
<file path=[Content_Types].xml><?xml version="1.0" encoding="utf-8"?>
<Types xmlns="http://schemas.openxmlformats.org/package/2006/content-types"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3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4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5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6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7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8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9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10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11.xml" ContentType="application/vnd.openxmlformats-officedocument.presentationml.notesSlide+xml"/>
  <Override PartName="/ppt/tags/tag117.xml" ContentType="application/vnd.openxmlformats-officedocument.presentationml.tags+xml"/>
  <Override PartName="/ppt/notesSlides/notesSlide12.xml" ContentType="application/vnd.openxmlformats-officedocument.presentationml.notesSlide+xml"/>
  <Override PartName="/ppt/tags/tag118.xml" ContentType="application/vnd.openxmlformats-officedocument.presentationml.tags+xml"/>
  <Override PartName="/ppt/notesSlides/notesSlide13.xml" ContentType="application/vnd.openxmlformats-officedocument.presentationml.notesSlide+xml"/>
  <Override PartName="/ppt/tags/tag119.xml" ContentType="application/vnd.openxmlformats-officedocument.presentationml.tags+xml"/>
  <Override PartName="/ppt/notesSlides/notesSlide14.xml" ContentType="application/vnd.openxmlformats-officedocument.presentationml.notesSlide+xml"/>
  <Override PartName="/ppt/tags/tag120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79" r:id="rId3"/>
    <p:sldId id="258" r:id="rId4"/>
    <p:sldId id="261" r:id="rId5"/>
    <p:sldId id="260" r:id="rId6"/>
    <p:sldId id="268" r:id="rId7"/>
    <p:sldId id="270" r:id="rId8"/>
    <p:sldId id="262" r:id="rId9"/>
    <p:sldId id="267" r:id="rId10"/>
    <p:sldId id="273" r:id="rId11"/>
    <p:sldId id="274" r:id="rId12"/>
    <p:sldId id="275" r:id="rId13"/>
    <p:sldId id="276" r:id="rId14"/>
    <p:sldId id="272" r:id="rId15"/>
    <p:sldId id="264" r:id="rId16"/>
  </p:sldIdLst>
  <p:sldSz cx="9144000" cy="5715000" type="screen16x10"/>
  <p:notesSz cx="6858000" cy="9144000"/>
  <p:custDataLst>
    <p:tags r:id="rId1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01438F"/>
    <a:srgbClr val="008000"/>
    <a:srgbClr val="304B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2490" y="-99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726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CAD9D-C553-4FF3-8529-8B7EC74975E8}" type="datetimeFigureOut">
              <a:rPr lang="de-DE" smtClean="0"/>
              <a:t>17.05.2016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696BB-6D9D-4C06-BAF1-84C0E83E4A9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1594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696BB-6D9D-4C06-BAF1-84C0E83E4A9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6267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696BB-6D9D-4C06-BAF1-84C0E83E4A9D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620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696BB-6D9D-4C06-BAF1-84C0E83E4A9D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5905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696BB-6D9D-4C06-BAF1-84C0E83E4A9D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7596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696BB-6D9D-4C06-BAF1-84C0E83E4A9D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227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696BB-6D9D-4C06-BAF1-84C0E83E4A9D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9530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696BB-6D9D-4C06-BAF1-84C0E83E4A9D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6106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696BB-6D9D-4C06-BAF1-84C0E83E4A9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37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696BB-6D9D-4C06-BAF1-84C0E83E4A9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1797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696BB-6D9D-4C06-BAF1-84C0E83E4A9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1219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696BB-6D9D-4C06-BAF1-84C0E83E4A9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1119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696BB-6D9D-4C06-BAF1-84C0E83E4A9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3802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696BB-6D9D-4C06-BAF1-84C0E83E4A9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5018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696BB-6D9D-4C06-BAF1-84C0E83E4A9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0290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696BB-6D9D-4C06-BAF1-84C0E83E4A9D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0054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7986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553244"/>
            <a:ext cx="8229600" cy="648072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8388424" y="5361541"/>
            <a:ext cx="611560" cy="304271"/>
          </a:xfrm>
          <a:prstGeom prst="rect">
            <a:avLst/>
          </a:prstGeom>
        </p:spPr>
        <p:txBody>
          <a:bodyPr/>
          <a:lstStyle/>
          <a:p>
            <a:fld id="{CF46CE29-4F77-4E68-9587-44D171FD1E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50825" y="1417638"/>
            <a:ext cx="7850188" cy="36004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6532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553244"/>
            <a:ext cx="8229600" cy="648072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8388424" y="5361541"/>
            <a:ext cx="611560" cy="304271"/>
          </a:xfrm>
          <a:prstGeom prst="rect">
            <a:avLst/>
          </a:prstGeom>
        </p:spPr>
        <p:txBody>
          <a:bodyPr/>
          <a:lstStyle/>
          <a:p>
            <a:fld id="{CF46CE29-4F77-4E68-9587-44D171FD1E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250825" y="1344613"/>
            <a:ext cx="4033838" cy="367347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"/>
              <a:defRPr sz="1800">
                <a:solidFill>
                  <a:schemeClr val="tx1"/>
                </a:solidFill>
                <a:latin typeface="+mn-lt"/>
              </a:defRPr>
            </a:lvl1pPr>
            <a:lvl2pPr>
              <a:buClr>
                <a:srgbClr val="FF0000"/>
              </a:buClr>
              <a:defRPr sz="1800">
                <a:solidFill>
                  <a:schemeClr val="tx1"/>
                </a:solidFill>
                <a:latin typeface="+mn-lt"/>
              </a:defRPr>
            </a:lvl2pPr>
            <a:lvl3pPr>
              <a:buClr>
                <a:srgbClr val="FF0000"/>
              </a:buClr>
              <a:defRPr sz="1800">
                <a:solidFill>
                  <a:schemeClr val="tx1"/>
                </a:solidFill>
                <a:latin typeface="+mn-lt"/>
              </a:defRPr>
            </a:lvl3pPr>
            <a:lvl4pPr>
              <a:buClr>
                <a:srgbClr val="FF0000"/>
              </a:buClr>
              <a:defRPr sz="1800">
                <a:solidFill>
                  <a:schemeClr val="bg1">
                    <a:lumMod val="65000"/>
                  </a:schemeClr>
                </a:solidFill>
                <a:latin typeface="+mn-lt"/>
              </a:defRPr>
            </a:lvl4pPr>
            <a:lvl5pPr>
              <a:buClr>
                <a:srgbClr val="FF0000"/>
              </a:buClr>
              <a:defRPr sz="1800">
                <a:solidFill>
                  <a:schemeClr val="bg1">
                    <a:lumMod val="6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4427984" y="1345332"/>
            <a:ext cx="4033838" cy="367347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"/>
              <a:defRPr sz="1800">
                <a:solidFill>
                  <a:schemeClr val="tx1"/>
                </a:solidFill>
                <a:latin typeface="+mn-lt"/>
              </a:defRPr>
            </a:lvl1pPr>
            <a:lvl2pPr>
              <a:buClr>
                <a:srgbClr val="FF0000"/>
              </a:buClr>
              <a:defRPr sz="1800">
                <a:solidFill>
                  <a:schemeClr val="tx1"/>
                </a:solidFill>
                <a:latin typeface="+mn-lt"/>
              </a:defRPr>
            </a:lvl2pPr>
            <a:lvl3pPr>
              <a:buClr>
                <a:srgbClr val="FF0000"/>
              </a:buClr>
              <a:defRPr sz="1800">
                <a:solidFill>
                  <a:schemeClr val="tx1"/>
                </a:solidFill>
                <a:latin typeface="+mn-lt"/>
              </a:defRPr>
            </a:lvl3pPr>
            <a:lvl4pPr>
              <a:buClr>
                <a:srgbClr val="FF0000"/>
              </a:buClr>
              <a:defRPr sz="1800">
                <a:solidFill>
                  <a:schemeClr val="bg1">
                    <a:lumMod val="65000"/>
                  </a:schemeClr>
                </a:solidFill>
                <a:latin typeface="+mn-lt"/>
              </a:defRPr>
            </a:lvl4pPr>
            <a:lvl5pPr>
              <a:buClr>
                <a:srgbClr val="FF0000"/>
              </a:buClr>
              <a:defRPr sz="1800">
                <a:solidFill>
                  <a:schemeClr val="bg1">
                    <a:lumMod val="6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3987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cht nut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250825" y="625475"/>
            <a:ext cx="7850188" cy="5762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250825" y="1344613"/>
            <a:ext cx="7850188" cy="352901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"/>
              <a:defRPr>
                <a:solidFill>
                  <a:schemeClr val="tx1"/>
                </a:solidFill>
                <a:latin typeface="+mn-lt"/>
              </a:defRPr>
            </a:lvl1pPr>
            <a:lvl2pPr>
              <a:buClr>
                <a:srgbClr val="FF0000"/>
              </a:buClr>
              <a:defRPr>
                <a:solidFill>
                  <a:schemeClr val="tx1"/>
                </a:solidFill>
                <a:latin typeface="+mn-lt"/>
              </a:defRPr>
            </a:lvl2pPr>
            <a:lvl3pPr>
              <a:buClr>
                <a:srgbClr val="FF0000"/>
              </a:buCl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bg1">
                    <a:lumMod val="65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bg1">
                    <a:lumMod val="6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1913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2457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0" y="697178"/>
            <a:ext cx="4495800" cy="440795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697178"/>
            <a:ext cx="4495800" cy="440795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425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4085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7581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553244"/>
            <a:ext cx="8229600" cy="648072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8388424" y="5361541"/>
            <a:ext cx="611560" cy="304271"/>
          </a:xfrm>
          <a:prstGeom prst="rect">
            <a:avLst/>
          </a:prstGeom>
        </p:spPr>
        <p:txBody>
          <a:bodyPr/>
          <a:lstStyle/>
          <a:p>
            <a:fld id="{CF46CE29-4F77-4E68-9587-44D171FD1E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79512" y="1273324"/>
            <a:ext cx="7850188" cy="352901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"/>
              <a:defRPr>
                <a:solidFill>
                  <a:schemeClr val="tx1"/>
                </a:solidFill>
                <a:latin typeface="+mn-lt"/>
              </a:defRPr>
            </a:lvl1pPr>
            <a:lvl2pPr>
              <a:buClr>
                <a:srgbClr val="FF0000"/>
              </a:buClr>
              <a:defRPr>
                <a:solidFill>
                  <a:schemeClr val="tx1"/>
                </a:solidFill>
                <a:latin typeface="+mn-lt"/>
              </a:defRPr>
            </a:lvl2pPr>
            <a:lvl3pPr>
              <a:buClr>
                <a:srgbClr val="FF0000"/>
              </a:buCl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bg1">
                    <a:lumMod val="65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bg1">
                    <a:lumMod val="6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2942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anz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553244"/>
            <a:ext cx="8229600" cy="648072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8388424" y="5361541"/>
            <a:ext cx="611560" cy="304271"/>
          </a:xfrm>
          <a:prstGeom prst="rect">
            <a:avLst/>
          </a:prstGeom>
        </p:spPr>
        <p:txBody>
          <a:bodyPr/>
          <a:lstStyle/>
          <a:p>
            <a:fld id="{CF46CE29-4F77-4E68-9587-44D171FD1ED6}" type="slidenum">
              <a:rPr lang="de-DE" smtClean="0"/>
              <a:pPr/>
              <a:t>‹#›</a:t>
            </a:fld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9451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8388424" y="5361541"/>
            <a:ext cx="611560" cy="304271"/>
          </a:xfrm>
          <a:prstGeom prst="rect">
            <a:avLst/>
          </a:prstGeom>
        </p:spPr>
        <p:txBody>
          <a:bodyPr/>
          <a:lstStyle/>
          <a:p>
            <a:fld id="{CF46CE29-4F77-4E68-9587-44D171FD1E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685800" y="1057300"/>
            <a:ext cx="7772400" cy="1225021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spcBef>
                <a:spcPct val="0"/>
              </a:spcBef>
              <a:buNone/>
              <a:defRPr lang="de-DE" sz="34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Untertitel 2"/>
          <p:cNvSpPr>
            <a:spLocks noGrp="1"/>
          </p:cNvSpPr>
          <p:nvPr>
            <p:ph type="subTitle" idx="1"/>
          </p:nvPr>
        </p:nvSpPr>
        <p:spPr>
          <a:xfrm>
            <a:off x="1371600" y="249746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3445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553244"/>
            <a:ext cx="8229600" cy="648072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8388424" y="5361541"/>
            <a:ext cx="611560" cy="304271"/>
          </a:xfrm>
          <a:prstGeom prst="rect">
            <a:avLst/>
          </a:prstGeom>
        </p:spPr>
        <p:txBody>
          <a:bodyPr/>
          <a:lstStyle/>
          <a:p>
            <a:fld id="{CF46CE29-4F77-4E68-9587-44D171FD1ED6}" type="slidenum">
              <a:rPr lang="de-DE" smtClean="0"/>
              <a:pPr/>
              <a:t>‹#›</a:t>
            </a:fld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4030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59532"/>
            <a:ext cx="9144000" cy="578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697178"/>
            <a:ext cx="9144000" cy="440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 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1901948" y="5190662"/>
            <a:ext cx="6313365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de-DE" sz="1100" dirty="0" err="1" smtClean="0"/>
              <a:t>Terminology</a:t>
            </a:r>
            <a:r>
              <a:rPr lang="de-DE" sz="1100" dirty="0" smtClean="0"/>
              <a:t> Server - </a:t>
            </a:r>
            <a:r>
              <a:rPr lang="de-DE" sz="1100" dirty="0" err="1" smtClean="0"/>
              <a:t>Semantics</a:t>
            </a:r>
            <a:r>
              <a:rPr lang="de-DE" sz="1100" dirty="0" smtClean="0"/>
              <a:t> </a:t>
            </a:r>
            <a:r>
              <a:rPr lang="de-DE" sz="1100" dirty="0" err="1" smtClean="0"/>
              <a:t>for</a:t>
            </a:r>
            <a:r>
              <a:rPr lang="de-DE" sz="1100" dirty="0" smtClean="0"/>
              <a:t> Medical </a:t>
            </a:r>
            <a:r>
              <a:rPr lang="de-DE" sz="1100" dirty="0" err="1" smtClean="0"/>
              <a:t>Documentation</a:t>
            </a:r>
            <a:r>
              <a:rPr lang="de-DE" sz="1100" dirty="0" smtClean="0"/>
              <a:t> </a:t>
            </a:r>
            <a:r>
              <a:rPr lang="de-DE" sz="1100" dirty="0" err="1" smtClean="0"/>
              <a:t>and</a:t>
            </a:r>
            <a:r>
              <a:rPr lang="de-DE" sz="1100" dirty="0" smtClean="0"/>
              <a:t> </a:t>
            </a:r>
            <a:r>
              <a:rPr lang="de-DE" sz="1100" dirty="0" err="1" smtClean="0"/>
              <a:t>Interoperability</a:t>
            </a:r>
            <a:endParaRPr lang="de-DE" sz="1100" dirty="0" smtClean="0"/>
          </a:p>
          <a:p>
            <a:pPr>
              <a:spcAft>
                <a:spcPts val="0"/>
              </a:spcAft>
            </a:pPr>
            <a:r>
              <a:rPr lang="nl-NL" sz="1100" baseline="0" dirty="0" smtClean="0"/>
              <a:t>20160505 / Dortmund</a:t>
            </a:r>
            <a:endParaRPr lang="nl-NL" sz="1100" dirty="0" smtClean="0"/>
          </a:p>
          <a:p>
            <a:pPr eaLnBrk="1" hangingPunct="1">
              <a:spcAft>
                <a:spcPts val="0"/>
              </a:spcAft>
              <a:defRPr/>
            </a:pPr>
            <a:r>
              <a:rPr lang="nl-NL" sz="1100" dirty="0" smtClean="0"/>
              <a:t>© Peter Haas,</a:t>
            </a:r>
            <a:r>
              <a:rPr lang="nl-NL" sz="1100" baseline="0" dirty="0" smtClean="0"/>
              <a:t> Robert Mützner </a:t>
            </a:r>
            <a:r>
              <a:rPr lang="nl-NL" sz="1100" dirty="0" smtClean="0"/>
              <a:t>/ Working Group Med. Informatics of  Prof. Haas</a:t>
            </a:r>
            <a:endParaRPr lang="de-DE" sz="1100" dirty="0" smtClean="0"/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8388425" y="5557800"/>
            <a:ext cx="69204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1200" dirty="0" smtClean="0"/>
              <a:t>Seite </a:t>
            </a:r>
            <a:fld id="{3BF35DDE-7B3C-4B02-BF53-6C9863648B8D}" type="slidenum">
              <a:rPr lang="de-DE" sz="1200" smtClean="0"/>
              <a:pPr eaLnBrk="1" hangingPunct="1">
                <a:defRPr/>
              </a:pPr>
              <a:t>‹#›</a:t>
            </a:fld>
            <a:endParaRPr lang="de-DE" sz="1200" dirty="0" smtClean="0"/>
          </a:p>
        </p:txBody>
      </p:sp>
      <p:sp>
        <p:nvSpPr>
          <p:cNvPr id="1031" name="Line 10"/>
          <p:cNvSpPr>
            <a:spLocks noChangeShapeType="1"/>
          </p:cNvSpPr>
          <p:nvPr/>
        </p:nvSpPr>
        <p:spPr bwMode="auto">
          <a:xfrm>
            <a:off x="0" y="697178"/>
            <a:ext cx="91440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Line 11"/>
          <p:cNvSpPr>
            <a:spLocks noChangeShapeType="1"/>
          </p:cNvSpPr>
          <p:nvPr/>
        </p:nvSpPr>
        <p:spPr bwMode="auto">
          <a:xfrm>
            <a:off x="-34925" y="5138208"/>
            <a:ext cx="9144000" cy="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45058" name="Picture 2" descr="C:\FH\FH Dortmund\Logos\fh_logo_neu_orange_A4.tif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197760"/>
            <a:ext cx="1621979" cy="49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54" r:id="rId8"/>
    <p:sldLayoutId id="2147483655" r:id="rId9"/>
    <p:sldLayoutId id="2147483657" r:id="rId10"/>
    <p:sldLayoutId id="2147483658" r:id="rId11"/>
    <p:sldLayoutId id="2147483649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Ä"/>
        <a:defRPr sz="2400">
          <a:solidFill>
            <a:schemeClr val="accent2"/>
          </a:solidFill>
          <a:latin typeface="+mn-lt"/>
        </a:defRPr>
      </a:lvl2pPr>
      <a:lvl3pPr marL="1080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440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image" Target="../media/image10.tmp"/><Relationship Id="rId5" Type="http://schemas.openxmlformats.org/officeDocument/2006/relationships/image" Target="../media/image9.tmp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5" Type="http://schemas.openxmlformats.org/officeDocument/2006/relationships/image" Target="../media/image11.tmp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7.xml"/><Relationship Id="rId5" Type="http://schemas.openxmlformats.org/officeDocument/2006/relationships/image" Target="../media/image12.tmp"/><Relationship Id="rId4" Type="http://schemas.openxmlformats.org/officeDocument/2006/relationships/image" Target="../media/image10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8.xml"/><Relationship Id="rId4" Type="http://schemas.openxmlformats.org/officeDocument/2006/relationships/image" Target="../media/image13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9.xml"/><Relationship Id="rId4" Type="http://schemas.openxmlformats.org/officeDocument/2006/relationships/image" Target="../media/image14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17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tags" Target="../tags/tag43.xml"/><Relationship Id="rId18" Type="http://schemas.openxmlformats.org/officeDocument/2006/relationships/tags" Target="../tags/tag48.xml"/><Relationship Id="rId3" Type="http://schemas.openxmlformats.org/officeDocument/2006/relationships/tags" Target="../tags/tag33.xml"/><Relationship Id="rId21" Type="http://schemas.openxmlformats.org/officeDocument/2006/relationships/slideLayout" Target="../slideLayouts/slideLayout4.xml"/><Relationship Id="rId7" Type="http://schemas.openxmlformats.org/officeDocument/2006/relationships/tags" Target="../tags/tag37.xml"/><Relationship Id="rId12" Type="http://schemas.openxmlformats.org/officeDocument/2006/relationships/tags" Target="../tags/tag42.xml"/><Relationship Id="rId17" Type="http://schemas.openxmlformats.org/officeDocument/2006/relationships/tags" Target="../tags/tag47.xml"/><Relationship Id="rId2" Type="http://schemas.openxmlformats.org/officeDocument/2006/relationships/tags" Target="../tags/tag32.xml"/><Relationship Id="rId16" Type="http://schemas.openxmlformats.org/officeDocument/2006/relationships/tags" Target="../tags/tag46.xml"/><Relationship Id="rId20" Type="http://schemas.openxmlformats.org/officeDocument/2006/relationships/tags" Target="../tags/tag50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tags" Target="../tags/tag41.xml"/><Relationship Id="rId5" Type="http://schemas.openxmlformats.org/officeDocument/2006/relationships/tags" Target="../tags/tag35.xml"/><Relationship Id="rId15" Type="http://schemas.openxmlformats.org/officeDocument/2006/relationships/tags" Target="../tags/tag45.xml"/><Relationship Id="rId10" Type="http://schemas.openxmlformats.org/officeDocument/2006/relationships/tags" Target="../tags/tag40.xml"/><Relationship Id="rId19" Type="http://schemas.openxmlformats.org/officeDocument/2006/relationships/tags" Target="../tags/tag49.xml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tags" Target="../tags/tag44.xml"/><Relationship Id="rId2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tags" Target="../tags/tag63.xml"/><Relationship Id="rId18" Type="http://schemas.openxmlformats.org/officeDocument/2006/relationships/slideLayout" Target="../slideLayouts/slideLayout4.xml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12" Type="http://schemas.openxmlformats.org/officeDocument/2006/relationships/tags" Target="../tags/tag62.xml"/><Relationship Id="rId17" Type="http://schemas.openxmlformats.org/officeDocument/2006/relationships/tags" Target="../tags/tag67.xml"/><Relationship Id="rId2" Type="http://schemas.openxmlformats.org/officeDocument/2006/relationships/tags" Target="../tags/tag52.xml"/><Relationship Id="rId16" Type="http://schemas.openxmlformats.org/officeDocument/2006/relationships/tags" Target="../tags/tag66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tags" Target="../tags/tag61.xml"/><Relationship Id="rId5" Type="http://schemas.openxmlformats.org/officeDocument/2006/relationships/tags" Target="../tags/tag55.xml"/><Relationship Id="rId15" Type="http://schemas.openxmlformats.org/officeDocument/2006/relationships/tags" Target="../tags/tag65.xml"/><Relationship Id="rId10" Type="http://schemas.openxmlformats.org/officeDocument/2006/relationships/tags" Target="../tags/tag60.xml"/><Relationship Id="rId19" Type="http://schemas.openxmlformats.org/officeDocument/2006/relationships/notesSlide" Target="../notesSlides/notesSlide6.xml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tags" Target="../tags/tag6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tags" Target="../tags/tag80.xml"/><Relationship Id="rId18" Type="http://schemas.openxmlformats.org/officeDocument/2006/relationships/tags" Target="../tags/tag85.xml"/><Relationship Id="rId26" Type="http://schemas.openxmlformats.org/officeDocument/2006/relationships/tags" Target="../tags/tag93.xml"/><Relationship Id="rId3" Type="http://schemas.openxmlformats.org/officeDocument/2006/relationships/tags" Target="../tags/tag70.xml"/><Relationship Id="rId21" Type="http://schemas.openxmlformats.org/officeDocument/2006/relationships/tags" Target="../tags/tag88.xml"/><Relationship Id="rId34" Type="http://schemas.openxmlformats.org/officeDocument/2006/relationships/notesSlide" Target="../notesSlides/notesSlide7.xml"/><Relationship Id="rId7" Type="http://schemas.openxmlformats.org/officeDocument/2006/relationships/tags" Target="../tags/tag74.xml"/><Relationship Id="rId12" Type="http://schemas.openxmlformats.org/officeDocument/2006/relationships/tags" Target="../tags/tag79.xml"/><Relationship Id="rId17" Type="http://schemas.openxmlformats.org/officeDocument/2006/relationships/tags" Target="../tags/tag84.xml"/><Relationship Id="rId25" Type="http://schemas.openxmlformats.org/officeDocument/2006/relationships/tags" Target="../tags/tag92.xml"/><Relationship Id="rId33" Type="http://schemas.openxmlformats.org/officeDocument/2006/relationships/slideLayout" Target="../slideLayouts/slideLayout4.xml"/><Relationship Id="rId2" Type="http://schemas.openxmlformats.org/officeDocument/2006/relationships/tags" Target="../tags/tag69.xml"/><Relationship Id="rId16" Type="http://schemas.openxmlformats.org/officeDocument/2006/relationships/tags" Target="../tags/tag83.xml"/><Relationship Id="rId20" Type="http://schemas.openxmlformats.org/officeDocument/2006/relationships/tags" Target="../tags/tag87.xml"/><Relationship Id="rId29" Type="http://schemas.openxmlformats.org/officeDocument/2006/relationships/tags" Target="../tags/tag96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tags" Target="../tags/tag78.xml"/><Relationship Id="rId24" Type="http://schemas.openxmlformats.org/officeDocument/2006/relationships/tags" Target="../tags/tag91.xml"/><Relationship Id="rId32" Type="http://schemas.openxmlformats.org/officeDocument/2006/relationships/tags" Target="../tags/tag99.xml"/><Relationship Id="rId5" Type="http://schemas.openxmlformats.org/officeDocument/2006/relationships/tags" Target="../tags/tag72.xml"/><Relationship Id="rId15" Type="http://schemas.openxmlformats.org/officeDocument/2006/relationships/tags" Target="../tags/tag82.xml"/><Relationship Id="rId23" Type="http://schemas.openxmlformats.org/officeDocument/2006/relationships/tags" Target="../tags/tag90.xml"/><Relationship Id="rId28" Type="http://schemas.openxmlformats.org/officeDocument/2006/relationships/tags" Target="../tags/tag95.xml"/><Relationship Id="rId10" Type="http://schemas.openxmlformats.org/officeDocument/2006/relationships/tags" Target="../tags/tag77.xml"/><Relationship Id="rId19" Type="http://schemas.openxmlformats.org/officeDocument/2006/relationships/tags" Target="../tags/tag86.xml"/><Relationship Id="rId31" Type="http://schemas.openxmlformats.org/officeDocument/2006/relationships/tags" Target="../tags/tag98.xml"/><Relationship Id="rId4" Type="http://schemas.openxmlformats.org/officeDocument/2006/relationships/tags" Target="../tags/tag71.xml"/><Relationship Id="rId9" Type="http://schemas.openxmlformats.org/officeDocument/2006/relationships/tags" Target="../tags/tag76.xml"/><Relationship Id="rId14" Type="http://schemas.openxmlformats.org/officeDocument/2006/relationships/tags" Target="../tags/tag81.xml"/><Relationship Id="rId22" Type="http://schemas.openxmlformats.org/officeDocument/2006/relationships/tags" Target="../tags/tag89.xml"/><Relationship Id="rId27" Type="http://schemas.openxmlformats.org/officeDocument/2006/relationships/tags" Target="../tags/tag94.xml"/><Relationship Id="rId30" Type="http://schemas.openxmlformats.org/officeDocument/2006/relationships/tags" Target="../tags/tag9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13" Type="http://schemas.openxmlformats.org/officeDocument/2006/relationships/notesSlide" Target="../notesSlides/notesSlide8.xml"/><Relationship Id="rId18" Type="http://schemas.openxmlformats.org/officeDocument/2006/relationships/image" Target="../media/image6.emf"/><Relationship Id="rId3" Type="http://schemas.openxmlformats.org/officeDocument/2006/relationships/tags" Target="../tags/tag102.xml"/><Relationship Id="rId7" Type="http://schemas.openxmlformats.org/officeDocument/2006/relationships/tags" Target="../tags/tag106.xml"/><Relationship Id="rId12" Type="http://schemas.openxmlformats.org/officeDocument/2006/relationships/slideLayout" Target="../slideLayouts/slideLayout4.xml"/><Relationship Id="rId17" Type="http://schemas.openxmlformats.org/officeDocument/2006/relationships/image" Target="../media/image5.emf"/><Relationship Id="rId2" Type="http://schemas.openxmlformats.org/officeDocument/2006/relationships/tags" Target="../tags/tag101.xml"/><Relationship Id="rId16" Type="http://schemas.openxmlformats.org/officeDocument/2006/relationships/image" Target="../media/image4.emf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tags" Target="../tags/tag110.xml"/><Relationship Id="rId5" Type="http://schemas.openxmlformats.org/officeDocument/2006/relationships/tags" Target="../tags/tag104.xml"/><Relationship Id="rId15" Type="http://schemas.openxmlformats.org/officeDocument/2006/relationships/image" Target="../media/image3.emf"/><Relationship Id="rId10" Type="http://schemas.openxmlformats.org/officeDocument/2006/relationships/tags" Target="../tags/tag109.xml"/><Relationship Id="rId19" Type="http://schemas.openxmlformats.org/officeDocument/2006/relationships/image" Target="../media/image7.emf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5" Type="http://schemas.openxmlformats.org/officeDocument/2006/relationships/image" Target="../media/image8.tmp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Terminology Server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Semantics for Medical</a:t>
            </a:r>
          </a:p>
          <a:p>
            <a:r>
              <a:rPr lang="en-US" dirty="0" smtClean="0"/>
              <a:t>Documentation and Interoperability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803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Bildschirmausschnit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14" y="1129308"/>
            <a:ext cx="8655314" cy="3922865"/>
          </a:xfrm>
          <a:prstGeom prst="rect">
            <a:avLst/>
          </a:prstGeom>
        </p:spPr>
      </p:pic>
      <p:pic>
        <p:nvPicPr>
          <p:cNvPr id="11" name="Grafik 10" descr="Bildschirmausschnit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28" y="1129308"/>
            <a:ext cx="8676456" cy="392286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 smtClean="0"/>
              <a:t>Terminology</a:t>
            </a:r>
            <a:r>
              <a:rPr lang="de-DE" sz="2800" dirty="0" smtClean="0"/>
              <a:t> Browser – </a:t>
            </a:r>
            <a:r>
              <a:rPr lang="de-DE" sz="2800" dirty="0" err="1" smtClean="0"/>
              <a:t>vocabulary</a:t>
            </a:r>
            <a:r>
              <a:rPr lang="de-DE" sz="2800" dirty="0" smtClean="0"/>
              <a:t> </a:t>
            </a:r>
            <a:r>
              <a:rPr lang="de-DE" sz="2800" dirty="0" err="1" smtClean="0"/>
              <a:t>view</a:t>
            </a:r>
            <a:endParaRPr lang="de-DE" sz="2800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205392" y="1732067"/>
            <a:ext cx="2206368" cy="3320105"/>
            <a:chOff x="277400" y="1777380"/>
            <a:chExt cx="2494400" cy="3096344"/>
          </a:xfrm>
        </p:grpSpPr>
        <p:sp>
          <p:nvSpPr>
            <p:cNvPr id="6" name="Textfeld 5"/>
            <p:cNvSpPr txBox="1"/>
            <p:nvPr>
              <p:custDataLst>
                <p:tags r:id="rId2"/>
              </p:custDataLst>
            </p:nvPr>
          </p:nvSpPr>
          <p:spPr>
            <a:xfrm rot="19366648">
              <a:off x="691694" y="3094719"/>
              <a:ext cx="144539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2400" dirty="0" err="1" smtClean="0">
                  <a:solidFill>
                    <a:schemeClr val="accent1">
                      <a:lumMod val="75000"/>
                    </a:schemeClr>
                  </a:solidFill>
                  <a:ea typeface="Verdana" pitchFamily="34" charset="0"/>
                  <a:cs typeface="Verdana" pitchFamily="34" charset="0"/>
                </a:rPr>
                <a:t>Taxonomy</a:t>
              </a:r>
              <a:endParaRPr lang="de-DE" sz="2400" dirty="0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" name="Rechteck 6"/>
            <p:cNvSpPr/>
            <p:nvPr/>
          </p:nvSpPr>
          <p:spPr>
            <a:xfrm>
              <a:off x="277400" y="1777380"/>
              <a:ext cx="2494400" cy="309634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2118526" y="1732066"/>
            <a:ext cx="6733102" cy="3320106"/>
            <a:chOff x="2483768" y="1777380"/>
            <a:chExt cx="6654476" cy="3096344"/>
          </a:xfrm>
        </p:grpSpPr>
        <p:sp>
          <p:nvSpPr>
            <p:cNvPr id="9" name="Rechteck 8"/>
            <p:cNvSpPr/>
            <p:nvPr/>
          </p:nvSpPr>
          <p:spPr>
            <a:xfrm>
              <a:off x="2771800" y="1777380"/>
              <a:ext cx="6366444" cy="309634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Pfeil nach rechts 9"/>
            <p:cNvSpPr/>
            <p:nvPr/>
          </p:nvSpPr>
          <p:spPr>
            <a:xfrm>
              <a:off x="2483768" y="3111795"/>
              <a:ext cx="576064" cy="38671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040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 descr="Bildschirmausschnit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9309"/>
            <a:ext cx="8680772" cy="392842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 smtClean="0"/>
              <a:t>Terminology</a:t>
            </a:r>
            <a:r>
              <a:rPr lang="de-DE" sz="2800" dirty="0" smtClean="0"/>
              <a:t> Browser – </a:t>
            </a:r>
            <a:r>
              <a:rPr lang="de-DE" sz="2800" dirty="0" err="1" smtClean="0"/>
              <a:t>search</a:t>
            </a:r>
            <a:r>
              <a:rPr lang="de-DE" sz="2800" dirty="0" smtClean="0"/>
              <a:t> </a:t>
            </a:r>
            <a:r>
              <a:rPr lang="de-DE" sz="2800" dirty="0" err="1" smtClean="0"/>
              <a:t>within</a:t>
            </a:r>
            <a:r>
              <a:rPr lang="de-DE" sz="2800" dirty="0" smtClean="0"/>
              <a:t> </a:t>
            </a:r>
            <a:r>
              <a:rPr lang="de-DE" sz="2800" dirty="0" err="1" smtClean="0"/>
              <a:t>vocabulary</a:t>
            </a:r>
            <a:endParaRPr lang="de-DE" sz="2800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209523" y="1705371"/>
            <a:ext cx="2202237" cy="3346801"/>
            <a:chOff x="277400" y="1777380"/>
            <a:chExt cx="2494400" cy="3096344"/>
          </a:xfrm>
        </p:grpSpPr>
        <p:sp>
          <p:nvSpPr>
            <p:cNvPr id="6" name="Textfeld 5"/>
            <p:cNvSpPr txBox="1"/>
            <p:nvPr>
              <p:custDataLst>
                <p:tags r:id="rId2"/>
              </p:custDataLst>
            </p:nvPr>
          </p:nvSpPr>
          <p:spPr>
            <a:xfrm rot="19366648">
              <a:off x="595816" y="3111993"/>
              <a:ext cx="1637152" cy="42711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2400" dirty="0" err="1" smtClean="0">
                  <a:solidFill>
                    <a:schemeClr val="accent1">
                      <a:lumMod val="75000"/>
                    </a:schemeClr>
                  </a:solidFill>
                  <a:ea typeface="Verdana" pitchFamily="34" charset="0"/>
                  <a:cs typeface="Verdana" pitchFamily="34" charset="0"/>
                </a:rPr>
                <a:t>Taxonomy</a:t>
              </a:r>
              <a:endParaRPr lang="de-DE" sz="2400" dirty="0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" name="Rechteck 6"/>
            <p:cNvSpPr/>
            <p:nvPr/>
          </p:nvSpPr>
          <p:spPr>
            <a:xfrm>
              <a:off x="277400" y="1777380"/>
              <a:ext cx="2494400" cy="309634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2122854" y="1705372"/>
            <a:ext cx="6737430" cy="3346800"/>
            <a:chOff x="2483768" y="1777380"/>
            <a:chExt cx="6654476" cy="3096344"/>
          </a:xfrm>
        </p:grpSpPr>
        <p:grpSp>
          <p:nvGrpSpPr>
            <p:cNvPr id="8" name="Gruppieren 7"/>
            <p:cNvGrpSpPr/>
            <p:nvPr/>
          </p:nvGrpSpPr>
          <p:grpSpPr>
            <a:xfrm>
              <a:off x="2483768" y="1777380"/>
              <a:ext cx="6654476" cy="3096344"/>
              <a:chOff x="2483768" y="1777380"/>
              <a:chExt cx="6654476" cy="3096344"/>
            </a:xfrm>
          </p:grpSpPr>
          <p:sp>
            <p:nvSpPr>
              <p:cNvPr id="9" name="Rechteck 8"/>
              <p:cNvSpPr/>
              <p:nvPr/>
            </p:nvSpPr>
            <p:spPr>
              <a:xfrm>
                <a:off x="2771800" y="1777380"/>
                <a:ext cx="6366444" cy="309634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" name="Pfeil nach rechts 9"/>
              <p:cNvSpPr/>
              <p:nvPr/>
            </p:nvSpPr>
            <p:spPr>
              <a:xfrm>
                <a:off x="2483768" y="3505572"/>
                <a:ext cx="576064" cy="38671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1" name="Textfeld 10"/>
            <p:cNvSpPr txBox="1"/>
            <p:nvPr/>
          </p:nvSpPr>
          <p:spPr>
            <a:xfrm>
              <a:off x="3578641" y="3406543"/>
              <a:ext cx="5189503" cy="54101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3200" dirty="0" err="1" smtClean="0">
                  <a:solidFill>
                    <a:schemeClr val="accent1">
                      <a:lumMod val="75000"/>
                    </a:schemeClr>
                  </a:solidFill>
                  <a:ea typeface="Verdana" pitchFamily="34" charset="0"/>
                  <a:cs typeface="Verdana" pitchFamily="34" charset="0"/>
                </a:rPr>
                <a:t>Vocabulary</a:t>
              </a:r>
              <a:r>
                <a:rPr lang="de-DE" sz="3200" dirty="0" smtClean="0">
                  <a:solidFill>
                    <a:schemeClr val="accent1">
                      <a:lumMod val="75000"/>
                    </a:schemeClr>
                  </a:solidFill>
                  <a:ea typeface="Verdana" pitchFamily="34" charset="0"/>
                  <a:cs typeface="Verdana" pitchFamily="34" charset="0"/>
                </a:rPr>
                <a:t> </a:t>
              </a:r>
              <a:r>
                <a:rPr lang="de-DE" sz="3200" dirty="0" err="1" smtClean="0">
                  <a:solidFill>
                    <a:schemeClr val="accent1">
                      <a:lumMod val="75000"/>
                    </a:schemeClr>
                  </a:solidFill>
                  <a:ea typeface="Verdana" pitchFamily="34" charset="0"/>
                  <a:cs typeface="Verdana" pitchFamily="34" charset="0"/>
                </a:rPr>
                <a:t>content</a:t>
              </a:r>
              <a:r>
                <a:rPr lang="de-DE" sz="3200" dirty="0" smtClean="0">
                  <a:solidFill>
                    <a:schemeClr val="accent1">
                      <a:lumMod val="75000"/>
                    </a:schemeClr>
                  </a:solidFill>
                  <a:ea typeface="Verdana" pitchFamily="34" charset="0"/>
                  <a:cs typeface="Verdana" pitchFamily="34" charset="0"/>
                </a:rPr>
                <a:t> / </a:t>
              </a:r>
              <a:r>
                <a:rPr lang="de-DE" sz="3200" dirty="0" err="1" smtClean="0">
                  <a:solidFill>
                    <a:schemeClr val="accent1">
                      <a:lumMod val="75000"/>
                    </a:schemeClr>
                  </a:solidFill>
                  <a:ea typeface="Verdana" pitchFamily="34" charset="0"/>
                  <a:cs typeface="Verdana" pitchFamily="34" charset="0"/>
                </a:rPr>
                <a:t>concepts</a:t>
              </a:r>
              <a:endParaRPr lang="de-DE" sz="3200" dirty="0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3694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Bildschirmausschnit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28" y="1129308"/>
            <a:ext cx="8676456" cy="392286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 smtClean="0"/>
              <a:t>Terminology</a:t>
            </a:r>
            <a:r>
              <a:rPr lang="de-DE" sz="2800" dirty="0" smtClean="0"/>
              <a:t> Browser – global </a:t>
            </a:r>
            <a:r>
              <a:rPr lang="de-DE" sz="2800" dirty="0" err="1" smtClean="0"/>
              <a:t>search</a:t>
            </a:r>
            <a:endParaRPr lang="de-DE" sz="2800" dirty="0"/>
          </a:p>
        </p:txBody>
      </p:sp>
      <p:sp>
        <p:nvSpPr>
          <p:cNvPr id="5" name="Ellipse 4"/>
          <p:cNvSpPr/>
          <p:nvPr/>
        </p:nvSpPr>
        <p:spPr>
          <a:xfrm>
            <a:off x="218079" y="1318636"/>
            <a:ext cx="889357" cy="43204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 descr="Bildschirmausschnit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338" y="1733844"/>
            <a:ext cx="7272110" cy="3413564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319699" y="1705372"/>
            <a:ext cx="7284749" cy="344203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57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 smtClean="0"/>
              <a:t>Terminology</a:t>
            </a:r>
            <a:r>
              <a:rPr lang="de-DE" sz="2800" dirty="0" smtClean="0"/>
              <a:t> Browser – </a:t>
            </a:r>
            <a:r>
              <a:rPr lang="de-DE" sz="2800" dirty="0" err="1" smtClean="0"/>
              <a:t>concept</a:t>
            </a:r>
            <a:r>
              <a:rPr lang="de-DE" sz="2800" dirty="0" smtClean="0"/>
              <a:t> </a:t>
            </a:r>
            <a:r>
              <a:rPr lang="de-DE" sz="2800" dirty="0" err="1" smtClean="0"/>
              <a:t>details</a:t>
            </a:r>
            <a:endParaRPr lang="de-DE" sz="2800" dirty="0"/>
          </a:p>
        </p:txBody>
      </p:sp>
      <p:pic>
        <p:nvPicPr>
          <p:cNvPr id="4" name="Grafik 3" descr="Bildschirmausschnit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94" y="1345332"/>
            <a:ext cx="7914146" cy="35617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410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Example</a:t>
            </a:r>
            <a:r>
              <a:rPr lang="de-DE" dirty="0" smtClean="0"/>
              <a:t>: </a:t>
            </a:r>
            <a:r>
              <a:rPr lang="de-DE" dirty="0" err="1" smtClean="0"/>
              <a:t>maintenance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</a:t>
            </a:r>
            <a:r>
              <a:rPr lang="de-DE" dirty="0" err="1" smtClean="0"/>
              <a:t>code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endParaRPr lang="de-DE" dirty="0"/>
          </a:p>
        </p:txBody>
      </p:sp>
      <p:pic>
        <p:nvPicPr>
          <p:cNvPr id="3" name="Grafik 2" descr="Bildschirmausschnit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9308"/>
            <a:ext cx="8616189" cy="38884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935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00"/>
              </a:spcBef>
            </a:pPr>
            <a:r>
              <a:rPr lang="en-US" sz="2000" dirty="0" smtClean="0"/>
              <a:t>Vocabulary/terminology based documentation is needed in medical information systems</a:t>
            </a:r>
          </a:p>
          <a:p>
            <a:pPr>
              <a:spcBef>
                <a:spcPts val="200"/>
              </a:spcBef>
            </a:pPr>
            <a:r>
              <a:rPr lang="en-US" sz="2000" dirty="0" smtClean="0"/>
              <a:t>Multiagency IT-based collaboration requires industry-wide standards for selected semantic aspects</a:t>
            </a:r>
          </a:p>
          <a:p>
            <a:pPr>
              <a:spcBef>
                <a:spcPts val="200"/>
              </a:spcBef>
            </a:pPr>
            <a:r>
              <a:rPr lang="en-US" sz="2000" dirty="0" smtClean="0"/>
              <a:t>Industry-wide knowledge generation, knowledge management and knowledge application require industry-wide semantics</a:t>
            </a:r>
          </a:p>
          <a:p>
            <a:pPr>
              <a:spcBef>
                <a:spcPts val="200"/>
              </a:spcBef>
            </a:pPr>
            <a:r>
              <a:rPr lang="en-US" sz="2000" dirty="0" smtClean="0"/>
              <a:t>IT-based collaborative terminology work necessary</a:t>
            </a:r>
          </a:p>
          <a:p>
            <a:pPr>
              <a:spcBef>
                <a:spcPts val="200"/>
              </a:spcBef>
            </a:pPr>
            <a:r>
              <a:rPr lang="en-US" sz="2000" dirty="0" smtClean="0"/>
              <a:t>Semantic distribution in shared systems indispensable </a:t>
            </a:r>
            <a:br>
              <a:rPr lang="en-US" sz="2000" dirty="0" smtClean="0"/>
            </a:br>
            <a:r>
              <a:rPr lang="en-US" sz="2000" dirty="0" smtClean="0">
                <a:sym typeface="Wingdings" panose="05000000000000000000" pitchFamily="2" charset="2"/>
              </a:rPr>
              <a:t> Terminology Server</a:t>
            </a:r>
          </a:p>
          <a:p>
            <a:pPr>
              <a:spcBef>
                <a:spcPts val="200"/>
              </a:spcBef>
            </a:pPr>
            <a:r>
              <a:rPr lang="en-US" sz="2000" dirty="0" smtClean="0">
                <a:sym typeface="Wingdings" panose="05000000000000000000" pitchFamily="2" charset="2"/>
              </a:rPr>
              <a:t>Terminology Server as an essential infrastructure component for telematics applications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545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Semantics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primary</a:t>
            </a:r>
            <a:r>
              <a:rPr lang="de-DE" dirty="0" smtClean="0"/>
              <a:t> </a:t>
            </a:r>
            <a:r>
              <a:rPr lang="de-DE" dirty="0" err="1" smtClean="0"/>
              <a:t>systems</a:t>
            </a:r>
            <a:endParaRPr lang="de-DE" dirty="0"/>
          </a:p>
        </p:txBody>
      </p:sp>
      <p:sp>
        <p:nvSpPr>
          <p:cNvPr id="51" name="Textfeld 50"/>
          <p:cNvSpPr txBox="1"/>
          <p:nvPr/>
        </p:nvSpPr>
        <p:spPr>
          <a:xfrm>
            <a:off x="4499992" y="981804"/>
            <a:ext cx="468052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de-DE" altLang="de-DE" sz="1400" u="sng" dirty="0" smtClean="0">
                <a:ea typeface="Verdana" panose="020B0604030504040204" pitchFamily="34" charset="0"/>
                <a:cs typeface="Verdana" panose="020B0604030504040204" pitchFamily="34" charset="0"/>
              </a:rPr>
              <a:t>System </a:t>
            </a:r>
            <a:r>
              <a:rPr lang="de-DE" altLang="de-DE" sz="1400" u="sng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use</a:t>
            </a:r>
            <a:r>
              <a:rPr lang="de-DE" altLang="de-DE" sz="1400" u="sng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1400" u="sng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Vocabularies</a:t>
            </a:r>
            <a:r>
              <a:rPr lang="de-DE" altLang="de-DE" sz="1400" u="sng" dirty="0" smtClean="0">
                <a:ea typeface="Verdana" panose="020B0604030504040204" pitchFamily="34" charset="0"/>
                <a:cs typeface="Verdana" panose="020B0604030504040204" pitchFamily="34" charset="0"/>
              </a:rPr>
              <a:t> i.a. </a:t>
            </a:r>
            <a:r>
              <a:rPr lang="de-DE" altLang="de-DE" sz="1400" u="sng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de-DE" altLang="de-DE" sz="1400" u="sng" dirty="0" smtClean="0">
                <a:ea typeface="Verdana" panose="020B0604030504040204" pitchFamily="34" charset="0"/>
                <a:cs typeface="Verdana" panose="020B0604030504040204" pitchFamily="34" charset="0"/>
              </a:rPr>
              <a:t> ...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</a:pPr>
            <a:r>
              <a:rPr lang="de-DE" altLang="de-DE" sz="1400" dirty="0" smtClean="0">
                <a:ea typeface="Verdana" panose="020B0604030504040204" pitchFamily="34" charset="0"/>
                <a:cs typeface="Verdana" panose="020B0604030504040204" pitchFamily="34" charset="0"/>
              </a:rPr>
              <a:t>Diagnosis </a:t>
            </a:r>
            <a:r>
              <a:rPr lang="de-DE" altLang="de-DE" sz="14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documentation</a:t>
            </a:r>
            <a:endParaRPr lang="de-DE" altLang="de-DE" sz="1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altLang="de-DE" sz="14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Measures</a:t>
            </a:r>
            <a:r>
              <a:rPr lang="de-DE" altLang="de-DE" sz="14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14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documentation</a:t>
            </a:r>
            <a:r>
              <a:rPr lang="de-DE" altLang="de-DE" sz="1400" dirty="0" smtClean="0"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de-DE" altLang="de-DE" sz="14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de-DE" altLang="de-DE" sz="14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14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example</a:t>
            </a:r>
            <a:r>
              <a:rPr lang="de-DE" altLang="de-DE" sz="14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14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surgery-documentation</a:t>
            </a:r>
            <a:r>
              <a:rPr lang="de-DE" altLang="de-DE" sz="1400" dirty="0" smtClean="0"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de-DE" sz="1400" dirty="0" err="1"/>
              <a:t>laboratory</a:t>
            </a:r>
            <a:r>
              <a:rPr lang="de-DE" sz="1400" dirty="0"/>
              <a:t> </a:t>
            </a:r>
            <a:r>
              <a:rPr lang="de-DE" sz="1400" dirty="0" err="1" smtClean="0"/>
              <a:t>value</a:t>
            </a:r>
            <a:r>
              <a:rPr lang="de-DE" sz="1400" dirty="0" smtClean="0"/>
              <a:t> </a:t>
            </a:r>
            <a:r>
              <a:rPr lang="de-DE" sz="1400" dirty="0" err="1" smtClean="0"/>
              <a:t>documentation</a:t>
            </a:r>
            <a:r>
              <a:rPr lang="de-DE" altLang="de-DE" sz="1400" dirty="0" smtClean="0"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de-DE" altLang="de-DE" sz="14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de-DE" sz="1400" dirty="0" err="1" smtClean="0"/>
              <a:t>adiographic</a:t>
            </a:r>
            <a:r>
              <a:rPr lang="de-DE" sz="1400" dirty="0" smtClean="0"/>
              <a:t> </a:t>
            </a:r>
            <a:r>
              <a:rPr lang="de-DE" sz="1400" dirty="0" err="1"/>
              <a:t>findings</a:t>
            </a:r>
            <a:r>
              <a:rPr lang="de-DE" altLang="de-DE" sz="1400" dirty="0" smtClean="0">
                <a:ea typeface="Verdana" panose="020B0604030504040204" pitchFamily="34" charset="0"/>
                <a:cs typeface="Verdana" panose="020B0604030504040204" pitchFamily="34" charset="0"/>
              </a:rPr>
              <a:t>...</a:t>
            </a:r>
            <a:endParaRPr lang="de-DE" altLang="de-DE" sz="1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§"/>
            </a:pPr>
            <a:r>
              <a:rPr lang="de-DE" altLang="de-DE" sz="1400" dirty="0" smtClean="0">
                <a:ea typeface="Verdana" panose="020B0604030504040204" pitchFamily="34" charset="0"/>
                <a:cs typeface="Verdana" panose="020B0604030504040204" pitchFamily="34" charset="0"/>
              </a:rPr>
              <a:t>Symptoms </a:t>
            </a:r>
            <a:r>
              <a:rPr lang="de-DE" altLang="de-DE" sz="14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documentation</a:t>
            </a:r>
            <a:endParaRPr lang="de-DE" altLang="de-DE" sz="1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 smtClean="0"/>
              <a:t>Nursing </a:t>
            </a:r>
            <a:r>
              <a:rPr lang="de-DE" sz="1400" dirty="0" err="1"/>
              <a:t>documentation</a:t>
            </a:r>
            <a:endParaRPr lang="de-DE" altLang="de-DE" sz="1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 smtClean="0"/>
              <a:t>Medical </a:t>
            </a:r>
            <a:r>
              <a:rPr lang="de-DE" sz="1400" dirty="0" err="1"/>
              <a:t>documentation</a:t>
            </a:r>
            <a:endParaRPr lang="de-DE" altLang="de-DE" sz="1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 smtClean="0"/>
              <a:t>Emergency </a:t>
            </a:r>
            <a:r>
              <a:rPr lang="de-DE" sz="1400" dirty="0" err="1"/>
              <a:t>data</a:t>
            </a:r>
            <a:endParaRPr lang="de-DE" altLang="de-DE" sz="1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§"/>
            </a:pPr>
            <a:r>
              <a:rPr lang="de-DE" altLang="de-DE" sz="1400" dirty="0" smtClean="0">
                <a:ea typeface="Verdana" panose="020B0604030504040204" pitchFamily="34" charset="0"/>
                <a:cs typeface="Verdana" panose="020B0604030504040204" pitchFamily="34" charset="0"/>
              </a:rPr>
              <a:t>Med. </a:t>
            </a:r>
            <a:r>
              <a:rPr lang="de-DE" altLang="de-DE" sz="14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basic</a:t>
            </a:r>
            <a:r>
              <a:rPr lang="de-DE" altLang="de-DE" sz="14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14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information</a:t>
            </a:r>
            <a:endParaRPr lang="de-DE" altLang="de-DE" sz="14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de-DE" altLang="de-DE" sz="14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de-DE" altLang="de-DE" sz="14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14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many</a:t>
            </a:r>
            <a:r>
              <a:rPr lang="de-DE" altLang="de-DE" sz="14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14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others</a:t>
            </a:r>
            <a:endParaRPr lang="de-DE" altLang="de-DE" sz="14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2" name="Textfeld 3"/>
          <p:cNvSpPr txBox="1">
            <a:spLocks noChangeArrowheads="1"/>
          </p:cNvSpPr>
          <p:nvPr/>
        </p:nvSpPr>
        <p:spPr bwMode="auto">
          <a:xfrm>
            <a:off x="6228184" y="4074085"/>
            <a:ext cx="2915816" cy="101566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de-DE" sz="1200" dirty="0"/>
              <a:t>“In my review … I have pointed out that accurate representation of medical concepts or medical information is crucial to many functions of health information systems.” </a:t>
            </a:r>
            <a:r>
              <a:rPr lang="de-DE" altLang="de-DE" sz="1200" dirty="0"/>
              <a:t>(</a:t>
            </a:r>
            <a:r>
              <a:rPr lang="de-DE" altLang="de-DE" sz="1200" dirty="0" err="1"/>
              <a:t>Möhr</a:t>
            </a:r>
            <a:r>
              <a:rPr lang="de-DE" altLang="de-DE" sz="1200" dirty="0"/>
              <a:t> 1998)</a:t>
            </a:r>
          </a:p>
        </p:txBody>
      </p:sp>
      <p:grpSp>
        <p:nvGrpSpPr>
          <p:cNvPr id="53" name="Gruppieren 52"/>
          <p:cNvGrpSpPr/>
          <p:nvPr>
            <p:custDataLst>
              <p:tags r:id="rId2"/>
            </p:custDataLst>
          </p:nvPr>
        </p:nvGrpSpPr>
        <p:grpSpPr>
          <a:xfrm>
            <a:off x="14808" y="2306391"/>
            <a:ext cx="4397866" cy="3575445"/>
            <a:chOff x="14808" y="2522415"/>
            <a:chExt cx="4397866" cy="3575445"/>
          </a:xfrm>
        </p:grpSpPr>
        <p:sp>
          <p:nvSpPr>
            <p:cNvPr id="54" name="Inhaltsplatzhalter 2"/>
            <p:cNvSpPr txBox="1">
              <a:spLocks/>
            </p:cNvSpPr>
            <p:nvPr/>
          </p:nvSpPr>
          <p:spPr>
            <a:xfrm>
              <a:off x="14808" y="3094928"/>
              <a:ext cx="4397866" cy="3002932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§"/>
                <a:defRPr sz="2400" b="0" kern="1200">
                  <a:solidFill>
                    <a:srgbClr val="01438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20000" indent="-360000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"/>
                <a:defRPr sz="2000" b="0" kern="1200">
                  <a:solidFill>
                    <a:srgbClr val="01438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008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b="0" kern="1200">
                  <a:solidFill>
                    <a:srgbClr val="01438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600" b="0" kern="1200">
                  <a:solidFill>
                    <a:srgbClr val="01438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600" b="0" kern="1200">
                  <a:solidFill>
                    <a:srgbClr val="01438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44000" indent="-144000" fontAlgn="auto">
                <a:spcBef>
                  <a:spcPts val="150"/>
                </a:spcBef>
                <a:spcAft>
                  <a:spcPts val="0"/>
                </a:spcAft>
              </a:pPr>
              <a:r>
                <a:rPr lang="de-DE" altLang="de-DE" sz="1400" dirty="0" smtClean="0">
                  <a:solidFill>
                    <a:schemeClr val="tx1"/>
                  </a:solidFill>
                  <a:latin typeface="+mn-lt"/>
                </a:rPr>
                <a:t>Common </a:t>
              </a:r>
              <a:r>
                <a:rPr lang="de-DE" altLang="de-DE" sz="1400" dirty="0" err="1" smtClean="0">
                  <a:solidFill>
                    <a:schemeClr val="tx1"/>
                  </a:solidFill>
                  <a:latin typeface="+mn-lt"/>
                </a:rPr>
                <a:t>and</a:t>
              </a:r>
              <a:r>
                <a:rPr lang="de-DE" altLang="de-DE" sz="1400" dirty="0" smtClean="0">
                  <a:solidFill>
                    <a:schemeClr val="tx1"/>
                  </a:solidFill>
                  <a:latin typeface="+mn-lt"/>
                </a:rPr>
                <a:t>/</a:t>
              </a:r>
              <a:r>
                <a:rPr lang="de-DE" altLang="de-DE" sz="1400" dirty="0" err="1" smtClean="0">
                  <a:solidFill>
                    <a:schemeClr val="tx1"/>
                  </a:solidFill>
                  <a:latin typeface="+mn-lt"/>
                </a:rPr>
                <a:t>or</a:t>
              </a:r>
              <a:r>
                <a:rPr lang="de-DE" altLang="de-DE" sz="1400" dirty="0" smtClean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de-DE" altLang="de-DE" sz="1400" dirty="0" err="1" smtClean="0">
                  <a:solidFill>
                    <a:schemeClr val="tx1"/>
                  </a:solidFill>
                  <a:latin typeface="+mn-lt"/>
                </a:rPr>
                <a:t>statutory</a:t>
              </a:r>
              <a:r>
                <a:rPr lang="de-DE" altLang="de-DE" sz="1400" dirty="0" smtClean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de-DE" altLang="de-DE" sz="1400" dirty="0" err="1" smtClean="0">
                  <a:solidFill>
                    <a:schemeClr val="tx1"/>
                  </a:solidFill>
                  <a:latin typeface="+mn-lt"/>
                </a:rPr>
                <a:t>use</a:t>
              </a:r>
              <a:r>
                <a:rPr lang="de-DE" altLang="de-DE" sz="1400" dirty="0" smtClean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de-DE" altLang="de-DE" sz="1400" dirty="0" err="1" smtClean="0">
                  <a:solidFill>
                    <a:schemeClr val="tx1"/>
                  </a:solidFill>
                  <a:latin typeface="+mn-lt"/>
                </a:rPr>
                <a:t>of</a:t>
              </a:r>
              <a:r>
                <a:rPr lang="de-DE" altLang="de-DE" sz="1400" dirty="0" smtClean="0">
                  <a:solidFill>
                    <a:schemeClr val="tx1"/>
                  </a:solidFill>
                  <a:latin typeface="+mn-lt"/>
                </a:rPr>
                <a:t> ICD </a:t>
              </a:r>
              <a:r>
                <a:rPr lang="de-DE" altLang="de-DE" sz="1400" dirty="0" err="1" smtClean="0">
                  <a:solidFill>
                    <a:schemeClr val="tx1"/>
                  </a:solidFill>
                  <a:latin typeface="+mn-lt"/>
                </a:rPr>
                <a:t>and</a:t>
              </a:r>
              <a:r>
                <a:rPr lang="de-DE" altLang="de-DE" sz="1400" dirty="0" smtClean="0">
                  <a:solidFill>
                    <a:schemeClr val="tx1"/>
                  </a:solidFill>
                  <a:latin typeface="+mn-lt"/>
                </a:rPr>
                <a:t> OPS, </a:t>
              </a:r>
              <a:r>
                <a:rPr lang="de-DE" altLang="de-DE" sz="1400" dirty="0" err="1" smtClean="0">
                  <a:solidFill>
                    <a:schemeClr val="tx1"/>
                  </a:solidFill>
                  <a:latin typeface="+mn-lt"/>
                </a:rPr>
                <a:t>various</a:t>
              </a:r>
              <a:r>
                <a:rPr lang="de-DE" altLang="de-DE" sz="1400" dirty="0" smtClean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de-DE" altLang="de-DE" sz="1400" dirty="0" err="1" smtClean="0">
                  <a:solidFill>
                    <a:schemeClr val="tx1"/>
                  </a:solidFill>
                  <a:latin typeface="+mn-lt"/>
                </a:rPr>
                <a:t>billing</a:t>
              </a:r>
              <a:r>
                <a:rPr lang="de-DE" altLang="de-DE" sz="1400" dirty="0" smtClean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de-DE" altLang="de-DE" sz="1400" dirty="0" err="1" smtClean="0">
                  <a:solidFill>
                    <a:schemeClr val="tx1"/>
                  </a:solidFill>
                  <a:latin typeface="+mn-lt"/>
                </a:rPr>
                <a:t>catalogs</a:t>
              </a:r>
              <a:endParaRPr lang="de-DE" altLang="de-DE" sz="1400" dirty="0" smtClean="0">
                <a:solidFill>
                  <a:schemeClr val="tx1"/>
                </a:solidFill>
                <a:latin typeface="+mn-lt"/>
              </a:endParaRPr>
            </a:p>
            <a:p>
              <a:pPr marL="144000" indent="-144000" fontAlgn="auto">
                <a:spcBef>
                  <a:spcPts val="150"/>
                </a:spcBef>
                <a:spcAft>
                  <a:spcPts val="0"/>
                </a:spcAft>
              </a:pPr>
              <a:r>
                <a:rPr lang="de-DE" altLang="de-DE" sz="1400" dirty="0" err="1" smtClean="0">
                  <a:solidFill>
                    <a:schemeClr val="tx1"/>
                  </a:solidFill>
                  <a:latin typeface="+mn-lt"/>
                </a:rPr>
                <a:t>Variety</a:t>
              </a:r>
              <a:r>
                <a:rPr lang="de-DE" altLang="de-DE" sz="1400" dirty="0" smtClean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de-DE" altLang="de-DE" sz="1400" dirty="0" err="1" smtClean="0">
                  <a:solidFill>
                    <a:schemeClr val="tx1"/>
                  </a:solidFill>
                  <a:latin typeface="+mn-lt"/>
                </a:rPr>
                <a:t>of</a:t>
              </a:r>
              <a:r>
                <a:rPr lang="de-DE" altLang="de-DE" sz="1400" dirty="0" smtClean="0">
                  <a:solidFill>
                    <a:schemeClr val="tx1"/>
                  </a:solidFill>
                  <a:latin typeface="+mn-lt"/>
                </a:rPr>
                <a:t> „</a:t>
              </a:r>
              <a:r>
                <a:rPr lang="de-DE" altLang="de-DE" sz="1400" dirty="0" err="1" smtClean="0">
                  <a:solidFill>
                    <a:schemeClr val="tx1"/>
                  </a:solidFill>
                  <a:latin typeface="+mn-lt"/>
                </a:rPr>
                <a:t>small</a:t>
              </a:r>
              <a:r>
                <a:rPr lang="de-DE" altLang="de-DE" sz="1400" dirty="0" smtClean="0">
                  <a:solidFill>
                    <a:schemeClr val="tx1"/>
                  </a:solidFill>
                  <a:latin typeface="+mn-lt"/>
                </a:rPr>
                <a:t>“ </a:t>
              </a:r>
              <a:r>
                <a:rPr lang="de-DE" altLang="de-DE" sz="1400" dirty="0" err="1" smtClean="0">
                  <a:solidFill>
                    <a:schemeClr val="tx1"/>
                  </a:solidFill>
                  <a:latin typeface="+mn-lt"/>
                </a:rPr>
                <a:t>vocabularies</a:t>
              </a:r>
              <a:r>
                <a:rPr lang="de-DE" altLang="de-DE" sz="1400" dirty="0" smtClean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de-DE" altLang="de-DE" sz="1400" dirty="0" err="1" smtClean="0">
                  <a:solidFill>
                    <a:schemeClr val="tx1"/>
                  </a:solidFill>
                  <a:latin typeface="+mn-lt"/>
                </a:rPr>
                <a:t>for</a:t>
              </a:r>
              <a:r>
                <a:rPr lang="de-DE" altLang="de-DE" sz="1400" dirty="0" smtClean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de-DE" altLang="de-DE" sz="1400" dirty="0" smtClean="0">
                  <a:solidFill>
                    <a:srgbClr val="FF00FF"/>
                  </a:solidFill>
                  <a:latin typeface="+mn-lt"/>
                </a:rPr>
                <a:t/>
              </a:r>
              <a:br>
                <a:rPr lang="de-DE" altLang="de-DE" sz="1400" dirty="0" smtClean="0">
                  <a:solidFill>
                    <a:srgbClr val="FF00FF"/>
                  </a:solidFill>
                  <a:latin typeface="+mn-lt"/>
                </a:rPr>
              </a:br>
              <a:r>
                <a:rPr lang="de-DE" altLang="de-DE" sz="1400" dirty="0" smtClean="0">
                  <a:solidFill>
                    <a:schemeClr val="tx1"/>
                  </a:solidFill>
                  <a:latin typeface="+mn-lt"/>
                </a:rPr>
                <a:t>different </a:t>
              </a:r>
              <a:r>
                <a:rPr lang="de-DE" altLang="de-DE" sz="1400" dirty="0" err="1" smtClean="0">
                  <a:solidFill>
                    <a:schemeClr val="tx1"/>
                  </a:solidFill>
                  <a:latin typeface="+mn-lt"/>
                </a:rPr>
                <a:t>aspects</a:t>
              </a:r>
              <a:r>
                <a:rPr lang="de-DE" altLang="de-DE" sz="1400" dirty="0" smtClean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de-DE" altLang="de-DE" sz="1400" dirty="0" err="1" smtClean="0">
                  <a:solidFill>
                    <a:schemeClr val="tx1"/>
                  </a:solidFill>
                  <a:latin typeface="+mn-lt"/>
                </a:rPr>
                <a:t>of</a:t>
              </a:r>
              <a:r>
                <a:rPr lang="de-DE" altLang="de-DE" sz="1400" dirty="0" smtClean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de-DE" altLang="de-DE" sz="1400" dirty="0" err="1" smtClean="0">
                  <a:solidFill>
                    <a:schemeClr val="tx1"/>
                  </a:solidFill>
                  <a:latin typeface="+mn-lt"/>
                </a:rPr>
                <a:t>documentation</a:t>
              </a:r>
              <a:r>
                <a:rPr lang="de-DE" altLang="de-DE" sz="1400" dirty="0" smtClean="0">
                  <a:solidFill>
                    <a:schemeClr val="tx1"/>
                  </a:solidFill>
                  <a:latin typeface="+mn-lt"/>
                </a:rPr>
                <a:t>, </a:t>
              </a:r>
              <a:r>
                <a:rPr lang="de-DE" altLang="de-DE" sz="1400" dirty="0" err="1" smtClean="0">
                  <a:solidFill>
                    <a:schemeClr val="tx1"/>
                  </a:solidFill>
                  <a:latin typeface="+mn-lt"/>
                </a:rPr>
                <a:t>for</a:t>
              </a:r>
              <a:r>
                <a:rPr lang="de-DE" altLang="de-DE" sz="1400" dirty="0" smtClean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de-DE" altLang="de-DE" sz="1400" dirty="0" err="1" smtClean="0">
                  <a:solidFill>
                    <a:schemeClr val="tx1"/>
                  </a:solidFill>
                  <a:latin typeface="+mn-lt"/>
                </a:rPr>
                <a:t>example</a:t>
              </a:r>
              <a:endParaRPr lang="de-DE" altLang="de-DE" sz="1400" dirty="0" smtClean="0">
                <a:solidFill>
                  <a:schemeClr val="tx1"/>
                </a:solidFill>
                <a:latin typeface="+mn-lt"/>
              </a:endParaRPr>
            </a:p>
            <a:p>
              <a:pPr marL="288000" lvl="1" indent="-144000" fontAlgn="auto">
                <a:spcBef>
                  <a:spcPts val="150"/>
                </a:spcBef>
                <a:spcAft>
                  <a:spcPts val="0"/>
                </a:spcAft>
              </a:pPr>
              <a:r>
                <a:rPr lang="de-DE" altLang="de-DE" sz="1200" dirty="0" smtClean="0">
                  <a:solidFill>
                    <a:schemeClr val="tx1"/>
                  </a:solidFill>
                  <a:latin typeface="+mn-lt"/>
                </a:rPr>
                <a:t>Line </a:t>
              </a:r>
              <a:r>
                <a:rPr lang="de-DE" altLang="de-DE" sz="1200" dirty="0" err="1" smtClean="0">
                  <a:solidFill>
                    <a:schemeClr val="tx1"/>
                  </a:solidFill>
                  <a:latin typeface="+mn-lt"/>
                </a:rPr>
                <a:t>types</a:t>
              </a:r>
              <a:r>
                <a:rPr lang="de-DE" altLang="de-DE" sz="1200" dirty="0" smtClean="0">
                  <a:solidFill>
                    <a:schemeClr val="tx1"/>
                  </a:solidFill>
                  <a:latin typeface="+mn-lt"/>
                </a:rPr>
                <a:t> in </a:t>
              </a:r>
              <a:r>
                <a:rPr lang="de-DE" altLang="de-DE" sz="1200" dirty="0" err="1" smtClean="0">
                  <a:solidFill>
                    <a:schemeClr val="tx1"/>
                  </a:solidFill>
                  <a:latin typeface="+mn-lt"/>
                </a:rPr>
                <a:t>ambulance</a:t>
              </a:r>
              <a:r>
                <a:rPr lang="de-DE" altLang="de-DE" sz="1200" dirty="0" smtClean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de-DE" altLang="de-DE" sz="1200" dirty="0" err="1" smtClean="0">
                  <a:solidFill>
                    <a:schemeClr val="tx1"/>
                  </a:solidFill>
                  <a:latin typeface="+mn-lt"/>
                </a:rPr>
                <a:t>information</a:t>
              </a:r>
              <a:r>
                <a:rPr lang="de-DE" altLang="de-DE" sz="1200" dirty="0" smtClean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de-DE" altLang="de-DE" sz="1200" dirty="0" err="1" smtClean="0">
                  <a:solidFill>
                    <a:schemeClr val="tx1"/>
                  </a:solidFill>
                  <a:latin typeface="+mn-lt"/>
                </a:rPr>
                <a:t>systems</a:t>
              </a:r>
              <a:endParaRPr lang="de-DE" altLang="de-DE" sz="1200" dirty="0" smtClean="0">
                <a:solidFill>
                  <a:schemeClr val="tx1"/>
                </a:solidFill>
                <a:latin typeface="+mn-lt"/>
              </a:endParaRPr>
            </a:p>
            <a:p>
              <a:pPr marL="288000" lvl="1" indent="-144000" fontAlgn="auto">
                <a:spcBef>
                  <a:spcPts val="150"/>
                </a:spcBef>
                <a:spcAft>
                  <a:spcPts val="0"/>
                </a:spcAft>
              </a:pPr>
              <a:r>
                <a:rPr lang="de-DE" altLang="de-DE" sz="1200" dirty="0" smtClean="0">
                  <a:solidFill>
                    <a:schemeClr val="tx1"/>
                  </a:solidFill>
                  <a:latin typeface="+mn-lt"/>
                </a:rPr>
                <a:t>Intern </a:t>
              </a:r>
              <a:r>
                <a:rPr lang="de-DE" altLang="de-DE" sz="1200" dirty="0" err="1" smtClean="0">
                  <a:solidFill>
                    <a:schemeClr val="tx1"/>
                  </a:solidFill>
                  <a:latin typeface="+mn-lt"/>
                </a:rPr>
                <a:t>catalogs</a:t>
              </a:r>
              <a:r>
                <a:rPr lang="de-DE" altLang="de-DE" sz="1200" dirty="0" smtClean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de-DE" altLang="de-DE" sz="1200" dirty="0" err="1" smtClean="0">
                  <a:solidFill>
                    <a:schemeClr val="tx1"/>
                  </a:solidFill>
                  <a:latin typeface="+mn-lt"/>
                </a:rPr>
                <a:t>for</a:t>
              </a:r>
              <a:r>
                <a:rPr lang="de-DE" altLang="de-DE" sz="1200" dirty="0" smtClean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de-DE" altLang="de-DE" sz="1200" dirty="0" err="1" smtClean="0">
                  <a:solidFill>
                    <a:schemeClr val="tx1"/>
                  </a:solidFill>
                  <a:latin typeface="+mn-lt"/>
                </a:rPr>
                <a:t>medical</a:t>
              </a:r>
              <a:r>
                <a:rPr lang="de-DE" altLang="de-DE" sz="1200" dirty="0" smtClean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de-DE" altLang="de-DE" sz="1200" dirty="0" err="1" smtClean="0">
                  <a:solidFill>
                    <a:schemeClr val="tx1"/>
                  </a:solidFill>
                  <a:latin typeface="+mn-lt"/>
                </a:rPr>
                <a:t>measures</a:t>
              </a:r>
              <a:endParaRPr lang="de-DE" altLang="de-DE" sz="1200" dirty="0" smtClean="0">
                <a:solidFill>
                  <a:schemeClr val="tx1"/>
                </a:solidFill>
                <a:latin typeface="+mn-lt"/>
              </a:endParaRPr>
            </a:p>
            <a:p>
              <a:pPr marL="288000" lvl="1" indent="-144000" fontAlgn="auto">
                <a:spcBef>
                  <a:spcPts val="150"/>
                </a:spcBef>
                <a:spcAft>
                  <a:spcPts val="0"/>
                </a:spcAft>
              </a:pPr>
              <a:r>
                <a:rPr lang="de-DE" altLang="de-DE" sz="1200" dirty="0" err="1" smtClean="0">
                  <a:solidFill>
                    <a:schemeClr val="tx1"/>
                  </a:solidFill>
                  <a:latin typeface="+mn-lt"/>
                </a:rPr>
                <a:t>Classification</a:t>
              </a:r>
              <a:r>
                <a:rPr lang="de-DE" altLang="de-DE" sz="1200" dirty="0" smtClean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de-DE" altLang="de-DE" sz="1200" dirty="0" err="1" smtClean="0">
                  <a:solidFill>
                    <a:schemeClr val="tx1"/>
                  </a:solidFill>
                  <a:latin typeface="+mn-lt"/>
                </a:rPr>
                <a:t>for</a:t>
              </a:r>
              <a:r>
                <a:rPr lang="de-DE" altLang="de-DE" sz="1200" dirty="0" smtClean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de-DE" altLang="de-DE" sz="1200" dirty="0" err="1" smtClean="0">
                  <a:solidFill>
                    <a:schemeClr val="tx1"/>
                  </a:solidFill>
                  <a:latin typeface="+mn-lt"/>
                </a:rPr>
                <a:t>facility</a:t>
              </a:r>
              <a:r>
                <a:rPr lang="de-DE" altLang="de-DE" sz="1200" dirty="0" smtClean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de-DE" altLang="de-DE" sz="1200" dirty="0" err="1" smtClean="0">
                  <a:solidFill>
                    <a:schemeClr val="tx1"/>
                  </a:solidFill>
                  <a:latin typeface="+mn-lt"/>
                </a:rPr>
                <a:t>types</a:t>
              </a:r>
              <a:endParaRPr lang="de-DE" altLang="de-DE" sz="1200" dirty="0" smtClean="0">
                <a:solidFill>
                  <a:schemeClr val="tx1"/>
                </a:solidFill>
                <a:latin typeface="+mn-lt"/>
              </a:endParaRPr>
            </a:p>
            <a:p>
              <a:pPr marL="288000" lvl="1" indent="-144000" fontAlgn="auto">
                <a:spcBef>
                  <a:spcPts val="150"/>
                </a:spcBef>
                <a:spcAft>
                  <a:spcPts val="0"/>
                </a:spcAft>
              </a:pPr>
              <a:r>
                <a:rPr lang="de-DE" altLang="de-DE" sz="1200" dirty="0" err="1" smtClean="0">
                  <a:solidFill>
                    <a:schemeClr val="tx1"/>
                  </a:solidFill>
                  <a:latin typeface="+mn-lt"/>
                </a:rPr>
                <a:t>Document</a:t>
              </a:r>
              <a:r>
                <a:rPr lang="de-DE" altLang="de-DE" sz="1200" dirty="0" smtClean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de-DE" altLang="de-DE" sz="1200" dirty="0" err="1" smtClean="0">
                  <a:solidFill>
                    <a:schemeClr val="tx1"/>
                  </a:solidFill>
                  <a:latin typeface="+mn-lt"/>
                </a:rPr>
                <a:t>naming</a:t>
              </a:r>
              <a:r>
                <a:rPr lang="de-DE" altLang="de-DE" sz="1200" dirty="0" smtClean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de-DE" altLang="de-DE" sz="1200" dirty="0" err="1" smtClean="0">
                  <a:solidFill>
                    <a:schemeClr val="tx1"/>
                  </a:solidFill>
                  <a:latin typeface="+mn-lt"/>
                </a:rPr>
                <a:t>or</a:t>
              </a:r>
              <a:r>
                <a:rPr lang="de-DE" altLang="de-DE" sz="1200" dirty="0" smtClean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de-DE" altLang="de-DE" sz="1200" dirty="0" err="1" smtClean="0">
                  <a:solidFill>
                    <a:schemeClr val="tx1"/>
                  </a:solidFill>
                  <a:latin typeface="+mn-lt"/>
                </a:rPr>
                <a:t>classes</a:t>
              </a:r>
              <a:endParaRPr lang="de-DE" altLang="de-DE" sz="1200" dirty="0" smtClean="0">
                <a:solidFill>
                  <a:schemeClr val="tx1"/>
                </a:solidFill>
                <a:latin typeface="+mn-lt"/>
              </a:endParaRPr>
            </a:p>
            <a:p>
              <a:pPr marL="288000" lvl="1" indent="-144000" fontAlgn="auto">
                <a:spcBef>
                  <a:spcPts val="150"/>
                </a:spcBef>
                <a:spcAft>
                  <a:spcPts val="0"/>
                </a:spcAft>
              </a:pPr>
              <a:r>
                <a:rPr lang="de-DE" altLang="de-DE" sz="1200" dirty="0" err="1" smtClean="0">
                  <a:solidFill>
                    <a:schemeClr val="tx1"/>
                  </a:solidFill>
                  <a:latin typeface="+mn-lt"/>
                </a:rPr>
                <a:t>Diagnostic</a:t>
              </a:r>
              <a:r>
                <a:rPr lang="de-DE" altLang="de-DE" sz="1200" dirty="0" smtClean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de-DE" altLang="de-DE" sz="1200" dirty="0" err="1">
                  <a:solidFill>
                    <a:schemeClr val="tx1"/>
                  </a:solidFill>
                  <a:latin typeface="+mn-lt"/>
                </a:rPr>
                <a:t>confidence</a:t>
              </a:r>
              <a:r>
                <a:rPr lang="de-DE" altLang="de-DE" sz="1200" dirty="0">
                  <a:solidFill>
                    <a:schemeClr val="tx1"/>
                  </a:solidFill>
                  <a:latin typeface="+mn-lt"/>
                </a:rPr>
                <a:t>, </a:t>
              </a:r>
              <a:r>
                <a:rPr lang="de-DE" altLang="de-DE" sz="1200" dirty="0" smtClean="0">
                  <a:solidFill>
                    <a:schemeClr val="tx1"/>
                  </a:solidFill>
                  <a:latin typeface="+mn-lt"/>
                </a:rPr>
                <a:t>-</a:t>
              </a:r>
              <a:r>
                <a:rPr lang="de-DE" altLang="de-DE" sz="1200" dirty="0" err="1" smtClean="0">
                  <a:solidFill>
                    <a:schemeClr val="tx1"/>
                  </a:solidFill>
                  <a:latin typeface="+mn-lt"/>
                </a:rPr>
                <a:t>localization</a:t>
              </a:r>
              <a:r>
                <a:rPr lang="de-DE" altLang="de-DE" sz="1200" dirty="0" smtClean="0">
                  <a:solidFill>
                    <a:schemeClr val="tx1"/>
                  </a:solidFill>
                  <a:latin typeface="+mn-lt"/>
                </a:rPr>
                <a:t>, </a:t>
              </a:r>
              <a:r>
                <a:rPr lang="de-DE" altLang="de-DE" sz="1200" dirty="0" err="1" smtClean="0">
                  <a:solidFill>
                    <a:schemeClr val="tx1"/>
                  </a:solidFill>
                  <a:latin typeface="+mn-lt"/>
                </a:rPr>
                <a:t>severity</a:t>
              </a:r>
              <a:r>
                <a:rPr lang="de-DE" altLang="de-DE" sz="1200" dirty="0" smtClean="0">
                  <a:solidFill>
                    <a:schemeClr val="tx1"/>
                  </a:solidFill>
                  <a:latin typeface="+mn-lt"/>
                </a:rPr>
                <a:t>... </a:t>
              </a:r>
            </a:p>
            <a:p>
              <a:pPr marL="288000" lvl="1" indent="-144000" fontAlgn="auto">
                <a:spcBef>
                  <a:spcPts val="150"/>
                </a:spcBef>
                <a:spcAft>
                  <a:spcPts val="0"/>
                </a:spcAft>
              </a:pPr>
              <a:r>
                <a:rPr lang="de-DE" altLang="de-DE" sz="1200" dirty="0" err="1">
                  <a:solidFill>
                    <a:schemeClr val="tx1"/>
                  </a:solidFill>
                  <a:latin typeface="+mn-lt"/>
                </a:rPr>
                <a:t>Specialist</a:t>
              </a:r>
              <a:r>
                <a:rPr lang="de-DE" altLang="de-DE" sz="1200" dirty="0">
                  <a:solidFill>
                    <a:schemeClr val="tx1"/>
                  </a:solidFill>
                  <a:latin typeface="+mn-lt"/>
                </a:rPr>
                <a:t> Groups, </a:t>
              </a:r>
              <a:r>
                <a:rPr lang="de-DE" altLang="de-DE" sz="1200" dirty="0" err="1" smtClean="0">
                  <a:solidFill>
                    <a:schemeClr val="tx1"/>
                  </a:solidFill>
                  <a:latin typeface="+mn-lt"/>
                </a:rPr>
                <a:t>roles</a:t>
              </a:r>
              <a:endParaRPr lang="de-DE" altLang="de-DE" sz="1200" dirty="0" smtClean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55" name="Gerade Verbindung mit Pfeil 54"/>
            <p:cNvCxnSpPr/>
            <p:nvPr/>
          </p:nvCxnSpPr>
          <p:spPr>
            <a:xfrm flipH="1">
              <a:off x="3131840" y="2522415"/>
              <a:ext cx="1224136" cy="572513"/>
            </a:xfrm>
            <a:prstGeom prst="straightConnector1">
              <a:avLst/>
            </a:prstGeom>
            <a:ln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6" name="Textfeld 55"/>
          <p:cNvSpPr txBox="1"/>
          <p:nvPr/>
        </p:nvSpPr>
        <p:spPr>
          <a:xfrm rot="19515462">
            <a:off x="4361881" y="3286546"/>
            <a:ext cx="430419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de-DE" altLang="de-DE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..... </a:t>
            </a:r>
            <a:r>
              <a:rPr lang="de-DE" altLang="de-DE" sz="16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approx</a:t>
            </a:r>
            <a:r>
              <a:rPr lang="de-DE" altLang="de-DE" sz="16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de-DE" altLang="de-DE" sz="16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de-DE" altLang="de-DE" sz="16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ew</a:t>
            </a:r>
            <a:r>
              <a:rPr lang="de-DE" altLang="de-DE" sz="16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100 </a:t>
            </a:r>
            <a:r>
              <a:rPr lang="de-DE" altLang="de-DE" sz="16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de-DE" altLang="de-DE" sz="16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1000</a:t>
            </a:r>
            <a:r>
              <a:rPr lang="de-DE" altLang="de-DE" sz="1600" dirty="0" smtClean="0">
                <a:solidFill>
                  <a:srgbClr val="FF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altLang="de-DE" sz="1600" dirty="0" smtClean="0">
                <a:solidFill>
                  <a:srgbClr val="FF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altLang="de-DE" sz="16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vocabularies</a:t>
            </a:r>
            <a:r>
              <a:rPr lang="de-DE" altLang="de-DE" sz="16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16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de-DE" altLang="de-DE" sz="16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16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medical</a:t>
            </a:r>
            <a:r>
              <a:rPr lang="de-DE" altLang="de-DE" sz="16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16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documentation</a:t>
            </a:r>
            <a:endParaRPr lang="de-DE" altLang="de-DE" sz="1600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/>
            <a:r>
              <a:rPr lang="de-DE" sz="16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de-DE" sz="16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local</a:t>
            </a:r>
            <a:r>
              <a:rPr lang="de-DE" sz="16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systems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9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0682" y="2597150"/>
            <a:ext cx="120969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615950"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defTabSz="6159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defTabSz="61595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defTabSz="6159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defTabSz="61595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defTabSz="615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defTabSz="615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defTabSz="615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defTabSz="615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 smtClean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Office Dr</a:t>
            </a:r>
            <a:r>
              <a:rPr lang="de-DE" altLang="de-DE" sz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de-DE" altLang="de-DE" sz="1200" dirty="0" smtClean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Müller</a:t>
            </a:r>
            <a:endParaRPr lang="de-DE" altLang="de-DE" sz="1200" dirty="0">
              <a:solidFill>
                <a:schemeClr val="tx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57" name="Group 408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 flipH="1">
            <a:off x="303544" y="2057150"/>
            <a:ext cx="638819" cy="540000"/>
            <a:chOff x="2873" y="2041"/>
            <a:chExt cx="835" cy="809"/>
          </a:xfrm>
        </p:grpSpPr>
        <p:grpSp>
          <p:nvGrpSpPr>
            <p:cNvPr id="58" name="Group 409"/>
            <p:cNvGrpSpPr>
              <a:grpSpLocks/>
            </p:cNvGrpSpPr>
            <p:nvPr/>
          </p:nvGrpSpPr>
          <p:grpSpPr bwMode="auto">
            <a:xfrm flipH="1">
              <a:off x="2873" y="2268"/>
              <a:ext cx="220" cy="453"/>
              <a:chOff x="1905" y="1089"/>
              <a:chExt cx="227" cy="453"/>
            </a:xfrm>
          </p:grpSpPr>
          <p:sp>
            <p:nvSpPr>
              <p:cNvPr id="72" name="Rectangle 410"/>
              <p:cNvSpPr>
                <a:spLocks noChangeArrowheads="1"/>
              </p:cNvSpPr>
              <p:nvPr/>
            </p:nvSpPr>
            <p:spPr bwMode="auto">
              <a:xfrm>
                <a:off x="1905" y="1089"/>
                <a:ext cx="227" cy="45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latin typeface="Calibri" pitchFamily="34" charset="0"/>
                </a:endParaRPr>
              </a:p>
            </p:txBody>
          </p:sp>
          <p:sp>
            <p:nvSpPr>
              <p:cNvPr id="73" name="Line 411"/>
              <p:cNvSpPr>
                <a:spLocks noChangeShapeType="1"/>
              </p:cNvSpPr>
              <p:nvPr/>
            </p:nvSpPr>
            <p:spPr bwMode="auto">
              <a:xfrm>
                <a:off x="1950" y="1497"/>
                <a:ext cx="1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" name="Line 412"/>
              <p:cNvSpPr>
                <a:spLocks noChangeShapeType="1"/>
              </p:cNvSpPr>
              <p:nvPr/>
            </p:nvSpPr>
            <p:spPr bwMode="auto">
              <a:xfrm>
                <a:off x="1950" y="1452"/>
                <a:ext cx="1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5" name="Line 413"/>
              <p:cNvSpPr>
                <a:spLocks noChangeShapeType="1"/>
              </p:cNvSpPr>
              <p:nvPr/>
            </p:nvSpPr>
            <p:spPr bwMode="auto">
              <a:xfrm>
                <a:off x="1950" y="1406"/>
                <a:ext cx="1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" name="Rectangle 414"/>
              <p:cNvSpPr>
                <a:spLocks noChangeArrowheads="1"/>
              </p:cNvSpPr>
              <p:nvPr/>
            </p:nvSpPr>
            <p:spPr bwMode="auto">
              <a:xfrm>
                <a:off x="2041" y="1315"/>
                <a:ext cx="46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latin typeface="Calibri" pitchFamily="34" charset="0"/>
                </a:endParaRPr>
              </a:p>
            </p:txBody>
          </p:sp>
          <p:sp>
            <p:nvSpPr>
              <p:cNvPr id="77" name="Line 415"/>
              <p:cNvSpPr>
                <a:spLocks noChangeShapeType="1"/>
              </p:cNvSpPr>
              <p:nvPr/>
            </p:nvSpPr>
            <p:spPr bwMode="auto">
              <a:xfrm>
                <a:off x="1950" y="1134"/>
                <a:ext cx="1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59" name="Group 416"/>
            <p:cNvGrpSpPr>
              <a:grpSpLocks/>
            </p:cNvGrpSpPr>
            <p:nvPr/>
          </p:nvGrpSpPr>
          <p:grpSpPr bwMode="auto">
            <a:xfrm flipH="1">
              <a:off x="3217" y="2670"/>
              <a:ext cx="359" cy="180"/>
              <a:chOff x="2592" y="1872"/>
              <a:chExt cx="432" cy="336"/>
            </a:xfrm>
          </p:grpSpPr>
          <p:sp>
            <p:nvSpPr>
              <p:cNvPr id="70" name="Freeform 417"/>
              <p:cNvSpPr>
                <a:spLocks/>
              </p:cNvSpPr>
              <p:nvPr/>
            </p:nvSpPr>
            <p:spPr bwMode="auto">
              <a:xfrm>
                <a:off x="2592" y="1872"/>
                <a:ext cx="432" cy="127"/>
              </a:xfrm>
              <a:custGeom>
                <a:avLst/>
                <a:gdLst>
                  <a:gd name="T0" fmla="*/ 6548770 w 63"/>
                  <a:gd name="T1" fmla="*/ 59067 h 32"/>
                  <a:gd name="T2" fmla="*/ 6548770 w 63"/>
                  <a:gd name="T3" fmla="*/ 51129 h 32"/>
                  <a:gd name="T4" fmla="*/ 6442690 w 63"/>
                  <a:gd name="T5" fmla="*/ 43442 h 32"/>
                  <a:gd name="T6" fmla="*/ 6230249 w 63"/>
                  <a:gd name="T7" fmla="*/ 35504 h 32"/>
                  <a:gd name="T8" fmla="*/ 6033566 w 63"/>
                  <a:gd name="T9" fmla="*/ 27563 h 32"/>
                  <a:gd name="T10" fmla="*/ 5821406 w 63"/>
                  <a:gd name="T11" fmla="*/ 23562 h 32"/>
                  <a:gd name="T12" fmla="*/ 5609253 w 63"/>
                  <a:gd name="T13" fmla="*/ 19625 h 32"/>
                  <a:gd name="T14" fmla="*/ 5306160 w 63"/>
                  <a:gd name="T15" fmla="*/ 11874 h 32"/>
                  <a:gd name="T16" fmla="*/ 4881847 w 63"/>
                  <a:gd name="T17" fmla="*/ 7937 h 32"/>
                  <a:gd name="T18" fmla="*/ 4578755 w 63"/>
                  <a:gd name="T19" fmla="*/ 4000 h 32"/>
                  <a:gd name="T20" fmla="*/ 4154442 w 63"/>
                  <a:gd name="T21" fmla="*/ 4000 h 32"/>
                  <a:gd name="T22" fmla="*/ 3851397 w 63"/>
                  <a:gd name="T23" fmla="*/ 0 h 32"/>
                  <a:gd name="T24" fmla="*/ 3427083 w 63"/>
                  <a:gd name="T25" fmla="*/ 0 h 32"/>
                  <a:gd name="T26" fmla="*/ 3017911 w 63"/>
                  <a:gd name="T27" fmla="*/ 0 h 32"/>
                  <a:gd name="T28" fmla="*/ 2593269 w 63"/>
                  <a:gd name="T29" fmla="*/ 0 h 32"/>
                  <a:gd name="T30" fmla="*/ 2288249 w 63"/>
                  <a:gd name="T31" fmla="*/ 4000 h 32"/>
                  <a:gd name="T32" fmla="*/ 1863936 w 63"/>
                  <a:gd name="T33" fmla="*/ 7937 h 32"/>
                  <a:gd name="T34" fmla="*/ 1560843 w 63"/>
                  <a:gd name="T35" fmla="*/ 11874 h 32"/>
                  <a:gd name="T36" fmla="*/ 1242610 w 63"/>
                  <a:gd name="T37" fmla="*/ 15875 h 32"/>
                  <a:gd name="T38" fmla="*/ 939559 w 63"/>
                  <a:gd name="T39" fmla="*/ 19625 h 32"/>
                  <a:gd name="T40" fmla="*/ 621326 w 63"/>
                  <a:gd name="T41" fmla="*/ 23562 h 32"/>
                  <a:gd name="T42" fmla="*/ 409173 w 63"/>
                  <a:gd name="T43" fmla="*/ 31500 h 32"/>
                  <a:gd name="T44" fmla="*/ 212153 w 63"/>
                  <a:gd name="T45" fmla="*/ 39441 h 32"/>
                  <a:gd name="T46" fmla="*/ 106080 w 63"/>
                  <a:gd name="T47" fmla="*/ 47125 h 32"/>
                  <a:gd name="T48" fmla="*/ 0 w 63"/>
                  <a:gd name="T49" fmla="*/ 51129 h 32"/>
                  <a:gd name="T50" fmla="*/ 0 w 63"/>
                  <a:gd name="T51" fmla="*/ 59067 h 32"/>
                  <a:gd name="T52" fmla="*/ 0 w 63"/>
                  <a:gd name="T53" fmla="*/ 66012 h 32"/>
                  <a:gd name="T54" fmla="*/ 0 w 63"/>
                  <a:gd name="T55" fmla="*/ 73950 h 32"/>
                  <a:gd name="T56" fmla="*/ 106080 w 63"/>
                  <a:gd name="T57" fmla="*/ 81637 h 32"/>
                  <a:gd name="T58" fmla="*/ 318233 w 63"/>
                  <a:gd name="T59" fmla="*/ 89575 h 32"/>
                  <a:gd name="T60" fmla="*/ 515253 w 63"/>
                  <a:gd name="T61" fmla="*/ 93512 h 32"/>
                  <a:gd name="T62" fmla="*/ 727406 w 63"/>
                  <a:gd name="T63" fmla="*/ 101453 h 32"/>
                  <a:gd name="T64" fmla="*/ 1045639 w 63"/>
                  <a:gd name="T65" fmla="*/ 105454 h 32"/>
                  <a:gd name="T66" fmla="*/ 1348684 w 63"/>
                  <a:gd name="T67" fmla="*/ 113141 h 32"/>
                  <a:gd name="T68" fmla="*/ 1666923 w 63"/>
                  <a:gd name="T69" fmla="*/ 117078 h 32"/>
                  <a:gd name="T70" fmla="*/ 1970016 w 63"/>
                  <a:gd name="T71" fmla="*/ 117078 h 32"/>
                  <a:gd name="T72" fmla="*/ 2394329 w 63"/>
                  <a:gd name="T73" fmla="*/ 121079 h 32"/>
                  <a:gd name="T74" fmla="*/ 2699678 w 63"/>
                  <a:gd name="T75" fmla="*/ 125016 h 32"/>
                  <a:gd name="T76" fmla="*/ 3123991 w 63"/>
                  <a:gd name="T77" fmla="*/ 125016 h 32"/>
                  <a:gd name="T78" fmla="*/ 3533163 w 63"/>
                  <a:gd name="T79" fmla="*/ 125016 h 32"/>
                  <a:gd name="T80" fmla="*/ 3957477 w 63"/>
                  <a:gd name="T81" fmla="*/ 121079 h 32"/>
                  <a:gd name="T82" fmla="*/ 4366595 w 63"/>
                  <a:gd name="T83" fmla="*/ 121079 h 32"/>
                  <a:gd name="T84" fmla="*/ 4684835 w 63"/>
                  <a:gd name="T85" fmla="*/ 117078 h 32"/>
                  <a:gd name="T86" fmla="*/ 5094000 w 63"/>
                  <a:gd name="T87" fmla="*/ 113141 h 32"/>
                  <a:gd name="T88" fmla="*/ 5412240 w 63"/>
                  <a:gd name="T89" fmla="*/ 109391 h 32"/>
                  <a:gd name="T90" fmla="*/ 5715333 w 63"/>
                  <a:gd name="T91" fmla="*/ 105454 h 32"/>
                  <a:gd name="T92" fmla="*/ 5927486 w 63"/>
                  <a:gd name="T93" fmla="*/ 97516 h 32"/>
                  <a:gd name="T94" fmla="*/ 6139646 w 63"/>
                  <a:gd name="T95" fmla="*/ 93512 h 32"/>
                  <a:gd name="T96" fmla="*/ 6336610 w 63"/>
                  <a:gd name="T97" fmla="*/ 85574 h 32"/>
                  <a:gd name="T98" fmla="*/ 6442690 w 63"/>
                  <a:gd name="T99" fmla="*/ 77887 h 32"/>
                  <a:gd name="T100" fmla="*/ 6548770 w 63"/>
                  <a:gd name="T101" fmla="*/ 69949 h 32"/>
                  <a:gd name="T102" fmla="*/ 6548770 w 63"/>
                  <a:gd name="T103" fmla="*/ 66012 h 3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3"/>
                  <a:gd name="T157" fmla="*/ 0 h 32"/>
                  <a:gd name="T158" fmla="*/ 63 w 63"/>
                  <a:gd name="T159" fmla="*/ 32 h 3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3" h="32">
                    <a:moveTo>
                      <a:pt x="63" y="16"/>
                    </a:moveTo>
                    <a:lnTo>
                      <a:pt x="63" y="15"/>
                    </a:lnTo>
                    <a:lnTo>
                      <a:pt x="63" y="14"/>
                    </a:lnTo>
                    <a:lnTo>
                      <a:pt x="63" y="13"/>
                    </a:lnTo>
                    <a:lnTo>
                      <a:pt x="62" y="12"/>
                    </a:lnTo>
                    <a:lnTo>
                      <a:pt x="62" y="11"/>
                    </a:lnTo>
                    <a:lnTo>
                      <a:pt x="61" y="10"/>
                    </a:lnTo>
                    <a:lnTo>
                      <a:pt x="60" y="9"/>
                    </a:lnTo>
                    <a:lnTo>
                      <a:pt x="59" y="8"/>
                    </a:lnTo>
                    <a:lnTo>
                      <a:pt x="58" y="7"/>
                    </a:lnTo>
                    <a:lnTo>
                      <a:pt x="57" y="6"/>
                    </a:lnTo>
                    <a:lnTo>
                      <a:pt x="56" y="6"/>
                    </a:lnTo>
                    <a:lnTo>
                      <a:pt x="55" y="5"/>
                    </a:lnTo>
                    <a:lnTo>
                      <a:pt x="54" y="5"/>
                    </a:lnTo>
                    <a:lnTo>
                      <a:pt x="53" y="4"/>
                    </a:lnTo>
                    <a:lnTo>
                      <a:pt x="52" y="4"/>
                    </a:lnTo>
                    <a:lnTo>
                      <a:pt x="51" y="3"/>
                    </a:lnTo>
                    <a:lnTo>
                      <a:pt x="50" y="3"/>
                    </a:lnTo>
                    <a:lnTo>
                      <a:pt x="49" y="3"/>
                    </a:lnTo>
                    <a:lnTo>
                      <a:pt x="47" y="2"/>
                    </a:lnTo>
                    <a:lnTo>
                      <a:pt x="46" y="2"/>
                    </a:lnTo>
                    <a:lnTo>
                      <a:pt x="45" y="2"/>
                    </a:lnTo>
                    <a:lnTo>
                      <a:pt x="44" y="1"/>
                    </a:lnTo>
                    <a:lnTo>
                      <a:pt x="43" y="1"/>
                    </a:lnTo>
                    <a:lnTo>
                      <a:pt x="42" y="1"/>
                    </a:lnTo>
                    <a:lnTo>
                      <a:pt x="40" y="1"/>
                    </a:lnTo>
                    <a:lnTo>
                      <a:pt x="39" y="1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4" y="0"/>
                    </a:lnTo>
                    <a:lnTo>
                      <a:pt x="33" y="0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4" y="1"/>
                    </a:lnTo>
                    <a:lnTo>
                      <a:pt x="23" y="1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9" y="1"/>
                    </a:lnTo>
                    <a:lnTo>
                      <a:pt x="18" y="2"/>
                    </a:lnTo>
                    <a:lnTo>
                      <a:pt x="17" y="2"/>
                    </a:lnTo>
                    <a:lnTo>
                      <a:pt x="16" y="2"/>
                    </a:lnTo>
                    <a:lnTo>
                      <a:pt x="15" y="3"/>
                    </a:lnTo>
                    <a:lnTo>
                      <a:pt x="14" y="3"/>
                    </a:lnTo>
                    <a:lnTo>
                      <a:pt x="13" y="3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5" y="7"/>
                    </a:lnTo>
                    <a:lnTo>
                      <a:pt x="4" y="8"/>
                    </a:lnTo>
                    <a:lnTo>
                      <a:pt x="3" y="9"/>
                    </a:lnTo>
                    <a:lnTo>
                      <a:pt x="2" y="10"/>
                    </a:lnTo>
                    <a:lnTo>
                      <a:pt x="1" y="11"/>
                    </a:lnTo>
                    <a:lnTo>
                      <a:pt x="1" y="12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1" y="20"/>
                    </a:lnTo>
                    <a:lnTo>
                      <a:pt x="1" y="21"/>
                    </a:lnTo>
                    <a:lnTo>
                      <a:pt x="2" y="22"/>
                    </a:lnTo>
                    <a:lnTo>
                      <a:pt x="3" y="23"/>
                    </a:lnTo>
                    <a:lnTo>
                      <a:pt x="4" y="24"/>
                    </a:lnTo>
                    <a:lnTo>
                      <a:pt x="5" y="24"/>
                    </a:lnTo>
                    <a:lnTo>
                      <a:pt x="5" y="25"/>
                    </a:lnTo>
                    <a:lnTo>
                      <a:pt x="6" y="25"/>
                    </a:lnTo>
                    <a:lnTo>
                      <a:pt x="7" y="26"/>
                    </a:lnTo>
                    <a:lnTo>
                      <a:pt x="8" y="26"/>
                    </a:lnTo>
                    <a:lnTo>
                      <a:pt x="9" y="27"/>
                    </a:lnTo>
                    <a:lnTo>
                      <a:pt x="10" y="27"/>
                    </a:lnTo>
                    <a:lnTo>
                      <a:pt x="11" y="28"/>
                    </a:lnTo>
                    <a:lnTo>
                      <a:pt x="12" y="28"/>
                    </a:lnTo>
                    <a:lnTo>
                      <a:pt x="13" y="29"/>
                    </a:lnTo>
                    <a:lnTo>
                      <a:pt x="14" y="29"/>
                    </a:lnTo>
                    <a:lnTo>
                      <a:pt x="15" y="29"/>
                    </a:lnTo>
                    <a:lnTo>
                      <a:pt x="16" y="30"/>
                    </a:lnTo>
                    <a:lnTo>
                      <a:pt x="17" y="30"/>
                    </a:lnTo>
                    <a:lnTo>
                      <a:pt x="18" y="30"/>
                    </a:lnTo>
                    <a:lnTo>
                      <a:pt x="19" y="30"/>
                    </a:lnTo>
                    <a:lnTo>
                      <a:pt x="20" y="31"/>
                    </a:lnTo>
                    <a:lnTo>
                      <a:pt x="22" y="31"/>
                    </a:lnTo>
                    <a:lnTo>
                      <a:pt x="23" y="31"/>
                    </a:lnTo>
                    <a:lnTo>
                      <a:pt x="24" y="31"/>
                    </a:lnTo>
                    <a:lnTo>
                      <a:pt x="25" y="31"/>
                    </a:lnTo>
                    <a:lnTo>
                      <a:pt x="26" y="32"/>
                    </a:lnTo>
                    <a:lnTo>
                      <a:pt x="28" y="32"/>
                    </a:lnTo>
                    <a:lnTo>
                      <a:pt x="29" y="32"/>
                    </a:lnTo>
                    <a:lnTo>
                      <a:pt x="30" y="32"/>
                    </a:lnTo>
                    <a:lnTo>
                      <a:pt x="32" y="32"/>
                    </a:lnTo>
                    <a:lnTo>
                      <a:pt x="33" y="32"/>
                    </a:lnTo>
                    <a:lnTo>
                      <a:pt x="34" y="32"/>
                    </a:lnTo>
                    <a:lnTo>
                      <a:pt x="35" y="32"/>
                    </a:lnTo>
                    <a:lnTo>
                      <a:pt x="37" y="32"/>
                    </a:lnTo>
                    <a:lnTo>
                      <a:pt x="38" y="31"/>
                    </a:lnTo>
                    <a:lnTo>
                      <a:pt x="39" y="31"/>
                    </a:lnTo>
                    <a:lnTo>
                      <a:pt x="40" y="31"/>
                    </a:lnTo>
                    <a:lnTo>
                      <a:pt x="42" y="31"/>
                    </a:lnTo>
                    <a:lnTo>
                      <a:pt x="43" y="31"/>
                    </a:lnTo>
                    <a:lnTo>
                      <a:pt x="44" y="30"/>
                    </a:lnTo>
                    <a:lnTo>
                      <a:pt x="45" y="30"/>
                    </a:lnTo>
                    <a:lnTo>
                      <a:pt x="46" y="30"/>
                    </a:lnTo>
                    <a:lnTo>
                      <a:pt x="47" y="30"/>
                    </a:lnTo>
                    <a:lnTo>
                      <a:pt x="49" y="29"/>
                    </a:lnTo>
                    <a:lnTo>
                      <a:pt x="50" y="29"/>
                    </a:lnTo>
                    <a:lnTo>
                      <a:pt x="51" y="29"/>
                    </a:lnTo>
                    <a:lnTo>
                      <a:pt x="52" y="28"/>
                    </a:lnTo>
                    <a:lnTo>
                      <a:pt x="53" y="28"/>
                    </a:lnTo>
                    <a:lnTo>
                      <a:pt x="54" y="27"/>
                    </a:lnTo>
                    <a:lnTo>
                      <a:pt x="55" y="27"/>
                    </a:lnTo>
                    <a:lnTo>
                      <a:pt x="55" y="26"/>
                    </a:lnTo>
                    <a:lnTo>
                      <a:pt x="56" y="26"/>
                    </a:lnTo>
                    <a:lnTo>
                      <a:pt x="57" y="25"/>
                    </a:lnTo>
                    <a:lnTo>
                      <a:pt x="58" y="25"/>
                    </a:lnTo>
                    <a:lnTo>
                      <a:pt x="58" y="24"/>
                    </a:lnTo>
                    <a:lnTo>
                      <a:pt x="59" y="24"/>
                    </a:lnTo>
                    <a:lnTo>
                      <a:pt x="60" y="23"/>
                    </a:lnTo>
                    <a:lnTo>
                      <a:pt x="61" y="22"/>
                    </a:lnTo>
                    <a:lnTo>
                      <a:pt x="62" y="21"/>
                    </a:lnTo>
                    <a:lnTo>
                      <a:pt x="62" y="20"/>
                    </a:lnTo>
                    <a:lnTo>
                      <a:pt x="63" y="19"/>
                    </a:lnTo>
                    <a:lnTo>
                      <a:pt x="63" y="18"/>
                    </a:lnTo>
                    <a:lnTo>
                      <a:pt x="63" y="17"/>
                    </a:lnTo>
                    <a:lnTo>
                      <a:pt x="63" y="16"/>
                    </a:lnTo>
                  </a:path>
                </a:pathLst>
              </a:custGeom>
              <a:solidFill>
                <a:srgbClr val="BFC4C7"/>
              </a:solidFill>
              <a:ln w="0">
                <a:solidFill>
                  <a:srgbClr val="2328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" name="Freeform 418"/>
              <p:cNvSpPr>
                <a:spLocks/>
              </p:cNvSpPr>
              <p:nvPr/>
            </p:nvSpPr>
            <p:spPr bwMode="auto">
              <a:xfrm>
                <a:off x="2592" y="1920"/>
                <a:ext cx="432" cy="288"/>
              </a:xfrm>
              <a:custGeom>
                <a:avLst/>
                <a:gdLst>
                  <a:gd name="T0" fmla="*/ 0 w 63"/>
                  <a:gd name="T1" fmla="*/ 0 h 79"/>
                  <a:gd name="T2" fmla="*/ 0 w 63"/>
                  <a:gd name="T3" fmla="*/ 148014 h 79"/>
                  <a:gd name="T4" fmla="*/ 0 w 63"/>
                  <a:gd name="T5" fmla="*/ 152625 h 79"/>
                  <a:gd name="T6" fmla="*/ 0 w 63"/>
                  <a:gd name="T7" fmla="*/ 155228 h 79"/>
                  <a:gd name="T8" fmla="*/ 106080 w 63"/>
                  <a:gd name="T9" fmla="*/ 159694 h 79"/>
                  <a:gd name="T10" fmla="*/ 212153 w 63"/>
                  <a:gd name="T11" fmla="*/ 162312 h 79"/>
                  <a:gd name="T12" fmla="*/ 409173 w 63"/>
                  <a:gd name="T13" fmla="*/ 166712 h 79"/>
                  <a:gd name="T14" fmla="*/ 727406 w 63"/>
                  <a:gd name="T15" fmla="*/ 171324 h 79"/>
                  <a:gd name="T16" fmla="*/ 939559 w 63"/>
                  <a:gd name="T17" fmla="*/ 173795 h 79"/>
                  <a:gd name="T18" fmla="*/ 1136530 w 63"/>
                  <a:gd name="T19" fmla="*/ 175724 h 79"/>
                  <a:gd name="T20" fmla="*/ 1560843 w 63"/>
                  <a:gd name="T21" fmla="*/ 180868 h 79"/>
                  <a:gd name="T22" fmla="*/ 1863936 w 63"/>
                  <a:gd name="T23" fmla="*/ 180868 h 79"/>
                  <a:gd name="T24" fmla="*/ 2288249 w 63"/>
                  <a:gd name="T25" fmla="*/ 182807 h 79"/>
                  <a:gd name="T26" fmla="*/ 2593269 w 63"/>
                  <a:gd name="T27" fmla="*/ 185465 h 79"/>
                  <a:gd name="T28" fmla="*/ 2911831 w 63"/>
                  <a:gd name="T29" fmla="*/ 185465 h 79"/>
                  <a:gd name="T30" fmla="*/ 3320674 w 63"/>
                  <a:gd name="T31" fmla="*/ 185465 h 79"/>
                  <a:gd name="T32" fmla="*/ 3639237 w 63"/>
                  <a:gd name="T33" fmla="*/ 185465 h 79"/>
                  <a:gd name="T34" fmla="*/ 4154442 w 63"/>
                  <a:gd name="T35" fmla="*/ 185465 h 79"/>
                  <a:gd name="T36" fmla="*/ 4578755 w 63"/>
                  <a:gd name="T37" fmla="*/ 182807 h 79"/>
                  <a:gd name="T38" fmla="*/ 4881847 w 63"/>
                  <a:gd name="T39" fmla="*/ 180868 h 79"/>
                  <a:gd name="T40" fmla="*/ 5306160 w 63"/>
                  <a:gd name="T41" fmla="*/ 178392 h 79"/>
                  <a:gd name="T42" fmla="*/ 5502844 w 63"/>
                  <a:gd name="T43" fmla="*/ 175724 h 79"/>
                  <a:gd name="T44" fmla="*/ 5715333 w 63"/>
                  <a:gd name="T45" fmla="*/ 173795 h 79"/>
                  <a:gd name="T46" fmla="*/ 5927486 w 63"/>
                  <a:gd name="T47" fmla="*/ 171324 h 79"/>
                  <a:gd name="T48" fmla="*/ 6139646 w 63"/>
                  <a:gd name="T49" fmla="*/ 166712 h 79"/>
                  <a:gd name="T50" fmla="*/ 6336610 w 63"/>
                  <a:gd name="T51" fmla="*/ 162312 h 79"/>
                  <a:gd name="T52" fmla="*/ 6442690 w 63"/>
                  <a:gd name="T53" fmla="*/ 159694 h 79"/>
                  <a:gd name="T54" fmla="*/ 6548770 w 63"/>
                  <a:gd name="T55" fmla="*/ 155228 h 79"/>
                  <a:gd name="T56" fmla="*/ 6548770 w 63"/>
                  <a:gd name="T57" fmla="*/ 152625 h 79"/>
                  <a:gd name="T58" fmla="*/ 6548770 w 63"/>
                  <a:gd name="T59" fmla="*/ 148014 h 79"/>
                  <a:gd name="T60" fmla="*/ 6548770 w 63"/>
                  <a:gd name="T61" fmla="*/ 0 h 79"/>
                  <a:gd name="T62" fmla="*/ 6548770 w 63"/>
                  <a:gd name="T63" fmla="*/ 4597 h 79"/>
                  <a:gd name="T64" fmla="*/ 6548770 w 63"/>
                  <a:gd name="T65" fmla="*/ 7069 h 79"/>
                  <a:gd name="T66" fmla="*/ 6442690 w 63"/>
                  <a:gd name="T67" fmla="*/ 11680 h 79"/>
                  <a:gd name="T68" fmla="*/ 6336610 w 63"/>
                  <a:gd name="T69" fmla="*/ 14156 h 79"/>
                  <a:gd name="T70" fmla="*/ 6139646 w 63"/>
                  <a:gd name="T71" fmla="*/ 18698 h 79"/>
                  <a:gd name="T72" fmla="*/ 5821406 w 63"/>
                  <a:gd name="T73" fmla="*/ 23164 h 79"/>
                  <a:gd name="T74" fmla="*/ 5609253 w 63"/>
                  <a:gd name="T75" fmla="*/ 25771 h 79"/>
                  <a:gd name="T76" fmla="*/ 5412240 w 63"/>
                  <a:gd name="T77" fmla="*/ 28242 h 79"/>
                  <a:gd name="T78" fmla="*/ 4987927 w 63"/>
                  <a:gd name="T79" fmla="*/ 30182 h 79"/>
                  <a:gd name="T80" fmla="*/ 4684835 w 63"/>
                  <a:gd name="T81" fmla="*/ 32854 h 79"/>
                  <a:gd name="T82" fmla="*/ 4260522 w 63"/>
                  <a:gd name="T83" fmla="*/ 35511 h 79"/>
                  <a:gd name="T84" fmla="*/ 3957477 w 63"/>
                  <a:gd name="T85" fmla="*/ 35511 h 79"/>
                  <a:gd name="T86" fmla="*/ 3639237 w 63"/>
                  <a:gd name="T87" fmla="*/ 37254 h 79"/>
                  <a:gd name="T88" fmla="*/ 3320674 w 63"/>
                  <a:gd name="T89" fmla="*/ 37254 h 79"/>
                  <a:gd name="T90" fmla="*/ 2911831 w 63"/>
                  <a:gd name="T91" fmla="*/ 37254 h 79"/>
                  <a:gd name="T92" fmla="*/ 2500403 w 63"/>
                  <a:gd name="T93" fmla="*/ 35511 h 79"/>
                  <a:gd name="T94" fmla="*/ 1970016 w 63"/>
                  <a:gd name="T95" fmla="*/ 32854 h 79"/>
                  <a:gd name="T96" fmla="*/ 1666923 w 63"/>
                  <a:gd name="T97" fmla="*/ 32854 h 79"/>
                  <a:gd name="T98" fmla="*/ 1348684 w 63"/>
                  <a:gd name="T99" fmla="*/ 30182 h 79"/>
                  <a:gd name="T100" fmla="*/ 1045639 w 63"/>
                  <a:gd name="T101" fmla="*/ 28242 h 79"/>
                  <a:gd name="T102" fmla="*/ 833486 w 63"/>
                  <a:gd name="T103" fmla="*/ 25771 h 79"/>
                  <a:gd name="T104" fmla="*/ 621326 w 63"/>
                  <a:gd name="T105" fmla="*/ 21170 h 79"/>
                  <a:gd name="T106" fmla="*/ 409173 w 63"/>
                  <a:gd name="T107" fmla="*/ 18698 h 79"/>
                  <a:gd name="T108" fmla="*/ 212153 w 63"/>
                  <a:gd name="T109" fmla="*/ 14156 h 79"/>
                  <a:gd name="T110" fmla="*/ 106080 w 63"/>
                  <a:gd name="T111" fmla="*/ 11680 h 79"/>
                  <a:gd name="T112" fmla="*/ 0 w 63"/>
                  <a:gd name="T113" fmla="*/ 7069 h 79"/>
                  <a:gd name="T114" fmla="*/ 0 w 63"/>
                  <a:gd name="T115" fmla="*/ 4597 h 79"/>
                  <a:gd name="T116" fmla="*/ 0 w 63"/>
                  <a:gd name="T117" fmla="*/ 0 h 7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3"/>
                  <a:gd name="T178" fmla="*/ 0 h 79"/>
                  <a:gd name="T179" fmla="*/ 63 w 63"/>
                  <a:gd name="T180" fmla="*/ 79 h 7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3" h="79">
                    <a:moveTo>
                      <a:pt x="0" y="0"/>
                    </a:moveTo>
                    <a:lnTo>
                      <a:pt x="0" y="63"/>
                    </a:lnTo>
                    <a:lnTo>
                      <a:pt x="0" y="65"/>
                    </a:lnTo>
                    <a:lnTo>
                      <a:pt x="0" y="66"/>
                    </a:lnTo>
                    <a:lnTo>
                      <a:pt x="1" y="68"/>
                    </a:lnTo>
                    <a:lnTo>
                      <a:pt x="2" y="69"/>
                    </a:lnTo>
                    <a:lnTo>
                      <a:pt x="4" y="71"/>
                    </a:lnTo>
                    <a:lnTo>
                      <a:pt x="7" y="73"/>
                    </a:lnTo>
                    <a:lnTo>
                      <a:pt x="9" y="74"/>
                    </a:lnTo>
                    <a:lnTo>
                      <a:pt x="11" y="75"/>
                    </a:lnTo>
                    <a:lnTo>
                      <a:pt x="15" y="77"/>
                    </a:lnTo>
                    <a:lnTo>
                      <a:pt x="18" y="77"/>
                    </a:lnTo>
                    <a:lnTo>
                      <a:pt x="22" y="78"/>
                    </a:lnTo>
                    <a:lnTo>
                      <a:pt x="25" y="79"/>
                    </a:lnTo>
                    <a:lnTo>
                      <a:pt x="28" y="79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40" y="79"/>
                    </a:lnTo>
                    <a:lnTo>
                      <a:pt x="44" y="78"/>
                    </a:lnTo>
                    <a:lnTo>
                      <a:pt x="47" y="77"/>
                    </a:lnTo>
                    <a:lnTo>
                      <a:pt x="51" y="76"/>
                    </a:lnTo>
                    <a:lnTo>
                      <a:pt x="53" y="75"/>
                    </a:lnTo>
                    <a:lnTo>
                      <a:pt x="55" y="74"/>
                    </a:lnTo>
                    <a:lnTo>
                      <a:pt x="57" y="73"/>
                    </a:lnTo>
                    <a:lnTo>
                      <a:pt x="59" y="71"/>
                    </a:lnTo>
                    <a:lnTo>
                      <a:pt x="61" y="69"/>
                    </a:lnTo>
                    <a:lnTo>
                      <a:pt x="62" y="68"/>
                    </a:lnTo>
                    <a:lnTo>
                      <a:pt x="63" y="66"/>
                    </a:lnTo>
                    <a:lnTo>
                      <a:pt x="63" y="65"/>
                    </a:lnTo>
                    <a:lnTo>
                      <a:pt x="63" y="63"/>
                    </a:lnTo>
                    <a:lnTo>
                      <a:pt x="63" y="0"/>
                    </a:lnTo>
                    <a:lnTo>
                      <a:pt x="63" y="2"/>
                    </a:lnTo>
                    <a:lnTo>
                      <a:pt x="63" y="3"/>
                    </a:lnTo>
                    <a:lnTo>
                      <a:pt x="62" y="5"/>
                    </a:lnTo>
                    <a:lnTo>
                      <a:pt x="61" y="6"/>
                    </a:lnTo>
                    <a:lnTo>
                      <a:pt x="59" y="8"/>
                    </a:lnTo>
                    <a:lnTo>
                      <a:pt x="56" y="10"/>
                    </a:lnTo>
                    <a:lnTo>
                      <a:pt x="54" y="11"/>
                    </a:lnTo>
                    <a:lnTo>
                      <a:pt x="52" y="12"/>
                    </a:lnTo>
                    <a:lnTo>
                      <a:pt x="48" y="13"/>
                    </a:lnTo>
                    <a:lnTo>
                      <a:pt x="45" y="14"/>
                    </a:lnTo>
                    <a:lnTo>
                      <a:pt x="41" y="15"/>
                    </a:lnTo>
                    <a:lnTo>
                      <a:pt x="38" y="15"/>
                    </a:lnTo>
                    <a:lnTo>
                      <a:pt x="35" y="16"/>
                    </a:lnTo>
                    <a:lnTo>
                      <a:pt x="32" y="16"/>
                    </a:lnTo>
                    <a:lnTo>
                      <a:pt x="28" y="16"/>
                    </a:lnTo>
                    <a:lnTo>
                      <a:pt x="24" y="15"/>
                    </a:lnTo>
                    <a:lnTo>
                      <a:pt x="19" y="14"/>
                    </a:lnTo>
                    <a:lnTo>
                      <a:pt x="16" y="14"/>
                    </a:lnTo>
                    <a:lnTo>
                      <a:pt x="13" y="13"/>
                    </a:lnTo>
                    <a:lnTo>
                      <a:pt x="10" y="12"/>
                    </a:lnTo>
                    <a:lnTo>
                      <a:pt x="8" y="11"/>
                    </a:lnTo>
                    <a:lnTo>
                      <a:pt x="6" y="9"/>
                    </a:lnTo>
                    <a:lnTo>
                      <a:pt x="4" y="8"/>
                    </a:lnTo>
                    <a:lnTo>
                      <a:pt x="2" y="6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0" cap="sq">
                <a:solidFill>
                  <a:srgbClr val="23282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60" name="Group 419"/>
            <p:cNvGrpSpPr>
              <a:grpSpLocks/>
            </p:cNvGrpSpPr>
            <p:nvPr/>
          </p:nvGrpSpPr>
          <p:grpSpPr bwMode="auto">
            <a:xfrm flipH="1">
              <a:off x="3188" y="2041"/>
              <a:ext cx="520" cy="372"/>
              <a:chOff x="272" y="324"/>
              <a:chExt cx="538" cy="372"/>
            </a:xfrm>
          </p:grpSpPr>
          <p:sp>
            <p:nvSpPr>
              <p:cNvPr id="63" name="Rectangle 420"/>
              <p:cNvSpPr>
                <a:spLocks noChangeArrowheads="1"/>
              </p:cNvSpPr>
              <p:nvPr/>
            </p:nvSpPr>
            <p:spPr bwMode="auto">
              <a:xfrm>
                <a:off x="272" y="324"/>
                <a:ext cx="538" cy="29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latin typeface="Calibri" pitchFamily="34" charset="0"/>
                </a:endParaRPr>
              </a:p>
            </p:txBody>
          </p:sp>
          <p:sp>
            <p:nvSpPr>
              <p:cNvPr id="64" name="AutoShape 421"/>
              <p:cNvSpPr>
                <a:spLocks noChangeArrowheads="1"/>
              </p:cNvSpPr>
              <p:nvPr/>
            </p:nvSpPr>
            <p:spPr bwMode="auto">
              <a:xfrm>
                <a:off x="300" y="349"/>
                <a:ext cx="482" cy="248"/>
              </a:xfrm>
              <a:prstGeom prst="roundRect">
                <a:avLst>
                  <a:gd name="adj" fmla="val 16667"/>
                </a:avLst>
              </a:prstGeom>
              <a:solidFill>
                <a:schemeClr val="accent1">
                  <a:lumMod val="20000"/>
                  <a:lumOff val="80000"/>
                  <a:alpha val="3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latin typeface="Calibri" pitchFamily="34" charset="0"/>
                </a:endParaRPr>
              </a:p>
            </p:txBody>
          </p:sp>
          <p:sp>
            <p:nvSpPr>
              <p:cNvPr id="65" name="Rectangle 422"/>
              <p:cNvSpPr>
                <a:spLocks noChangeArrowheads="1"/>
              </p:cNvSpPr>
              <p:nvPr/>
            </p:nvSpPr>
            <p:spPr bwMode="auto">
              <a:xfrm>
                <a:off x="272" y="621"/>
                <a:ext cx="538" cy="7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latin typeface="Calibri" pitchFamily="34" charset="0"/>
                </a:endParaRPr>
              </a:p>
            </p:txBody>
          </p:sp>
          <p:sp>
            <p:nvSpPr>
              <p:cNvPr id="66" name="Rectangle 423"/>
              <p:cNvSpPr>
                <a:spLocks noChangeArrowheads="1"/>
              </p:cNvSpPr>
              <p:nvPr/>
            </p:nvSpPr>
            <p:spPr bwMode="auto">
              <a:xfrm>
                <a:off x="640" y="646"/>
                <a:ext cx="142" cy="25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latin typeface="Calibri" pitchFamily="34" charset="0"/>
                </a:endParaRPr>
              </a:p>
            </p:txBody>
          </p:sp>
          <p:sp>
            <p:nvSpPr>
              <p:cNvPr id="67" name="Rectangle 424"/>
              <p:cNvSpPr>
                <a:spLocks noChangeArrowheads="1"/>
              </p:cNvSpPr>
              <p:nvPr/>
            </p:nvSpPr>
            <p:spPr bwMode="auto">
              <a:xfrm>
                <a:off x="300" y="646"/>
                <a:ext cx="28" cy="25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latin typeface="Calibri" pitchFamily="34" charset="0"/>
                </a:endParaRPr>
              </a:p>
            </p:txBody>
          </p:sp>
          <p:sp>
            <p:nvSpPr>
              <p:cNvPr id="68" name="Rectangle 425"/>
              <p:cNvSpPr>
                <a:spLocks noChangeArrowheads="1"/>
              </p:cNvSpPr>
              <p:nvPr/>
            </p:nvSpPr>
            <p:spPr bwMode="auto">
              <a:xfrm>
                <a:off x="357" y="646"/>
                <a:ext cx="28" cy="25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latin typeface="Calibri" pitchFamily="34" charset="0"/>
                </a:endParaRPr>
              </a:p>
            </p:txBody>
          </p:sp>
        </p:grpSp>
        <p:sp>
          <p:nvSpPr>
            <p:cNvPr id="61" name="Line 428"/>
            <p:cNvSpPr>
              <a:spLocks noChangeShapeType="1"/>
            </p:cNvSpPr>
            <p:nvPr/>
          </p:nvSpPr>
          <p:spPr bwMode="auto">
            <a:xfrm>
              <a:off x="3093" y="2675"/>
              <a:ext cx="131" cy="4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Line 429"/>
            <p:cNvSpPr>
              <a:spLocks noChangeShapeType="1"/>
            </p:cNvSpPr>
            <p:nvPr/>
          </p:nvSpPr>
          <p:spPr bwMode="auto">
            <a:xfrm flipV="1">
              <a:off x="3093" y="2313"/>
              <a:ext cx="88" cy="4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630312" y="1306984"/>
            <a:ext cx="117121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615950"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defTabSz="6159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defTabSz="61595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defTabSz="6159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defTabSz="61595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defTabSz="615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defTabSz="615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defTabSz="615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defTabSz="615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 smtClean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Office Dr</a:t>
            </a:r>
            <a:r>
              <a:rPr lang="de-DE" altLang="de-DE" sz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de-DE" altLang="de-DE" sz="1200" dirty="0" smtClean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Meier</a:t>
            </a:r>
            <a:endParaRPr lang="de-DE" altLang="de-DE" sz="1200" dirty="0">
              <a:solidFill>
                <a:schemeClr val="tx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79" name="Group 408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 flipH="1">
            <a:off x="679943" y="1561956"/>
            <a:ext cx="638819" cy="540000"/>
            <a:chOff x="2873" y="2041"/>
            <a:chExt cx="835" cy="809"/>
          </a:xfrm>
        </p:grpSpPr>
        <p:grpSp>
          <p:nvGrpSpPr>
            <p:cNvPr id="80" name="Group 409"/>
            <p:cNvGrpSpPr>
              <a:grpSpLocks/>
            </p:cNvGrpSpPr>
            <p:nvPr/>
          </p:nvGrpSpPr>
          <p:grpSpPr bwMode="auto">
            <a:xfrm flipH="1">
              <a:off x="2873" y="2268"/>
              <a:ext cx="220" cy="453"/>
              <a:chOff x="1905" y="1089"/>
              <a:chExt cx="227" cy="453"/>
            </a:xfrm>
          </p:grpSpPr>
          <p:sp>
            <p:nvSpPr>
              <p:cNvPr id="94" name="Rectangle 410"/>
              <p:cNvSpPr>
                <a:spLocks noChangeArrowheads="1"/>
              </p:cNvSpPr>
              <p:nvPr/>
            </p:nvSpPr>
            <p:spPr bwMode="auto">
              <a:xfrm>
                <a:off x="1905" y="1089"/>
                <a:ext cx="227" cy="45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latin typeface="Calibri" pitchFamily="34" charset="0"/>
                </a:endParaRPr>
              </a:p>
            </p:txBody>
          </p:sp>
          <p:sp>
            <p:nvSpPr>
              <p:cNvPr id="95" name="Line 411"/>
              <p:cNvSpPr>
                <a:spLocks noChangeShapeType="1"/>
              </p:cNvSpPr>
              <p:nvPr/>
            </p:nvSpPr>
            <p:spPr bwMode="auto">
              <a:xfrm>
                <a:off x="1950" y="1497"/>
                <a:ext cx="1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6" name="Line 412"/>
              <p:cNvSpPr>
                <a:spLocks noChangeShapeType="1"/>
              </p:cNvSpPr>
              <p:nvPr/>
            </p:nvSpPr>
            <p:spPr bwMode="auto">
              <a:xfrm>
                <a:off x="1950" y="1452"/>
                <a:ext cx="1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" name="Line 413"/>
              <p:cNvSpPr>
                <a:spLocks noChangeShapeType="1"/>
              </p:cNvSpPr>
              <p:nvPr/>
            </p:nvSpPr>
            <p:spPr bwMode="auto">
              <a:xfrm>
                <a:off x="1950" y="1406"/>
                <a:ext cx="1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8" name="Rectangle 414"/>
              <p:cNvSpPr>
                <a:spLocks noChangeArrowheads="1"/>
              </p:cNvSpPr>
              <p:nvPr/>
            </p:nvSpPr>
            <p:spPr bwMode="auto">
              <a:xfrm>
                <a:off x="2041" y="1315"/>
                <a:ext cx="46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latin typeface="Calibri" pitchFamily="34" charset="0"/>
                </a:endParaRPr>
              </a:p>
            </p:txBody>
          </p:sp>
          <p:sp>
            <p:nvSpPr>
              <p:cNvPr id="99" name="Line 415"/>
              <p:cNvSpPr>
                <a:spLocks noChangeShapeType="1"/>
              </p:cNvSpPr>
              <p:nvPr/>
            </p:nvSpPr>
            <p:spPr bwMode="auto">
              <a:xfrm>
                <a:off x="1950" y="1134"/>
                <a:ext cx="1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81" name="Group 416"/>
            <p:cNvGrpSpPr>
              <a:grpSpLocks/>
            </p:cNvGrpSpPr>
            <p:nvPr/>
          </p:nvGrpSpPr>
          <p:grpSpPr bwMode="auto">
            <a:xfrm flipH="1">
              <a:off x="3217" y="2670"/>
              <a:ext cx="359" cy="180"/>
              <a:chOff x="2592" y="1872"/>
              <a:chExt cx="432" cy="336"/>
            </a:xfrm>
          </p:grpSpPr>
          <p:sp>
            <p:nvSpPr>
              <p:cNvPr id="92" name="Freeform 417"/>
              <p:cNvSpPr>
                <a:spLocks/>
              </p:cNvSpPr>
              <p:nvPr/>
            </p:nvSpPr>
            <p:spPr bwMode="auto">
              <a:xfrm>
                <a:off x="2592" y="1872"/>
                <a:ext cx="432" cy="127"/>
              </a:xfrm>
              <a:custGeom>
                <a:avLst/>
                <a:gdLst>
                  <a:gd name="T0" fmla="*/ 6548770 w 63"/>
                  <a:gd name="T1" fmla="*/ 59067 h 32"/>
                  <a:gd name="T2" fmla="*/ 6548770 w 63"/>
                  <a:gd name="T3" fmla="*/ 51129 h 32"/>
                  <a:gd name="T4" fmla="*/ 6442690 w 63"/>
                  <a:gd name="T5" fmla="*/ 43442 h 32"/>
                  <a:gd name="T6" fmla="*/ 6230249 w 63"/>
                  <a:gd name="T7" fmla="*/ 35504 h 32"/>
                  <a:gd name="T8" fmla="*/ 6033566 w 63"/>
                  <a:gd name="T9" fmla="*/ 27563 h 32"/>
                  <a:gd name="T10" fmla="*/ 5821406 w 63"/>
                  <a:gd name="T11" fmla="*/ 23562 h 32"/>
                  <a:gd name="T12" fmla="*/ 5609253 w 63"/>
                  <a:gd name="T13" fmla="*/ 19625 h 32"/>
                  <a:gd name="T14" fmla="*/ 5306160 w 63"/>
                  <a:gd name="T15" fmla="*/ 11874 h 32"/>
                  <a:gd name="T16" fmla="*/ 4881847 w 63"/>
                  <a:gd name="T17" fmla="*/ 7937 h 32"/>
                  <a:gd name="T18" fmla="*/ 4578755 w 63"/>
                  <a:gd name="T19" fmla="*/ 4000 h 32"/>
                  <a:gd name="T20" fmla="*/ 4154442 w 63"/>
                  <a:gd name="T21" fmla="*/ 4000 h 32"/>
                  <a:gd name="T22" fmla="*/ 3851397 w 63"/>
                  <a:gd name="T23" fmla="*/ 0 h 32"/>
                  <a:gd name="T24" fmla="*/ 3427083 w 63"/>
                  <a:gd name="T25" fmla="*/ 0 h 32"/>
                  <a:gd name="T26" fmla="*/ 3017911 w 63"/>
                  <a:gd name="T27" fmla="*/ 0 h 32"/>
                  <a:gd name="T28" fmla="*/ 2593269 w 63"/>
                  <a:gd name="T29" fmla="*/ 0 h 32"/>
                  <a:gd name="T30" fmla="*/ 2288249 w 63"/>
                  <a:gd name="T31" fmla="*/ 4000 h 32"/>
                  <a:gd name="T32" fmla="*/ 1863936 w 63"/>
                  <a:gd name="T33" fmla="*/ 7937 h 32"/>
                  <a:gd name="T34" fmla="*/ 1560843 w 63"/>
                  <a:gd name="T35" fmla="*/ 11874 h 32"/>
                  <a:gd name="T36" fmla="*/ 1242610 w 63"/>
                  <a:gd name="T37" fmla="*/ 15875 h 32"/>
                  <a:gd name="T38" fmla="*/ 939559 w 63"/>
                  <a:gd name="T39" fmla="*/ 19625 h 32"/>
                  <a:gd name="T40" fmla="*/ 621326 w 63"/>
                  <a:gd name="T41" fmla="*/ 23562 h 32"/>
                  <a:gd name="T42" fmla="*/ 409173 w 63"/>
                  <a:gd name="T43" fmla="*/ 31500 h 32"/>
                  <a:gd name="T44" fmla="*/ 212153 w 63"/>
                  <a:gd name="T45" fmla="*/ 39441 h 32"/>
                  <a:gd name="T46" fmla="*/ 106080 w 63"/>
                  <a:gd name="T47" fmla="*/ 47125 h 32"/>
                  <a:gd name="T48" fmla="*/ 0 w 63"/>
                  <a:gd name="T49" fmla="*/ 51129 h 32"/>
                  <a:gd name="T50" fmla="*/ 0 w 63"/>
                  <a:gd name="T51" fmla="*/ 59067 h 32"/>
                  <a:gd name="T52" fmla="*/ 0 w 63"/>
                  <a:gd name="T53" fmla="*/ 66012 h 32"/>
                  <a:gd name="T54" fmla="*/ 0 w 63"/>
                  <a:gd name="T55" fmla="*/ 73950 h 32"/>
                  <a:gd name="T56" fmla="*/ 106080 w 63"/>
                  <a:gd name="T57" fmla="*/ 81637 h 32"/>
                  <a:gd name="T58" fmla="*/ 318233 w 63"/>
                  <a:gd name="T59" fmla="*/ 89575 h 32"/>
                  <a:gd name="T60" fmla="*/ 515253 w 63"/>
                  <a:gd name="T61" fmla="*/ 93512 h 32"/>
                  <a:gd name="T62" fmla="*/ 727406 w 63"/>
                  <a:gd name="T63" fmla="*/ 101453 h 32"/>
                  <a:gd name="T64" fmla="*/ 1045639 w 63"/>
                  <a:gd name="T65" fmla="*/ 105454 h 32"/>
                  <a:gd name="T66" fmla="*/ 1348684 w 63"/>
                  <a:gd name="T67" fmla="*/ 113141 h 32"/>
                  <a:gd name="T68" fmla="*/ 1666923 w 63"/>
                  <a:gd name="T69" fmla="*/ 117078 h 32"/>
                  <a:gd name="T70" fmla="*/ 1970016 w 63"/>
                  <a:gd name="T71" fmla="*/ 117078 h 32"/>
                  <a:gd name="T72" fmla="*/ 2394329 w 63"/>
                  <a:gd name="T73" fmla="*/ 121079 h 32"/>
                  <a:gd name="T74" fmla="*/ 2699678 w 63"/>
                  <a:gd name="T75" fmla="*/ 125016 h 32"/>
                  <a:gd name="T76" fmla="*/ 3123991 w 63"/>
                  <a:gd name="T77" fmla="*/ 125016 h 32"/>
                  <a:gd name="T78" fmla="*/ 3533163 w 63"/>
                  <a:gd name="T79" fmla="*/ 125016 h 32"/>
                  <a:gd name="T80" fmla="*/ 3957477 w 63"/>
                  <a:gd name="T81" fmla="*/ 121079 h 32"/>
                  <a:gd name="T82" fmla="*/ 4366595 w 63"/>
                  <a:gd name="T83" fmla="*/ 121079 h 32"/>
                  <a:gd name="T84" fmla="*/ 4684835 w 63"/>
                  <a:gd name="T85" fmla="*/ 117078 h 32"/>
                  <a:gd name="T86" fmla="*/ 5094000 w 63"/>
                  <a:gd name="T87" fmla="*/ 113141 h 32"/>
                  <a:gd name="T88" fmla="*/ 5412240 w 63"/>
                  <a:gd name="T89" fmla="*/ 109391 h 32"/>
                  <a:gd name="T90" fmla="*/ 5715333 w 63"/>
                  <a:gd name="T91" fmla="*/ 105454 h 32"/>
                  <a:gd name="T92" fmla="*/ 5927486 w 63"/>
                  <a:gd name="T93" fmla="*/ 97516 h 32"/>
                  <a:gd name="T94" fmla="*/ 6139646 w 63"/>
                  <a:gd name="T95" fmla="*/ 93512 h 32"/>
                  <a:gd name="T96" fmla="*/ 6336610 w 63"/>
                  <a:gd name="T97" fmla="*/ 85574 h 32"/>
                  <a:gd name="T98" fmla="*/ 6442690 w 63"/>
                  <a:gd name="T99" fmla="*/ 77887 h 32"/>
                  <a:gd name="T100" fmla="*/ 6548770 w 63"/>
                  <a:gd name="T101" fmla="*/ 69949 h 32"/>
                  <a:gd name="T102" fmla="*/ 6548770 w 63"/>
                  <a:gd name="T103" fmla="*/ 66012 h 3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3"/>
                  <a:gd name="T157" fmla="*/ 0 h 32"/>
                  <a:gd name="T158" fmla="*/ 63 w 63"/>
                  <a:gd name="T159" fmla="*/ 32 h 3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3" h="32">
                    <a:moveTo>
                      <a:pt x="63" y="16"/>
                    </a:moveTo>
                    <a:lnTo>
                      <a:pt x="63" y="15"/>
                    </a:lnTo>
                    <a:lnTo>
                      <a:pt x="63" y="14"/>
                    </a:lnTo>
                    <a:lnTo>
                      <a:pt x="63" y="13"/>
                    </a:lnTo>
                    <a:lnTo>
                      <a:pt x="62" y="12"/>
                    </a:lnTo>
                    <a:lnTo>
                      <a:pt x="62" y="11"/>
                    </a:lnTo>
                    <a:lnTo>
                      <a:pt x="61" y="10"/>
                    </a:lnTo>
                    <a:lnTo>
                      <a:pt x="60" y="9"/>
                    </a:lnTo>
                    <a:lnTo>
                      <a:pt x="59" y="8"/>
                    </a:lnTo>
                    <a:lnTo>
                      <a:pt x="58" y="7"/>
                    </a:lnTo>
                    <a:lnTo>
                      <a:pt x="57" y="6"/>
                    </a:lnTo>
                    <a:lnTo>
                      <a:pt x="56" y="6"/>
                    </a:lnTo>
                    <a:lnTo>
                      <a:pt x="55" y="5"/>
                    </a:lnTo>
                    <a:lnTo>
                      <a:pt x="54" y="5"/>
                    </a:lnTo>
                    <a:lnTo>
                      <a:pt x="53" y="4"/>
                    </a:lnTo>
                    <a:lnTo>
                      <a:pt x="52" y="4"/>
                    </a:lnTo>
                    <a:lnTo>
                      <a:pt x="51" y="3"/>
                    </a:lnTo>
                    <a:lnTo>
                      <a:pt x="50" y="3"/>
                    </a:lnTo>
                    <a:lnTo>
                      <a:pt x="49" y="3"/>
                    </a:lnTo>
                    <a:lnTo>
                      <a:pt x="47" y="2"/>
                    </a:lnTo>
                    <a:lnTo>
                      <a:pt x="46" y="2"/>
                    </a:lnTo>
                    <a:lnTo>
                      <a:pt x="45" y="2"/>
                    </a:lnTo>
                    <a:lnTo>
                      <a:pt x="44" y="1"/>
                    </a:lnTo>
                    <a:lnTo>
                      <a:pt x="43" y="1"/>
                    </a:lnTo>
                    <a:lnTo>
                      <a:pt x="42" y="1"/>
                    </a:lnTo>
                    <a:lnTo>
                      <a:pt x="40" y="1"/>
                    </a:lnTo>
                    <a:lnTo>
                      <a:pt x="39" y="1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4" y="0"/>
                    </a:lnTo>
                    <a:lnTo>
                      <a:pt x="33" y="0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4" y="1"/>
                    </a:lnTo>
                    <a:lnTo>
                      <a:pt x="23" y="1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9" y="1"/>
                    </a:lnTo>
                    <a:lnTo>
                      <a:pt x="18" y="2"/>
                    </a:lnTo>
                    <a:lnTo>
                      <a:pt x="17" y="2"/>
                    </a:lnTo>
                    <a:lnTo>
                      <a:pt x="16" y="2"/>
                    </a:lnTo>
                    <a:lnTo>
                      <a:pt x="15" y="3"/>
                    </a:lnTo>
                    <a:lnTo>
                      <a:pt x="14" y="3"/>
                    </a:lnTo>
                    <a:lnTo>
                      <a:pt x="13" y="3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5" y="7"/>
                    </a:lnTo>
                    <a:lnTo>
                      <a:pt x="4" y="8"/>
                    </a:lnTo>
                    <a:lnTo>
                      <a:pt x="3" y="9"/>
                    </a:lnTo>
                    <a:lnTo>
                      <a:pt x="2" y="10"/>
                    </a:lnTo>
                    <a:lnTo>
                      <a:pt x="1" y="11"/>
                    </a:lnTo>
                    <a:lnTo>
                      <a:pt x="1" y="12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1" y="20"/>
                    </a:lnTo>
                    <a:lnTo>
                      <a:pt x="1" y="21"/>
                    </a:lnTo>
                    <a:lnTo>
                      <a:pt x="2" y="22"/>
                    </a:lnTo>
                    <a:lnTo>
                      <a:pt x="3" y="23"/>
                    </a:lnTo>
                    <a:lnTo>
                      <a:pt x="4" y="24"/>
                    </a:lnTo>
                    <a:lnTo>
                      <a:pt x="5" y="24"/>
                    </a:lnTo>
                    <a:lnTo>
                      <a:pt x="5" y="25"/>
                    </a:lnTo>
                    <a:lnTo>
                      <a:pt x="6" y="25"/>
                    </a:lnTo>
                    <a:lnTo>
                      <a:pt x="7" y="26"/>
                    </a:lnTo>
                    <a:lnTo>
                      <a:pt x="8" y="26"/>
                    </a:lnTo>
                    <a:lnTo>
                      <a:pt x="9" y="27"/>
                    </a:lnTo>
                    <a:lnTo>
                      <a:pt x="10" y="27"/>
                    </a:lnTo>
                    <a:lnTo>
                      <a:pt x="11" y="28"/>
                    </a:lnTo>
                    <a:lnTo>
                      <a:pt x="12" y="28"/>
                    </a:lnTo>
                    <a:lnTo>
                      <a:pt x="13" y="29"/>
                    </a:lnTo>
                    <a:lnTo>
                      <a:pt x="14" y="29"/>
                    </a:lnTo>
                    <a:lnTo>
                      <a:pt x="15" y="29"/>
                    </a:lnTo>
                    <a:lnTo>
                      <a:pt x="16" y="30"/>
                    </a:lnTo>
                    <a:lnTo>
                      <a:pt x="17" y="30"/>
                    </a:lnTo>
                    <a:lnTo>
                      <a:pt x="18" y="30"/>
                    </a:lnTo>
                    <a:lnTo>
                      <a:pt x="19" y="30"/>
                    </a:lnTo>
                    <a:lnTo>
                      <a:pt x="20" y="31"/>
                    </a:lnTo>
                    <a:lnTo>
                      <a:pt x="22" y="31"/>
                    </a:lnTo>
                    <a:lnTo>
                      <a:pt x="23" y="31"/>
                    </a:lnTo>
                    <a:lnTo>
                      <a:pt x="24" y="31"/>
                    </a:lnTo>
                    <a:lnTo>
                      <a:pt x="25" y="31"/>
                    </a:lnTo>
                    <a:lnTo>
                      <a:pt x="26" y="32"/>
                    </a:lnTo>
                    <a:lnTo>
                      <a:pt x="28" y="32"/>
                    </a:lnTo>
                    <a:lnTo>
                      <a:pt x="29" y="32"/>
                    </a:lnTo>
                    <a:lnTo>
                      <a:pt x="30" y="32"/>
                    </a:lnTo>
                    <a:lnTo>
                      <a:pt x="32" y="32"/>
                    </a:lnTo>
                    <a:lnTo>
                      <a:pt x="33" y="32"/>
                    </a:lnTo>
                    <a:lnTo>
                      <a:pt x="34" y="32"/>
                    </a:lnTo>
                    <a:lnTo>
                      <a:pt x="35" y="32"/>
                    </a:lnTo>
                    <a:lnTo>
                      <a:pt x="37" y="32"/>
                    </a:lnTo>
                    <a:lnTo>
                      <a:pt x="38" y="31"/>
                    </a:lnTo>
                    <a:lnTo>
                      <a:pt x="39" y="31"/>
                    </a:lnTo>
                    <a:lnTo>
                      <a:pt x="40" y="31"/>
                    </a:lnTo>
                    <a:lnTo>
                      <a:pt x="42" y="31"/>
                    </a:lnTo>
                    <a:lnTo>
                      <a:pt x="43" y="31"/>
                    </a:lnTo>
                    <a:lnTo>
                      <a:pt x="44" y="30"/>
                    </a:lnTo>
                    <a:lnTo>
                      <a:pt x="45" y="30"/>
                    </a:lnTo>
                    <a:lnTo>
                      <a:pt x="46" y="30"/>
                    </a:lnTo>
                    <a:lnTo>
                      <a:pt x="47" y="30"/>
                    </a:lnTo>
                    <a:lnTo>
                      <a:pt x="49" y="29"/>
                    </a:lnTo>
                    <a:lnTo>
                      <a:pt x="50" y="29"/>
                    </a:lnTo>
                    <a:lnTo>
                      <a:pt x="51" y="29"/>
                    </a:lnTo>
                    <a:lnTo>
                      <a:pt x="52" y="28"/>
                    </a:lnTo>
                    <a:lnTo>
                      <a:pt x="53" y="28"/>
                    </a:lnTo>
                    <a:lnTo>
                      <a:pt x="54" y="27"/>
                    </a:lnTo>
                    <a:lnTo>
                      <a:pt x="55" y="27"/>
                    </a:lnTo>
                    <a:lnTo>
                      <a:pt x="55" y="26"/>
                    </a:lnTo>
                    <a:lnTo>
                      <a:pt x="56" y="26"/>
                    </a:lnTo>
                    <a:lnTo>
                      <a:pt x="57" y="25"/>
                    </a:lnTo>
                    <a:lnTo>
                      <a:pt x="58" y="25"/>
                    </a:lnTo>
                    <a:lnTo>
                      <a:pt x="58" y="24"/>
                    </a:lnTo>
                    <a:lnTo>
                      <a:pt x="59" y="24"/>
                    </a:lnTo>
                    <a:lnTo>
                      <a:pt x="60" y="23"/>
                    </a:lnTo>
                    <a:lnTo>
                      <a:pt x="61" y="22"/>
                    </a:lnTo>
                    <a:lnTo>
                      <a:pt x="62" y="21"/>
                    </a:lnTo>
                    <a:lnTo>
                      <a:pt x="62" y="20"/>
                    </a:lnTo>
                    <a:lnTo>
                      <a:pt x="63" y="19"/>
                    </a:lnTo>
                    <a:lnTo>
                      <a:pt x="63" y="18"/>
                    </a:lnTo>
                    <a:lnTo>
                      <a:pt x="63" y="17"/>
                    </a:lnTo>
                    <a:lnTo>
                      <a:pt x="63" y="16"/>
                    </a:lnTo>
                  </a:path>
                </a:pathLst>
              </a:custGeom>
              <a:solidFill>
                <a:srgbClr val="BFC4C7"/>
              </a:solidFill>
              <a:ln w="0">
                <a:solidFill>
                  <a:srgbClr val="2328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3" name="Freeform 418"/>
              <p:cNvSpPr>
                <a:spLocks/>
              </p:cNvSpPr>
              <p:nvPr/>
            </p:nvSpPr>
            <p:spPr bwMode="auto">
              <a:xfrm>
                <a:off x="2592" y="1920"/>
                <a:ext cx="432" cy="288"/>
              </a:xfrm>
              <a:custGeom>
                <a:avLst/>
                <a:gdLst>
                  <a:gd name="T0" fmla="*/ 0 w 63"/>
                  <a:gd name="T1" fmla="*/ 0 h 79"/>
                  <a:gd name="T2" fmla="*/ 0 w 63"/>
                  <a:gd name="T3" fmla="*/ 148014 h 79"/>
                  <a:gd name="T4" fmla="*/ 0 w 63"/>
                  <a:gd name="T5" fmla="*/ 152625 h 79"/>
                  <a:gd name="T6" fmla="*/ 0 w 63"/>
                  <a:gd name="T7" fmla="*/ 155228 h 79"/>
                  <a:gd name="T8" fmla="*/ 106080 w 63"/>
                  <a:gd name="T9" fmla="*/ 159694 h 79"/>
                  <a:gd name="T10" fmla="*/ 212153 w 63"/>
                  <a:gd name="T11" fmla="*/ 162312 h 79"/>
                  <a:gd name="T12" fmla="*/ 409173 w 63"/>
                  <a:gd name="T13" fmla="*/ 166712 h 79"/>
                  <a:gd name="T14" fmla="*/ 727406 w 63"/>
                  <a:gd name="T15" fmla="*/ 171324 h 79"/>
                  <a:gd name="T16" fmla="*/ 939559 w 63"/>
                  <a:gd name="T17" fmla="*/ 173795 h 79"/>
                  <a:gd name="T18" fmla="*/ 1136530 w 63"/>
                  <a:gd name="T19" fmla="*/ 175724 h 79"/>
                  <a:gd name="T20" fmla="*/ 1560843 w 63"/>
                  <a:gd name="T21" fmla="*/ 180868 h 79"/>
                  <a:gd name="T22" fmla="*/ 1863936 w 63"/>
                  <a:gd name="T23" fmla="*/ 180868 h 79"/>
                  <a:gd name="T24" fmla="*/ 2288249 w 63"/>
                  <a:gd name="T25" fmla="*/ 182807 h 79"/>
                  <a:gd name="T26" fmla="*/ 2593269 w 63"/>
                  <a:gd name="T27" fmla="*/ 185465 h 79"/>
                  <a:gd name="T28" fmla="*/ 2911831 w 63"/>
                  <a:gd name="T29" fmla="*/ 185465 h 79"/>
                  <a:gd name="T30" fmla="*/ 3320674 w 63"/>
                  <a:gd name="T31" fmla="*/ 185465 h 79"/>
                  <a:gd name="T32" fmla="*/ 3639237 w 63"/>
                  <a:gd name="T33" fmla="*/ 185465 h 79"/>
                  <a:gd name="T34" fmla="*/ 4154442 w 63"/>
                  <a:gd name="T35" fmla="*/ 185465 h 79"/>
                  <a:gd name="T36" fmla="*/ 4578755 w 63"/>
                  <a:gd name="T37" fmla="*/ 182807 h 79"/>
                  <a:gd name="T38" fmla="*/ 4881847 w 63"/>
                  <a:gd name="T39" fmla="*/ 180868 h 79"/>
                  <a:gd name="T40" fmla="*/ 5306160 w 63"/>
                  <a:gd name="T41" fmla="*/ 178392 h 79"/>
                  <a:gd name="T42" fmla="*/ 5502844 w 63"/>
                  <a:gd name="T43" fmla="*/ 175724 h 79"/>
                  <a:gd name="T44" fmla="*/ 5715333 w 63"/>
                  <a:gd name="T45" fmla="*/ 173795 h 79"/>
                  <a:gd name="T46" fmla="*/ 5927486 w 63"/>
                  <a:gd name="T47" fmla="*/ 171324 h 79"/>
                  <a:gd name="T48" fmla="*/ 6139646 w 63"/>
                  <a:gd name="T49" fmla="*/ 166712 h 79"/>
                  <a:gd name="T50" fmla="*/ 6336610 w 63"/>
                  <a:gd name="T51" fmla="*/ 162312 h 79"/>
                  <a:gd name="T52" fmla="*/ 6442690 w 63"/>
                  <a:gd name="T53" fmla="*/ 159694 h 79"/>
                  <a:gd name="T54" fmla="*/ 6548770 w 63"/>
                  <a:gd name="T55" fmla="*/ 155228 h 79"/>
                  <a:gd name="T56" fmla="*/ 6548770 w 63"/>
                  <a:gd name="T57" fmla="*/ 152625 h 79"/>
                  <a:gd name="T58" fmla="*/ 6548770 w 63"/>
                  <a:gd name="T59" fmla="*/ 148014 h 79"/>
                  <a:gd name="T60" fmla="*/ 6548770 w 63"/>
                  <a:gd name="T61" fmla="*/ 0 h 79"/>
                  <a:gd name="T62" fmla="*/ 6548770 w 63"/>
                  <a:gd name="T63" fmla="*/ 4597 h 79"/>
                  <a:gd name="T64" fmla="*/ 6548770 w 63"/>
                  <a:gd name="T65" fmla="*/ 7069 h 79"/>
                  <a:gd name="T66" fmla="*/ 6442690 w 63"/>
                  <a:gd name="T67" fmla="*/ 11680 h 79"/>
                  <a:gd name="T68" fmla="*/ 6336610 w 63"/>
                  <a:gd name="T69" fmla="*/ 14156 h 79"/>
                  <a:gd name="T70" fmla="*/ 6139646 w 63"/>
                  <a:gd name="T71" fmla="*/ 18698 h 79"/>
                  <a:gd name="T72" fmla="*/ 5821406 w 63"/>
                  <a:gd name="T73" fmla="*/ 23164 h 79"/>
                  <a:gd name="T74" fmla="*/ 5609253 w 63"/>
                  <a:gd name="T75" fmla="*/ 25771 h 79"/>
                  <a:gd name="T76" fmla="*/ 5412240 w 63"/>
                  <a:gd name="T77" fmla="*/ 28242 h 79"/>
                  <a:gd name="T78" fmla="*/ 4987927 w 63"/>
                  <a:gd name="T79" fmla="*/ 30182 h 79"/>
                  <a:gd name="T80" fmla="*/ 4684835 w 63"/>
                  <a:gd name="T81" fmla="*/ 32854 h 79"/>
                  <a:gd name="T82" fmla="*/ 4260522 w 63"/>
                  <a:gd name="T83" fmla="*/ 35511 h 79"/>
                  <a:gd name="T84" fmla="*/ 3957477 w 63"/>
                  <a:gd name="T85" fmla="*/ 35511 h 79"/>
                  <a:gd name="T86" fmla="*/ 3639237 w 63"/>
                  <a:gd name="T87" fmla="*/ 37254 h 79"/>
                  <a:gd name="T88" fmla="*/ 3320674 w 63"/>
                  <a:gd name="T89" fmla="*/ 37254 h 79"/>
                  <a:gd name="T90" fmla="*/ 2911831 w 63"/>
                  <a:gd name="T91" fmla="*/ 37254 h 79"/>
                  <a:gd name="T92" fmla="*/ 2500403 w 63"/>
                  <a:gd name="T93" fmla="*/ 35511 h 79"/>
                  <a:gd name="T94" fmla="*/ 1970016 w 63"/>
                  <a:gd name="T95" fmla="*/ 32854 h 79"/>
                  <a:gd name="T96" fmla="*/ 1666923 w 63"/>
                  <a:gd name="T97" fmla="*/ 32854 h 79"/>
                  <a:gd name="T98" fmla="*/ 1348684 w 63"/>
                  <a:gd name="T99" fmla="*/ 30182 h 79"/>
                  <a:gd name="T100" fmla="*/ 1045639 w 63"/>
                  <a:gd name="T101" fmla="*/ 28242 h 79"/>
                  <a:gd name="T102" fmla="*/ 833486 w 63"/>
                  <a:gd name="T103" fmla="*/ 25771 h 79"/>
                  <a:gd name="T104" fmla="*/ 621326 w 63"/>
                  <a:gd name="T105" fmla="*/ 21170 h 79"/>
                  <a:gd name="T106" fmla="*/ 409173 w 63"/>
                  <a:gd name="T107" fmla="*/ 18698 h 79"/>
                  <a:gd name="T108" fmla="*/ 212153 w 63"/>
                  <a:gd name="T109" fmla="*/ 14156 h 79"/>
                  <a:gd name="T110" fmla="*/ 106080 w 63"/>
                  <a:gd name="T111" fmla="*/ 11680 h 79"/>
                  <a:gd name="T112" fmla="*/ 0 w 63"/>
                  <a:gd name="T113" fmla="*/ 7069 h 79"/>
                  <a:gd name="T114" fmla="*/ 0 w 63"/>
                  <a:gd name="T115" fmla="*/ 4597 h 79"/>
                  <a:gd name="T116" fmla="*/ 0 w 63"/>
                  <a:gd name="T117" fmla="*/ 0 h 7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3"/>
                  <a:gd name="T178" fmla="*/ 0 h 79"/>
                  <a:gd name="T179" fmla="*/ 63 w 63"/>
                  <a:gd name="T180" fmla="*/ 79 h 7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3" h="79">
                    <a:moveTo>
                      <a:pt x="0" y="0"/>
                    </a:moveTo>
                    <a:lnTo>
                      <a:pt x="0" y="63"/>
                    </a:lnTo>
                    <a:lnTo>
                      <a:pt x="0" y="65"/>
                    </a:lnTo>
                    <a:lnTo>
                      <a:pt x="0" y="66"/>
                    </a:lnTo>
                    <a:lnTo>
                      <a:pt x="1" y="68"/>
                    </a:lnTo>
                    <a:lnTo>
                      <a:pt x="2" y="69"/>
                    </a:lnTo>
                    <a:lnTo>
                      <a:pt x="4" y="71"/>
                    </a:lnTo>
                    <a:lnTo>
                      <a:pt x="7" y="73"/>
                    </a:lnTo>
                    <a:lnTo>
                      <a:pt x="9" y="74"/>
                    </a:lnTo>
                    <a:lnTo>
                      <a:pt x="11" y="75"/>
                    </a:lnTo>
                    <a:lnTo>
                      <a:pt x="15" y="77"/>
                    </a:lnTo>
                    <a:lnTo>
                      <a:pt x="18" y="77"/>
                    </a:lnTo>
                    <a:lnTo>
                      <a:pt x="22" y="78"/>
                    </a:lnTo>
                    <a:lnTo>
                      <a:pt x="25" y="79"/>
                    </a:lnTo>
                    <a:lnTo>
                      <a:pt x="28" y="79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40" y="79"/>
                    </a:lnTo>
                    <a:lnTo>
                      <a:pt x="44" y="78"/>
                    </a:lnTo>
                    <a:lnTo>
                      <a:pt x="47" y="77"/>
                    </a:lnTo>
                    <a:lnTo>
                      <a:pt x="51" y="76"/>
                    </a:lnTo>
                    <a:lnTo>
                      <a:pt x="53" y="75"/>
                    </a:lnTo>
                    <a:lnTo>
                      <a:pt x="55" y="74"/>
                    </a:lnTo>
                    <a:lnTo>
                      <a:pt x="57" y="73"/>
                    </a:lnTo>
                    <a:lnTo>
                      <a:pt x="59" y="71"/>
                    </a:lnTo>
                    <a:lnTo>
                      <a:pt x="61" y="69"/>
                    </a:lnTo>
                    <a:lnTo>
                      <a:pt x="62" y="68"/>
                    </a:lnTo>
                    <a:lnTo>
                      <a:pt x="63" y="66"/>
                    </a:lnTo>
                    <a:lnTo>
                      <a:pt x="63" y="65"/>
                    </a:lnTo>
                    <a:lnTo>
                      <a:pt x="63" y="63"/>
                    </a:lnTo>
                    <a:lnTo>
                      <a:pt x="63" y="0"/>
                    </a:lnTo>
                    <a:lnTo>
                      <a:pt x="63" y="2"/>
                    </a:lnTo>
                    <a:lnTo>
                      <a:pt x="63" y="3"/>
                    </a:lnTo>
                    <a:lnTo>
                      <a:pt x="62" y="5"/>
                    </a:lnTo>
                    <a:lnTo>
                      <a:pt x="61" y="6"/>
                    </a:lnTo>
                    <a:lnTo>
                      <a:pt x="59" y="8"/>
                    </a:lnTo>
                    <a:lnTo>
                      <a:pt x="56" y="10"/>
                    </a:lnTo>
                    <a:lnTo>
                      <a:pt x="54" y="11"/>
                    </a:lnTo>
                    <a:lnTo>
                      <a:pt x="52" y="12"/>
                    </a:lnTo>
                    <a:lnTo>
                      <a:pt x="48" y="13"/>
                    </a:lnTo>
                    <a:lnTo>
                      <a:pt x="45" y="14"/>
                    </a:lnTo>
                    <a:lnTo>
                      <a:pt x="41" y="15"/>
                    </a:lnTo>
                    <a:lnTo>
                      <a:pt x="38" y="15"/>
                    </a:lnTo>
                    <a:lnTo>
                      <a:pt x="35" y="16"/>
                    </a:lnTo>
                    <a:lnTo>
                      <a:pt x="32" y="16"/>
                    </a:lnTo>
                    <a:lnTo>
                      <a:pt x="28" y="16"/>
                    </a:lnTo>
                    <a:lnTo>
                      <a:pt x="24" y="15"/>
                    </a:lnTo>
                    <a:lnTo>
                      <a:pt x="19" y="14"/>
                    </a:lnTo>
                    <a:lnTo>
                      <a:pt x="16" y="14"/>
                    </a:lnTo>
                    <a:lnTo>
                      <a:pt x="13" y="13"/>
                    </a:lnTo>
                    <a:lnTo>
                      <a:pt x="10" y="12"/>
                    </a:lnTo>
                    <a:lnTo>
                      <a:pt x="8" y="11"/>
                    </a:lnTo>
                    <a:lnTo>
                      <a:pt x="6" y="9"/>
                    </a:lnTo>
                    <a:lnTo>
                      <a:pt x="4" y="8"/>
                    </a:lnTo>
                    <a:lnTo>
                      <a:pt x="2" y="6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0" cap="sq">
                <a:solidFill>
                  <a:srgbClr val="23282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82" name="Group 419"/>
            <p:cNvGrpSpPr>
              <a:grpSpLocks/>
            </p:cNvGrpSpPr>
            <p:nvPr/>
          </p:nvGrpSpPr>
          <p:grpSpPr bwMode="auto">
            <a:xfrm flipH="1">
              <a:off x="3188" y="2041"/>
              <a:ext cx="520" cy="372"/>
              <a:chOff x="272" y="324"/>
              <a:chExt cx="538" cy="372"/>
            </a:xfrm>
          </p:grpSpPr>
          <p:sp>
            <p:nvSpPr>
              <p:cNvPr id="85" name="Rectangle 420"/>
              <p:cNvSpPr>
                <a:spLocks noChangeArrowheads="1"/>
              </p:cNvSpPr>
              <p:nvPr/>
            </p:nvSpPr>
            <p:spPr bwMode="auto">
              <a:xfrm>
                <a:off x="272" y="324"/>
                <a:ext cx="538" cy="29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latin typeface="Calibri" pitchFamily="34" charset="0"/>
                </a:endParaRPr>
              </a:p>
            </p:txBody>
          </p:sp>
          <p:sp>
            <p:nvSpPr>
              <p:cNvPr id="86" name="AutoShape 421"/>
              <p:cNvSpPr>
                <a:spLocks noChangeArrowheads="1"/>
              </p:cNvSpPr>
              <p:nvPr/>
            </p:nvSpPr>
            <p:spPr bwMode="auto">
              <a:xfrm>
                <a:off x="300" y="349"/>
                <a:ext cx="482" cy="248"/>
              </a:xfrm>
              <a:prstGeom prst="roundRect">
                <a:avLst>
                  <a:gd name="adj" fmla="val 16667"/>
                </a:avLst>
              </a:prstGeom>
              <a:solidFill>
                <a:schemeClr val="accent1">
                  <a:lumMod val="20000"/>
                  <a:lumOff val="80000"/>
                  <a:alpha val="3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latin typeface="Calibri" pitchFamily="34" charset="0"/>
                </a:endParaRPr>
              </a:p>
            </p:txBody>
          </p:sp>
          <p:sp>
            <p:nvSpPr>
              <p:cNvPr id="87" name="Rectangle 422"/>
              <p:cNvSpPr>
                <a:spLocks noChangeArrowheads="1"/>
              </p:cNvSpPr>
              <p:nvPr/>
            </p:nvSpPr>
            <p:spPr bwMode="auto">
              <a:xfrm>
                <a:off x="272" y="621"/>
                <a:ext cx="538" cy="7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latin typeface="Calibri" pitchFamily="34" charset="0"/>
                </a:endParaRPr>
              </a:p>
            </p:txBody>
          </p:sp>
          <p:sp>
            <p:nvSpPr>
              <p:cNvPr id="88" name="Rectangle 423"/>
              <p:cNvSpPr>
                <a:spLocks noChangeArrowheads="1"/>
              </p:cNvSpPr>
              <p:nvPr/>
            </p:nvSpPr>
            <p:spPr bwMode="auto">
              <a:xfrm>
                <a:off x="640" y="646"/>
                <a:ext cx="142" cy="25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latin typeface="Calibri" pitchFamily="34" charset="0"/>
                </a:endParaRPr>
              </a:p>
            </p:txBody>
          </p:sp>
          <p:sp>
            <p:nvSpPr>
              <p:cNvPr id="89" name="Rectangle 424"/>
              <p:cNvSpPr>
                <a:spLocks noChangeArrowheads="1"/>
              </p:cNvSpPr>
              <p:nvPr/>
            </p:nvSpPr>
            <p:spPr bwMode="auto">
              <a:xfrm>
                <a:off x="300" y="646"/>
                <a:ext cx="28" cy="25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latin typeface="Calibri" pitchFamily="34" charset="0"/>
                </a:endParaRPr>
              </a:p>
            </p:txBody>
          </p:sp>
          <p:sp>
            <p:nvSpPr>
              <p:cNvPr id="90" name="Rectangle 425"/>
              <p:cNvSpPr>
                <a:spLocks noChangeArrowheads="1"/>
              </p:cNvSpPr>
              <p:nvPr/>
            </p:nvSpPr>
            <p:spPr bwMode="auto">
              <a:xfrm>
                <a:off x="357" y="646"/>
                <a:ext cx="28" cy="25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latin typeface="Calibri" pitchFamily="34" charset="0"/>
                </a:endParaRPr>
              </a:p>
            </p:txBody>
          </p:sp>
        </p:grpSp>
        <p:sp>
          <p:nvSpPr>
            <p:cNvPr id="83" name="Line 428"/>
            <p:cNvSpPr>
              <a:spLocks noChangeShapeType="1"/>
            </p:cNvSpPr>
            <p:nvPr/>
          </p:nvSpPr>
          <p:spPr bwMode="auto">
            <a:xfrm>
              <a:off x="3093" y="2675"/>
              <a:ext cx="131" cy="4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Line 429"/>
            <p:cNvSpPr>
              <a:spLocks noChangeShapeType="1"/>
            </p:cNvSpPr>
            <p:nvPr/>
          </p:nvSpPr>
          <p:spPr bwMode="auto">
            <a:xfrm flipV="1">
              <a:off x="3093" y="2313"/>
              <a:ext cx="88" cy="4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04" name="Group 408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806529" y="1993404"/>
            <a:ext cx="638819" cy="540000"/>
            <a:chOff x="2873" y="2041"/>
            <a:chExt cx="835" cy="809"/>
          </a:xfrm>
        </p:grpSpPr>
        <p:grpSp>
          <p:nvGrpSpPr>
            <p:cNvPr id="130" name="Group 409"/>
            <p:cNvGrpSpPr>
              <a:grpSpLocks/>
            </p:cNvGrpSpPr>
            <p:nvPr/>
          </p:nvGrpSpPr>
          <p:grpSpPr bwMode="auto">
            <a:xfrm flipH="1">
              <a:off x="2873" y="2268"/>
              <a:ext cx="220" cy="453"/>
              <a:chOff x="1905" y="1089"/>
              <a:chExt cx="227" cy="453"/>
            </a:xfrm>
          </p:grpSpPr>
          <p:sp>
            <p:nvSpPr>
              <p:cNvPr id="144" name="Rectangle 410"/>
              <p:cNvSpPr>
                <a:spLocks noChangeArrowheads="1"/>
              </p:cNvSpPr>
              <p:nvPr/>
            </p:nvSpPr>
            <p:spPr bwMode="auto">
              <a:xfrm>
                <a:off x="1905" y="1089"/>
                <a:ext cx="227" cy="45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latin typeface="Calibri" pitchFamily="34" charset="0"/>
                </a:endParaRPr>
              </a:p>
            </p:txBody>
          </p:sp>
          <p:sp>
            <p:nvSpPr>
              <p:cNvPr id="145" name="Line 411"/>
              <p:cNvSpPr>
                <a:spLocks noChangeShapeType="1"/>
              </p:cNvSpPr>
              <p:nvPr/>
            </p:nvSpPr>
            <p:spPr bwMode="auto">
              <a:xfrm>
                <a:off x="1950" y="1497"/>
                <a:ext cx="1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" name="Line 412"/>
              <p:cNvSpPr>
                <a:spLocks noChangeShapeType="1"/>
              </p:cNvSpPr>
              <p:nvPr/>
            </p:nvSpPr>
            <p:spPr bwMode="auto">
              <a:xfrm>
                <a:off x="1950" y="1452"/>
                <a:ext cx="1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7" name="Line 413"/>
              <p:cNvSpPr>
                <a:spLocks noChangeShapeType="1"/>
              </p:cNvSpPr>
              <p:nvPr/>
            </p:nvSpPr>
            <p:spPr bwMode="auto">
              <a:xfrm>
                <a:off x="1950" y="1406"/>
                <a:ext cx="1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8" name="Rectangle 414"/>
              <p:cNvSpPr>
                <a:spLocks noChangeArrowheads="1"/>
              </p:cNvSpPr>
              <p:nvPr/>
            </p:nvSpPr>
            <p:spPr bwMode="auto">
              <a:xfrm>
                <a:off x="2041" y="1315"/>
                <a:ext cx="46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latin typeface="Calibri" pitchFamily="34" charset="0"/>
                </a:endParaRPr>
              </a:p>
            </p:txBody>
          </p:sp>
          <p:sp>
            <p:nvSpPr>
              <p:cNvPr id="149" name="Line 415"/>
              <p:cNvSpPr>
                <a:spLocks noChangeShapeType="1"/>
              </p:cNvSpPr>
              <p:nvPr/>
            </p:nvSpPr>
            <p:spPr bwMode="auto">
              <a:xfrm>
                <a:off x="1950" y="1134"/>
                <a:ext cx="1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31" name="Group 416"/>
            <p:cNvGrpSpPr>
              <a:grpSpLocks/>
            </p:cNvGrpSpPr>
            <p:nvPr/>
          </p:nvGrpSpPr>
          <p:grpSpPr bwMode="auto">
            <a:xfrm flipH="1">
              <a:off x="3217" y="2670"/>
              <a:ext cx="359" cy="180"/>
              <a:chOff x="2592" y="1872"/>
              <a:chExt cx="432" cy="336"/>
            </a:xfrm>
          </p:grpSpPr>
          <p:sp>
            <p:nvSpPr>
              <p:cNvPr id="142" name="Freeform 417"/>
              <p:cNvSpPr>
                <a:spLocks/>
              </p:cNvSpPr>
              <p:nvPr/>
            </p:nvSpPr>
            <p:spPr bwMode="auto">
              <a:xfrm>
                <a:off x="2592" y="1872"/>
                <a:ext cx="432" cy="127"/>
              </a:xfrm>
              <a:custGeom>
                <a:avLst/>
                <a:gdLst>
                  <a:gd name="T0" fmla="*/ 6548770 w 63"/>
                  <a:gd name="T1" fmla="*/ 59067 h 32"/>
                  <a:gd name="T2" fmla="*/ 6548770 w 63"/>
                  <a:gd name="T3" fmla="*/ 51129 h 32"/>
                  <a:gd name="T4" fmla="*/ 6442690 w 63"/>
                  <a:gd name="T5" fmla="*/ 43442 h 32"/>
                  <a:gd name="T6" fmla="*/ 6230249 w 63"/>
                  <a:gd name="T7" fmla="*/ 35504 h 32"/>
                  <a:gd name="T8" fmla="*/ 6033566 w 63"/>
                  <a:gd name="T9" fmla="*/ 27563 h 32"/>
                  <a:gd name="T10" fmla="*/ 5821406 w 63"/>
                  <a:gd name="T11" fmla="*/ 23562 h 32"/>
                  <a:gd name="T12" fmla="*/ 5609253 w 63"/>
                  <a:gd name="T13" fmla="*/ 19625 h 32"/>
                  <a:gd name="T14" fmla="*/ 5306160 w 63"/>
                  <a:gd name="T15" fmla="*/ 11874 h 32"/>
                  <a:gd name="T16" fmla="*/ 4881847 w 63"/>
                  <a:gd name="T17" fmla="*/ 7937 h 32"/>
                  <a:gd name="T18" fmla="*/ 4578755 w 63"/>
                  <a:gd name="T19" fmla="*/ 4000 h 32"/>
                  <a:gd name="T20" fmla="*/ 4154442 w 63"/>
                  <a:gd name="T21" fmla="*/ 4000 h 32"/>
                  <a:gd name="T22" fmla="*/ 3851397 w 63"/>
                  <a:gd name="T23" fmla="*/ 0 h 32"/>
                  <a:gd name="T24" fmla="*/ 3427083 w 63"/>
                  <a:gd name="T25" fmla="*/ 0 h 32"/>
                  <a:gd name="T26" fmla="*/ 3017911 w 63"/>
                  <a:gd name="T27" fmla="*/ 0 h 32"/>
                  <a:gd name="T28" fmla="*/ 2593269 w 63"/>
                  <a:gd name="T29" fmla="*/ 0 h 32"/>
                  <a:gd name="T30" fmla="*/ 2288249 w 63"/>
                  <a:gd name="T31" fmla="*/ 4000 h 32"/>
                  <a:gd name="T32" fmla="*/ 1863936 w 63"/>
                  <a:gd name="T33" fmla="*/ 7937 h 32"/>
                  <a:gd name="T34" fmla="*/ 1560843 w 63"/>
                  <a:gd name="T35" fmla="*/ 11874 h 32"/>
                  <a:gd name="T36" fmla="*/ 1242610 w 63"/>
                  <a:gd name="T37" fmla="*/ 15875 h 32"/>
                  <a:gd name="T38" fmla="*/ 939559 w 63"/>
                  <a:gd name="T39" fmla="*/ 19625 h 32"/>
                  <a:gd name="T40" fmla="*/ 621326 w 63"/>
                  <a:gd name="T41" fmla="*/ 23562 h 32"/>
                  <a:gd name="T42" fmla="*/ 409173 w 63"/>
                  <a:gd name="T43" fmla="*/ 31500 h 32"/>
                  <a:gd name="T44" fmla="*/ 212153 w 63"/>
                  <a:gd name="T45" fmla="*/ 39441 h 32"/>
                  <a:gd name="T46" fmla="*/ 106080 w 63"/>
                  <a:gd name="T47" fmla="*/ 47125 h 32"/>
                  <a:gd name="T48" fmla="*/ 0 w 63"/>
                  <a:gd name="T49" fmla="*/ 51129 h 32"/>
                  <a:gd name="T50" fmla="*/ 0 w 63"/>
                  <a:gd name="T51" fmla="*/ 59067 h 32"/>
                  <a:gd name="T52" fmla="*/ 0 w 63"/>
                  <a:gd name="T53" fmla="*/ 66012 h 32"/>
                  <a:gd name="T54" fmla="*/ 0 w 63"/>
                  <a:gd name="T55" fmla="*/ 73950 h 32"/>
                  <a:gd name="T56" fmla="*/ 106080 w 63"/>
                  <a:gd name="T57" fmla="*/ 81637 h 32"/>
                  <a:gd name="T58" fmla="*/ 318233 w 63"/>
                  <a:gd name="T59" fmla="*/ 89575 h 32"/>
                  <a:gd name="T60" fmla="*/ 515253 w 63"/>
                  <a:gd name="T61" fmla="*/ 93512 h 32"/>
                  <a:gd name="T62" fmla="*/ 727406 w 63"/>
                  <a:gd name="T63" fmla="*/ 101453 h 32"/>
                  <a:gd name="T64" fmla="*/ 1045639 w 63"/>
                  <a:gd name="T65" fmla="*/ 105454 h 32"/>
                  <a:gd name="T66" fmla="*/ 1348684 w 63"/>
                  <a:gd name="T67" fmla="*/ 113141 h 32"/>
                  <a:gd name="T68" fmla="*/ 1666923 w 63"/>
                  <a:gd name="T69" fmla="*/ 117078 h 32"/>
                  <a:gd name="T70" fmla="*/ 1970016 w 63"/>
                  <a:gd name="T71" fmla="*/ 117078 h 32"/>
                  <a:gd name="T72" fmla="*/ 2394329 w 63"/>
                  <a:gd name="T73" fmla="*/ 121079 h 32"/>
                  <a:gd name="T74" fmla="*/ 2699678 w 63"/>
                  <a:gd name="T75" fmla="*/ 125016 h 32"/>
                  <a:gd name="T76" fmla="*/ 3123991 w 63"/>
                  <a:gd name="T77" fmla="*/ 125016 h 32"/>
                  <a:gd name="T78" fmla="*/ 3533163 w 63"/>
                  <a:gd name="T79" fmla="*/ 125016 h 32"/>
                  <a:gd name="T80" fmla="*/ 3957477 w 63"/>
                  <a:gd name="T81" fmla="*/ 121079 h 32"/>
                  <a:gd name="T82" fmla="*/ 4366595 w 63"/>
                  <a:gd name="T83" fmla="*/ 121079 h 32"/>
                  <a:gd name="T84" fmla="*/ 4684835 w 63"/>
                  <a:gd name="T85" fmla="*/ 117078 h 32"/>
                  <a:gd name="T86" fmla="*/ 5094000 w 63"/>
                  <a:gd name="T87" fmla="*/ 113141 h 32"/>
                  <a:gd name="T88" fmla="*/ 5412240 w 63"/>
                  <a:gd name="T89" fmla="*/ 109391 h 32"/>
                  <a:gd name="T90" fmla="*/ 5715333 w 63"/>
                  <a:gd name="T91" fmla="*/ 105454 h 32"/>
                  <a:gd name="T92" fmla="*/ 5927486 w 63"/>
                  <a:gd name="T93" fmla="*/ 97516 h 32"/>
                  <a:gd name="T94" fmla="*/ 6139646 w 63"/>
                  <a:gd name="T95" fmla="*/ 93512 h 32"/>
                  <a:gd name="T96" fmla="*/ 6336610 w 63"/>
                  <a:gd name="T97" fmla="*/ 85574 h 32"/>
                  <a:gd name="T98" fmla="*/ 6442690 w 63"/>
                  <a:gd name="T99" fmla="*/ 77887 h 32"/>
                  <a:gd name="T100" fmla="*/ 6548770 w 63"/>
                  <a:gd name="T101" fmla="*/ 69949 h 32"/>
                  <a:gd name="T102" fmla="*/ 6548770 w 63"/>
                  <a:gd name="T103" fmla="*/ 66012 h 3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3"/>
                  <a:gd name="T157" fmla="*/ 0 h 32"/>
                  <a:gd name="T158" fmla="*/ 63 w 63"/>
                  <a:gd name="T159" fmla="*/ 32 h 3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3" h="32">
                    <a:moveTo>
                      <a:pt x="63" y="16"/>
                    </a:moveTo>
                    <a:lnTo>
                      <a:pt x="63" y="15"/>
                    </a:lnTo>
                    <a:lnTo>
                      <a:pt x="63" y="14"/>
                    </a:lnTo>
                    <a:lnTo>
                      <a:pt x="63" y="13"/>
                    </a:lnTo>
                    <a:lnTo>
                      <a:pt x="62" y="12"/>
                    </a:lnTo>
                    <a:lnTo>
                      <a:pt x="62" y="11"/>
                    </a:lnTo>
                    <a:lnTo>
                      <a:pt x="61" y="10"/>
                    </a:lnTo>
                    <a:lnTo>
                      <a:pt x="60" y="9"/>
                    </a:lnTo>
                    <a:lnTo>
                      <a:pt x="59" y="8"/>
                    </a:lnTo>
                    <a:lnTo>
                      <a:pt x="58" y="7"/>
                    </a:lnTo>
                    <a:lnTo>
                      <a:pt x="57" y="6"/>
                    </a:lnTo>
                    <a:lnTo>
                      <a:pt x="56" y="6"/>
                    </a:lnTo>
                    <a:lnTo>
                      <a:pt x="55" y="5"/>
                    </a:lnTo>
                    <a:lnTo>
                      <a:pt x="54" y="5"/>
                    </a:lnTo>
                    <a:lnTo>
                      <a:pt x="53" y="4"/>
                    </a:lnTo>
                    <a:lnTo>
                      <a:pt x="52" y="4"/>
                    </a:lnTo>
                    <a:lnTo>
                      <a:pt x="51" y="3"/>
                    </a:lnTo>
                    <a:lnTo>
                      <a:pt x="50" y="3"/>
                    </a:lnTo>
                    <a:lnTo>
                      <a:pt x="49" y="3"/>
                    </a:lnTo>
                    <a:lnTo>
                      <a:pt x="47" y="2"/>
                    </a:lnTo>
                    <a:lnTo>
                      <a:pt x="46" y="2"/>
                    </a:lnTo>
                    <a:lnTo>
                      <a:pt x="45" y="2"/>
                    </a:lnTo>
                    <a:lnTo>
                      <a:pt x="44" y="1"/>
                    </a:lnTo>
                    <a:lnTo>
                      <a:pt x="43" y="1"/>
                    </a:lnTo>
                    <a:lnTo>
                      <a:pt x="42" y="1"/>
                    </a:lnTo>
                    <a:lnTo>
                      <a:pt x="40" y="1"/>
                    </a:lnTo>
                    <a:lnTo>
                      <a:pt x="39" y="1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4" y="0"/>
                    </a:lnTo>
                    <a:lnTo>
                      <a:pt x="33" y="0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4" y="1"/>
                    </a:lnTo>
                    <a:lnTo>
                      <a:pt x="23" y="1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9" y="1"/>
                    </a:lnTo>
                    <a:lnTo>
                      <a:pt x="18" y="2"/>
                    </a:lnTo>
                    <a:lnTo>
                      <a:pt x="17" y="2"/>
                    </a:lnTo>
                    <a:lnTo>
                      <a:pt x="16" y="2"/>
                    </a:lnTo>
                    <a:lnTo>
                      <a:pt x="15" y="3"/>
                    </a:lnTo>
                    <a:lnTo>
                      <a:pt x="14" y="3"/>
                    </a:lnTo>
                    <a:lnTo>
                      <a:pt x="13" y="3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5" y="7"/>
                    </a:lnTo>
                    <a:lnTo>
                      <a:pt x="4" y="8"/>
                    </a:lnTo>
                    <a:lnTo>
                      <a:pt x="3" y="9"/>
                    </a:lnTo>
                    <a:lnTo>
                      <a:pt x="2" y="10"/>
                    </a:lnTo>
                    <a:lnTo>
                      <a:pt x="1" y="11"/>
                    </a:lnTo>
                    <a:lnTo>
                      <a:pt x="1" y="12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1" y="20"/>
                    </a:lnTo>
                    <a:lnTo>
                      <a:pt x="1" y="21"/>
                    </a:lnTo>
                    <a:lnTo>
                      <a:pt x="2" y="22"/>
                    </a:lnTo>
                    <a:lnTo>
                      <a:pt x="3" y="23"/>
                    </a:lnTo>
                    <a:lnTo>
                      <a:pt x="4" y="24"/>
                    </a:lnTo>
                    <a:lnTo>
                      <a:pt x="5" y="24"/>
                    </a:lnTo>
                    <a:lnTo>
                      <a:pt x="5" y="25"/>
                    </a:lnTo>
                    <a:lnTo>
                      <a:pt x="6" y="25"/>
                    </a:lnTo>
                    <a:lnTo>
                      <a:pt x="7" y="26"/>
                    </a:lnTo>
                    <a:lnTo>
                      <a:pt x="8" y="26"/>
                    </a:lnTo>
                    <a:lnTo>
                      <a:pt x="9" y="27"/>
                    </a:lnTo>
                    <a:lnTo>
                      <a:pt x="10" y="27"/>
                    </a:lnTo>
                    <a:lnTo>
                      <a:pt x="11" y="28"/>
                    </a:lnTo>
                    <a:lnTo>
                      <a:pt x="12" y="28"/>
                    </a:lnTo>
                    <a:lnTo>
                      <a:pt x="13" y="29"/>
                    </a:lnTo>
                    <a:lnTo>
                      <a:pt x="14" y="29"/>
                    </a:lnTo>
                    <a:lnTo>
                      <a:pt x="15" y="29"/>
                    </a:lnTo>
                    <a:lnTo>
                      <a:pt x="16" y="30"/>
                    </a:lnTo>
                    <a:lnTo>
                      <a:pt x="17" y="30"/>
                    </a:lnTo>
                    <a:lnTo>
                      <a:pt x="18" y="30"/>
                    </a:lnTo>
                    <a:lnTo>
                      <a:pt x="19" y="30"/>
                    </a:lnTo>
                    <a:lnTo>
                      <a:pt x="20" y="31"/>
                    </a:lnTo>
                    <a:lnTo>
                      <a:pt x="22" y="31"/>
                    </a:lnTo>
                    <a:lnTo>
                      <a:pt x="23" y="31"/>
                    </a:lnTo>
                    <a:lnTo>
                      <a:pt x="24" y="31"/>
                    </a:lnTo>
                    <a:lnTo>
                      <a:pt x="25" y="31"/>
                    </a:lnTo>
                    <a:lnTo>
                      <a:pt x="26" y="32"/>
                    </a:lnTo>
                    <a:lnTo>
                      <a:pt x="28" y="32"/>
                    </a:lnTo>
                    <a:lnTo>
                      <a:pt x="29" y="32"/>
                    </a:lnTo>
                    <a:lnTo>
                      <a:pt x="30" y="32"/>
                    </a:lnTo>
                    <a:lnTo>
                      <a:pt x="32" y="32"/>
                    </a:lnTo>
                    <a:lnTo>
                      <a:pt x="33" y="32"/>
                    </a:lnTo>
                    <a:lnTo>
                      <a:pt x="34" y="32"/>
                    </a:lnTo>
                    <a:lnTo>
                      <a:pt x="35" y="32"/>
                    </a:lnTo>
                    <a:lnTo>
                      <a:pt x="37" y="32"/>
                    </a:lnTo>
                    <a:lnTo>
                      <a:pt x="38" y="31"/>
                    </a:lnTo>
                    <a:lnTo>
                      <a:pt x="39" y="31"/>
                    </a:lnTo>
                    <a:lnTo>
                      <a:pt x="40" y="31"/>
                    </a:lnTo>
                    <a:lnTo>
                      <a:pt x="42" y="31"/>
                    </a:lnTo>
                    <a:lnTo>
                      <a:pt x="43" y="31"/>
                    </a:lnTo>
                    <a:lnTo>
                      <a:pt x="44" y="30"/>
                    </a:lnTo>
                    <a:lnTo>
                      <a:pt x="45" y="30"/>
                    </a:lnTo>
                    <a:lnTo>
                      <a:pt x="46" y="30"/>
                    </a:lnTo>
                    <a:lnTo>
                      <a:pt x="47" y="30"/>
                    </a:lnTo>
                    <a:lnTo>
                      <a:pt x="49" y="29"/>
                    </a:lnTo>
                    <a:lnTo>
                      <a:pt x="50" y="29"/>
                    </a:lnTo>
                    <a:lnTo>
                      <a:pt x="51" y="29"/>
                    </a:lnTo>
                    <a:lnTo>
                      <a:pt x="52" y="28"/>
                    </a:lnTo>
                    <a:lnTo>
                      <a:pt x="53" y="28"/>
                    </a:lnTo>
                    <a:lnTo>
                      <a:pt x="54" y="27"/>
                    </a:lnTo>
                    <a:lnTo>
                      <a:pt x="55" y="27"/>
                    </a:lnTo>
                    <a:lnTo>
                      <a:pt x="55" y="26"/>
                    </a:lnTo>
                    <a:lnTo>
                      <a:pt x="56" y="26"/>
                    </a:lnTo>
                    <a:lnTo>
                      <a:pt x="57" y="25"/>
                    </a:lnTo>
                    <a:lnTo>
                      <a:pt x="58" y="25"/>
                    </a:lnTo>
                    <a:lnTo>
                      <a:pt x="58" y="24"/>
                    </a:lnTo>
                    <a:lnTo>
                      <a:pt x="59" y="24"/>
                    </a:lnTo>
                    <a:lnTo>
                      <a:pt x="60" y="23"/>
                    </a:lnTo>
                    <a:lnTo>
                      <a:pt x="61" y="22"/>
                    </a:lnTo>
                    <a:lnTo>
                      <a:pt x="62" y="21"/>
                    </a:lnTo>
                    <a:lnTo>
                      <a:pt x="62" y="20"/>
                    </a:lnTo>
                    <a:lnTo>
                      <a:pt x="63" y="19"/>
                    </a:lnTo>
                    <a:lnTo>
                      <a:pt x="63" y="18"/>
                    </a:lnTo>
                    <a:lnTo>
                      <a:pt x="63" y="17"/>
                    </a:lnTo>
                    <a:lnTo>
                      <a:pt x="63" y="16"/>
                    </a:lnTo>
                  </a:path>
                </a:pathLst>
              </a:custGeom>
              <a:solidFill>
                <a:srgbClr val="BFC4C7"/>
              </a:solidFill>
              <a:ln w="0">
                <a:solidFill>
                  <a:srgbClr val="2328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3" name="Freeform 418"/>
              <p:cNvSpPr>
                <a:spLocks/>
              </p:cNvSpPr>
              <p:nvPr/>
            </p:nvSpPr>
            <p:spPr bwMode="auto">
              <a:xfrm>
                <a:off x="2592" y="1920"/>
                <a:ext cx="432" cy="288"/>
              </a:xfrm>
              <a:custGeom>
                <a:avLst/>
                <a:gdLst>
                  <a:gd name="T0" fmla="*/ 0 w 63"/>
                  <a:gd name="T1" fmla="*/ 0 h 79"/>
                  <a:gd name="T2" fmla="*/ 0 w 63"/>
                  <a:gd name="T3" fmla="*/ 148014 h 79"/>
                  <a:gd name="T4" fmla="*/ 0 w 63"/>
                  <a:gd name="T5" fmla="*/ 152625 h 79"/>
                  <a:gd name="T6" fmla="*/ 0 w 63"/>
                  <a:gd name="T7" fmla="*/ 155228 h 79"/>
                  <a:gd name="T8" fmla="*/ 106080 w 63"/>
                  <a:gd name="T9" fmla="*/ 159694 h 79"/>
                  <a:gd name="T10" fmla="*/ 212153 w 63"/>
                  <a:gd name="T11" fmla="*/ 162312 h 79"/>
                  <a:gd name="T12" fmla="*/ 409173 w 63"/>
                  <a:gd name="T13" fmla="*/ 166712 h 79"/>
                  <a:gd name="T14" fmla="*/ 727406 w 63"/>
                  <a:gd name="T15" fmla="*/ 171324 h 79"/>
                  <a:gd name="T16" fmla="*/ 939559 w 63"/>
                  <a:gd name="T17" fmla="*/ 173795 h 79"/>
                  <a:gd name="T18" fmla="*/ 1136530 w 63"/>
                  <a:gd name="T19" fmla="*/ 175724 h 79"/>
                  <a:gd name="T20" fmla="*/ 1560843 w 63"/>
                  <a:gd name="T21" fmla="*/ 180868 h 79"/>
                  <a:gd name="T22" fmla="*/ 1863936 w 63"/>
                  <a:gd name="T23" fmla="*/ 180868 h 79"/>
                  <a:gd name="T24" fmla="*/ 2288249 w 63"/>
                  <a:gd name="T25" fmla="*/ 182807 h 79"/>
                  <a:gd name="T26" fmla="*/ 2593269 w 63"/>
                  <a:gd name="T27" fmla="*/ 185465 h 79"/>
                  <a:gd name="T28" fmla="*/ 2911831 w 63"/>
                  <a:gd name="T29" fmla="*/ 185465 h 79"/>
                  <a:gd name="T30" fmla="*/ 3320674 w 63"/>
                  <a:gd name="T31" fmla="*/ 185465 h 79"/>
                  <a:gd name="T32" fmla="*/ 3639237 w 63"/>
                  <a:gd name="T33" fmla="*/ 185465 h 79"/>
                  <a:gd name="T34" fmla="*/ 4154442 w 63"/>
                  <a:gd name="T35" fmla="*/ 185465 h 79"/>
                  <a:gd name="T36" fmla="*/ 4578755 w 63"/>
                  <a:gd name="T37" fmla="*/ 182807 h 79"/>
                  <a:gd name="T38" fmla="*/ 4881847 w 63"/>
                  <a:gd name="T39" fmla="*/ 180868 h 79"/>
                  <a:gd name="T40" fmla="*/ 5306160 w 63"/>
                  <a:gd name="T41" fmla="*/ 178392 h 79"/>
                  <a:gd name="T42" fmla="*/ 5502844 w 63"/>
                  <a:gd name="T43" fmla="*/ 175724 h 79"/>
                  <a:gd name="T44" fmla="*/ 5715333 w 63"/>
                  <a:gd name="T45" fmla="*/ 173795 h 79"/>
                  <a:gd name="T46" fmla="*/ 5927486 w 63"/>
                  <a:gd name="T47" fmla="*/ 171324 h 79"/>
                  <a:gd name="T48" fmla="*/ 6139646 w 63"/>
                  <a:gd name="T49" fmla="*/ 166712 h 79"/>
                  <a:gd name="T50" fmla="*/ 6336610 w 63"/>
                  <a:gd name="T51" fmla="*/ 162312 h 79"/>
                  <a:gd name="T52" fmla="*/ 6442690 w 63"/>
                  <a:gd name="T53" fmla="*/ 159694 h 79"/>
                  <a:gd name="T54" fmla="*/ 6548770 w 63"/>
                  <a:gd name="T55" fmla="*/ 155228 h 79"/>
                  <a:gd name="T56" fmla="*/ 6548770 w 63"/>
                  <a:gd name="T57" fmla="*/ 152625 h 79"/>
                  <a:gd name="T58" fmla="*/ 6548770 w 63"/>
                  <a:gd name="T59" fmla="*/ 148014 h 79"/>
                  <a:gd name="T60" fmla="*/ 6548770 w 63"/>
                  <a:gd name="T61" fmla="*/ 0 h 79"/>
                  <a:gd name="T62" fmla="*/ 6548770 w 63"/>
                  <a:gd name="T63" fmla="*/ 4597 h 79"/>
                  <a:gd name="T64" fmla="*/ 6548770 w 63"/>
                  <a:gd name="T65" fmla="*/ 7069 h 79"/>
                  <a:gd name="T66" fmla="*/ 6442690 w 63"/>
                  <a:gd name="T67" fmla="*/ 11680 h 79"/>
                  <a:gd name="T68" fmla="*/ 6336610 w 63"/>
                  <a:gd name="T69" fmla="*/ 14156 h 79"/>
                  <a:gd name="T70" fmla="*/ 6139646 w 63"/>
                  <a:gd name="T71" fmla="*/ 18698 h 79"/>
                  <a:gd name="T72" fmla="*/ 5821406 w 63"/>
                  <a:gd name="T73" fmla="*/ 23164 h 79"/>
                  <a:gd name="T74" fmla="*/ 5609253 w 63"/>
                  <a:gd name="T75" fmla="*/ 25771 h 79"/>
                  <a:gd name="T76" fmla="*/ 5412240 w 63"/>
                  <a:gd name="T77" fmla="*/ 28242 h 79"/>
                  <a:gd name="T78" fmla="*/ 4987927 w 63"/>
                  <a:gd name="T79" fmla="*/ 30182 h 79"/>
                  <a:gd name="T80" fmla="*/ 4684835 w 63"/>
                  <a:gd name="T81" fmla="*/ 32854 h 79"/>
                  <a:gd name="T82" fmla="*/ 4260522 w 63"/>
                  <a:gd name="T83" fmla="*/ 35511 h 79"/>
                  <a:gd name="T84" fmla="*/ 3957477 w 63"/>
                  <a:gd name="T85" fmla="*/ 35511 h 79"/>
                  <a:gd name="T86" fmla="*/ 3639237 w 63"/>
                  <a:gd name="T87" fmla="*/ 37254 h 79"/>
                  <a:gd name="T88" fmla="*/ 3320674 w 63"/>
                  <a:gd name="T89" fmla="*/ 37254 h 79"/>
                  <a:gd name="T90" fmla="*/ 2911831 w 63"/>
                  <a:gd name="T91" fmla="*/ 37254 h 79"/>
                  <a:gd name="T92" fmla="*/ 2500403 w 63"/>
                  <a:gd name="T93" fmla="*/ 35511 h 79"/>
                  <a:gd name="T94" fmla="*/ 1970016 w 63"/>
                  <a:gd name="T95" fmla="*/ 32854 h 79"/>
                  <a:gd name="T96" fmla="*/ 1666923 w 63"/>
                  <a:gd name="T97" fmla="*/ 32854 h 79"/>
                  <a:gd name="T98" fmla="*/ 1348684 w 63"/>
                  <a:gd name="T99" fmla="*/ 30182 h 79"/>
                  <a:gd name="T100" fmla="*/ 1045639 w 63"/>
                  <a:gd name="T101" fmla="*/ 28242 h 79"/>
                  <a:gd name="T102" fmla="*/ 833486 w 63"/>
                  <a:gd name="T103" fmla="*/ 25771 h 79"/>
                  <a:gd name="T104" fmla="*/ 621326 w 63"/>
                  <a:gd name="T105" fmla="*/ 21170 h 79"/>
                  <a:gd name="T106" fmla="*/ 409173 w 63"/>
                  <a:gd name="T107" fmla="*/ 18698 h 79"/>
                  <a:gd name="T108" fmla="*/ 212153 w 63"/>
                  <a:gd name="T109" fmla="*/ 14156 h 79"/>
                  <a:gd name="T110" fmla="*/ 106080 w 63"/>
                  <a:gd name="T111" fmla="*/ 11680 h 79"/>
                  <a:gd name="T112" fmla="*/ 0 w 63"/>
                  <a:gd name="T113" fmla="*/ 7069 h 79"/>
                  <a:gd name="T114" fmla="*/ 0 w 63"/>
                  <a:gd name="T115" fmla="*/ 4597 h 79"/>
                  <a:gd name="T116" fmla="*/ 0 w 63"/>
                  <a:gd name="T117" fmla="*/ 0 h 7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3"/>
                  <a:gd name="T178" fmla="*/ 0 h 79"/>
                  <a:gd name="T179" fmla="*/ 63 w 63"/>
                  <a:gd name="T180" fmla="*/ 79 h 7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3" h="79">
                    <a:moveTo>
                      <a:pt x="0" y="0"/>
                    </a:moveTo>
                    <a:lnTo>
                      <a:pt x="0" y="63"/>
                    </a:lnTo>
                    <a:lnTo>
                      <a:pt x="0" y="65"/>
                    </a:lnTo>
                    <a:lnTo>
                      <a:pt x="0" y="66"/>
                    </a:lnTo>
                    <a:lnTo>
                      <a:pt x="1" y="68"/>
                    </a:lnTo>
                    <a:lnTo>
                      <a:pt x="2" y="69"/>
                    </a:lnTo>
                    <a:lnTo>
                      <a:pt x="4" y="71"/>
                    </a:lnTo>
                    <a:lnTo>
                      <a:pt x="7" y="73"/>
                    </a:lnTo>
                    <a:lnTo>
                      <a:pt x="9" y="74"/>
                    </a:lnTo>
                    <a:lnTo>
                      <a:pt x="11" y="75"/>
                    </a:lnTo>
                    <a:lnTo>
                      <a:pt x="15" y="77"/>
                    </a:lnTo>
                    <a:lnTo>
                      <a:pt x="18" y="77"/>
                    </a:lnTo>
                    <a:lnTo>
                      <a:pt x="22" y="78"/>
                    </a:lnTo>
                    <a:lnTo>
                      <a:pt x="25" y="79"/>
                    </a:lnTo>
                    <a:lnTo>
                      <a:pt x="28" y="79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40" y="79"/>
                    </a:lnTo>
                    <a:lnTo>
                      <a:pt x="44" y="78"/>
                    </a:lnTo>
                    <a:lnTo>
                      <a:pt x="47" y="77"/>
                    </a:lnTo>
                    <a:lnTo>
                      <a:pt x="51" y="76"/>
                    </a:lnTo>
                    <a:lnTo>
                      <a:pt x="53" y="75"/>
                    </a:lnTo>
                    <a:lnTo>
                      <a:pt x="55" y="74"/>
                    </a:lnTo>
                    <a:lnTo>
                      <a:pt x="57" y="73"/>
                    </a:lnTo>
                    <a:lnTo>
                      <a:pt x="59" y="71"/>
                    </a:lnTo>
                    <a:lnTo>
                      <a:pt x="61" y="69"/>
                    </a:lnTo>
                    <a:lnTo>
                      <a:pt x="62" y="68"/>
                    </a:lnTo>
                    <a:lnTo>
                      <a:pt x="63" y="66"/>
                    </a:lnTo>
                    <a:lnTo>
                      <a:pt x="63" y="65"/>
                    </a:lnTo>
                    <a:lnTo>
                      <a:pt x="63" y="63"/>
                    </a:lnTo>
                    <a:lnTo>
                      <a:pt x="63" y="0"/>
                    </a:lnTo>
                    <a:lnTo>
                      <a:pt x="63" y="2"/>
                    </a:lnTo>
                    <a:lnTo>
                      <a:pt x="63" y="3"/>
                    </a:lnTo>
                    <a:lnTo>
                      <a:pt x="62" y="5"/>
                    </a:lnTo>
                    <a:lnTo>
                      <a:pt x="61" y="6"/>
                    </a:lnTo>
                    <a:lnTo>
                      <a:pt x="59" y="8"/>
                    </a:lnTo>
                    <a:lnTo>
                      <a:pt x="56" y="10"/>
                    </a:lnTo>
                    <a:lnTo>
                      <a:pt x="54" y="11"/>
                    </a:lnTo>
                    <a:lnTo>
                      <a:pt x="52" y="12"/>
                    </a:lnTo>
                    <a:lnTo>
                      <a:pt x="48" y="13"/>
                    </a:lnTo>
                    <a:lnTo>
                      <a:pt x="45" y="14"/>
                    </a:lnTo>
                    <a:lnTo>
                      <a:pt x="41" y="15"/>
                    </a:lnTo>
                    <a:lnTo>
                      <a:pt x="38" y="15"/>
                    </a:lnTo>
                    <a:lnTo>
                      <a:pt x="35" y="16"/>
                    </a:lnTo>
                    <a:lnTo>
                      <a:pt x="32" y="16"/>
                    </a:lnTo>
                    <a:lnTo>
                      <a:pt x="28" y="16"/>
                    </a:lnTo>
                    <a:lnTo>
                      <a:pt x="24" y="15"/>
                    </a:lnTo>
                    <a:lnTo>
                      <a:pt x="19" y="14"/>
                    </a:lnTo>
                    <a:lnTo>
                      <a:pt x="16" y="14"/>
                    </a:lnTo>
                    <a:lnTo>
                      <a:pt x="13" y="13"/>
                    </a:lnTo>
                    <a:lnTo>
                      <a:pt x="10" y="12"/>
                    </a:lnTo>
                    <a:lnTo>
                      <a:pt x="8" y="11"/>
                    </a:lnTo>
                    <a:lnTo>
                      <a:pt x="6" y="9"/>
                    </a:lnTo>
                    <a:lnTo>
                      <a:pt x="4" y="8"/>
                    </a:lnTo>
                    <a:lnTo>
                      <a:pt x="2" y="6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0" cap="sq">
                <a:solidFill>
                  <a:srgbClr val="23282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32" name="Group 419"/>
            <p:cNvGrpSpPr>
              <a:grpSpLocks/>
            </p:cNvGrpSpPr>
            <p:nvPr/>
          </p:nvGrpSpPr>
          <p:grpSpPr bwMode="auto">
            <a:xfrm flipH="1">
              <a:off x="3188" y="2041"/>
              <a:ext cx="520" cy="372"/>
              <a:chOff x="272" y="324"/>
              <a:chExt cx="538" cy="372"/>
            </a:xfrm>
          </p:grpSpPr>
          <p:sp>
            <p:nvSpPr>
              <p:cNvPr id="135" name="Rectangle 420"/>
              <p:cNvSpPr>
                <a:spLocks noChangeArrowheads="1"/>
              </p:cNvSpPr>
              <p:nvPr/>
            </p:nvSpPr>
            <p:spPr bwMode="auto">
              <a:xfrm>
                <a:off x="272" y="324"/>
                <a:ext cx="538" cy="29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latin typeface="Calibri" pitchFamily="34" charset="0"/>
                </a:endParaRPr>
              </a:p>
            </p:txBody>
          </p:sp>
          <p:sp>
            <p:nvSpPr>
              <p:cNvPr id="136" name="AutoShape 421"/>
              <p:cNvSpPr>
                <a:spLocks noChangeArrowheads="1"/>
              </p:cNvSpPr>
              <p:nvPr/>
            </p:nvSpPr>
            <p:spPr bwMode="auto">
              <a:xfrm>
                <a:off x="300" y="349"/>
                <a:ext cx="482" cy="248"/>
              </a:xfrm>
              <a:prstGeom prst="roundRect">
                <a:avLst>
                  <a:gd name="adj" fmla="val 16667"/>
                </a:avLst>
              </a:prstGeom>
              <a:solidFill>
                <a:schemeClr val="accent1">
                  <a:lumMod val="20000"/>
                  <a:lumOff val="80000"/>
                  <a:alpha val="3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latin typeface="Calibri" pitchFamily="34" charset="0"/>
                </a:endParaRPr>
              </a:p>
            </p:txBody>
          </p:sp>
          <p:sp>
            <p:nvSpPr>
              <p:cNvPr id="137" name="Rectangle 422"/>
              <p:cNvSpPr>
                <a:spLocks noChangeArrowheads="1"/>
              </p:cNvSpPr>
              <p:nvPr/>
            </p:nvSpPr>
            <p:spPr bwMode="auto">
              <a:xfrm>
                <a:off x="272" y="621"/>
                <a:ext cx="538" cy="7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latin typeface="Calibri" pitchFamily="34" charset="0"/>
                </a:endParaRPr>
              </a:p>
            </p:txBody>
          </p:sp>
          <p:sp>
            <p:nvSpPr>
              <p:cNvPr id="138" name="Rectangle 423"/>
              <p:cNvSpPr>
                <a:spLocks noChangeArrowheads="1"/>
              </p:cNvSpPr>
              <p:nvPr/>
            </p:nvSpPr>
            <p:spPr bwMode="auto">
              <a:xfrm>
                <a:off x="640" y="646"/>
                <a:ext cx="142" cy="25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latin typeface="Calibri" pitchFamily="34" charset="0"/>
                </a:endParaRPr>
              </a:p>
            </p:txBody>
          </p:sp>
          <p:sp>
            <p:nvSpPr>
              <p:cNvPr id="139" name="Rectangle 424"/>
              <p:cNvSpPr>
                <a:spLocks noChangeArrowheads="1"/>
              </p:cNvSpPr>
              <p:nvPr/>
            </p:nvSpPr>
            <p:spPr bwMode="auto">
              <a:xfrm>
                <a:off x="300" y="646"/>
                <a:ext cx="28" cy="25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latin typeface="Calibri" pitchFamily="34" charset="0"/>
                </a:endParaRPr>
              </a:p>
            </p:txBody>
          </p:sp>
          <p:sp>
            <p:nvSpPr>
              <p:cNvPr id="140" name="Rectangle 425"/>
              <p:cNvSpPr>
                <a:spLocks noChangeArrowheads="1"/>
              </p:cNvSpPr>
              <p:nvPr/>
            </p:nvSpPr>
            <p:spPr bwMode="auto">
              <a:xfrm>
                <a:off x="357" y="646"/>
                <a:ext cx="28" cy="25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latin typeface="Calibri" pitchFamily="34" charset="0"/>
                </a:endParaRPr>
              </a:p>
            </p:txBody>
          </p:sp>
        </p:grpSp>
        <p:sp>
          <p:nvSpPr>
            <p:cNvPr id="133" name="Line 428"/>
            <p:cNvSpPr>
              <a:spLocks noChangeShapeType="1"/>
            </p:cNvSpPr>
            <p:nvPr/>
          </p:nvSpPr>
          <p:spPr bwMode="auto">
            <a:xfrm>
              <a:off x="3093" y="2675"/>
              <a:ext cx="131" cy="4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" name="Line 429"/>
            <p:cNvSpPr>
              <a:spLocks noChangeShapeType="1"/>
            </p:cNvSpPr>
            <p:nvPr/>
          </p:nvSpPr>
          <p:spPr bwMode="auto">
            <a:xfrm flipV="1">
              <a:off x="3093" y="2313"/>
              <a:ext cx="88" cy="4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50" name="Text Box 6"/>
          <p:cNvSpPr txBox="1">
            <a:spLocks noChangeArrowheads="1"/>
          </p:cNvSpPr>
          <p:nvPr/>
        </p:nvSpPr>
        <p:spPr bwMode="auto">
          <a:xfrm>
            <a:off x="1772293" y="2497460"/>
            <a:ext cx="7273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615950"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defTabSz="6159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defTabSz="61595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defTabSz="6159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defTabSz="61595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defTabSz="615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defTabSz="615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defTabSz="615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defTabSz="615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 smtClean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Hospital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 smtClean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zum Heil</a:t>
            </a:r>
            <a:endParaRPr lang="de-DE" altLang="de-DE" sz="1200" dirty="0">
              <a:solidFill>
                <a:schemeClr val="tx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364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1" grpId="0"/>
      <p:bldP spid="52" grpId="0" animBg="1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000" dirty="0" err="1" smtClean="0"/>
              <a:t>Local</a:t>
            </a:r>
            <a:r>
              <a:rPr lang="de-DE" sz="3000" dirty="0" smtClean="0"/>
              <a:t> </a:t>
            </a:r>
            <a:r>
              <a:rPr lang="de-DE" sz="3000" dirty="0" err="1" smtClean="0"/>
              <a:t>semantics</a:t>
            </a:r>
            <a:r>
              <a:rPr lang="de-DE" sz="3000" dirty="0" smtClean="0"/>
              <a:t> - </a:t>
            </a:r>
            <a:r>
              <a:rPr lang="de-DE" sz="3000" dirty="0" err="1" smtClean="0"/>
              <a:t>motivation</a:t>
            </a:r>
            <a:endParaRPr lang="de-DE" sz="3000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3730040" y="1201316"/>
            <a:ext cx="4898216" cy="3816424"/>
            <a:chOff x="3730040" y="1201316"/>
            <a:chExt cx="4898216" cy="3816424"/>
          </a:xfrm>
        </p:grpSpPr>
        <p:grpSp>
          <p:nvGrpSpPr>
            <p:cNvPr id="58" name="Gruppieren 57"/>
            <p:cNvGrpSpPr/>
            <p:nvPr/>
          </p:nvGrpSpPr>
          <p:grpSpPr>
            <a:xfrm>
              <a:off x="3730040" y="1201316"/>
              <a:ext cx="4898216" cy="3816424"/>
              <a:chOff x="2382933" y="980728"/>
              <a:chExt cx="4781355" cy="5367046"/>
            </a:xfrm>
          </p:grpSpPr>
          <p:sp>
            <p:nvSpPr>
              <p:cNvPr id="60" name="Rechteck 59"/>
              <p:cNvSpPr/>
              <p:nvPr/>
            </p:nvSpPr>
            <p:spPr>
              <a:xfrm>
                <a:off x="2382933" y="1235206"/>
                <a:ext cx="4781355" cy="5112568"/>
              </a:xfrm>
              <a:prstGeom prst="rect">
                <a:avLst/>
              </a:prstGeom>
              <a:solidFill>
                <a:schemeClr val="bg1"/>
              </a:solidFill>
              <a:ln w="76200"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18900000" scaled="0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61" name="Gruppieren 60"/>
              <p:cNvGrpSpPr/>
              <p:nvPr/>
            </p:nvGrpSpPr>
            <p:grpSpPr>
              <a:xfrm>
                <a:off x="2611658" y="980728"/>
                <a:ext cx="229805" cy="614518"/>
                <a:chOff x="611560" y="1014282"/>
                <a:chExt cx="216024" cy="614518"/>
              </a:xfrm>
            </p:grpSpPr>
            <p:sp>
              <p:nvSpPr>
                <p:cNvPr id="80" name="Ellipse 79"/>
                <p:cNvSpPr/>
                <p:nvPr/>
              </p:nvSpPr>
              <p:spPr>
                <a:xfrm>
                  <a:off x="611560" y="1412776"/>
                  <a:ext cx="216024" cy="21602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63000">
                      <a:schemeClr val="accent1">
                        <a:shade val="67500"/>
                        <a:satMod val="115000"/>
                        <a:lumMod val="88000"/>
                        <a:lumOff val="12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1" name="Freihandform 80"/>
                <p:cNvSpPr/>
                <p:nvPr/>
              </p:nvSpPr>
              <p:spPr>
                <a:xfrm>
                  <a:off x="647230" y="1014282"/>
                  <a:ext cx="144684" cy="529208"/>
                </a:xfrm>
                <a:custGeom>
                  <a:avLst/>
                  <a:gdLst>
                    <a:gd name="connsiteX0" fmla="*/ 0 w 289367"/>
                    <a:gd name="connsiteY0" fmla="*/ 115747 h 914400"/>
                    <a:gd name="connsiteX1" fmla="*/ 23149 w 289367"/>
                    <a:gd name="connsiteY1" fmla="*/ 821802 h 914400"/>
                    <a:gd name="connsiteX2" fmla="*/ 81023 w 289367"/>
                    <a:gd name="connsiteY2" fmla="*/ 914400 h 914400"/>
                    <a:gd name="connsiteX3" fmla="*/ 208344 w 289367"/>
                    <a:gd name="connsiteY3" fmla="*/ 914400 h 914400"/>
                    <a:gd name="connsiteX4" fmla="*/ 277792 w 289367"/>
                    <a:gd name="connsiteY4" fmla="*/ 844952 h 914400"/>
                    <a:gd name="connsiteX5" fmla="*/ 289367 w 289367"/>
                    <a:gd name="connsiteY5" fmla="*/ 787078 h 914400"/>
                    <a:gd name="connsiteX6" fmla="*/ 266218 w 289367"/>
                    <a:gd name="connsiteY6" fmla="*/ 92597 h 914400"/>
                    <a:gd name="connsiteX7" fmla="*/ 208344 w 289367"/>
                    <a:gd name="connsiteY7" fmla="*/ 0 h 914400"/>
                    <a:gd name="connsiteX8" fmla="*/ 104172 w 289367"/>
                    <a:gd name="connsiteY8" fmla="*/ 23149 h 914400"/>
                    <a:gd name="connsiteX9" fmla="*/ 0 w 289367"/>
                    <a:gd name="connsiteY9" fmla="*/ 115747 h 914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89367" h="914400">
                      <a:moveTo>
                        <a:pt x="0" y="115747"/>
                      </a:moveTo>
                      <a:lnTo>
                        <a:pt x="23149" y="821802"/>
                      </a:lnTo>
                      <a:lnTo>
                        <a:pt x="81023" y="914400"/>
                      </a:lnTo>
                      <a:lnTo>
                        <a:pt x="208344" y="914400"/>
                      </a:lnTo>
                      <a:lnTo>
                        <a:pt x="277792" y="844952"/>
                      </a:lnTo>
                      <a:lnTo>
                        <a:pt x="289367" y="787078"/>
                      </a:lnTo>
                      <a:lnTo>
                        <a:pt x="266218" y="92597"/>
                      </a:lnTo>
                      <a:lnTo>
                        <a:pt x="208344" y="0"/>
                      </a:lnTo>
                      <a:lnTo>
                        <a:pt x="104172" y="23149"/>
                      </a:lnTo>
                      <a:lnTo>
                        <a:pt x="0" y="11574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6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ln w="50800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1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lumMod val="50000"/>
                        </a:schemeClr>
                      </a:gs>
                    </a:gsLst>
                    <a:lin ang="54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62" name="Gruppieren 61"/>
              <p:cNvGrpSpPr/>
              <p:nvPr/>
            </p:nvGrpSpPr>
            <p:grpSpPr>
              <a:xfrm>
                <a:off x="3296125" y="980728"/>
                <a:ext cx="229805" cy="614518"/>
                <a:chOff x="611560" y="1014282"/>
                <a:chExt cx="216024" cy="614518"/>
              </a:xfrm>
            </p:grpSpPr>
            <p:sp>
              <p:nvSpPr>
                <p:cNvPr id="78" name="Ellipse 77"/>
                <p:cNvSpPr/>
                <p:nvPr/>
              </p:nvSpPr>
              <p:spPr>
                <a:xfrm>
                  <a:off x="611560" y="1412776"/>
                  <a:ext cx="216024" cy="21602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63000">
                      <a:schemeClr val="accent1">
                        <a:shade val="67500"/>
                        <a:satMod val="115000"/>
                        <a:lumMod val="88000"/>
                        <a:lumOff val="12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9" name="Freihandform 78"/>
                <p:cNvSpPr/>
                <p:nvPr/>
              </p:nvSpPr>
              <p:spPr>
                <a:xfrm>
                  <a:off x="647230" y="1014282"/>
                  <a:ext cx="144684" cy="529208"/>
                </a:xfrm>
                <a:custGeom>
                  <a:avLst/>
                  <a:gdLst>
                    <a:gd name="connsiteX0" fmla="*/ 0 w 289367"/>
                    <a:gd name="connsiteY0" fmla="*/ 115747 h 914400"/>
                    <a:gd name="connsiteX1" fmla="*/ 23149 w 289367"/>
                    <a:gd name="connsiteY1" fmla="*/ 821802 h 914400"/>
                    <a:gd name="connsiteX2" fmla="*/ 81023 w 289367"/>
                    <a:gd name="connsiteY2" fmla="*/ 914400 h 914400"/>
                    <a:gd name="connsiteX3" fmla="*/ 208344 w 289367"/>
                    <a:gd name="connsiteY3" fmla="*/ 914400 h 914400"/>
                    <a:gd name="connsiteX4" fmla="*/ 277792 w 289367"/>
                    <a:gd name="connsiteY4" fmla="*/ 844952 h 914400"/>
                    <a:gd name="connsiteX5" fmla="*/ 289367 w 289367"/>
                    <a:gd name="connsiteY5" fmla="*/ 787078 h 914400"/>
                    <a:gd name="connsiteX6" fmla="*/ 266218 w 289367"/>
                    <a:gd name="connsiteY6" fmla="*/ 92597 h 914400"/>
                    <a:gd name="connsiteX7" fmla="*/ 208344 w 289367"/>
                    <a:gd name="connsiteY7" fmla="*/ 0 h 914400"/>
                    <a:gd name="connsiteX8" fmla="*/ 104172 w 289367"/>
                    <a:gd name="connsiteY8" fmla="*/ 23149 h 914400"/>
                    <a:gd name="connsiteX9" fmla="*/ 0 w 289367"/>
                    <a:gd name="connsiteY9" fmla="*/ 115747 h 914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89367" h="914400">
                      <a:moveTo>
                        <a:pt x="0" y="115747"/>
                      </a:moveTo>
                      <a:lnTo>
                        <a:pt x="23149" y="821802"/>
                      </a:lnTo>
                      <a:lnTo>
                        <a:pt x="81023" y="914400"/>
                      </a:lnTo>
                      <a:lnTo>
                        <a:pt x="208344" y="914400"/>
                      </a:lnTo>
                      <a:lnTo>
                        <a:pt x="277792" y="844952"/>
                      </a:lnTo>
                      <a:lnTo>
                        <a:pt x="289367" y="787078"/>
                      </a:lnTo>
                      <a:lnTo>
                        <a:pt x="266218" y="92597"/>
                      </a:lnTo>
                      <a:lnTo>
                        <a:pt x="208344" y="0"/>
                      </a:lnTo>
                      <a:lnTo>
                        <a:pt x="104172" y="23149"/>
                      </a:lnTo>
                      <a:lnTo>
                        <a:pt x="0" y="11574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6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ln w="50800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1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lumMod val="50000"/>
                        </a:schemeClr>
                      </a:gs>
                    </a:gsLst>
                    <a:lin ang="54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63" name="Gruppieren 62"/>
              <p:cNvGrpSpPr/>
              <p:nvPr/>
            </p:nvGrpSpPr>
            <p:grpSpPr>
              <a:xfrm>
                <a:off x="3980592" y="980728"/>
                <a:ext cx="229805" cy="614518"/>
                <a:chOff x="611560" y="1014282"/>
                <a:chExt cx="216024" cy="614518"/>
              </a:xfrm>
            </p:grpSpPr>
            <p:sp>
              <p:nvSpPr>
                <p:cNvPr id="76" name="Ellipse 75"/>
                <p:cNvSpPr/>
                <p:nvPr/>
              </p:nvSpPr>
              <p:spPr>
                <a:xfrm>
                  <a:off x="611560" y="1412776"/>
                  <a:ext cx="216024" cy="21602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63000">
                      <a:schemeClr val="accent1">
                        <a:shade val="67500"/>
                        <a:satMod val="115000"/>
                        <a:lumMod val="88000"/>
                        <a:lumOff val="12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7" name="Freihandform 76"/>
                <p:cNvSpPr/>
                <p:nvPr/>
              </p:nvSpPr>
              <p:spPr>
                <a:xfrm>
                  <a:off x="647230" y="1014282"/>
                  <a:ext cx="144684" cy="529208"/>
                </a:xfrm>
                <a:custGeom>
                  <a:avLst/>
                  <a:gdLst>
                    <a:gd name="connsiteX0" fmla="*/ 0 w 289367"/>
                    <a:gd name="connsiteY0" fmla="*/ 115747 h 914400"/>
                    <a:gd name="connsiteX1" fmla="*/ 23149 w 289367"/>
                    <a:gd name="connsiteY1" fmla="*/ 821802 h 914400"/>
                    <a:gd name="connsiteX2" fmla="*/ 81023 w 289367"/>
                    <a:gd name="connsiteY2" fmla="*/ 914400 h 914400"/>
                    <a:gd name="connsiteX3" fmla="*/ 208344 w 289367"/>
                    <a:gd name="connsiteY3" fmla="*/ 914400 h 914400"/>
                    <a:gd name="connsiteX4" fmla="*/ 277792 w 289367"/>
                    <a:gd name="connsiteY4" fmla="*/ 844952 h 914400"/>
                    <a:gd name="connsiteX5" fmla="*/ 289367 w 289367"/>
                    <a:gd name="connsiteY5" fmla="*/ 787078 h 914400"/>
                    <a:gd name="connsiteX6" fmla="*/ 266218 w 289367"/>
                    <a:gd name="connsiteY6" fmla="*/ 92597 h 914400"/>
                    <a:gd name="connsiteX7" fmla="*/ 208344 w 289367"/>
                    <a:gd name="connsiteY7" fmla="*/ 0 h 914400"/>
                    <a:gd name="connsiteX8" fmla="*/ 104172 w 289367"/>
                    <a:gd name="connsiteY8" fmla="*/ 23149 h 914400"/>
                    <a:gd name="connsiteX9" fmla="*/ 0 w 289367"/>
                    <a:gd name="connsiteY9" fmla="*/ 115747 h 914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89367" h="914400">
                      <a:moveTo>
                        <a:pt x="0" y="115747"/>
                      </a:moveTo>
                      <a:lnTo>
                        <a:pt x="23149" y="821802"/>
                      </a:lnTo>
                      <a:lnTo>
                        <a:pt x="81023" y="914400"/>
                      </a:lnTo>
                      <a:lnTo>
                        <a:pt x="208344" y="914400"/>
                      </a:lnTo>
                      <a:lnTo>
                        <a:pt x="277792" y="844952"/>
                      </a:lnTo>
                      <a:lnTo>
                        <a:pt x="289367" y="787078"/>
                      </a:lnTo>
                      <a:lnTo>
                        <a:pt x="266218" y="92597"/>
                      </a:lnTo>
                      <a:lnTo>
                        <a:pt x="208344" y="0"/>
                      </a:lnTo>
                      <a:lnTo>
                        <a:pt x="104172" y="23149"/>
                      </a:lnTo>
                      <a:lnTo>
                        <a:pt x="0" y="11574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6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ln w="50800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1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lumMod val="50000"/>
                        </a:schemeClr>
                      </a:gs>
                    </a:gsLst>
                    <a:lin ang="54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64" name="Gruppieren 63"/>
              <p:cNvGrpSpPr/>
              <p:nvPr/>
            </p:nvGrpSpPr>
            <p:grpSpPr>
              <a:xfrm>
                <a:off x="4665059" y="980728"/>
                <a:ext cx="229805" cy="614518"/>
                <a:chOff x="611560" y="1014282"/>
                <a:chExt cx="216024" cy="614518"/>
              </a:xfrm>
            </p:grpSpPr>
            <p:sp>
              <p:nvSpPr>
                <p:cNvPr id="74" name="Ellipse 73"/>
                <p:cNvSpPr/>
                <p:nvPr/>
              </p:nvSpPr>
              <p:spPr>
                <a:xfrm>
                  <a:off x="611560" y="1412776"/>
                  <a:ext cx="216024" cy="21602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63000">
                      <a:schemeClr val="accent1">
                        <a:shade val="67500"/>
                        <a:satMod val="115000"/>
                        <a:lumMod val="88000"/>
                        <a:lumOff val="12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5" name="Freihandform 74"/>
                <p:cNvSpPr/>
                <p:nvPr/>
              </p:nvSpPr>
              <p:spPr>
                <a:xfrm>
                  <a:off x="647230" y="1014282"/>
                  <a:ext cx="144684" cy="529208"/>
                </a:xfrm>
                <a:custGeom>
                  <a:avLst/>
                  <a:gdLst>
                    <a:gd name="connsiteX0" fmla="*/ 0 w 289367"/>
                    <a:gd name="connsiteY0" fmla="*/ 115747 h 914400"/>
                    <a:gd name="connsiteX1" fmla="*/ 23149 w 289367"/>
                    <a:gd name="connsiteY1" fmla="*/ 821802 h 914400"/>
                    <a:gd name="connsiteX2" fmla="*/ 81023 w 289367"/>
                    <a:gd name="connsiteY2" fmla="*/ 914400 h 914400"/>
                    <a:gd name="connsiteX3" fmla="*/ 208344 w 289367"/>
                    <a:gd name="connsiteY3" fmla="*/ 914400 h 914400"/>
                    <a:gd name="connsiteX4" fmla="*/ 277792 w 289367"/>
                    <a:gd name="connsiteY4" fmla="*/ 844952 h 914400"/>
                    <a:gd name="connsiteX5" fmla="*/ 289367 w 289367"/>
                    <a:gd name="connsiteY5" fmla="*/ 787078 h 914400"/>
                    <a:gd name="connsiteX6" fmla="*/ 266218 w 289367"/>
                    <a:gd name="connsiteY6" fmla="*/ 92597 h 914400"/>
                    <a:gd name="connsiteX7" fmla="*/ 208344 w 289367"/>
                    <a:gd name="connsiteY7" fmla="*/ 0 h 914400"/>
                    <a:gd name="connsiteX8" fmla="*/ 104172 w 289367"/>
                    <a:gd name="connsiteY8" fmla="*/ 23149 h 914400"/>
                    <a:gd name="connsiteX9" fmla="*/ 0 w 289367"/>
                    <a:gd name="connsiteY9" fmla="*/ 115747 h 914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89367" h="914400">
                      <a:moveTo>
                        <a:pt x="0" y="115747"/>
                      </a:moveTo>
                      <a:lnTo>
                        <a:pt x="23149" y="821802"/>
                      </a:lnTo>
                      <a:lnTo>
                        <a:pt x="81023" y="914400"/>
                      </a:lnTo>
                      <a:lnTo>
                        <a:pt x="208344" y="914400"/>
                      </a:lnTo>
                      <a:lnTo>
                        <a:pt x="277792" y="844952"/>
                      </a:lnTo>
                      <a:lnTo>
                        <a:pt x="289367" y="787078"/>
                      </a:lnTo>
                      <a:lnTo>
                        <a:pt x="266218" y="92597"/>
                      </a:lnTo>
                      <a:lnTo>
                        <a:pt x="208344" y="0"/>
                      </a:lnTo>
                      <a:lnTo>
                        <a:pt x="104172" y="23149"/>
                      </a:lnTo>
                      <a:lnTo>
                        <a:pt x="0" y="11574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6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ln w="50800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1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lumMod val="50000"/>
                        </a:schemeClr>
                      </a:gs>
                    </a:gsLst>
                    <a:lin ang="54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65" name="Gruppieren 64"/>
              <p:cNvGrpSpPr/>
              <p:nvPr/>
            </p:nvGrpSpPr>
            <p:grpSpPr>
              <a:xfrm>
                <a:off x="5349526" y="980728"/>
                <a:ext cx="229805" cy="614518"/>
                <a:chOff x="611560" y="1014282"/>
                <a:chExt cx="216024" cy="614518"/>
              </a:xfrm>
            </p:grpSpPr>
            <p:sp>
              <p:nvSpPr>
                <p:cNvPr id="72" name="Ellipse 71"/>
                <p:cNvSpPr/>
                <p:nvPr/>
              </p:nvSpPr>
              <p:spPr>
                <a:xfrm>
                  <a:off x="611560" y="1412776"/>
                  <a:ext cx="216024" cy="21602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63000">
                      <a:schemeClr val="accent1">
                        <a:shade val="67500"/>
                        <a:satMod val="115000"/>
                        <a:lumMod val="88000"/>
                        <a:lumOff val="12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3" name="Freihandform 72"/>
                <p:cNvSpPr/>
                <p:nvPr/>
              </p:nvSpPr>
              <p:spPr>
                <a:xfrm>
                  <a:off x="647230" y="1014282"/>
                  <a:ext cx="144684" cy="529208"/>
                </a:xfrm>
                <a:custGeom>
                  <a:avLst/>
                  <a:gdLst>
                    <a:gd name="connsiteX0" fmla="*/ 0 w 289367"/>
                    <a:gd name="connsiteY0" fmla="*/ 115747 h 914400"/>
                    <a:gd name="connsiteX1" fmla="*/ 23149 w 289367"/>
                    <a:gd name="connsiteY1" fmla="*/ 821802 h 914400"/>
                    <a:gd name="connsiteX2" fmla="*/ 81023 w 289367"/>
                    <a:gd name="connsiteY2" fmla="*/ 914400 h 914400"/>
                    <a:gd name="connsiteX3" fmla="*/ 208344 w 289367"/>
                    <a:gd name="connsiteY3" fmla="*/ 914400 h 914400"/>
                    <a:gd name="connsiteX4" fmla="*/ 277792 w 289367"/>
                    <a:gd name="connsiteY4" fmla="*/ 844952 h 914400"/>
                    <a:gd name="connsiteX5" fmla="*/ 289367 w 289367"/>
                    <a:gd name="connsiteY5" fmla="*/ 787078 h 914400"/>
                    <a:gd name="connsiteX6" fmla="*/ 266218 w 289367"/>
                    <a:gd name="connsiteY6" fmla="*/ 92597 h 914400"/>
                    <a:gd name="connsiteX7" fmla="*/ 208344 w 289367"/>
                    <a:gd name="connsiteY7" fmla="*/ 0 h 914400"/>
                    <a:gd name="connsiteX8" fmla="*/ 104172 w 289367"/>
                    <a:gd name="connsiteY8" fmla="*/ 23149 h 914400"/>
                    <a:gd name="connsiteX9" fmla="*/ 0 w 289367"/>
                    <a:gd name="connsiteY9" fmla="*/ 115747 h 914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89367" h="914400">
                      <a:moveTo>
                        <a:pt x="0" y="115747"/>
                      </a:moveTo>
                      <a:lnTo>
                        <a:pt x="23149" y="821802"/>
                      </a:lnTo>
                      <a:lnTo>
                        <a:pt x="81023" y="914400"/>
                      </a:lnTo>
                      <a:lnTo>
                        <a:pt x="208344" y="914400"/>
                      </a:lnTo>
                      <a:lnTo>
                        <a:pt x="277792" y="844952"/>
                      </a:lnTo>
                      <a:lnTo>
                        <a:pt x="289367" y="787078"/>
                      </a:lnTo>
                      <a:lnTo>
                        <a:pt x="266218" y="92597"/>
                      </a:lnTo>
                      <a:lnTo>
                        <a:pt x="208344" y="0"/>
                      </a:lnTo>
                      <a:lnTo>
                        <a:pt x="104172" y="23149"/>
                      </a:lnTo>
                      <a:lnTo>
                        <a:pt x="0" y="11574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6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ln w="50800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1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lumMod val="50000"/>
                        </a:schemeClr>
                      </a:gs>
                    </a:gsLst>
                    <a:lin ang="54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66" name="Gruppieren 65"/>
              <p:cNvGrpSpPr/>
              <p:nvPr/>
            </p:nvGrpSpPr>
            <p:grpSpPr>
              <a:xfrm>
                <a:off x="6033993" y="980728"/>
                <a:ext cx="229805" cy="614518"/>
                <a:chOff x="611560" y="1014282"/>
                <a:chExt cx="216024" cy="614518"/>
              </a:xfrm>
            </p:grpSpPr>
            <p:sp>
              <p:nvSpPr>
                <p:cNvPr id="70" name="Ellipse 69"/>
                <p:cNvSpPr/>
                <p:nvPr/>
              </p:nvSpPr>
              <p:spPr>
                <a:xfrm>
                  <a:off x="611560" y="1412776"/>
                  <a:ext cx="216024" cy="21602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63000">
                      <a:schemeClr val="accent1">
                        <a:shade val="67500"/>
                        <a:satMod val="115000"/>
                        <a:lumMod val="88000"/>
                        <a:lumOff val="12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1" name="Freihandform 70"/>
                <p:cNvSpPr/>
                <p:nvPr/>
              </p:nvSpPr>
              <p:spPr>
                <a:xfrm>
                  <a:off x="647230" y="1014282"/>
                  <a:ext cx="144684" cy="529208"/>
                </a:xfrm>
                <a:custGeom>
                  <a:avLst/>
                  <a:gdLst>
                    <a:gd name="connsiteX0" fmla="*/ 0 w 289367"/>
                    <a:gd name="connsiteY0" fmla="*/ 115747 h 914400"/>
                    <a:gd name="connsiteX1" fmla="*/ 23149 w 289367"/>
                    <a:gd name="connsiteY1" fmla="*/ 821802 h 914400"/>
                    <a:gd name="connsiteX2" fmla="*/ 81023 w 289367"/>
                    <a:gd name="connsiteY2" fmla="*/ 914400 h 914400"/>
                    <a:gd name="connsiteX3" fmla="*/ 208344 w 289367"/>
                    <a:gd name="connsiteY3" fmla="*/ 914400 h 914400"/>
                    <a:gd name="connsiteX4" fmla="*/ 277792 w 289367"/>
                    <a:gd name="connsiteY4" fmla="*/ 844952 h 914400"/>
                    <a:gd name="connsiteX5" fmla="*/ 289367 w 289367"/>
                    <a:gd name="connsiteY5" fmla="*/ 787078 h 914400"/>
                    <a:gd name="connsiteX6" fmla="*/ 266218 w 289367"/>
                    <a:gd name="connsiteY6" fmla="*/ 92597 h 914400"/>
                    <a:gd name="connsiteX7" fmla="*/ 208344 w 289367"/>
                    <a:gd name="connsiteY7" fmla="*/ 0 h 914400"/>
                    <a:gd name="connsiteX8" fmla="*/ 104172 w 289367"/>
                    <a:gd name="connsiteY8" fmla="*/ 23149 h 914400"/>
                    <a:gd name="connsiteX9" fmla="*/ 0 w 289367"/>
                    <a:gd name="connsiteY9" fmla="*/ 115747 h 914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89367" h="914400">
                      <a:moveTo>
                        <a:pt x="0" y="115747"/>
                      </a:moveTo>
                      <a:lnTo>
                        <a:pt x="23149" y="821802"/>
                      </a:lnTo>
                      <a:lnTo>
                        <a:pt x="81023" y="914400"/>
                      </a:lnTo>
                      <a:lnTo>
                        <a:pt x="208344" y="914400"/>
                      </a:lnTo>
                      <a:lnTo>
                        <a:pt x="277792" y="844952"/>
                      </a:lnTo>
                      <a:lnTo>
                        <a:pt x="289367" y="787078"/>
                      </a:lnTo>
                      <a:lnTo>
                        <a:pt x="266218" y="92597"/>
                      </a:lnTo>
                      <a:lnTo>
                        <a:pt x="208344" y="0"/>
                      </a:lnTo>
                      <a:lnTo>
                        <a:pt x="104172" y="23149"/>
                      </a:lnTo>
                      <a:lnTo>
                        <a:pt x="0" y="11574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6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ln w="50800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1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lumMod val="50000"/>
                        </a:schemeClr>
                      </a:gs>
                    </a:gsLst>
                    <a:lin ang="54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67" name="Gruppieren 66"/>
              <p:cNvGrpSpPr/>
              <p:nvPr/>
            </p:nvGrpSpPr>
            <p:grpSpPr>
              <a:xfrm>
                <a:off x="6718459" y="980728"/>
                <a:ext cx="229805" cy="614518"/>
                <a:chOff x="611560" y="1014282"/>
                <a:chExt cx="216024" cy="614518"/>
              </a:xfrm>
            </p:grpSpPr>
            <p:sp>
              <p:nvSpPr>
                <p:cNvPr id="68" name="Ellipse 67"/>
                <p:cNvSpPr/>
                <p:nvPr/>
              </p:nvSpPr>
              <p:spPr>
                <a:xfrm>
                  <a:off x="611560" y="1412776"/>
                  <a:ext cx="216024" cy="21602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63000">
                      <a:schemeClr val="accent1">
                        <a:shade val="67500"/>
                        <a:satMod val="115000"/>
                        <a:lumMod val="88000"/>
                        <a:lumOff val="12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9" name="Freihandform 68"/>
                <p:cNvSpPr/>
                <p:nvPr/>
              </p:nvSpPr>
              <p:spPr>
                <a:xfrm>
                  <a:off x="647230" y="1014282"/>
                  <a:ext cx="144684" cy="529208"/>
                </a:xfrm>
                <a:custGeom>
                  <a:avLst/>
                  <a:gdLst>
                    <a:gd name="connsiteX0" fmla="*/ 0 w 289367"/>
                    <a:gd name="connsiteY0" fmla="*/ 115747 h 914400"/>
                    <a:gd name="connsiteX1" fmla="*/ 23149 w 289367"/>
                    <a:gd name="connsiteY1" fmla="*/ 821802 h 914400"/>
                    <a:gd name="connsiteX2" fmla="*/ 81023 w 289367"/>
                    <a:gd name="connsiteY2" fmla="*/ 914400 h 914400"/>
                    <a:gd name="connsiteX3" fmla="*/ 208344 w 289367"/>
                    <a:gd name="connsiteY3" fmla="*/ 914400 h 914400"/>
                    <a:gd name="connsiteX4" fmla="*/ 277792 w 289367"/>
                    <a:gd name="connsiteY4" fmla="*/ 844952 h 914400"/>
                    <a:gd name="connsiteX5" fmla="*/ 289367 w 289367"/>
                    <a:gd name="connsiteY5" fmla="*/ 787078 h 914400"/>
                    <a:gd name="connsiteX6" fmla="*/ 266218 w 289367"/>
                    <a:gd name="connsiteY6" fmla="*/ 92597 h 914400"/>
                    <a:gd name="connsiteX7" fmla="*/ 208344 w 289367"/>
                    <a:gd name="connsiteY7" fmla="*/ 0 h 914400"/>
                    <a:gd name="connsiteX8" fmla="*/ 104172 w 289367"/>
                    <a:gd name="connsiteY8" fmla="*/ 23149 h 914400"/>
                    <a:gd name="connsiteX9" fmla="*/ 0 w 289367"/>
                    <a:gd name="connsiteY9" fmla="*/ 115747 h 914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89367" h="914400">
                      <a:moveTo>
                        <a:pt x="0" y="115747"/>
                      </a:moveTo>
                      <a:lnTo>
                        <a:pt x="23149" y="821802"/>
                      </a:lnTo>
                      <a:lnTo>
                        <a:pt x="81023" y="914400"/>
                      </a:lnTo>
                      <a:lnTo>
                        <a:pt x="208344" y="914400"/>
                      </a:lnTo>
                      <a:lnTo>
                        <a:pt x="277792" y="844952"/>
                      </a:lnTo>
                      <a:lnTo>
                        <a:pt x="289367" y="787078"/>
                      </a:lnTo>
                      <a:lnTo>
                        <a:pt x="266218" y="92597"/>
                      </a:lnTo>
                      <a:lnTo>
                        <a:pt x="208344" y="0"/>
                      </a:lnTo>
                      <a:lnTo>
                        <a:pt x="104172" y="23149"/>
                      </a:lnTo>
                      <a:lnTo>
                        <a:pt x="0" y="11574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6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ln w="50800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1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lumMod val="50000"/>
                        </a:schemeClr>
                      </a:gs>
                    </a:gsLst>
                    <a:lin ang="54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sp>
          <p:nvSpPr>
            <p:cNvPr id="59" name="Rechteck 58"/>
            <p:cNvSpPr/>
            <p:nvPr/>
          </p:nvSpPr>
          <p:spPr>
            <a:xfrm>
              <a:off x="3888440" y="1904228"/>
              <a:ext cx="4644000" cy="3041503"/>
            </a:xfrm>
            <a:prstGeom prst="rect">
              <a:avLst/>
            </a:prstGeom>
            <a:pattFill prst="lgGrid">
              <a:fgClr>
                <a:srgbClr val="DEF1F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6" name="Textfeld 55"/>
          <p:cNvSpPr txBox="1"/>
          <p:nvPr/>
        </p:nvSpPr>
        <p:spPr>
          <a:xfrm>
            <a:off x="3818577" y="1633364"/>
            <a:ext cx="4275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8000"/>
                </a:solidFill>
                <a:latin typeface="Segoe Print" panose="02000600000000000000" pitchFamily="2" charset="0"/>
                <a:ea typeface="Verdana" pitchFamily="34" charset="0"/>
                <a:cs typeface="Verdana" pitchFamily="34" charset="0"/>
              </a:rPr>
              <a:t>Formalization</a:t>
            </a:r>
            <a:r>
              <a:rPr lang="de-DE" dirty="0" smtClean="0">
                <a:solidFill>
                  <a:srgbClr val="008000"/>
                </a:solidFill>
                <a:latin typeface="Segoe Print" panose="02000600000000000000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dirty="0" err="1" smtClean="0">
                <a:solidFill>
                  <a:srgbClr val="008000"/>
                </a:solidFill>
                <a:latin typeface="Segoe Print" panose="02000600000000000000" pitchFamily="2" charset="0"/>
                <a:ea typeface="Verdana" pitchFamily="34" charset="0"/>
                <a:cs typeface="Verdana" pitchFamily="34" charset="0"/>
              </a:rPr>
              <a:t>of</a:t>
            </a:r>
            <a:r>
              <a:rPr lang="de-DE" dirty="0" smtClean="0">
                <a:solidFill>
                  <a:srgbClr val="008000"/>
                </a:solidFill>
                <a:latin typeface="Segoe Print" panose="02000600000000000000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dirty="0" err="1" smtClean="0">
                <a:solidFill>
                  <a:srgbClr val="008000"/>
                </a:solidFill>
                <a:latin typeface="Segoe Print" panose="02000600000000000000" pitchFamily="2" charset="0"/>
                <a:ea typeface="Verdana" pitchFamily="34" charset="0"/>
                <a:cs typeface="Verdana" pitchFamily="34" charset="0"/>
              </a:rPr>
              <a:t>information</a:t>
            </a:r>
            <a:r>
              <a:rPr lang="de-DE" dirty="0" smtClean="0">
                <a:solidFill>
                  <a:srgbClr val="008000"/>
                </a:solidFill>
                <a:latin typeface="Segoe Print" panose="02000600000000000000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dirty="0" err="1" smtClean="0">
                <a:solidFill>
                  <a:srgbClr val="008000"/>
                </a:solidFill>
                <a:latin typeface="Segoe Print" panose="02000600000000000000" pitchFamily="2" charset="0"/>
                <a:ea typeface="Verdana" pitchFamily="34" charset="0"/>
                <a:cs typeface="Verdana" pitchFamily="34" charset="0"/>
              </a:rPr>
              <a:t>for</a:t>
            </a:r>
            <a:r>
              <a:rPr lang="de-DE" dirty="0" smtClean="0">
                <a:solidFill>
                  <a:srgbClr val="008000"/>
                </a:solidFill>
                <a:latin typeface="Segoe Print" panose="02000600000000000000" pitchFamily="2" charset="0"/>
                <a:ea typeface="Verdana" pitchFamily="34" charset="0"/>
                <a:cs typeface="Verdana" pitchFamily="34" charset="0"/>
              </a:rPr>
              <a:t> ...</a:t>
            </a:r>
            <a:endParaRPr lang="de-DE" dirty="0">
              <a:solidFill>
                <a:srgbClr val="008000"/>
              </a:solidFill>
              <a:latin typeface="Segoe Print" panose="02000600000000000000" pitchFamily="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7" name="Inhaltsplatzhalter 2"/>
          <p:cNvSpPr txBox="1">
            <a:spLocks/>
          </p:cNvSpPr>
          <p:nvPr/>
        </p:nvSpPr>
        <p:spPr>
          <a:xfrm>
            <a:off x="3937758" y="1976237"/>
            <a:ext cx="4690498" cy="2969494"/>
          </a:xfrm>
          <a:prstGeom prst="rect">
            <a:avLst/>
          </a:prstGeom>
        </p:spPr>
        <p:txBody>
          <a:bodyPr/>
          <a:lstStyle>
            <a:lvl1pPr marL="540000" indent="-360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"/>
              <a:defRPr sz="2400">
                <a:solidFill>
                  <a:srgbClr val="33339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82800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"/>
              <a:defRPr sz="2000">
                <a:solidFill>
                  <a:srgbClr val="33339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308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"/>
              <a:defRPr sz="1600">
                <a:solidFill>
                  <a:srgbClr val="33339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marL="72000" indent="-180000">
              <a:spcBef>
                <a:spcPts val="200"/>
              </a:spcBef>
              <a:buClr>
                <a:srgbClr val="008000"/>
              </a:buClr>
              <a:buFont typeface="Segoe Print" panose="02000600000000000000" pitchFamily="2" charset="0"/>
              <a:buChar char="●"/>
            </a:pPr>
            <a:r>
              <a:rPr lang="de-DE" sz="1400" kern="0" dirty="0" err="1" smtClean="0">
                <a:solidFill>
                  <a:srgbClr val="008000"/>
                </a:solidFill>
                <a:latin typeface="Segoe Print" panose="02000600000000000000" pitchFamily="2" charset="0"/>
              </a:rPr>
              <a:t>Uniformity</a:t>
            </a:r>
            <a:r>
              <a:rPr lang="de-DE" sz="1400" kern="0" dirty="0" smtClean="0">
                <a:solidFill>
                  <a:srgbClr val="008000"/>
                </a:solidFill>
                <a:latin typeface="Segoe Print" panose="02000600000000000000" pitchFamily="2" charset="0"/>
              </a:rPr>
              <a:t> </a:t>
            </a:r>
            <a:r>
              <a:rPr lang="de-DE" sz="1400" kern="0" dirty="0" err="1" smtClean="0">
                <a:solidFill>
                  <a:srgbClr val="008000"/>
                </a:solidFill>
                <a:latin typeface="Segoe Print" panose="02000600000000000000" pitchFamily="2" charset="0"/>
              </a:rPr>
              <a:t>and</a:t>
            </a:r>
            <a:r>
              <a:rPr lang="de-DE" sz="1400" kern="0" dirty="0">
                <a:solidFill>
                  <a:srgbClr val="008000"/>
                </a:solidFill>
                <a:latin typeface="Segoe Print" panose="02000600000000000000" pitchFamily="2" charset="0"/>
              </a:rPr>
              <a:t> </a:t>
            </a:r>
            <a:r>
              <a:rPr lang="de-DE" sz="1400" kern="0" dirty="0" err="1" smtClean="0">
                <a:solidFill>
                  <a:srgbClr val="008000"/>
                </a:solidFill>
                <a:latin typeface="Segoe Print" panose="02000600000000000000" pitchFamily="2" charset="0"/>
              </a:rPr>
              <a:t>comprehensibility</a:t>
            </a:r>
            <a:r>
              <a:rPr lang="de-DE" sz="1400" kern="0" dirty="0" smtClean="0">
                <a:solidFill>
                  <a:srgbClr val="008000"/>
                </a:solidFill>
                <a:latin typeface="Segoe Print" panose="02000600000000000000" pitchFamily="2" charset="0"/>
              </a:rPr>
              <a:t> </a:t>
            </a:r>
            <a:r>
              <a:rPr lang="de-DE" sz="1400" kern="0" dirty="0" err="1" smtClean="0">
                <a:solidFill>
                  <a:srgbClr val="008000"/>
                </a:solidFill>
                <a:latin typeface="Segoe Print" panose="02000600000000000000" pitchFamily="2" charset="0"/>
              </a:rPr>
              <a:t>of</a:t>
            </a:r>
            <a:r>
              <a:rPr lang="de-DE" sz="1400" kern="0" dirty="0" smtClean="0">
                <a:solidFill>
                  <a:srgbClr val="008000"/>
                </a:solidFill>
                <a:latin typeface="Segoe Print" panose="02000600000000000000" pitchFamily="2" charset="0"/>
              </a:rPr>
              <a:t> </a:t>
            </a:r>
            <a:br>
              <a:rPr lang="de-DE" sz="1400" kern="0" dirty="0" smtClean="0">
                <a:solidFill>
                  <a:srgbClr val="008000"/>
                </a:solidFill>
                <a:latin typeface="Segoe Print" panose="02000600000000000000" pitchFamily="2" charset="0"/>
              </a:rPr>
            </a:br>
            <a:r>
              <a:rPr lang="de-DE" sz="1400" kern="0" dirty="0" smtClean="0">
                <a:solidFill>
                  <a:srgbClr val="008000"/>
                </a:solidFill>
                <a:latin typeface="Segoe Print" panose="02000600000000000000" pitchFamily="2" charset="0"/>
              </a:rPr>
              <a:t>  </a:t>
            </a:r>
            <a:r>
              <a:rPr lang="de-DE" sz="1400" kern="0" dirty="0" err="1" smtClean="0">
                <a:solidFill>
                  <a:srgbClr val="008000"/>
                </a:solidFill>
                <a:latin typeface="Segoe Print" panose="02000600000000000000" pitchFamily="2" charset="0"/>
              </a:rPr>
              <a:t>documatition</a:t>
            </a:r>
            <a:endParaRPr lang="de-DE" sz="1400" kern="0" dirty="0">
              <a:solidFill>
                <a:srgbClr val="008000"/>
              </a:solidFill>
              <a:latin typeface="Segoe Print" panose="02000600000000000000" pitchFamily="2" charset="0"/>
            </a:endParaRPr>
          </a:p>
          <a:p>
            <a:pPr marL="72000" indent="-180000">
              <a:spcBef>
                <a:spcPts val="200"/>
              </a:spcBef>
              <a:buClr>
                <a:srgbClr val="008000"/>
              </a:buClr>
              <a:buFont typeface="Segoe Print" panose="02000600000000000000" pitchFamily="2" charset="0"/>
              <a:buChar char="●"/>
            </a:pPr>
            <a:r>
              <a:rPr lang="de-DE" sz="1400" kern="0" dirty="0" err="1" smtClean="0">
                <a:solidFill>
                  <a:srgbClr val="008000"/>
                </a:solidFill>
                <a:latin typeface="Segoe Print" panose="02000600000000000000" pitchFamily="2" charset="0"/>
              </a:rPr>
              <a:t>Statistics</a:t>
            </a:r>
            <a:endParaRPr lang="de-DE" sz="1400" kern="0" dirty="0">
              <a:solidFill>
                <a:srgbClr val="008000"/>
              </a:solidFill>
              <a:latin typeface="Segoe Print" panose="02000600000000000000" pitchFamily="2" charset="0"/>
            </a:endParaRPr>
          </a:p>
          <a:p>
            <a:pPr marL="72000" indent="-180000">
              <a:spcBef>
                <a:spcPts val="200"/>
              </a:spcBef>
              <a:buClr>
                <a:srgbClr val="008000"/>
              </a:buClr>
              <a:buFont typeface="Segoe Print" panose="02000600000000000000" pitchFamily="2" charset="0"/>
              <a:buChar char="●"/>
            </a:pPr>
            <a:r>
              <a:rPr lang="de-DE" sz="1400" kern="0" dirty="0" err="1" smtClean="0">
                <a:solidFill>
                  <a:srgbClr val="008000"/>
                </a:solidFill>
                <a:latin typeface="Segoe Print" panose="02000600000000000000" pitchFamily="2" charset="0"/>
              </a:rPr>
              <a:t>Billing</a:t>
            </a:r>
            <a:endParaRPr lang="de-DE" sz="1400" kern="0" dirty="0">
              <a:solidFill>
                <a:srgbClr val="008000"/>
              </a:solidFill>
              <a:latin typeface="Segoe Print" panose="02000600000000000000" pitchFamily="2" charset="0"/>
            </a:endParaRPr>
          </a:p>
          <a:p>
            <a:pPr marL="72000" indent="-180000">
              <a:spcBef>
                <a:spcPts val="200"/>
              </a:spcBef>
              <a:buClr>
                <a:srgbClr val="008000"/>
              </a:buClr>
              <a:buFont typeface="Segoe Print" panose="02000600000000000000" pitchFamily="2" charset="0"/>
              <a:buChar char="●"/>
            </a:pPr>
            <a:r>
              <a:rPr lang="de-DE" sz="1400" kern="0" dirty="0">
                <a:solidFill>
                  <a:srgbClr val="008000"/>
                </a:solidFill>
                <a:latin typeface="Segoe Print" panose="02000600000000000000" pitchFamily="2" charset="0"/>
              </a:rPr>
              <a:t>Legal </a:t>
            </a:r>
            <a:r>
              <a:rPr lang="de-DE" sz="1400" kern="0" dirty="0" err="1">
                <a:solidFill>
                  <a:srgbClr val="008000"/>
                </a:solidFill>
                <a:latin typeface="Segoe Print" panose="02000600000000000000" pitchFamily="2" charset="0"/>
              </a:rPr>
              <a:t>documentation</a:t>
            </a:r>
            <a:r>
              <a:rPr lang="de-DE" sz="1400" kern="0" dirty="0">
                <a:solidFill>
                  <a:srgbClr val="008000"/>
                </a:solidFill>
                <a:latin typeface="Segoe Print" panose="02000600000000000000" pitchFamily="2" charset="0"/>
              </a:rPr>
              <a:t> </a:t>
            </a:r>
            <a:r>
              <a:rPr lang="de-DE" sz="1400" kern="0" dirty="0" err="1">
                <a:solidFill>
                  <a:srgbClr val="008000"/>
                </a:solidFill>
                <a:latin typeface="Segoe Print" panose="02000600000000000000" pitchFamily="2" charset="0"/>
              </a:rPr>
              <a:t>requirements</a:t>
            </a:r>
            <a:endParaRPr lang="de-DE" sz="1400" kern="0" dirty="0">
              <a:solidFill>
                <a:srgbClr val="008000"/>
              </a:solidFill>
              <a:latin typeface="Segoe Print" panose="02000600000000000000" pitchFamily="2" charset="0"/>
            </a:endParaRPr>
          </a:p>
          <a:p>
            <a:pPr marL="72000" indent="-180000">
              <a:spcBef>
                <a:spcPts val="200"/>
              </a:spcBef>
              <a:buClr>
                <a:srgbClr val="008000"/>
              </a:buClr>
              <a:buFont typeface="Segoe Print" panose="02000600000000000000" pitchFamily="2" charset="0"/>
              <a:buChar char="●"/>
            </a:pPr>
            <a:r>
              <a:rPr lang="de-DE" sz="1400" kern="0" dirty="0" smtClean="0">
                <a:solidFill>
                  <a:srgbClr val="008000"/>
                </a:solidFill>
                <a:latin typeface="Segoe Print" panose="02000600000000000000" pitchFamily="2" charset="0"/>
              </a:rPr>
              <a:t>Quality </a:t>
            </a:r>
            <a:r>
              <a:rPr lang="de-DE" sz="1400" kern="0" dirty="0" err="1">
                <a:solidFill>
                  <a:srgbClr val="008000"/>
                </a:solidFill>
                <a:latin typeface="Segoe Print" panose="02000600000000000000" pitchFamily="2" charset="0"/>
              </a:rPr>
              <a:t>management</a:t>
            </a:r>
            <a:endParaRPr lang="de-DE" sz="1400" kern="0" dirty="0">
              <a:solidFill>
                <a:srgbClr val="008000"/>
              </a:solidFill>
              <a:latin typeface="Segoe Print" panose="02000600000000000000" pitchFamily="2" charset="0"/>
            </a:endParaRPr>
          </a:p>
          <a:p>
            <a:pPr marL="72000" indent="-180000">
              <a:spcBef>
                <a:spcPts val="200"/>
              </a:spcBef>
              <a:buClr>
                <a:srgbClr val="008000"/>
              </a:buClr>
              <a:buFont typeface="Segoe Print" panose="02000600000000000000" pitchFamily="2" charset="0"/>
              <a:buChar char="●"/>
            </a:pPr>
            <a:r>
              <a:rPr lang="de-DE" sz="1400" kern="0" dirty="0" smtClean="0">
                <a:solidFill>
                  <a:srgbClr val="008000"/>
                </a:solidFill>
                <a:latin typeface="Segoe Print" panose="02000600000000000000" pitchFamily="2" charset="0"/>
              </a:rPr>
              <a:t>Knowledge </a:t>
            </a:r>
            <a:r>
              <a:rPr lang="de-DE" sz="1400" kern="0" dirty="0" err="1" smtClean="0">
                <a:solidFill>
                  <a:srgbClr val="008000"/>
                </a:solidFill>
                <a:latin typeface="Segoe Print" panose="02000600000000000000" pitchFamily="2" charset="0"/>
              </a:rPr>
              <a:t>based</a:t>
            </a:r>
            <a:r>
              <a:rPr lang="de-DE" sz="1400" kern="0" dirty="0" smtClean="0">
                <a:solidFill>
                  <a:srgbClr val="008000"/>
                </a:solidFill>
                <a:latin typeface="Segoe Print" panose="02000600000000000000" pitchFamily="2" charset="0"/>
              </a:rPr>
              <a:t> </a:t>
            </a:r>
            <a:r>
              <a:rPr lang="de-DE" sz="1400" kern="0" dirty="0" err="1" smtClean="0">
                <a:solidFill>
                  <a:srgbClr val="008000"/>
                </a:solidFill>
                <a:latin typeface="Segoe Print" panose="02000600000000000000" pitchFamily="2" charset="0"/>
              </a:rPr>
              <a:t>functionalities</a:t>
            </a:r>
            <a:endParaRPr lang="de-DE" sz="1400" kern="0" dirty="0">
              <a:solidFill>
                <a:srgbClr val="008000"/>
              </a:solidFill>
              <a:latin typeface="Segoe Print" panose="02000600000000000000" pitchFamily="2" charset="0"/>
            </a:endParaRPr>
          </a:p>
          <a:p>
            <a:pPr marL="72000" indent="-180000">
              <a:spcBef>
                <a:spcPts val="200"/>
              </a:spcBef>
              <a:buClr>
                <a:srgbClr val="008000"/>
              </a:buClr>
              <a:buFont typeface="Segoe Print" panose="02000600000000000000" pitchFamily="2" charset="0"/>
              <a:buChar char="●"/>
            </a:pPr>
            <a:r>
              <a:rPr lang="de-DE" sz="1400" kern="0" dirty="0" err="1" smtClean="0">
                <a:solidFill>
                  <a:srgbClr val="008000"/>
                </a:solidFill>
                <a:latin typeface="Segoe Print" panose="02000600000000000000" pitchFamily="2" charset="0"/>
              </a:rPr>
              <a:t>Decision</a:t>
            </a:r>
            <a:r>
              <a:rPr lang="de-DE" sz="1400" kern="0" dirty="0" smtClean="0">
                <a:solidFill>
                  <a:srgbClr val="008000"/>
                </a:solidFill>
                <a:latin typeface="Segoe Print" panose="02000600000000000000" pitchFamily="2" charset="0"/>
              </a:rPr>
              <a:t> </a:t>
            </a:r>
            <a:r>
              <a:rPr lang="de-DE" sz="1400" kern="0" dirty="0" err="1" smtClean="0">
                <a:solidFill>
                  <a:srgbClr val="008000"/>
                </a:solidFill>
                <a:latin typeface="Segoe Print" panose="02000600000000000000" pitchFamily="2" charset="0"/>
              </a:rPr>
              <a:t>support</a:t>
            </a:r>
            <a:r>
              <a:rPr lang="de-DE" sz="1400" kern="0" dirty="0" smtClean="0">
                <a:solidFill>
                  <a:srgbClr val="008000"/>
                </a:solidFill>
                <a:latin typeface="Segoe Print" panose="02000600000000000000" pitchFamily="2" charset="0"/>
              </a:rPr>
              <a:t> </a:t>
            </a:r>
            <a:r>
              <a:rPr lang="de-DE" sz="1400" kern="0" dirty="0" err="1" smtClean="0">
                <a:solidFill>
                  <a:srgbClr val="008000"/>
                </a:solidFill>
                <a:latin typeface="Segoe Print" panose="02000600000000000000" pitchFamily="2" charset="0"/>
              </a:rPr>
              <a:t>functionalities</a:t>
            </a:r>
            <a:endParaRPr lang="de-DE" sz="1400" kern="0" dirty="0">
              <a:solidFill>
                <a:srgbClr val="008000"/>
              </a:solidFill>
              <a:latin typeface="Segoe Print" panose="02000600000000000000" pitchFamily="2" charset="0"/>
            </a:endParaRPr>
          </a:p>
          <a:p>
            <a:pPr marL="72000" indent="-180000">
              <a:spcBef>
                <a:spcPts val="200"/>
              </a:spcBef>
              <a:buClr>
                <a:srgbClr val="008000"/>
              </a:buClr>
              <a:buFont typeface="Segoe Print" panose="02000600000000000000" pitchFamily="2" charset="0"/>
              <a:buChar char="●"/>
            </a:pPr>
            <a:r>
              <a:rPr lang="de-DE" sz="1400" kern="0" dirty="0" err="1" smtClean="0">
                <a:solidFill>
                  <a:srgbClr val="008000"/>
                </a:solidFill>
                <a:latin typeface="Segoe Print" panose="02000600000000000000" pitchFamily="2" charset="0"/>
              </a:rPr>
              <a:t>Collaboration</a:t>
            </a:r>
            <a:r>
              <a:rPr lang="de-DE" sz="1400" kern="0" dirty="0" smtClean="0">
                <a:solidFill>
                  <a:srgbClr val="008000"/>
                </a:solidFill>
                <a:latin typeface="Segoe Print" panose="02000600000000000000" pitchFamily="2" charset="0"/>
              </a:rPr>
              <a:t> </a:t>
            </a:r>
            <a:r>
              <a:rPr lang="de-DE" sz="1400" kern="0" dirty="0" err="1" smtClean="0">
                <a:solidFill>
                  <a:srgbClr val="008000"/>
                </a:solidFill>
                <a:latin typeface="Segoe Print" panose="02000600000000000000" pitchFamily="2" charset="0"/>
              </a:rPr>
              <a:t>with</a:t>
            </a:r>
            <a:r>
              <a:rPr lang="de-DE" sz="1400" kern="0" dirty="0" smtClean="0">
                <a:solidFill>
                  <a:srgbClr val="008000"/>
                </a:solidFill>
                <a:latin typeface="Segoe Print" panose="02000600000000000000" pitchFamily="2" charset="0"/>
              </a:rPr>
              <a:t> </a:t>
            </a:r>
            <a:r>
              <a:rPr lang="de-DE" sz="1400" kern="0" dirty="0" err="1" smtClean="0">
                <a:solidFill>
                  <a:srgbClr val="008000"/>
                </a:solidFill>
                <a:latin typeface="Segoe Print" panose="02000600000000000000" pitchFamily="2" charset="0"/>
              </a:rPr>
              <a:t>other</a:t>
            </a:r>
            <a:r>
              <a:rPr lang="de-DE" sz="1400" kern="0" dirty="0">
                <a:solidFill>
                  <a:srgbClr val="008000"/>
                </a:solidFill>
                <a:latin typeface="Segoe Print" panose="02000600000000000000" pitchFamily="2" charset="0"/>
              </a:rPr>
              <a:t> </a:t>
            </a:r>
            <a:r>
              <a:rPr lang="de-DE" sz="1400" kern="0" dirty="0" err="1">
                <a:solidFill>
                  <a:srgbClr val="008000"/>
                </a:solidFill>
                <a:latin typeface="Segoe Print" panose="02000600000000000000" pitchFamily="2" charset="0"/>
              </a:rPr>
              <a:t>institutions</a:t>
            </a:r>
            <a:r>
              <a:rPr lang="de-DE" sz="1400" kern="0" dirty="0" smtClean="0">
                <a:solidFill>
                  <a:srgbClr val="FF00FF"/>
                </a:solidFill>
                <a:latin typeface="Segoe Print" panose="02000600000000000000" pitchFamily="2" charset="0"/>
              </a:rPr>
              <a:t/>
            </a:r>
            <a:br>
              <a:rPr lang="de-DE" sz="1400" kern="0" dirty="0" smtClean="0">
                <a:solidFill>
                  <a:srgbClr val="FF00FF"/>
                </a:solidFill>
                <a:latin typeface="Segoe Print" panose="02000600000000000000" pitchFamily="2" charset="0"/>
              </a:rPr>
            </a:br>
            <a:r>
              <a:rPr lang="de-DE" sz="1400" kern="0" dirty="0" smtClean="0">
                <a:solidFill>
                  <a:srgbClr val="008000"/>
                </a:solidFill>
                <a:latin typeface="Segoe Print" panose="02000600000000000000" pitchFamily="2" charset="0"/>
              </a:rPr>
              <a:t>  </a:t>
            </a:r>
            <a:r>
              <a:rPr lang="de-DE" sz="1400" kern="0" dirty="0" smtClean="0">
                <a:solidFill>
                  <a:srgbClr val="008000"/>
                </a:solidFill>
                <a:latin typeface="Segoe Print" panose="02000600000000000000" pitchFamily="2" charset="0"/>
                <a:sym typeface="Wingdings" panose="05000000000000000000" pitchFamily="2" charset="2"/>
              </a:rPr>
              <a:t></a:t>
            </a:r>
            <a:r>
              <a:rPr lang="de-DE" sz="1400" kern="0" dirty="0" smtClean="0">
                <a:solidFill>
                  <a:srgbClr val="008000"/>
                </a:solidFill>
                <a:latin typeface="Segoe Print" panose="02000600000000000000" pitchFamily="2" charset="0"/>
              </a:rPr>
              <a:t> also </a:t>
            </a:r>
            <a:r>
              <a:rPr lang="de-DE" sz="1400" kern="0" dirty="0" err="1" smtClean="0">
                <a:solidFill>
                  <a:srgbClr val="008000"/>
                </a:solidFill>
                <a:latin typeface="Segoe Print" panose="02000600000000000000" pitchFamily="2" charset="0"/>
              </a:rPr>
              <a:t>interoperbility</a:t>
            </a:r>
            <a:r>
              <a:rPr lang="de-DE" sz="1400" kern="0" dirty="0" smtClean="0">
                <a:solidFill>
                  <a:srgbClr val="008000"/>
                </a:solidFill>
                <a:latin typeface="Segoe Print" panose="02000600000000000000" pitchFamily="2" charset="0"/>
              </a:rPr>
              <a:t> </a:t>
            </a:r>
            <a:r>
              <a:rPr lang="de-DE" sz="1400" kern="0" dirty="0" err="1" smtClean="0">
                <a:solidFill>
                  <a:srgbClr val="008000"/>
                </a:solidFill>
                <a:latin typeface="Segoe Print" panose="02000600000000000000" pitchFamily="2" charset="0"/>
              </a:rPr>
              <a:t>of</a:t>
            </a:r>
            <a:r>
              <a:rPr lang="de-DE" sz="1400" kern="0" dirty="0" smtClean="0">
                <a:solidFill>
                  <a:srgbClr val="008000"/>
                </a:solidFill>
                <a:latin typeface="Segoe Print" panose="02000600000000000000" pitchFamily="2" charset="0"/>
              </a:rPr>
              <a:t> </a:t>
            </a:r>
            <a:r>
              <a:rPr lang="de-DE" sz="1400" kern="0" dirty="0" err="1" smtClean="0">
                <a:solidFill>
                  <a:srgbClr val="008000"/>
                </a:solidFill>
                <a:latin typeface="Segoe Print" panose="02000600000000000000" pitchFamily="2" charset="0"/>
              </a:rPr>
              <a:t>information</a:t>
            </a:r>
            <a:r>
              <a:rPr lang="de-DE" sz="1400" kern="0" dirty="0" smtClean="0">
                <a:solidFill>
                  <a:srgbClr val="008000"/>
                </a:solidFill>
                <a:latin typeface="Segoe Print" panose="02000600000000000000" pitchFamily="2" charset="0"/>
              </a:rPr>
              <a:t> </a:t>
            </a:r>
            <a:r>
              <a:rPr lang="de-DE" sz="1400" kern="0" dirty="0" err="1" smtClean="0">
                <a:solidFill>
                  <a:srgbClr val="008000"/>
                </a:solidFill>
                <a:latin typeface="Segoe Print" panose="02000600000000000000" pitchFamily="2" charset="0"/>
              </a:rPr>
              <a:t>systems</a:t>
            </a:r>
            <a:endParaRPr lang="de-DE" sz="1400" kern="0" dirty="0">
              <a:solidFill>
                <a:srgbClr val="008000"/>
              </a:solidFill>
              <a:latin typeface="Segoe Print" panose="02000600000000000000" pitchFamily="2" charset="0"/>
            </a:endParaRPr>
          </a:p>
          <a:p>
            <a:pPr marL="72000" indent="-180000">
              <a:spcBef>
                <a:spcPts val="200"/>
              </a:spcBef>
              <a:buClr>
                <a:srgbClr val="008000"/>
              </a:buClr>
              <a:buFont typeface="Segoe Print" panose="02000600000000000000" pitchFamily="2" charset="0"/>
              <a:buChar char="●"/>
            </a:pPr>
            <a:r>
              <a:rPr lang="de-DE" sz="1400" kern="0" dirty="0" smtClean="0">
                <a:solidFill>
                  <a:srgbClr val="008000"/>
                </a:solidFill>
                <a:latin typeface="Segoe Print" panose="02000600000000000000" pitchFamily="2" charset="0"/>
              </a:rPr>
              <a:t>Research</a:t>
            </a:r>
            <a:endParaRPr lang="de-DE" sz="1400" kern="0" dirty="0">
              <a:solidFill>
                <a:srgbClr val="008000"/>
              </a:solidFill>
              <a:latin typeface="Segoe Print" panose="02000600000000000000" pitchFamily="2" charset="0"/>
            </a:endParaRPr>
          </a:p>
        </p:txBody>
      </p:sp>
      <p:sp>
        <p:nvSpPr>
          <p:cNvPr id="96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0682" y="2597150"/>
            <a:ext cx="124527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615950"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defTabSz="6159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defTabSz="61595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defTabSz="6159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defTabSz="61595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defTabSz="615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defTabSz="615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defTabSz="615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defTabSz="615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Office </a:t>
            </a:r>
            <a:r>
              <a:rPr lang="de-DE" altLang="de-DE" sz="1200" dirty="0" smtClean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Dr</a:t>
            </a:r>
            <a:r>
              <a:rPr lang="de-DE" altLang="de-DE" sz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de-DE" altLang="de-DE" sz="1200" dirty="0" smtClean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Müller</a:t>
            </a:r>
            <a:endParaRPr lang="de-DE" altLang="de-DE" sz="1200" dirty="0">
              <a:solidFill>
                <a:schemeClr val="tx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97" name="Group 408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 flipH="1">
            <a:off x="303544" y="2057150"/>
            <a:ext cx="638819" cy="540000"/>
            <a:chOff x="2873" y="2041"/>
            <a:chExt cx="835" cy="809"/>
          </a:xfrm>
        </p:grpSpPr>
        <p:grpSp>
          <p:nvGrpSpPr>
            <p:cNvPr id="98" name="Group 409"/>
            <p:cNvGrpSpPr>
              <a:grpSpLocks/>
            </p:cNvGrpSpPr>
            <p:nvPr/>
          </p:nvGrpSpPr>
          <p:grpSpPr bwMode="auto">
            <a:xfrm flipH="1">
              <a:off x="2873" y="2268"/>
              <a:ext cx="220" cy="453"/>
              <a:chOff x="1905" y="1089"/>
              <a:chExt cx="227" cy="453"/>
            </a:xfrm>
          </p:grpSpPr>
          <p:sp>
            <p:nvSpPr>
              <p:cNvPr id="111" name="Rectangle 410"/>
              <p:cNvSpPr>
                <a:spLocks noChangeArrowheads="1"/>
              </p:cNvSpPr>
              <p:nvPr/>
            </p:nvSpPr>
            <p:spPr bwMode="auto">
              <a:xfrm>
                <a:off x="1905" y="1089"/>
                <a:ext cx="227" cy="45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latin typeface="Calibri" pitchFamily="34" charset="0"/>
                </a:endParaRPr>
              </a:p>
            </p:txBody>
          </p:sp>
          <p:sp>
            <p:nvSpPr>
              <p:cNvPr id="112" name="Line 411"/>
              <p:cNvSpPr>
                <a:spLocks noChangeShapeType="1"/>
              </p:cNvSpPr>
              <p:nvPr/>
            </p:nvSpPr>
            <p:spPr bwMode="auto">
              <a:xfrm>
                <a:off x="1950" y="1497"/>
                <a:ext cx="1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" name="Line 412"/>
              <p:cNvSpPr>
                <a:spLocks noChangeShapeType="1"/>
              </p:cNvSpPr>
              <p:nvPr/>
            </p:nvSpPr>
            <p:spPr bwMode="auto">
              <a:xfrm>
                <a:off x="1950" y="1452"/>
                <a:ext cx="1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" name="Line 413"/>
              <p:cNvSpPr>
                <a:spLocks noChangeShapeType="1"/>
              </p:cNvSpPr>
              <p:nvPr/>
            </p:nvSpPr>
            <p:spPr bwMode="auto">
              <a:xfrm>
                <a:off x="1950" y="1406"/>
                <a:ext cx="1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" name="Rectangle 414"/>
              <p:cNvSpPr>
                <a:spLocks noChangeArrowheads="1"/>
              </p:cNvSpPr>
              <p:nvPr/>
            </p:nvSpPr>
            <p:spPr bwMode="auto">
              <a:xfrm>
                <a:off x="2041" y="1315"/>
                <a:ext cx="46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latin typeface="Calibri" pitchFamily="34" charset="0"/>
                </a:endParaRPr>
              </a:p>
            </p:txBody>
          </p:sp>
          <p:sp>
            <p:nvSpPr>
              <p:cNvPr id="116" name="Line 415"/>
              <p:cNvSpPr>
                <a:spLocks noChangeShapeType="1"/>
              </p:cNvSpPr>
              <p:nvPr/>
            </p:nvSpPr>
            <p:spPr bwMode="auto">
              <a:xfrm>
                <a:off x="1950" y="1134"/>
                <a:ext cx="1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99" name="Group 416"/>
            <p:cNvGrpSpPr>
              <a:grpSpLocks/>
            </p:cNvGrpSpPr>
            <p:nvPr/>
          </p:nvGrpSpPr>
          <p:grpSpPr bwMode="auto">
            <a:xfrm flipH="1">
              <a:off x="3217" y="2670"/>
              <a:ext cx="359" cy="180"/>
              <a:chOff x="2592" y="1872"/>
              <a:chExt cx="432" cy="336"/>
            </a:xfrm>
          </p:grpSpPr>
          <p:sp>
            <p:nvSpPr>
              <p:cNvPr id="109" name="Freeform 417"/>
              <p:cNvSpPr>
                <a:spLocks/>
              </p:cNvSpPr>
              <p:nvPr/>
            </p:nvSpPr>
            <p:spPr bwMode="auto">
              <a:xfrm>
                <a:off x="2592" y="1872"/>
                <a:ext cx="432" cy="127"/>
              </a:xfrm>
              <a:custGeom>
                <a:avLst/>
                <a:gdLst>
                  <a:gd name="T0" fmla="*/ 6548770 w 63"/>
                  <a:gd name="T1" fmla="*/ 59067 h 32"/>
                  <a:gd name="T2" fmla="*/ 6548770 w 63"/>
                  <a:gd name="T3" fmla="*/ 51129 h 32"/>
                  <a:gd name="T4" fmla="*/ 6442690 w 63"/>
                  <a:gd name="T5" fmla="*/ 43442 h 32"/>
                  <a:gd name="T6" fmla="*/ 6230249 w 63"/>
                  <a:gd name="T7" fmla="*/ 35504 h 32"/>
                  <a:gd name="T8" fmla="*/ 6033566 w 63"/>
                  <a:gd name="T9" fmla="*/ 27563 h 32"/>
                  <a:gd name="T10" fmla="*/ 5821406 w 63"/>
                  <a:gd name="T11" fmla="*/ 23562 h 32"/>
                  <a:gd name="T12" fmla="*/ 5609253 w 63"/>
                  <a:gd name="T13" fmla="*/ 19625 h 32"/>
                  <a:gd name="T14" fmla="*/ 5306160 w 63"/>
                  <a:gd name="T15" fmla="*/ 11874 h 32"/>
                  <a:gd name="T16" fmla="*/ 4881847 w 63"/>
                  <a:gd name="T17" fmla="*/ 7937 h 32"/>
                  <a:gd name="T18" fmla="*/ 4578755 w 63"/>
                  <a:gd name="T19" fmla="*/ 4000 h 32"/>
                  <a:gd name="T20" fmla="*/ 4154442 w 63"/>
                  <a:gd name="T21" fmla="*/ 4000 h 32"/>
                  <a:gd name="T22" fmla="*/ 3851397 w 63"/>
                  <a:gd name="T23" fmla="*/ 0 h 32"/>
                  <a:gd name="T24" fmla="*/ 3427083 w 63"/>
                  <a:gd name="T25" fmla="*/ 0 h 32"/>
                  <a:gd name="T26" fmla="*/ 3017911 w 63"/>
                  <a:gd name="T27" fmla="*/ 0 h 32"/>
                  <a:gd name="T28" fmla="*/ 2593269 w 63"/>
                  <a:gd name="T29" fmla="*/ 0 h 32"/>
                  <a:gd name="T30" fmla="*/ 2288249 w 63"/>
                  <a:gd name="T31" fmla="*/ 4000 h 32"/>
                  <a:gd name="T32" fmla="*/ 1863936 w 63"/>
                  <a:gd name="T33" fmla="*/ 7937 h 32"/>
                  <a:gd name="T34" fmla="*/ 1560843 w 63"/>
                  <a:gd name="T35" fmla="*/ 11874 h 32"/>
                  <a:gd name="T36" fmla="*/ 1242610 w 63"/>
                  <a:gd name="T37" fmla="*/ 15875 h 32"/>
                  <a:gd name="T38" fmla="*/ 939559 w 63"/>
                  <a:gd name="T39" fmla="*/ 19625 h 32"/>
                  <a:gd name="T40" fmla="*/ 621326 w 63"/>
                  <a:gd name="T41" fmla="*/ 23562 h 32"/>
                  <a:gd name="T42" fmla="*/ 409173 w 63"/>
                  <a:gd name="T43" fmla="*/ 31500 h 32"/>
                  <a:gd name="T44" fmla="*/ 212153 w 63"/>
                  <a:gd name="T45" fmla="*/ 39441 h 32"/>
                  <a:gd name="T46" fmla="*/ 106080 w 63"/>
                  <a:gd name="T47" fmla="*/ 47125 h 32"/>
                  <a:gd name="T48" fmla="*/ 0 w 63"/>
                  <a:gd name="T49" fmla="*/ 51129 h 32"/>
                  <a:gd name="T50" fmla="*/ 0 w 63"/>
                  <a:gd name="T51" fmla="*/ 59067 h 32"/>
                  <a:gd name="T52" fmla="*/ 0 w 63"/>
                  <a:gd name="T53" fmla="*/ 66012 h 32"/>
                  <a:gd name="T54" fmla="*/ 0 w 63"/>
                  <a:gd name="T55" fmla="*/ 73950 h 32"/>
                  <a:gd name="T56" fmla="*/ 106080 w 63"/>
                  <a:gd name="T57" fmla="*/ 81637 h 32"/>
                  <a:gd name="T58" fmla="*/ 318233 w 63"/>
                  <a:gd name="T59" fmla="*/ 89575 h 32"/>
                  <a:gd name="T60" fmla="*/ 515253 w 63"/>
                  <a:gd name="T61" fmla="*/ 93512 h 32"/>
                  <a:gd name="T62" fmla="*/ 727406 w 63"/>
                  <a:gd name="T63" fmla="*/ 101453 h 32"/>
                  <a:gd name="T64" fmla="*/ 1045639 w 63"/>
                  <a:gd name="T65" fmla="*/ 105454 h 32"/>
                  <a:gd name="T66" fmla="*/ 1348684 w 63"/>
                  <a:gd name="T67" fmla="*/ 113141 h 32"/>
                  <a:gd name="T68" fmla="*/ 1666923 w 63"/>
                  <a:gd name="T69" fmla="*/ 117078 h 32"/>
                  <a:gd name="T70" fmla="*/ 1970016 w 63"/>
                  <a:gd name="T71" fmla="*/ 117078 h 32"/>
                  <a:gd name="T72" fmla="*/ 2394329 w 63"/>
                  <a:gd name="T73" fmla="*/ 121079 h 32"/>
                  <a:gd name="T74" fmla="*/ 2699678 w 63"/>
                  <a:gd name="T75" fmla="*/ 125016 h 32"/>
                  <a:gd name="T76" fmla="*/ 3123991 w 63"/>
                  <a:gd name="T77" fmla="*/ 125016 h 32"/>
                  <a:gd name="T78" fmla="*/ 3533163 w 63"/>
                  <a:gd name="T79" fmla="*/ 125016 h 32"/>
                  <a:gd name="T80" fmla="*/ 3957477 w 63"/>
                  <a:gd name="T81" fmla="*/ 121079 h 32"/>
                  <a:gd name="T82" fmla="*/ 4366595 w 63"/>
                  <a:gd name="T83" fmla="*/ 121079 h 32"/>
                  <a:gd name="T84" fmla="*/ 4684835 w 63"/>
                  <a:gd name="T85" fmla="*/ 117078 h 32"/>
                  <a:gd name="T86" fmla="*/ 5094000 w 63"/>
                  <a:gd name="T87" fmla="*/ 113141 h 32"/>
                  <a:gd name="T88" fmla="*/ 5412240 w 63"/>
                  <a:gd name="T89" fmla="*/ 109391 h 32"/>
                  <a:gd name="T90" fmla="*/ 5715333 w 63"/>
                  <a:gd name="T91" fmla="*/ 105454 h 32"/>
                  <a:gd name="T92" fmla="*/ 5927486 w 63"/>
                  <a:gd name="T93" fmla="*/ 97516 h 32"/>
                  <a:gd name="T94" fmla="*/ 6139646 w 63"/>
                  <a:gd name="T95" fmla="*/ 93512 h 32"/>
                  <a:gd name="T96" fmla="*/ 6336610 w 63"/>
                  <a:gd name="T97" fmla="*/ 85574 h 32"/>
                  <a:gd name="T98" fmla="*/ 6442690 w 63"/>
                  <a:gd name="T99" fmla="*/ 77887 h 32"/>
                  <a:gd name="T100" fmla="*/ 6548770 w 63"/>
                  <a:gd name="T101" fmla="*/ 69949 h 32"/>
                  <a:gd name="T102" fmla="*/ 6548770 w 63"/>
                  <a:gd name="T103" fmla="*/ 66012 h 3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3"/>
                  <a:gd name="T157" fmla="*/ 0 h 32"/>
                  <a:gd name="T158" fmla="*/ 63 w 63"/>
                  <a:gd name="T159" fmla="*/ 32 h 3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3" h="32">
                    <a:moveTo>
                      <a:pt x="63" y="16"/>
                    </a:moveTo>
                    <a:lnTo>
                      <a:pt x="63" y="15"/>
                    </a:lnTo>
                    <a:lnTo>
                      <a:pt x="63" y="14"/>
                    </a:lnTo>
                    <a:lnTo>
                      <a:pt x="63" y="13"/>
                    </a:lnTo>
                    <a:lnTo>
                      <a:pt x="62" y="12"/>
                    </a:lnTo>
                    <a:lnTo>
                      <a:pt x="62" y="11"/>
                    </a:lnTo>
                    <a:lnTo>
                      <a:pt x="61" y="10"/>
                    </a:lnTo>
                    <a:lnTo>
                      <a:pt x="60" y="9"/>
                    </a:lnTo>
                    <a:lnTo>
                      <a:pt x="59" y="8"/>
                    </a:lnTo>
                    <a:lnTo>
                      <a:pt x="58" y="7"/>
                    </a:lnTo>
                    <a:lnTo>
                      <a:pt x="57" y="6"/>
                    </a:lnTo>
                    <a:lnTo>
                      <a:pt x="56" y="6"/>
                    </a:lnTo>
                    <a:lnTo>
                      <a:pt x="55" y="5"/>
                    </a:lnTo>
                    <a:lnTo>
                      <a:pt x="54" y="5"/>
                    </a:lnTo>
                    <a:lnTo>
                      <a:pt x="53" y="4"/>
                    </a:lnTo>
                    <a:lnTo>
                      <a:pt x="52" y="4"/>
                    </a:lnTo>
                    <a:lnTo>
                      <a:pt x="51" y="3"/>
                    </a:lnTo>
                    <a:lnTo>
                      <a:pt x="50" y="3"/>
                    </a:lnTo>
                    <a:lnTo>
                      <a:pt x="49" y="3"/>
                    </a:lnTo>
                    <a:lnTo>
                      <a:pt x="47" y="2"/>
                    </a:lnTo>
                    <a:lnTo>
                      <a:pt x="46" y="2"/>
                    </a:lnTo>
                    <a:lnTo>
                      <a:pt x="45" y="2"/>
                    </a:lnTo>
                    <a:lnTo>
                      <a:pt x="44" y="1"/>
                    </a:lnTo>
                    <a:lnTo>
                      <a:pt x="43" y="1"/>
                    </a:lnTo>
                    <a:lnTo>
                      <a:pt x="42" y="1"/>
                    </a:lnTo>
                    <a:lnTo>
                      <a:pt x="40" y="1"/>
                    </a:lnTo>
                    <a:lnTo>
                      <a:pt x="39" y="1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4" y="0"/>
                    </a:lnTo>
                    <a:lnTo>
                      <a:pt x="33" y="0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4" y="1"/>
                    </a:lnTo>
                    <a:lnTo>
                      <a:pt x="23" y="1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9" y="1"/>
                    </a:lnTo>
                    <a:lnTo>
                      <a:pt x="18" y="2"/>
                    </a:lnTo>
                    <a:lnTo>
                      <a:pt x="17" y="2"/>
                    </a:lnTo>
                    <a:lnTo>
                      <a:pt x="16" y="2"/>
                    </a:lnTo>
                    <a:lnTo>
                      <a:pt x="15" y="3"/>
                    </a:lnTo>
                    <a:lnTo>
                      <a:pt x="14" y="3"/>
                    </a:lnTo>
                    <a:lnTo>
                      <a:pt x="13" y="3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5" y="7"/>
                    </a:lnTo>
                    <a:lnTo>
                      <a:pt x="4" y="8"/>
                    </a:lnTo>
                    <a:lnTo>
                      <a:pt x="3" y="9"/>
                    </a:lnTo>
                    <a:lnTo>
                      <a:pt x="2" y="10"/>
                    </a:lnTo>
                    <a:lnTo>
                      <a:pt x="1" y="11"/>
                    </a:lnTo>
                    <a:lnTo>
                      <a:pt x="1" y="12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1" y="20"/>
                    </a:lnTo>
                    <a:lnTo>
                      <a:pt x="1" y="21"/>
                    </a:lnTo>
                    <a:lnTo>
                      <a:pt x="2" y="22"/>
                    </a:lnTo>
                    <a:lnTo>
                      <a:pt x="3" y="23"/>
                    </a:lnTo>
                    <a:lnTo>
                      <a:pt x="4" y="24"/>
                    </a:lnTo>
                    <a:lnTo>
                      <a:pt x="5" y="24"/>
                    </a:lnTo>
                    <a:lnTo>
                      <a:pt x="5" y="25"/>
                    </a:lnTo>
                    <a:lnTo>
                      <a:pt x="6" y="25"/>
                    </a:lnTo>
                    <a:lnTo>
                      <a:pt x="7" y="26"/>
                    </a:lnTo>
                    <a:lnTo>
                      <a:pt x="8" y="26"/>
                    </a:lnTo>
                    <a:lnTo>
                      <a:pt x="9" y="27"/>
                    </a:lnTo>
                    <a:lnTo>
                      <a:pt x="10" y="27"/>
                    </a:lnTo>
                    <a:lnTo>
                      <a:pt x="11" y="28"/>
                    </a:lnTo>
                    <a:lnTo>
                      <a:pt x="12" y="28"/>
                    </a:lnTo>
                    <a:lnTo>
                      <a:pt x="13" y="29"/>
                    </a:lnTo>
                    <a:lnTo>
                      <a:pt x="14" y="29"/>
                    </a:lnTo>
                    <a:lnTo>
                      <a:pt x="15" y="29"/>
                    </a:lnTo>
                    <a:lnTo>
                      <a:pt x="16" y="30"/>
                    </a:lnTo>
                    <a:lnTo>
                      <a:pt x="17" y="30"/>
                    </a:lnTo>
                    <a:lnTo>
                      <a:pt x="18" y="30"/>
                    </a:lnTo>
                    <a:lnTo>
                      <a:pt x="19" y="30"/>
                    </a:lnTo>
                    <a:lnTo>
                      <a:pt x="20" y="31"/>
                    </a:lnTo>
                    <a:lnTo>
                      <a:pt x="22" y="31"/>
                    </a:lnTo>
                    <a:lnTo>
                      <a:pt x="23" y="31"/>
                    </a:lnTo>
                    <a:lnTo>
                      <a:pt x="24" y="31"/>
                    </a:lnTo>
                    <a:lnTo>
                      <a:pt x="25" y="31"/>
                    </a:lnTo>
                    <a:lnTo>
                      <a:pt x="26" y="32"/>
                    </a:lnTo>
                    <a:lnTo>
                      <a:pt x="28" y="32"/>
                    </a:lnTo>
                    <a:lnTo>
                      <a:pt x="29" y="32"/>
                    </a:lnTo>
                    <a:lnTo>
                      <a:pt x="30" y="32"/>
                    </a:lnTo>
                    <a:lnTo>
                      <a:pt x="32" y="32"/>
                    </a:lnTo>
                    <a:lnTo>
                      <a:pt x="33" y="32"/>
                    </a:lnTo>
                    <a:lnTo>
                      <a:pt x="34" y="32"/>
                    </a:lnTo>
                    <a:lnTo>
                      <a:pt x="35" y="32"/>
                    </a:lnTo>
                    <a:lnTo>
                      <a:pt x="37" y="32"/>
                    </a:lnTo>
                    <a:lnTo>
                      <a:pt x="38" y="31"/>
                    </a:lnTo>
                    <a:lnTo>
                      <a:pt x="39" y="31"/>
                    </a:lnTo>
                    <a:lnTo>
                      <a:pt x="40" y="31"/>
                    </a:lnTo>
                    <a:lnTo>
                      <a:pt x="42" y="31"/>
                    </a:lnTo>
                    <a:lnTo>
                      <a:pt x="43" y="31"/>
                    </a:lnTo>
                    <a:lnTo>
                      <a:pt x="44" y="30"/>
                    </a:lnTo>
                    <a:lnTo>
                      <a:pt x="45" y="30"/>
                    </a:lnTo>
                    <a:lnTo>
                      <a:pt x="46" y="30"/>
                    </a:lnTo>
                    <a:lnTo>
                      <a:pt x="47" y="30"/>
                    </a:lnTo>
                    <a:lnTo>
                      <a:pt x="49" y="29"/>
                    </a:lnTo>
                    <a:lnTo>
                      <a:pt x="50" y="29"/>
                    </a:lnTo>
                    <a:lnTo>
                      <a:pt x="51" y="29"/>
                    </a:lnTo>
                    <a:lnTo>
                      <a:pt x="52" y="28"/>
                    </a:lnTo>
                    <a:lnTo>
                      <a:pt x="53" y="28"/>
                    </a:lnTo>
                    <a:lnTo>
                      <a:pt x="54" y="27"/>
                    </a:lnTo>
                    <a:lnTo>
                      <a:pt x="55" y="27"/>
                    </a:lnTo>
                    <a:lnTo>
                      <a:pt x="55" y="26"/>
                    </a:lnTo>
                    <a:lnTo>
                      <a:pt x="56" y="26"/>
                    </a:lnTo>
                    <a:lnTo>
                      <a:pt x="57" y="25"/>
                    </a:lnTo>
                    <a:lnTo>
                      <a:pt x="58" y="25"/>
                    </a:lnTo>
                    <a:lnTo>
                      <a:pt x="58" y="24"/>
                    </a:lnTo>
                    <a:lnTo>
                      <a:pt x="59" y="24"/>
                    </a:lnTo>
                    <a:lnTo>
                      <a:pt x="60" y="23"/>
                    </a:lnTo>
                    <a:lnTo>
                      <a:pt x="61" y="22"/>
                    </a:lnTo>
                    <a:lnTo>
                      <a:pt x="62" y="21"/>
                    </a:lnTo>
                    <a:lnTo>
                      <a:pt x="62" y="20"/>
                    </a:lnTo>
                    <a:lnTo>
                      <a:pt x="63" y="19"/>
                    </a:lnTo>
                    <a:lnTo>
                      <a:pt x="63" y="18"/>
                    </a:lnTo>
                    <a:lnTo>
                      <a:pt x="63" y="17"/>
                    </a:lnTo>
                    <a:lnTo>
                      <a:pt x="63" y="16"/>
                    </a:lnTo>
                  </a:path>
                </a:pathLst>
              </a:custGeom>
              <a:solidFill>
                <a:srgbClr val="BFC4C7"/>
              </a:solidFill>
              <a:ln w="0">
                <a:solidFill>
                  <a:srgbClr val="2328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0" name="Freeform 418"/>
              <p:cNvSpPr>
                <a:spLocks/>
              </p:cNvSpPr>
              <p:nvPr/>
            </p:nvSpPr>
            <p:spPr bwMode="auto">
              <a:xfrm>
                <a:off x="2592" y="1920"/>
                <a:ext cx="432" cy="288"/>
              </a:xfrm>
              <a:custGeom>
                <a:avLst/>
                <a:gdLst>
                  <a:gd name="T0" fmla="*/ 0 w 63"/>
                  <a:gd name="T1" fmla="*/ 0 h 79"/>
                  <a:gd name="T2" fmla="*/ 0 w 63"/>
                  <a:gd name="T3" fmla="*/ 148014 h 79"/>
                  <a:gd name="T4" fmla="*/ 0 w 63"/>
                  <a:gd name="T5" fmla="*/ 152625 h 79"/>
                  <a:gd name="T6" fmla="*/ 0 w 63"/>
                  <a:gd name="T7" fmla="*/ 155228 h 79"/>
                  <a:gd name="T8" fmla="*/ 106080 w 63"/>
                  <a:gd name="T9" fmla="*/ 159694 h 79"/>
                  <a:gd name="T10" fmla="*/ 212153 w 63"/>
                  <a:gd name="T11" fmla="*/ 162312 h 79"/>
                  <a:gd name="T12" fmla="*/ 409173 w 63"/>
                  <a:gd name="T13" fmla="*/ 166712 h 79"/>
                  <a:gd name="T14" fmla="*/ 727406 w 63"/>
                  <a:gd name="T15" fmla="*/ 171324 h 79"/>
                  <a:gd name="T16" fmla="*/ 939559 w 63"/>
                  <a:gd name="T17" fmla="*/ 173795 h 79"/>
                  <a:gd name="T18" fmla="*/ 1136530 w 63"/>
                  <a:gd name="T19" fmla="*/ 175724 h 79"/>
                  <a:gd name="T20" fmla="*/ 1560843 w 63"/>
                  <a:gd name="T21" fmla="*/ 180868 h 79"/>
                  <a:gd name="T22" fmla="*/ 1863936 w 63"/>
                  <a:gd name="T23" fmla="*/ 180868 h 79"/>
                  <a:gd name="T24" fmla="*/ 2288249 w 63"/>
                  <a:gd name="T25" fmla="*/ 182807 h 79"/>
                  <a:gd name="T26" fmla="*/ 2593269 w 63"/>
                  <a:gd name="T27" fmla="*/ 185465 h 79"/>
                  <a:gd name="T28" fmla="*/ 2911831 w 63"/>
                  <a:gd name="T29" fmla="*/ 185465 h 79"/>
                  <a:gd name="T30" fmla="*/ 3320674 w 63"/>
                  <a:gd name="T31" fmla="*/ 185465 h 79"/>
                  <a:gd name="T32" fmla="*/ 3639237 w 63"/>
                  <a:gd name="T33" fmla="*/ 185465 h 79"/>
                  <a:gd name="T34" fmla="*/ 4154442 w 63"/>
                  <a:gd name="T35" fmla="*/ 185465 h 79"/>
                  <a:gd name="T36" fmla="*/ 4578755 w 63"/>
                  <a:gd name="T37" fmla="*/ 182807 h 79"/>
                  <a:gd name="T38" fmla="*/ 4881847 w 63"/>
                  <a:gd name="T39" fmla="*/ 180868 h 79"/>
                  <a:gd name="T40" fmla="*/ 5306160 w 63"/>
                  <a:gd name="T41" fmla="*/ 178392 h 79"/>
                  <a:gd name="T42" fmla="*/ 5502844 w 63"/>
                  <a:gd name="T43" fmla="*/ 175724 h 79"/>
                  <a:gd name="T44" fmla="*/ 5715333 w 63"/>
                  <a:gd name="T45" fmla="*/ 173795 h 79"/>
                  <a:gd name="T46" fmla="*/ 5927486 w 63"/>
                  <a:gd name="T47" fmla="*/ 171324 h 79"/>
                  <a:gd name="T48" fmla="*/ 6139646 w 63"/>
                  <a:gd name="T49" fmla="*/ 166712 h 79"/>
                  <a:gd name="T50" fmla="*/ 6336610 w 63"/>
                  <a:gd name="T51" fmla="*/ 162312 h 79"/>
                  <a:gd name="T52" fmla="*/ 6442690 w 63"/>
                  <a:gd name="T53" fmla="*/ 159694 h 79"/>
                  <a:gd name="T54" fmla="*/ 6548770 w 63"/>
                  <a:gd name="T55" fmla="*/ 155228 h 79"/>
                  <a:gd name="T56" fmla="*/ 6548770 w 63"/>
                  <a:gd name="T57" fmla="*/ 152625 h 79"/>
                  <a:gd name="T58" fmla="*/ 6548770 w 63"/>
                  <a:gd name="T59" fmla="*/ 148014 h 79"/>
                  <a:gd name="T60" fmla="*/ 6548770 w 63"/>
                  <a:gd name="T61" fmla="*/ 0 h 79"/>
                  <a:gd name="T62" fmla="*/ 6548770 w 63"/>
                  <a:gd name="T63" fmla="*/ 4597 h 79"/>
                  <a:gd name="T64" fmla="*/ 6548770 w 63"/>
                  <a:gd name="T65" fmla="*/ 7069 h 79"/>
                  <a:gd name="T66" fmla="*/ 6442690 w 63"/>
                  <a:gd name="T67" fmla="*/ 11680 h 79"/>
                  <a:gd name="T68" fmla="*/ 6336610 w 63"/>
                  <a:gd name="T69" fmla="*/ 14156 h 79"/>
                  <a:gd name="T70" fmla="*/ 6139646 w 63"/>
                  <a:gd name="T71" fmla="*/ 18698 h 79"/>
                  <a:gd name="T72" fmla="*/ 5821406 w 63"/>
                  <a:gd name="T73" fmla="*/ 23164 h 79"/>
                  <a:gd name="T74" fmla="*/ 5609253 w 63"/>
                  <a:gd name="T75" fmla="*/ 25771 h 79"/>
                  <a:gd name="T76" fmla="*/ 5412240 w 63"/>
                  <a:gd name="T77" fmla="*/ 28242 h 79"/>
                  <a:gd name="T78" fmla="*/ 4987927 w 63"/>
                  <a:gd name="T79" fmla="*/ 30182 h 79"/>
                  <a:gd name="T80" fmla="*/ 4684835 w 63"/>
                  <a:gd name="T81" fmla="*/ 32854 h 79"/>
                  <a:gd name="T82" fmla="*/ 4260522 w 63"/>
                  <a:gd name="T83" fmla="*/ 35511 h 79"/>
                  <a:gd name="T84" fmla="*/ 3957477 w 63"/>
                  <a:gd name="T85" fmla="*/ 35511 h 79"/>
                  <a:gd name="T86" fmla="*/ 3639237 w 63"/>
                  <a:gd name="T87" fmla="*/ 37254 h 79"/>
                  <a:gd name="T88" fmla="*/ 3320674 w 63"/>
                  <a:gd name="T89" fmla="*/ 37254 h 79"/>
                  <a:gd name="T90" fmla="*/ 2911831 w 63"/>
                  <a:gd name="T91" fmla="*/ 37254 h 79"/>
                  <a:gd name="T92" fmla="*/ 2500403 w 63"/>
                  <a:gd name="T93" fmla="*/ 35511 h 79"/>
                  <a:gd name="T94" fmla="*/ 1970016 w 63"/>
                  <a:gd name="T95" fmla="*/ 32854 h 79"/>
                  <a:gd name="T96" fmla="*/ 1666923 w 63"/>
                  <a:gd name="T97" fmla="*/ 32854 h 79"/>
                  <a:gd name="T98" fmla="*/ 1348684 w 63"/>
                  <a:gd name="T99" fmla="*/ 30182 h 79"/>
                  <a:gd name="T100" fmla="*/ 1045639 w 63"/>
                  <a:gd name="T101" fmla="*/ 28242 h 79"/>
                  <a:gd name="T102" fmla="*/ 833486 w 63"/>
                  <a:gd name="T103" fmla="*/ 25771 h 79"/>
                  <a:gd name="T104" fmla="*/ 621326 w 63"/>
                  <a:gd name="T105" fmla="*/ 21170 h 79"/>
                  <a:gd name="T106" fmla="*/ 409173 w 63"/>
                  <a:gd name="T107" fmla="*/ 18698 h 79"/>
                  <a:gd name="T108" fmla="*/ 212153 w 63"/>
                  <a:gd name="T109" fmla="*/ 14156 h 79"/>
                  <a:gd name="T110" fmla="*/ 106080 w 63"/>
                  <a:gd name="T111" fmla="*/ 11680 h 79"/>
                  <a:gd name="T112" fmla="*/ 0 w 63"/>
                  <a:gd name="T113" fmla="*/ 7069 h 79"/>
                  <a:gd name="T114" fmla="*/ 0 w 63"/>
                  <a:gd name="T115" fmla="*/ 4597 h 79"/>
                  <a:gd name="T116" fmla="*/ 0 w 63"/>
                  <a:gd name="T117" fmla="*/ 0 h 7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3"/>
                  <a:gd name="T178" fmla="*/ 0 h 79"/>
                  <a:gd name="T179" fmla="*/ 63 w 63"/>
                  <a:gd name="T180" fmla="*/ 79 h 7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3" h="79">
                    <a:moveTo>
                      <a:pt x="0" y="0"/>
                    </a:moveTo>
                    <a:lnTo>
                      <a:pt x="0" y="63"/>
                    </a:lnTo>
                    <a:lnTo>
                      <a:pt x="0" y="65"/>
                    </a:lnTo>
                    <a:lnTo>
                      <a:pt x="0" y="66"/>
                    </a:lnTo>
                    <a:lnTo>
                      <a:pt x="1" y="68"/>
                    </a:lnTo>
                    <a:lnTo>
                      <a:pt x="2" y="69"/>
                    </a:lnTo>
                    <a:lnTo>
                      <a:pt x="4" y="71"/>
                    </a:lnTo>
                    <a:lnTo>
                      <a:pt x="7" y="73"/>
                    </a:lnTo>
                    <a:lnTo>
                      <a:pt x="9" y="74"/>
                    </a:lnTo>
                    <a:lnTo>
                      <a:pt x="11" y="75"/>
                    </a:lnTo>
                    <a:lnTo>
                      <a:pt x="15" y="77"/>
                    </a:lnTo>
                    <a:lnTo>
                      <a:pt x="18" y="77"/>
                    </a:lnTo>
                    <a:lnTo>
                      <a:pt x="22" y="78"/>
                    </a:lnTo>
                    <a:lnTo>
                      <a:pt x="25" y="79"/>
                    </a:lnTo>
                    <a:lnTo>
                      <a:pt x="28" y="79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40" y="79"/>
                    </a:lnTo>
                    <a:lnTo>
                      <a:pt x="44" y="78"/>
                    </a:lnTo>
                    <a:lnTo>
                      <a:pt x="47" y="77"/>
                    </a:lnTo>
                    <a:lnTo>
                      <a:pt x="51" y="76"/>
                    </a:lnTo>
                    <a:lnTo>
                      <a:pt x="53" y="75"/>
                    </a:lnTo>
                    <a:lnTo>
                      <a:pt x="55" y="74"/>
                    </a:lnTo>
                    <a:lnTo>
                      <a:pt x="57" y="73"/>
                    </a:lnTo>
                    <a:lnTo>
                      <a:pt x="59" y="71"/>
                    </a:lnTo>
                    <a:lnTo>
                      <a:pt x="61" y="69"/>
                    </a:lnTo>
                    <a:lnTo>
                      <a:pt x="62" y="68"/>
                    </a:lnTo>
                    <a:lnTo>
                      <a:pt x="63" y="66"/>
                    </a:lnTo>
                    <a:lnTo>
                      <a:pt x="63" y="65"/>
                    </a:lnTo>
                    <a:lnTo>
                      <a:pt x="63" y="63"/>
                    </a:lnTo>
                    <a:lnTo>
                      <a:pt x="63" y="0"/>
                    </a:lnTo>
                    <a:lnTo>
                      <a:pt x="63" y="2"/>
                    </a:lnTo>
                    <a:lnTo>
                      <a:pt x="63" y="3"/>
                    </a:lnTo>
                    <a:lnTo>
                      <a:pt x="62" y="5"/>
                    </a:lnTo>
                    <a:lnTo>
                      <a:pt x="61" y="6"/>
                    </a:lnTo>
                    <a:lnTo>
                      <a:pt x="59" y="8"/>
                    </a:lnTo>
                    <a:lnTo>
                      <a:pt x="56" y="10"/>
                    </a:lnTo>
                    <a:lnTo>
                      <a:pt x="54" y="11"/>
                    </a:lnTo>
                    <a:lnTo>
                      <a:pt x="52" y="12"/>
                    </a:lnTo>
                    <a:lnTo>
                      <a:pt x="48" y="13"/>
                    </a:lnTo>
                    <a:lnTo>
                      <a:pt x="45" y="14"/>
                    </a:lnTo>
                    <a:lnTo>
                      <a:pt x="41" y="15"/>
                    </a:lnTo>
                    <a:lnTo>
                      <a:pt x="38" y="15"/>
                    </a:lnTo>
                    <a:lnTo>
                      <a:pt x="35" y="16"/>
                    </a:lnTo>
                    <a:lnTo>
                      <a:pt x="32" y="16"/>
                    </a:lnTo>
                    <a:lnTo>
                      <a:pt x="28" y="16"/>
                    </a:lnTo>
                    <a:lnTo>
                      <a:pt x="24" y="15"/>
                    </a:lnTo>
                    <a:lnTo>
                      <a:pt x="19" y="14"/>
                    </a:lnTo>
                    <a:lnTo>
                      <a:pt x="16" y="14"/>
                    </a:lnTo>
                    <a:lnTo>
                      <a:pt x="13" y="13"/>
                    </a:lnTo>
                    <a:lnTo>
                      <a:pt x="10" y="12"/>
                    </a:lnTo>
                    <a:lnTo>
                      <a:pt x="8" y="11"/>
                    </a:lnTo>
                    <a:lnTo>
                      <a:pt x="6" y="9"/>
                    </a:lnTo>
                    <a:lnTo>
                      <a:pt x="4" y="8"/>
                    </a:lnTo>
                    <a:lnTo>
                      <a:pt x="2" y="6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0" cap="sq">
                <a:solidFill>
                  <a:srgbClr val="23282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00" name="Group 419"/>
            <p:cNvGrpSpPr>
              <a:grpSpLocks/>
            </p:cNvGrpSpPr>
            <p:nvPr/>
          </p:nvGrpSpPr>
          <p:grpSpPr bwMode="auto">
            <a:xfrm flipH="1">
              <a:off x="3188" y="2041"/>
              <a:ext cx="520" cy="372"/>
              <a:chOff x="272" y="324"/>
              <a:chExt cx="538" cy="372"/>
            </a:xfrm>
          </p:grpSpPr>
          <p:sp>
            <p:nvSpPr>
              <p:cNvPr id="103" name="Rectangle 420"/>
              <p:cNvSpPr>
                <a:spLocks noChangeArrowheads="1"/>
              </p:cNvSpPr>
              <p:nvPr/>
            </p:nvSpPr>
            <p:spPr bwMode="auto">
              <a:xfrm>
                <a:off x="272" y="324"/>
                <a:ext cx="538" cy="29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latin typeface="Calibri" pitchFamily="34" charset="0"/>
                </a:endParaRPr>
              </a:p>
            </p:txBody>
          </p:sp>
          <p:sp>
            <p:nvSpPr>
              <p:cNvPr id="104" name="AutoShape 421"/>
              <p:cNvSpPr>
                <a:spLocks noChangeArrowheads="1"/>
              </p:cNvSpPr>
              <p:nvPr/>
            </p:nvSpPr>
            <p:spPr bwMode="auto">
              <a:xfrm>
                <a:off x="300" y="349"/>
                <a:ext cx="482" cy="248"/>
              </a:xfrm>
              <a:prstGeom prst="roundRect">
                <a:avLst>
                  <a:gd name="adj" fmla="val 16667"/>
                </a:avLst>
              </a:prstGeom>
              <a:solidFill>
                <a:schemeClr val="accent1">
                  <a:lumMod val="20000"/>
                  <a:lumOff val="80000"/>
                  <a:alpha val="3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latin typeface="Calibri" pitchFamily="34" charset="0"/>
                </a:endParaRPr>
              </a:p>
            </p:txBody>
          </p:sp>
          <p:sp>
            <p:nvSpPr>
              <p:cNvPr id="105" name="Rectangle 422"/>
              <p:cNvSpPr>
                <a:spLocks noChangeArrowheads="1"/>
              </p:cNvSpPr>
              <p:nvPr/>
            </p:nvSpPr>
            <p:spPr bwMode="auto">
              <a:xfrm>
                <a:off x="272" y="621"/>
                <a:ext cx="538" cy="7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latin typeface="Calibri" pitchFamily="34" charset="0"/>
                </a:endParaRPr>
              </a:p>
            </p:txBody>
          </p:sp>
          <p:sp>
            <p:nvSpPr>
              <p:cNvPr id="106" name="Rectangle 423"/>
              <p:cNvSpPr>
                <a:spLocks noChangeArrowheads="1"/>
              </p:cNvSpPr>
              <p:nvPr/>
            </p:nvSpPr>
            <p:spPr bwMode="auto">
              <a:xfrm>
                <a:off x="640" y="646"/>
                <a:ext cx="142" cy="25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latin typeface="Calibri" pitchFamily="34" charset="0"/>
                </a:endParaRPr>
              </a:p>
            </p:txBody>
          </p:sp>
          <p:sp>
            <p:nvSpPr>
              <p:cNvPr id="107" name="Rectangle 424"/>
              <p:cNvSpPr>
                <a:spLocks noChangeArrowheads="1"/>
              </p:cNvSpPr>
              <p:nvPr/>
            </p:nvSpPr>
            <p:spPr bwMode="auto">
              <a:xfrm>
                <a:off x="300" y="646"/>
                <a:ext cx="28" cy="25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latin typeface="Calibri" pitchFamily="34" charset="0"/>
                </a:endParaRPr>
              </a:p>
            </p:txBody>
          </p:sp>
          <p:sp>
            <p:nvSpPr>
              <p:cNvPr id="108" name="Rectangle 425"/>
              <p:cNvSpPr>
                <a:spLocks noChangeArrowheads="1"/>
              </p:cNvSpPr>
              <p:nvPr/>
            </p:nvSpPr>
            <p:spPr bwMode="auto">
              <a:xfrm>
                <a:off x="357" y="646"/>
                <a:ext cx="28" cy="25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latin typeface="Calibri" pitchFamily="34" charset="0"/>
                </a:endParaRPr>
              </a:p>
            </p:txBody>
          </p:sp>
        </p:grpSp>
        <p:sp>
          <p:nvSpPr>
            <p:cNvPr id="101" name="Line 428"/>
            <p:cNvSpPr>
              <a:spLocks noChangeShapeType="1"/>
            </p:cNvSpPr>
            <p:nvPr/>
          </p:nvSpPr>
          <p:spPr bwMode="auto">
            <a:xfrm>
              <a:off x="3093" y="2675"/>
              <a:ext cx="131" cy="4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" name="Line 429"/>
            <p:cNvSpPr>
              <a:spLocks noChangeShapeType="1"/>
            </p:cNvSpPr>
            <p:nvPr/>
          </p:nvSpPr>
          <p:spPr bwMode="auto">
            <a:xfrm flipV="1">
              <a:off x="3093" y="2313"/>
              <a:ext cx="88" cy="4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17" name="Text Box 6"/>
          <p:cNvSpPr txBox="1">
            <a:spLocks noChangeArrowheads="1"/>
          </p:cNvSpPr>
          <p:nvPr/>
        </p:nvSpPr>
        <p:spPr bwMode="auto">
          <a:xfrm>
            <a:off x="630312" y="1306984"/>
            <a:ext cx="117121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615950"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defTabSz="6159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defTabSz="61595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defTabSz="6159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defTabSz="61595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defTabSz="615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defTabSz="615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defTabSz="615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defTabSz="615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 smtClean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Office Dr</a:t>
            </a:r>
            <a:r>
              <a:rPr lang="de-DE" altLang="de-DE" sz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de-DE" altLang="de-DE" sz="1200" dirty="0" smtClean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Meier</a:t>
            </a:r>
            <a:endParaRPr lang="de-DE" altLang="de-DE" sz="1200" dirty="0">
              <a:solidFill>
                <a:schemeClr val="tx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18" name="Group 408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 flipH="1">
            <a:off x="679943" y="1561956"/>
            <a:ext cx="638819" cy="540000"/>
            <a:chOff x="2873" y="2041"/>
            <a:chExt cx="835" cy="809"/>
          </a:xfrm>
        </p:grpSpPr>
        <p:grpSp>
          <p:nvGrpSpPr>
            <p:cNvPr id="119" name="Group 409"/>
            <p:cNvGrpSpPr>
              <a:grpSpLocks/>
            </p:cNvGrpSpPr>
            <p:nvPr/>
          </p:nvGrpSpPr>
          <p:grpSpPr bwMode="auto">
            <a:xfrm flipH="1">
              <a:off x="2873" y="2268"/>
              <a:ext cx="220" cy="453"/>
              <a:chOff x="1905" y="1089"/>
              <a:chExt cx="227" cy="453"/>
            </a:xfrm>
          </p:grpSpPr>
          <p:sp>
            <p:nvSpPr>
              <p:cNvPr id="132" name="Rectangle 410"/>
              <p:cNvSpPr>
                <a:spLocks noChangeArrowheads="1"/>
              </p:cNvSpPr>
              <p:nvPr/>
            </p:nvSpPr>
            <p:spPr bwMode="auto">
              <a:xfrm>
                <a:off x="1905" y="1089"/>
                <a:ext cx="227" cy="45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latin typeface="Calibri" pitchFamily="34" charset="0"/>
                </a:endParaRPr>
              </a:p>
            </p:txBody>
          </p:sp>
          <p:sp>
            <p:nvSpPr>
              <p:cNvPr id="133" name="Line 411"/>
              <p:cNvSpPr>
                <a:spLocks noChangeShapeType="1"/>
              </p:cNvSpPr>
              <p:nvPr/>
            </p:nvSpPr>
            <p:spPr bwMode="auto">
              <a:xfrm>
                <a:off x="1950" y="1497"/>
                <a:ext cx="1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4" name="Line 412"/>
              <p:cNvSpPr>
                <a:spLocks noChangeShapeType="1"/>
              </p:cNvSpPr>
              <p:nvPr/>
            </p:nvSpPr>
            <p:spPr bwMode="auto">
              <a:xfrm>
                <a:off x="1950" y="1452"/>
                <a:ext cx="1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5" name="Line 413"/>
              <p:cNvSpPr>
                <a:spLocks noChangeShapeType="1"/>
              </p:cNvSpPr>
              <p:nvPr/>
            </p:nvSpPr>
            <p:spPr bwMode="auto">
              <a:xfrm>
                <a:off x="1950" y="1406"/>
                <a:ext cx="1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" name="Rectangle 414"/>
              <p:cNvSpPr>
                <a:spLocks noChangeArrowheads="1"/>
              </p:cNvSpPr>
              <p:nvPr/>
            </p:nvSpPr>
            <p:spPr bwMode="auto">
              <a:xfrm>
                <a:off x="2041" y="1315"/>
                <a:ext cx="46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latin typeface="Calibri" pitchFamily="34" charset="0"/>
                </a:endParaRPr>
              </a:p>
            </p:txBody>
          </p:sp>
          <p:sp>
            <p:nvSpPr>
              <p:cNvPr id="137" name="Line 415"/>
              <p:cNvSpPr>
                <a:spLocks noChangeShapeType="1"/>
              </p:cNvSpPr>
              <p:nvPr/>
            </p:nvSpPr>
            <p:spPr bwMode="auto">
              <a:xfrm>
                <a:off x="1950" y="1134"/>
                <a:ext cx="1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20" name="Group 416"/>
            <p:cNvGrpSpPr>
              <a:grpSpLocks/>
            </p:cNvGrpSpPr>
            <p:nvPr/>
          </p:nvGrpSpPr>
          <p:grpSpPr bwMode="auto">
            <a:xfrm flipH="1">
              <a:off x="3217" y="2670"/>
              <a:ext cx="359" cy="180"/>
              <a:chOff x="2592" y="1872"/>
              <a:chExt cx="432" cy="336"/>
            </a:xfrm>
          </p:grpSpPr>
          <p:sp>
            <p:nvSpPr>
              <p:cNvPr id="130" name="Freeform 417"/>
              <p:cNvSpPr>
                <a:spLocks/>
              </p:cNvSpPr>
              <p:nvPr/>
            </p:nvSpPr>
            <p:spPr bwMode="auto">
              <a:xfrm>
                <a:off x="2592" y="1872"/>
                <a:ext cx="432" cy="127"/>
              </a:xfrm>
              <a:custGeom>
                <a:avLst/>
                <a:gdLst>
                  <a:gd name="T0" fmla="*/ 6548770 w 63"/>
                  <a:gd name="T1" fmla="*/ 59067 h 32"/>
                  <a:gd name="T2" fmla="*/ 6548770 w 63"/>
                  <a:gd name="T3" fmla="*/ 51129 h 32"/>
                  <a:gd name="T4" fmla="*/ 6442690 w 63"/>
                  <a:gd name="T5" fmla="*/ 43442 h 32"/>
                  <a:gd name="T6" fmla="*/ 6230249 w 63"/>
                  <a:gd name="T7" fmla="*/ 35504 h 32"/>
                  <a:gd name="T8" fmla="*/ 6033566 w 63"/>
                  <a:gd name="T9" fmla="*/ 27563 h 32"/>
                  <a:gd name="T10" fmla="*/ 5821406 w 63"/>
                  <a:gd name="T11" fmla="*/ 23562 h 32"/>
                  <a:gd name="T12" fmla="*/ 5609253 w 63"/>
                  <a:gd name="T13" fmla="*/ 19625 h 32"/>
                  <a:gd name="T14" fmla="*/ 5306160 w 63"/>
                  <a:gd name="T15" fmla="*/ 11874 h 32"/>
                  <a:gd name="T16" fmla="*/ 4881847 w 63"/>
                  <a:gd name="T17" fmla="*/ 7937 h 32"/>
                  <a:gd name="T18" fmla="*/ 4578755 w 63"/>
                  <a:gd name="T19" fmla="*/ 4000 h 32"/>
                  <a:gd name="T20" fmla="*/ 4154442 w 63"/>
                  <a:gd name="T21" fmla="*/ 4000 h 32"/>
                  <a:gd name="T22" fmla="*/ 3851397 w 63"/>
                  <a:gd name="T23" fmla="*/ 0 h 32"/>
                  <a:gd name="T24" fmla="*/ 3427083 w 63"/>
                  <a:gd name="T25" fmla="*/ 0 h 32"/>
                  <a:gd name="T26" fmla="*/ 3017911 w 63"/>
                  <a:gd name="T27" fmla="*/ 0 h 32"/>
                  <a:gd name="T28" fmla="*/ 2593269 w 63"/>
                  <a:gd name="T29" fmla="*/ 0 h 32"/>
                  <a:gd name="T30" fmla="*/ 2288249 w 63"/>
                  <a:gd name="T31" fmla="*/ 4000 h 32"/>
                  <a:gd name="T32" fmla="*/ 1863936 w 63"/>
                  <a:gd name="T33" fmla="*/ 7937 h 32"/>
                  <a:gd name="T34" fmla="*/ 1560843 w 63"/>
                  <a:gd name="T35" fmla="*/ 11874 h 32"/>
                  <a:gd name="T36" fmla="*/ 1242610 w 63"/>
                  <a:gd name="T37" fmla="*/ 15875 h 32"/>
                  <a:gd name="T38" fmla="*/ 939559 w 63"/>
                  <a:gd name="T39" fmla="*/ 19625 h 32"/>
                  <a:gd name="T40" fmla="*/ 621326 w 63"/>
                  <a:gd name="T41" fmla="*/ 23562 h 32"/>
                  <a:gd name="T42" fmla="*/ 409173 w 63"/>
                  <a:gd name="T43" fmla="*/ 31500 h 32"/>
                  <a:gd name="T44" fmla="*/ 212153 w 63"/>
                  <a:gd name="T45" fmla="*/ 39441 h 32"/>
                  <a:gd name="T46" fmla="*/ 106080 w 63"/>
                  <a:gd name="T47" fmla="*/ 47125 h 32"/>
                  <a:gd name="T48" fmla="*/ 0 w 63"/>
                  <a:gd name="T49" fmla="*/ 51129 h 32"/>
                  <a:gd name="T50" fmla="*/ 0 w 63"/>
                  <a:gd name="T51" fmla="*/ 59067 h 32"/>
                  <a:gd name="T52" fmla="*/ 0 w 63"/>
                  <a:gd name="T53" fmla="*/ 66012 h 32"/>
                  <a:gd name="T54" fmla="*/ 0 w 63"/>
                  <a:gd name="T55" fmla="*/ 73950 h 32"/>
                  <a:gd name="T56" fmla="*/ 106080 w 63"/>
                  <a:gd name="T57" fmla="*/ 81637 h 32"/>
                  <a:gd name="T58" fmla="*/ 318233 w 63"/>
                  <a:gd name="T59" fmla="*/ 89575 h 32"/>
                  <a:gd name="T60" fmla="*/ 515253 w 63"/>
                  <a:gd name="T61" fmla="*/ 93512 h 32"/>
                  <a:gd name="T62" fmla="*/ 727406 w 63"/>
                  <a:gd name="T63" fmla="*/ 101453 h 32"/>
                  <a:gd name="T64" fmla="*/ 1045639 w 63"/>
                  <a:gd name="T65" fmla="*/ 105454 h 32"/>
                  <a:gd name="T66" fmla="*/ 1348684 w 63"/>
                  <a:gd name="T67" fmla="*/ 113141 h 32"/>
                  <a:gd name="T68" fmla="*/ 1666923 w 63"/>
                  <a:gd name="T69" fmla="*/ 117078 h 32"/>
                  <a:gd name="T70" fmla="*/ 1970016 w 63"/>
                  <a:gd name="T71" fmla="*/ 117078 h 32"/>
                  <a:gd name="T72" fmla="*/ 2394329 w 63"/>
                  <a:gd name="T73" fmla="*/ 121079 h 32"/>
                  <a:gd name="T74" fmla="*/ 2699678 w 63"/>
                  <a:gd name="T75" fmla="*/ 125016 h 32"/>
                  <a:gd name="T76" fmla="*/ 3123991 w 63"/>
                  <a:gd name="T77" fmla="*/ 125016 h 32"/>
                  <a:gd name="T78" fmla="*/ 3533163 w 63"/>
                  <a:gd name="T79" fmla="*/ 125016 h 32"/>
                  <a:gd name="T80" fmla="*/ 3957477 w 63"/>
                  <a:gd name="T81" fmla="*/ 121079 h 32"/>
                  <a:gd name="T82" fmla="*/ 4366595 w 63"/>
                  <a:gd name="T83" fmla="*/ 121079 h 32"/>
                  <a:gd name="T84" fmla="*/ 4684835 w 63"/>
                  <a:gd name="T85" fmla="*/ 117078 h 32"/>
                  <a:gd name="T86" fmla="*/ 5094000 w 63"/>
                  <a:gd name="T87" fmla="*/ 113141 h 32"/>
                  <a:gd name="T88" fmla="*/ 5412240 w 63"/>
                  <a:gd name="T89" fmla="*/ 109391 h 32"/>
                  <a:gd name="T90" fmla="*/ 5715333 w 63"/>
                  <a:gd name="T91" fmla="*/ 105454 h 32"/>
                  <a:gd name="T92" fmla="*/ 5927486 w 63"/>
                  <a:gd name="T93" fmla="*/ 97516 h 32"/>
                  <a:gd name="T94" fmla="*/ 6139646 w 63"/>
                  <a:gd name="T95" fmla="*/ 93512 h 32"/>
                  <a:gd name="T96" fmla="*/ 6336610 w 63"/>
                  <a:gd name="T97" fmla="*/ 85574 h 32"/>
                  <a:gd name="T98" fmla="*/ 6442690 w 63"/>
                  <a:gd name="T99" fmla="*/ 77887 h 32"/>
                  <a:gd name="T100" fmla="*/ 6548770 w 63"/>
                  <a:gd name="T101" fmla="*/ 69949 h 32"/>
                  <a:gd name="T102" fmla="*/ 6548770 w 63"/>
                  <a:gd name="T103" fmla="*/ 66012 h 3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3"/>
                  <a:gd name="T157" fmla="*/ 0 h 32"/>
                  <a:gd name="T158" fmla="*/ 63 w 63"/>
                  <a:gd name="T159" fmla="*/ 32 h 3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3" h="32">
                    <a:moveTo>
                      <a:pt x="63" y="16"/>
                    </a:moveTo>
                    <a:lnTo>
                      <a:pt x="63" y="15"/>
                    </a:lnTo>
                    <a:lnTo>
                      <a:pt x="63" y="14"/>
                    </a:lnTo>
                    <a:lnTo>
                      <a:pt x="63" y="13"/>
                    </a:lnTo>
                    <a:lnTo>
                      <a:pt x="62" y="12"/>
                    </a:lnTo>
                    <a:lnTo>
                      <a:pt x="62" y="11"/>
                    </a:lnTo>
                    <a:lnTo>
                      <a:pt x="61" y="10"/>
                    </a:lnTo>
                    <a:lnTo>
                      <a:pt x="60" y="9"/>
                    </a:lnTo>
                    <a:lnTo>
                      <a:pt x="59" y="8"/>
                    </a:lnTo>
                    <a:lnTo>
                      <a:pt x="58" y="7"/>
                    </a:lnTo>
                    <a:lnTo>
                      <a:pt x="57" y="6"/>
                    </a:lnTo>
                    <a:lnTo>
                      <a:pt x="56" y="6"/>
                    </a:lnTo>
                    <a:lnTo>
                      <a:pt x="55" y="5"/>
                    </a:lnTo>
                    <a:lnTo>
                      <a:pt x="54" y="5"/>
                    </a:lnTo>
                    <a:lnTo>
                      <a:pt x="53" y="4"/>
                    </a:lnTo>
                    <a:lnTo>
                      <a:pt x="52" y="4"/>
                    </a:lnTo>
                    <a:lnTo>
                      <a:pt x="51" y="3"/>
                    </a:lnTo>
                    <a:lnTo>
                      <a:pt x="50" y="3"/>
                    </a:lnTo>
                    <a:lnTo>
                      <a:pt x="49" y="3"/>
                    </a:lnTo>
                    <a:lnTo>
                      <a:pt x="47" y="2"/>
                    </a:lnTo>
                    <a:lnTo>
                      <a:pt x="46" y="2"/>
                    </a:lnTo>
                    <a:lnTo>
                      <a:pt x="45" y="2"/>
                    </a:lnTo>
                    <a:lnTo>
                      <a:pt x="44" y="1"/>
                    </a:lnTo>
                    <a:lnTo>
                      <a:pt x="43" y="1"/>
                    </a:lnTo>
                    <a:lnTo>
                      <a:pt x="42" y="1"/>
                    </a:lnTo>
                    <a:lnTo>
                      <a:pt x="40" y="1"/>
                    </a:lnTo>
                    <a:lnTo>
                      <a:pt x="39" y="1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4" y="0"/>
                    </a:lnTo>
                    <a:lnTo>
                      <a:pt x="33" y="0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4" y="1"/>
                    </a:lnTo>
                    <a:lnTo>
                      <a:pt x="23" y="1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9" y="1"/>
                    </a:lnTo>
                    <a:lnTo>
                      <a:pt x="18" y="2"/>
                    </a:lnTo>
                    <a:lnTo>
                      <a:pt x="17" y="2"/>
                    </a:lnTo>
                    <a:lnTo>
                      <a:pt x="16" y="2"/>
                    </a:lnTo>
                    <a:lnTo>
                      <a:pt x="15" y="3"/>
                    </a:lnTo>
                    <a:lnTo>
                      <a:pt x="14" y="3"/>
                    </a:lnTo>
                    <a:lnTo>
                      <a:pt x="13" y="3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5" y="7"/>
                    </a:lnTo>
                    <a:lnTo>
                      <a:pt x="4" y="8"/>
                    </a:lnTo>
                    <a:lnTo>
                      <a:pt x="3" y="9"/>
                    </a:lnTo>
                    <a:lnTo>
                      <a:pt x="2" y="10"/>
                    </a:lnTo>
                    <a:lnTo>
                      <a:pt x="1" y="11"/>
                    </a:lnTo>
                    <a:lnTo>
                      <a:pt x="1" y="12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1" y="20"/>
                    </a:lnTo>
                    <a:lnTo>
                      <a:pt x="1" y="21"/>
                    </a:lnTo>
                    <a:lnTo>
                      <a:pt x="2" y="22"/>
                    </a:lnTo>
                    <a:lnTo>
                      <a:pt x="3" y="23"/>
                    </a:lnTo>
                    <a:lnTo>
                      <a:pt x="4" y="24"/>
                    </a:lnTo>
                    <a:lnTo>
                      <a:pt x="5" y="24"/>
                    </a:lnTo>
                    <a:lnTo>
                      <a:pt x="5" y="25"/>
                    </a:lnTo>
                    <a:lnTo>
                      <a:pt x="6" y="25"/>
                    </a:lnTo>
                    <a:lnTo>
                      <a:pt x="7" y="26"/>
                    </a:lnTo>
                    <a:lnTo>
                      <a:pt x="8" y="26"/>
                    </a:lnTo>
                    <a:lnTo>
                      <a:pt x="9" y="27"/>
                    </a:lnTo>
                    <a:lnTo>
                      <a:pt x="10" y="27"/>
                    </a:lnTo>
                    <a:lnTo>
                      <a:pt x="11" y="28"/>
                    </a:lnTo>
                    <a:lnTo>
                      <a:pt x="12" y="28"/>
                    </a:lnTo>
                    <a:lnTo>
                      <a:pt x="13" y="29"/>
                    </a:lnTo>
                    <a:lnTo>
                      <a:pt x="14" y="29"/>
                    </a:lnTo>
                    <a:lnTo>
                      <a:pt x="15" y="29"/>
                    </a:lnTo>
                    <a:lnTo>
                      <a:pt x="16" y="30"/>
                    </a:lnTo>
                    <a:lnTo>
                      <a:pt x="17" y="30"/>
                    </a:lnTo>
                    <a:lnTo>
                      <a:pt x="18" y="30"/>
                    </a:lnTo>
                    <a:lnTo>
                      <a:pt x="19" y="30"/>
                    </a:lnTo>
                    <a:lnTo>
                      <a:pt x="20" y="31"/>
                    </a:lnTo>
                    <a:lnTo>
                      <a:pt x="22" y="31"/>
                    </a:lnTo>
                    <a:lnTo>
                      <a:pt x="23" y="31"/>
                    </a:lnTo>
                    <a:lnTo>
                      <a:pt x="24" y="31"/>
                    </a:lnTo>
                    <a:lnTo>
                      <a:pt x="25" y="31"/>
                    </a:lnTo>
                    <a:lnTo>
                      <a:pt x="26" y="32"/>
                    </a:lnTo>
                    <a:lnTo>
                      <a:pt x="28" y="32"/>
                    </a:lnTo>
                    <a:lnTo>
                      <a:pt x="29" y="32"/>
                    </a:lnTo>
                    <a:lnTo>
                      <a:pt x="30" y="32"/>
                    </a:lnTo>
                    <a:lnTo>
                      <a:pt x="32" y="32"/>
                    </a:lnTo>
                    <a:lnTo>
                      <a:pt x="33" y="32"/>
                    </a:lnTo>
                    <a:lnTo>
                      <a:pt x="34" y="32"/>
                    </a:lnTo>
                    <a:lnTo>
                      <a:pt x="35" y="32"/>
                    </a:lnTo>
                    <a:lnTo>
                      <a:pt x="37" y="32"/>
                    </a:lnTo>
                    <a:lnTo>
                      <a:pt x="38" y="31"/>
                    </a:lnTo>
                    <a:lnTo>
                      <a:pt x="39" y="31"/>
                    </a:lnTo>
                    <a:lnTo>
                      <a:pt x="40" y="31"/>
                    </a:lnTo>
                    <a:lnTo>
                      <a:pt x="42" y="31"/>
                    </a:lnTo>
                    <a:lnTo>
                      <a:pt x="43" y="31"/>
                    </a:lnTo>
                    <a:lnTo>
                      <a:pt x="44" y="30"/>
                    </a:lnTo>
                    <a:lnTo>
                      <a:pt x="45" y="30"/>
                    </a:lnTo>
                    <a:lnTo>
                      <a:pt x="46" y="30"/>
                    </a:lnTo>
                    <a:lnTo>
                      <a:pt x="47" y="30"/>
                    </a:lnTo>
                    <a:lnTo>
                      <a:pt x="49" y="29"/>
                    </a:lnTo>
                    <a:lnTo>
                      <a:pt x="50" y="29"/>
                    </a:lnTo>
                    <a:lnTo>
                      <a:pt x="51" y="29"/>
                    </a:lnTo>
                    <a:lnTo>
                      <a:pt x="52" y="28"/>
                    </a:lnTo>
                    <a:lnTo>
                      <a:pt x="53" y="28"/>
                    </a:lnTo>
                    <a:lnTo>
                      <a:pt x="54" y="27"/>
                    </a:lnTo>
                    <a:lnTo>
                      <a:pt x="55" y="27"/>
                    </a:lnTo>
                    <a:lnTo>
                      <a:pt x="55" y="26"/>
                    </a:lnTo>
                    <a:lnTo>
                      <a:pt x="56" y="26"/>
                    </a:lnTo>
                    <a:lnTo>
                      <a:pt x="57" y="25"/>
                    </a:lnTo>
                    <a:lnTo>
                      <a:pt x="58" y="25"/>
                    </a:lnTo>
                    <a:lnTo>
                      <a:pt x="58" y="24"/>
                    </a:lnTo>
                    <a:lnTo>
                      <a:pt x="59" y="24"/>
                    </a:lnTo>
                    <a:lnTo>
                      <a:pt x="60" y="23"/>
                    </a:lnTo>
                    <a:lnTo>
                      <a:pt x="61" y="22"/>
                    </a:lnTo>
                    <a:lnTo>
                      <a:pt x="62" y="21"/>
                    </a:lnTo>
                    <a:lnTo>
                      <a:pt x="62" y="20"/>
                    </a:lnTo>
                    <a:lnTo>
                      <a:pt x="63" y="19"/>
                    </a:lnTo>
                    <a:lnTo>
                      <a:pt x="63" y="18"/>
                    </a:lnTo>
                    <a:lnTo>
                      <a:pt x="63" y="17"/>
                    </a:lnTo>
                    <a:lnTo>
                      <a:pt x="63" y="16"/>
                    </a:lnTo>
                  </a:path>
                </a:pathLst>
              </a:custGeom>
              <a:solidFill>
                <a:srgbClr val="BFC4C7"/>
              </a:solidFill>
              <a:ln w="0">
                <a:solidFill>
                  <a:srgbClr val="2328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1" name="Freeform 418"/>
              <p:cNvSpPr>
                <a:spLocks/>
              </p:cNvSpPr>
              <p:nvPr/>
            </p:nvSpPr>
            <p:spPr bwMode="auto">
              <a:xfrm>
                <a:off x="2592" y="1920"/>
                <a:ext cx="432" cy="288"/>
              </a:xfrm>
              <a:custGeom>
                <a:avLst/>
                <a:gdLst>
                  <a:gd name="T0" fmla="*/ 0 w 63"/>
                  <a:gd name="T1" fmla="*/ 0 h 79"/>
                  <a:gd name="T2" fmla="*/ 0 w 63"/>
                  <a:gd name="T3" fmla="*/ 148014 h 79"/>
                  <a:gd name="T4" fmla="*/ 0 w 63"/>
                  <a:gd name="T5" fmla="*/ 152625 h 79"/>
                  <a:gd name="T6" fmla="*/ 0 w 63"/>
                  <a:gd name="T7" fmla="*/ 155228 h 79"/>
                  <a:gd name="T8" fmla="*/ 106080 w 63"/>
                  <a:gd name="T9" fmla="*/ 159694 h 79"/>
                  <a:gd name="T10" fmla="*/ 212153 w 63"/>
                  <a:gd name="T11" fmla="*/ 162312 h 79"/>
                  <a:gd name="T12" fmla="*/ 409173 w 63"/>
                  <a:gd name="T13" fmla="*/ 166712 h 79"/>
                  <a:gd name="T14" fmla="*/ 727406 w 63"/>
                  <a:gd name="T15" fmla="*/ 171324 h 79"/>
                  <a:gd name="T16" fmla="*/ 939559 w 63"/>
                  <a:gd name="T17" fmla="*/ 173795 h 79"/>
                  <a:gd name="T18" fmla="*/ 1136530 w 63"/>
                  <a:gd name="T19" fmla="*/ 175724 h 79"/>
                  <a:gd name="T20" fmla="*/ 1560843 w 63"/>
                  <a:gd name="T21" fmla="*/ 180868 h 79"/>
                  <a:gd name="T22" fmla="*/ 1863936 w 63"/>
                  <a:gd name="T23" fmla="*/ 180868 h 79"/>
                  <a:gd name="T24" fmla="*/ 2288249 w 63"/>
                  <a:gd name="T25" fmla="*/ 182807 h 79"/>
                  <a:gd name="T26" fmla="*/ 2593269 w 63"/>
                  <a:gd name="T27" fmla="*/ 185465 h 79"/>
                  <a:gd name="T28" fmla="*/ 2911831 w 63"/>
                  <a:gd name="T29" fmla="*/ 185465 h 79"/>
                  <a:gd name="T30" fmla="*/ 3320674 w 63"/>
                  <a:gd name="T31" fmla="*/ 185465 h 79"/>
                  <a:gd name="T32" fmla="*/ 3639237 w 63"/>
                  <a:gd name="T33" fmla="*/ 185465 h 79"/>
                  <a:gd name="T34" fmla="*/ 4154442 w 63"/>
                  <a:gd name="T35" fmla="*/ 185465 h 79"/>
                  <a:gd name="T36" fmla="*/ 4578755 w 63"/>
                  <a:gd name="T37" fmla="*/ 182807 h 79"/>
                  <a:gd name="T38" fmla="*/ 4881847 w 63"/>
                  <a:gd name="T39" fmla="*/ 180868 h 79"/>
                  <a:gd name="T40" fmla="*/ 5306160 w 63"/>
                  <a:gd name="T41" fmla="*/ 178392 h 79"/>
                  <a:gd name="T42" fmla="*/ 5502844 w 63"/>
                  <a:gd name="T43" fmla="*/ 175724 h 79"/>
                  <a:gd name="T44" fmla="*/ 5715333 w 63"/>
                  <a:gd name="T45" fmla="*/ 173795 h 79"/>
                  <a:gd name="T46" fmla="*/ 5927486 w 63"/>
                  <a:gd name="T47" fmla="*/ 171324 h 79"/>
                  <a:gd name="T48" fmla="*/ 6139646 w 63"/>
                  <a:gd name="T49" fmla="*/ 166712 h 79"/>
                  <a:gd name="T50" fmla="*/ 6336610 w 63"/>
                  <a:gd name="T51" fmla="*/ 162312 h 79"/>
                  <a:gd name="T52" fmla="*/ 6442690 w 63"/>
                  <a:gd name="T53" fmla="*/ 159694 h 79"/>
                  <a:gd name="T54" fmla="*/ 6548770 w 63"/>
                  <a:gd name="T55" fmla="*/ 155228 h 79"/>
                  <a:gd name="T56" fmla="*/ 6548770 w 63"/>
                  <a:gd name="T57" fmla="*/ 152625 h 79"/>
                  <a:gd name="T58" fmla="*/ 6548770 w 63"/>
                  <a:gd name="T59" fmla="*/ 148014 h 79"/>
                  <a:gd name="T60" fmla="*/ 6548770 w 63"/>
                  <a:gd name="T61" fmla="*/ 0 h 79"/>
                  <a:gd name="T62" fmla="*/ 6548770 w 63"/>
                  <a:gd name="T63" fmla="*/ 4597 h 79"/>
                  <a:gd name="T64" fmla="*/ 6548770 w 63"/>
                  <a:gd name="T65" fmla="*/ 7069 h 79"/>
                  <a:gd name="T66" fmla="*/ 6442690 w 63"/>
                  <a:gd name="T67" fmla="*/ 11680 h 79"/>
                  <a:gd name="T68" fmla="*/ 6336610 w 63"/>
                  <a:gd name="T69" fmla="*/ 14156 h 79"/>
                  <a:gd name="T70" fmla="*/ 6139646 w 63"/>
                  <a:gd name="T71" fmla="*/ 18698 h 79"/>
                  <a:gd name="T72" fmla="*/ 5821406 w 63"/>
                  <a:gd name="T73" fmla="*/ 23164 h 79"/>
                  <a:gd name="T74" fmla="*/ 5609253 w 63"/>
                  <a:gd name="T75" fmla="*/ 25771 h 79"/>
                  <a:gd name="T76" fmla="*/ 5412240 w 63"/>
                  <a:gd name="T77" fmla="*/ 28242 h 79"/>
                  <a:gd name="T78" fmla="*/ 4987927 w 63"/>
                  <a:gd name="T79" fmla="*/ 30182 h 79"/>
                  <a:gd name="T80" fmla="*/ 4684835 w 63"/>
                  <a:gd name="T81" fmla="*/ 32854 h 79"/>
                  <a:gd name="T82" fmla="*/ 4260522 w 63"/>
                  <a:gd name="T83" fmla="*/ 35511 h 79"/>
                  <a:gd name="T84" fmla="*/ 3957477 w 63"/>
                  <a:gd name="T85" fmla="*/ 35511 h 79"/>
                  <a:gd name="T86" fmla="*/ 3639237 w 63"/>
                  <a:gd name="T87" fmla="*/ 37254 h 79"/>
                  <a:gd name="T88" fmla="*/ 3320674 w 63"/>
                  <a:gd name="T89" fmla="*/ 37254 h 79"/>
                  <a:gd name="T90" fmla="*/ 2911831 w 63"/>
                  <a:gd name="T91" fmla="*/ 37254 h 79"/>
                  <a:gd name="T92" fmla="*/ 2500403 w 63"/>
                  <a:gd name="T93" fmla="*/ 35511 h 79"/>
                  <a:gd name="T94" fmla="*/ 1970016 w 63"/>
                  <a:gd name="T95" fmla="*/ 32854 h 79"/>
                  <a:gd name="T96" fmla="*/ 1666923 w 63"/>
                  <a:gd name="T97" fmla="*/ 32854 h 79"/>
                  <a:gd name="T98" fmla="*/ 1348684 w 63"/>
                  <a:gd name="T99" fmla="*/ 30182 h 79"/>
                  <a:gd name="T100" fmla="*/ 1045639 w 63"/>
                  <a:gd name="T101" fmla="*/ 28242 h 79"/>
                  <a:gd name="T102" fmla="*/ 833486 w 63"/>
                  <a:gd name="T103" fmla="*/ 25771 h 79"/>
                  <a:gd name="T104" fmla="*/ 621326 w 63"/>
                  <a:gd name="T105" fmla="*/ 21170 h 79"/>
                  <a:gd name="T106" fmla="*/ 409173 w 63"/>
                  <a:gd name="T107" fmla="*/ 18698 h 79"/>
                  <a:gd name="T108" fmla="*/ 212153 w 63"/>
                  <a:gd name="T109" fmla="*/ 14156 h 79"/>
                  <a:gd name="T110" fmla="*/ 106080 w 63"/>
                  <a:gd name="T111" fmla="*/ 11680 h 79"/>
                  <a:gd name="T112" fmla="*/ 0 w 63"/>
                  <a:gd name="T113" fmla="*/ 7069 h 79"/>
                  <a:gd name="T114" fmla="*/ 0 w 63"/>
                  <a:gd name="T115" fmla="*/ 4597 h 79"/>
                  <a:gd name="T116" fmla="*/ 0 w 63"/>
                  <a:gd name="T117" fmla="*/ 0 h 7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3"/>
                  <a:gd name="T178" fmla="*/ 0 h 79"/>
                  <a:gd name="T179" fmla="*/ 63 w 63"/>
                  <a:gd name="T180" fmla="*/ 79 h 7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3" h="79">
                    <a:moveTo>
                      <a:pt x="0" y="0"/>
                    </a:moveTo>
                    <a:lnTo>
                      <a:pt x="0" y="63"/>
                    </a:lnTo>
                    <a:lnTo>
                      <a:pt x="0" y="65"/>
                    </a:lnTo>
                    <a:lnTo>
                      <a:pt x="0" y="66"/>
                    </a:lnTo>
                    <a:lnTo>
                      <a:pt x="1" y="68"/>
                    </a:lnTo>
                    <a:lnTo>
                      <a:pt x="2" y="69"/>
                    </a:lnTo>
                    <a:lnTo>
                      <a:pt x="4" y="71"/>
                    </a:lnTo>
                    <a:lnTo>
                      <a:pt x="7" y="73"/>
                    </a:lnTo>
                    <a:lnTo>
                      <a:pt x="9" y="74"/>
                    </a:lnTo>
                    <a:lnTo>
                      <a:pt x="11" y="75"/>
                    </a:lnTo>
                    <a:lnTo>
                      <a:pt x="15" y="77"/>
                    </a:lnTo>
                    <a:lnTo>
                      <a:pt x="18" y="77"/>
                    </a:lnTo>
                    <a:lnTo>
                      <a:pt x="22" y="78"/>
                    </a:lnTo>
                    <a:lnTo>
                      <a:pt x="25" y="79"/>
                    </a:lnTo>
                    <a:lnTo>
                      <a:pt x="28" y="79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40" y="79"/>
                    </a:lnTo>
                    <a:lnTo>
                      <a:pt x="44" y="78"/>
                    </a:lnTo>
                    <a:lnTo>
                      <a:pt x="47" y="77"/>
                    </a:lnTo>
                    <a:lnTo>
                      <a:pt x="51" y="76"/>
                    </a:lnTo>
                    <a:lnTo>
                      <a:pt x="53" y="75"/>
                    </a:lnTo>
                    <a:lnTo>
                      <a:pt x="55" y="74"/>
                    </a:lnTo>
                    <a:lnTo>
                      <a:pt x="57" y="73"/>
                    </a:lnTo>
                    <a:lnTo>
                      <a:pt x="59" y="71"/>
                    </a:lnTo>
                    <a:lnTo>
                      <a:pt x="61" y="69"/>
                    </a:lnTo>
                    <a:lnTo>
                      <a:pt x="62" y="68"/>
                    </a:lnTo>
                    <a:lnTo>
                      <a:pt x="63" y="66"/>
                    </a:lnTo>
                    <a:lnTo>
                      <a:pt x="63" y="65"/>
                    </a:lnTo>
                    <a:lnTo>
                      <a:pt x="63" y="63"/>
                    </a:lnTo>
                    <a:lnTo>
                      <a:pt x="63" y="0"/>
                    </a:lnTo>
                    <a:lnTo>
                      <a:pt x="63" y="2"/>
                    </a:lnTo>
                    <a:lnTo>
                      <a:pt x="63" y="3"/>
                    </a:lnTo>
                    <a:lnTo>
                      <a:pt x="62" y="5"/>
                    </a:lnTo>
                    <a:lnTo>
                      <a:pt x="61" y="6"/>
                    </a:lnTo>
                    <a:lnTo>
                      <a:pt x="59" y="8"/>
                    </a:lnTo>
                    <a:lnTo>
                      <a:pt x="56" y="10"/>
                    </a:lnTo>
                    <a:lnTo>
                      <a:pt x="54" y="11"/>
                    </a:lnTo>
                    <a:lnTo>
                      <a:pt x="52" y="12"/>
                    </a:lnTo>
                    <a:lnTo>
                      <a:pt x="48" y="13"/>
                    </a:lnTo>
                    <a:lnTo>
                      <a:pt x="45" y="14"/>
                    </a:lnTo>
                    <a:lnTo>
                      <a:pt x="41" y="15"/>
                    </a:lnTo>
                    <a:lnTo>
                      <a:pt x="38" y="15"/>
                    </a:lnTo>
                    <a:lnTo>
                      <a:pt x="35" y="16"/>
                    </a:lnTo>
                    <a:lnTo>
                      <a:pt x="32" y="16"/>
                    </a:lnTo>
                    <a:lnTo>
                      <a:pt x="28" y="16"/>
                    </a:lnTo>
                    <a:lnTo>
                      <a:pt x="24" y="15"/>
                    </a:lnTo>
                    <a:lnTo>
                      <a:pt x="19" y="14"/>
                    </a:lnTo>
                    <a:lnTo>
                      <a:pt x="16" y="14"/>
                    </a:lnTo>
                    <a:lnTo>
                      <a:pt x="13" y="13"/>
                    </a:lnTo>
                    <a:lnTo>
                      <a:pt x="10" y="12"/>
                    </a:lnTo>
                    <a:lnTo>
                      <a:pt x="8" y="11"/>
                    </a:lnTo>
                    <a:lnTo>
                      <a:pt x="6" y="9"/>
                    </a:lnTo>
                    <a:lnTo>
                      <a:pt x="4" y="8"/>
                    </a:lnTo>
                    <a:lnTo>
                      <a:pt x="2" y="6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0" cap="sq">
                <a:solidFill>
                  <a:srgbClr val="23282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21" name="Group 419"/>
            <p:cNvGrpSpPr>
              <a:grpSpLocks/>
            </p:cNvGrpSpPr>
            <p:nvPr/>
          </p:nvGrpSpPr>
          <p:grpSpPr bwMode="auto">
            <a:xfrm flipH="1">
              <a:off x="3188" y="2041"/>
              <a:ext cx="520" cy="372"/>
              <a:chOff x="272" y="324"/>
              <a:chExt cx="538" cy="372"/>
            </a:xfrm>
          </p:grpSpPr>
          <p:sp>
            <p:nvSpPr>
              <p:cNvPr id="124" name="Rectangle 420"/>
              <p:cNvSpPr>
                <a:spLocks noChangeArrowheads="1"/>
              </p:cNvSpPr>
              <p:nvPr/>
            </p:nvSpPr>
            <p:spPr bwMode="auto">
              <a:xfrm>
                <a:off x="272" y="324"/>
                <a:ext cx="538" cy="29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latin typeface="Calibri" pitchFamily="34" charset="0"/>
                </a:endParaRPr>
              </a:p>
            </p:txBody>
          </p:sp>
          <p:sp>
            <p:nvSpPr>
              <p:cNvPr id="125" name="AutoShape 421"/>
              <p:cNvSpPr>
                <a:spLocks noChangeArrowheads="1"/>
              </p:cNvSpPr>
              <p:nvPr/>
            </p:nvSpPr>
            <p:spPr bwMode="auto">
              <a:xfrm>
                <a:off x="300" y="349"/>
                <a:ext cx="482" cy="248"/>
              </a:xfrm>
              <a:prstGeom prst="roundRect">
                <a:avLst>
                  <a:gd name="adj" fmla="val 16667"/>
                </a:avLst>
              </a:prstGeom>
              <a:solidFill>
                <a:schemeClr val="accent1">
                  <a:lumMod val="20000"/>
                  <a:lumOff val="80000"/>
                  <a:alpha val="3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latin typeface="Calibri" pitchFamily="34" charset="0"/>
                </a:endParaRPr>
              </a:p>
            </p:txBody>
          </p:sp>
          <p:sp>
            <p:nvSpPr>
              <p:cNvPr id="126" name="Rectangle 422"/>
              <p:cNvSpPr>
                <a:spLocks noChangeArrowheads="1"/>
              </p:cNvSpPr>
              <p:nvPr/>
            </p:nvSpPr>
            <p:spPr bwMode="auto">
              <a:xfrm>
                <a:off x="272" y="621"/>
                <a:ext cx="538" cy="7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latin typeface="Calibri" pitchFamily="34" charset="0"/>
                </a:endParaRPr>
              </a:p>
            </p:txBody>
          </p:sp>
          <p:sp>
            <p:nvSpPr>
              <p:cNvPr id="127" name="Rectangle 423"/>
              <p:cNvSpPr>
                <a:spLocks noChangeArrowheads="1"/>
              </p:cNvSpPr>
              <p:nvPr/>
            </p:nvSpPr>
            <p:spPr bwMode="auto">
              <a:xfrm>
                <a:off x="640" y="646"/>
                <a:ext cx="142" cy="25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latin typeface="Calibri" pitchFamily="34" charset="0"/>
                </a:endParaRPr>
              </a:p>
            </p:txBody>
          </p:sp>
          <p:sp>
            <p:nvSpPr>
              <p:cNvPr id="128" name="Rectangle 424"/>
              <p:cNvSpPr>
                <a:spLocks noChangeArrowheads="1"/>
              </p:cNvSpPr>
              <p:nvPr/>
            </p:nvSpPr>
            <p:spPr bwMode="auto">
              <a:xfrm>
                <a:off x="300" y="646"/>
                <a:ext cx="28" cy="25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latin typeface="Calibri" pitchFamily="34" charset="0"/>
                </a:endParaRPr>
              </a:p>
            </p:txBody>
          </p:sp>
          <p:sp>
            <p:nvSpPr>
              <p:cNvPr id="129" name="Rectangle 425"/>
              <p:cNvSpPr>
                <a:spLocks noChangeArrowheads="1"/>
              </p:cNvSpPr>
              <p:nvPr/>
            </p:nvSpPr>
            <p:spPr bwMode="auto">
              <a:xfrm>
                <a:off x="357" y="646"/>
                <a:ext cx="28" cy="25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latin typeface="Calibri" pitchFamily="34" charset="0"/>
                </a:endParaRPr>
              </a:p>
            </p:txBody>
          </p:sp>
        </p:grpSp>
        <p:sp>
          <p:nvSpPr>
            <p:cNvPr id="122" name="Line 428"/>
            <p:cNvSpPr>
              <a:spLocks noChangeShapeType="1"/>
            </p:cNvSpPr>
            <p:nvPr/>
          </p:nvSpPr>
          <p:spPr bwMode="auto">
            <a:xfrm>
              <a:off x="3093" y="2675"/>
              <a:ext cx="131" cy="4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" name="Line 429"/>
            <p:cNvSpPr>
              <a:spLocks noChangeShapeType="1"/>
            </p:cNvSpPr>
            <p:nvPr/>
          </p:nvSpPr>
          <p:spPr bwMode="auto">
            <a:xfrm flipV="1">
              <a:off x="3093" y="2313"/>
              <a:ext cx="88" cy="4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38" name="Group 408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806529" y="1993404"/>
            <a:ext cx="638819" cy="540000"/>
            <a:chOff x="2873" y="2041"/>
            <a:chExt cx="835" cy="809"/>
          </a:xfrm>
        </p:grpSpPr>
        <p:grpSp>
          <p:nvGrpSpPr>
            <p:cNvPr id="139" name="Group 409"/>
            <p:cNvGrpSpPr>
              <a:grpSpLocks/>
            </p:cNvGrpSpPr>
            <p:nvPr/>
          </p:nvGrpSpPr>
          <p:grpSpPr bwMode="auto">
            <a:xfrm flipH="1">
              <a:off x="2873" y="2268"/>
              <a:ext cx="220" cy="453"/>
              <a:chOff x="1905" y="1089"/>
              <a:chExt cx="227" cy="453"/>
            </a:xfrm>
          </p:grpSpPr>
          <p:sp>
            <p:nvSpPr>
              <p:cNvPr id="218" name="Rectangle 410"/>
              <p:cNvSpPr>
                <a:spLocks noChangeArrowheads="1"/>
              </p:cNvSpPr>
              <p:nvPr/>
            </p:nvSpPr>
            <p:spPr bwMode="auto">
              <a:xfrm>
                <a:off x="1905" y="1089"/>
                <a:ext cx="227" cy="45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latin typeface="Calibri" pitchFamily="34" charset="0"/>
                </a:endParaRPr>
              </a:p>
            </p:txBody>
          </p:sp>
          <p:sp>
            <p:nvSpPr>
              <p:cNvPr id="219" name="Line 411"/>
              <p:cNvSpPr>
                <a:spLocks noChangeShapeType="1"/>
              </p:cNvSpPr>
              <p:nvPr/>
            </p:nvSpPr>
            <p:spPr bwMode="auto">
              <a:xfrm>
                <a:off x="1950" y="1497"/>
                <a:ext cx="1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0" name="Line 412"/>
              <p:cNvSpPr>
                <a:spLocks noChangeShapeType="1"/>
              </p:cNvSpPr>
              <p:nvPr/>
            </p:nvSpPr>
            <p:spPr bwMode="auto">
              <a:xfrm>
                <a:off x="1950" y="1452"/>
                <a:ext cx="1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1" name="Line 413"/>
              <p:cNvSpPr>
                <a:spLocks noChangeShapeType="1"/>
              </p:cNvSpPr>
              <p:nvPr/>
            </p:nvSpPr>
            <p:spPr bwMode="auto">
              <a:xfrm>
                <a:off x="1950" y="1406"/>
                <a:ext cx="1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2" name="Rectangle 414"/>
              <p:cNvSpPr>
                <a:spLocks noChangeArrowheads="1"/>
              </p:cNvSpPr>
              <p:nvPr/>
            </p:nvSpPr>
            <p:spPr bwMode="auto">
              <a:xfrm>
                <a:off x="2041" y="1315"/>
                <a:ext cx="46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latin typeface="Calibri" pitchFamily="34" charset="0"/>
                </a:endParaRPr>
              </a:p>
            </p:txBody>
          </p:sp>
          <p:sp>
            <p:nvSpPr>
              <p:cNvPr id="223" name="Line 415"/>
              <p:cNvSpPr>
                <a:spLocks noChangeShapeType="1"/>
              </p:cNvSpPr>
              <p:nvPr/>
            </p:nvSpPr>
            <p:spPr bwMode="auto">
              <a:xfrm>
                <a:off x="1950" y="1134"/>
                <a:ext cx="1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40" name="Group 416"/>
            <p:cNvGrpSpPr>
              <a:grpSpLocks/>
            </p:cNvGrpSpPr>
            <p:nvPr/>
          </p:nvGrpSpPr>
          <p:grpSpPr bwMode="auto">
            <a:xfrm flipH="1">
              <a:off x="3217" y="2670"/>
              <a:ext cx="359" cy="180"/>
              <a:chOff x="2592" y="1872"/>
              <a:chExt cx="432" cy="336"/>
            </a:xfrm>
          </p:grpSpPr>
          <p:sp>
            <p:nvSpPr>
              <p:cNvPr id="216" name="Freeform 417"/>
              <p:cNvSpPr>
                <a:spLocks/>
              </p:cNvSpPr>
              <p:nvPr/>
            </p:nvSpPr>
            <p:spPr bwMode="auto">
              <a:xfrm>
                <a:off x="2592" y="1872"/>
                <a:ext cx="432" cy="127"/>
              </a:xfrm>
              <a:custGeom>
                <a:avLst/>
                <a:gdLst>
                  <a:gd name="T0" fmla="*/ 6548770 w 63"/>
                  <a:gd name="T1" fmla="*/ 59067 h 32"/>
                  <a:gd name="T2" fmla="*/ 6548770 w 63"/>
                  <a:gd name="T3" fmla="*/ 51129 h 32"/>
                  <a:gd name="T4" fmla="*/ 6442690 w 63"/>
                  <a:gd name="T5" fmla="*/ 43442 h 32"/>
                  <a:gd name="T6" fmla="*/ 6230249 w 63"/>
                  <a:gd name="T7" fmla="*/ 35504 h 32"/>
                  <a:gd name="T8" fmla="*/ 6033566 w 63"/>
                  <a:gd name="T9" fmla="*/ 27563 h 32"/>
                  <a:gd name="T10" fmla="*/ 5821406 w 63"/>
                  <a:gd name="T11" fmla="*/ 23562 h 32"/>
                  <a:gd name="T12" fmla="*/ 5609253 w 63"/>
                  <a:gd name="T13" fmla="*/ 19625 h 32"/>
                  <a:gd name="T14" fmla="*/ 5306160 w 63"/>
                  <a:gd name="T15" fmla="*/ 11874 h 32"/>
                  <a:gd name="T16" fmla="*/ 4881847 w 63"/>
                  <a:gd name="T17" fmla="*/ 7937 h 32"/>
                  <a:gd name="T18" fmla="*/ 4578755 w 63"/>
                  <a:gd name="T19" fmla="*/ 4000 h 32"/>
                  <a:gd name="T20" fmla="*/ 4154442 w 63"/>
                  <a:gd name="T21" fmla="*/ 4000 h 32"/>
                  <a:gd name="T22" fmla="*/ 3851397 w 63"/>
                  <a:gd name="T23" fmla="*/ 0 h 32"/>
                  <a:gd name="T24" fmla="*/ 3427083 w 63"/>
                  <a:gd name="T25" fmla="*/ 0 h 32"/>
                  <a:gd name="T26" fmla="*/ 3017911 w 63"/>
                  <a:gd name="T27" fmla="*/ 0 h 32"/>
                  <a:gd name="T28" fmla="*/ 2593269 w 63"/>
                  <a:gd name="T29" fmla="*/ 0 h 32"/>
                  <a:gd name="T30" fmla="*/ 2288249 w 63"/>
                  <a:gd name="T31" fmla="*/ 4000 h 32"/>
                  <a:gd name="T32" fmla="*/ 1863936 w 63"/>
                  <a:gd name="T33" fmla="*/ 7937 h 32"/>
                  <a:gd name="T34" fmla="*/ 1560843 w 63"/>
                  <a:gd name="T35" fmla="*/ 11874 h 32"/>
                  <a:gd name="T36" fmla="*/ 1242610 w 63"/>
                  <a:gd name="T37" fmla="*/ 15875 h 32"/>
                  <a:gd name="T38" fmla="*/ 939559 w 63"/>
                  <a:gd name="T39" fmla="*/ 19625 h 32"/>
                  <a:gd name="T40" fmla="*/ 621326 w 63"/>
                  <a:gd name="T41" fmla="*/ 23562 h 32"/>
                  <a:gd name="T42" fmla="*/ 409173 w 63"/>
                  <a:gd name="T43" fmla="*/ 31500 h 32"/>
                  <a:gd name="T44" fmla="*/ 212153 w 63"/>
                  <a:gd name="T45" fmla="*/ 39441 h 32"/>
                  <a:gd name="T46" fmla="*/ 106080 w 63"/>
                  <a:gd name="T47" fmla="*/ 47125 h 32"/>
                  <a:gd name="T48" fmla="*/ 0 w 63"/>
                  <a:gd name="T49" fmla="*/ 51129 h 32"/>
                  <a:gd name="T50" fmla="*/ 0 w 63"/>
                  <a:gd name="T51" fmla="*/ 59067 h 32"/>
                  <a:gd name="T52" fmla="*/ 0 w 63"/>
                  <a:gd name="T53" fmla="*/ 66012 h 32"/>
                  <a:gd name="T54" fmla="*/ 0 w 63"/>
                  <a:gd name="T55" fmla="*/ 73950 h 32"/>
                  <a:gd name="T56" fmla="*/ 106080 w 63"/>
                  <a:gd name="T57" fmla="*/ 81637 h 32"/>
                  <a:gd name="T58" fmla="*/ 318233 w 63"/>
                  <a:gd name="T59" fmla="*/ 89575 h 32"/>
                  <a:gd name="T60" fmla="*/ 515253 w 63"/>
                  <a:gd name="T61" fmla="*/ 93512 h 32"/>
                  <a:gd name="T62" fmla="*/ 727406 w 63"/>
                  <a:gd name="T63" fmla="*/ 101453 h 32"/>
                  <a:gd name="T64" fmla="*/ 1045639 w 63"/>
                  <a:gd name="T65" fmla="*/ 105454 h 32"/>
                  <a:gd name="T66" fmla="*/ 1348684 w 63"/>
                  <a:gd name="T67" fmla="*/ 113141 h 32"/>
                  <a:gd name="T68" fmla="*/ 1666923 w 63"/>
                  <a:gd name="T69" fmla="*/ 117078 h 32"/>
                  <a:gd name="T70" fmla="*/ 1970016 w 63"/>
                  <a:gd name="T71" fmla="*/ 117078 h 32"/>
                  <a:gd name="T72" fmla="*/ 2394329 w 63"/>
                  <a:gd name="T73" fmla="*/ 121079 h 32"/>
                  <a:gd name="T74" fmla="*/ 2699678 w 63"/>
                  <a:gd name="T75" fmla="*/ 125016 h 32"/>
                  <a:gd name="T76" fmla="*/ 3123991 w 63"/>
                  <a:gd name="T77" fmla="*/ 125016 h 32"/>
                  <a:gd name="T78" fmla="*/ 3533163 w 63"/>
                  <a:gd name="T79" fmla="*/ 125016 h 32"/>
                  <a:gd name="T80" fmla="*/ 3957477 w 63"/>
                  <a:gd name="T81" fmla="*/ 121079 h 32"/>
                  <a:gd name="T82" fmla="*/ 4366595 w 63"/>
                  <a:gd name="T83" fmla="*/ 121079 h 32"/>
                  <a:gd name="T84" fmla="*/ 4684835 w 63"/>
                  <a:gd name="T85" fmla="*/ 117078 h 32"/>
                  <a:gd name="T86" fmla="*/ 5094000 w 63"/>
                  <a:gd name="T87" fmla="*/ 113141 h 32"/>
                  <a:gd name="T88" fmla="*/ 5412240 w 63"/>
                  <a:gd name="T89" fmla="*/ 109391 h 32"/>
                  <a:gd name="T90" fmla="*/ 5715333 w 63"/>
                  <a:gd name="T91" fmla="*/ 105454 h 32"/>
                  <a:gd name="T92" fmla="*/ 5927486 w 63"/>
                  <a:gd name="T93" fmla="*/ 97516 h 32"/>
                  <a:gd name="T94" fmla="*/ 6139646 w 63"/>
                  <a:gd name="T95" fmla="*/ 93512 h 32"/>
                  <a:gd name="T96" fmla="*/ 6336610 w 63"/>
                  <a:gd name="T97" fmla="*/ 85574 h 32"/>
                  <a:gd name="T98" fmla="*/ 6442690 w 63"/>
                  <a:gd name="T99" fmla="*/ 77887 h 32"/>
                  <a:gd name="T100" fmla="*/ 6548770 w 63"/>
                  <a:gd name="T101" fmla="*/ 69949 h 32"/>
                  <a:gd name="T102" fmla="*/ 6548770 w 63"/>
                  <a:gd name="T103" fmla="*/ 66012 h 3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3"/>
                  <a:gd name="T157" fmla="*/ 0 h 32"/>
                  <a:gd name="T158" fmla="*/ 63 w 63"/>
                  <a:gd name="T159" fmla="*/ 32 h 3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3" h="32">
                    <a:moveTo>
                      <a:pt x="63" y="16"/>
                    </a:moveTo>
                    <a:lnTo>
                      <a:pt x="63" y="15"/>
                    </a:lnTo>
                    <a:lnTo>
                      <a:pt x="63" y="14"/>
                    </a:lnTo>
                    <a:lnTo>
                      <a:pt x="63" y="13"/>
                    </a:lnTo>
                    <a:lnTo>
                      <a:pt x="62" y="12"/>
                    </a:lnTo>
                    <a:lnTo>
                      <a:pt x="62" y="11"/>
                    </a:lnTo>
                    <a:lnTo>
                      <a:pt x="61" y="10"/>
                    </a:lnTo>
                    <a:lnTo>
                      <a:pt x="60" y="9"/>
                    </a:lnTo>
                    <a:lnTo>
                      <a:pt x="59" y="8"/>
                    </a:lnTo>
                    <a:lnTo>
                      <a:pt x="58" y="7"/>
                    </a:lnTo>
                    <a:lnTo>
                      <a:pt x="57" y="6"/>
                    </a:lnTo>
                    <a:lnTo>
                      <a:pt x="56" y="6"/>
                    </a:lnTo>
                    <a:lnTo>
                      <a:pt x="55" y="5"/>
                    </a:lnTo>
                    <a:lnTo>
                      <a:pt x="54" y="5"/>
                    </a:lnTo>
                    <a:lnTo>
                      <a:pt x="53" y="4"/>
                    </a:lnTo>
                    <a:lnTo>
                      <a:pt x="52" y="4"/>
                    </a:lnTo>
                    <a:lnTo>
                      <a:pt x="51" y="3"/>
                    </a:lnTo>
                    <a:lnTo>
                      <a:pt x="50" y="3"/>
                    </a:lnTo>
                    <a:lnTo>
                      <a:pt x="49" y="3"/>
                    </a:lnTo>
                    <a:lnTo>
                      <a:pt x="47" y="2"/>
                    </a:lnTo>
                    <a:lnTo>
                      <a:pt x="46" y="2"/>
                    </a:lnTo>
                    <a:lnTo>
                      <a:pt x="45" y="2"/>
                    </a:lnTo>
                    <a:lnTo>
                      <a:pt x="44" y="1"/>
                    </a:lnTo>
                    <a:lnTo>
                      <a:pt x="43" y="1"/>
                    </a:lnTo>
                    <a:lnTo>
                      <a:pt x="42" y="1"/>
                    </a:lnTo>
                    <a:lnTo>
                      <a:pt x="40" y="1"/>
                    </a:lnTo>
                    <a:lnTo>
                      <a:pt x="39" y="1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4" y="0"/>
                    </a:lnTo>
                    <a:lnTo>
                      <a:pt x="33" y="0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4" y="1"/>
                    </a:lnTo>
                    <a:lnTo>
                      <a:pt x="23" y="1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9" y="1"/>
                    </a:lnTo>
                    <a:lnTo>
                      <a:pt x="18" y="2"/>
                    </a:lnTo>
                    <a:lnTo>
                      <a:pt x="17" y="2"/>
                    </a:lnTo>
                    <a:lnTo>
                      <a:pt x="16" y="2"/>
                    </a:lnTo>
                    <a:lnTo>
                      <a:pt x="15" y="3"/>
                    </a:lnTo>
                    <a:lnTo>
                      <a:pt x="14" y="3"/>
                    </a:lnTo>
                    <a:lnTo>
                      <a:pt x="13" y="3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5" y="7"/>
                    </a:lnTo>
                    <a:lnTo>
                      <a:pt x="4" y="8"/>
                    </a:lnTo>
                    <a:lnTo>
                      <a:pt x="3" y="9"/>
                    </a:lnTo>
                    <a:lnTo>
                      <a:pt x="2" y="10"/>
                    </a:lnTo>
                    <a:lnTo>
                      <a:pt x="1" y="11"/>
                    </a:lnTo>
                    <a:lnTo>
                      <a:pt x="1" y="12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1" y="20"/>
                    </a:lnTo>
                    <a:lnTo>
                      <a:pt x="1" y="21"/>
                    </a:lnTo>
                    <a:lnTo>
                      <a:pt x="2" y="22"/>
                    </a:lnTo>
                    <a:lnTo>
                      <a:pt x="3" y="23"/>
                    </a:lnTo>
                    <a:lnTo>
                      <a:pt x="4" y="24"/>
                    </a:lnTo>
                    <a:lnTo>
                      <a:pt x="5" y="24"/>
                    </a:lnTo>
                    <a:lnTo>
                      <a:pt x="5" y="25"/>
                    </a:lnTo>
                    <a:lnTo>
                      <a:pt x="6" y="25"/>
                    </a:lnTo>
                    <a:lnTo>
                      <a:pt x="7" y="26"/>
                    </a:lnTo>
                    <a:lnTo>
                      <a:pt x="8" y="26"/>
                    </a:lnTo>
                    <a:lnTo>
                      <a:pt x="9" y="27"/>
                    </a:lnTo>
                    <a:lnTo>
                      <a:pt x="10" y="27"/>
                    </a:lnTo>
                    <a:lnTo>
                      <a:pt x="11" y="28"/>
                    </a:lnTo>
                    <a:lnTo>
                      <a:pt x="12" y="28"/>
                    </a:lnTo>
                    <a:lnTo>
                      <a:pt x="13" y="29"/>
                    </a:lnTo>
                    <a:lnTo>
                      <a:pt x="14" y="29"/>
                    </a:lnTo>
                    <a:lnTo>
                      <a:pt x="15" y="29"/>
                    </a:lnTo>
                    <a:lnTo>
                      <a:pt x="16" y="30"/>
                    </a:lnTo>
                    <a:lnTo>
                      <a:pt x="17" y="30"/>
                    </a:lnTo>
                    <a:lnTo>
                      <a:pt x="18" y="30"/>
                    </a:lnTo>
                    <a:lnTo>
                      <a:pt x="19" y="30"/>
                    </a:lnTo>
                    <a:lnTo>
                      <a:pt x="20" y="31"/>
                    </a:lnTo>
                    <a:lnTo>
                      <a:pt x="22" y="31"/>
                    </a:lnTo>
                    <a:lnTo>
                      <a:pt x="23" y="31"/>
                    </a:lnTo>
                    <a:lnTo>
                      <a:pt x="24" y="31"/>
                    </a:lnTo>
                    <a:lnTo>
                      <a:pt x="25" y="31"/>
                    </a:lnTo>
                    <a:lnTo>
                      <a:pt x="26" y="32"/>
                    </a:lnTo>
                    <a:lnTo>
                      <a:pt x="28" y="32"/>
                    </a:lnTo>
                    <a:lnTo>
                      <a:pt x="29" y="32"/>
                    </a:lnTo>
                    <a:lnTo>
                      <a:pt x="30" y="32"/>
                    </a:lnTo>
                    <a:lnTo>
                      <a:pt x="32" y="32"/>
                    </a:lnTo>
                    <a:lnTo>
                      <a:pt x="33" y="32"/>
                    </a:lnTo>
                    <a:lnTo>
                      <a:pt x="34" y="32"/>
                    </a:lnTo>
                    <a:lnTo>
                      <a:pt x="35" y="32"/>
                    </a:lnTo>
                    <a:lnTo>
                      <a:pt x="37" y="32"/>
                    </a:lnTo>
                    <a:lnTo>
                      <a:pt x="38" y="31"/>
                    </a:lnTo>
                    <a:lnTo>
                      <a:pt x="39" y="31"/>
                    </a:lnTo>
                    <a:lnTo>
                      <a:pt x="40" y="31"/>
                    </a:lnTo>
                    <a:lnTo>
                      <a:pt x="42" y="31"/>
                    </a:lnTo>
                    <a:lnTo>
                      <a:pt x="43" y="31"/>
                    </a:lnTo>
                    <a:lnTo>
                      <a:pt x="44" y="30"/>
                    </a:lnTo>
                    <a:lnTo>
                      <a:pt x="45" y="30"/>
                    </a:lnTo>
                    <a:lnTo>
                      <a:pt x="46" y="30"/>
                    </a:lnTo>
                    <a:lnTo>
                      <a:pt x="47" y="30"/>
                    </a:lnTo>
                    <a:lnTo>
                      <a:pt x="49" y="29"/>
                    </a:lnTo>
                    <a:lnTo>
                      <a:pt x="50" y="29"/>
                    </a:lnTo>
                    <a:lnTo>
                      <a:pt x="51" y="29"/>
                    </a:lnTo>
                    <a:lnTo>
                      <a:pt x="52" y="28"/>
                    </a:lnTo>
                    <a:lnTo>
                      <a:pt x="53" y="28"/>
                    </a:lnTo>
                    <a:lnTo>
                      <a:pt x="54" y="27"/>
                    </a:lnTo>
                    <a:lnTo>
                      <a:pt x="55" y="27"/>
                    </a:lnTo>
                    <a:lnTo>
                      <a:pt x="55" y="26"/>
                    </a:lnTo>
                    <a:lnTo>
                      <a:pt x="56" y="26"/>
                    </a:lnTo>
                    <a:lnTo>
                      <a:pt x="57" y="25"/>
                    </a:lnTo>
                    <a:lnTo>
                      <a:pt x="58" y="25"/>
                    </a:lnTo>
                    <a:lnTo>
                      <a:pt x="58" y="24"/>
                    </a:lnTo>
                    <a:lnTo>
                      <a:pt x="59" y="24"/>
                    </a:lnTo>
                    <a:lnTo>
                      <a:pt x="60" y="23"/>
                    </a:lnTo>
                    <a:lnTo>
                      <a:pt x="61" y="22"/>
                    </a:lnTo>
                    <a:lnTo>
                      <a:pt x="62" y="21"/>
                    </a:lnTo>
                    <a:lnTo>
                      <a:pt x="62" y="20"/>
                    </a:lnTo>
                    <a:lnTo>
                      <a:pt x="63" y="19"/>
                    </a:lnTo>
                    <a:lnTo>
                      <a:pt x="63" y="18"/>
                    </a:lnTo>
                    <a:lnTo>
                      <a:pt x="63" y="17"/>
                    </a:lnTo>
                    <a:lnTo>
                      <a:pt x="63" y="16"/>
                    </a:lnTo>
                  </a:path>
                </a:pathLst>
              </a:custGeom>
              <a:solidFill>
                <a:srgbClr val="BFC4C7"/>
              </a:solidFill>
              <a:ln w="0">
                <a:solidFill>
                  <a:srgbClr val="2328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7" name="Freeform 418"/>
              <p:cNvSpPr>
                <a:spLocks/>
              </p:cNvSpPr>
              <p:nvPr/>
            </p:nvSpPr>
            <p:spPr bwMode="auto">
              <a:xfrm>
                <a:off x="2592" y="1920"/>
                <a:ext cx="432" cy="288"/>
              </a:xfrm>
              <a:custGeom>
                <a:avLst/>
                <a:gdLst>
                  <a:gd name="T0" fmla="*/ 0 w 63"/>
                  <a:gd name="T1" fmla="*/ 0 h 79"/>
                  <a:gd name="T2" fmla="*/ 0 w 63"/>
                  <a:gd name="T3" fmla="*/ 148014 h 79"/>
                  <a:gd name="T4" fmla="*/ 0 w 63"/>
                  <a:gd name="T5" fmla="*/ 152625 h 79"/>
                  <a:gd name="T6" fmla="*/ 0 w 63"/>
                  <a:gd name="T7" fmla="*/ 155228 h 79"/>
                  <a:gd name="T8" fmla="*/ 106080 w 63"/>
                  <a:gd name="T9" fmla="*/ 159694 h 79"/>
                  <a:gd name="T10" fmla="*/ 212153 w 63"/>
                  <a:gd name="T11" fmla="*/ 162312 h 79"/>
                  <a:gd name="T12" fmla="*/ 409173 w 63"/>
                  <a:gd name="T13" fmla="*/ 166712 h 79"/>
                  <a:gd name="T14" fmla="*/ 727406 w 63"/>
                  <a:gd name="T15" fmla="*/ 171324 h 79"/>
                  <a:gd name="T16" fmla="*/ 939559 w 63"/>
                  <a:gd name="T17" fmla="*/ 173795 h 79"/>
                  <a:gd name="T18" fmla="*/ 1136530 w 63"/>
                  <a:gd name="T19" fmla="*/ 175724 h 79"/>
                  <a:gd name="T20" fmla="*/ 1560843 w 63"/>
                  <a:gd name="T21" fmla="*/ 180868 h 79"/>
                  <a:gd name="T22" fmla="*/ 1863936 w 63"/>
                  <a:gd name="T23" fmla="*/ 180868 h 79"/>
                  <a:gd name="T24" fmla="*/ 2288249 w 63"/>
                  <a:gd name="T25" fmla="*/ 182807 h 79"/>
                  <a:gd name="T26" fmla="*/ 2593269 w 63"/>
                  <a:gd name="T27" fmla="*/ 185465 h 79"/>
                  <a:gd name="T28" fmla="*/ 2911831 w 63"/>
                  <a:gd name="T29" fmla="*/ 185465 h 79"/>
                  <a:gd name="T30" fmla="*/ 3320674 w 63"/>
                  <a:gd name="T31" fmla="*/ 185465 h 79"/>
                  <a:gd name="T32" fmla="*/ 3639237 w 63"/>
                  <a:gd name="T33" fmla="*/ 185465 h 79"/>
                  <a:gd name="T34" fmla="*/ 4154442 w 63"/>
                  <a:gd name="T35" fmla="*/ 185465 h 79"/>
                  <a:gd name="T36" fmla="*/ 4578755 w 63"/>
                  <a:gd name="T37" fmla="*/ 182807 h 79"/>
                  <a:gd name="T38" fmla="*/ 4881847 w 63"/>
                  <a:gd name="T39" fmla="*/ 180868 h 79"/>
                  <a:gd name="T40" fmla="*/ 5306160 w 63"/>
                  <a:gd name="T41" fmla="*/ 178392 h 79"/>
                  <a:gd name="T42" fmla="*/ 5502844 w 63"/>
                  <a:gd name="T43" fmla="*/ 175724 h 79"/>
                  <a:gd name="T44" fmla="*/ 5715333 w 63"/>
                  <a:gd name="T45" fmla="*/ 173795 h 79"/>
                  <a:gd name="T46" fmla="*/ 5927486 w 63"/>
                  <a:gd name="T47" fmla="*/ 171324 h 79"/>
                  <a:gd name="T48" fmla="*/ 6139646 w 63"/>
                  <a:gd name="T49" fmla="*/ 166712 h 79"/>
                  <a:gd name="T50" fmla="*/ 6336610 w 63"/>
                  <a:gd name="T51" fmla="*/ 162312 h 79"/>
                  <a:gd name="T52" fmla="*/ 6442690 w 63"/>
                  <a:gd name="T53" fmla="*/ 159694 h 79"/>
                  <a:gd name="T54" fmla="*/ 6548770 w 63"/>
                  <a:gd name="T55" fmla="*/ 155228 h 79"/>
                  <a:gd name="T56" fmla="*/ 6548770 w 63"/>
                  <a:gd name="T57" fmla="*/ 152625 h 79"/>
                  <a:gd name="T58" fmla="*/ 6548770 w 63"/>
                  <a:gd name="T59" fmla="*/ 148014 h 79"/>
                  <a:gd name="T60" fmla="*/ 6548770 w 63"/>
                  <a:gd name="T61" fmla="*/ 0 h 79"/>
                  <a:gd name="T62" fmla="*/ 6548770 w 63"/>
                  <a:gd name="T63" fmla="*/ 4597 h 79"/>
                  <a:gd name="T64" fmla="*/ 6548770 w 63"/>
                  <a:gd name="T65" fmla="*/ 7069 h 79"/>
                  <a:gd name="T66" fmla="*/ 6442690 w 63"/>
                  <a:gd name="T67" fmla="*/ 11680 h 79"/>
                  <a:gd name="T68" fmla="*/ 6336610 w 63"/>
                  <a:gd name="T69" fmla="*/ 14156 h 79"/>
                  <a:gd name="T70" fmla="*/ 6139646 w 63"/>
                  <a:gd name="T71" fmla="*/ 18698 h 79"/>
                  <a:gd name="T72" fmla="*/ 5821406 w 63"/>
                  <a:gd name="T73" fmla="*/ 23164 h 79"/>
                  <a:gd name="T74" fmla="*/ 5609253 w 63"/>
                  <a:gd name="T75" fmla="*/ 25771 h 79"/>
                  <a:gd name="T76" fmla="*/ 5412240 w 63"/>
                  <a:gd name="T77" fmla="*/ 28242 h 79"/>
                  <a:gd name="T78" fmla="*/ 4987927 w 63"/>
                  <a:gd name="T79" fmla="*/ 30182 h 79"/>
                  <a:gd name="T80" fmla="*/ 4684835 w 63"/>
                  <a:gd name="T81" fmla="*/ 32854 h 79"/>
                  <a:gd name="T82" fmla="*/ 4260522 w 63"/>
                  <a:gd name="T83" fmla="*/ 35511 h 79"/>
                  <a:gd name="T84" fmla="*/ 3957477 w 63"/>
                  <a:gd name="T85" fmla="*/ 35511 h 79"/>
                  <a:gd name="T86" fmla="*/ 3639237 w 63"/>
                  <a:gd name="T87" fmla="*/ 37254 h 79"/>
                  <a:gd name="T88" fmla="*/ 3320674 w 63"/>
                  <a:gd name="T89" fmla="*/ 37254 h 79"/>
                  <a:gd name="T90" fmla="*/ 2911831 w 63"/>
                  <a:gd name="T91" fmla="*/ 37254 h 79"/>
                  <a:gd name="T92" fmla="*/ 2500403 w 63"/>
                  <a:gd name="T93" fmla="*/ 35511 h 79"/>
                  <a:gd name="T94" fmla="*/ 1970016 w 63"/>
                  <a:gd name="T95" fmla="*/ 32854 h 79"/>
                  <a:gd name="T96" fmla="*/ 1666923 w 63"/>
                  <a:gd name="T97" fmla="*/ 32854 h 79"/>
                  <a:gd name="T98" fmla="*/ 1348684 w 63"/>
                  <a:gd name="T99" fmla="*/ 30182 h 79"/>
                  <a:gd name="T100" fmla="*/ 1045639 w 63"/>
                  <a:gd name="T101" fmla="*/ 28242 h 79"/>
                  <a:gd name="T102" fmla="*/ 833486 w 63"/>
                  <a:gd name="T103" fmla="*/ 25771 h 79"/>
                  <a:gd name="T104" fmla="*/ 621326 w 63"/>
                  <a:gd name="T105" fmla="*/ 21170 h 79"/>
                  <a:gd name="T106" fmla="*/ 409173 w 63"/>
                  <a:gd name="T107" fmla="*/ 18698 h 79"/>
                  <a:gd name="T108" fmla="*/ 212153 w 63"/>
                  <a:gd name="T109" fmla="*/ 14156 h 79"/>
                  <a:gd name="T110" fmla="*/ 106080 w 63"/>
                  <a:gd name="T111" fmla="*/ 11680 h 79"/>
                  <a:gd name="T112" fmla="*/ 0 w 63"/>
                  <a:gd name="T113" fmla="*/ 7069 h 79"/>
                  <a:gd name="T114" fmla="*/ 0 w 63"/>
                  <a:gd name="T115" fmla="*/ 4597 h 79"/>
                  <a:gd name="T116" fmla="*/ 0 w 63"/>
                  <a:gd name="T117" fmla="*/ 0 h 7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3"/>
                  <a:gd name="T178" fmla="*/ 0 h 79"/>
                  <a:gd name="T179" fmla="*/ 63 w 63"/>
                  <a:gd name="T180" fmla="*/ 79 h 7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3" h="79">
                    <a:moveTo>
                      <a:pt x="0" y="0"/>
                    </a:moveTo>
                    <a:lnTo>
                      <a:pt x="0" y="63"/>
                    </a:lnTo>
                    <a:lnTo>
                      <a:pt x="0" y="65"/>
                    </a:lnTo>
                    <a:lnTo>
                      <a:pt x="0" y="66"/>
                    </a:lnTo>
                    <a:lnTo>
                      <a:pt x="1" y="68"/>
                    </a:lnTo>
                    <a:lnTo>
                      <a:pt x="2" y="69"/>
                    </a:lnTo>
                    <a:lnTo>
                      <a:pt x="4" y="71"/>
                    </a:lnTo>
                    <a:lnTo>
                      <a:pt x="7" y="73"/>
                    </a:lnTo>
                    <a:lnTo>
                      <a:pt x="9" y="74"/>
                    </a:lnTo>
                    <a:lnTo>
                      <a:pt x="11" y="75"/>
                    </a:lnTo>
                    <a:lnTo>
                      <a:pt x="15" y="77"/>
                    </a:lnTo>
                    <a:lnTo>
                      <a:pt x="18" y="77"/>
                    </a:lnTo>
                    <a:lnTo>
                      <a:pt x="22" y="78"/>
                    </a:lnTo>
                    <a:lnTo>
                      <a:pt x="25" y="79"/>
                    </a:lnTo>
                    <a:lnTo>
                      <a:pt x="28" y="79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40" y="79"/>
                    </a:lnTo>
                    <a:lnTo>
                      <a:pt x="44" y="78"/>
                    </a:lnTo>
                    <a:lnTo>
                      <a:pt x="47" y="77"/>
                    </a:lnTo>
                    <a:lnTo>
                      <a:pt x="51" y="76"/>
                    </a:lnTo>
                    <a:lnTo>
                      <a:pt x="53" y="75"/>
                    </a:lnTo>
                    <a:lnTo>
                      <a:pt x="55" y="74"/>
                    </a:lnTo>
                    <a:lnTo>
                      <a:pt x="57" y="73"/>
                    </a:lnTo>
                    <a:lnTo>
                      <a:pt x="59" y="71"/>
                    </a:lnTo>
                    <a:lnTo>
                      <a:pt x="61" y="69"/>
                    </a:lnTo>
                    <a:lnTo>
                      <a:pt x="62" y="68"/>
                    </a:lnTo>
                    <a:lnTo>
                      <a:pt x="63" y="66"/>
                    </a:lnTo>
                    <a:lnTo>
                      <a:pt x="63" y="65"/>
                    </a:lnTo>
                    <a:lnTo>
                      <a:pt x="63" y="63"/>
                    </a:lnTo>
                    <a:lnTo>
                      <a:pt x="63" y="0"/>
                    </a:lnTo>
                    <a:lnTo>
                      <a:pt x="63" y="2"/>
                    </a:lnTo>
                    <a:lnTo>
                      <a:pt x="63" y="3"/>
                    </a:lnTo>
                    <a:lnTo>
                      <a:pt x="62" y="5"/>
                    </a:lnTo>
                    <a:lnTo>
                      <a:pt x="61" y="6"/>
                    </a:lnTo>
                    <a:lnTo>
                      <a:pt x="59" y="8"/>
                    </a:lnTo>
                    <a:lnTo>
                      <a:pt x="56" y="10"/>
                    </a:lnTo>
                    <a:lnTo>
                      <a:pt x="54" y="11"/>
                    </a:lnTo>
                    <a:lnTo>
                      <a:pt x="52" y="12"/>
                    </a:lnTo>
                    <a:lnTo>
                      <a:pt x="48" y="13"/>
                    </a:lnTo>
                    <a:lnTo>
                      <a:pt x="45" y="14"/>
                    </a:lnTo>
                    <a:lnTo>
                      <a:pt x="41" y="15"/>
                    </a:lnTo>
                    <a:lnTo>
                      <a:pt x="38" y="15"/>
                    </a:lnTo>
                    <a:lnTo>
                      <a:pt x="35" y="16"/>
                    </a:lnTo>
                    <a:lnTo>
                      <a:pt x="32" y="16"/>
                    </a:lnTo>
                    <a:lnTo>
                      <a:pt x="28" y="16"/>
                    </a:lnTo>
                    <a:lnTo>
                      <a:pt x="24" y="15"/>
                    </a:lnTo>
                    <a:lnTo>
                      <a:pt x="19" y="14"/>
                    </a:lnTo>
                    <a:lnTo>
                      <a:pt x="16" y="14"/>
                    </a:lnTo>
                    <a:lnTo>
                      <a:pt x="13" y="13"/>
                    </a:lnTo>
                    <a:lnTo>
                      <a:pt x="10" y="12"/>
                    </a:lnTo>
                    <a:lnTo>
                      <a:pt x="8" y="11"/>
                    </a:lnTo>
                    <a:lnTo>
                      <a:pt x="6" y="9"/>
                    </a:lnTo>
                    <a:lnTo>
                      <a:pt x="4" y="8"/>
                    </a:lnTo>
                    <a:lnTo>
                      <a:pt x="2" y="6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0" cap="sq">
                <a:solidFill>
                  <a:srgbClr val="23282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41" name="Group 419"/>
            <p:cNvGrpSpPr>
              <a:grpSpLocks/>
            </p:cNvGrpSpPr>
            <p:nvPr/>
          </p:nvGrpSpPr>
          <p:grpSpPr bwMode="auto">
            <a:xfrm flipH="1">
              <a:off x="3188" y="2041"/>
              <a:ext cx="520" cy="372"/>
              <a:chOff x="272" y="324"/>
              <a:chExt cx="538" cy="372"/>
            </a:xfrm>
          </p:grpSpPr>
          <p:sp>
            <p:nvSpPr>
              <p:cNvPr id="144" name="Rectangle 420"/>
              <p:cNvSpPr>
                <a:spLocks noChangeArrowheads="1"/>
              </p:cNvSpPr>
              <p:nvPr/>
            </p:nvSpPr>
            <p:spPr bwMode="auto">
              <a:xfrm>
                <a:off x="272" y="324"/>
                <a:ext cx="538" cy="29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latin typeface="Calibri" pitchFamily="34" charset="0"/>
                </a:endParaRPr>
              </a:p>
            </p:txBody>
          </p:sp>
          <p:sp>
            <p:nvSpPr>
              <p:cNvPr id="145" name="AutoShape 421"/>
              <p:cNvSpPr>
                <a:spLocks noChangeArrowheads="1"/>
              </p:cNvSpPr>
              <p:nvPr/>
            </p:nvSpPr>
            <p:spPr bwMode="auto">
              <a:xfrm>
                <a:off x="300" y="349"/>
                <a:ext cx="482" cy="248"/>
              </a:xfrm>
              <a:prstGeom prst="roundRect">
                <a:avLst>
                  <a:gd name="adj" fmla="val 16667"/>
                </a:avLst>
              </a:prstGeom>
              <a:solidFill>
                <a:schemeClr val="accent1">
                  <a:lumMod val="20000"/>
                  <a:lumOff val="80000"/>
                  <a:alpha val="3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latin typeface="Calibri" pitchFamily="34" charset="0"/>
                </a:endParaRPr>
              </a:p>
            </p:txBody>
          </p:sp>
          <p:sp>
            <p:nvSpPr>
              <p:cNvPr id="146" name="Rectangle 422"/>
              <p:cNvSpPr>
                <a:spLocks noChangeArrowheads="1"/>
              </p:cNvSpPr>
              <p:nvPr/>
            </p:nvSpPr>
            <p:spPr bwMode="auto">
              <a:xfrm>
                <a:off x="272" y="621"/>
                <a:ext cx="538" cy="7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latin typeface="Calibri" pitchFamily="34" charset="0"/>
                </a:endParaRPr>
              </a:p>
            </p:txBody>
          </p:sp>
          <p:sp>
            <p:nvSpPr>
              <p:cNvPr id="169" name="Rectangle 423"/>
              <p:cNvSpPr>
                <a:spLocks noChangeArrowheads="1"/>
              </p:cNvSpPr>
              <p:nvPr/>
            </p:nvSpPr>
            <p:spPr bwMode="auto">
              <a:xfrm>
                <a:off x="640" y="646"/>
                <a:ext cx="142" cy="25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latin typeface="Calibri" pitchFamily="34" charset="0"/>
                </a:endParaRPr>
              </a:p>
            </p:txBody>
          </p:sp>
          <p:sp>
            <p:nvSpPr>
              <p:cNvPr id="214" name="Rectangle 424"/>
              <p:cNvSpPr>
                <a:spLocks noChangeArrowheads="1"/>
              </p:cNvSpPr>
              <p:nvPr/>
            </p:nvSpPr>
            <p:spPr bwMode="auto">
              <a:xfrm>
                <a:off x="300" y="646"/>
                <a:ext cx="28" cy="25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latin typeface="Calibri" pitchFamily="34" charset="0"/>
                </a:endParaRPr>
              </a:p>
            </p:txBody>
          </p:sp>
          <p:sp>
            <p:nvSpPr>
              <p:cNvPr id="215" name="Rectangle 425"/>
              <p:cNvSpPr>
                <a:spLocks noChangeArrowheads="1"/>
              </p:cNvSpPr>
              <p:nvPr/>
            </p:nvSpPr>
            <p:spPr bwMode="auto">
              <a:xfrm>
                <a:off x="357" y="646"/>
                <a:ext cx="28" cy="25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latin typeface="Calibri" pitchFamily="34" charset="0"/>
                </a:endParaRPr>
              </a:p>
            </p:txBody>
          </p:sp>
        </p:grpSp>
        <p:sp>
          <p:nvSpPr>
            <p:cNvPr id="142" name="Line 428"/>
            <p:cNvSpPr>
              <a:spLocks noChangeShapeType="1"/>
            </p:cNvSpPr>
            <p:nvPr/>
          </p:nvSpPr>
          <p:spPr bwMode="auto">
            <a:xfrm>
              <a:off x="3093" y="2675"/>
              <a:ext cx="131" cy="4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" name="Line 429"/>
            <p:cNvSpPr>
              <a:spLocks noChangeShapeType="1"/>
            </p:cNvSpPr>
            <p:nvPr/>
          </p:nvSpPr>
          <p:spPr bwMode="auto">
            <a:xfrm flipV="1">
              <a:off x="3093" y="2313"/>
              <a:ext cx="88" cy="4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24" name="Text Box 6"/>
          <p:cNvSpPr txBox="1">
            <a:spLocks noChangeArrowheads="1"/>
          </p:cNvSpPr>
          <p:nvPr/>
        </p:nvSpPr>
        <p:spPr bwMode="auto">
          <a:xfrm>
            <a:off x="1772293" y="2497460"/>
            <a:ext cx="7273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615950"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defTabSz="6159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defTabSz="61595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defTabSz="6159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defTabSz="61595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defTabSz="615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defTabSz="615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defTabSz="615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defTabSz="615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 smtClean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Hospital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 smtClean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zum Heil</a:t>
            </a:r>
            <a:endParaRPr lang="de-DE" altLang="de-DE" sz="1200" dirty="0">
              <a:solidFill>
                <a:schemeClr val="tx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471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81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81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6" grpId="0"/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/>
          <p:cNvSpPr/>
          <p:nvPr/>
        </p:nvSpPr>
        <p:spPr>
          <a:xfrm>
            <a:off x="481801" y="1921396"/>
            <a:ext cx="1673919" cy="374378"/>
          </a:xfrm>
          <a:prstGeom prst="ellipse">
            <a:avLst/>
          </a:prstGeom>
          <a:noFill/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Background – </a:t>
            </a:r>
            <a:r>
              <a:rPr lang="de-DE" dirty="0" err="1" smtClean="0"/>
              <a:t>document</a:t>
            </a:r>
            <a:r>
              <a:rPr lang="de-DE" dirty="0" smtClean="0"/>
              <a:t> </a:t>
            </a:r>
            <a:r>
              <a:rPr lang="de-DE" dirty="0" err="1" smtClean="0"/>
              <a:t>exchange</a:t>
            </a:r>
            <a:endParaRPr lang="de-DE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962973" y="2375207"/>
            <a:ext cx="864168" cy="340901"/>
            <a:chOff x="707586" y="2296111"/>
            <a:chExt cx="864168" cy="340901"/>
          </a:xfrm>
        </p:grpSpPr>
        <p:cxnSp>
          <p:nvCxnSpPr>
            <p:cNvPr id="58" name="Gerade Verbindung mit Pfeil 57"/>
            <p:cNvCxnSpPr>
              <a:stCxn id="74" idx="3"/>
              <a:endCxn id="94" idx="3"/>
            </p:cNvCxnSpPr>
            <p:nvPr/>
          </p:nvCxnSpPr>
          <p:spPr>
            <a:xfrm flipV="1">
              <a:off x="707586" y="2296111"/>
              <a:ext cx="864168" cy="63746"/>
            </a:xfrm>
            <a:prstGeom prst="straightConnector1">
              <a:avLst/>
            </a:prstGeom>
            <a:ln>
              <a:prstDash val="dashDot"/>
              <a:headEnd type="arrow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Flussdiagramm: Dokument 58"/>
            <p:cNvSpPr/>
            <p:nvPr/>
          </p:nvSpPr>
          <p:spPr>
            <a:xfrm>
              <a:off x="1128866" y="2420988"/>
              <a:ext cx="144016" cy="216024"/>
            </a:xfrm>
            <a:prstGeom prst="flowChartDocumen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00" name="Textfeld 99"/>
          <p:cNvSpPr txBox="1"/>
          <p:nvPr/>
        </p:nvSpPr>
        <p:spPr>
          <a:xfrm>
            <a:off x="3419872" y="1184340"/>
            <a:ext cx="360842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Examples</a:t>
            </a:r>
            <a:r>
              <a:rPr lang="de-DE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/>
              <a:t>Hospital </a:t>
            </a:r>
            <a:r>
              <a:rPr lang="de-DE" dirty="0" err="1"/>
              <a:t>discharge</a:t>
            </a:r>
            <a:r>
              <a:rPr lang="de-DE" dirty="0"/>
              <a:t> </a:t>
            </a:r>
            <a:r>
              <a:rPr lang="de-DE" dirty="0" err="1"/>
              <a:t>letter</a:t>
            </a: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err="1"/>
              <a:t>Radiographic</a:t>
            </a:r>
            <a:r>
              <a:rPr lang="de-DE" dirty="0"/>
              <a:t> </a:t>
            </a:r>
            <a:r>
              <a:rPr lang="de-DE" dirty="0" err="1"/>
              <a:t>findings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 smtClean="0"/>
              <a:t>images</a:t>
            </a: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err="1"/>
              <a:t>Specialist</a:t>
            </a:r>
            <a:r>
              <a:rPr lang="de-DE" dirty="0"/>
              <a:t> Report</a:t>
            </a: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/>
              <a:t>Laboratory </a:t>
            </a:r>
            <a:r>
              <a:rPr lang="de-DE" dirty="0" err="1"/>
              <a:t>values</a:t>
            </a: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/>
              <a:t>Operation </a:t>
            </a:r>
            <a:r>
              <a:rPr lang="de-DE" dirty="0" err="1" smtClean="0"/>
              <a:t>report</a:t>
            </a: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/>
              <a:t>Diagnosis </a:t>
            </a:r>
            <a:r>
              <a:rPr lang="de-DE" dirty="0" err="1" smtClean="0"/>
              <a:t>list</a:t>
            </a: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/>
              <a:t>Transfer/</a:t>
            </a:r>
            <a:r>
              <a:rPr lang="de-DE" dirty="0" err="1" smtClean="0"/>
              <a:t>admission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hospital</a:t>
            </a: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err="1" smtClean="0"/>
              <a:t>Medication</a:t>
            </a:r>
            <a:r>
              <a:rPr lang="de-DE" dirty="0" smtClean="0"/>
              <a:t> plan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/>
              <a:t>....</a:t>
            </a:r>
            <a:endParaRPr lang="de-DE" dirty="0"/>
          </a:p>
        </p:txBody>
      </p:sp>
      <p:sp>
        <p:nvSpPr>
          <p:cNvPr id="77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0682" y="2597150"/>
            <a:ext cx="120340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615950"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defTabSz="6159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defTabSz="61595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defTabSz="6159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defTabSz="61595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defTabSz="615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defTabSz="615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defTabSz="615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defTabSz="615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Office Dr. </a:t>
            </a:r>
            <a:r>
              <a:rPr lang="de-DE" altLang="de-DE" sz="1200" dirty="0" smtClean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Müller</a:t>
            </a:r>
            <a:endParaRPr lang="de-DE" altLang="de-DE" sz="1200" dirty="0">
              <a:solidFill>
                <a:schemeClr val="tx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78" name="Group 408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 flipH="1">
            <a:off x="303544" y="2057150"/>
            <a:ext cx="638819" cy="540000"/>
            <a:chOff x="2873" y="2041"/>
            <a:chExt cx="835" cy="809"/>
          </a:xfrm>
        </p:grpSpPr>
        <p:grpSp>
          <p:nvGrpSpPr>
            <p:cNvPr id="79" name="Group 409"/>
            <p:cNvGrpSpPr>
              <a:grpSpLocks/>
            </p:cNvGrpSpPr>
            <p:nvPr/>
          </p:nvGrpSpPr>
          <p:grpSpPr bwMode="auto">
            <a:xfrm flipH="1">
              <a:off x="2873" y="2268"/>
              <a:ext cx="220" cy="453"/>
              <a:chOff x="1905" y="1089"/>
              <a:chExt cx="227" cy="453"/>
            </a:xfrm>
          </p:grpSpPr>
          <p:sp>
            <p:nvSpPr>
              <p:cNvPr id="92" name="Rectangle 410"/>
              <p:cNvSpPr>
                <a:spLocks noChangeArrowheads="1"/>
              </p:cNvSpPr>
              <p:nvPr/>
            </p:nvSpPr>
            <p:spPr bwMode="auto">
              <a:xfrm>
                <a:off x="1905" y="1089"/>
                <a:ext cx="227" cy="45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latin typeface="Calibri" pitchFamily="34" charset="0"/>
                </a:endParaRPr>
              </a:p>
            </p:txBody>
          </p:sp>
          <p:sp>
            <p:nvSpPr>
              <p:cNvPr id="93" name="Line 411"/>
              <p:cNvSpPr>
                <a:spLocks noChangeShapeType="1"/>
              </p:cNvSpPr>
              <p:nvPr/>
            </p:nvSpPr>
            <p:spPr bwMode="auto">
              <a:xfrm>
                <a:off x="1950" y="1497"/>
                <a:ext cx="1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" name="Line 412"/>
              <p:cNvSpPr>
                <a:spLocks noChangeShapeType="1"/>
              </p:cNvSpPr>
              <p:nvPr/>
            </p:nvSpPr>
            <p:spPr bwMode="auto">
              <a:xfrm>
                <a:off x="1950" y="1452"/>
                <a:ext cx="1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" name="Line 413"/>
              <p:cNvSpPr>
                <a:spLocks noChangeShapeType="1"/>
              </p:cNvSpPr>
              <p:nvPr/>
            </p:nvSpPr>
            <p:spPr bwMode="auto">
              <a:xfrm>
                <a:off x="1950" y="1406"/>
                <a:ext cx="1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6" name="Rectangle 414"/>
              <p:cNvSpPr>
                <a:spLocks noChangeArrowheads="1"/>
              </p:cNvSpPr>
              <p:nvPr/>
            </p:nvSpPr>
            <p:spPr bwMode="auto">
              <a:xfrm>
                <a:off x="2041" y="1315"/>
                <a:ext cx="46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latin typeface="Calibri" pitchFamily="34" charset="0"/>
                </a:endParaRPr>
              </a:p>
            </p:txBody>
          </p:sp>
          <p:sp>
            <p:nvSpPr>
              <p:cNvPr id="97" name="Line 415"/>
              <p:cNvSpPr>
                <a:spLocks noChangeShapeType="1"/>
              </p:cNvSpPr>
              <p:nvPr/>
            </p:nvSpPr>
            <p:spPr bwMode="auto">
              <a:xfrm>
                <a:off x="1950" y="1134"/>
                <a:ext cx="1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80" name="Group 416"/>
            <p:cNvGrpSpPr>
              <a:grpSpLocks/>
            </p:cNvGrpSpPr>
            <p:nvPr/>
          </p:nvGrpSpPr>
          <p:grpSpPr bwMode="auto">
            <a:xfrm flipH="1">
              <a:off x="3217" y="2670"/>
              <a:ext cx="359" cy="180"/>
              <a:chOff x="2592" y="1872"/>
              <a:chExt cx="432" cy="336"/>
            </a:xfrm>
          </p:grpSpPr>
          <p:sp>
            <p:nvSpPr>
              <p:cNvPr id="90" name="Freeform 417"/>
              <p:cNvSpPr>
                <a:spLocks/>
              </p:cNvSpPr>
              <p:nvPr/>
            </p:nvSpPr>
            <p:spPr bwMode="auto">
              <a:xfrm>
                <a:off x="2592" y="1872"/>
                <a:ext cx="432" cy="127"/>
              </a:xfrm>
              <a:custGeom>
                <a:avLst/>
                <a:gdLst>
                  <a:gd name="T0" fmla="*/ 6548770 w 63"/>
                  <a:gd name="T1" fmla="*/ 59067 h 32"/>
                  <a:gd name="T2" fmla="*/ 6548770 w 63"/>
                  <a:gd name="T3" fmla="*/ 51129 h 32"/>
                  <a:gd name="T4" fmla="*/ 6442690 w 63"/>
                  <a:gd name="T5" fmla="*/ 43442 h 32"/>
                  <a:gd name="T6" fmla="*/ 6230249 w 63"/>
                  <a:gd name="T7" fmla="*/ 35504 h 32"/>
                  <a:gd name="T8" fmla="*/ 6033566 w 63"/>
                  <a:gd name="T9" fmla="*/ 27563 h 32"/>
                  <a:gd name="T10" fmla="*/ 5821406 w 63"/>
                  <a:gd name="T11" fmla="*/ 23562 h 32"/>
                  <a:gd name="T12" fmla="*/ 5609253 w 63"/>
                  <a:gd name="T13" fmla="*/ 19625 h 32"/>
                  <a:gd name="T14" fmla="*/ 5306160 w 63"/>
                  <a:gd name="T15" fmla="*/ 11874 h 32"/>
                  <a:gd name="T16" fmla="*/ 4881847 w 63"/>
                  <a:gd name="T17" fmla="*/ 7937 h 32"/>
                  <a:gd name="T18" fmla="*/ 4578755 w 63"/>
                  <a:gd name="T19" fmla="*/ 4000 h 32"/>
                  <a:gd name="T20" fmla="*/ 4154442 w 63"/>
                  <a:gd name="T21" fmla="*/ 4000 h 32"/>
                  <a:gd name="T22" fmla="*/ 3851397 w 63"/>
                  <a:gd name="T23" fmla="*/ 0 h 32"/>
                  <a:gd name="T24" fmla="*/ 3427083 w 63"/>
                  <a:gd name="T25" fmla="*/ 0 h 32"/>
                  <a:gd name="T26" fmla="*/ 3017911 w 63"/>
                  <a:gd name="T27" fmla="*/ 0 h 32"/>
                  <a:gd name="T28" fmla="*/ 2593269 w 63"/>
                  <a:gd name="T29" fmla="*/ 0 h 32"/>
                  <a:gd name="T30" fmla="*/ 2288249 w 63"/>
                  <a:gd name="T31" fmla="*/ 4000 h 32"/>
                  <a:gd name="T32" fmla="*/ 1863936 w 63"/>
                  <a:gd name="T33" fmla="*/ 7937 h 32"/>
                  <a:gd name="T34" fmla="*/ 1560843 w 63"/>
                  <a:gd name="T35" fmla="*/ 11874 h 32"/>
                  <a:gd name="T36" fmla="*/ 1242610 w 63"/>
                  <a:gd name="T37" fmla="*/ 15875 h 32"/>
                  <a:gd name="T38" fmla="*/ 939559 w 63"/>
                  <a:gd name="T39" fmla="*/ 19625 h 32"/>
                  <a:gd name="T40" fmla="*/ 621326 w 63"/>
                  <a:gd name="T41" fmla="*/ 23562 h 32"/>
                  <a:gd name="T42" fmla="*/ 409173 w 63"/>
                  <a:gd name="T43" fmla="*/ 31500 h 32"/>
                  <a:gd name="T44" fmla="*/ 212153 w 63"/>
                  <a:gd name="T45" fmla="*/ 39441 h 32"/>
                  <a:gd name="T46" fmla="*/ 106080 w 63"/>
                  <a:gd name="T47" fmla="*/ 47125 h 32"/>
                  <a:gd name="T48" fmla="*/ 0 w 63"/>
                  <a:gd name="T49" fmla="*/ 51129 h 32"/>
                  <a:gd name="T50" fmla="*/ 0 w 63"/>
                  <a:gd name="T51" fmla="*/ 59067 h 32"/>
                  <a:gd name="T52" fmla="*/ 0 w 63"/>
                  <a:gd name="T53" fmla="*/ 66012 h 32"/>
                  <a:gd name="T54" fmla="*/ 0 w 63"/>
                  <a:gd name="T55" fmla="*/ 73950 h 32"/>
                  <a:gd name="T56" fmla="*/ 106080 w 63"/>
                  <a:gd name="T57" fmla="*/ 81637 h 32"/>
                  <a:gd name="T58" fmla="*/ 318233 w 63"/>
                  <a:gd name="T59" fmla="*/ 89575 h 32"/>
                  <a:gd name="T60" fmla="*/ 515253 w 63"/>
                  <a:gd name="T61" fmla="*/ 93512 h 32"/>
                  <a:gd name="T62" fmla="*/ 727406 w 63"/>
                  <a:gd name="T63" fmla="*/ 101453 h 32"/>
                  <a:gd name="T64" fmla="*/ 1045639 w 63"/>
                  <a:gd name="T65" fmla="*/ 105454 h 32"/>
                  <a:gd name="T66" fmla="*/ 1348684 w 63"/>
                  <a:gd name="T67" fmla="*/ 113141 h 32"/>
                  <a:gd name="T68" fmla="*/ 1666923 w 63"/>
                  <a:gd name="T69" fmla="*/ 117078 h 32"/>
                  <a:gd name="T70" fmla="*/ 1970016 w 63"/>
                  <a:gd name="T71" fmla="*/ 117078 h 32"/>
                  <a:gd name="T72" fmla="*/ 2394329 w 63"/>
                  <a:gd name="T73" fmla="*/ 121079 h 32"/>
                  <a:gd name="T74" fmla="*/ 2699678 w 63"/>
                  <a:gd name="T75" fmla="*/ 125016 h 32"/>
                  <a:gd name="T76" fmla="*/ 3123991 w 63"/>
                  <a:gd name="T77" fmla="*/ 125016 h 32"/>
                  <a:gd name="T78" fmla="*/ 3533163 w 63"/>
                  <a:gd name="T79" fmla="*/ 125016 h 32"/>
                  <a:gd name="T80" fmla="*/ 3957477 w 63"/>
                  <a:gd name="T81" fmla="*/ 121079 h 32"/>
                  <a:gd name="T82" fmla="*/ 4366595 w 63"/>
                  <a:gd name="T83" fmla="*/ 121079 h 32"/>
                  <a:gd name="T84" fmla="*/ 4684835 w 63"/>
                  <a:gd name="T85" fmla="*/ 117078 h 32"/>
                  <a:gd name="T86" fmla="*/ 5094000 w 63"/>
                  <a:gd name="T87" fmla="*/ 113141 h 32"/>
                  <a:gd name="T88" fmla="*/ 5412240 w 63"/>
                  <a:gd name="T89" fmla="*/ 109391 h 32"/>
                  <a:gd name="T90" fmla="*/ 5715333 w 63"/>
                  <a:gd name="T91" fmla="*/ 105454 h 32"/>
                  <a:gd name="T92" fmla="*/ 5927486 w 63"/>
                  <a:gd name="T93" fmla="*/ 97516 h 32"/>
                  <a:gd name="T94" fmla="*/ 6139646 w 63"/>
                  <a:gd name="T95" fmla="*/ 93512 h 32"/>
                  <a:gd name="T96" fmla="*/ 6336610 w 63"/>
                  <a:gd name="T97" fmla="*/ 85574 h 32"/>
                  <a:gd name="T98" fmla="*/ 6442690 w 63"/>
                  <a:gd name="T99" fmla="*/ 77887 h 32"/>
                  <a:gd name="T100" fmla="*/ 6548770 w 63"/>
                  <a:gd name="T101" fmla="*/ 69949 h 32"/>
                  <a:gd name="T102" fmla="*/ 6548770 w 63"/>
                  <a:gd name="T103" fmla="*/ 66012 h 3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3"/>
                  <a:gd name="T157" fmla="*/ 0 h 32"/>
                  <a:gd name="T158" fmla="*/ 63 w 63"/>
                  <a:gd name="T159" fmla="*/ 32 h 3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3" h="32">
                    <a:moveTo>
                      <a:pt x="63" y="16"/>
                    </a:moveTo>
                    <a:lnTo>
                      <a:pt x="63" y="15"/>
                    </a:lnTo>
                    <a:lnTo>
                      <a:pt x="63" y="14"/>
                    </a:lnTo>
                    <a:lnTo>
                      <a:pt x="63" y="13"/>
                    </a:lnTo>
                    <a:lnTo>
                      <a:pt x="62" y="12"/>
                    </a:lnTo>
                    <a:lnTo>
                      <a:pt x="62" y="11"/>
                    </a:lnTo>
                    <a:lnTo>
                      <a:pt x="61" y="10"/>
                    </a:lnTo>
                    <a:lnTo>
                      <a:pt x="60" y="9"/>
                    </a:lnTo>
                    <a:lnTo>
                      <a:pt x="59" y="8"/>
                    </a:lnTo>
                    <a:lnTo>
                      <a:pt x="58" y="7"/>
                    </a:lnTo>
                    <a:lnTo>
                      <a:pt x="57" y="6"/>
                    </a:lnTo>
                    <a:lnTo>
                      <a:pt x="56" y="6"/>
                    </a:lnTo>
                    <a:lnTo>
                      <a:pt x="55" y="5"/>
                    </a:lnTo>
                    <a:lnTo>
                      <a:pt x="54" y="5"/>
                    </a:lnTo>
                    <a:lnTo>
                      <a:pt x="53" y="4"/>
                    </a:lnTo>
                    <a:lnTo>
                      <a:pt x="52" y="4"/>
                    </a:lnTo>
                    <a:lnTo>
                      <a:pt x="51" y="3"/>
                    </a:lnTo>
                    <a:lnTo>
                      <a:pt x="50" y="3"/>
                    </a:lnTo>
                    <a:lnTo>
                      <a:pt x="49" y="3"/>
                    </a:lnTo>
                    <a:lnTo>
                      <a:pt x="47" y="2"/>
                    </a:lnTo>
                    <a:lnTo>
                      <a:pt x="46" y="2"/>
                    </a:lnTo>
                    <a:lnTo>
                      <a:pt x="45" y="2"/>
                    </a:lnTo>
                    <a:lnTo>
                      <a:pt x="44" y="1"/>
                    </a:lnTo>
                    <a:lnTo>
                      <a:pt x="43" y="1"/>
                    </a:lnTo>
                    <a:lnTo>
                      <a:pt x="42" y="1"/>
                    </a:lnTo>
                    <a:lnTo>
                      <a:pt x="40" y="1"/>
                    </a:lnTo>
                    <a:lnTo>
                      <a:pt x="39" y="1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4" y="0"/>
                    </a:lnTo>
                    <a:lnTo>
                      <a:pt x="33" y="0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4" y="1"/>
                    </a:lnTo>
                    <a:lnTo>
                      <a:pt x="23" y="1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9" y="1"/>
                    </a:lnTo>
                    <a:lnTo>
                      <a:pt x="18" y="2"/>
                    </a:lnTo>
                    <a:lnTo>
                      <a:pt x="17" y="2"/>
                    </a:lnTo>
                    <a:lnTo>
                      <a:pt x="16" y="2"/>
                    </a:lnTo>
                    <a:lnTo>
                      <a:pt x="15" y="3"/>
                    </a:lnTo>
                    <a:lnTo>
                      <a:pt x="14" y="3"/>
                    </a:lnTo>
                    <a:lnTo>
                      <a:pt x="13" y="3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5" y="7"/>
                    </a:lnTo>
                    <a:lnTo>
                      <a:pt x="4" y="8"/>
                    </a:lnTo>
                    <a:lnTo>
                      <a:pt x="3" y="9"/>
                    </a:lnTo>
                    <a:lnTo>
                      <a:pt x="2" y="10"/>
                    </a:lnTo>
                    <a:lnTo>
                      <a:pt x="1" y="11"/>
                    </a:lnTo>
                    <a:lnTo>
                      <a:pt x="1" y="12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1" y="20"/>
                    </a:lnTo>
                    <a:lnTo>
                      <a:pt x="1" y="21"/>
                    </a:lnTo>
                    <a:lnTo>
                      <a:pt x="2" y="22"/>
                    </a:lnTo>
                    <a:lnTo>
                      <a:pt x="3" y="23"/>
                    </a:lnTo>
                    <a:lnTo>
                      <a:pt x="4" y="24"/>
                    </a:lnTo>
                    <a:lnTo>
                      <a:pt x="5" y="24"/>
                    </a:lnTo>
                    <a:lnTo>
                      <a:pt x="5" y="25"/>
                    </a:lnTo>
                    <a:lnTo>
                      <a:pt x="6" y="25"/>
                    </a:lnTo>
                    <a:lnTo>
                      <a:pt x="7" y="26"/>
                    </a:lnTo>
                    <a:lnTo>
                      <a:pt x="8" y="26"/>
                    </a:lnTo>
                    <a:lnTo>
                      <a:pt x="9" y="27"/>
                    </a:lnTo>
                    <a:lnTo>
                      <a:pt x="10" y="27"/>
                    </a:lnTo>
                    <a:lnTo>
                      <a:pt x="11" y="28"/>
                    </a:lnTo>
                    <a:lnTo>
                      <a:pt x="12" y="28"/>
                    </a:lnTo>
                    <a:lnTo>
                      <a:pt x="13" y="29"/>
                    </a:lnTo>
                    <a:lnTo>
                      <a:pt x="14" y="29"/>
                    </a:lnTo>
                    <a:lnTo>
                      <a:pt x="15" y="29"/>
                    </a:lnTo>
                    <a:lnTo>
                      <a:pt x="16" y="30"/>
                    </a:lnTo>
                    <a:lnTo>
                      <a:pt x="17" y="30"/>
                    </a:lnTo>
                    <a:lnTo>
                      <a:pt x="18" y="30"/>
                    </a:lnTo>
                    <a:lnTo>
                      <a:pt x="19" y="30"/>
                    </a:lnTo>
                    <a:lnTo>
                      <a:pt x="20" y="31"/>
                    </a:lnTo>
                    <a:lnTo>
                      <a:pt x="22" y="31"/>
                    </a:lnTo>
                    <a:lnTo>
                      <a:pt x="23" y="31"/>
                    </a:lnTo>
                    <a:lnTo>
                      <a:pt x="24" y="31"/>
                    </a:lnTo>
                    <a:lnTo>
                      <a:pt x="25" y="31"/>
                    </a:lnTo>
                    <a:lnTo>
                      <a:pt x="26" y="32"/>
                    </a:lnTo>
                    <a:lnTo>
                      <a:pt x="28" y="32"/>
                    </a:lnTo>
                    <a:lnTo>
                      <a:pt x="29" y="32"/>
                    </a:lnTo>
                    <a:lnTo>
                      <a:pt x="30" y="32"/>
                    </a:lnTo>
                    <a:lnTo>
                      <a:pt x="32" y="32"/>
                    </a:lnTo>
                    <a:lnTo>
                      <a:pt x="33" y="32"/>
                    </a:lnTo>
                    <a:lnTo>
                      <a:pt x="34" y="32"/>
                    </a:lnTo>
                    <a:lnTo>
                      <a:pt x="35" y="32"/>
                    </a:lnTo>
                    <a:lnTo>
                      <a:pt x="37" y="32"/>
                    </a:lnTo>
                    <a:lnTo>
                      <a:pt x="38" y="31"/>
                    </a:lnTo>
                    <a:lnTo>
                      <a:pt x="39" y="31"/>
                    </a:lnTo>
                    <a:lnTo>
                      <a:pt x="40" y="31"/>
                    </a:lnTo>
                    <a:lnTo>
                      <a:pt x="42" y="31"/>
                    </a:lnTo>
                    <a:lnTo>
                      <a:pt x="43" y="31"/>
                    </a:lnTo>
                    <a:lnTo>
                      <a:pt x="44" y="30"/>
                    </a:lnTo>
                    <a:lnTo>
                      <a:pt x="45" y="30"/>
                    </a:lnTo>
                    <a:lnTo>
                      <a:pt x="46" y="30"/>
                    </a:lnTo>
                    <a:lnTo>
                      <a:pt x="47" y="30"/>
                    </a:lnTo>
                    <a:lnTo>
                      <a:pt x="49" y="29"/>
                    </a:lnTo>
                    <a:lnTo>
                      <a:pt x="50" y="29"/>
                    </a:lnTo>
                    <a:lnTo>
                      <a:pt x="51" y="29"/>
                    </a:lnTo>
                    <a:lnTo>
                      <a:pt x="52" y="28"/>
                    </a:lnTo>
                    <a:lnTo>
                      <a:pt x="53" y="28"/>
                    </a:lnTo>
                    <a:lnTo>
                      <a:pt x="54" y="27"/>
                    </a:lnTo>
                    <a:lnTo>
                      <a:pt x="55" y="27"/>
                    </a:lnTo>
                    <a:lnTo>
                      <a:pt x="55" y="26"/>
                    </a:lnTo>
                    <a:lnTo>
                      <a:pt x="56" y="26"/>
                    </a:lnTo>
                    <a:lnTo>
                      <a:pt x="57" y="25"/>
                    </a:lnTo>
                    <a:lnTo>
                      <a:pt x="58" y="25"/>
                    </a:lnTo>
                    <a:lnTo>
                      <a:pt x="58" y="24"/>
                    </a:lnTo>
                    <a:lnTo>
                      <a:pt x="59" y="24"/>
                    </a:lnTo>
                    <a:lnTo>
                      <a:pt x="60" y="23"/>
                    </a:lnTo>
                    <a:lnTo>
                      <a:pt x="61" y="22"/>
                    </a:lnTo>
                    <a:lnTo>
                      <a:pt x="62" y="21"/>
                    </a:lnTo>
                    <a:lnTo>
                      <a:pt x="62" y="20"/>
                    </a:lnTo>
                    <a:lnTo>
                      <a:pt x="63" y="19"/>
                    </a:lnTo>
                    <a:lnTo>
                      <a:pt x="63" y="18"/>
                    </a:lnTo>
                    <a:lnTo>
                      <a:pt x="63" y="17"/>
                    </a:lnTo>
                    <a:lnTo>
                      <a:pt x="63" y="16"/>
                    </a:lnTo>
                  </a:path>
                </a:pathLst>
              </a:custGeom>
              <a:solidFill>
                <a:srgbClr val="BFC4C7"/>
              </a:solidFill>
              <a:ln w="0">
                <a:solidFill>
                  <a:srgbClr val="2328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1" name="Freeform 418"/>
              <p:cNvSpPr>
                <a:spLocks/>
              </p:cNvSpPr>
              <p:nvPr/>
            </p:nvSpPr>
            <p:spPr bwMode="auto">
              <a:xfrm>
                <a:off x="2592" y="1920"/>
                <a:ext cx="432" cy="288"/>
              </a:xfrm>
              <a:custGeom>
                <a:avLst/>
                <a:gdLst>
                  <a:gd name="T0" fmla="*/ 0 w 63"/>
                  <a:gd name="T1" fmla="*/ 0 h 79"/>
                  <a:gd name="T2" fmla="*/ 0 w 63"/>
                  <a:gd name="T3" fmla="*/ 148014 h 79"/>
                  <a:gd name="T4" fmla="*/ 0 w 63"/>
                  <a:gd name="T5" fmla="*/ 152625 h 79"/>
                  <a:gd name="T6" fmla="*/ 0 w 63"/>
                  <a:gd name="T7" fmla="*/ 155228 h 79"/>
                  <a:gd name="T8" fmla="*/ 106080 w 63"/>
                  <a:gd name="T9" fmla="*/ 159694 h 79"/>
                  <a:gd name="T10" fmla="*/ 212153 w 63"/>
                  <a:gd name="T11" fmla="*/ 162312 h 79"/>
                  <a:gd name="T12" fmla="*/ 409173 w 63"/>
                  <a:gd name="T13" fmla="*/ 166712 h 79"/>
                  <a:gd name="T14" fmla="*/ 727406 w 63"/>
                  <a:gd name="T15" fmla="*/ 171324 h 79"/>
                  <a:gd name="T16" fmla="*/ 939559 w 63"/>
                  <a:gd name="T17" fmla="*/ 173795 h 79"/>
                  <a:gd name="T18" fmla="*/ 1136530 w 63"/>
                  <a:gd name="T19" fmla="*/ 175724 h 79"/>
                  <a:gd name="T20" fmla="*/ 1560843 w 63"/>
                  <a:gd name="T21" fmla="*/ 180868 h 79"/>
                  <a:gd name="T22" fmla="*/ 1863936 w 63"/>
                  <a:gd name="T23" fmla="*/ 180868 h 79"/>
                  <a:gd name="T24" fmla="*/ 2288249 w 63"/>
                  <a:gd name="T25" fmla="*/ 182807 h 79"/>
                  <a:gd name="T26" fmla="*/ 2593269 w 63"/>
                  <a:gd name="T27" fmla="*/ 185465 h 79"/>
                  <a:gd name="T28" fmla="*/ 2911831 w 63"/>
                  <a:gd name="T29" fmla="*/ 185465 h 79"/>
                  <a:gd name="T30" fmla="*/ 3320674 w 63"/>
                  <a:gd name="T31" fmla="*/ 185465 h 79"/>
                  <a:gd name="T32" fmla="*/ 3639237 w 63"/>
                  <a:gd name="T33" fmla="*/ 185465 h 79"/>
                  <a:gd name="T34" fmla="*/ 4154442 w 63"/>
                  <a:gd name="T35" fmla="*/ 185465 h 79"/>
                  <a:gd name="T36" fmla="*/ 4578755 w 63"/>
                  <a:gd name="T37" fmla="*/ 182807 h 79"/>
                  <a:gd name="T38" fmla="*/ 4881847 w 63"/>
                  <a:gd name="T39" fmla="*/ 180868 h 79"/>
                  <a:gd name="T40" fmla="*/ 5306160 w 63"/>
                  <a:gd name="T41" fmla="*/ 178392 h 79"/>
                  <a:gd name="T42" fmla="*/ 5502844 w 63"/>
                  <a:gd name="T43" fmla="*/ 175724 h 79"/>
                  <a:gd name="T44" fmla="*/ 5715333 w 63"/>
                  <a:gd name="T45" fmla="*/ 173795 h 79"/>
                  <a:gd name="T46" fmla="*/ 5927486 w 63"/>
                  <a:gd name="T47" fmla="*/ 171324 h 79"/>
                  <a:gd name="T48" fmla="*/ 6139646 w 63"/>
                  <a:gd name="T49" fmla="*/ 166712 h 79"/>
                  <a:gd name="T50" fmla="*/ 6336610 w 63"/>
                  <a:gd name="T51" fmla="*/ 162312 h 79"/>
                  <a:gd name="T52" fmla="*/ 6442690 w 63"/>
                  <a:gd name="T53" fmla="*/ 159694 h 79"/>
                  <a:gd name="T54" fmla="*/ 6548770 w 63"/>
                  <a:gd name="T55" fmla="*/ 155228 h 79"/>
                  <a:gd name="T56" fmla="*/ 6548770 w 63"/>
                  <a:gd name="T57" fmla="*/ 152625 h 79"/>
                  <a:gd name="T58" fmla="*/ 6548770 w 63"/>
                  <a:gd name="T59" fmla="*/ 148014 h 79"/>
                  <a:gd name="T60" fmla="*/ 6548770 w 63"/>
                  <a:gd name="T61" fmla="*/ 0 h 79"/>
                  <a:gd name="T62" fmla="*/ 6548770 w 63"/>
                  <a:gd name="T63" fmla="*/ 4597 h 79"/>
                  <a:gd name="T64" fmla="*/ 6548770 w 63"/>
                  <a:gd name="T65" fmla="*/ 7069 h 79"/>
                  <a:gd name="T66" fmla="*/ 6442690 w 63"/>
                  <a:gd name="T67" fmla="*/ 11680 h 79"/>
                  <a:gd name="T68" fmla="*/ 6336610 w 63"/>
                  <a:gd name="T69" fmla="*/ 14156 h 79"/>
                  <a:gd name="T70" fmla="*/ 6139646 w 63"/>
                  <a:gd name="T71" fmla="*/ 18698 h 79"/>
                  <a:gd name="T72" fmla="*/ 5821406 w 63"/>
                  <a:gd name="T73" fmla="*/ 23164 h 79"/>
                  <a:gd name="T74" fmla="*/ 5609253 w 63"/>
                  <a:gd name="T75" fmla="*/ 25771 h 79"/>
                  <a:gd name="T76" fmla="*/ 5412240 w 63"/>
                  <a:gd name="T77" fmla="*/ 28242 h 79"/>
                  <a:gd name="T78" fmla="*/ 4987927 w 63"/>
                  <a:gd name="T79" fmla="*/ 30182 h 79"/>
                  <a:gd name="T80" fmla="*/ 4684835 w 63"/>
                  <a:gd name="T81" fmla="*/ 32854 h 79"/>
                  <a:gd name="T82" fmla="*/ 4260522 w 63"/>
                  <a:gd name="T83" fmla="*/ 35511 h 79"/>
                  <a:gd name="T84" fmla="*/ 3957477 w 63"/>
                  <a:gd name="T85" fmla="*/ 35511 h 79"/>
                  <a:gd name="T86" fmla="*/ 3639237 w 63"/>
                  <a:gd name="T87" fmla="*/ 37254 h 79"/>
                  <a:gd name="T88" fmla="*/ 3320674 w 63"/>
                  <a:gd name="T89" fmla="*/ 37254 h 79"/>
                  <a:gd name="T90" fmla="*/ 2911831 w 63"/>
                  <a:gd name="T91" fmla="*/ 37254 h 79"/>
                  <a:gd name="T92" fmla="*/ 2500403 w 63"/>
                  <a:gd name="T93" fmla="*/ 35511 h 79"/>
                  <a:gd name="T94" fmla="*/ 1970016 w 63"/>
                  <a:gd name="T95" fmla="*/ 32854 h 79"/>
                  <a:gd name="T96" fmla="*/ 1666923 w 63"/>
                  <a:gd name="T97" fmla="*/ 32854 h 79"/>
                  <a:gd name="T98" fmla="*/ 1348684 w 63"/>
                  <a:gd name="T99" fmla="*/ 30182 h 79"/>
                  <a:gd name="T100" fmla="*/ 1045639 w 63"/>
                  <a:gd name="T101" fmla="*/ 28242 h 79"/>
                  <a:gd name="T102" fmla="*/ 833486 w 63"/>
                  <a:gd name="T103" fmla="*/ 25771 h 79"/>
                  <a:gd name="T104" fmla="*/ 621326 w 63"/>
                  <a:gd name="T105" fmla="*/ 21170 h 79"/>
                  <a:gd name="T106" fmla="*/ 409173 w 63"/>
                  <a:gd name="T107" fmla="*/ 18698 h 79"/>
                  <a:gd name="T108" fmla="*/ 212153 w 63"/>
                  <a:gd name="T109" fmla="*/ 14156 h 79"/>
                  <a:gd name="T110" fmla="*/ 106080 w 63"/>
                  <a:gd name="T111" fmla="*/ 11680 h 79"/>
                  <a:gd name="T112" fmla="*/ 0 w 63"/>
                  <a:gd name="T113" fmla="*/ 7069 h 79"/>
                  <a:gd name="T114" fmla="*/ 0 w 63"/>
                  <a:gd name="T115" fmla="*/ 4597 h 79"/>
                  <a:gd name="T116" fmla="*/ 0 w 63"/>
                  <a:gd name="T117" fmla="*/ 0 h 7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3"/>
                  <a:gd name="T178" fmla="*/ 0 h 79"/>
                  <a:gd name="T179" fmla="*/ 63 w 63"/>
                  <a:gd name="T180" fmla="*/ 79 h 7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3" h="79">
                    <a:moveTo>
                      <a:pt x="0" y="0"/>
                    </a:moveTo>
                    <a:lnTo>
                      <a:pt x="0" y="63"/>
                    </a:lnTo>
                    <a:lnTo>
                      <a:pt x="0" y="65"/>
                    </a:lnTo>
                    <a:lnTo>
                      <a:pt x="0" y="66"/>
                    </a:lnTo>
                    <a:lnTo>
                      <a:pt x="1" y="68"/>
                    </a:lnTo>
                    <a:lnTo>
                      <a:pt x="2" y="69"/>
                    </a:lnTo>
                    <a:lnTo>
                      <a:pt x="4" y="71"/>
                    </a:lnTo>
                    <a:lnTo>
                      <a:pt x="7" y="73"/>
                    </a:lnTo>
                    <a:lnTo>
                      <a:pt x="9" y="74"/>
                    </a:lnTo>
                    <a:lnTo>
                      <a:pt x="11" y="75"/>
                    </a:lnTo>
                    <a:lnTo>
                      <a:pt x="15" y="77"/>
                    </a:lnTo>
                    <a:lnTo>
                      <a:pt x="18" y="77"/>
                    </a:lnTo>
                    <a:lnTo>
                      <a:pt x="22" y="78"/>
                    </a:lnTo>
                    <a:lnTo>
                      <a:pt x="25" y="79"/>
                    </a:lnTo>
                    <a:lnTo>
                      <a:pt x="28" y="79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40" y="79"/>
                    </a:lnTo>
                    <a:lnTo>
                      <a:pt x="44" y="78"/>
                    </a:lnTo>
                    <a:lnTo>
                      <a:pt x="47" y="77"/>
                    </a:lnTo>
                    <a:lnTo>
                      <a:pt x="51" y="76"/>
                    </a:lnTo>
                    <a:lnTo>
                      <a:pt x="53" y="75"/>
                    </a:lnTo>
                    <a:lnTo>
                      <a:pt x="55" y="74"/>
                    </a:lnTo>
                    <a:lnTo>
                      <a:pt x="57" y="73"/>
                    </a:lnTo>
                    <a:lnTo>
                      <a:pt x="59" y="71"/>
                    </a:lnTo>
                    <a:lnTo>
                      <a:pt x="61" y="69"/>
                    </a:lnTo>
                    <a:lnTo>
                      <a:pt x="62" y="68"/>
                    </a:lnTo>
                    <a:lnTo>
                      <a:pt x="63" y="66"/>
                    </a:lnTo>
                    <a:lnTo>
                      <a:pt x="63" y="65"/>
                    </a:lnTo>
                    <a:lnTo>
                      <a:pt x="63" y="63"/>
                    </a:lnTo>
                    <a:lnTo>
                      <a:pt x="63" y="0"/>
                    </a:lnTo>
                    <a:lnTo>
                      <a:pt x="63" y="2"/>
                    </a:lnTo>
                    <a:lnTo>
                      <a:pt x="63" y="3"/>
                    </a:lnTo>
                    <a:lnTo>
                      <a:pt x="62" y="5"/>
                    </a:lnTo>
                    <a:lnTo>
                      <a:pt x="61" y="6"/>
                    </a:lnTo>
                    <a:lnTo>
                      <a:pt x="59" y="8"/>
                    </a:lnTo>
                    <a:lnTo>
                      <a:pt x="56" y="10"/>
                    </a:lnTo>
                    <a:lnTo>
                      <a:pt x="54" y="11"/>
                    </a:lnTo>
                    <a:lnTo>
                      <a:pt x="52" y="12"/>
                    </a:lnTo>
                    <a:lnTo>
                      <a:pt x="48" y="13"/>
                    </a:lnTo>
                    <a:lnTo>
                      <a:pt x="45" y="14"/>
                    </a:lnTo>
                    <a:lnTo>
                      <a:pt x="41" y="15"/>
                    </a:lnTo>
                    <a:lnTo>
                      <a:pt x="38" y="15"/>
                    </a:lnTo>
                    <a:lnTo>
                      <a:pt x="35" y="16"/>
                    </a:lnTo>
                    <a:lnTo>
                      <a:pt x="32" y="16"/>
                    </a:lnTo>
                    <a:lnTo>
                      <a:pt x="28" y="16"/>
                    </a:lnTo>
                    <a:lnTo>
                      <a:pt x="24" y="15"/>
                    </a:lnTo>
                    <a:lnTo>
                      <a:pt x="19" y="14"/>
                    </a:lnTo>
                    <a:lnTo>
                      <a:pt x="16" y="14"/>
                    </a:lnTo>
                    <a:lnTo>
                      <a:pt x="13" y="13"/>
                    </a:lnTo>
                    <a:lnTo>
                      <a:pt x="10" y="12"/>
                    </a:lnTo>
                    <a:lnTo>
                      <a:pt x="8" y="11"/>
                    </a:lnTo>
                    <a:lnTo>
                      <a:pt x="6" y="9"/>
                    </a:lnTo>
                    <a:lnTo>
                      <a:pt x="4" y="8"/>
                    </a:lnTo>
                    <a:lnTo>
                      <a:pt x="2" y="6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0" cap="sq">
                <a:solidFill>
                  <a:srgbClr val="23282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81" name="Group 419"/>
            <p:cNvGrpSpPr>
              <a:grpSpLocks/>
            </p:cNvGrpSpPr>
            <p:nvPr/>
          </p:nvGrpSpPr>
          <p:grpSpPr bwMode="auto">
            <a:xfrm flipH="1">
              <a:off x="3188" y="2041"/>
              <a:ext cx="520" cy="372"/>
              <a:chOff x="272" y="324"/>
              <a:chExt cx="538" cy="372"/>
            </a:xfrm>
          </p:grpSpPr>
          <p:sp>
            <p:nvSpPr>
              <p:cNvPr id="84" name="Rectangle 420"/>
              <p:cNvSpPr>
                <a:spLocks noChangeArrowheads="1"/>
              </p:cNvSpPr>
              <p:nvPr/>
            </p:nvSpPr>
            <p:spPr bwMode="auto">
              <a:xfrm>
                <a:off x="272" y="324"/>
                <a:ext cx="538" cy="29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latin typeface="Calibri" pitchFamily="34" charset="0"/>
                </a:endParaRPr>
              </a:p>
            </p:txBody>
          </p:sp>
          <p:sp>
            <p:nvSpPr>
              <p:cNvPr id="85" name="AutoShape 421"/>
              <p:cNvSpPr>
                <a:spLocks noChangeArrowheads="1"/>
              </p:cNvSpPr>
              <p:nvPr/>
            </p:nvSpPr>
            <p:spPr bwMode="auto">
              <a:xfrm>
                <a:off x="300" y="349"/>
                <a:ext cx="482" cy="248"/>
              </a:xfrm>
              <a:prstGeom prst="roundRect">
                <a:avLst>
                  <a:gd name="adj" fmla="val 16667"/>
                </a:avLst>
              </a:prstGeom>
              <a:solidFill>
                <a:schemeClr val="accent1">
                  <a:lumMod val="20000"/>
                  <a:lumOff val="80000"/>
                  <a:alpha val="3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latin typeface="Calibri" pitchFamily="34" charset="0"/>
                </a:endParaRPr>
              </a:p>
            </p:txBody>
          </p:sp>
          <p:sp>
            <p:nvSpPr>
              <p:cNvPr id="86" name="Rectangle 422"/>
              <p:cNvSpPr>
                <a:spLocks noChangeArrowheads="1"/>
              </p:cNvSpPr>
              <p:nvPr/>
            </p:nvSpPr>
            <p:spPr bwMode="auto">
              <a:xfrm>
                <a:off x="272" y="621"/>
                <a:ext cx="538" cy="7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latin typeface="Calibri" pitchFamily="34" charset="0"/>
                </a:endParaRPr>
              </a:p>
            </p:txBody>
          </p:sp>
          <p:sp>
            <p:nvSpPr>
              <p:cNvPr id="87" name="Rectangle 423"/>
              <p:cNvSpPr>
                <a:spLocks noChangeArrowheads="1"/>
              </p:cNvSpPr>
              <p:nvPr/>
            </p:nvSpPr>
            <p:spPr bwMode="auto">
              <a:xfrm>
                <a:off x="640" y="646"/>
                <a:ext cx="142" cy="25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latin typeface="Calibri" pitchFamily="34" charset="0"/>
                </a:endParaRPr>
              </a:p>
            </p:txBody>
          </p:sp>
          <p:sp>
            <p:nvSpPr>
              <p:cNvPr id="88" name="Rectangle 424"/>
              <p:cNvSpPr>
                <a:spLocks noChangeArrowheads="1"/>
              </p:cNvSpPr>
              <p:nvPr/>
            </p:nvSpPr>
            <p:spPr bwMode="auto">
              <a:xfrm>
                <a:off x="300" y="646"/>
                <a:ext cx="28" cy="25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latin typeface="Calibri" pitchFamily="34" charset="0"/>
                </a:endParaRPr>
              </a:p>
            </p:txBody>
          </p:sp>
          <p:sp>
            <p:nvSpPr>
              <p:cNvPr id="89" name="Rectangle 425"/>
              <p:cNvSpPr>
                <a:spLocks noChangeArrowheads="1"/>
              </p:cNvSpPr>
              <p:nvPr/>
            </p:nvSpPr>
            <p:spPr bwMode="auto">
              <a:xfrm>
                <a:off x="357" y="646"/>
                <a:ext cx="28" cy="25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latin typeface="Calibri" pitchFamily="34" charset="0"/>
                </a:endParaRPr>
              </a:p>
            </p:txBody>
          </p:sp>
        </p:grpSp>
        <p:sp>
          <p:nvSpPr>
            <p:cNvPr id="82" name="Line 428"/>
            <p:cNvSpPr>
              <a:spLocks noChangeShapeType="1"/>
            </p:cNvSpPr>
            <p:nvPr/>
          </p:nvSpPr>
          <p:spPr bwMode="auto">
            <a:xfrm>
              <a:off x="3093" y="2675"/>
              <a:ext cx="131" cy="4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Line 429"/>
            <p:cNvSpPr>
              <a:spLocks noChangeShapeType="1"/>
            </p:cNvSpPr>
            <p:nvPr/>
          </p:nvSpPr>
          <p:spPr bwMode="auto">
            <a:xfrm flipV="1">
              <a:off x="3093" y="2313"/>
              <a:ext cx="88" cy="4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8" name="Text Box 6"/>
          <p:cNvSpPr txBox="1">
            <a:spLocks noChangeArrowheads="1"/>
          </p:cNvSpPr>
          <p:nvPr/>
        </p:nvSpPr>
        <p:spPr bwMode="auto">
          <a:xfrm>
            <a:off x="630312" y="1306984"/>
            <a:ext cx="116493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615950"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defTabSz="6159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defTabSz="61595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defTabSz="6159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defTabSz="61595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defTabSz="615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defTabSz="615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defTabSz="615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defTabSz="615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Office Dr. </a:t>
            </a:r>
            <a:r>
              <a:rPr lang="de-DE" altLang="de-DE" sz="1200" dirty="0" smtClean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Meier</a:t>
            </a:r>
            <a:endParaRPr lang="de-DE" altLang="de-DE" sz="1200" dirty="0">
              <a:solidFill>
                <a:schemeClr val="tx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99" name="Group 408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 flipH="1">
            <a:off x="679943" y="1561956"/>
            <a:ext cx="638819" cy="540000"/>
            <a:chOff x="2873" y="2041"/>
            <a:chExt cx="835" cy="809"/>
          </a:xfrm>
        </p:grpSpPr>
        <p:grpSp>
          <p:nvGrpSpPr>
            <p:cNvPr id="101" name="Group 409"/>
            <p:cNvGrpSpPr>
              <a:grpSpLocks/>
            </p:cNvGrpSpPr>
            <p:nvPr/>
          </p:nvGrpSpPr>
          <p:grpSpPr bwMode="auto">
            <a:xfrm flipH="1">
              <a:off x="2873" y="2268"/>
              <a:ext cx="220" cy="453"/>
              <a:chOff x="1905" y="1089"/>
              <a:chExt cx="227" cy="453"/>
            </a:xfrm>
          </p:grpSpPr>
          <p:sp>
            <p:nvSpPr>
              <p:cNvPr id="114" name="Rectangle 410"/>
              <p:cNvSpPr>
                <a:spLocks noChangeArrowheads="1"/>
              </p:cNvSpPr>
              <p:nvPr/>
            </p:nvSpPr>
            <p:spPr bwMode="auto">
              <a:xfrm>
                <a:off x="1905" y="1089"/>
                <a:ext cx="227" cy="45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latin typeface="Calibri" pitchFamily="34" charset="0"/>
                </a:endParaRPr>
              </a:p>
            </p:txBody>
          </p:sp>
          <p:sp>
            <p:nvSpPr>
              <p:cNvPr id="115" name="Line 411"/>
              <p:cNvSpPr>
                <a:spLocks noChangeShapeType="1"/>
              </p:cNvSpPr>
              <p:nvPr/>
            </p:nvSpPr>
            <p:spPr bwMode="auto">
              <a:xfrm>
                <a:off x="1950" y="1497"/>
                <a:ext cx="1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" name="Line 412"/>
              <p:cNvSpPr>
                <a:spLocks noChangeShapeType="1"/>
              </p:cNvSpPr>
              <p:nvPr/>
            </p:nvSpPr>
            <p:spPr bwMode="auto">
              <a:xfrm>
                <a:off x="1950" y="1452"/>
                <a:ext cx="1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" name="Line 413"/>
              <p:cNvSpPr>
                <a:spLocks noChangeShapeType="1"/>
              </p:cNvSpPr>
              <p:nvPr/>
            </p:nvSpPr>
            <p:spPr bwMode="auto">
              <a:xfrm>
                <a:off x="1950" y="1406"/>
                <a:ext cx="1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" name="Rectangle 414"/>
              <p:cNvSpPr>
                <a:spLocks noChangeArrowheads="1"/>
              </p:cNvSpPr>
              <p:nvPr/>
            </p:nvSpPr>
            <p:spPr bwMode="auto">
              <a:xfrm>
                <a:off x="2041" y="1315"/>
                <a:ext cx="46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latin typeface="Calibri" pitchFamily="34" charset="0"/>
                </a:endParaRPr>
              </a:p>
            </p:txBody>
          </p:sp>
          <p:sp>
            <p:nvSpPr>
              <p:cNvPr id="119" name="Line 415"/>
              <p:cNvSpPr>
                <a:spLocks noChangeShapeType="1"/>
              </p:cNvSpPr>
              <p:nvPr/>
            </p:nvSpPr>
            <p:spPr bwMode="auto">
              <a:xfrm>
                <a:off x="1950" y="1134"/>
                <a:ext cx="1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02" name="Group 416"/>
            <p:cNvGrpSpPr>
              <a:grpSpLocks/>
            </p:cNvGrpSpPr>
            <p:nvPr/>
          </p:nvGrpSpPr>
          <p:grpSpPr bwMode="auto">
            <a:xfrm flipH="1">
              <a:off x="3217" y="2670"/>
              <a:ext cx="359" cy="180"/>
              <a:chOff x="2592" y="1872"/>
              <a:chExt cx="432" cy="336"/>
            </a:xfrm>
          </p:grpSpPr>
          <p:sp>
            <p:nvSpPr>
              <p:cNvPr id="112" name="Freeform 417"/>
              <p:cNvSpPr>
                <a:spLocks/>
              </p:cNvSpPr>
              <p:nvPr/>
            </p:nvSpPr>
            <p:spPr bwMode="auto">
              <a:xfrm>
                <a:off x="2592" y="1872"/>
                <a:ext cx="432" cy="127"/>
              </a:xfrm>
              <a:custGeom>
                <a:avLst/>
                <a:gdLst>
                  <a:gd name="T0" fmla="*/ 6548770 w 63"/>
                  <a:gd name="T1" fmla="*/ 59067 h 32"/>
                  <a:gd name="T2" fmla="*/ 6548770 w 63"/>
                  <a:gd name="T3" fmla="*/ 51129 h 32"/>
                  <a:gd name="T4" fmla="*/ 6442690 w 63"/>
                  <a:gd name="T5" fmla="*/ 43442 h 32"/>
                  <a:gd name="T6" fmla="*/ 6230249 w 63"/>
                  <a:gd name="T7" fmla="*/ 35504 h 32"/>
                  <a:gd name="T8" fmla="*/ 6033566 w 63"/>
                  <a:gd name="T9" fmla="*/ 27563 h 32"/>
                  <a:gd name="T10" fmla="*/ 5821406 w 63"/>
                  <a:gd name="T11" fmla="*/ 23562 h 32"/>
                  <a:gd name="T12" fmla="*/ 5609253 w 63"/>
                  <a:gd name="T13" fmla="*/ 19625 h 32"/>
                  <a:gd name="T14" fmla="*/ 5306160 w 63"/>
                  <a:gd name="T15" fmla="*/ 11874 h 32"/>
                  <a:gd name="T16" fmla="*/ 4881847 w 63"/>
                  <a:gd name="T17" fmla="*/ 7937 h 32"/>
                  <a:gd name="T18" fmla="*/ 4578755 w 63"/>
                  <a:gd name="T19" fmla="*/ 4000 h 32"/>
                  <a:gd name="T20" fmla="*/ 4154442 w 63"/>
                  <a:gd name="T21" fmla="*/ 4000 h 32"/>
                  <a:gd name="T22" fmla="*/ 3851397 w 63"/>
                  <a:gd name="T23" fmla="*/ 0 h 32"/>
                  <a:gd name="T24" fmla="*/ 3427083 w 63"/>
                  <a:gd name="T25" fmla="*/ 0 h 32"/>
                  <a:gd name="T26" fmla="*/ 3017911 w 63"/>
                  <a:gd name="T27" fmla="*/ 0 h 32"/>
                  <a:gd name="T28" fmla="*/ 2593269 w 63"/>
                  <a:gd name="T29" fmla="*/ 0 h 32"/>
                  <a:gd name="T30" fmla="*/ 2288249 w 63"/>
                  <a:gd name="T31" fmla="*/ 4000 h 32"/>
                  <a:gd name="T32" fmla="*/ 1863936 w 63"/>
                  <a:gd name="T33" fmla="*/ 7937 h 32"/>
                  <a:gd name="T34" fmla="*/ 1560843 w 63"/>
                  <a:gd name="T35" fmla="*/ 11874 h 32"/>
                  <a:gd name="T36" fmla="*/ 1242610 w 63"/>
                  <a:gd name="T37" fmla="*/ 15875 h 32"/>
                  <a:gd name="T38" fmla="*/ 939559 w 63"/>
                  <a:gd name="T39" fmla="*/ 19625 h 32"/>
                  <a:gd name="T40" fmla="*/ 621326 w 63"/>
                  <a:gd name="T41" fmla="*/ 23562 h 32"/>
                  <a:gd name="T42" fmla="*/ 409173 w 63"/>
                  <a:gd name="T43" fmla="*/ 31500 h 32"/>
                  <a:gd name="T44" fmla="*/ 212153 w 63"/>
                  <a:gd name="T45" fmla="*/ 39441 h 32"/>
                  <a:gd name="T46" fmla="*/ 106080 w 63"/>
                  <a:gd name="T47" fmla="*/ 47125 h 32"/>
                  <a:gd name="T48" fmla="*/ 0 w 63"/>
                  <a:gd name="T49" fmla="*/ 51129 h 32"/>
                  <a:gd name="T50" fmla="*/ 0 w 63"/>
                  <a:gd name="T51" fmla="*/ 59067 h 32"/>
                  <a:gd name="T52" fmla="*/ 0 w 63"/>
                  <a:gd name="T53" fmla="*/ 66012 h 32"/>
                  <a:gd name="T54" fmla="*/ 0 w 63"/>
                  <a:gd name="T55" fmla="*/ 73950 h 32"/>
                  <a:gd name="T56" fmla="*/ 106080 w 63"/>
                  <a:gd name="T57" fmla="*/ 81637 h 32"/>
                  <a:gd name="T58" fmla="*/ 318233 w 63"/>
                  <a:gd name="T59" fmla="*/ 89575 h 32"/>
                  <a:gd name="T60" fmla="*/ 515253 w 63"/>
                  <a:gd name="T61" fmla="*/ 93512 h 32"/>
                  <a:gd name="T62" fmla="*/ 727406 w 63"/>
                  <a:gd name="T63" fmla="*/ 101453 h 32"/>
                  <a:gd name="T64" fmla="*/ 1045639 w 63"/>
                  <a:gd name="T65" fmla="*/ 105454 h 32"/>
                  <a:gd name="T66" fmla="*/ 1348684 w 63"/>
                  <a:gd name="T67" fmla="*/ 113141 h 32"/>
                  <a:gd name="T68" fmla="*/ 1666923 w 63"/>
                  <a:gd name="T69" fmla="*/ 117078 h 32"/>
                  <a:gd name="T70" fmla="*/ 1970016 w 63"/>
                  <a:gd name="T71" fmla="*/ 117078 h 32"/>
                  <a:gd name="T72" fmla="*/ 2394329 w 63"/>
                  <a:gd name="T73" fmla="*/ 121079 h 32"/>
                  <a:gd name="T74" fmla="*/ 2699678 w 63"/>
                  <a:gd name="T75" fmla="*/ 125016 h 32"/>
                  <a:gd name="T76" fmla="*/ 3123991 w 63"/>
                  <a:gd name="T77" fmla="*/ 125016 h 32"/>
                  <a:gd name="T78" fmla="*/ 3533163 w 63"/>
                  <a:gd name="T79" fmla="*/ 125016 h 32"/>
                  <a:gd name="T80" fmla="*/ 3957477 w 63"/>
                  <a:gd name="T81" fmla="*/ 121079 h 32"/>
                  <a:gd name="T82" fmla="*/ 4366595 w 63"/>
                  <a:gd name="T83" fmla="*/ 121079 h 32"/>
                  <a:gd name="T84" fmla="*/ 4684835 w 63"/>
                  <a:gd name="T85" fmla="*/ 117078 h 32"/>
                  <a:gd name="T86" fmla="*/ 5094000 w 63"/>
                  <a:gd name="T87" fmla="*/ 113141 h 32"/>
                  <a:gd name="T88" fmla="*/ 5412240 w 63"/>
                  <a:gd name="T89" fmla="*/ 109391 h 32"/>
                  <a:gd name="T90" fmla="*/ 5715333 w 63"/>
                  <a:gd name="T91" fmla="*/ 105454 h 32"/>
                  <a:gd name="T92" fmla="*/ 5927486 w 63"/>
                  <a:gd name="T93" fmla="*/ 97516 h 32"/>
                  <a:gd name="T94" fmla="*/ 6139646 w 63"/>
                  <a:gd name="T95" fmla="*/ 93512 h 32"/>
                  <a:gd name="T96" fmla="*/ 6336610 w 63"/>
                  <a:gd name="T97" fmla="*/ 85574 h 32"/>
                  <a:gd name="T98" fmla="*/ 6442690 w 63"/>
                  <a:gd name="T99" fmla="*/ 77887 h 32"/>
                  <a:gd name="T100" fmla="*/ 6548770 w 63"/>
                  <a:gd name="T101" fmla="*/ 69949 h 32"/>
                  <a:gd name="T102" fmla="*/ 6548770 w 63"/>
                  <a:gd name="T103" fmla="*/ 66012 h 3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3"/>
                  <a:gd name="T157" fmla="*/ 0 h 32"/>
                  <a:gd name="T158" fmla="*/ 63 w 63"/>
                  <a:gd name="T159" fmla="*/ 32 h 3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3" h="32">
                    <a:moveTo>
                      <a:pt x="63" y="16"/>
                    </a:moveTo>
                    <a:lnTo>
                      <a:pt x="63" y="15"/>
                    </a:lnTo>
                    <a:lnTo>
                      <a:pt x="63" y="14"/>
                    </a:lnTo>
                    <a:lnTo>
                      <a:pt x="63" y="13"/>
                    </a:lnTo>
                    <a:lnTo>
                      <a:pt x="62" y="12"/>
                    </a:lnTo>
                    <a:lnTo>
                      <a:pt x="62" y="11"/>
                    </a:lnTo>
                    <a:lnTo>
                      <a:pt x="61" y="10"/>
                    </a:lnTo>
                    <a:lnTo>
                      <a:pt x="60" y="9"/>
                    </a:lnTo>
                    <a:lnTo>
                      <a:pt x="59" y="8"/>
                    </a:lnTo>
                    <a:lnTo>
                      <a:pt x="58" y="7"/>
                    </a:lnTo>
                    <a:lnTo>
                      <a:pt x="57" y="6"/>
                    </a:lnTo>
                    <a:lnTo>
                      <a:pt x="56" y="6"/>
                    </a:lnTo>
                    <a:lnTo>
                      <a:pt x="55" y="5"/>
                    </a:lnTo>
                    <a:lnTo>
                      <a:pt x="54" y="5"/>
                    </a:lnTo>
                    <a:lnTo>
                      <a:pt x="53" y="4"/>
                    </a:lnTo>
                    <a:lnTo>
                      <a:pt x="52" y="4"/>
                    </a:lnTo>
                    <a:lnTo>
                      <a:pt x="51" y="3"/>
                    </a:lnTo>
                    <a:lnTo>
                      <a:pt x="50" y="3"/>
                    </a:lnTo>
                    <a:lnTo>
                      <a:pt x="49" y="3"/>
                    </a:lnTo>
                    <a:lnTo>
                      <a:pt x="47" y="2"/>
                    </a:lnTo>
                    <a:lnTo>
                      <a:pt x="46" y="2"/>
                    </a:lnTo>
                    <a:lnTo>
                      <a:pt x="45" y="2"/>
                    </a:lnTo>
                    <a:lnTo>
                      <a:pt x="44" y="1"/>
                    </a:lnTo>
                    <a:lnTo>
                      <a:pt x="43" y="1"/>
                    </a:lnTo>
                    <a:lnTo>
                      <a:pt x="42" y="1"/>
                    </a:lnTo>
                    <a:lnTo>
                      <a:pt x="40" y="1"/>
                    </a:lnTo>
                    <a:lnTo>
                      <a:pt x="39" y="1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4" y="0"/>
                    </a:lnTo>
                    <a:lnTo>
                      <a:pt x="33" y="0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4" y="1"/>
                    </a:lnTo>
                    <a:lnTo>
                      <a:pt x="23" y="1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9" y="1"/>
                    </a:lnTo>
                    <a:lnTo>
                      <a:pt x="18" y="2"/>
                    </a:lnTo>
                    <a:lnTo>
                      <a:pt x="17" y="2"/>
                    </a:lnTo>
                    <a:lnTo>
                      <a:pt x="16" y="2"/>
                    </a:lnTo>
                    <a:lnTo>
                      <a:pt x="15" y="3"/>
                    </a:lnTo>
                    <a:lnTo>
                      <a:pt x="14" y="3"/>
                    </a:lnTo>
                    <a:lnTo>
                      <a:pt x="13" y="3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5" y="7"/>
                    </a:lnTo>
                    <a:lnTo>
                      <a:pt x="4" y="8"/>
                    </a:lnTo>
                    <a:lnTo>
                      <a:pt x="3" y="9"/>
                    </a:lnTo>
                    <a:lnTo>
                      <a:pt x="2" y="10"/>
                    </a:lnTo>
                    <a:lnTo>
                      <a:pt x="1" y="11"/>
                    </a:lnTo>
                    <a:lnTo>
                      <a:pt x="1" y="12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1" y="20"/>
                    </a:lnTo>
                    <a:lnTo>
                      <a:pt x="1" y="21"/>
                    </a:lnTo>
                    <a:lnTo>
                      <a:pt x="2" y="22"/>
                    </a:lnTo>
                    <a:lnTo>
                      <a:pt x="3" y="23"/>
                    </a:lnTo>
                    <a:lnTo>
                      <a:pt x="4" y="24"/>
                    </a:lnTo>
                    <a:lnTo>
                      <a:pt x="5" y="24"/>
                    </a:lnTo>
                    <a:lnTo>
                      <a:pt x="5" y="25"/>
                    </a:lnTo>
                    <a:lnTo>
                      <a:pt x="6" y="25"/>
                    </a:lnTo>
                    <a:lnTo>
                      <a:pt x="7" y="26"/>
                    </a:lnTo>
                    <a:lnTo>
                      <a:pt x="8" y="26"/>
                    </a:lnTo>
                    <a:lnTo>
                      <a:pt x="9" y="27"/>
                    </a:lnTo>
                    <a:lnTo>
                      <a:pt x="10" y="27"/>
                    </a:lnTo>
                    <a:lnTo>
                      <a:pt x="11" y="28"/>
                    </a:lnTo>
                    <a:lnTo>
                      <a:pt x="12" y="28"/>
                    </a:lnTo>
                    <a:lnTo>
                      <a:pt x="13" y="29"/>
                    </a:lnTo>
                    <a:lnTo>
                      <a:pt x="14" y="29"/>
                    </a:lnTo>
                    <a:lnTo>
                      <a:pt x="15" y="29"/>
                    </a:lnTo>
                    <a:lnTo>
                      <a:pt x="16" y="30"/>
                    </a:lnTo>
                    <a:lnTo>
                      <a:pt x="17" y="30"/>
                    </a:lnTo>
                    <a:lnTo>
                      <a:pt x="18" y="30"/>
                    </a:lnTo>
                    <a:lnTo>
                      <a:pt x="19" y="30"/>
                    </a:lnTo>
                    <a:lnTo>
                      <a:pt x="20" y="31"/>
                    </a:lnTo>
                    <a:lnTo>
                      <a:pt x="22" y="31"/>
                    </a:lnTo>
                    <a:lnTo>
                      <a:pt x="23" y="31"/>
                    </a:lnTo>
                    <a:lnTo>
                      <a:pt x="24" y="31"/>
                    </a:lnTo>
                    <a:lnTo>
                      <a:pt x="25" y="31"/>
                    </a:lnTo>
                    <a:lnTo>
                      <a:pt x="26" y="32"/>
                    </a:lnTo>
                    <a:lnTo>
                      <a:pt x="28" y="32"/>
                    </a:lnTo>
                    <a:lnTo>
                      <a:pt x="29" y="32"/>
                    </a:lnTo>
                    <a:lnTo>
                      <a:pt x="30" y="32"/>
                    </a:lnTo>
                    <a:lnTo>
                      <a:pt x="32" y="32"/>
                    </a:lnTo>
                    <a:lnTo>
                      <a:pt x="33" y="32"/>
                    </a:lnTo>
                    <a:lnTo>
                      <a:pt x="34" y="32"/>
                    </a:lnTo>
                    <a:lnTo>
                      <a:pt x="35" y="32"/>
                    </a:lnTo>
                    <a:lnTo>
                      <a:pt x="37" y="32"/>
                    </a:lnTo>
                    <a:lnTo>
                      <a:pt x="38" y="31"/>
                    </a:lnTo>
                    <a:lnTo>
                      <a:pt x="39" y="31"/>
                    </a:lnTo>
                    <a:lnTo>
                      <a:pt x="40" y="31"/>
                    </a:lnTo>
                    <a:lnTo>
                      <a:pt x="42" y="31"/>
                    </a:lnTo>
                    <a:lnTo>
                      <a:pt x="43" y="31"/>
                    </a:lnTo>
                    <a:lnTo>
                      <a:pt x="44" y="30"/>
                    </a:lnTo>
                    <a:lnTo>
                      <a:pt x="45" y="30"/>
                    </a:lnTo>
                    <a:lnTo>
                      <a:pt x="46" y="30"/>
                    </a:lnTo>
                    <a:lnTo>
                      <a:pt x="47" y="30"/>
                    </a:lnTo>
                    <a:lnTo>
                      <a:pt x="49" y="29"/>
                    </a:lnTo>
                    <a:lnTo>
                      <a:pt x="50" y="29"/>
                    </a:lnTo>
                    <a:lnTo>
                      <a:pt x="51" y="29"/>
                    </a:lnTo>
                    <a:lnTo>
                      <a:pt x="52" y="28"/>
                    </a:lnTo>
                    <a:lnTo>
                      <a:pt x="53" y="28"/>
                    </a:lnTo>
                    <a:lnTo>
                      <a:pt x="54" y="27"/>
                    </a:lnTo>
                    <a:lnTo>
                      <a:pt x="55" y="27"/>
                    </a:lnTo>
                    <a:lnTo>
                      <a:pt x="55" y="26"/>
                    </a:lnTo>
                    <a:lnTo>
                      <a:pt x="56" y="26"/>
                    </a:lnTo>
                    <a:lnTo>
                      <a:pt x="57" y="25"/>
                    </a:lnTo>
                    <a:lnTo>
                      <a:pt x="58" y="25"/>
                    </a:lnTo>
                    <a:lnTo>
                      <a:pt x="58" y="24"/>
                    </a:lnTo>
                    <a:lnTo>
                      <a:pt x="59" y="24"/>
                    </a:lnTo>
                    <a:lnTo>
                      <a:pt x="60" y="23"/>
                    </a:lnTo>
                    <a:lnTo>
                      <a:pt x="61" y="22"/>
                    </a:lnTo>
                    <a:lnTo>
                      <a:pt x="62" y="21"/>
                    </a:lnTo>
                    <a:lnTo>
                      <a:pt x="62" y="20"/>
                    </a:lnTo>
                    <a:lnTo>
                      <a:pt x="63" y="19"/>
                    </a:lnTo>
                    <a:lnTo>
                      <a:pt x="63" y="18"/>
                    </a:lnTo>
                    <a:lnTo>
                      <a:pt x="63" y="17"/>
                    </a:lnTo>
                    <a:lnTo>
                      <a:pt x="63" y="16"/>
                    </a:lnTo>
                  </a:path>
                </a:pathLst>
              </a:custGeom>
              <a:solidFill>
                <a:srgbClr val="BFC4C7"/>
              </a:solidFill>
              <a:ln w="0">
                <a:solidFill>
                  <a:srgbClr val="2328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" name="Freeform 418"/>
              <p:cNvSpPr>
                <a:spLocks/>
              </p:cNvSpPr>
              <p:nvPr/>
            </p:nvSpPr>
            <p:spPr bwMode="auto">
              <a:xfrm>
                <a:off x="2592" y="1920"/>
                <a:ext cx="432" cy="288"/>
              </a:xfrm>
              <a:custGeom>
                <a:avLst/>
                <a:gdLst>
                  <a:gd name="T0" fmla="*/ 0 w 63"/>
                  <a:gd name="T1" fmla="*/ 0 h 79"/>
                  <a:gd name="T2" fmla="*/ 0 w 63"/>
                  <a:gd name="T3" fmla="*/ 148014 h 79"/>
                  <a:gd name="T4" fmla="*/ 0 w 63"/>
                  <a:gd name="T5" fmla="*/ 152625 h 79"/>
                  <a:gd name="T6" fmla="*/ 0 w 63"/>
                  <a:gd name="T7" fmla="*/ 155228 h 79"/>
                  <a:gd name="T8" fmla="*/ 106080 w 63"/>
                  <a:gd name="T9" fmla="*/ 159694 h 79"/>
                  <a:gd name="T10" fmla="*/ 212153 w 63"/>
                  <a:gd name="T11" fmla="*/ 162312 h 79"/>
                  <a:gd name="T12" fmla="*/ 409173 w 63"/>
                  <a:gd name="T13" fmla="*/ 166712 h 79"/>
                  <a:gd name="T14" fmla="*/ 727406 w 63"/>
                  <a:gd name="T15" fmla="*/ 171324 h 79"/>
                  <a:gd name="T16" fmla="*/ 939559 w 63"/>
                  <a:gd name="T17" fmla="*/ 173795 h 79"/>
                  <a:gd name="T18" fmla="*/ 1136530 w 63"/>
                  <a:gd name="T19" fmla="*/ 175724 h 79"/>
                  <a:gd name="T20" fmla="*/ 1560843 w 63"/>
                  <a:gd name="T21" fmla="*/ 180868 h 79"/>
                  <a:gd name="T22" fmla="*/ 1863936 w 63"/>
                  <a:gd name="T23" fmla="*/ 180868 h 79"/>
                  <a:gd name="T24" fmla="*/ 2288249 w 63"/>
                  <a:gd name="T25" fmla="*/ 182807 h 79"/>
                  <a:gd name="T26" fmla="*/ 2593269 w 63"/>
                  <a:gd name="T27" fmla="*/ 185465 h 79"/>
                  <a:gd name="T28" fmla="*/ 2911831 w 63"/>
                  <a:gd name="T29" fmla="*/ 185465 h 79"/>
                  <a:gd name="T30" fmla="*/ 3320674 w 63"/>
                  <a:gd name="T31" fmla="*/ 185465 h 79"/>
                  <a:gd name="T32" fmla="*/ 3639237 w 63"/>
                  <a:gd name="T33" fmla="*/ 185465 h 79"/>
                  <a:gd name="T34" fmla="*/ 4154442 w 63"/>
                  <a:gd name="T35" fmla="*/ 185465 h 79"/>
                  <a:gd name="T36" fmla="*/ 4578755 w 63"/>
                  <a:gd name="T37" fmla="*/ 182807 h 79"/>
                  <a:gd name="T38" fmla="*/ 4881847 w 63"/>
                  <a:gd name="T39" fmla="*/ 180868 h 79"/>
                  <a:gd name="T40" fmla="*/ 5306160 w 63"/>
                  <a:gd name="T41" fmla="*/ 178392 h 79"/>
                  <a:gd name="T42" fmla="*/ 5502844 w 63"/>
                  <a:gd name="T43" fmla="*/ 175724 h 79"/>
                  <a:gd name="T44" fmla="*/ 5715333 w 63"/>
                  <a:gd name="T45" fmla="*/ 173795 h 79"/>
                  <a:gd name="T46" fmla="*/ 5927486 w 63"/>
                  <a:gd name="T47" fmla="*/ 171324 h 79"/>
                  <a:gd name="T48" fmla="*/ 6139646 w 63"/>
                  <a:gd name="T49" fmla="*/ 166712 h 79"/>
                  <a:gd name="T50" fmla="*/ 6336610 w 63"/>
                  <a:gd name="T51" fmla="*/ 162312 h 79"/>
                  <a:gd name="T52" fmla="*/ 6442690 w 63"/>
                  <a:gd name="T53" fmla="*/ 159694 h 79"/>
                  <a:gd name="T54" fmla="*/ 6548770 w 63"/>
                  <a:gd name="T55" fmla="*/ 155228 h 79"/>
                  <a:gd name="T56" fmla="*/ 6548770 w 63"/>
                  <a:gd name="T57" fmla="*/ 152625 h 79"/>
                  <a:gd name="T58" fmla="*/ 6548770 w 63"/>
                  <a:gd name="T59" fmla="*/ 148014 h 79"/>
                  <a:gd name="T60" fmla="*/ 6548770 w 63"/>
                  <a:gd name="T61" fmla="*/ 0 h 79"/>
                  <a:gd name="T62" fmla="*/ 6548770 w 63"/>
                  <a:gd name="T63" fmla="*/ 4597 h 79"/>
                  <a:gd name="T64" fmla="*/ 6548770 w 63"/>
                  <a:gd name="T65" fmla="*/ 7069 h 79"/>
                  <a:gd name="T66" fmla="*/ 6442690 w 63"/>
                  <a:gd name="T67" fmla="*/ 11680 h 79"/>
                  <a:gd name="T68" fmla="*/ 6336610 w 63"/>
                  <a:gd name="T69" fmla="*/ 14156 h 79"/>
                  <a:gd name="T70" fmla="*/ 6139646 w 63"/>
                  <a:gd name="T71" fmla="*/ 18698 h 79"/>
                  <a:gd name="T72" fmla="*/ 5821406 w 63"/>
                  <a:gd name="T73" fmla="*/ 23164 h 79"/>
                  <a:gd name="T74" fmla="*/ 5609253 w 63"/>
                  <a:gd name="T75" fmla="*/ 25771 h 79"/>
                  <a:gd name="T76" fmla="*/ 5412240 w 63"/>
                  <a:gd name="T77" fmla="*/ 28242 h 79"/>
                  <a:gd name="T78" fmla="*/ 4987927 w 63"/>
                  <a:gd name="T79" fmla="*/ 30182 h 79"/>
                  <a:gd name="T80" fmla="*/ 4684835 w 63"/>
                  <a:gd name="T81" fmla="*/ 32854 h 79"/>
                  <a:gd name="T82" fmla="*/ 4260522 w 63"/>
                  <a:gd name="T83" fmla="*/ 35511 h 79"/>
                  <a:gd name="T84" fmla="*/ 3957477 w 63"/>
                  <a:gd name="T85" fmla="*/ 35511 h 79"/>
                  <a:gd name="T86" fmla="*/ 3639237 w 63"/>
                  <a:gd name="T87" fmla="*/ 37254 h 79"/>
                  <a:gd name="T88" fmla="*/ 3320674 w 63"/>
                  <a:gd name="T89" fmla="*/ 37254 h 79"/>
                  <a:gd name="T90" fmla="*/ 2911831 w 63"/>
                  <a:gd name="T91" fmla="*/ 37254 h 79"/>
                  <a:gd name="T92" fmla="*/ 2500403 w 63"/>
                  <a:gd name="T93" fmla="*/ 35511 h 79"/>
                  <a:gd name="T94" fmla="*/ 1970016 w 63"/>
                  <a:gd name="T95" fmla="*/ 32854 h 79"/>
                  <a:gd name="T96" fmla="*/ 1666923 w 63"/>
                  <a:gd name="T97" fmla="*/ 32854 h 79"/>
                  <a:gd name="T98" fmla="*/ 1348684 w 63"/>
                  <a:gd name="T99" fmla="*/ 30182 h 79"/>
                  <a:gd name="T100" fmla="*/ 1045639 w 63"/>
                  <a:gd name="T101" fmla="*/ 28242 h 79"/>
                  <a:gd name="T102" fmla="*/ 833486 w 63"/>
                  <a:gd name="T103" fmla="*/ 25771 h 79"/>
                  <a:gd name="T104" fmla="*/ 621326 w 63"/>
                  <a:gd name="T105" fmla="*/ 21170 h 79"/>
                  <a:gd name="T106" fmla="*/ 409173 w 63"/>
                  <a:gd name="T107" fmla="*/ 18698 h 79"/>
                  <a:gd name="T108" fmla="*/ 212153 w 63"/>
                  <a:gd name="T109" fmla="*/ 14156 h 79"/>
                  <a:gd name="T110" fmla="*/ 106080 w 63"/>
                  <a:gd name="T111" fmla="*/ 11680 h 79"/>
                  <a:gd name="T112" fmla="*/ 0 w 63"/>
                  <a:gd name="T113" fmla="*/ 7069 h 79"/>
                  <a:gd name="T114" fmla="*/ 0 w 63"/>
                  <a:gd name="T115" fmla="*/ 4597 h 79"/>
                  <a:gd name="T116" fmla="*/ 0 w 63"/>
                  <a:gd name="T117" fmla="*/ 0 h 7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3"/>
                  <a:gd name="T178" fmla="*/ 0 h 79"/>
                  <a:gd name="T179" fmla="*/ 63 w 63"/>
                  <a:gd name="T180" fmla="*/ 79 h 7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3" h="79">
                    <a:moveTo>
                      <a:pt x="0" y="0"/>
                    </a:moveTo>
                    <a:lnTo>
                      <a:pt x="0" y="63"/>
                    </a:lnTo>
                    <a:lnTo>
                      <a:pt x="0" y="65"/>
                    </a:lnTo>
                    <a:lnTo>
                      <a:pt x="0" y="66"/>
                    </a:lnTo>
                    <a:lnTo>
                      <a:pt x="1" y="68"/>
                    </a:lnTo>
                    <a:lnTo>
                      <a:pt x="2" y="69"/>
                    </a:lnTo>
                    <a:lnTo>
                      <a:pt x="4" y="71"/>
                    </a:lnTo>
                    <a:lnTo>
                      <a:pt x="7" y="73"/>
                    </a:lnTo>
                    <a:lnTo>
                      <a:pt x="9" y="74"/>
                    </a:lnTo>
                    <a:lnTo>
                      <a:pt x="11" y="75"/>
                    </a:lnTo>
                    <a:lnTo>
                      <a:pt x="15" y="77"/>
                    </a:lnTo>
                    <a:lnTo>
                      <a:pt x="18" y="77"/>
                    </a:lnTo>
                    <a:lnTo>
                      <a:pt x="22" y="78"/>
                    </a:lnTo>
                    <a:lnTo>
                      <a:pt x="25" y="79"/>
                    </a:lnTo>
                    <a:lnTo>
                      <a:pt x="28" y="79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40" y="79"/>
                    </a:lnTo>
                    <a:lnTo>
                      <a:pt x="44" y="78"/>
                    </a:lnTo>
                    <a:lnTo>
                      <a:pt x="47" y="77"/>
                    </a:lnTo>
                    <a:lnTo>
                      <a:pt x="51" y="76"/>
                    </a:lnTo>
                    <a:lnTo>
                      <a:pt x="53" y="75"/>
                    </a:lnTo>
                    <a:lnTo>
                      <a:pt x="55" y="74"/>
                    </a:lnTo>
                    <a:lnTo>
                      <a:pt x="57" y="73"/>
                    </a:lnTo>
                    <a:lnTo>
                      <a:pt x="59" y="71"/>
                    </a:lnTo>
                    <a:lnTo>
                      <a:pt x="61" y="69"/>
                    </a:lnTo>
                    <a:lnTo>
                      <a:pt x="62" y="68"/>
                    </a:lnTo>
                    <a:lnTo>
                      <a:pt x="63" y="66"/>
                    </a:lnTo>
                    <a:lnTo>
                      <a:pt x="63" y="65"/>
                    </a:lnTo>
                    <a:lnTo>
                      <a:pt x="63" y="63"/>
                    </a:lnTo>
                    <a:lnTo>
                      <a:pt x="63" y="0"/>
                    </a:lnTo>
                    <a:lnTo>
                      <a:pt x="63" y="2"/>
                    </a:lnTo>
                    <a:lnTo>
                      <a:pt x="63" y="3"/>
                    </a:lnTo>
                    <a:lnTo>
                      <a:pt x="62" y="5"/>
                    </a:lnTo>
                    <a:lnTo>
                      <a:pt x="61" y="6"/>
                    </a:lnTo>
                    <a:lnTo>
                      <a:pt x="59" y="8"/>
                    </a:lnTo>
                    <a:lnTo>
                      <a:pt x="56" y="10"/>
                    </a:lnTo>
                    <a:lnTo>
                      <a:pt x="54" y="11"/>
                    </a:lnTo>
                    <a:lnTo>
                      <a:pt x="52" y="12"/>
                    </a:lnTo>
                    <a:lnTo>
                      <a:pt x="48" y="13"/>
                    </a:lnTo>
                    <a:lnTo>
                      <a:pt x="45" y="14"/>
                    </a:lnTo>
                    <a:lnTo>
                      <a:pt x="41" y="15"/>
                    </a:lnTo>
                    <a:lnTo>
                      <a:pt x="38" y="15"/>
                    </a:lnTo>
                    <a:lnTo>
                      <a:pt x="35" y="16"/>
                    </a:lnTo>
                    <a:lnTo>
                      <a:pt x="32" y="16"/>
                    </a:lnTo>
                    <a:lnTo>
                      <a:pt x="28" y="16"/>
                    </a:lnTo>
                    <a:lnTo>
                      <a:pt x="24" y="15"/>
                    </a:lnTo>
                    <a:lnTo>
                      <a:pt x="19" y="14"/>
                    </a:lnTo>
                    <a:lnTo>
                      <a:pt x="16" y="14"/>
                    </a:lnTo>
                    <a:lnTo>
                      <a:pt x="13" y="13"/>
                    </a:lnTo>
                    <a:lnTo>
                      <a:pt x="10" y="12"/>
                    </a:lnTo>
                    <a:lnTo>
                      <a:pt x="8" y="11"/>
                    </a:lnTo>
                    <a:lnTo>
                      <a:pt x="6" y="9"/>
                    </a:lnTo>
                    <a:lnTo>
                      <a:pt x="4" y="8"/>
                    </a:lnTo>
                    <a:lnTo>
                      <a:pt x="2" y="6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0" cap="sq">
                <a:solidFill>
                  <a:srgbClr val="23282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03" name="Group 419"/>
            <p:cNvGrpSpPr>
              <a:grpSpLocks/>
            </p:cNvGrpSpPr>
            <p:nvPr/>
          </p:nvGrpSpPr>
          <p:grpSpPr bwMode="auto">
            <a:xfrm flipH="1">
              <a:off x="3188" y="2041"/>
              <a:ext cx="520" cy="372"/>
              <a:chOff x="272" y="324"/>
              <a:chExt cx="538" cy="372"/>
            </a:xfrm>
          </p:grpSpPr>
          <p:sp>
            <p:nvSpPr>
              <p:cNvPr id="106" name="Rectangle 420"/>
              <p:cNvSpPr>
                <a:spLocks noChangeArrowheads="1"/>
              </p:cNvSpPr>
              <p:nvPr/>
            </p:nvSpPr>
            <p:spPr bwMode="auto">
              <a:xfrm>
                <a:off x="272" y="324"/>
                <a:ext cx="538" cy="29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latin typeface="Calibri" pitchFamily="34" charset="0"/>
                </a:endParaRPr>
              </a:p>
            </p:txBody>
          </p:sp>
          <p:sp>
            <p:nvSpPr>
              <p:cNvPr id="107" name="AutoShape 421"/>
              <p:cNvSpPr>
                <a:spLocks noChangeArrowheads="1"/>
              </p:cNvSpPr>
              <p:nvPr/>
            </p:nvSpPr>
            <p:spPr bwMode="auto">
              <a:xfrm>
                <a:off x="300" y="349"/>
                <a:ext cx="482" cy="248"/>
              </a:xfrm>
              <a:prstGeom prst="roundRect">
                <a:avLst>
                  <a:gd name="adj" fmla="val 16667"/>
                </a:avLst>
              </a:prstGeom>
              <a:solidFill>
                <a:schemeClr val="accent1">
                  <a:lumMod val="20000"/>
                  <a:lumOff val="80000"/>
                  <a:alpha val="3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latin typeface="Calibri" pitchFamily="34" charset="0"/>
                </a:endParaRPr>
              </a:p>
            </p:txBody>
          </p:sp>
          <p:sp>
            <p:nvSpPr>
              <p:cNvPr id="108" name="Rectangle 422"/>
              <p:cNvSpPr>
                <a:spLocks noChangeArrowheads="1"/>
              </p:cNvSpPr>
              <p:nvPr/>
            </p:nvSpPr>
            <p:spPr bwMode="auto">
              <a:xfrm>
                <a:off x="272" y="621"/>
                <a:ext cx="538" cy="7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latin typeface="Calibri" pitchFamily="34" charset="0"/>
                </a:endParaRPr>
              </a:p>
            </p:txBody>
          </p:sp>
          <p:sp>
            <p:nvSpPr>
              <p:cNvPr id="109" name="Rectangle 423"/>
              <p:cNvSpPr>
                <a:spLocks noChangeArrowheads="1"/>
              </p:cNvSpPr>
              <p:nvPr/>
            </p:nvSpPr>
            <p:spPr bwMode="auto">
              <a:xfrm>
                <a:off x="640" y="646"/>
                <a:ext cx="142" cy="25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latin typeface="Calibri" pitchFamily="34" charset="0"/>
                </a:endParaRPr>
              </a:p>
            </p:txBody>
          </p:sp>
          <p:sp>
            <p:nvSpPr>
              <p:cNvPr id="110" name="Rectangle 424"/>
              <p:cNvSpPr>
                <a:spLocks noChangeArrowheads="1"/>
              </p:cNvSpPr>
              <p:nvPr/>
            </p:nvSpPr>
            <p:spPr bwMode="auto">
              <a:xfrm>
                <a:off x="300" y="646"/>
                <a:ext cx="28" cy="25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latin typeface="Calibri" pitchFamily="34" charset="0"/>
                </a:endParaRPr>
              </a:p>
            </p:txBody>
          </p:sp>
          <p:sp>
            <p:nvSpPr>
              <p:cNvPr id="111" name="Rectangle 425"/>
              <p:cNvSpPr>
                <a:spLocks noChangeArrowheads="1"/>
              </p:cNvSpPr>
              <p:nvPr/>
            </p:nvSpPr>
            <p:spPr bwMode="auto">
              <a:xfrm>
                <a:off x="357" y="646"/>
                <a:ext cx="28" cy="25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latin typeface="Calibri" pitchFamily="34" charset="0"/>
                </a:endParaRPr>
              </a:p>
            </p:txBody>
          </p:sp>
        </p:grpSp>
        <p:sp>
          <p:nvSpPr>
            <p:cNvPr id="104" name="Line 428"/>
            <p:cNvSpPr>
              <a:spLocks noChangeShapeType="1"/>
            </p:cNvSpPr>
            <p:nvPr/>
          </p:nvSpPr>
          <p:spPr bwMode="auto">
            <a:xfrm>
              <a:off x="3093" y="2675"/>
              <a:ext cx="131" cy="4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" name="Line 429"/>
            <p:cNvSpPr>
              <a:spLocks noChangeShapeType="1"/>
            </p:cNvSpPr>
            <p:nvPr/>
          </p:nvSpPr>
          <p:spPr bwMode="auto">
            <a:xfrm flipV="1">
              <a:off x="3093" y="2313"/>
              <a:ext cx="88" cy="4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20" name="Group 408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806529" y="1993404"/>
            <a:ext cx="638819" cy="540000"/>
            <a:chOff x="2873" y="2041"/>
            <a:chExt cx="835" cy="809"/>
          </a:xfrm>
        </p:grpSpPr>
        <p:grpSp>
          <p:nvGrpSpPr>
            <p:cNvPr id="121" name="Group 409"/>
            <p:cNvGrpSpPr>
              <a:grpSpLocks/>
            </p:cNvGrpSpPr>
            <p:nvPr/>
          </p:nvGrpSpPr>
          <p:grpSpPr bwMode="auto">
            <a:xfrm flipH="1">
              <a:off x="2873" y="2268"/>
              <a:ext cx="220" cy="453"/>
              <a:chOff x="1905" y="1089"/>
              <a:chExt cx="227" cy="453"/>
            </a:xfrm>
          </p:grpSpPr>
          <p:sp>
            <p:nvSpPr>
              <p:cNvPr id="203" name="Rectangle 410"/>
              <p:cNvSpPr>
                <a:spLocks noChangeArrowheads="1"/>
              </p:cNvSpPr>
              <p:nvPr/>
            </p:nvSpPr>
            <p:spPr bwMode="auto">
              <a:xfrm>
                <a:off x="1905" y="1089"/>
                <a:ext cx="227" cy="45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latin typeface="Calibri" pitchFamily="34" charset="0"/>
                </a:endParaRPr>
              </a:p>
            </p:txBody>
          </p:sp>
          <p:sp>
            <p:nvSpPr>
              <p:cNvPr id="204" name="Line 411"/>
              <p:cNvSpPr>
                <a:spLocks noChangeShapeType="1"/>
              </p:cNvSpPr>
              <p:nvPr/>
            </p:nvSpPr>
            <p:spPr bwMode="auto">
              <a:xfrm>
                <a:off x="1950" y="1497"/>
                <a:ext cx="1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5" name="Line 412"/>
              <p:cNvSpPr>
                <a:spLocks noChangeShapeType="1"/>
              </p:cNvSpPr>
              <p:nvPr/>
            </p:nvSpPr>
            <p:spPr bwMode="auto">
              <a:xfrm>
                <a:off x="1950" y="1452"/>
                <a:ext cx="1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6" name="Line 413"/>
              <p:cNvSpPr>
                <a:spLocks noChangeShapeType="1"/>
              </p:cNvSpPr>
              <p:nvPr/>
            </p:nvSpPr>
            <p:spPr bwMode="auto">
              <a:xfrm>
                <a:off x="1950" y="1406"/>
                <a:ext cx="1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7" name="Rectangle 414"/>
              <p:cNvSpPr>
                <a:spLocks noChangeArrowheads="1"/>
              </p:cNvSpPr>
              <p:nvPr/>
            </p:nvSpPr>
            <p:spPr bwMode="auto">
              <a:xfrm>
                <a:off x="2041" y="1315"/>
                <a:ext cx="46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latin typeface="Calibri" pitchFamily="34" charset="0"/>
                </a:endParaRPr>
              </a:p>
            </p:txBody>
          </p:sp>
          <p:sp>
            <p:nvSpPr>
              <p:cNvPr id="208" name="Line 415"/>
              <p:cNvSpPr>
                <a:spLocks noChangeShapeType="1"/>
              </p:cNvSpPr>
              <p:nvPr/>
            </p:nvSpPr>
            <p:spPr bwMode="auto">
              <a:xfrm>
                <a:off x="1950" y="1134"/>
                <a:ext cx="1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22" name="Group 416"/>
            <p:cNvGrpSpPr>
              <a:grpSpLocks/>
            </p:cNvGrpSpPr>
            <p:nvPr/>
          </p:nvGrpSpPr>
          <p:grpSpPr bwMode="auto">
            <a:xfrm flipH="1">
              <a:off x="3217" y="2670"/>
              <a:ext cx="359" cy="180"/>
              <a:chOff x="2592" y="1872"/>
              <a:chExt cx="432" cy="336"/>
            </a:xfrm>
          </p:grpSpPr>
          <p:sp>
            <p:nvSpPr>
              <p:cNvPr id="201" name="Freeform 417"/>
              <p:cNvSpPr>
                <a:spLocks/>
              </p:cNvSpPr>
              <p:nvPr/>
            </p:nvSpPr>
            <p:spPr bwMode="auto">
              <a:xfrm>
                <a:off x="2592" y="1872"/>
                <a:ext cx="432" cy="127"/>
              </a:xfrm>
              <a:custGeom>
                <a:avLst/>
                <a:gdLst>
                  <a:gd name="T0" fmla="*/ 6548770 w 63"/>
                  <a:gd name="T1" fmla="*/ 59067 h 32"/>
                  <a:gd name="T2" fmla="*/ 6548770 w 63"/>
                  <a:gd name="T3" fmla="*/ 51129 h 32"/>
                  <a:gd name="T4" fmla="*/ 6442690 w 63"/>
                  <a:gd name="T5" fmla="*/ 43442 h 32"/>
                  <a:gd name="T6" fmla="*/ 6230249 w 63"/>
                  <a:gd name="T7" fmla="*/ 35504 h 32"/>
                  <a:gd name="T8" fmla="*/ 6033566 w 63"/>
                  <a:gd name="T9" fmla="*/ 27563 h 32"/>
                  <a:gd name="T10" fmla="*/ 5821406 w 63"/>
                  <a:gd name="T11" fmla="*/ 23562 h 32"/>
                  <a:gd name="T12" fmla="*/ 5609253 w 63"/>
                  <a:gd name="T13" fmla="*/ 19625 h 32"/>
                  <a:gd name="T14" fmla="*/ 5306160 w 63"/>
                  <a:gd name="T15" fmla="*/ 11874 h 32"/>
                  <a:gd name="T16" fmla="*/ 4881847 w 63"/>
                  <a:gd name="T17" fmla="*/ 7937 h 32"/>
                  <a:gd name="T18" fmla="*/ 4578755 w 63"/>
                  <a:gd name="T19" fmla="*/ 4000 h 32"/>
                  <a:gd name="T20" fmla="*/ 4154442 w 63"/>
                  <a:gd name="T21" fmla="*/ 4000 h 32"/>
                  <a:gd name="T22" fmla="*/ 3851397 w 63"/>
                  <a:gd name="T23" fmla="*/ 0 h 32"/>
                  <a:gd name="T24" fmla="*/ 3427083 w 63"/>
                  <a:gd name="T25" fmla="*/ 0 h 32"/>
                  <a:gd name="T26" fmla="*/ 3017911 w 63"/>
                  <a:gd name="T27" fmla="*/ 0 h 32"/>
                  <a:gd name="T28" fmla="*/ 2593269 w 63"/>
                  <a:gd name="T29" fmla="*/ 0 h 32"/>
                  <a:gd name="T30" fmla="*/ 2288249 w 63"/>
                  <a:gd name="T31" fmla="*/ 4000 h 32"/>
                  <a:gd name="T32" fmla="*/ 1863936 w 63"/>
                  <a:gd name="T33" fmla="*/ 7937 h 32"/>
                  <a:gd name="T34" fmla="*/ 1560843 w 63"/>
                  <a:gd name="T35" fmla="*/ 11874 h 32"/>
                  <a:gd name="T36" fmla="*/ 1242610 w 63"/>
                  <a:gd name="T37" fmla="*/ 15875 h 32"/>
                  <a:gd name="T38" fmla="*/ 939559 w 63"/>
                  <a:gd name="T39" fmla="*/ 19625 h 32"/>
                  <a:gd name="T40" fmla="*/ 621326 w 63"/>
                  <a:gd name="T41" fmla="*/ 23562 h 32"/>
                  <a:gd name="T42" fmla="*/ 409173 w 63"/>
                  <a:gd name="T43" fmla="*/ 31500 h 32"/>
                  <a:gd name="T44" fmla="*/ 212153 w 63"/>
                  <a:gd name="T45" fmla="*/ 39441 h 32"/>
                  <a:gd name="T46" fmla="*/ 106080 w 63"/>
                  <a:gd name="T47" fmla="*/ 47125 h 32"/>
                  <a:gd name="T48" fmla="*/ 0 w 63"/>
                  <a:gd name="T49" fmla="*/ 51129 h 32"/>
                  <a:gd name="T50" fmla="*/ 0 w 63"/>
                  <a:gd name="T51" fmla="*/ 59067 h 32"/>
                  <a:gd name="T52" fmla="*/ 0 w 63"/>
                  <a:gd name="T53" fmla="*/ 66012 h 32"/>
                  <a:gd name="T54" fmla="*/ 0 w 63"/>
                  <a:gd name="T55" fmla="*/ 73950 h 32"/>
                  <a:gd name="T56" fmla="*/ 106080 w 63"/>
                  <a:gd name="T57" fmla="*/ 81637 h 32"/>
                  <a:gd name="T58" fmla="*/ 318233 w 63"/>
                  <a:gd name="T59" fmla="*/ 89575 h 32"/>
                  <a:gd name="T60" fmla="*/ 515253 w 63"/>
                  <a:gd name="T61" fmla="*/ 93512 h 32"/>
                  <a:gd name="T62" fmla="*/ 727406 w 63"/>
                  <a:gd name="T63" fmla="*/ 101453 h 32"/>
                  <a:gd name="T64" fmla="*/ 1045639 w 63"/>
                  <a:gd name="T65" fmla="*/ 105454 h 32"/>
                  <a:gd name="T66" fmla="*/ 1348684 w 63"/>
                  <a:gd name="T67" fmla="*/ 113141 h 32"/>
                  <a:gd name="T68" fmla="*/ 1666923 w 63"/>
                  <a:gd name="T69" fmla="*/ 117078 h 32"/>
                  <a:gd name="T70" fmla="*/ 1970016 w 63"/>
                  <a:gd name="T71" fmla="*/ 117078 h 32"/>
                  <a:gd name="T72" fmla="*/ 2394329 w 63"/>
                  <a:gd name="T73" fmla="*/ 121079 h 32"/>
                  <a:gd name="T74" fmla="*/ 2699678 w 63"/>
                  <a:gd name="T75" fmla="*/ 125016 h 32"/>
                  <a:gd name="T76" fmla="*/ 3123991 w 63"/>
                  <a:gd name="T77" fmla="*/ 125016 h 32"/>
                  <a:gd name="T78" fmla="*/ 3533163 w 63"/>
                  <a:gd name="T79" fmla="*/ 125016 h 32"/>
                  <a:gd name="T80" fmla="*/ 3957477 w 63"/>
                  <a:gd name="T81" fmla="*/ 121079 h 32"/>
                  <a:gd name="T82" fmla="*/ 4366595 w 63"/>
                  <a:gd name="T83" fmla="*/ 121079 h 32"/>
                  <a:gd name="T84" fmla="*/ 4684835 w 63"/>
                  <a:gd name="T85" fmla="*/ 117078 h 32"/>
                  <a:gd name="T86" fmla="*/ 5094000 w 63"/>
                  <a:gd name="T87" fmla="*/ 113141 h 32"/>
                  <a:gd name="T88" fmla="*/ 5412240 w 63"/>
                  <a:gd name="T89" fmla="*/ 109391 h 32"/>
                  <a:gd name="T90" fmla="*/ 5715333 w 63"/>
                  <a:gd name="T91" fmla="*/ 105454 h 32"/>
                  <a:gd name="T92" fmla="*/ 5927486 w 63"/>
                  <a:gd name="T93" fmla="*/ 97516 h 32"/>
                  <a:gd name="T94" fmla="*/ 6139646 w 63"/>
                  <a:gd name="T95" fmla="*/ 93512 h 32"/>
                  <a:gd name="T96" fmla="*/ 6336610 w 63"/>
                  <a:gd name="T97" fmla="*/ 85574 h 32"/>
                  <a:gd name="T98" fmla="*/ 6442690 w 63"/>
                  <a:gd name="T99" fmla="*/ 77887 h 32"/>
                  <a:gd name="T100" fmla="*/ 6548770 w 63"/>
                  <a:gd name="T101" fmla="*/ 69949 h 32"/>
                  <a:gd name="T102" fmla="*/ 6548770 w 63"/>
                  <a:gd name="T103" fmla="*/ 66012 h 3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3"/>
                  <a:gd name="T157" fmla="*/ 0 h 32"/>
                  <a:gd name="T158" fmla="*/ 63 w 63"/>
                  <a:gd name="T159" fmla="*/ 32 h 3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3" h="32">
                    <a:moveTo>
                      <a:pt x="63" y="16"/>
                    </a:moveTo>
                    <a:lnTo>
                      <a:pt x="63" y="15"/>
                    </a:lnTo>
                    <a:lnTo>
                      <a:pt x="63" y="14"/>
                    </a:lnTo>
                    <a:lnTo>
                      <a:pt x="63" y="13"/>
                    </a:lnTo>
                    <a:lnTo>
                      <a:pt x="62" y="12"/>
                    </a:lnTo>
                    <a:lnTo>
                      <a:pt x="62" y="11"/>
                    </a:lnTo>
                    <a:lnTo>
                      <a:pt x="61" y="10"/>
                    </a:lnTo>
                    <a:lnTo>
                      <a:pt x="60" y="9"/>
                    </a:lnTo>
                    <a:lnTo>
                      <a:pt x="59" y="8"/>
                    </a:lnTo>
                    <a:lnTo>
                      <a:pt x="58" y="7"/>
                    </a:lnTo>
                    <a:lnTo>
                      <a:pt x="57" y="6"/>
                    </a:lnTo>
                    <a:lnTo>
                      <a:pt x="56" y="6"/>
                    </a:lnTo>
                    <a:lnTo>
                      <a:pt x="55" y="5"/>
                    </a:lnTo>
                    <a:lnTo>
                      <a:pt x="54" y="5"/>
                    </a:lnTo>
                    <a:lnTo>
                      <a:pt x="53" y="4"/>
                    </a:lnTo>
                    <a:lnTo>
                      <a:pt x="52" y="4"/>
                    </a:lnTo>
                    <a:lnTo>
                      <a:pt x="51" y="3"/>
                    </a:lnTo>
                    <a:lnTo>
                      <a:pt x="50" y="3"/>
                    </a:lnTo>
                    <a:lnTo>
                      <a:pt x="49" y="3"/>
                    </a:lnTo>
                    <a:lnTo>
                      <a:pt x="47" y="2"/>
                    </a:lnTo>
                    <a:lnTo>
                      <a:pt x="46" y="2"/>
                    </a:lnTo>
                    <a:lnTo>
                      <a:pt x="45" y="2"/>
                    </a:lnTo>
                    <a:lnTo>
                      <a:pt x="44" y="1"/>
                    </a:lnTo>
                    <a:lnTo>
                      <a:pt x="43" y="1"/>
                    </a:lnTo>
                    <a:lnTo>
                      <a:pt x="42" y="1"/>
                    </a:lnTo>
                    <a:lnTo>
                      <a:pt x="40" y="1"/>
                    </a:lnTo>
                    <a:lnTo>
                      <a:pt x="39" y="1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4" y="0"/>
                    </a:lnTo>
                    <a:lnTo>
                      <a:pt x="33" y="0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4" y="1"/>
                    </a:lnTo>
                    <a:lnTo>
                      <a:pt x="23" y="1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9" y="1"/>
                    </a:lnTo>
                    <a:lnTo>
                      <a:pt x="18" y="2"/>
                    </a:lnTo>
                    <a:lnTo>
                      <a:pt x="17" y="2"/>
                    </a:lnTo>
                    <a:lnTo>
                      <a:pt x="16" y="2"/>
                    </a:lnTo>
                    <a:lnTo>
                      <a:pt x="15" y="3"/>
                    </a:lnTo>
                    <a:lnTo>
                      <a:pt x="14" y="3"/>
                    </a:lnTo>
                    <a:lnTo>
                      <a:pt x="13" y="3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5" y="7"/>
                    </a:lnTo>
                    <a:lnTo>
                      <a:pt x="4" y="8"/>
                    </a:lnTo>
                    <a:lnTo>
                      <a:pt x="3" y="9"/>
                    </a:lnTo>
                    <a:lnTo>
                      <a:pt x="2" y="10"/>
                    </a:lnTo>
                    <a:lnTo>
                      <a:pt x="1" y="11"/>
                    </a:lnTo>
                    <a:lnTo>
                      <a:pt x="1" y="12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1" y="20"/>
                    </a:lnTo>
                    <a:lnTo>
                      <a:pt x="1" y="21"/>
                    </a:lnTo>
                    <a:lnTo>
                      <a:pt x="2" y="22"/>
                    </a:lnTo>
                    <a:lnTo>
                      <a:pt x="3" y="23"/>
                    </a:lnTo>
                    <a:lnTo>
                      <a:pt x="4" y="24"/>
                    </a:lnTo>
                    <a:lnTo>
                      <a:pt x="5" y="24"/>
                    </a:lnTo>
                    <a:lnTo>
                      <a:pt x="5" y="25"/>
                    </a:lnTo>
                    <a:lnTo>
                      <a:pt x="6" y="25"/>
                    </a:lnTo>
                    <a:lnTo>
                      <a:pt x="7" y="26"/>
                    </a:lnTo>
                    <a:lnTo>
                      <a:pt x="8" y="26"/>
                    </a:lnTo>
                    <a:lnTo>
                      <a:pt x="9" y="27"/>
                    </a:lnTo>
                    <a:lnTo>
                      <a:pt x="10" y="27"/>
                    </a:lnTo>
                    <a:lnTo>
                      <a:pt x="11" y="28"/>
                    </a:lnTo>
                    <a:lnTo>
                      <a:pt x="12" y="28"/>
                    </a:lnTo>
                    <a:lnTo>
                      <a:pt x="13" y="29"/>
                    </a:lnTo>
                    <a:lnTo>
                      <a:pt x="14" y="29"/>
                    </a:lnTo>
                    <a:lnTo>
                      <a:pt x="15" y="29"/>
                    </a:lnTo>
                    <a:lnTo>
                      <a:pt x="16" y="30"/>
                    </a:lnTo>
                    <a:lnTo>
                      <a:pt x="17" y="30"/>
                    </a:lnTo>
                    <a:lnTo>
                      <a:pt x="18" y="30"/>
                    </a:lnTo>
                    <a:lnTo>
                      <a:pt x="19" y="30"/>
                    </a:lnTo>
                    <a:lnTo>
                      <a:pt x="20" y="31"/>
                    </a:lnTo>
                    <a:lnTo>
                      <a:pt x="22" y="31"/>
                    </a:lnTo>
                    <a:lnTo>
                      <a:pt x="23" y="31"/>
                    </a:lnTo>
                    <a:lnTo>
                      <a:pt x="24" y="31"/>
                    </a:lnTo>
                    <a:lnTo>
                      <a:pt x="25" y="31"/>
                    </a:lnTo>
                    <a:lnTo>
                      <a:pt x="26" y="32"/>
                    </a:lnTo>
                    <a:lnTo>
                      <a:pt x="28" y="32"/>
                    </a:lnTo>
                    <a:lnTo>
                      <a:pt x="29" y="32"/>
                    </a:lnTo>
                    <a:lnTo>
                      <a:pt x="30" y="32"/>
                    </a:lnTo>
                    <a:lnTo>
                      <a:pt x="32" y="32"/>
                    </a:lnTo>
                    <a:lnTo>
                      <a:pt x="33" y="32"/>
                    </a:lnTo>
                    <a:lnTo>
                      <a:pt x="34" y="32"/>
                    </a:lnTo>
                    <a:lnTo>
                      <a:pt x="35" y="32"/>
                    </a:lnTo>
                    <a:lnTo>
                      <a:pt x="37" y="32"/>
                    </a:lnTo>
                    <a:lnTo>
                      <a:pt x="38" y="31"/>
                    </a:lnTo>
                    <a:lnTo>
                      <a:pt x="39" y="31"/>
                    </a:lnTo>
                    <a:lnTo>
                      <a:pt x="40" y="31"/>
                    </a:lnTo>
                    <a:lnTo>
                      <a:pt x="42" y="31"/>
                    </a:lnTo>
                    <a:lnTo>
                      <a:pt x="43" y="31"/>
                    </a:lnTo>
                    <a:lnTo>
                      <a:pt x="44" y="30"/>
                    </a:lnTo>
                    <a:lnTo>
                      <a:pt x="45" y="30"/>
                    </a:lnTo>
                    <a:lnTo>
                      <a:pt x="46" y="30"/>
                    </a:lnTo>
                    <a:lnTo>
                      <a:pt x="47" y="30"/>
                    </a:lnTo>
                    <a:lnTo>
                      <a:pt x="49" y="29"/>
                    </a:lnTo>
                    <a:lnTo>
                      <a:pt x="50" y="29"/>
                    </a:lnTo>
                    <a:lnTo>
                      <a:pt x="51" y="29"/>
                    </a:lnTo>
                    <a:lnTo>
                      <a:pt x="52" y="28"/>
                    </a:lnTo>
                    <a:lnTo>
                      <a:pt x="53" y="28"/>
                    </a:lnTo>
                    <a:lnTo>
                      <a:pt x="54" y="27"/>
                    </a:lnTo>
                    <a:lnTo>
                      <a:pt x="55" y="27"/>
                    </a:lnTo>
                    <a:lnTo>
                      <a:pt x="55" y="26"/>
                    </a:lnTo>
                    <a:lnTo>
                      <a:pt x="56" y="26"/>
                    </a:lnTo>
                    <a:lnTo>
                      <a:pt x="57" y="25"/>
                    </a:lnTo>
                    <a:lnTo>
                      <a:pt x="58" y="25"/>
                    </a:lnTo>
                    <a:lnTo>
                      <a:pt x="58" y="24"/>
                    </a:lnTo>
                    <a:lnTo>
                      <a:pt x="59" y="24"/>
                    </a:lnTo>
                    <a:lnTo>
                      <a:pt x="60" y="23"/>
                    </a:lnTo>
                    <a:lnTo>
                      <a:pt x="61" y="22"/>
                    </a:lnTo>
                    <a:lnTo>
                      <a:pt x="62" y="21"/>
                    </a:lnTo>
                    <a:lnTo>
                      <a:pt x="62" y="20"/>
                    </a:lnTo>
                    <a:lnTo>
                      <a:pt x="63" y="19"/>
                    </a:lnTo>
                    <a:lnTo>
                      <a:pt x="63" y="18"/>
                    </a:lnTo>
                    <a:lnTo>
                      <a:pt x="63" y="17"/>
                    </a:lnTo>
                    <a:lnTo>
                      <a:pt x="63" y="16"/>
                    </a:lnTo>
                  </a:path>
                </a:pathLst>
              </a:custGeom>
              <a:solidFill>
                <a:srgbClr val="BFC4C7"/>
              </a:solidFill>
              <a:ln w="0">
                <a:solidFill>
                  <a:srgbClr val="2328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2" name="Freeform 418"/>
              <p:cNvSpPr>
                <a:spLocks/>
              </p:cNvSpPr>
              <p:nvPr/>
            </p:nvSpPr>
            <p:spPr bwMode="auto">
              <a:xfrm>
                <a:off x="2592" y="1920"/>
                <a:ext cx="432" cy="288"/>
              </a:xfrm>
              <a:custGeom>
                <a:avLst/>
                <a:gdLst>
                  <a:gd name="T0" fmla="*/ 0 w 63"/>
                  <a:gd name="T1" fmla="*/ 0 h 79"/>
                  <a:gd name="T2" fmla="*/ 0 w 63"/>
                  <a:gd name="T3" fmla="*/ 148014 h 79"/>
                  <a:gd name="T4" fmla="*/ 0 w 63"/>
                  <a:gd name="T5" fmla="*/ 152625 h 79"/>
                  <a:gd name="T6" fmla="*/ 0 w 63"/>
                  <a:gd name="T7" fmla="*/ 155228 h 79"/>
                  <a:gd name="T8" fmla="*/ 106080 w 63"/>
                  <a:gd name="T9" fmla="*/ 159694 h 79"/>
                  <a:gd name="T10" fmla="*/ 212153 w 63"/>
                  <a:gd name="T11" fmla="*/ 162312 h 79"/>
                  <a:gd name="T12" fmla="*/ 409173 w 63"/>
                  <a:gd name="T13" fmla="*/ 166712 h 79"/>
                  <a:gd name="T14" fmla="*/ 727406 w 63"/>
                  <a:gd name="T15" fmla="*/ 171324 h 79"/>
                  <a:gd name="T16" fmla="*/ 939559 w 63"/>
                  <a:gd name="T17" fmla="*/ 173795 h 79"/>
                  <a:gd name="T18" fmla="*/ 1136530 w 63"/>
                  <a:gd name="T19" fmla="*/ 175724 h 79"/>
                  <a:gd name="T20" fmla="*/ 1560843 w 63"/>
                  <a:gd name="T21" fmla="*/ 180868 h 79"/>
                  <a:gd name="T22" fmla="*/ 1863936 w 63"/>
                  <a:gd name="T23" fmla="*/ 180868 h 79"/>
                  <a:gd name="T24" fmla="*/ 2288249 w 63"/>
                  <a:gd name="T25" fmla="*/ 182807 h 79"/>
                  <a:gd name="T26" fmla="*/ 2593269 w 63"/>
                  <a:gd name="T27" fmla="*/ 185465 h 79"/>
                  <a:gd name="T28" fmla="*/ 2911831 w 63"/>
                  <a:gd name="T29" fmla="*/ 185465 h 79"/>
                  <a:gd name="T30" fmla="*/ 3320674 w 63"/>
                  <a:gd name="T31" fmla="*/ 185465 h 79"/>
                  <a:gd name="T32" fmla="*/ 3639237 w 63"/>
                  <a:gd name="T33" fmla="*/ 185465 h 79"/>
                  <a:gd name="T34" fmla="*/ 4154442 w 63"/>
                  <a:gd name="T35" fmla="*/ 185465 h 79"/>
                  <a:gd name="T36" fmla="*/ 4578755 w 63"/>
                  <a:gd name="T37" fmla="*/ 182807 h 79"/>
                  <a:gd name="T38" fmla="*/ 4881847 w 63"/>
                  <a:gd name="T39" fmla="*/ 180868 h 79"/>
                  <a:gd name="T40" fmla="*/ 5306160 w 63"/>
                  <a:gd name="T41" fmla="*/ 178392 h 79"/>
                  <a:gd name="T42" fmla="*/ 5502844 w 63"/>
                  <a:gd name="T43" fmla="*/ 175724 h 79"/>
                  <a:gd name="T44" fmla="*/ 5715333 w 63"/>
                  <a:gd name="T45" fmla="*/ 173795 h 79"/>
                  <a:gd name="T46" fmla="*/ 5927486 w 63"/>
                  <a:gd name="T47" fmla="*/ 171324 h 79"/>
                  <a:gd name="T48" fmla="*/ 6139646 w 63"/>
                  <a:gd name="T49" fmla="*/ 166712 h 79"/>
                  <a:gd name="T50" fmla="*/ 6336610 w 63"/>
                  <a:gd name="T51" fmla="*/ 162312 h 79"/>
                  <a:gd name="T52" fmla="*/ 6442690 w 63"/>
                  <a:gd name="T53" fmla="*/ 159694 h 79"/>
                  <a:gd name="T54" fmla="*/ 6548770 w 63"/>
                  <a:gd name="T55" fmla="*/ 155228 h 79"/>
                  <a:gd name="T56" fmla="*/ 6548770 w 63"/>
                  <a:gd name="T57" fmla="*/ 152625 h 79"/>
                  <a:gd name="T58" fmla="*/ 6548770 w 63"/>
                  <a:gd name="T59" fmla="*/ 148014 h 79"/>
                  <a:gd name="T60" fmla="*/ 6548770 w 63"/>
                  <a:gd name="T61" fmla="*/ 0 h 79"/>
                  <a:gd name="T62" fmla="*/ 6548770 w 63"/>
                  <a:gd name="T63" fmla="*/ 4597 h 79"/>
                  <a:gd name="T64" fmla="*/ 6548770 w 63"/>
                  <a:gd name="T65" fmla="*/ 7069 h 79"/>
                  <a:gd name="T66" fmla="*/ 6442690 w 63"/>
                  <a:gd name="T67" fmla="*/ 11680 h 79"/>
                  <a:gd name="T68" fmla="*/ 6336610 w 63"/>
                  <a:gd name="T69" fmla="*/ 14156 h 79"/>
                  <a:gd name="T70" fmla="*/ 6139646 w 63"/>
                  <a:gd name="T71" fmla="*/ 18698 h 79"/>
                  <a:gd name="T72" fmla="*/ 5821406 w 63"/>
                  <a:gd name="T73" fmla="*/ 23164 h 79"/>
                  <a:gd name="T74" fmla="*/ 5609253 w 63"/>
                  <a:gd name="T75" fmla="*/ 25771 h 79"/>
                  <a:gd name="T76" fmla="*/ 5412240 w 63"/>
                  <a:gd name="T77" fmla="*/ 28242 h 79"/>
                  <a:gd name="T78" fmla="*/ 4987927 w 63"/>
                  <a:gd name="T79" fmla="*/ 30182 h 79"/>
                  <a:gd name="T80" fmla="*/ 4684835 w 63"/>
                  <a:gd name="T81" fmla="*/ 32854 h 79"/>
                  <a:gd name="T82" fmla="*/ 4260522 w 63"/>
                  <a:gd name="T83" fmla="*/ 35511 h 79"/>
                  <a:gd name="T84" fmla="*/ 3957477 w 63"/>
                  <a:gd name="T85" fmla="*/ 35511 h 79"/>
                  <a:gd name="T86" fmla="*/ 3639237 w 63"/>
                  <a:gd name="T87" fmla="*/ 37254 h 79"/>
                  <a:gd name="T88" fmla="*/ 3320674 w 63"/>
                  <a:gd name="T89" fmla="*/ 37254 h 79"/>
                  <a:gd name="T90" fmla="*/ 2911831 w 63"/>
                  <a:gd name="T91" fmla="*/ 37254 h 79"/>
                  <a:gd name="T92" fmla="*/ 2500403 w 63"/>
                  <a:gd name="T93" fmla="*/ 35511 h 79"/>
                  <a:gd name="T94" fmla="*/ 1970016 w 63"/>
                  <a:gd name="T95" fmla="*/ 32854 h 79"/>
                  <a:gd name="T96" fmla="*/ 1666923 w 63"/>
                  <a:gd name="T97" fmla="*/ 32854 h 79"/>
                  <a:gd name="T98" fmla="*/ 1348684 w 63"/>
                  <a:gd name="T99" fmla="*/ 30182 h 79"/>
                  <a:gd name="T100" fmla="*/ 1045639 w 63"/>
                  <a:gd name="T101" fmla="*/ 28242 h 79"/>
                  <a:gd name="T102" fmla="*/ 833486 w 63"/>
                  <a:gd name="T103" fmla="*/ 25771 h 79"/>
                  <a:gd name="T104" fmla="*/ 621326 w 63"/>
                  <a:gd name="T105" fmla="*/ 21170 h 79"/>
                  <a:gd name="T106" fmla="*/ 409173 w 63"/>
                  <a:gd name="T107" fmla="*/ 18698 h 79"/>
                  <a:gd name="T108" fmla="*/ 212153 w 63"/>
                  <a:gd name="T109" fmla="*/ 14156 h 79"/>
                  <a:gd name="T110" fmla="*/ 106080 w 63"/>
                  <a:gd name="T111" fmla="*/ 11680 h 79"/>
                  <a:gd name="T112" fmla="*/ 0 w 63"/>
                  <a:gd name="T113" fmla="*/ 7069 h 79"/>
                  <a:gd name="T114" fmla="*/ 0 w 63"/>
                  <a:gd name="T115" fmla="*/ 4597 h 79"/>
                  <a:gd name="T116" fmla="*/ 0 w 63"/>
                  <a:gd name="T117" fmla="*/ 0 h 7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3"/>
                  <a:gd name="T178" fmla="*/ 0 h 79"/>
                  <a:gd name="T179" fmla="*/ 63 w 63"/>
                  <a:gd name="T180" fmla="*/ 79 h 7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3" h="79">
                    <a:moveTo>
                      <a:pt x="0" y="0"/>
                    </a:moveTo>
                    <a:lnTo>
                      <a:pt x="0" y="63"/>
                    </a:lnTo>
                    <a:lnTo>
                      <a:pt x="0" y="65"/>
                    </a:lnTo>
                    <a:lnTo>
                      <a:pt x="0" y="66"/>
                    </a:lnTo>
                    <a:lnTo>
                      <a:pt x="1" y="68"/>
                    </a:lnTo>
                    <a:lnTo>
                      <a:pt x="2" y="69"/>
                    </a:lnTo>
                    <a:lnTo>
                      <a:pt x="4" y="71"/>
                    </a:lnTo>
                    <a:lnTo>
                      <a:pt x="7" y="73"/>
                    </a:lnTo>
                    <a:lnTo>
                      <a:pt x="9" y="74"/>
                    </a:lnTo>
                    <a:lnTo>
                      <a:pt x="11" y="75"/>
                    </a:lnTo>
                    <a:lnTo>
                      <a:pt x="15" y="77"/>
                    </a:lnTo>
                    <a:lnTo>
                      <a:pt x="18" y="77"/>
                    </a:lnTo>
                    <a:lnTo>
                      <a:pt x="22" y="78"/>
                    </a:lnTo>
                    <a:lnTo>
                      <a:pt x="25" y="79"/>
                    </a:lnTo>
                    <a:lnTo>
                      <a:pt x="28" y="79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40" y="79"/>
                    </a:lnTo>
                    <a:lnTo>
                      <a:pt x="44" y="78"/>
                    </a:lnTo>
                    <a:lnTo>
                      <a:pt x="47" y="77"/>
                    </a:lnTo>
                    <a:lnTo>
                      <a:pt x="51" y="76"/>
                    </a:lnTo>
                    <a:lnTo>
                      <a:pt x="53" y="75"/>
                    </a:lnTo>
                    <a:lnTo>
                      <a:pt x="55" y="74"/>
                    </a:lnTo>
                    <a:lnTo>
                      <a:pt x="57" y="73"/>
                    </a:lnTo>
                    <a:lnTo>
                      <a:pt x="59" y="71"/>
                    </a:lnTo>
                    <a:lnTo>
                      <a:pt x="61" y="69"/>
                    </a:lnTo>
                    <a:lnTo>
                      <a:pt x="62" y="68"/>
                    </a:lnTo>
                    <a:lnTo>
                      <a:pt x="63" y="66"/>
                    </a:lnTo>
                    <a:lnTo>
                      <a:pt x="63" y="65"/>
                    </a:lnTo>
                    <a:lnTo>
                      <a:pt x="63" y="63"/>
                    </a:lnTo>
                    <a:lnTo>
                      <a:pt x="63" y="0"/>
                    </a:lnTo>
                    <a:lnTo>
                      <a:pt x="63" y="2"/>
                    </a:lnTo>
                    <a:lnTo>
                      <a:pt x="63" y="3"/>
                    </a:lnTo>
                    <a:lnTo>
                      <a:pt x="62" y="5"/>
                    </a:lnTo>
                    <a:lnTo>
                      <a:pt x="61" y="6"/>
                    </a:lnTo>
                    <a:lnTo>
                      <a:pt x="59" y="8"/>
                    </a:lnTo>
                    <a:lnTo>
                      <a:pt x="56" y="10"/>
                    </a:lnTo>
                    <a:lnTo>
                      <a:pt x="54" y="11"/>
                    </a:lnTo>
                    <a:lnTo>
                      <a:pt x="52" y="12"/>
                    </a:lnTo>
                    <a:lnTo>
                      <a:pt x="48" y="13"/>
                    </a:lnTo>
                    <a:lnTo>
                      <a:pt x="45" y="14"/>
                    </a:lnTo>
                    <a:lnTo>
                      <a:pt x="41" y="15"/>
                    </a:lnTo>
                    <a:lnTo>
                      <a:pt x="38" y="15"/>
                    </a:lnTo>
                    <a:lnTo>
                      <a:pt x="35" y="16"/>
                    </a:lnTo>
                    <a:lnTo>
                      <a:pt x="32" y="16"/>
                    </a:lnTo>
                    <a:lnTo>
                      <a:pt x="28" y="16"/>
                    </a:lnTo>
                    <a:lnTo>
                      <a:pt x="24" y="15"/>
                    </a:lnTo>
                    <a:lnTo>
                      <a:pt x="19" y="14"/>
                    </a:lnTo>
                    <a:lnTo>
                      <a:pt x="16" y="14"/>
                    </a:lnTo>
                    <a:lnTo>
                      <a:pt x="13" y="13"/>
                    </a:lnTo>
                    <a:lnTo>
                      <a:pt x="10" y="12"/>
                    </a:lnTo>
                    <a:lnTo>
                      <a:pt x="8" y="11"/>
                    </a:lnTo>
                    <a:lnTo>
                      <a:pt x="6" y="9"/>
                    </a:lnTo>
                    <a:lnTo>
                      <a:pt x="4" y="8"/>
                    </a:lnTo>
                    <a:lnTo>
                      <a:pt x="2" y="6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0" cap="sq">
                <a:solidFill>
                  <a:srgbClr val="23282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23" name="Group 419"/>
            <p:cNvGrpSpPr>
              <a:grpSpLocks/>
            </p:cNvGrpSpPr>
            <p:nvPr/>
          </p:nvGrpSpPr>
          <p:grpSpPr bwMode="auto">
            <a:xfrm flipH="1">
              <a:off x="3188" y="2041"/>
              <a:ext cx="520" cy="372"/>
              <a:chOff x="272" y="324"/>
              <a:chExt cx="538" cy="372"/>
            </a:xfrm>
          </p:grpSpPr>
          <p:sp>
            <p:nvSpPr>
              <p:cNvPr id="195" name="Rectangle 420"/>
              <p:cNvSpPr>
                <a:spLocks noChangeArrowheads="1"/>
              </p:cNvSpPr>
              <p:nvPr/>
            </p:nvSpPr>
            <p:spPr bwMode="auto">
              <a:xfrm>
                <a:off x="272" y="324"/>
                <a:ext cx="538" cy="29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latin typeface="Calibri" pitchFamily="34" charset="0"/>
                </a:endParaRPr>
              </a:p>
            </p:txBody>
          </p:sp>
          <p:sp>
            <p:nvSpPr>
              <p:cNvPr id="196" name="AutoShape 421"/>
              <p:cNvSpPr>
                <a:spLocks noChangeArrowheads="1"/>
              </p:cNvSpPr>
              <p:nvPr/>
            </p:nvSpPr>
            <p:spPr bwMode="auto">
              <a:xfrm>
                <a:off x="300" y="349"/>
                <a:ext cx="482" cy="248"/>
              </a:xfrm>
              <a:prstGeom prst="roundRect">
                <a:avLst>
                  <a:gd name="adj" fmla="val 16667"/>
                </a:avLst>
              </a:prstGeom>
              <a:solidFill>
                <a:schemeClr val="accent1">
                  <a:lumMod val="20000"/>
                  <a:lumOff val="80000"/>
                  <a:alpha val="3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latin typeface="Calibri" pitchFamily="34" charset="0"/>
                </a:endParaRPr>
              </a:p>
            </p:txBody>
          </p:sp>
          <p:sp>
            <p:nvSpPr>
              <p:cNvPr id="197" name="Rectangle 422"/>
              <p:cNvSpPr>
                <a:spLocks noChangeArrowheads="1"/>
              </p:cNvSpPr>
              <p:nvPr/>
            </p:nvSpPr>
            <p:spPr bwMode="auto">
              <a:xfrm>
                <a:off x="272" y="621"/>
                <a:ext cx="538" cy="7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latin typeface="Calibri" pitchFamily="34" charset="0"/>
                </a:endParaRPr>
              </a:p>
            </p:txBody>
          </p:sp>
          <p:sp>
            <p:nvSpPr>
              <p:cNvPr id="198" name="Rectangle 423"/>
              <p:cNvSpPr>
                <a:spLocks noChangeArrowheads="1"/>
              </p:cNvSpPr>
              <p:nvPr/>
            </p:nvSpPr>
            <p:spPr bwMode="auto">
              <a:xfrm>
                <a:off x="640" y="646"/>
                <a:ext cx="142" cy="25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latin typeface="Calibri" pitchFamily="34" charset="0"/>
                </a:endParaRPr>
              </a:p>
            </p:txBody>
          </p:sp>
          <p:sp>
            <p:nvSpPr>
              <p:cNvPr id="199" name="Rectangle 424"/>
              <p:cNvSpPr>
                <a:spLocks noChangeArrowheads="1"/>
              </p:cNvSpPr>
              <p:nvPr/>
            </p:nvSpPr>
            <p:spPr bwMode="auto">
              <a:xfrm>
                <a:off x="300" y="646"/>
                <a:ext cx="28" cy="25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latin typeface="Calibri" pitchFamily="34" charset="0"/>
                </a:endParaRPr>
              </a:p>
            </p:txBody>
          </p:sp>
          <p:sp>
            <p:nvSpPr>
              <p:cNvPr id="200" name="Rectangle 425"/>
              <p:cNvSpPr>
                <a:spLocks noChangeArrowheads="1"/>
              </p:cNvSpPr>
              <p:nvPr/>
            </p:nvSpPr>
            <p:spPr bwMode="auto">
              <a:xfrm>
                <a:off x="357" y="646"/>
                <a:ext cx="28" cy="25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latin typeface="Calibri" pitchFamily="34" charset="0"/>
                </a:endParaRPr>
              </a:p>
            </p:txBody>
          </p:sp>
        </p:grpSp>
        <p:sp>
          <p:nvSpPr>
            <p:cNvPr id="193" name="Line 428"/>
            <p:cNvSpPr>
              <a:spLocks noChangeShapeType="1"/>
            </p:cNvSpPr>
            <p:nvPr/>
          </p:nvSpPr>
          <p:spPr bwMode="auto">
            <a:xfrm>
              <a:off x="3093" y="2675"/>
              <a:ext cx="131" cy="4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" name="Line 429"/>
            <p:cNvSpPr>
              <a:spLocks noChangeShapeType="1"/>
            </p:cNvSpPr>
            <p:nvPr/>
          </p:nvSpPr>
          <p:spPr bwMode="auto">
            <a:xfrm flipV="1">
              <a:off x="3093" y="2313"/>
              <a:ext cx="88" cy="4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09" name="Text Box 6"/>
          <p:cNvSpPr txBox="1">
            <a:spLocks noChangeArrowheads="1"/>
          </p:cNvSpPr>
          <p:nvPr/>
        </p:nvSpPr>
        <p:spPr bwMode="auto">
          <a:xfrm>
            <a:off x="1772293" y="2497460"/>
            <a:ext cx="7273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615950"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defTabSz="6159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defTabSz="61595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defTabSz="6159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defTabSz="61595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defTabSz="615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defTabSz="615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defTabSz="615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defTabSz="615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 smtClean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Hospital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 smtClean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zum Heil</a:t>
            </a:r>
            <a:endParaRPr lang="de-DE" altLang="de-DE" sz="1200" dirty="0">
              <a:solidFill>
                <a:schemeClr val="tx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25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Semantic</a:t>
            </a:r>
            <a:r>
              <a:rPr lang="de-DE" dirty="0"/>
              <a:t> </a:t>
            </a:r>
            <a:r>
              <a:rPr lang="de-DE" dirty="0" err="1"/>
              <a:t>interoperability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79512" y="802367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ea typeface="Verdana" pitchFamily="34" charset="0"/>
                <a:cs typeface="Verdana" pitchFamily="34" charset="0"/>
              </a:rPr>
              <a:t>... </a:t>
            </a:r>
            <a:r>
              <a:rPr lang="de-DE" sz="1600" dirty="0" err="1" smtClean="0">
                <a:ea typeface="Verdana" pitchFamily="34" charset="0"/>
                <a:cs typeface="Verdana" pitchFamily="34" charset="0"/>
              </a:rPr>
              <a:t>is</a:t>
            </a:r>
            <a:r>
              <a:rPr lang="de-DE" sz="16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de-DE" sz="1600" dirty="0" err="1" smtClean="0">
                <a:ea typeface="Verdana" pitchFamily="34" charset="0"/>
                <a:cs typeface="Verdana" pitchFamily="34" charset="0"/>
              </a:rPr>
              <a:t>according</a:t>
            </a:r>
            <a:r>
              <a:rPr lang="de-DE" sz="16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de-DE" sz="1600" dirty="0" err="1" smtClean="0">
                <a:ea typeface="Verdana" pitchFamily="34" charset="0"/>
                <a:cs typeface="Verdana" pitchFamily="34" charset="0"/>
              </a:rPr>
              <a:t>to</a:t>
            </a:r>
            <a:r>
              <a:rPr lang="de-DE" sz="16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de-DE" sz="1600" dirty="0">
                <a:ea typeface="Verdana" pitchFamily="34" charset="0"/>
                <a:cs typeface="Verdana" pitchFamily="34" charset="0"/>
              </a:rPr>
              <a:t>IEEE (1990) </a:t>
            </a:r>
            <a:r>
              <a:rPr lang="de-DE" sz="1600" dirty="0" err="1" smtClean="0">
                <a:ea typeface="Verdana" pitchFamily="34" charset="0"/>
                <a:cs typeface="Verdana" pitchFamily="34" charset="0"/>
              </a:rPr>
              <a:t>the</a:t>
            </a:r>
            <a:r>
              <a:rPr lang="de-DE" sz="1600" dirty="0" smtClean="0">
                <a:ea typeface="Verdana" pitchFamily="34" charset="0"/>
                <a:cs typeface="Verdana" pitchFamily="34" charset="0"/>
              </a:rPr>
              <a:t> „</a:t>
            </a:r>
            <a:r>
              <a:rPr lang="en-US" sz="1600" dirty="0" smtClean="0">
                <a:solidFill>
                  <a:srgbClr val="00B05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ea typeface="Verdana" pitchFamily="34" charset="0"/>
                <a:cs typeface="Verdana" pitchFamily="34" charset="0"/>
              </a:rPr>
              <a:t>Ability of two or more systems or components to exchange information and to adequately </a:t>
            </a:r>
            <a:r>
              <a:rPr lang="en-US" sz="1600" dirty="0" smtClean="0">
                <a:solidFill>
                  <a:srgbClr val="00B050"/>
                </a:solidFill>
                <a:ea typeface="Verdana" pitchFamily="34" charset="0"/>
                <a:cs typeface="Verdana" pitchFamily="34" charset="0"/>
              </a:rPr>
              <a:t>use of </a:t>
            </a:r>
            <a:r>
              <a:rPr lang="en-US" sz="1600" dirty="0">
                <a:solidFill>
                  <a:srgbClr val="00B050"/>
                </a:solidFill>
                <a:ea typeface="Verdana" pitchFamily="34" charset="0"/>
                <a:cs typeface="Verdana" pitchFamily="34" charset="0"/>
              </a:rPr>
              <a:t>the </a:t>
            </a:r>
            <a:endParaRPr lang="en-US" sz="1600" dirty="0" smtClean="0">
              <a:solidFill>
                <a:srgbClr val="00B050"/>
              </a:solidFill>
              <a:ea typeface="Verdana" pitchFamily="34" charset="0"/>
              <a:cs typeface="Verdana" pitchFamily="34" charset="0"/>
            </a:endParaRPr>
          </a:p>
          <a:p>
            <a:r>
              <a:rPr lang="en-US" sz="1600" dirty="0" smtClean="0">
                <a:solidFill>
                  <a:srgbClr val="00B050"/>
                </a:solidFill>
                <a:ea typeface="Verdana" pitchFamily="34" charset="0"/>
                <a:cs typeface="Verdana" pitchFamily="34" charset="0"/>
              </a:rPr>
              <a:t>exchanged </a:t>
            </a:r>
            <a:r>
              <a:rPr lang="en-US" sz="1600" dirty="0">
                <a:solidFill>
                  <a:srgbClr val="00B050"/>
                </a:solidFill>
                <a:ea typeface="Verdana" pitchFamily="34" charset="0"/>
                <a:cs typeface="Verdana" pitchFamily="34" charset="0"/>
              </a:rPr>
              <a:t>information</a:t>
            </a:r>
            <a:r>
              <a:rPr lang="de-DE" sz="1600" dirty="0" smtClean="0">
                <a:ea typeface="Verdana" pitchFamily="34" charset="0"/>
                <a:cs typeface="Verdana" pitchFamily="34" charset="0"/>
              </a:rPr>
              <a:t>.“ </a:t>
            </a:r>
            <a:endParaRPr lang="de-DE" sz="16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07504" y="4369668"/>
            <a:ext cx="4886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de-DE" altLang="de-DE" sz="12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de-DE" altLang="de-DE" sz="1200" b="1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Adequately</a:t>
            </a:r>
            <a:r>
              <a:rPr lang="de-DE" altLang="de-DE" sz="12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1200" b="1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use</a:t>
            </a:r>
            <a:r>
              <a:rPr lang="de-DE" altLang="de-DE" sz="1200" dirty="0" smtClean="0">
                <a:ea typeface="Verdana" panose="020B0604030504040204" pitchFamily="34" charset="0"/>
                <a:cs typeface="Verdana" panose="020B0604030504040204" pitchFamily="34" charset="0"/>
              </a:rPr>
              <a:t>“ </a:t>
            </a:r>
            <a:r>
              <a:rPr lang="de-DE" altLang="de-DE" sz="12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can</a:t>
            </a:r>
            <a:r>
              <a:rPr lang="de-DE" altLang="de-DE" sz="12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12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only</a:t>
            </a:r>
            <a:r>
              <a:rPr lang="de-DE" altLang="de-DE" sz="12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12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be</a:t>
            </a:r>
            <a:r>
              <a:rPr lang="de-DE" altLang="de-DE" sz="12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12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achieved</a:t>
            </a:r>
            <a:r>
              <a:rPr lang="de-DE" altLang="de-DE" sz="12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12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by</a:t>
            </a:r>
            <a:r>
              <a:rPr lang="de-DE" altLang="de-DE" sz="12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12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altLang="de-DE" sz="12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12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use</a:t>
            </a:r>
            <a:r>
              <a:rPr lang="de-DE" altLang="de-DE" sz="12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12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de-DE" altLang="de-DE" sz="12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12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shared</a:t>
            </a:r>
            <a:r>
              <a:rPr lang="de-DE" altLang="de-DE" sz="12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12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semantic</a:t>
            </a:r>
            <a:r>
              <a:rPr lang="de-DE" altLang="de-DE" sz="12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12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de-DE" altLang="de-DE" sz="12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12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designated</a:t>
            </a:r>
            <a:r>
              <a:rPr lang="de-DE" altLang="de-DE" sz="12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12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attributes</a:t>
            </a:r>
            <a:r>
              <a:rPr lang="de-DE" altLang="de-DE" sz="1200" dirty="0" smtClean="0"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de-DE" altLang="de-DE" sz="12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de-DE" altLang="de-DE" sz="12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12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example</a:t>
            </a:r>
            <a:r>
              <a:rPr lang="de-DE" altLang="de-DE" sz="1200" dirty="0" smtClean="0"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de-DE" altLang="de-DE" sz="12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altLang="de-DE" sz="1200" dirty="0" smtClean="0">
                <a:ea typeface="Verdana" panose="020B0604030504040204" pitchFamily="34" charset="0"/>
                <a:cs typeface="Verdana" panose="020B0604030504040204" pitchFamily="34" charset="0"/>
              </a:rPr>
              <a:t> form </a:t>
            </a:r>
            <a:r>
              <a:rPr lang="de-DE" altLang="de-DE" sz="12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de-DE" altLang="de-DE" sz="12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12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controlled</a:t>
            </a:r>
            <a:r>
              <a:rPr lang="de-DE" altLang="de-DE" sz="12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12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vocabularies</a:t>
            </a:r>
            <a:r>
              <a:rPr lang="de-DE" altLang="de-DE" sz="12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12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or</a:t>
            </a:r>
            <a:r>
              <a:rPr lang="de-DE" altLang="de-DE" sz="12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12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terminologies</a:t>
            </a:r>
            <a:r>
              <a:rPr lang="de-DE" altLang="de-DE" sz="1200" dirty="0" smtClean="0"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de-DE" altLang="de-DE" sz="12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56" name="Gruppieren 55"/>
          <p:cNvGrpSpPr/>
          <p:nvPr/>
        </p:nvGrpSpPr>
        <p:grpSpPr>
          <a:xfrm>
            <a:off x="4837970" y="1417340"/>
            <a:ext cx="3795981" cy="5064089"/>
            <a:chOff x="3124200" y="533400"/>
            <a:chExt cx="2895600" cy="5987143"/>
          </a:xfrm>
        </p:grpSpPr>
        <p:sp>
          <p:nvSpPr>
            <p:cNvPr id="57" name="Zylinder 56"/>
            <p:cNvSpPr/>
            <p:nvPr/>
          </p:nvSpPr>
          <p:spPr>
            <a:xfrm>
              <a:off x="4533900" y="3733800"/>
              <a:ext cx="76200" cy="2362200"/>
            </a:xfrm>
            <a:prstGeom prst="can">
              <a:avLst/>
            </a:prstGeom>
            <a:gradFill>
              <a:gsLst>
                <a:gs pos="2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Zylinder 57"/>
            <p:cNvSpPr/>
            <p:nvPr/>
          </p:nvSpPr>
          <p:spPr>
            <a:xfrm rot="-300000">
              <a:off x="5791200" y="4151911"/>
              <a:ext cx="76200" cy="2362200"/>
            </a:xfrm>
            <a:prstGeom prst="can">
              <a:avLst/>
            </a:prstGeom>
            <a:gradFill>
              <a:gsLst>
                <a:gs pos="2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Zylinder 58"/>
            <p:cNvSpPr/>
            <p:nvPr/>
          </p:nvSpPr>
          <p:spPr>
            <a:xfrm rot="300000">
              <a:off x="3276600" y="4158343"/>
              <a:ext cx="76200" cy="2362200"/>
            </a:xfrm>
            <a:prstGeom prst="can">
              <a:avLst/>
            </a:prstGeom>
            <a:gradFill>
              <a:gsLst>
                <a:gs pos="2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hteck 59"/>
            <p:cNvSpPr/>
            <p:nvPr/>
          </p:nvSpPr>
          <p:spPr>
            <a:xfrm>
              <a:off x="3124200" y="533400"/>
              <a:ext cx="2895600" cy="381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hteck 60"/>
            <p:cNvSpPr/>
            <p:nvPr/>
          </p:nvSpPr>
          <p:spPr>
            <a:xfrm>
              <a:off x="3124200" y="533400"/>
              <a:ext cx="2895600" cy="152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hteck 5"/>
          <p:cNvSpPr/>
          <p:nvPr/>
        </p:nvSpPr>
        <p:spPr>
          <a:xfrm>
            <a:off x="4839589" y="1556249"/>
            <a:ext cx="36830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>
                <a:latin typeface="Freestyle Script" panose="030804020302050B04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= </a:t>
            </a:r>
            <a:r>
              <a:rPr lang="de-DE" sz="1600" dirty="0" smtClean="0">
                <a:latin typeface="Freestyle Script" panose="030804020302050B04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de-DE" sz="1600" dirty="0" err="1" smtClean="0">
                <a:latin typeface="Freestyle Script" panose="030804020302050B04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correct</a:t>
            </a:r>
            <a:r>
              <a:rPr lang="de-DE" sz="1600" dirty="0" smtClean="0">
                <a:latin typeface="Freestyle Script" panose="030804020302050B04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“ </a:t>
            </a:r>
            <a:r>
              <a:rPr lang="de-DE" sz="1600" dirty="0" err="1" smtClean="0">
                <a:latin typeface="Freestyle Script" panose="030804020302050B04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interpretation</a:t>
            </a:r>
            <a:r>
              <a:rPr lang="de-DE" sz="1600" dirty="0" smtClean="0">
                <a:latin typeface="Freestyle Script" panose="030804020302050B04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00" dirty="0" err="1" smtClean="0">
                <a:latin typeface="Freestyle Script" panose="030804020302050B04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de-DE" sz="1600" dirty="0" smtClean="0">
                <a:latin typeface="Freestyle Script" panose="030804020302050B04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00" dirty="0" err="1" smtClean="0">
                <a:latin typeface="Freestyle Script" panose="030804020302050B04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further</a:t>
            </a:r>
            <a:r>
              <a:rPr lang="de-DE" sz="1600" dirty="0" smtClean="0">
                <a:latin typeface="Freestyle Script" panose="030804020302050B04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00" dirty="0" err="1" smtClean="0">
                <a:latin typeface="Freestyle Script" panose="030804020302050B04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processing</a:t>
            </a:r>
            <a:r>
              <a:rPr lang="de-DE" sz="1600" dirty="0" smtClean="0">
                <a:latin typeface="Freestyle Script" panose="030804020302050B04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>
                <a:latin typeface="Freestyle Script" panose="030804020302050B04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in terms of algorithmic </a:t>
            </a:r>
            <a:r>
              <a:rPr lang="en-US" sz="1600" dirty="0" smtClean="0">
                <a:latin typeface="Freestyle Script" panose="030804020302050B04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processing, for example:</a:t>
            </a:r>
            <a:endParaRPr lang="de-DE" sz="1600" dirty="0">
              <a:latin typeface="Freestyle Script" panose="030804020302050B0404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81" name="Gruppieren 80"/>
          <p:cNvGrpSpPr/>
          <p:nvPr/>
        </p:nvGrpSpPr>
        <p:grpSpPr>
          <a:xfrm>
            <a:off x="962973" y="2375207"/>
            <a:ext cx="864168" cy="340901"/>
            <a:chOff x="707586" y="2296111"/>
            <a:chExt cx="864168" cy="340901"/>
          </a:xfrm>
        </p:grpSpPr>
        <p:cxnSp>
          <p:nvCxnSpPr>
            <p:cNvPr id="83" name="Gerade Verbindung mit Pfeil 82"/>
            <p:cNvCxnSpPr/>
            <p:nvPr/>
          </p:nvCxnSpPr>
          <p:spPr>
            <a:xfrm flipV="1">
              <a:off x="707586" y="2296111"/>
              <a:ext cx="864168" cy="63746"/>
            </a:xfrm>
            <a:prstGeom prst="straightConnector1">
              <a:avLst/>
            </a:prstGeom>
            <a:ln>
              <a:prstDash val="dashDot"/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4" name="Flussdiagramm: Dokument 83"/>
            <p:cNvSpPr/>
            <p:nvPr/>
          </p:nvSpPr>
          <p:spPr>
            <a:xfrm>
              <a:off x="1128866" y="2420988"/>
              <a:ext cx="144016" cy="216024"/>
            </a:xfrm>
            <a:prstGeom prst="flowChartDocumen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5" name="Gruppieren 84"/>
          <p:cNvGrpSpPr/>
          <p:nvPr/>
        </p:nvGrpSpPr>
        <p:grpSpPr>
          <a:xfrm>
            <a:off x="210682" y="2057150"/>
            <a:ext cx="1203406" cy="816999"/>
            <a:chOff x="-24094" y="2057150"/>
            <a:chExt cx="1203406" cy="816999"/>
          </a:xfrm>
        </p:grpSpPr>
        <p:sp>
          <p:nvSpPr>
            <p:cNvPr id="86" name="Text Box 6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-24094" y="2597150"/>
              <a:ext cx="120340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615950" eaLnBrk="0" hangingPunct="0"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itchFamily="34" charset="0"/>
                </a:defRPr>
              </a:lvl1pPr>
              <a:lvl2pPr marL="742950" indent="-285750" defTabSz="615950" eaLnBrk="0" hangingPunct="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itchFamily="34" charset="0"/>
                </a:defRPr>
              </a:lvl2pPr>
              <a:lvl3pPr marL="1143000" indent="-228600" defTabSz="615950" eaLnBrk="0" hangingPunct="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itchFamily="34" charset="0"/>
                </a:defRPr>
              </a:lvl3pPr>
              <a:lvl4pPr marL="1600200" indent="-228600" defTabSz="6159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itchFamily="34" charset="0"/>
                </a:defRPr>
              </a:lvl4pPr>
              <a:lvl5pPr marL="2057400" indent="-228600" defTabSz="615950" eaLnBrk="0" hangingPunct="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itchFamily="34" charset="0"/>
                </a:defRPr>
              </a:lvl5pPr>
              <a:lvl6pPr marL="2514600" indent="-228600" defTabSz="6159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itchFamily="34" charset="0"/>
                </a:defRPr>
              </a:lvl6pPr>
              <a:lvl7pPr marL="2971800" indent="-228600" defTabSz="6159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itchFamily="34" charset="0"/>
                </a:defRPr>
              </a:lvl7pPr>
              <a:lvl8pPr marL="3429000" indent="-228600" defTabSz="6159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itchFamily="34" charset="0"/>
                </a:defRPr>
              </a:lvl8pPr>
              <a:lvl9pPr marL="3886200" indent="-228600" defTabSz="6159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200" dirty="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Office Dr. </a:t>
              </a:r>
              <a:r>
                <a:rPr lang="de-DE" altLang="de-DE" sz="1200" dirty="0" smtClean="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Müller</a:t>
              </a:r>
              <a:endParaRPr lang="de-DE" altLang="de-DE" sz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87" name="Group 408"/>
            <p:cNvGrpSpPr>
              <a:grpSpLocks/>
            </p:cNvGrpSpPr>
            <p:nvPr>
              <p:custDataLst>
                <p:tags r:id="rId17"/>
              </p:custDataLst>
            </p:nvPr>
          </p:nvGrpSpPr>
          <p:grpSpPr bwMode="auto">
            <a:xfrm flipH="1">
              <a:off x="59586" y="2057150"/>
              <a:ext cx="648000" cy="540000"/>
              <a:chOff x="2873" y="2041"/>
              <a:chExt cx="847" cy="809"/>
            </a:xfrm>
          </p:grpSpPr>
          <p:grpSp>
            <p:nvGrpSpPr>
              <p:cNvPr id="88" name="Group 409"/>
              <p:cNvGrpSpPr>
                <a:grpSpLocks/>
              </p:cNvGrpSpPr>
              <p:nvPr/>
            </p:nvGrpSpPr>
            <p:grpSpPr bwMode="auto">
              <a:xfrm flipH="1">
                <a:off x="2873" y="2268"/>
                <a:ext cx="220" cy="453"/>
                <a:chOff x="1905" y="1089"/>
                <a:chExt cx="227" cy="453"/>
              </a:xfrm>
            </p:grpSpPr>
            <p:sp>
              <p:nvSpPr>
                <p:cNvPr id="102" name="Rectangle 410"/>
                <p:cNvSpPr>
                  <a:spLocks noChangeArrowheads="1"/>
                </p:cNvSpPr>
                <p:nvPr/>
              </p:nvSpPr>
              <p:spPr bwMode="auto">
                <a:xfrm>
                  <a:off x="1905" y="1089"/>
                  <a:ext cx="227" cy="45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de-DE" altLang="de-DE">
                    <a:latin typeface="Calibri" pitchFamily="34" charset="0"/>
                  </a:endParaRPr>
                </a:p>
              </p:txBody>
            </p:sp>
            <p:sp>
              <p:nvSpPr>
                <p:cNvPr id="103" name="Line 411"/>
                <p:cNvSpPr>
                  <a:spLocks noChangeShapeType="1"/>
                </p:cNvSpPr>
                <p:nvPr/>
              </p:nvSpPr>
              <p:spPr bwMode="auto">
                <a:xfrm>
                  <a:off x="1950" y="1497"/>
                  <a:ext cx="13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04" name="Line 412"/>
                <p:cNvSpPr>
                  <a:spLocks noChangeShapeType="1"/>
                </p:cNvSpPr>
                <p:nvPr/>
              </p:nvSpPr>
              <p:spPr bwMode="auto">
                <a:xfrm>
                  <a:off x="1950" y="1452"/>
                  <a:ext cx="13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05" name="Line 413"/>
                <p:cNvSpPr>
                  <a:spLocks noChangeShapeType="1"/>
                </p:cNvSpPr>
                <p:nvPr/>
              </p:nvSpPr>
              <p:spPr bwMode="auto">
                <a:xfrm>
                  <a:off x="1950" y="1406"/>
                  <a:ext cx="13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06" name="Rectangle 414"/>
                <p:cNvSpPr>
                  <a:spLocks noChangeArrowheads="1"/>
                </p:cNvSpPr>
                <p:nvPr/>
              </p:nvSpPr>
              <p:spPr bwMode="auto">
                <a:xfrm>
                  <a:off x="2041" y="1315"/>
                  <a:ext cx="46" cy="4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de-DE" altLang="de-DE">
                    <a:latin typeface="Calibri" pitchFamily="34" charset="0"/>
                  </a:endParaRPr>
                </a:p>
              </p:txBody>
            </p:sp>
            <p:sp>
              <p:nvSpPr>
                <p:cNvPr id="107" name="Line 415"/>
                <p:cNvSpPr>
                  <a:spLocks noChangeShapeType="1"/>
                </p:cNvSpPr>
                <p:nvPr/>
              </p:nvSpPr>
              <p:spPr bwMode="auto">
                <a:xfrm>
                  <a:off x="1950" y="1134"/>
                  <a:ext cx="13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89" name="Group 416"/>
              <p:cNvGrpSpPr>
                <a:grpSpLocks/>
              </p:cNvGrpSpPr>
              <p:nvPr/>
            </p:nvGrpSpPr>
            <p:grpSpPr bwMode="auto">
              <a:xfrm flipH="1">
                <a:off x="3217" y="2670"/>
                <a:ext cx="359" cy="180"/>
                <a:chOff x="2592" y="1872"/>
                <a:chExt cx="432" cy="336"/>
              </a:xfrm>
            </p:grpSpPr>
            <p:sp>
              <p:nvSpPr>
                <p:cNvPr id="100" name="Freeform 417"/>
                <p:cNvSpPr>
                  <a:spLocks/>
                </p:cNvSpPr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2592" y="1872"/>
                  <a:ext cx="432" cy="127"/>
                </a:xfrm>
                <a:custGeom>
                  <a:avLst/>
                  <a:gdLst>
                    <a:gd name="T0" fmla="*/ 6548770 w 63"/>
                    <a:gd name="T1" fmla="*/ 59067 h 32"/>
                    <a:gd name="T2" fmla="*/ 6548770 w 63"/>
                    <a:gd name="T3" fmla="*/ 51129 h 32"/>
                    <a:gd name="T4" fmla="*/ 6442690 w 63"/>
                    <a:gd name="T5" fmla="*/ 43442 h 32"/>
                    <a:gd name="T6" fmla="*/ 6230249 w 63"/>
                    <a:gd name="T7" fmla="*/ 35504 h 32"/>
                    <a:gd name="T8" fmla="*/ 6033566 w 63"/>
                    <a:gd name="T9" fmla="*/ 27563 h 32"/>
                    <a:gd name="T10" fmla="*/ 5821406 w 63"/>
                    <a:gd name="T11" fmla="*/ 23562 h 32"/>
                    <a:gd name="T12" fmla="*/ 5609253 w 63"/>
                    <a:gd name="T13" fmla="*/ 19625 h 32"/>
                    <a:gd name="T14" fmla="*/ 5306160 w 63"/>
                    <a:gd name="T15" fmla="*/ 11874 h 32"/>
                    <a:gd name="T16" fmla="*/ 4881847 w 63"/>
                    <a:gd name="T17" fmla="*/ 7937 h 32"/>
                    <a:gd name="T18" fmla="*/ 4578755 w 63"/>
                    <a:gd name="T19" fmla="*/ 4000 h 32"/>
                    <a:gd name="T20" fmla="*/ 4154442 w 63"/>
                    <a:gd name="T21" fmla="*/ 4000 h 32"/>
                    <a:gd name="T22" fmla="*/ 3851397 w 63"/>
                    <a:gd name="T23" fmla="*/ 0 h 32"/>
                    <a:gd name="T24" fmla="*/ 3427083 w 63"/>
                    <a:gd name="T25" fmla="*/ 0 h 32"/>
                    <a:gd name="T26" fmla="*/ 3017911 w 63"/>
                    <a:gd name="T27" fmla="*/ 0 h 32"/>
                    <a:gd name="T28" fmla="*/ 2593269 w 63"/>
                    <a:gd name="T29" fmla="*/ 0 h 32"/>
                    <a:gd name="T30" fmla="*/ 2288249 w 63"/>
                    <a:gd name="T31" fmla="*/ 4000 h 32"/>
                    <a:gd name="T32" fmla="*/ 1863936 w 63"/>
                    <a:gd name="T33" fmla="*/ 7937 h 32"/>
                    <a:gd name="T34" fmla="*/ 1560843 w 63"/>
                    <a:gd name="T35" fmla="*/ 11874 h 32"/>
                    <a:gd name="T36" fmla="*/ 1242610 w 63"/>
                    <a:gd name="T37" fmla="*/ 15875 h 32"/>
                    <a:gd name="T38" fmla="*/ 939559 w 63"/>
                    <a:gd name="T39" fmla="*/ 19625 h 32"/>
                    <a:gd name="T40" fmla="*/ 621326 w 63"/>
                    <a:gd name="T41" fmla="*/ 23562 h 32"/>
                    <a:gd name="T42" fmla="*/ 409173 w 63"/>
                    <a:gd name="T43" fmla="*/ 31500 h 32"/>
                    <a:gd name="T44" fmla="*/ 212153 w 63"/>
                    <a:gd name="T45" fmla="*/ 39441 h 32"/>
                    <a:gd name="T46" fmla="*/ 106080 w 63"/>
                    <a:gd name="T47" fmla="*/ 47125 h 32"/>
                    <a:gd name="T48" fmla="*/ 0 w 63"/>
                    <a:gd name="T49" fmla="*/ 51129 h 32"/>
                    <a:gd name="T50" fmla="*/ 0 w 63"/>
                    <a:gd name="T51" fmla="*/ 59067 h 32"/>
                    <a:gd name="T52" fmla="*/ 0 w 63"/>
                    <a:gd name="T53" fmla="*/ 66012 h 32"/>
                    <a:gd name="T54" fmla="*/ 0 w 63"/>
                    <a:gd name="T55" fmla="*/ 73950 h 32"/>
                    <a:gd name="T56" fmla="*/ 106080 w 63"/>
                    <a:gd name="T57" fmla="*/ 81637 h 32"/>
                    <a:gd name="T58" fmla="*/ 318233 w 63"/>
                    <a:gd name="T59" fmla="*/ 89575 h 32"/>
                    <a:gd name="T60" fmla="*/ 515253 w 63"/>
                    <a:gd name="T61" fmla="*/ 93512 h 32"/>
                    <a:gd name="T62" fmla="*/ 727406 w 63"/>
                    <a:gd name="T63" fmla="*/ 101453 h 32"/>
                    <a:gd name="T64" fmla="*/ 1045639 w 63"/>
                    <a:gd name="T65" fmla="*/ 105454 h 32"/>
                    <a:gd name="T66" fmla="*/ 1348684 w 63"/>
                    <a:gd name="T67" fmla="*/ 113141 h 32"/>
                    <a:gd name="T68" fmla="*/ 1666923 w 63"/>
                    <a:gd name="T69" fmla="*/ 117078 h 32"/>
                    <a:gd name="T70" fmla="*/ 1970016 w 63"/>
                    <a:gd name="T71" fmla="*/ 117078 h 32"/>
                    <a:gd name="T72" fmla="*/ 2394329 w 63"/>
                    <a:gd name="T73" fmla="*/ 121079 h 32"/>
                    <a:gd name="T74" fmla="*/ 2699678 w 63"/>
                    <a:gd name="T75" fmla="*/ 125016 h 32"/>
                    <a:gd name="T76" fmla="*/ 3123991 w 63"/>
                    <a:gd name="T77" fmla="*/ 125016 h 32"/>
                    <a:gd name="T78" fmla="*/ 3533163 w 63"/>
                    <a:gd name="T79" fmla="*/ 125016 h 32"/>
                    <a:gd name="T80" fmla="*/ 3957477 w 63"/>
                    <a:gd name="T81" fmla="*/ 121079 h 32"/>
                    <a:gd name="T82" fmla="*/ 4366595 w 63"/>
                    <a:gd name="T83" fmla="*/ 121079 h 32"/>
                    <a:gd name="T84" fmla="*/ 4684835 w 63"/>
                    <a:gd name="T85" fmla="*/ 117078 h 32"/>
                    <a:gd name="T86" fmla="*/ 5094000 w 63"/>
                    <a:gd name="T87" fmla="*/ 113141 h 32"/>
                    <a:gd name="T88" fmla="*/ 5412240 w 63"/>
                    <a:gd name="T89" fmla="*/ 109391 h 32"/>
                    <a:gd name="T90" fmla="*/ 5715333 w 63"/>
                    <a:gd name="T91" fmla="*/ 105454 h 32"/>
                    <a:gd name="T92" fmla="*/ 5927486 w 63"/>
                    <a:gd name="T93" fmla="*/ 97516 h 32"/>
                    <a:gd name="T94" fmla="*/ 6139646 w 63"/>
                    <a:gd name="T95" fmla="*/ 93512 h 32"/>
                    <a:gd name="T96" fmla="*/ 6336610 w 63"/>
                    <a:gd name="T97" fmla="*/ 85574 h 32"/>
                    <a:gd name="T98" fmla="*/ 6442690 w 63"/>
                    <a:gd name="T99" fmla="*/ 77887 h 32"/>
                    <a:gd name="T100" fmla="*/ 6548770 w 63"/>
                    <a:gd name="T101" fmla="*/ 69949 h 32"/>
                    <a:gd name="T102" fmla="*/ 6548770 w 63"/>
                    <a:gd name="T103" fmla="*/ 66012 h 32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63"/>
                    <a:gd name="T157" fmla="*/ 0 h 32"/>
                    <a:gd name="T158" fmla="*/ 63 w 63"/>
                    <a:gd name="T159" fmla="*/ 32 h 32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63" h="32">
                      <a:moveTo>
                        <a:pt x="63" y="16"/>
                      </a:moveTo>
                      <a:lnTo>
                        <a:pt x="63" y="15"/>
                      </a:lnTo>
                      <a:lnTo>
                        <a:pt x="63" y="14"/>
                      </a:lnTo>
                      <a:lnTo>
                        <a:pt x="63" y="13"/>
                      </a:lnTo>
                      <a:lnTo>
                        <a:pt x="62" y="12"/>
                      </a:lnTo>
                      <a:lnTo>
                        <a:pt x="62" y="11"/>
                      </a:lnTo>
                      <a:lnTo>
                        <a:pt x="61" y="10"/>
                      </a:lnTo>
                      <a:lnTo>
                        <a:pt x="60" y="9"/>
                      </a:lnTo>
                      <a:lnTo>
                        <a:pt x="59" y="8"/>
                      </a:lnTo>
                      <a:lnTo>
                        <a:pt x="58" y="7"/>
                      </a:lnTo>
                      <a:lnTo>
                        <a:pt x="57" y="6"/>
                      </a:lnTo>
                      <a:lnTo>
                        <a:pt x="56" y="6"/>
                      </a:lnTo>
                      <a:lnTo>
                        <a:pt x="55" y="5"/>
                      </a:lnTo>
                      <a:lnTo>
                        <a:pt x="54" y="5"/>
                      </a:lnTo>
                      <a:lnTo>
                        <a:pt x="53" y="4"/>
                      </a:lnTo>
                      <a:lnTo>
                        <a:pt x="52" y="4"/>
                      </a:lnTo>
                      <a:lnTo>
                        <a:pt x="51" y="3"/>
                      </a:lnTo>
                      <a:lnTo>
                        <a:pt x="50" y="3"/>
                      </a:lnTo>
                      <a:lnTo>
                        <a:pt x="49" y="3"/>
                      </a:lnTo>
                      <a:lnTo>
                        <a:pt x="47" y="2"/>
                      </a:lnTo>
                      <a:lnTo>
                        <a:pt x="46" y="2"/>
                      </a:lnTo>
                      <a:lnTo>
                        <a:pt x="45" y="2"/>
                      </a:lnTo>
                      <a:lnTo>
                        <a:pt x="44" y="1"/>
                      </a:lnTo>
                      <a:lnTo>
                        <a:pt x="43" y="1"/>
                      </a:lnTo>
                      <a:lnTo>
                        <a:pt x="42" y="1"/>
                      </a:lnTo>
                      <a:lnTo>
                        <a:pt x="40" y="1"/>
                      </a:lnTo>
                      <a:lnTo>
                        <a:pt x="39" y="1"/>
                      </a:lnTo>
                      <a:lnTo>
                        <a:pt x="38" y="0"/>
                      </a:lnTo>
                      <a:lnTo>
                        <a:pt x="37" y="0"/>
                      </a:lnTo>
                      <a:lnTo>
                        <a:pt x="35" y="0"/>
                      </a:lnTo>
                      <a:lnTo>
                        <a:pt x="34" y="0"/>
                      </a:lnTo>
                      <a:lnTo>
                        <a:pt x="33" y="0"/>
                      </a:lnTo>
                      <a:lnTo>
                        <a:pt x="32" y="0"/>
                      </a:lnTo>
                      <a:lnTo>
                        <a:pt x="30" y="0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7" y="0"/>
                      </a:lnTo>
                      <a:lnTo>
                        <a:pt x="25" y="0"/>
                      </a:lnTo>
                      <a:lnTo>
                        <a:pt x="24" y="1"/>
                      </a:lnTo>
                      <a:lnTo>
                        <a:pt x="23" y="1"/>
                      </a:lnTo>
                      <a:lnTo>
                        <a:pt x="22" y="1"/>
                      </a:ln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18" y="2"/>
                      </a:lnTo>
                      <a:lnTo>
                        <a:pt x="17" y="2"/>
                      </a:lnTo>
                      <a:lnTo>
                        <a:pt x="16" y="2"/>
                      </a:lnTo>
                      <a:lnTo>
                        <a:pt x="15" y="3"/>
                      </a:lnTo>
                      <a:lnTo>
                        <a:pt x="14" y="3"/>
                      </a:lnTo>
                      <a:lnTo>
                        <a:pt x="13" y="3"/>
                      </a:lnTo>
                      <a:lnTo>
                        <a:pt x="12" y="4"/>
                      </a:lnTo>
                      <a:lnTo>
                        <a:pt x="11" y="4"/>
                      </a:lnTo>
                      <a:lnTo>
                        <a:pt x="10" y="5"/>
                      </a:lnTo>
                      <a:lnTo>
                        <a:pt x="9" y="5"/>
                      </a:lnTo>
                      <a:lnTo>
                        <a:pt x="8" y="5"/>
                      </a:lnTo>
                      <a:lnTo>
                        <a:pt x="7" y="6"/>
                      </a:lnTo>
                      <a:lnTo>
                        <a:pt x="6" y="6"/>
                      </a:lnTo>
                      <a:lnTo>
                        <a:pt x="5" y="7"/>
                      </a:lnTo>
                      <a:lnTo>
                        <a:pt x="4" y="8"/>
                      </a:lnTo>
                      <a:lnTo>
                        <a:pt x="3" y="9"/>
                      </a:lnTo>
                      <a:lnTo>
                        <a:pt x="2" y="10"/>
                      </a:lnTo>
                      <a:lnTo>
                        <a:pt x="1" y="11"/>
                      </a:lnTo>
                      <a:lnTo>
                        <a:pt x="1" y="12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1" y="20"/>
                      </a:lnTo>
                      <a:lnTo>
                        <a:pt x="1" y="21"/>
                      </a:lnTo>
                      <a:lnTo>
                        <a:pt x="2" y="22"/>
                      </a:lnTo>
                      <a:lnTo>
                        <a:pt x="3" y="23"/>
                      </a:lnTo>
                      <a:lnTo>
                        <a:pt x="4" y="24"/>
                      </a:lnTo>
                      <a:lnTo>
                        <a:pt x="5" y="24"/>
                      </a:lnTo>
                      <a:lnTo>
                        <a:pt x="5" y="25"/>
                      </a:lnTo>
                      <a:lnTo>
                        <a:pt x="6" y="25"/>
                      </a:lnTo>
                      <a:lnTo>
                        <a:pt x="7" y="26"/>
                      </a:lnTo>
                      <a:lnTo>
                        <a:pt x="8" y="26"/>
                      </a:lnTo>
                      <a:lnTo>
                        <a:pt x="9" y="27"/>
                      </a:lnTo>
                      <a:lnTo>
                        <a:pt x="10" y="27"/>
                      </a:lnTo>
                      <a:lnTo>
                        <a:pt x="11" y="28"/>
                      </a:lnTo>
                      <a:lnTo>
                        <a:pt x="12" y="28"/>
                      </a:lnTo>
                      <a:lnTo>
                        <a:pt x="13" y="29"/>
                      </a:lnTo>
                      <a:lnTo>
                        <a:pt x="14" y="29"/>
                      </a:lnTo>
                      <a:lnTo>
                        <a:pt x="15" y="29"/>
                      </a:lnTo>
                      <a:lnTo>
                        <a:pt x="16" y="30"/>
                      </a:lnTo>
                      <a:lnTo>
                        <a:pt x="17" y="30"/>
                      </a:lnTo>
                      <a:lnTo>
                        <a:pt x="18" y="30"/>
                      </a:lnTo>
                      <a:lnTo>
                        <a:pt x="19" y="30"/>
                      </a:lnTo>
                      <a:lnTo>
                        <a:pt x="20" y="31"/>
                      </a:lnTo>
                      <a:lnTo>
                        <a:pt x="22" y="31"/>
                      </a:lnTo>
                      <a:lnTo>
                        <a:pt x="23" y="31"/>
                      </a:lnTo>
                      <a:lnTo>
                        <a:pt x="24" y="31"/>
                      </a:lnTo>
                      <a:lnTo>
                        <a:pt x="25" y="31"/>
                      </a:lnTo>
                      <a:lnTo>
                        <a:pt x="26" y="32"/>
                      </a:lnTo>
                      <a:lnTo>
                        <a:pt x="28" y="32"/>
                      </a:lnTo>
                      <a:lnTo>
                        <a:pt x="29" y="32"/>
                      </a:lnTo>
                      <a:lnTo>
                        <a:pt x="30" y="32"/>
                      </a:lnTo>
                      <a:lnTo>
                        <a:pt x="32" y="32"/>
                      </a:lnTo>
                      <a:lnTo>
                        <a:pt x="33" y="32"/>
                      </a:lnTo>
                      <a:lnTo>
                        <a:pt x="34" y="32"/>
                      </a:lnTo>
                      <a:lnTo>
                        <a:pt x="35" y="32"/>
                      </a:lnTo>
                      <a:lnTo>
                        <a:pt x="37" y="32"/>
                      </a:lnTo>
                      <a:lnTo>
                        <a:pt x="38" y="31"/>
                      </a:lnTo>
                      <a:lnTo>
                        <a:pt x="39" y="31"/>
                      </a:lnTo>
                      <a:lnTo>
                        <a:pt x="40" y="31"/>
                      </a:lnTo>
                      <a:lnTo>
                        <a:pt x="42" y="31"/>
                      </a:lnTo>
                      <a:lnTo>
                        <a:pt x="43" y="31"/>
                      </a:lnTo>
                      <a:lnTo>
                        <a:pt x="44" y="30"/>
                      </a:lnTo>
                      <a:lnTo>
                        <a:pt x="45" y="30"/>
                      </a:lnTo>
                      <a:lnTo>
                        <a:pt x="46" y="30"/>
                      </a:lnTo>
                      <a:lnTo>
                        <a:pt x="47" y="30"/>
                      </a:lnTo>
                      <a:lnTo>
                        <a:pt x="49" y="29"/>
                      </a:lnTo>
                      <a:lnTo>
                        <a:pt x="50" y="29"/>
                      </a:lnTo>
                      <a:lnTo>
                        <a:pt x="51" y="29"/>
                      </a:lnTo>
                      <a:lnTo>
                        <a:pt x="52" y="28"/>
                      </a:lnTo>
                      <a:lnTo>
                        <a:pt x="53" y="28"/>
                      </a:lnTo>
                      <a:lnTo>
                        <a:pt x="54" y="27"/>
                      </a:lnTo>
                      <a:lnTo>
                        <a:pt x="55" y="27"/>
                      </a:lnTo>
                      <a:lnTo>
                        <a:pt x="55" y="26"/>
                      </a:lnTo>
                      <a:lnTo>
                        <a:pt x="56" y="26"/>
                      </a:lnTo>
                      <a:lnTo>
                        <a:pt x="57" y="25"/>
                      </a:lnTo>
                      <a:lnTo>
                        <a:pt x="58" y="25"/>
                      </a:lnTo>
                      <a:lnTo>
                        <a:pt x="58" y="24"/>
                      </a:lnTo>
                      <a:lnTo>
                        <a:pt x="59" y="24"/>
                      </a:lnTo>
                      <a:lnTo>
                        <a:pt x="60" y="23"/>
                      </a:lnTo>
                      <a:lnTo>
                        <a:pt x="61" y="22"/>
                      </a:lnTo>
                      <a:lnTo>
                        <a:pt x="62" y="21"/>
                      </a:lnTo>
                      <a:lnTo>
                        <a:pt x="62" y="20"/>
                      </a:lnTo>
                      <a:lnTo>
                        <a:pt x="63" y="19"/>
                      </a:lnTo>
                      <a:lnTo>
                        <a:pt x="63" y="18"/>
                      </a:lnTo>
                      <a:lnTo>
                        <a:pt x="63" y="17"/>
                      </a:lnTo>
                      <a:lnTo>
                        <a:pt x="63" y="16"/>
                      </a:lnTo>
                    </a:path>
                  </a:pathLst>
                </a:custGeom>
                <a:solidFill>
                  <a:srgbClr val="BFC4C7"/>
                </a:solidFill>
                <a:ln w="0">
                  <a:solidFill>
                    <a:srgbClr val="2328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01" name="Freeform 418"/>
                <p:cNvSpPr>
                  <a:spLocks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2592" y="1920"/>
                  <a:ext cx="432" cy="288"/>
                </a:xfrm>
                <a:custGeom>
                  <a:avLst/>
                  <a:gdLst>
                    <a:gd name="T0" fmla="*/ 0 w 63"/>
                    <a:gd name="T1" fmla="*/ 0 h 79"/>
                    <a:gd name="T2" fmla="*/ 0 w 63"/>
                    <a:gd name="T3" fmla="*/ 148014 h 79"/>
                    <a:gd name="T4" fmla="*/ 0 w 63"/>
                    <a:gd name="T5" fmla="*/ 152625 h 79"/>
                    <a:gd name="T6" fmla="*/ 0 w 63"/>
                    <a:gd name="T7" fmla="*/ 155228 h 79"/>
                    <a:gd name="T8" fmla="*/ 106080 w 63"/>
                    <a:gd name="T9" fmla="*/ 159694 h 79"/>
                    <a:gd name="T10" fmla="*/ 212153 w 63"/>
                    <a:gd name="T11" fmla="*/ 162312 h 79"/>
                    <a:gd name="T12" fmla="*/ 409173 w 63"/>
                    <a:gd name="T13" fmla="*/ 166712 h 79"/>
                    <a:gd name="T14" fmla="*/ 727406 w 63"/>
                    <a:gd name="T15" fmla="*/ 171324 h 79"/>
                    <a:gd name="T16" fmla="*/ 939559 w 63"/>
                    <a:gd name="T17" fmla="*/ 173795 h 79"/>
                    <a:gd name="T18" fmla="*/ 1136530 w 63"/>
                    <a:gd name="T19" fmla="*/ 175724 h 79"/>
                    <a:gd name="T20" fmla="*/ 1560843 w 63"/>
                    <a:gd name="T21" fmla="*/ 180868 h 79"/>
                    <a:gd name="T22" fmla="*/ 1863936 w 63"/>
                    <a:gd name="T23" fmla="*/ 180868 h 79"/>
                    <a:gd name="T24" fmla="*/ 2288249 w 63"/>
                    <a:gd name="T25" fmla="*/ 182807 h 79"/>
                    <a:gd name="T26" fmla="*/ 2593269 w 63"/>
                    <a:gd name="T27" fmla="*/ 185465 h 79"/>
                    <a:gd name="T28" fmla="*/ 2911831 w 63"/>
                    <a:gd name="T29" fmla="*/ 185465 h 79"/>
                    <a:gd name="T30" fmla="*/ 3320674 w 63"/>
                    <a:gd name="T31" fmla="*/ 185465 h 79"/>
                    <a:gd name="T32" fmla="*/ 3639237 w 63"/>
                    <a:gd name="T33" fmla="*/ 185465 h 79"/>
                    <a:gd name="T34" fmla="*/ 4154442 w 63"/>
                    <a:gd name="T35" fmla="*/ 185465 h 79"/>
                    <a:gd name="T36" fmla="*/ 4578755 w 63"/>
                    <a:gd name="T37" fmla="*/ 182807 h 79"/>
                    <a:gd name="T38" fmla="*/ 4881847 w 63"/>
                    <a:gd name="T39" fmla="*/ 180868 h 79"/>
                    <a:gd name="T40" fmla="*/ 5306160 w 63"/>
                    <a:gd name="T41" fmla="*/ 178392 h 79"/>
                    <a:gd name="T42" fmla="*/ 5502844 w 63"/>
                    <a:gd name="T43" fmla="*/ 175724 h 79"/>
                    <a:gd name="T44" fmla="*/ 5715333 w 63"/>
                    <a:gd name="T45" fmla="*/ 173795 h 79"/>
                    <a:gd name="T46" fmla="*/ 5927486 w 63"/>
                    <a:gd name="T47" fmla="*/ 171324 h 79"/>
                    <a:gd name="T48" fmla="*/ 6139646 w 63"/>
                    <a:gd name="T49" fmla="*/ 166712 h 79"/>
                    <a:gd name="T50" fmla="*/ 6336610 w 63"/>
                    <a:gd name="T51" fmla="*/ 162312 h 79"/>
                    <a:gd name="T52" fmla="*/ 6442690 w 63"/>
                    <a:gd name="T53" fmla="*/ 159694 h 79"/>
                    <a:gd name="T54" fmla="*/ 6548770 w 63"/>
                    <a:gd name="T55" fmla="*/ 155228 h 79"/>
                    <a:gd name="T56" fmla="*/ 6548770 w 63"/>
                    <a:gd name="T57" fmla="*/ 152625 h 79"/>
                    <a:gd name="T58" fmla="*/ 6548770 w 63"/>
                    <a:gd name="T59" fmla="*/ 148014 h 79"/>
                    <a:gd name="T60" fmla="*/ 6548770 w 63"/>
                    <a:gd name="T61" fmla="*/ 0 h 79"/>
                    <a:gd name="T62" fmla="*/ 6548770 w 63"/>
                    <a:gd name="T63" fmla="*/ 4597 h 79"/>
                    <a:gd name="T64" fmla="*/ 6548770 w 63"/>
                    <a:gd name="T65" fmla="*/ 7069 h 79"/>
                    <a:gd name="T66" fmla="*/ 6442690 w 63"/>
                    <a:gd name="T67" fmla="*/ 11680 h 79"/>
                    <a:gd name="T68" fmla="*/ 6336610 w 63"/>
                    <a:gd name="T69" fmla="*/ 14156 h 79"/>
                    <a:gd name="T70" fmla="*/ 6139646 w 63"/>
                    <a:gd name="T71" fmla="*/ 18698 h 79"/>
                    <a:gd name="T72" fmla="*/ 5821406 w 63"/>
                    <a:gd name="T73" fmla="*/ 23164 h 79"/>
                    <a:gd name="T74" fmla="*/ 5609253 w 63"/>
                    <a:gd name="T75" fmla="*/ 25771 h 79"/>
                    <a:gd name="T76" fmla="*/ 5412240 w 63"/>
                    <a:gd name="T77" fmla="*/ 28242 h 79"/>
                    <a:gd name="T78" fmla="*/ 4987927 w 63"/>
                    <a:gd name="T79" fmla="*/ 30182 h 79"/>
                    <a:gd name="T80" fmla="*/ 4684835 w 63"/>
                    <a:gd name="T81" fmla="*/ 32854 h 79"/>
                    <a:gd name="T82" fmla="*/ 4260522 w 63"/>
                    <a:gd name="T83" fmla="*/ 35511 h 79"/>
                    <a:gd name="T84" fmla="*/ 3957477 w 63"/>
                    <a:gd name="T85" fmla="*/ 35511 h 79"/>
                    <a:gd name="T86" fmla="*/ 3639237 w 63"/>
                    <a:gd name="T87" fmla="*/ 37254 h 79"/>
                    <a:gd name="T88" fmla="*/ 3320674 w 63"/>
                    <a:gd name="T89" fmla="*/ 37254 h 79"/>
                    <a:gd name="T90" fmla="*/ 2911831 w 63"/>
                    <a:gd name="T91" fmla="*/ 37254 h 79"/>
                    <a:gd name="T92" fmla="*/ 2500403 w 63"/>
                    <a:gd name="T93" fmla="*/ 35511 h 79"/>
                    <a:gd name="T94" fmla="*/ 1970016 w 63"/>
                    <a:gd name="T95" fmla="*/ 32854 h 79"/>
                    <a:gd name="T96" fmla="*/ 1666923 w 63"/>
                    <a:gd name="T97" fmla="*/ 32854 h 79"/>
                    <a:gd name="T98" fmla="*/ 1348684 w 63"/>
                    <a:gd name="T99" fmla="*/ 30182 h 79"/>
                    <a:gd name="T100" fmla="*/ 1045639 w 63"/>
                    <a:gd name="T101" fmla="*/ 28242 h 79"/>
                    <a:gd name="T102" fmla="*/ 833486 w 63"/>
                    <a:gd name="T103" fmla="*/ 25771 h 79"/>
                    <a:gd name="T104" fmla="*/ 621326 w 63"/>
                    <a:gd name="T105" fmla="*/ 21170 h 79"/>
                    <a:gd name="T106" fmla="*/ 409173 w 63"/>
                    <a:gd name="T107" fmla="*/ 18698 h 79"/>
                    <a:gd name="T108" fmla="*/ 212153 w 63"/>
                    <a:gd name="T109" fmla="*/ 14156 h 79"/>
                    <a:gd name="T110" fmla="*/ 106080 w 63"/>
                    <a:gd name="T111" fmla="*/ 11680 h 79"/>
                    <a:gd name="T112" fmla="*/ 0 w 63"/>
                    <a:gd name="T113" fmla="*/ 7069 h 79"/>
                    <a:gd name="T114" fmla="*/ 0 w 63"/>
                    <a:gd name="T115" fmla="*/ 4597 h 79"/>
                    <a:gd name="T116" fmla="*/ 0 w 63"/>
                    <a:gd name="T117" fmla="*/ 0 h 79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63"/>
                    <a:gd name="T178" fmla="*/ 0 h 79"/>
                    <a:gd name="T179" fmla="*/ 63 w 63"/>
                    <a:gd name="T180" fmla="*/ 79 h 79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63" h="79">
                      <a:moveTo>
                        <a:pt x="0" y="0"/>
                      </a:move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8"/>
                      </a:lnTo>
                      <a:lnTo>
                        <a:pt x="2" y="69"/>
                      </a:lnTo>
                      <a:lnTo>
                        <a:pt x="4" y="71"/>
                      </a:lnTo>
                      <a:lnTo>
                        <a:pt x="7" y="73"/>
                      </a:lnTo>
                      <a:lnTo>
                        <a:pt x="9" y="74"/>
                      </a:lnTo>
                      <a:lnTo>
                        <a:pt x="11" y="75"/>
                      </a:lnTo>
                      <a:lnTo>
                        <a:pt x="15" y="77"/>
                      </a:lnTo>
                      <a:lnTo>
                        <a:pt x="18" y="77"/>
                      </a:lnTo>
                      <a:lnTo>
                        <a:pt x="22" y="78"/>
                      </a:lnTo>
                      <a:lnTo>
                        <a:pt x="25" y="79"/>
                      </a:lnTo>
                      <a:lnTo>
                        <a:pt x="28" y="79"/>
                      </a:lnTo>
                      <a:lnTo>
                        <a:pt x="32" y="79"/>
                      </a:lnTo>
                      <a:lnTo>
                        <a:pt x="35" y="79"/>
                      </a:lnTo>
                      <a:lnTo>
                        <a:pt x="40" y="79"/>
                      </a:lnTo>
                      <a:lnTo>
                        <a:pt x="44" y="78"/>
                      </a:lnTo>
                      <a:lnTo>
                        <a:pt x="47" y="77"/>
                      </a:lnTo>
                      <a:lnTo>
                        <a:pt x="51" y="76"/>
                      </a:lnTo>
                      <a:lnTo>
                        <a:pt x="53" y="75"/>
                      </a:lnTo>
                      <a:lnTo>
                        <a:pt x="55" y="74"/>
                      </a:lnTo>
                      <a:lnTo>
                        <a:pt x="57" y="73"/>
                      </a:lnTo>
                      <a:lnTo>
                        <a:pt x="59" y="71"/>
                      </a:lnTo>
                      <a:lnTo>
                        <a:pt x="61" y="69"/>
                      </a:lnTo>
                      <a:lnTo>
                        <a:pt x="62" y="68"/>
                      </a:lnTo>
                      <a:lnTo>
                        <a:pt x="63" y="66"/>
                      </a:lnTo>
                      <a:lnTo>
                        <a:pt x="63" y="65"/>
                      </a:lnTo>
                      <a:lnTo>
                        <a:pt x="63" y="63"/>
                      </a:lnTo>
                      <a:lnTo>
                        <a:pt x="63" y="0"/>
                      </a:lnTo>
                      <a:lnTo>
                        <a:pt x="63" y="2"/>
                      </a:lnTo>
                      <a:lnTo>
                        <a:pt x="63" y="3"/>
                      </a:lnTo>
                      <a:lnTo>
                        <a:pt x="62" y="5"/>
                      </a:lnTo>
                      <a:lnTo>
                        <a:pt x="61" y="6"/>
                      </a:lnTo>
                      <a:lnTo>
                        <a:pt x="59" y="8"/>
                      </a:lnTo>
                      <a:lnTo>
                        <a:pt x="56" y="10"/>
                      </a:lnTo>
                      <a:lnTo>
                        <a:pt x="54" y="11"/>
                      </a:lnTo>
                      <a:lnTo>
                        <a:pt x="52" y="12"/>
                      </a:lnTo>
                      <a:lnTo>
                        <a:pt x="48" y="13"/>
                      </a:lnTo>
                      <a:lnTo>
                        <a:pt x="45" y="14"/>
                      </a:lnTo>
                      <a:lnTo>
                        <a:pt x="41" y="15"/>
                      </a:lnTo>
                      <a:lnTo>
                        <a:pt x="38" y="15"/>
                      </a:lnTo>
                      <a:lnTo>
                        <a:pt x="35" y="16"/>
                      </a:lnTo>
                      <a:lnTo>
                        <a:pt x="32" y="16"/>
                      </a:lnTo>
                      <a:lnTo>
                        <a:pt x="28" y="16"/>
                      </a:lnTo>
                      <a:lnTo>
                        <a:pt x="24" y="15"/>
                      </a:lnTo>
                      <a:lnTo>
                        <a:pt x="19" y="14"/>
                      </a:lnTo>
                      <a:lnTo>
                        <a:pt x="16" y="14"/>
                      </a:lnTo>
                      <a:lnTo>
                        <a:pt x="13" y="13"/>
                      </a:lnTo>
                      <a:lnTo>
                        <a:pt x="10" y="12"/>
                      </a:lnTo>
                      <a:lnTo>
                        <a:pt x="8" y="11"/>
                      </a:lnTo>
                      <a:lnTo>
                        <a:pt x="6" y="9"/>
                      </a:lnTo>
                      <a:lnTo>
                        <a:pt x="4" y="8"/>
                      </a:lnTo>
                      <a:lnTo>
                        <a:pt x="2" y="6"/>
                      </a:lnTo>
                      <a:lnTo>
                        <a:pt x="1" y="5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0" cap="sq">
                  <a:solidFill>
                    <a:srgbClr val="23282B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90" name="Group 419"/>
              <p:cNvGrpSpPr>
                <a:grpSpLocks/>
              </p:cNvGrpSpPr>
              <p:nvPr/>
            </p:nvGrpSpPr>
            <p:grpSpPr bwMode="auto">
              <a:xfrm flipH="1">
                <a:off x="3186" y="2041"/>
                <a:ext cx="534" cy="372"/>
                <a:chOff x="259" y="324"/>
                <a:chExt cx="552" cy="372"/>
              </a:xfrm>
            </p:grpSpPr>
            <p:sp>
              <p:nvSpPr>
                <p:cNvPr id="93" name="Rectangle 420"/>
                <p:cNvSpPr>
                  <a:spLocks noChangeArrowheads="1"/>
                </p:cNvSpPr>
                <p:nvPr/>
              </p:nvSpPr>
              <p:spPr bwMode="auto">
                <a:xfrm>
                  <a:off x="272" y="324"/>
                  <a:ext cx="538" cy="29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de-DE" altLang="de-DE">
                    <a:latin typeface="Calibri" pitchFamily="34" charset="0"/>
                  </a:endParaRPr>
                </a:p>
              </p:txBody>
            </p:sp>
            <p:sp>
              <p:nvSpPr>
                <p:cNvPr id="94" name="AutoShape 421"/>
                <p:cNvSpPr>
                  <a:spLocks noChangeArrowheads="1"/>
                </p:cNvSpPr>
                <p:nvPr/>
              </p:nvSpPr>
              <p:spPr bwMode="auto">
                <a:xfrm>
                  <a:off x="300" y="349"/>
                  <a:ext cx="482" cy="248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>
                    <a:lumMod val="20000"/>
                    <a:lumOff val="80000"/>
                    <a:alpha val="3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de-DE" altLang="de-DE">
                    <a:latin typeface="Calibri" pitchFamily="34" charset="0"/>
                  </a:endParaRPr>
                </a:p>
              </p:txBody>
            </p:sp>
            <p:sp>
              <p:nvSpPr>
                <p:cNvPr id="95" name="Rectangle 422"/>
                <p:cNvSpPr>
                  <a:spLocks noChangeArrowheads="1"/>
                </p:cNvSpPr>
                <p:nvPr/>
              </p:nvSpPr>
              <p:spPr bwMode="auto">
                <a:xfrm>
                  <a:off x="272" y="621"/>
                  <a:ext cx="538" cy="7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de-DE" altLang="de-DE">
                    <a:latin typeface="Calibri" pitchFamily="34" charset="0"/>
                  </a:endParaRPr>
                </a:p>
              </p:txBody>
            </p:sp>
            <p:sp>
              <p:nvSpPr>
                <p:cNvPr id="96" name="Rectangle 423"/>
                <p:cNvSpPr>
                  <a:spLocks noChangeArrowheads="1"/>
                </p:cNvSpPr>
                <p:nvPr/>
              </p:nvSpPr>
              <p:spPr bwMode="auto">
                <a:xfrm>
                  <a:off x="640" y="646"/>
                  <a:ext cx="142" cy="25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de-DE" altLang="de-DE">
                    <a:latin typeface="Calibri" pitchFamily="34" charset="0"/>
                  </a:endParaRPr>
                </a:p>
              </p:txBody>
            </p:sp>
            <p:sp>
              <p:nvSpPr>
                <p:cNvPr id="97" name="Rectangle 424"/>
                <p:cNvSpPr>
                  <a:spLocks noChangeArrowheads="1"/>
                </p:cNvSpPr>
                <p:nvPr/>
              </p:nvSpPr>
              <p:spPr bwMode="auto">
                <a:xfrm>
                  <a:off x="300" y="646"/>
                  <a:ext cx="28" cy="25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de-DE" altLang="de-DE">
                    <a:latin typeface="Calibri" pitchFamily="34" charset="0"/>
                  </a:endParaRPr>
                </a:p>
              </p:txBody>
            </p:sp>
            <p:sp>
              <p:nvSpPr>
                <p:cNvPr id="98" name="Rectangle 425"/>
                <p:cNvSpPr>
                  <a:spLocks noChangeArrowheads="1"/>
                </p:cNvSpPr>
                <p:nvPr/>
              </p:nvSpPr>
              <p:spPr bwMode="auto">
                <a:xfrm>
                  <a:off x="357" y="646"/>
                  <a:ext cx="28" cy="25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de-DE" altLang="de-DE">
                    <a:latin typeface="Calibri" pitchFamily="34" charset="0"/>
                  </a:endParaRPr>
                </a:p>
              </p:txBody>
            </p:sp>
            <p:sp>
              <p:nvSpPr>
                <p:cNvPr id="99" name="Text Box 426"/>
                <p:cNvSpPr txBox="1">
                  <a:spLocks noChangeArrowheads="1"/>
                </p:cNvSpPr>
                <p:nvPr/>
              </p:nvSpPr>
              <p:spPr bwMode="auto">
                <a:xfrm>
                  <a:off x="259" y="357"/>
                  <a:ext cx="552" cy="2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2557" tIns="61279" rIns="122557" bIns="61279">
                  <a:spAutoFit/>
                </a:bodyPr>
                <a:lstStyle>
                  <a:lvl1pPr defTabSz="917575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defTabSz="917575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defTabSz="917575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defTabSz="917575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defTabSz="917575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defTabSz="9175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defTabSz="9175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defTabSz="9175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defTabSz="9175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/>
                  <a:r>
                    <a:rPr lang="de-DE" altLang="de-DE" sz="300" dirty="0" smtClean="0">
                      <a:latin typeface="Calibri" pitchFamily="34" charset="0"/>
                    </a:rPr>
                    <a:t>System 1</a:t>
                  </a:r>
                  <a:endParaRPr lang="de-DE" altLang="de-DE" sz="30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91" name="Line 428"/>
              <p:cNvSpPr>
                <a:spLocks noChangeShapeType="1"/>
              </p:cNvSpPr>
              <p:nvPr/>
            </p:nvSpPr>
            <p:spPr bwMode="auto">
              <a:xfrm>
                <a:off x="3093" y="2675"/>
                <a:ext cx="131" cy="4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2" name="Line 429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 flipV="1">
                <a:off x="3093" y="2313"/>
                <a:ext cx="88" cy="4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31" name="Gruppieren 130"/>
          <p:cNvGrpSpPr/>
          <p:nvPr/>
        </p:nvGrpSpPr>
        <p:grpSpPr>
          <a:xfrm>
            <a:off x="1772293" y="1993404"/>
            <a:ext cx="727315" cy="965721"/>
            <a:chOff x="1537517" y="1993404"/>
            <a:chExt cx="727315" cy="965721"/>
          </a:xfrm>
        </p:grpSpPr>
        <p:grpSp>
          <p:nvGrpSpPr>
            <p:cNvPr id="132" name="Group 408"/>
            <p:cNvGrpSpPr>
              <a:grpSpLocks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1571754" y="1993404"/>
              <a:ext cx="648000" cy="540000"/>
              <a:chOff x="2873" y="2041"/>
              <a:chExt cx="847" cy="809"/>
            </a:xfrm>
          </p:grpSpPr>
          <p:grpSp>
            <p:nvGrpSpPr>
              <p:cNvPr id="134" name="Group 409"/>
              <p:cNvGrpSpPr>
                <a:grpSpLocks/>
              </p:cNvGrpSpPr>
              <p:nvPr/>
            </p:nvGrpSpPr>
            <p:grpSpPr bwMode="auto">
              <a:xfrm flipH="1">
                <a:off x="2873" y="2268"/>
                <a:ext cx="220" cy="453"/>
                <a:chOff x="1905" y="1089"/>
                <a:chExt cx="227" cy="453"/>
              </a:xfrm>
            </p:grpSpPr>
            <p:sp>
              <p:nvSpPr>
                <p:cNvPr id="148" name="Rectangle 410"/>
                <p:cNvSpPr>
                  <a:spLocks noChangeArrowheads="1"/>
                </p:cNvSpPr>
                <p:nvPr/>
              </p:nvSpPr>
              <p:spPr bwMode="auto">
                <a:xfrm>
                  <a:off x="1905" y="1089"/>
                  <a:ext cx="227" cy="45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de-DE" altLang="de-DE">
                    <a:latin typeface="Calibri" pitchFamily="34" charset="0"/>
                  </a:endParaRPr>
                </a:p>
              </p:txBody>
            </p:sp>
            <p:sp>
              <p:nvSpPr>
                <p:cNvPr id="149" name="Line 411"/>
                <p:cNvSpPr>
                  <a:spLocks noChangeShapeType="1"/>
                </p:cNvSpPr>
                <p:nvPr/>
              </p:nvSpPr>
              <p:spPr bwMode="auto">
                <a:xfrm>
                  <a:off x="1950" y="1497"/>
                  <a:ext cx="13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50" name="Line 412"/>
                <p:cNvSpPr>
                  <a:spLocks noChangeShapeType="1"/>
                </p:cNvSpPr>
                <p:nvPr/>
              </p:nvSpPr>
              <p:spPr bwMode="auto">
                <a:xfrm>
                  <a:off x="1950" y="1452"/>
                  <a:ext cx="13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51" name="Line 413"/>
                <p:cNvSpPr>
                  <a:spLocks noChangeShapeType="1"/>
                </p:cNvSpPr>
                <p:nvPr/>
              </p:nvSpPr>
              <p:spPr bwMode="auto">
                <a:xfrm>
                  <a:off x="1950" y="1406"/>
                  <a:ext cx="13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52" name="Rectangle 414"/>
                <p:cNvSpPr>
                  <a:spLocks noChangeArrowheads="1"/>
                </p:cNvSpPr>
                <p:nvPr/>
              </p:nvSpPr>
              <p:spPr bwMode="auto">
                <a:xfrm>
                  <a:off x="2041" y="1315"/>
                  <a:ext cx="46" cy="4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de-DE" altLang="de-DE">
                    <a:latin typeface="Calibri" pitchFamily="34" charset="0"/>
                  </a:endParaRPr>
                </a:p>
              </p:txBody>
            </p:sp>
            <p:sp>
              <p:nvSpPr>
                <p:cNvPr id="153" name="Line 415"/>
                <p:cNvSpPr>
                  <a:spLocks noChangeShapeType="1"/>
                </p:cNvSpPr>
                <p:nvPr/>
              </p:nvSpPr>
              <p:spPr bwMode="auto">
                <a:xfrm>
                  <a:off x="1950" y="1134"/>
                  <a:ext cx="13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35" name="Group 416"/>
              <p:cNvGrpSpPr>
                <a:grpSpLocks/>
              </p:cNvGrpSpPr>
              <p:nvPr/>
            </p:nvGrpSpPr>
            <p:grpSpPr bwMode="auto">
              <a:xfrm flipH="1">
                <a:off x="3217" y="2670"/>
                <a:ext cx="359" cy="180"/>
                <a:chOff x="2592" y="1872"/>
                <a:chExt cx="432" cy="336"/>
              </a:xfrm>
            </p:grpSpPr>
            <p:sp>
              <p:nvSpPr>
                <p:cNvPr id="146" name="Freeform 417"/>
                <p:cNvSpPr>
                  <a:spLocks/>
                </p:cNvSpPr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2592" y="1872"/>
                  <a:ext cx="432" cy="127"/>
                </a:xfrm>
                <a:custGeom>
                  <a:avLst/>
                  <a:gdLst>
                    <a:gd name="T0" fmla="*/ 6548770 w 63"/>
                    <a:gd name="T1" fmla="*/ 59067 h 32"/>
                    <a:gd name="T2" fmla="*/ 6548770 w 63"/>
                    <a:gd name="T3" fmla="*/ 51129 h 32"/>
                    <a:gd name="T4" fmla="*/ 6442690 w 63"/>
                    <a:gd name="T5" fmla="*/ 43442 h 32"/>
                    <a:gd name="T6" fmla="*/ 6230249 w 63"/>
                    <a:gd name="T7" fmla="*/ 35504 h 32"/>
                    <a:gd name="T8" fmla="*/ 6033566 w 63"/>
                    <a:gd name="T9" fmla="*/ 27563 h 32"/>
                    <a:gd name="T10" fmla="*/ 5821406 w 63"/>
                    <a:gd name="T11" fmla="*/ 23562 h 32"/>
                    <a:gd name="T12" fmla="*/ 5609253 w 63"/>
                    <a:gd name="T13" fmla="*/ 19625 h 32"/>
                    <a:gd name="T14" fmla="*/ 5306160 w 63"/>
                    <a:gd name="T15" fmla="*/ 11874 h 32"/>
                    <a:gd name="T16" fmla="*/ 4881847 w 63"/>
                    <a:gd name="T17" fmla="*/ 7937 h 32"/>
                    <a:gd name="T18" fmla="*/ 4578755 w 63"/>
                    <a:gd name="T19" fmla="*/ 4000 h 32"/>
                    <a:gd name="T20" fmla="*/ 4154442 w 63"/>
                    <a:gd name="T21" fmla="*/ 4000 h 32"/>
                    <a:gd name="T22" fmla="*/ 3851397 w 63"/>
                    <a:gd name="T23" fmla="*/ 0 h 32"/>
                    <a:gd name="T24" fmla="*/ 3427083 w 63"/>
                    <a:gd name="T25" fmla="*/ 0 h 32"/>
                    <a:gd name="T26" fmla="*/ 3017911 w 63"/>
                    <a:gd name="T27" fmla="*/ 0 h 32"/>
                    <a:gd name="T28" fmla="*/ 2593269 w 63"/>
                    <a:gd name="T29" fmla="*/ 0 h 32"/>
                    <a:gd name="T30" fmla="*/ 2288249 w 63"/>
                    <a:gd name="T31" fmla="*/ 4000 h 32"/>
                    <a:gd name="T32" fmla="*/ 1863936 w 63"/>
                    <a:gd name="T33" fmla="*/ 7937 h 32"/>
                    <a:gd name="T34" fmla="*/ 1560843 w 63"/>
                    <a:gd name="T35" fmla="*/ 11874 h 32"/>
                    <a:gd name="T36" fmla="*/ 1242610 w 63"/>
                    <a:gd name="T37" fmla="*/ 15875 h 32"/>
                    <a:gd name="T38" fmla="*/ 939559 w 63"/>
                    <a:gd name="T39" fmla="*/ 19625 h 32"/>
                    <a:gd name="T40" fmla="*/ 621326 w 63"/>
                    <a:gd name="T41" fmla="*/ 23562 h 32"/>
                    <a:gd name="T42" fmla="*/ 409173 w 63"/>
                    <a:gd name="T43" fmla="*/ 31500 h 32"/>
                    <a:gd name="T44" fmla="*/ 212153 w 63"/>
                    <a:gd name="T45" fmla="*/ 39441 h 32"/>
                    <a:gd name="T46" fmla="*/ 106080 w 63"/>
                    <a:gd name="T47" fmla="*/ 47125 h 32"/>
                    <a:gd name="T48" fmla="*/ 0 w 63"/>
                    <a:gd name="T49" fmla="*/ 51129 h 32"/>
                    <a:gd name="T50" fmla="*/ 0 w 63"/>
                    <a:gd name="T51" fmla="*/ 59067 h 32"/>
                    <a:gd name="T52" fmla="*/ 0 w 63"/>
                    <a:gd name="T53" fmla="*/ 66012 h 32"/>
                    <a:gd name="T54" fmla="*/ 0 w 63"/>
                    <a:gd name="T55" fmla="*/ 73950 h 32"/>
                    <a:gd name="T56" fmla="*/ 106080 w 63"/>
                    <a:gd name="T57" fmla="*/ 81637 h 32"/>
                    <a:gd name="T58" fmla="*/ 318233 w 63"/>
                    <a:gd name="T59" fmla="*/ 89575 h 32"/>
                    <a:gd name="T60" fmla="*/ 515253 w 63"/>
                    <a:gd name="T61" fmla="*/ 93512 h 32"/>
                    <a:gd name="T62" fmla="*/ 727406 w 63"/>
                    <a:gd name="T63" fmla="*/ 101453 h 32"/>
                    <a:gd name="T64" fmla="*/ 1045639 w 63"/>
                    <a:gd name="T65" fmla="*/ 105454 h 32"/>
                    <a:gd name="T66" fmla="*/ 1348684 w 63"/>
                    <a:gd name="T67" fmla="*/ 113141 h 32"/>
                    <a:gd name="T68" fmla="*/ 1666923 w 63"/>
                    <a:gd name="T69" fmla="*/ 117078 h 32"/>
                    <a:gd name="T70" fmla="*/ 1970016 w 63"/>
                    <a:gd name="T71" fmla="*/ 117078 h 32"/>
                    <a:gd name="T72" fmla="*/ 2394329 w 63"/>
                    <a:gd name="T73" fmla="*/ 121079 h 32"/>
                    <a:gd name="T74" fmla="*/ 2699678 w 63"/>
                    <a:gd name="T75" fmla="*/ 125016 h 32"/>
                    <a:gd name="T76" fmla="*/ 3123991 w 63"/>
                    <a:gd name="T77" fmla="*/ 125016 h 32"/>
                    <a:gd name="T78" fmla="*/ 3533163 w 63"/>
                    <a:gd name="T79" fmla="*/ 125016 h 32"/>
                    <a:gd name="T80" fmla="*/ 3957477 w 63"/>
                    <a:gd name="T81" fmla="*/ 121079 h 32"/>
                    <a:gd name="T82" fmla="*/ 4366595 w 63"/>
                    <a:gd name="T83" fmla="*/ 121079 h 32"/>
                    <a:gd name="T84" fmla="*/ 4684835 w 63"/>
                    <a:gd name="T85" fmla="*/ 117078 h 32"/>
                    <a:gd name="T86" fmla="*/ 5094000 w 63"/>
                    <a:gd name="T87" fmla="*/ 113141 h 32"/>
                    <a:gd name="T88" fmla="*/ 5412240 w 63"/>
                    <a:gd name="T89" fmla="*/ 109391 h 32"/>
                    <a:gd name="T90" fmla="*/ 5715333 w 63"/>
                    <a:gd name="T91" fmla="*/ 105454 h 32"/>
                    <a:gd name="T92" fmla="*/ 5927486 w 63"/>
                    <a:gd name="T93" fmla="*/ 97516 h 32"/>
                    <a:gd name="T94" fmla="*/ 6139646 w 63"/>
                    <a:gd name="T95" fmla="*/ 93512 h 32"/>
                    <a:gd name="T96" fmla="*/ 6336610 w 63"/>
                    <a:gd name="T97" fmla="*/ 85574 h 32"/>
                    <a:gd name="T98" fmla="*/ 6442690 w 63"/>
                    <a:gd name="T99" fmla="*/ 77887 h 32"/>
                    <a:gd name="T100" fmla="*/ 6548770 w 63"/>
                    <a:gd name="T101" fmla="*/ 69949 h 32"/>
                    <a:gd name="T102" fmla="*/ 6548770 w 63"/>
                    <a:gd name="T103" fmla="*/ 66012 h 32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63"/>
                    <a:gd name="T157" fmla="*/ 0 h 32"/>
                    <a:gd name="T158" fmla="*/ 63 w 63"/>
                    <a:gd name="T159" fmla="*/ 32 h 32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63" h="32">
                      <a:moveTo>
                        <a:pt x="63" y="16"/>
                      </a:moveTo>
                      <a:lnTo>
                        <a:pt x="63" y="15"/>
                      </a:lnTo>
                      <a:lnTo>
                        <a:pt x="63" y="14"/>
                      </a:lnTo>
                      <a:lnTo>
                        <a:pt x="63" y="13"/>
                      </a:lnTo>
                      <a:lnTo>
                        <a:pt x="62" y="12"/>
                      </a:lnTo>
                      <a:lnTo>
                        <a:pt x="62" y="11"/>
                      </a:lnTo>
                      <a:lnTo>
                        <a:pt x="61" y="10"/>
                      </a:lnTo>
                      <a:lnTo>
                        <a:pt x="60" y="9"/>
                      </a:lnTo>
                      <a:lnTo>
                        <a:pt x="59" y="8"/>
                      </a:lnTo>
                      <a:lnTo>
                        <a:pt x="58" y="7"/>
                      </a:lnTo>
                      <a:lnTo>
                        <a:pt x="57" y="6"/>
                      </a:lnTo>
                      <a:lnTo>
                        <a:pt x="56" y="6"/>
                      </a:lnTo>
                      <a:lnTo>
                        <a:pt x="55" y="5"/>
                      </a:lnTo>
                      <a:lnTo>
                        <a:pt x="54" y="5"/>
                      </a:lnTo>
                      <a:lnTo>
                        <a:pt x="53" y="4"/>
                      </a:lnTo>
                      <a:lnTo>
                        <a:pt x="52" y="4"/>
                      </a:lnTo>
                      <a:lnTo>
                        <a:pt x="51" y="3"/>
                      </a:lnTo>
                      <a:lnTo>
                        <a:pt x="50" y="3"/>
                      </a:lnTo>
                      <a:lnTo>
                        <a:pt x="49" y="3"/>
                      </a:lnTo>
                      <a:lnTo>
                        <a:pt x="47" y="2"/>
                      </a:lnTo>
                      <a:lnTo>
                        <a:pt x="46" y="2"/>
                      </a:lnTo>
                      <a:lnTo>
                        <a:pt x="45" y="2"/>
                      </a:lnTo>
                      <a:lnTo>
                        <a:pt x="44" y="1"/>
                      </a:lnTo>
                      <a:lnTo>
                        <a:pt x="43" y="1"/>
                      </a:lnTo>
                      <a:lnTo>
                        <a:pt x="42" y="1"/>
                      </a:lnTo>
                      <a:lnTo>
                        <a:pt x="40" y="1"/>
                      </a:lnTo>
                      <a:lnTo>
                        <a:pt x="39" y="1"/>
                      </a:lnTo>
                      <a:lnTo>
                        <a:pt x="38" y="0"/>
                      </a:lnTo>
                      <a:lnTo>
                        <a:pt x="37" y="0"/>
                      </a:lnTo>
                      <a:lnTo>
                        <a:pt x="35" y="0"/>
                      </a:lnTo>
                      <a:lnTo>
                        <a:pt x="34" y="0"/>
                      </a:lnTo>
                      <a:lnTo>
                        <a:pt x="33" y="0"/>
                      </a:lnTo>
                      <a:lnTo>
                        <a:pt x="32" y="0"/>
                      </a:lnTo>
                      <a:lnTo>
                        <a:pt x="30" y="0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7" y="0"/>
                      </a:lnTo>
                      <a:lnTo>
                        <a:pt x="25" y="0"/>
                      </a:lnTo>
                      <a:lnTo>
                        <a:pt x="24" y="1"/>
                      </a:lnTo>
                      <a:lnTo>
                        <a:pt x="23" y="1"/>
                      </a:lnTo>
                      <a:lnTo>
                        <a:pt x="22" y="1"/>
                      </a:ln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18" y="2"/>
                      </a:lnTo>
                      <a:lnTo>
                        <a:pt x="17" y="2"/>
                      </a:lnTo>
                      <a:lnTo>
                        <a:pt x="16" y="2"/>
                      </a:lnTo>
                      <a:lnTo>
                        <a:pt x="15" y="3"/>
                      </a:lnTo>
                      <a:lnTo>
                        <a:pt x="14" y="3"/>
                      </a:lnTo>
                      <a:lnTo>
                        <a:pt x="13" y="3"/>
                      </a:lnTo>
                      <a:lnTo>
                        <a:pt x="12" y="4"/>
                      </a:lnTo>
                      <a:lnTo>
                        <a:pt x="11" y="4"/>
                      </a:lnTo>
                      <a:lnTo>
                        <a:pt x="10" y="5"/>
                      </a:lnTo>
                      <a:lnTo>
                        <a:pt x="9" y="5"/>
                      </a:lnTo>
                      <a:lnTo>
                        <a:pt x="8" y="5"/>
                      </a:lnTo>
                      <a:lnTo>
                        <a:pt x="7" y="6"/>
                      </a:lnTo>
                      <a:lnTo>
                        <a:pt x="6" y="6"/>
                      </a:lnTo>
                      <a:lnTo>
                        <a:pt x="5" y="7"/>
                      </a:lnTo>
                      <a:lnTo>
                        <a:pt x="4" y="8"/>
                      </a:lnTo>
                      <a:lnTo>
                        <a:pt x="3" y="9"/>
                      </a:lnTo>
                      <a:lnTo>
                        <a:pt x="2" y="10"/>
                      </a:lnTo>
                      <a:lnTo>
                        <a:pt x="1" y="11"/>
                      </a:lnTo>
                      <a:lnTo>
                        <a:pt x="1" y="12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1" y="20"/>
                      </a:lnTo>
                      <a:lnTo>
                        <a:pt x="1" y="21"/>
                      </a:lnTo>
                      <a:lnTo>
                        <a:pt x="2" y="22"/>
                      </a:lnTo>
                      <a:lnTo>
                        <a:pt x="3" y="23"/>
                      </a:lnTo>
                      <a:lnTo>
                        <a:pt x="4" y="24"/>
                      </a:lnTo>
                      <a:lnTo>
                        <a:pt x="5" y="24"/>
                      </a:lnTo>
                      <a:lnTo>
                        <a:pt x="5" y="25"/>
                      </a:lnTo>
                      <a:lnTo>
                        <a:pt x="6" y="25"/>
                      </a:lnTo>
                      <a:lnTo>
                        <a:pt x="7" y="26"/>
                      </a:lnTo>
                      <a:lnTo>
                        <a:pt x="8" y="26"/>
                      </a:lnTo>
                      <a:lnTo>
                        <a:pt x="9" y="27"/>
                      </a:lnTo>
                      <a:lnTo>
                        <a:pt x="10" y="27"/>
                      </a:lnTo>
                      <a:lnTo>
                        <a:pt x="11" y="28"/>
                      </a:lnTo>
                      <a:lnTo>
                        <a:pt x="12" y="28"/>
                      </a:lnTo>
                      <a:lnTo>
                        <a:pt x="13" y="29"/>
                      </a:lnTo>
                      <a:lnTo>
                        <a:pt x="14" y="29"/>
                      </a:lnTo>
                      <a:lnTo>
                        <a:pt x="15" y="29"/>
                      </a:lnTo>
                      <a:lnTo>
                        <a:pt x="16" y="30"/>
                      </a:lnTo>
                      <a:lnTo>
                        <a:pt x="17" y="30"/>
                      </a:lnTo>
                      <a:lnTo>
                        <a:pt x="18" y="30"/>
                      </a:lnTo>
                      <a:lnTo>
                        <a:pt x="19" y="30"/>
                      </a:lnTo>
                      <a:lnTo>
                        <a:pt x="20" y="31"/>
                      </a:lnTo>
                      <a:lnTo>
                        <a:pt x="22" y="31"/>
                      </a:lnTo>
                      <a:lnTo>
                        <a:pt x="23" y="31"/>
                      </a:lnTo>
                      <a:lnTo>
                        <a:pt x="24" y="31"/>
                      </a:lnTo>
                      <a:lnTo>
                        <a:pt x="25" y="31"/>
                      </a:lnTo>
                      <a:lnTo>
                        <a:pt x="26" y="32"/>
                      </a:lnTo>
                      <a:lnTo>
                        <a:pt x="28" y="32"/>
                      </a:lnTo>
                      <a:lnTo>
                        <a:pt x="29" y="32"/>
                      </a:lnTo>
                      <a:lnTo>
                        <a:pt x="30" y="32"/>
                      </a:lnTo>
                      <a:lnTo>
                        <a:pt x="32" y="32"/>
                      </a:lnTo>
                      <a:lnTo>
                        <a:pt x="33" y="32"/>
                      </a:lnTo>
                      <a:lnTo>
                        <a:pt x="34" y="32"/>
                      </a:lnTo>
                      <a:lnTo>
                        <a:pt x="35" y="32"/>
                      </a:lnTo>
                      <a:lnTo>
                        <a:pt x="37" y="32"/>
                      </a:lnTo>
                      <a:lnTo>
                        <a:pt x="38" y="31"/>
                      </a:lnTo>
                      <a:lnTo>
                        <a:pt x="39" y="31"/>
                      </a:lnTo>
                      <a:lnTo>
                        <a:pt x="40" y="31"/>
                      </a:lnTo>
                      <a:lnTo>
                        <a:pt x="42" y="31"/>
                      </a:lnTo>
                      <a:lnTo>
                        <a:pt x="43" y="31"/>
                      </a:lnTo>
                      <a:lnTo>
                        <a:pt x="44" y="30"/>
                      </a:lnTo>
                      <a:lnTo>
                        <a:pt x="45" y="30"/>
                      </a:lnTo>
                      <a:lnTo>
                        <a:pt x="46" y="30"/>
                      </a:lnTo>
                      <a:lnTo>
                        <a:pt x="47" y="30"/>
                      </a:lnTo>
                      <a:lnTo>
                        <a:pt x="49" y="29"/>
                      </a:lnTo>
                      <a:lnTo>
                        <a:pt x="50" y="29"/>
                      </a:lnTo>
                      <a:lnTo>
                        <a:pt x="51" y="29"/>
                      </a:lnTo>
                      <a:lnTo>
                        <a:pt x="52" y="28"/>
                      </a:lnTo>
                      <a:lnTo>
                        <a:pt x="53" y="28"/>
                      </a:lnTo>
                      <a:lnTo>
                        <a:pt x="54" y="27"/>
                      </a:lnTo>
                      <a:lnTo>
                        <a:pt x="55" y="27"/>
                      </a:lnTo>
                      <a:lnTo>
                        <a:pt x="55" y="26"/>
                      </a:lnTo>
                      <a:lnTo>
                        <a:pt x="56" y="26"/>
                      </a:lnTo>
                      <a:lnTo>
                        <a:pt x="57" y="25"/>
                      </a:lnTo>
                      <a:lnTo>
                        <a:pt x="58" y="25"/>
                      </a:lnTo>
                      <a:lnTo>
                        <a:pt x="58" y="24"/>
                      </a:lnTo>
                      <a:lnTo>
                        <a:pt x="59" y="24"/>
                      </a:lnTo>
                      <a:lnTo>
                        <a:pt x="60" y="23"/>
                      </a:lnTo>
                      <a:lnTo>
                        <a:pt x="61" y="22"/>
                      </a:lnTo>
                      <a:lnTo>
                        <a:pt x="62" y="21"/>
                      </a:lnTo>
                      <a:lnTo>
                        <a:pt x="62" y="20"/>
                      </a:lnTo>
                      <a:lnTo>
                        <a:pt x="63" y="19"/>
                      </a:lnTo>
                      <a:lnTo>
                        <a:pt x="63" y="18"/>
                      </a:lnTo>
                      <a:lnTo>
                        <a:pt x="63" y="17"/>
                      </a:lnTo>
                      <a:lnTo>
                        <a:pt x="63" y="16"/>
                      </a:lnTo>
                    </a:path>
                  </a:pathLst>
                </a:custGeom>
                <a:solidFill>
                  <a:srgbClr val="BFC4C7"/>
                </a:solidFill>
                <a:ln w="0">
                  <a:solidFill>
                    <a:srgbClr val="2328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47" name="Freeform 418"/>
                <p:cNvSpPr>
                  <a:spLocks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2592" y="1920"/>
                  <a:ext cx="432" cy="288"/>
                </a:xfrm>
                <a:custGeom>
                  <a:avLst/>
                  <a:gdLst>
                    <a:gd name="T0" fmla="*/ 0 w 63"/>
                    <a:gd name="T1" fmla="*/ 0 h 79"/>
                    <a:gd name="T2" fmla="*/ 0 w 63"/>
                    <a:gd name="T3" fmla="*/ 148014 h 79"/>
                    <a:gd name="T4" fmla="*/ 0 w 63"/>
                    <a:gd name="T5" fmla="*/ 152625 h 79"/>
                    <a:gd name="T6" fmla="*/ 0 w 63"/>
                    <a:gd name="T7" fmla="*/ 155228 h 79"/>
                    <a:gd name="T8" fmla="*/ 106080 w 63"/>
                    <a:gd name="T9" fmla="*/ 159694 h 79"/>
                    <a:gd name="T10" fmla="*/ 212153 w 63"/>
                    <a:gd name="T11" fmla="*/ 162312 h 79"/>
                    <a:gd name="T12" fmla="*/ 409173 w 63"/>
                    <a:gd name="T13" fmla="*/ 166712 h 79"/>
                    <a:gd name="T14" fmla="*/ 727406 w 63"/>
                    <a:gd name="T15" fmla="*/ 171324 h 79"/>
                    <a:gd name="T16" fmla="*/ 939559 w 63"/>
                    <a:gd name="T17" fmla="*/ 173795 h 79"/>
                    <a:gd name="T18" fmla="*/ 1136530 w 63"/>
                    <a:gd name="T19" fmla="*/ 175724 h 79"/>
                    <a:gd name="T20" fmla="*/ 1560843 w 63"/>
                    <a:gd name="T21" fmla="*/ 180868 h 79"/>
                    <a:gd name="T22" fmla="*/ 1863936 w 63"/>
                    <a:gd name="T23" fmla="*/ 180868 h 79"/>
                    <a:gd name="T24" fmla="*/ 2288249 w 63"/>
                    <a:gd name="T25" fmla="*/ 182807 h 79"/>
                    <a:gd name="T26" fmla="*/ 2593269 w 63"/>
                    <a:gd name="T27" fmla="*/ 185465 h 79"/>
                    <a:gd name="T28" fmla="*/ 2911831 w 63"/>
                    <a:gd name="T29" fmla="*/ 185465 h 79"/>
                    <a:gd name="T30" fmla="*/ 3320674 w 63"/>
                    <a:gd name="T31" fmla="*/ 185465 h 79"/>
                    <a:gd name="T32" fmla="*/ 3639237 w 63"/>
                    <a:gd name="T33" fmla="*/ 185465 h 79"/>
                    <a:gd name="T34" fmla="*/ 4154442 w 63"/>
                    <a:gd name="T35" fmla="*/ 185465 h 79"/>
                    <a:gd name="T36" fmla="*/ 4578755 w 63"/>
                    <a:gd name="T37" fmla="*/ 182807 h 79"/>
                    <a:gd name="T38" fmla="*/ 4881847 w 63"/>
                    <a:gd name="T39" fmla="*/ 180868 h 79"/>
                    <a:gd name="T40" fmla="*/ 5306160 w 63"/>
                    <a:gd name="T41" fmla="*/ 178392 h 79"/>
                    <a:gd name="T42" fmla="*/ 5502844 w 63"/>
                    <a:gd name="T43" fmla="*/ 175724 h 79"/>
                    <a:gd name="T44" fmla="*/ 5715333 w 63"/>
                    <a:gd name="T45" fmla="*/ 173795 h 79"/>
                    <a:gd name="T46" fmla="*/ 5927486 w 63"/>
                    <a:gd name="T47" fmla="*/ 171324 h 79"/>
                    <a:gd name="T48" fmla="*/ 6139646 w 63"/>
                    <a:gd name="T49" fmla="*/ 166712 h 79"/>
                    <a:gd name="T50" fmla="*/ 6336610 w 63"/>
                    <a:gd name="T51" fmla="*/ 162312 h 79"/>
                    <a:gd name="T52" fmla="*/ 6442690 w 63"/>
                    <a:gd name="T53" fmla="*/ 159694 h 79"/>
                    <a:gd name="T54" fmla="*/ 6548770 w 63"/>
                    <a:gd name="T55" fmla="*/ 155228 h 79"/>
                    <a:gd name="T56" fmla="*/ 6548770 w 63"/>
                    <a:gd name="T57" fmla="*/ 152625 h 79"/>
                    <a:gd name="T58" fmla="*/ 6548770 w 63"/>
                    <a:gd name="T59" fmla="*/ 148014 h 79"/>
                    <a:gd name="T60" fmla="*/ 6548770 w 63"/>
                    <a:gd name="T61" fmla="*/ 0 h 79"/>
                    <a:gd name="T62" fmla="*/ 6548770 w 63"/>
                    <a:gd name="T63" fmla="*/ 4597 h 79"/>
                    <a:gd name="T64" fmla="*/ 6548770 w 63"/>
                    <a:gd name="T65" fmla="*/ 7069 h 79"/>
                    <a:gd name="T66" fmla="*/ 6442690 w 63"/>
                    <a:gd name="T67" fmla="*/ 11680 h 79"/>
                    <a:gd name="T68" fmla="*/ 6336610 w 63"/>
                    <a:gd name="T69" fmla="*/ 14156 h 79"/>
                    <a:gd name="T70" fmla="*/ 6139646 w 63"/>
                    <a:gd name="T71" fmla="*/ 18698 h 79"/>
                    <a:gd name="T72" fmla="*/ 5821406 w 63"/>
                    <a:gd name="T73" fmla="*/ 23164 h 79"/>
                    <a:gd name="T74" fmla="*/ 5609253 w 63"/>
                    <a:gd name="T75" fmla="*/ 25771 h 79"/>
                    <a:gd name="T76" fmla="*/ 5412240 w 63"/>
                    <a:gd name="T77" fmla="*/ 28242 h 79"/>
                    <a:gd name="T78" fmla="*/ 4987927 w 63"/>
                    <a:gd name="T79" fmla="*/ 30182 h 79"/>
                    <a:gd name="T80" fmla="*/ 4684835 w 63"/>
                    <a:gd name="T81" fmla="*/ 32854 h 79"/>
                    <a:gd name="T82" fmla="*/ 4260522 w 63"/>
                    <a:gd name="T83" fmla="*/ 35511 h 79"/>
                    <a:gd name="T84" fmla="*/ 3957477 w 63"/>
                    <a:gd name="T85" fmla="*/ 35511 h 79"/>
                    <a:gd name="T86" fmla="*/ 3639237 w 63"/>
                    <a:gd name="T87" fmla="*/ 37254 h 79"/>
                    <a:gd name="T88" fmla="*/ 3320674 w 63"/>
                    <a:gd name="T89" fmla="*/ 37254 h 79"/>
                    <a:gd name="T90" fmla="*/ 2911831 w 63"/>
                    <a:gd name="T91" fmla="*/ 37254 h 79"/>
                    <a:gd name="T92" fmla="*/ 2500403 w 63"/>
                    <a:gd name="T93" fmla="*/ 35511 h 79"/>
                    <a:gd name="T94" fmla="*/ 1970016 w 63"/>
                    <a:gd name="T95" fmla="*/ 32854 h 79"/>
                    <a:gd name="T96" fmla="*/ 1666923 w 63"/>
                    <a:gd name="T97" fmla="*/ 32854 h 79"/>
                    <a:gd name="T98" fmla="*/ 1348684 w 63"/>
                    <a:gd name="T99" fmla="*/ 30182 h 79"/>
                    <a:gd name="T100" fmla="*/ 1045639 w 63"/>
                    <a:gd name="T101" fmla="*/ 28242 h 79"/>
                    <a:gd name="T102" fmla="*/ 833486 w 63"/>
                    <a:gd name="T103" fmla="*/ 25771 h 79"/>
                    <a:gd name="T104" fmla="*/ 621326 w 63"/>
                    <a:gd name="T105" fmla="*/ 21170 h 79"/>
                    <a:gd name="T106" fmla="*/ 409173 w 63"/>
                    <a:gd name="T107" fmla="*/ 18698 h 79"/>
                    <a:gd name="T108" fmla="*/ 212153 w 63"/>
                    <a:gd name="T109" fmla="*/ 14156 h 79"/>
                    <a:gd name="T110" fmla="*/ 106080 w 63"/>
                    <a:gd name="T111" fmla="*/ 11680 h 79"/>
                    <a:gd name="T112" fmla="*/ 0 w 63"/>
                    <a:gd name="T113" fmla="*/ 7069 h 79"/>
                    <a:gd name="T114" fmla="*/ 0 w 63"/>
                    <a:gd name="T115" fmla="*/ 4597 h 79"/>
                    <a:gd name="T116" fmla="*/ 0 w 63"/>
                    <a:gd name="T117" fmla="*/ 0 h 79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63"/>
                    <a:gd name="T178" fmla="*/ 0 h 79"/>
                    <a:gd name="T179" fmla="*/ 63 w 63"/>
                    <a:gd name="T180" fmla="*/ 79 h 79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63" h="79">
                      <a:moveTo>
                        <a:pt x="0" y="0"/>
                      </a:move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8"/>
                      </a:lnTo>
                      <a:lnTo>
                        <a:pt x="2" y="69"/>
                      </a:lnTo>
                      <a:lnTo>
                        <a:pt x="4" y="71"/>
                      </a:lnTo>
                      <a:lnTo>
                        <a:pt x="7" y="73"/>
                      </a:lnTo>
                      <a:lnTo>
                        <a:pt x="9" y="74"/>
                      </a:lnTo>
                      <a:lnTo>
                        <a:pt x="11" y="75"/>
                      </a:lnTo>
                      <a:lnTo>
                        <a:pt x="15" y="77"/>
                      </a:lnTo>
                      <a:lnTo>
                        <a:pt x="18" y="77"/>
                      </a:lnTo>
                      <a:lnTo>
                        <a:pt x="22" y="78"/>
                      </a:lnTo>
                      <a:lnTo>
                        <a:pt x="25" y="79"/>
                      </a:lnTo>
                      <a:lnTo>
                        <a:pt x="28" y="79"/>
                      </a:lnTo>
                      <a:lnTo>
                        <a:pt x="32" y="79"/>
                      </a:lnTo>
                      <a:lnTo>
                        <a:pt x="35" y="79"/>
                      </a:lnTo>
                      <a:lnTo>
                        <a:pt x="40" y="79"/>
                      </a:lnTo>
                      <a:lnTo>
                        <a:pt x="44" y="78"/>
                      </a:lnTo>
                      <a:lnTo>
                        <a:pt x="47" y="77"/>
                      </a:lnTo>
                      <a:lnTo>
                        <a:pt x="51" y="76"/>
                      </a:lnTo>
                      <a:lnTo>
                        <a:pt x="53" y="75"/>
                      </a:lnTo>
                      <a:lnTo>
                        <a:pt x="55" y="74"/>
                      </a:lnTo>
                      <a:lnTo>
                        <a:pt x="57" y="73"/>
                      </a:lnTo>
                      <a:lnTo>
                        <a:pt x="59" y="71"/>
                      </a:lnTo>
                      <a:lnTo>
                        <a:pt x="61" y="69"/>
                      </a:lnTo>
                      <a:lnTo>
                        <a:pt x="62" y="68"/>
                      </a:lnTo>
                      <a:lnTo>
                        <a:pt x="63" y="66"/>
                      </a:lnTo>
                      <a:lnTo>
                        <a:pt x="63" y="65"/>
                      </a:lnTo>
                      <a:lnTo>
                        <a:pt x="63" y="63"/>
                      </a:lnTo>
                      <a:lnTo>
                        <a:pt x="63" y="0"/>
                      </a:lnTo>
                      <a:lnTo>
                        <a:pt x="63" y="2"/>
                      </a:lnTo>
                      <a:lnTo>
                        <a:pt x="63" y="3"/>
                      </a:lnTo>
                      <a:lnTo>
                        <a:pt x="62" y="5"/>
                      </a:lnTo>
                      <a:lnTo>
                        <a:pt x="61" y="6"/>
                      </a:lnTo>
                      <a:lnTo>
                        <a:pt x="59" y="8"/>
                      </a:lnTo>
                      <a:lnTo>
                        <a:pt x="56" y="10"/>
                      </a:lnTo>
                      <a:lnTo>
                        <a:pt x="54" y="11"/>
                      </a:lnTo>
                      <a:lnTo>
                        <a:pt x="52" y="12"/>
                      </a:lnTo>
                      <a:lnTo>
                        <a:pt x="48" y="13"/>
                      </a:lnTo>
                      <a:lnTo>
                        <a:pt x="45" y="14"/>
                      </a:lnTo>
                      <a:lnTo>
                        <a:pt x="41" y="15"/>
                      </a:lnTo>
                      <a:lnTo>
                        <a:pt x="38" y="15"/>
                      </a:lnTo>
                      <a:lnTo>
                        <a:pt x="35" y="16"/>
                      </a:lnTo>
                      <a:lnTo>
                        <a:pt x="32" y="16"/>
                      </a:lnTo>
                      <a:lnTo>
                        <a:pt x="28" y="16"/>
                      </a:lnTo>
                      <a:lnTo>
                        <a:pt x="24" y="15"/>
                      </a:lnTo>
                      <a:lnTo>
                        <a:pt x="19" y="14"/>
                      </a:lnTo>
                      <a:lnTo>
                        <a:pt x="16" y="14"/>
                      </a:lnTo>
                      <a:lnTo>
                        <a:pt x="13" y="13"/>
                      </a:lnTo>
                      <a:lnTo>
                        <a:pt x="10" y="12"/>
                      </a:lnTo>
                      <a:lnTo>
                        <a:pt x="8" y="11"/>
                      </a:lnTo>
                      <a:lnTo>
                        <a:pt x="6" y="9"/>
                      </a:lnTo>
                      <a:lnTo>
                        <a:pt x="4" y="8"/>
                      </a:lnTo>
                      <a:lnTo>
                        <a:pt x="2" y="6"/>
                      </a:lnTo>
                      <a:lnTo>
                        <a:pt x="1" y="5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0" cap="sq">
                  <a:solidFill>
                    <a:srgbClr val="23282B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36" name="Group 419"/>
              <p:cNvGrpSpPr>
                <a:grpSpLocks/>
              </p:cNvGrpSpPr>
              <p:nvPr/>
            </p:nvGrpSpPr>
            <p:grpSpPr bwMode="auto">
              <a:xfrm flipH="1">
                <a:off x="3186" y="2041"/>
                <a:ext cx="534" cy="372"/>
                <a:chOff x="259" y="324"/>
                <a:chExt cx="552" cy="372"/>
              </a:xfrm>
            </p:grpSpPr>
            <p:sp>
              <p:nvSpPr>
                <p:cNvPr id="139" name="Rectangle 420"/>
                <p:cNvSpPr>
                  <a:spLocks noChangeArrowheads="1"/>
                </p:cNvSpPr>
                <p:nvPr/>
              </p:nvSpPr>
              <p:spPr bwMode="auto">
                <a:xfrm>
                  <a:off x="272" y="324"/>
                  <a:ext cx="538" cy="29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de-DE" altLang="de-DE">
                    <a:latin typeface="Calibri" pitchFamily="34" charset="0"/>
                  </a:endParaRPr>
                </a:p>
              </p:txBody>
            </p:sp>
            <p:sp>
              <p:nvSpPr>
                <p:cNvPr id="140" name="AutoShape 421"/>
                <p:cNvSpPr>
                  <a:spLocks noChangeArrowheads="1"/>
                </p:cNvSpPr>
                <p:nvPr/>
              </p:nvSpPr>
              <p:spPr bwMode="auto">
                <a:xfrm>
                  <a:off x="300" y="349"/>
                  <a:ext cx="482" cy="248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>
                    <a:lumMod val="20000"/>
                    <a:lumOff val="80000"/>
                    <a:alpha val="3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de-DE" altLang="de-DE">
                    <a:latin typeface="Calibri" pitchFamily="34" charset="0"/>
                  </a:endParaRPr>
                </a:p>
              </p:txBody>
            </p:sp>
            <p:sp>
              <p:nvSpPr>
                <p:cNvPr id="141" name="Rectangle 422"/>
                <p:cNvSpPr>
                  <a:spLocks noChangeArrowheads="1"/>
                </p:cNvSpPr>
                <p:nvPr/>
              </p:nvSpPr>
              <p:spPr bwMode="auto">
                <a:xfrm>
                  <a:off x="272" y="621"/>
                  <a:ext cx="538" cy="7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de-DE" altLang="de-DE">
                    <a:latin typeface="Calibri" pitchFamily="34" charset="0"/>
                  </a:endParaRPr>
                </a:p>
              </p:txBody>
            </p:sp>
            <p:sp>
              <p:nvSpPr>
                <p:cNvPr id="142" name="Rectangle 423"/>
                <p:cNvSpPr>
                  <a:spLocks noChangeArrowheads="1"/>
                </p:cNvSpPr>
                <p:nvPr/>
              </p:nvSpPr>
              <p:spPr bwMode="auto">
                <a:xfrm>
                  <a:off x="640" y="646"/>
                  <a:ext cx="142" cy="25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de-DE" altLang="de-DE">
                    <a:latin typeface="Calibri" pitchFamily="34" charset="0"/>
                  </a:endParaRPr>
                </a:p>
              </p:txBody>
            </p:sp>
            <p:sp>
              <p:nvSpPr>
                <p:cNvPr id="143" name="Rectangle 424"/>
                <p:cNvSpPr>
                  <a:spLocks noChangeArrowheads="1"/>
                </p:cNvSpPr>
                <p:nvPr/>
              </p:nvSpPr>
              <p:spPr bwMode="auto">
                <a:xfrm>
                  <a:off x="300" y="646"/>
                  <a:ext cx="28" cy="25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de-DE" altLang="de-DE">
                    <a:latin typeface="Calibri" pitchFamily="34" charset="0"/>
                  </a:endParaRPr>
                </a:p>
              </p:txBody>
            </p:sp>
            <p:sp>
              <p:nvSpPr>
                <p:cNvPr id="144" name="Rectangle 425"/>
                <p:cNvSpPr>
                  <a:spLocks noChangeArrowheads="1"/>
                </p:cNvSpPr>
                <p:nvPr/>
              </p:nvSpPr>
              <p:spPr bwMode="auto">
                <a:xfrm>
                  <a:off x="357" y="646"/>
                  <a:ext cx="28" cy="25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de-DE" altLang="de-DE">
                    <a:latin typeface="Calibri" pitchFamily="34" charset="0"/>
                  </a:endParaRPr>
                </a:p>
              </p:txBody>
            </p:sp>
            <p:sp>
              <p:nvSpPr>
                <p:cNvPr id="145" name="Text Box 426"/>
                <p:cNvSpPr txBox="1">
                  <a:spLocks noChangeArrowheads="1"/>
                </p:cNvSpPr>
                <p:nvPr/>
              </p:nvSpPr>
              <p:spPr bwMode="auto">
                <a:xfrm>
                  <a:off x="259" y="357"/>
                  <a:ext cx="552" cy="2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2557" tIns="61279" rIns="122557" bIns="61279">
                  <a:spAutoFit/>
                </a:bodyPr>
                <a:lstStyle>
                  <a:lvl1pPr defTabSz="917575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defTabSz="917575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defTabSz="917575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defTabSz="917575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defTabSz="917575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defTabSz="9175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defTabSz="9175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defTabSz="9175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defTabSz="9175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/>
                  <a:r>
                    <a:rPr lang="de-DE" altLang="de-DE" sz="300" dirty="0" smtClean="0">
                      <a:latin typeface="Calibri" pitchFamily="34" charset="0"/>
                    </a:rPr>
                    <a:t>System 1</a:t>
                  </a:r>
                  <a:endParaRPr lang="de-DE" altLang="de-DE" sz="30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137" name="Line 428"/>
              <p:cNvSpPr>
                <a:spLocks noChangeShapeType="1"/>
              </p:cNvSpPr>
              <p:nvPr/>
            </p:nvSpPr>
            <p:spPr bwMode="auto">
              <a:xfrm>
                <a:off x="3093" y="2675"/>
                <a:ext cx="131" cy="4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8" name="Line 429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 flipV="1">
                <a:off x="3093" y="2313"/>
                <a:ext cx="88" cy="4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33" name="Text Box 6"/>
            <p:cNvSpPr txBox="1">
              <a:spLocks noChangeArrowheads="1"/>
            </p:cNvSpPr>
            <p:nvPr/>
          </p:nvSpPr>
          <p:spPr bwMode="auto">
            <a:xfrm>
              <a:off x="1537517" y="2497460"/>
              <a:ext cx="72731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615950" eaLnBrk="0" hangingPunct="0"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itchFamily="34" charset="0"/>
                </a:defRPr>
              </a:lvl1pPr>
              <a:lvl2pPr marL="742950" indent="-285750" defTabSz="615950" eaLnBrk="0" hangingPunct="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itchFamily="34" charset="0"/>
                </a:defRPr>
              </a:lvl2pPr>
              <a:lvl3pPr marL="1143000" indent="-228600" defTabSz="615950" eaLnBrk="0" hangingPunct="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itchFamily="34" charset="0"/>
                </a:defRPr>
              </a:lvl3pPr>
              <a:lvl4pPr marL="1600200" indent="-228600" defTabSz="6159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itchFamily="34" charset="0"/>
                </a:defRPr>
              </a:lvl4pPr>
              <a:lvl5pPr marL="2057400" indent="-228600" defTabSz="615950" eaLnBrk="0" hangingPunct="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itchFamily="34" charset="0"/>
                </a:defRPr>
              </a:lvl5pPr>
              <a:lvl6pPr marL="2514600" indent="-228600" defTabSz="6159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itchFamily="34" charset="0"/>
                </a:defRPr>
              </a:lvl6pPr>
              <a:lvl7pPr marL="2971800" indent="-228600" defTabSz="6159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itchFamily="34" charset="0"/>
                </a:defRPr>
              </a:lvl7pPr>
              <a:lvl8pPr marL="3429000" indent="-228600" defTabSz="6159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itchFamily="34" charset="0"/>
                </a:defRPr>
              </a:lvl8pPr>
              <a:lvl9pPr marL="3886200" indent="-228600" defTabSz="6159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200" dirty="0" smtClean="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Hospital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200" dirty="0" smtClean="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zum Heil</a:t>
              </a:r>
              <a:endParaRPr lang="de-DE" altLang="de-DE" sz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63" name="Group 49"/>
          <p:cNvGrpSpPr>
            <a:grpSpLocks/>
          </p:cNvGrpSpPr>
          <p:nvPr/>
        </p:nvGrpSpPr>
        <p:grpSpPr bwMode="auto">
          <a:xfrm>
            <a:off x="2052036" y="2410263"/>
            <a:ext cx="1150270" cy="1182907"/>
            <a:chOff x="1558" y="1616"/>
            <a:chExt cx="1293" cy="1588"/>
          </a:xfrm>
        </p:grpSpPr>
        <p:sp>
          <p:nvSpPr>
            <p:cNvPr id="64" name="Oval 4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558" y="1616"/>
              <a:ext cx="1028" cy="10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8B8B8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100"/>
            </a:p>
          </p:txBody>
        </p:sp>
        <p:sp>
          <p:nvSpPr>
            <p:cNvPr id="65" name="Text Box 26"/>
            <p:cNvSpPr txBox="1">
              <a:spLocks noChangeArrowheads="1"/>
            </p:cNvSpPr>
            <p:nvPr/>
          </p:nvSpPr>
          <p:spPr bwMode="auto">
            <a:xfrm>
              <a:off x="1640" y="2220"/>
              <a:ext cx="126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001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889000" defTabSz="8001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778000" defTabSz="8001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2667000" defTabSz="8001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3556000" defTabSz="8001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013200" defTabSz="8001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4470400" defTabSz="8001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4927600" defTabSz="8001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5384800" defTabSz="8001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sz="600" b="1">
                  <a:solidFill>
                    <a:srgbClr val="777777"/>
                  </a:solidFill>
                </a:rPr>
                <a:t>en-</a:t>
              </a:r>
            </a:p>
            <a:p>
              <a:r>
                <a:rPr lang="de-DE" altLang="de-DE" sz="600" b="1">
                  <a:solidFill>
                    <a:srgbClr val="777777"/>
                  </a:solidFill>
                </a:rPr>
                <a:t>hme</a:t>
              </a:r>
            </a:p>
          </p:txBody>
        </p:sp>
        <p:sp>
          <p:nvSpPr>
            <p:cNvPr id="66" name="Text Box 27"/>
            <p:cNvSpPr txBox="1">
              <a:spLocks noChangeArrowheads="1"/>
            </p:cNvSpPr>
            <p:nvPr/>
          </p:nvSpPr>
          <p:spPr bwMode="auto">
            <a:xfrm>
              <a:off x="1592" y="1973"/>
              <a:ext cx="124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001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889000" defTabSz="8001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778000" defTabSz="8001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2667000" defTabSz="8001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3556000" defTabSz="8001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013200" defTabSz="8001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4470400" defTabSz="8001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4927600" defTabSz="8001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5384800" defTabSz="8001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de-DE" altLang="de-DE" sz="600" b="1">
                  <a:solidFill>
                    <a:srgbClr val="777777"/>
                  </a:solidFill>
                </a:rPr>
                <a:t> nis-</a:t>
              </a:r>
            </a:p>
            <a:p>
              <a:pPr algn="ctr"/>
              <a:r>
                <a:rPr lang="de-DE" altLang="de-DE" sz="600" b="1">
                  <a:solidFill>
                    <a:srgbClr val="777777"/>
                  </a:solidFill>
                </a:rPr>
                <a:t>ibut</a:t>
              </a:r>
            </a:p>
          </p:txBody>
        </p:sp>
        <p:sp>
          <p:nvSpPr>
            <p:cNvPr id="67" name="Text Box 29"/>
            <p:cNvSpPr txBox="1">
              <a:spLocks noChangeArrowheads="1"/>
            </p:cNvSpPr>
            <p:nvPr/>
          </p:nvSpPr>
          <p:spPr bwMode="auto">
            <a:xfrm>
              <a:off x="2026" y="1770"/>
              <a:ext cx="286" cy="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001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889000" defTabSz="8001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778000" defTabSz="8001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2667000" defTabSz="8001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3556000" defTabSz="8001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013200" defTabSz="8001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4470400" defTabSz="8001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4927600" defTabSz="8001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5384800" defTabSz="8001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de-DE" altLang="de-DE" sz="600" b="1" dirty="0">
                  <a:solidFill>
                    <a:srgbClr val="777777"/>
                  </a:solidFill>
                </a:rPr>
                <a:t>Indikation</a:t>
              </a:r>
            </a:p>
          </p:txBody>
        </p:sp>
        <p:sp>
          <p:nvSpPr>
            <p:cNvPr id="68" name="Line 31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V="1">
              <a:off x="1645" y="1865"/>
              <a:ext cx="378" cy="368"/>
            </a:xfrm>
            <a:prstGeom prst="line">
              <a:avLst/>
            </a:prstGeom>
            <a:noFill/>
            <a:ln w="6350">
              <a:solidFill>
                <a:srgbClr val="77777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100"/>
            </a:p>
          </p:txBody>
        </p:sp>
        <p:sp>
          <p:nvSpPr>
            <p:cNvPr id="69" name="Line 32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V="1">
              <a:off x="1732" y="1863"/>
              <a:ext cx="233" cy="123"/>
            </a:xfrm>
            <a:prstGeom prst="line">
              <a:avLst/>
            </a:prstGeom>
            <a:noFill/>
            <a:ln w="6350">
              <a:solidFill>
                <a:srgbClr val="77777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100"/>
            </a:p>
          </p:txBody>
        </p:sp>
        <p:sp>
          <p:nvSpPr>
            <p:cNvPr id="70" name="Line 34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1790" y="2311"/>
              <a:ext cx="668" cy="14"/>
            </a:xfrm>
            <a:prstGeom prst="line">
              <a:avLst/>
            </a:prstGeom>
            <a:noFill/>
            <a:ln w="6350">
              <a:solidFill>
                <a:srgbClr val="777777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100"/>
            </a:p>
          </p:txBody>
        </p:sp>
        <p:sp>
          <p:nvSpPr>
            <p:cNvPr id="71" name="Text Box 35"/>
            <p:cNvSpPr txBox="1">
              <a:spLocks noChangeArrowheads="1"/>
            </p:cNvSpPr>
            <p:nvPr/>
          </p:nvSpPr>
          <p:spPr bwMode="auto">
            <a:xfrm>
              <a:off x="2349" y="2048"/>
              <a:ext cx="203" cy="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001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889000" defTabSz="8001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778000" defTabSz="8001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2667000" defTabSz="8001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3556000" defTabSz="8001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013200" defTabSz="8001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4470400" defTabSz="8001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4927600" defTabSz="8001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5384800" defTabSz="8001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de-DE" altLang="de-DE" sz="600" b="1" dirty="0">
                  <a:solidFill>
                    <a:srgbClr val="777777"/>
                  </a:solidFill>
                </a:rPr>
                <a:t>Patient</a:t>
              </a:r>
            </a:p>
          </p:txBody>
        </p:sp>
        <p:sp>
          <p:nvSpPr>
            <p:cNvPr id="72" name="Text Box 36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297" y="2387"/>
              <a:ext cx="159" cy="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001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889000" defTabSz="8001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778000" defTabSz="8001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2667000" defTabSz="8001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3556000" defTabSz="8001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013200" defTabSz="8001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4470400" defTabSz="8001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4927600" defTabSz="8001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5384800" defTabSz="8001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de-DE" altLang="de-DE" sz="600" b="1">
                  <a:solidFill>
                    <a:srgbClr val="777777"/>
                  </a:solidFill>
                </a:rPr>
                <a:t>Maßn</a:t>
              </a:r>
            </a:p>
          </p:txBody>
        </p:sp>
        <p:sp>
          <p:nvSpPr>
            <p:cNvPr id="73" name="Line 37"/>
            <p:cNvSpPr>
              <a:spLocks noChangeShapeType="1"/>
            </p:cNvSpPr>
            <p:nvPr/>
          </p:nvSpPr>
          <p:spPr bwMode="auto">
            <a:xfrm flipH="1">
              <a:off x="2458" y="2141"/>
              <a:ext cx="11" cy="246"/>
            </a:xfrm>
            <a:prstGeom prst="line">
              <a:avLst/>
            </a:prstGeom>
            <a:noFill/>
            <a:ln w="6350">
              <a:solidFill>
                <a:srgbClr val="77777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100"/>
            </a:p>
          </p:txBody>
        </p:sp>
        <p:sp>
          <p:nvSpPr>
            <p:cNvPr id="76" name="Line 40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V="1">
              <a:off x="1703" y="2125"/>
              <a:ext cx="549" cy="139"/>
            </a:xfrm>
            <a:prstGeom prst="line">
              <a:avLst/>
            </a:prstGeom>
            <a:noFill/>
            <a:ln w="6350">
              <a:solidFill>
                <a:srgbClr val="77777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100"/>
            </a:p>
          </p:txBody>
        </p:sp>
        <p:sp>
          <p:nvSpPr>
            <p:cNvPr id="77" name="Text Box 41"/>
            <p:cNvSpPr txBox="1">
              <a:spLocks noChangeArrowheads="1"/>
            </p:cNvSpPr>
            <p:nvPr/>
          </p:nvSpPr>
          <p:spPr bwMode="auto">
            <a:xfrm>
              <a:off x="2332" y="1846"/>
              <a:ext cx="202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001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889000" defTabSz="8001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778000" defTabSz="8001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2667000" defTabSz="8001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3556000" defTabSz="8001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013200" defTabSz="8001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4470400" defTabSz="8001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4927600" defTabSz="8001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5384800" defTabSz="8001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de-DE" altLang="de-DE" sz="700" b="1">
                  <a:solidFill>
                    <a:srgbClr val="777777"/>
                  </a:solidFill>
                </a:rPr>
                <a:t>Prof</a:t>
              </a:r>
            </a:p>
          </p:txBody>
        </p:sp>
        <p:sp>
          <p:nvSpPr>
            <p:cNvPr id="78" name="Line 42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V="1">
              <a:off x="1753" y="1893"/>
              <a:ext cx="618" cy="327"/>
            </a:xfrm>
            <a:prstGeom prst="line">
              <a:avLst/>
            </a:prstGeom>
            <a:noFill/>
            <a:ln w="6350">
              <a:solidFill>
                <a:srgbClr val="77777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100"/>
            </a:p>
          </p:txBody>
        </p:sp>
        <p:sp>
          <p:nvSpPr>
            <p:cNvPr id="79" name="AutoShape 4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2700000">
              <a:off x="2289" y="2641"/>
              <a:ext cx="848" cy="277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100"/>
            </a:p>
          </p:txBody>
        </p:sp>
      </p:grpSp>
      <p:sp>
        <p:nvSpPr>
          <p:cNvPr id="4" name="Rechteck 3"/>
          <p:cNvSpPr/>
          <p:nvPr/>
        </p:nvSpPr>
        <p:spPr>
          <a:xfrm>
            <a:off x="2862556" y="1095592"/>
            <a:ext cx="1421412" cy="292388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-36512" y="3259931"/>
            <a:ext cx="3065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altLang="de-DE" sz="1200" dirty="0" err="1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Shared</a:t>
            </a:r>
            <a:r>
              <a:rPr lang="de-DE" altLang="de-DE" sz="1200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</a:t>
            </a:r>
            <a:r>
              <a:rPr lang="de-DE" altLang="de-DE" sz="1200" dirty="0" err="1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availability</a:t>
            </a:r>
            <a:r>
              <a:rPr lang="de-DE" altLang="de-DE" sz="1200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</a:t>
            </a:r>
            <a:r>
              <a:rPr lang="de-DE" altLang="de-DE" sz="1200" dirty="0" err="1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of</a:t>
            </a:r>
            <a:r>
              <a:rPr lang="de-DE" altLang="de-DE" sz="1200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</a:t>
            </a:r>
            <a:r>
              <a:rPr lang="de-DE" altLang="de-DE" sz="1200" dirty="0" err="1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this</a:t>
            </a:r>
            <a:r>
              <a:rPr lang="de-DE" altLang="de-DE" sz="1200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</a:t>
            </a:r>
            <a:r>
              <a:rPr lang="de-DE" altLang="de-DE" sz="1200" dirty="0" err="1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semantic</a:t>
            </a:r>
            <a:r>
              <a:rPr lang="de-DE" altLang="de-DE" sz="1200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/>
            </a:r>
            <a:br>
              <a:rPr lang="de-DE" altLang="de-DE" sz="1200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</a:br>
            <a:r>
              <a:rPr lang="de-DE" altLang="de-DE" sz="1200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in all </a:t>
            </a:r>
            <a:r>
              <a:rPr lang="de-DE" altLang="de-DE" sz="1200" dirty="0" err="1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participating</a:t>
            </a:r>
            <a:r>
              <a:rPr lang="de-DE" altLang="de-DE" sz="1200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</a:t>
            </a:r>
            <a:r>
              <a:rPr lang="de-DE" altLang="de-DE" sz="1200" dirty="0" err="1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systems</a:t>
            </a:r>
            <a:r>
              <a:rPr lang="de-DE" altLang="de-DE" sz="1200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</a:t>
            </a:r>
            <a:r>
              <a:rPr lang="de-DE" altLang="de-DE" sz="1200" dirty="0" err="1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necessary</a:t>
            </a:r>
            <a:r>
              <a:rPr lang="de-DE" altLang="de-DE" sz="1200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!</a:t>
            </a:r>
            <a:endParaRPr lang="de-DE" altLang="de-DE" sz="1200" dirty="0" smtClean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</p:txBody>
      </p:sp>
      <p:sp>
        <p:nvSpPr>
          <p:cNvPr id="154" name="Rechteck 153"/>
          <p:cNvSpPr/>
          <p:nvPr/>
        </p:nvSpPr>
        <p:spPr>
          <a:xfrm>
            <a:off x="5076054" y="1800000"/>
            <a:ext cx="368307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1600" dirty="0" smtClean="0">
                <a:latin typeface="Freestyle Script" panose="030804020302050B04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</a:t>
            </a:r>
            <a:endParaRPr lang="de-DE" sz="1600" dirty="0">
              <a:latin typeface="Freestyle Script" panose="030804020302050B0404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 err="1" smtClean="0">
                <a:latin typeface="Freestyle Script" panose="030804020302050B04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Assign</a:t>
            </a:r>
            <a:endParaRPr lang="de-DE" sz="1600" dirty="0">
              <a:latin typeface="Freestyle Script" panose="030804020302050B0404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 smtClean="0">
                <a:latin typeface="Freestyle Script" panose="030804020302050B04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Store / </a:t>
            </a:r>
            <a:r>
              <a:rPr lang="de-DE" altLang="de-DE" sz="1600" dirty="0" err="1" smtClean="0">
                <a:latin typeface="Freestyle Script" panose="030804020302050B04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correct</a:t>
            </a:r>
            <a:r>
              <a:rPr lang="de-DE" altLang="de-DE" sz="1600" dirty="0" smtClean="0">
                <a:latin typeface="Freestyle Script" panose="030804020302050B04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 „</a:t>
            </a:r>
            <a:r>
              <a:rPr lang="de-DE" altLang="de-DE" sz="1600" dirty="0" err="1" smtClean="0">
                <a:latin typeface="Freestyle Script" panose="030804020302050B04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sorting</a:t>
            </a:r>
            <a:r>
              <a:rPr lang="de-DE" altLang="de-DE" sz="1600" dirty="0" smtClean="0">
                <a:latin typeface="Freestyle Script" panose="030804020302050B04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endParaRPr lang="de-DE" altLang="de-DE" sz="1600" dirty="0">
              <a:latin typeface="Freestyle Script" panose="030804020302050B0404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altLang="de-DE" sz="1600" dirty="0" err="1" smtClean="0">
                <a:latin typeface="Freestyle Script" panose="030804020302050B04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Classify</a:t>
            </a:r>
            <a:r>
              <a:rPr lang="de-DE" altLang="de-DE" sz="1600" dirty="0" smtClean="0">
                <a:latin typeface="Freestyle Script" panose="030804020302050B04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1600" dirty="0" err="1" smtClean="0">
                <a:latin typeface="Freestyle Script" panose="030804020302050B04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correctly</a:t>
            </a:r>
            <a:endParaRPr lang="de-DE" altLang="de-DE" sz="1600" dirty="0" smtClean="0">
              <a:latin typeface="Freestyle Script" panose="030804020302050B0404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altLang="de-DE" sz="1600" dirty="0" smtClean="0">
                <a:latin typeface="Freestyle Script" panose="030804020302050B04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de-DE" altLang="de-DE" sz="1600" dirty="0" err="1" smtClean="0">
                <a:latin typeface="Freestyle Script" panose="030804020302050B04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Understand</a:t>
            </a:r>
            <a:r>
              <a:rPr lang="de-DE" altLang="de-DE" sz="1600" dirty="0" smtClean="0">
                <a:latin typeface="Freestyle Script" panose="030804020302050B04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“ </a:t>
            </a:r>
            <a:r>
              <a:rPr lang="de-DE" altLang="de-DE" sz="1600" dirty="0" err="1" smtClean="0">
                <a:latin typeface="Freestyle Script" panose="030804020302050B04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de-DE" altLang="de-DE" sz="1600" dirty="0" smtClean="0">
                <a:latin typeface="Freestyle Script" panose="030804020302050B04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1600" dirty="0" err="1" smtClean="0">
                <a:latin typeface="Freestyle Script" panose="030804020302050B04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content</a:t>
            </a:r>
            <a:r>
              <a:rPr lang="de-DE" altLang="de-DE" sz="1600" dirty="0" smtClean="0">
                <a:latin typeface="Freestyle Script" panose="030804020302050B04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de-DE" altLang="de-DE" sz="1600" dirty="0" err="1" smtClean="0">
                <a:latin typeface="Freestyle Script" panose="030804020302050B04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possible</a:t>
            </a:r>
            <a:r>
              <a:rPr lang="de-DE" altLang="de-DE" sz="1600" dirty="0" smtClean="0">
                <a:latin typeface="Freestyle Script" panose="030804020302050B04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1600" dirty="0" err="1" smtClean="0">
                <a:latin typeface="Freestyle Script" panose="030804020302050B04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knowledge</a:t>
            </a:r>
            <a:r>
              <a:rPr lang="de-DE" altLang="de-DE" sz="1600" dirty="0" smtClean="0">
                <a:latin typeface="Freestyle Script" panose="030804020302050B04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1600" dirty="0" err="1" smtClean="0">
                <a:latin typeface="Freestyle Script" panose="030804020302050B04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based</a:t>
            </a:r>
            <a:r>
              <a:rPr lang="de-DE" altLang="de-DE" sz="1600" dirty="0" smtClean="0">
                <a:latin typeface="Freestyle Script" panose="030804020302050B04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1600" dirty="0" err="1" smtClean="0">
                <a:latin typeface="Freestyle Script" panose="030804020302050B04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interpretation</a:t>
            </a:r>
            <a:r>
              <a:rPr lang="de-DE" altLang="de-DE" sz="1600" dirty="0" smtClean="0">
                <a:latin typeface="Freestyle Script" panose="030804020302050B04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1600" dirty="0" err="1" smtClean="0">
                <a:latin typeface="Freestyle Script" panose="030804020302050B04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de-DE" altLang="de-DE" sz="1600" dirty="0" smtClean="0">
                <a:latin typeface="Freestyle Script" panose="030804020302050B04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1600" dirty="0" err="1" smtClean="0">
                <a:latin typeface="Freestyle Script" panose="030804020302050B04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receiving</a:t>
            </a:r>
            <a:r>
              <a:rPr lang="de-DE" altLang="de-DE" sz="1600" dirty="0" smtClean="0">
                <a:latin typeface="Freestyle Script" panose="030804020302050B04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1600" dirty="0" err="1" smtClean="0">
                <a:latin typeface="Freestyle Script" panose="030804020302050B04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data</a:t>
            </a:r>
            <a:endParaRPr lang="de-DE" altLang="de-DE" sz="1600" dirty="0">
              <a:latin typeface="Freestyle Script" panose="030804020302050B0404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altLang="de-DE" sz="1600" dirty="0" smtClean="0">
                <a:latin typeface="Freestyle Script" panose="030804020302050B04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Set </a:t>
            </a:r>
            <a:r>
              <a:rPr lang="de-DE" altLang="de-DE" sz="1600" dirty="0" err="1" smtClean="0">
                <a:latin typeface="Freestyle Script" panose="030804020302050B04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relations</a:t>
            </a:r>
            <a:r>
              <a:rPr lang="de-DE" altLang="de-DE" sz="1600" dirty="0" smtClean="0">
                <a:latin typeface="Freestyle Script" panose="030804020302050B04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1600" dirty="0" err="1" smtClean="0">
                <a:latin typeface="Freestyle Script" panose="030804020302050B04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correctly</a:t>
            </a:r>
            <a:endParaRPr lang="de-DE" altLang="de-DE" sz="1600" dirty="0" smtClean="0">
              <a:latin typeface="Freestyle Script" panose="030804020302050B0404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 smtClean="0">
                <a:latin typeface="Freestyle Script" panose="030804020302050B04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Further </a:t>
            </a:r>
            <a:r>
              <a:rPr lang="de-DE" sz="1600" dirty="0" err="1" smtClean="0">
                <a:latin typeface="Freestyle Script" panose="030804020302050B04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processing</a:t>
            </a:r>
            <a:r>
              <a:rPr lang="de-DE" sz="1600" dirty="0" smtClean="0">
                <a:latin typeface="Freestyle Script" panose="030804020302050B04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 / </a:t>
            </a:r>
            <a:r>
              <a:rPr lang="de-DE" sz="1600" dirty="0" err="1" smtClean="0">
                <a:latin typeface="Freestyle Script" panose="030804020302050B04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converting</a:t>
            </a:r>
            <a:endParaRPr lang="de-DE" sz="1600" dirty="0">
              <a:latin typeface="Freestyle Script" panose="030804020302050B0404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 err="1" smtClean="0">
                <a:latin typeface="Freestyle Script" panose="030804020302050B04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React</a:t>
            </a:r>
            <a:r>
              <a:rPr lang="de-DE" sz="1600" dirty="0" smtClean="0">
                <a:latin typeface="Freestyle Script" panose="030804020302050B04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 / </a:t>
            </a:r>
            <a:r>
              <a:rPr lang="de-DE" sz="1600" dirty="0" err="1" smtClean="0">
                <a:latin typeface="Freestyle Script" panose="030804020302050B04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answer</a:t>
            </a:r>
            <a:endParaRPr lang="de-DE" sz="1600" dirty="0">
              <a:latin typeface="Freestyle Script" panose="030804020302050B0404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 err="1" smtClean="0">
                <a:latin typeface="Freestyle Script" panose="030804020302050B04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Triggering</a:t>
            </a:r>
            <a:r>
              <a:rPr lang="de-DE" sz="1600" dirty="0" smtClean="0">
                <a:latin typeface="Freestyle Script" panose="030804020302050B04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00" dirty="0" err="1" smtClean="0">
                <a:latin typeface="Freestyle Script" panose="030804020302050B04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alarms</a:t>
            </a:r>
            <a:r>
              <a:rPr lang="de-DE" sz="1600" dirty="0" smtClean="0">
                <a:latin typeface="Freestyle Script" panose="030804020302050B04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de-DE" sz="1600" dirty="0" err="1" smtClean="0">
                <a:latin typeface="Freestyle Script" panose="030804020302050B04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messages</a:t>
            </a:r>
            <a:endParaRPr lang="de-DE" sz="1600" dirty="0">
              <a:latin typeface="Freestyle Script" panose="030804020302050B0404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altLang="de-DE" sz="1600" dirty="0" err="1" smtClean="0">
                <a:latin typeface="Freestyle Script" panose="030804020302050B04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Possible</a:t>
            </a:r>
            <a:r>
              <a:rPr lang="de-DE" altLang="de-DE" sz="1600" dirty="0" smtClean="0">
                <a:latin typeface="Freestyle Script" panose="030804020302050B04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 „</a:t>
            </a:r>
            <a:r>
              <a:rPr lang="de-DE" altLang="de-DE" sz="1600" dirty="0" err="1" smtClean="0">
                <a:latin typeface="Freestyle Script" panose="030804020302050B04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self-learning</a:t>
            </a:r>
            <a:r>
              <a:rPr lang="de-DE" altLang="de-DE" sz="1600" dirty="0" smtClean="0">
                <a:latin typeface="Freestyle Script" panose="030804020302050B04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endParaRPr lang="de-DE" altLang="de-DE" sz="1600" dirty="0">
              <a:latin typeface="Freestyle Script" panose="030804020302050B0404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55" name="Gruppieren 154"/>
          <p:cNvGrpSpPr/>
          <p:nvPr/>
        </p:nvGrpSpPr>
        <p:grpSpPr>
          <a:xfrm>
            <a:off x="2509297" y="3272285"/>
            <a:ext cx="1486639" cy="869421"/>
            <a:chOff x="6588224" y="2209230"/>
            <a:chExt cx="1486639" cy="869421"/>
          </a:xfrm>
        </p:grpSpPr>
        <p:sp>
          <p:nvSpPr>
            <p:cNvPr id="156" name="Text Box 9"/>
            <p:cNvSpPr txBox="1">
              <a:spLocks noChangeArrowheads="1"/>
            </p:cNvSpPr>
            <p:nvPr/>
          </p:nvSpPr>
          <p:spPr bwMode="auto">
            <a:xfrm>
              <a:off x="6588224" y="2801652"/>
              <a:ext cx="148663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903288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03288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03288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03288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03288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032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032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032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032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e-DE" altLang="de-DE" sz="1200" dirty="0" err="1" smtClean="0">
                  <a:solidFill>
                    <a:srgbClr val="00B050"/>
                  </a:solidFill>
                  <a:latin typeface="+mn-lt"/>
                </a:rPr>
                <a:t>Terminology</a:t>
              </a:r>
              <a:r>
                <a:rPr lang="de-DE" altLang="de-DE" sz="1200" dirty="0" smtClean="0">
                  <a:solidFill>
                    <a:srgbClr val="00B050"/>
                  </a:solidFill>
                  <a:latin typeface="+mn-lt"/>
                </a:rPr>
                <a:t> Server</a:t>
              </a:r>
              <a:endParaRPr lang="de-DE" altLang="de-DE" sz="1200" dirty="0">
                <a:solidFill>
                  <a:srgbClr val="00B050"/>
                </a:solidFill>
                <a:latin typeface="+mn-lt"/>
              </a:endParaRPr>
            </a:p>
          </p:txBody>
        </p:sp>
        <p:grpSp>
          <p:nvGrpSpPr>
            <p:cNvPr id="157" name="Group 12"/>
            <p:cNvGrpSpPr>
              <a:grpSpLocks/>
            </p:cNvGrpSpPr>
            <p:nvPr/>
          </p:nvGrpSpPr>
          <p:grpSpPr bwMode="auto">
            <a:xfrm>
              <a:off x="7020024" y="2209230"/>
              <a:ext cx="611187" cy="515937"/>
              <a:chOff x="1021" y="2585"/>
              <a:chExt cx="385" cy="325"/>
            </a:xfrm>
          </p:grpSpPr>
          <p:grpSp>
            <p:nvGrpSpPr>
              <p:cNvPr id="158" name="Group 13"/>
              <p:cNvGrpSpPr>
                <a:grpSpLocks/>
              </p:cNvGrpSpPr>
              <p:nvPr/>
            </p:nvGrpSpPr>
            <p:grpSpPr bwMode="auto">
              <a:xfrm>
                <a:off x="1021" y="2585"/>
                <a:ext cx="131" cy="307"/>
                <a:chOff x="1905" y="1089"/>
                <a:chExt cx="227" cy="453"/>
              </a:xfrm>
            </p:grpSpPr>
            <p:sp>
              <p:nvSpPr>
                <p:cNvPr id="163" name="Rectangle 14"/>
                <p:cNvSpPr>
                  <a:spLocks noChangeArrowheads="1"/>
                </p:cNvSpPr>
                <p:nvPr/>
              </p:nvSpPr>
              <p:spPr bwMode="auto">
                <a:xfrm>
                  <a:off x="1905" y="1089"/>
                  <a:ext cx="227" cy="45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de-DE" altLang="de-DE"/>
                </a:p>
              </p:txBody>
            </p:sp>
            <p:sp>
              <p:nvSpPr>
                <p:cNvPr id="164" name="Line 15"/>
                <p:cNvSpPr>
                  <a:spLocks noChangeShapeType="1"/>
                </p:cNvSpPr>
                <p:nvPr/>
              </p:nvSpPr>
              <p:spPr bwMode="auto">
                <a:xfrm>
                  <a:off x="1950" y="1497"/>
                  <a:ext cx="13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5" name="Line 16"/>
                <p:cNvSpPr>
                  <a:spLocks noChangeShapeType="1"/>
                </p:cNvSpPr>
                <p:nvPr/>
              </p:nvSpPr>
              <p:spPr bwMode="auto">
                <a:xfrm>
                  <a:off x="1950" y="1452"/>
                  <a:ext cx="13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6" name="Line 17"/>
                <p:cNvSpPr>
                  <a:spLocks noChangeShapeType="1"/>
                </p:cNvSpPr>
                <p:nvPr/>
              </p:nvSpPr>
              <p:spPr bwMode="auto">
                <a:xfrm>
                  <a:off x="1950" y="1406"/>
                  <a:ext cx="13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7" name="Rectangle 18"/>
                <p:cNvSpPr>
                  <a:spLocks noChangeArrowheads="1"/>
                </p:cNvSpPr>
                <p:nvPr/>
              </p:nvSpPr>
              <p:spPr bwMode="auto">
                <a:xfrm>
                  <a:off x="2041" y="1315"/>
                  <a:ext cx="46" cy="4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de-DE" altLang="de-DE"/>
                </a:p>
              </p:txBody>
            </p:sp>
            <p:sp>
              <p:nvSpPr>
                <p:cNvPr id="168" name="Line 19"/>
                <p:cNvSpPr>
                  <a:spLocks noChangeShapeType="1"/>
                </p:cNvSpPr>
                <p:nvPr/>
              </p:nvSpPr>
              <p:spPr bwMode="auto">
                <a:xfrm>
                  <a:off x="1950" y="1134"/>
                  <a:ext cx="13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59" name="Group 20"/>
              <p:cNvGrpSpPr>
                <a:grpSpLocks/>
              </p:cNvGrpSpPr>
              <p:nvPr/>
            </p:nvGrpSpPr>
            <p:grpSpPr bwMode="auto">
              <a:xfrm>
                <a:off x="1243" y="2812"/>
                <a:ext cx="163" cy="98"/>
                <a:chOff x="2592" y="1872"/>
                <a:chExt cx="432" cy="336"/>
              </a:xfrm>
            </p:grpSpPr>
            <p:sp>
              <p:nvSpPr>
                <p:cNvPr id="161" name="Freeform 21"/>
                <p:cNvSpPr>
                  <a:spLocks/>
                </p:cNvSpPr>
                <p:nvPr>
                  <p:custDataLst>
                    <p:tags r:id="rId2"/>
                  </p:custDataLst>
                </p:nvPr>
              </p:nvSpPr>
              <p:spPr bwMode="auto">
                <a:xfrm>
                  <a:off x="2592" y="1872"/>
                  <a:ext cx="432" cy="127"/>
                </a:xfrm>
                <a:custGeom>
                  <a:avLst/>
                  <a:gdLst>
                    <a:gd name="T0" fmla="*/ 2147483647 w 63"/>
                    <a:gd name="T1" fmla="*/ 230816230 h 32"/>
                    <a:gd name="T2" fmla="*/ 2147483647 w 63"/>
                    <a:gd name="T3" fmla="*/ 199796876 h 32"/>
                    <a:gd name="T4" fmla="*/ 2147483647 w 63"/>
                    <a:gd name="T5" fmla="*/ 169758089 h 32"/>
                    <a:gd name="T6" fmla="*/ 2147483647 w 63"/>
                    <a:gd name="T7" fmla="*/ 138738861 h 32"/>
                    <a:gd name="T8" fmla="*/ 2147483647 w 63"/>
                    <a:gd name="T9" fmla="*/ 107708299 h 32"/>
                    <a:gd name="T10" fmla="*/ 2147483647 w 63"/>
                    <a:gd name="T11" fmla="*/ 92073718 h 32"/>
                    <a:gd name="T12" fmla="*/ 2147483647 w 63"/>
                    <a:gd name="T13" fmla="*/ 76689009 h 32"/>
                    <a:gd name="T14" fmla="*/ 2147483647 w 63"/>
                    <a:gd name="T15" fmla="*/ 46400079 h 32"/>
                    <a:gd name="T16" fmla="*/ 2147483647 w 63"/>
                    <a:gd name="T17" fmla="*/ 31015584 h 32"/>
                    <a:gd name="T18" fmla="*/ 2147483647 w 63"/>
                    <a:gd name="T19" fmla="*/ 15630847 h 32"/>
                    <a:gd name="T20" fmla="*/ 2147483647 w 63"/>
                    <a:gd name="T21" fmla="*/ 15630847 h 32"/>
                    <a:gd name="T22" fmla="*/ 2147483647 w 63"/>
                    <a:gd name="T23" fmla="*/ 0 h 32"/>
                    <a:gd name="T24" fmla="*/ 2147483647 w 63"/>
                    <a:gd name="T25" fmla="*/ 0 h 32"/>
                    <a:gd name="T26" fmla="*/ 2147483647 w 63"/>
                    <a:gd name="T27" fmla="*/ 0 h 32"/>
                    <a:gd name="T28" fmla="*/ 2147483647 w 63"/>
                    <a:gd name="T29" fmla="*/ 0 h 32"/>
                    <a:gd name="T30" fmla="*/ 2147483647 w 63"/>
                    <a:gd name="T31" fmla="*/ 15630847 h 32"/>
                    <a:gd name="T32" fmla="*/ 2147483647 w 63"/>
                    <a:gd name="T33" fmla="*/ 31015584 h 32"/>
                    <a:gd name="T34" fmla="*/ 2147483647 w 63"/>
                    <a:gd name="T35" fmla="*/ 46400079 h 32"/>
                    <a:gd name="T36" fmla="*/ 2147483647 w 63"/>
                    <a:gd name="T37" fmla="*/ 62034883 h 32"/>
                    <a:gd name="T38" fmla="*/ 2147483647 w 63"/>
                    <a:gd name="T39" fmla="*/ 76689009 h 32"/>
                    <a:gd name="T40" fmla="*/ 2147483647 w 63"/>
                    <a:gd name="T41" fmla="*/ 92073718 h 32"/>
                    <a:gd name="T42" fmla="*/ 2147483647 w 63"/>
                    <a:gd name="T43" fmla="*/ 123093072 h 32"/>
                    <a:gd name="T44" fmla="*/ 2147483647 w 63"/>
                    <a:gd name="T45" fmla="*/ 154123380 h 32"/>
                    <a:gd name="T46" fmla="*/ 2147483647 w 63"/>
                    <a:gd name="T47" fmla="*/ 184150230 h 32"/>
                    <a:gd name="T48" fmla="*/ 0 w 63"/>
                    <a:gd name="T49" fmla="*/ 199796876 h 32"/>
                    <a:gd name="T50" fmla="*/ 0 w 63"/>
                    <a:gd name="T51" fmla="*/ 230816230 h 32"/>
                    <a:gd name="T52" fmla="*/ 0 w 63"/>
                    <a:gd name="T53" fmla="*/ 257955355 h 32"/>
                    <a:gd name="T54" fmla="*/ 0 w 63"/>
                    <a:gd name="T55" fmla="*/ 288974773 h 32"/>
                    <a:gd name="T56" fmla="*/ 2147483647 w 63"/>
                    <a:gd name="T57" fmla="*/ 319013561 h 32"/>
                    <a:gd name="T58" fmla="*/ 2147483647 w 63"/>
                    <a:gd name="T59" fmla="*/ 350032788 h 32"/>
                    <a:gd name="T60" fmla="*/ 2147483647 w 63"/>
                    <a:gd name="T61" fmla="*/ 365417307 h 32"/>
                    <a:gd name="T62" fmla="*/ 2147483647 w 63"/>
                    <a:gd name="T63" fmla="*/ 396448726 h 32"/>
                    <a:gd name="T64" fmla="*/ 2147483647 w 63"/>
                    <a:gd name="T65" fmla="*/ 412082673 h 32"/>
                    <a:gd name="T66" fmla="*/ 2147483647 w 63"/>
                    <a:gd name="T67" fmla="*/ 442121206 h 32"/>
                    <a:gd name="T68" fmla="*/ 2147483647 w 63"/>
                    <a:gd name="T69" fmla="*/ 457505725 h 32"/>
                    <a:gd name="T70" fmla="*/ 2147483647 w 63"/>
                    <a:gd name="T71" fmla="*/ 457505725 h 32"/>
                    <a:gd name="T72" fmla="*/ 2147483647 w 63"/>
                    <a:gd name="T73" fmla="*/ 473140687 h 32"/>
                    <a:gd name="T74" fmla="*/ 2147483647 w 63"/>
                    <a:gd name="T75" fmla="*/ 488525460 h 32"/>
                    <a:gd name="T76" fmla="*/ 2147483647 w 63"/>
                    <a:gd name="T77" fmla="*/ 488525460 h 32"/>
                    <a:gd name="T78" fmla="*/ 2147483647 w 63"/>
                    <a:gd name="T79" fmla="*/ 488525460 h 32"/>
                    <a:gd name="T80" fmla="*/ 2147483647 w 63"/>
                    <a:gd name="T81" fmla="*/ 473140687 h 32"/>
                    <a:gd name="T82" fmla="*/ 2147483647 w 63"/>
                    <a:gd name="T83" fmla="*/ 473140687 h 32"/>
                    <a:gd name="T84" fmla="*/ 2147483647 w 63"/>
                    <a:gd name="T85" fmla="*/ 457505725 h 32"/>
                    <a:gd name="T86" fmla="*/ 2147483647 w 63"/>
                    <a:gd name="T87" fmla="*/ 442121206 h 32"/>
                    <a:gd name="T88" fmla="*/ 2147483647 w 63"/>
                    <a:gd name="T89" fmla="*/ 427467191 h 32"/>
                    <a:gd name="T90" fmla="*/ 2147483647 w 63"/>
                    <a:gd name="T91" fmla="*/ 412082673 h 32"/>
                    <a:gd name="T92" fmla="*/ 2147483647 w 63"/>
                    <a:gd name="T93" fmla="*/ 381063953 h 32"/>
                    <a:gd name="T94" fmla="*/ 2147483647 w 63"/>
                    <a:gd name="T95" fmla="*/ 365417307 h 32"/>
                    <a:gd name="T96" fmla="*/ 2147483647 w 63"/>
                    <a:gd name="T97" fmla="*/ 334398080 h 32"/>
                    <a:gd name="T98" fmla="*/ 2147483647 w 63"/>
                    <a:gd name="T99" fmla="*/ 304359292 h 32"/>
                    <a:gd name="T100" fmla="*/ 2147483647 w 63"/>
                    <a:gd name="T101" fmla="*/ 273340065 h 32"/>
                    <a:gd name="T102" fmla="*/ 2147483647 w 63"/>
                    <a:gd name="T103" fmla="*/ 257955355 h 32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63"/>
                    <a:gd name="T157" fmla="*/ 0 h 32"/>
                    <a:gd name="T158" fmla="*/ 63 w 63"/>
                    <a:gd name="T159" fmla="*/ 32 h 32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63" h="32">
                      <a:moveTo>
                        <a:pt x="63" y="16"/>
                      </a:moveTo>
                      <a:lnTo>
                        <a:pt x="63" y="15"/>
                      </a:lnTo>
                      <a:lnTo>
                        <a:pt x="63" y="14"/>
                      </a:lnTo>
                      <a:lnTo>
                        <a:pt x="63" y="13"/>
                      </a:lnTo>
                      <a:lnTo>
                        <a:pt x="62" y="12"/>
                      </a:lnTo>
                      <a:lnTo>
                        <a:pt x="62" y="11"/>
                      </a:lnTo>
                      <a:lnTo>
                        <a:pt x="61" y="10"/>
                      </a:lnTo>
                      <a:lnTo>
                        <a:pt x="60" y="9"/>
                      </a:lnTo>
                      <a:lnTo>
                        <a:pt x="59" y="8"/>
                      </a:lnTo>
                      <a:lnTo>
                        <a:pt x="58" y="7"/>
                      </a:lnTo>
                      <a:lnTo>
                        <a:pt x="57" y="6"/>
                      </a:lnTo>
                      <a:lnTo>
                        <a:pt x="56" y="6"/>
                      </a:lnTo>
                      <a:lnTo>
                        <a:pt x="55" y="5"/>
                      </a:lnTo>
                      <a:lnTo>
                        <a:pt x="54" y="5"/>
                      </a:lnTo>
                      <a:lnTo>
                        <a:pt x="53" y="4"/>
                      </a:lnTo>
                      <a:lnTo>
                        <a:pt x="52" y="4"/>
                      </a:lnTo>
                      <a:lnTo>
                        <a:pt x="51" y="3"/>
                      </a:lnTo>
                      <a:lnTo>
                        <a:pt x="50" y="3"/>
                      </a:lnTo>
                      <a:lnTo>
                        <a:pt x="49" y="3"/>
                      </a:lnTo>
                      <a:lnTo>
                        <a:pt x="47" y="2"/>
                      </a:lnTo>
                      <a:lnTo>
                        <a:pt x="46" y="2"/>
                      </a:lnTo>
                      <a:lnTo>
                        <a:pt x="45" y="2"/>
                      </a:lnTo>
                      <a:lnTo>
                        <a:pt x="44" y="1"/>
                      </a:lnTo>
                      <a:lnTo>
                        <a:pt x="43" y="1"/>
                      </a:lnTo>
                      <a:lnTo>
                        <a:pt x="42" y="1"/>
                      </a:lnTo>
                      <a:lnTo>
                        <a:pt x="40" y="1"/>
                      </a:lnTo>
                      <a:lnTo>
                        <a:pt x="39" y="1"/>
                      </a:lnTo>
                      <a:lnTo>
                        <a:pt x="38" y="0"/>
                      </a:lnTo>
                      <a:lnTo>
                        <a:pt x="37" y="0"/>
                      </a:lnTo>
                      <a:lnTo>
                        <a:pt x="35" y="0"/>
                      </a:lnTo>
                      <a:lnTo>
                        <a:pt x="34" y="0"/>
                      </a:lnTo>
                      <a:lnTo>
                        <a:pt x="33" y="0"/>
                      </a:lnTo>
                      <a:lnTo>
                        <a:pt x="32" y="0"/>
                      </a:lnTo>
                      <a:lnTo>
                        <a:pt x="30" y="0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7" y="0"/>
                      </a:lnTo>
                      <a:lnTo>
                        <a:pt x="25" y="0"/>
                      </a:lnTo>
                      <a:lnTo>
                        <a:pt x="24" y="1"/>
                      </a:lnTo>
                      <a:lnTo>
                        <a:pt x="23" y="1"/>
                      </a:lnTo>
                      <a:lnTo>
                        <a:pt x="22" y="1"/>
                      </a:ln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18" y="2"/>
                      </a:lnTo>
                      <a:lnTo>
                        <a:pt x="17" y="2"/>
                      </a:lnTo>
                      <a:lnTo>
                        <a:pt x="16" y="2"/>
                      </a:lnTo>
                      <a:lnTo>
                        <a:pt x="15" y="3"/>
                      </a:lnTo>
                      <a:lnTo>
                        <a:pt x="14" y="3"/>
                      </a:lnTo>
                      <a:lnTo>
                        <a:pt x="13" y="3"/>
                      </a:lnTo>
                      <a:lnTo>
                        <a:pt x="12" y="4"/>
                      </a:lnTo>
                      <a:lnTo>
                        <a:pt x="11" y="4"/>
                      </a:lnTo>
                      <a:lnTo>
                        <a:pt x="10" y="5"/>
                      </a:lnTo>
                      <a:lnTo>
                        <a:pt x="9" y="5"/>
                      </a:lnTo>
                      <a:lnTo>
                        <a:pt x="8" y="5"/>
                      </a:lnTo>
                      <a:lnTo>
                        <a:pt x="7" y="6"/>
                      </a:lnTo>
                      <a:lnTo>
                        <a:pt x="6" y="6"/>
                      </a:lnTo>
                      <a:lnTo>
                        <a:pt x="5" y="7"/>
                      </a:lnTo>
                      <a:lnTo>
                        <a:pt x="4" y="8"/>
                      </a:lnTo>
                      <a:lnTo>
                        <a:pt x="3" y="9"/>
                      </a:lnTo>
                      <a:lnTo>
                        <a:pt x="2" y="10"/>
                      </a:lnTo>
                      <a:lnTo>
                        <a:pt x="1" y="11"/>
                      </a:lnTo>
                      <a:lnTo>
                        <a:pt x="1" y="12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1" y="20"/>
                      </a:lnTo>
                      <a:lnTo>
                        <a:pt x="1" y="21"/>
                      </a:lnTo>
                      <a:lnTo>
                        <a:pt x="2" y="22"/>
                      </a:lnTo>
                      <a:lnTo>
                        <a:pt x="3" y="23"/>
                      </a:lnTo>
                      <a:lnTo>
                        <a:pt x="4" y="24"/>
                      </a:lnTo>
                      <a:lnTo>
                        <a:pt x="5" y="24"/>
                      </a:lnTo>
                      <a:lnTo>
                        <a:pt x="5" y="25"/>
                      </a:lnTo>
                      <a:lnTo>
                        <a:pt x="6" y="25"/>
                      </a:lnTo>
                      <a:lnTo>
                        <a:pt x="7" y="26"/>
                      </a:lnTo>
                      <a:lnTo>
                        <a:pt x="8" y="26"/>
                      </a:lnTo>
                      <a:lnTo>
                        <a:pt x="9" y="27"/>
                      </a:lnTo>
                      <a:lnTo>
                        <a:pt x="10" y="27"/>
                      </a:lnTo>
                      <a:lnTo>
                        <a:pt x="11" y="28"/>
                      </a:lnTo>
                      <a:lnTo>
                        <a:pt x="12" y="28"/>
                      </a:lnTo>
                      <a:lnTo>
                        <a:pt x="13" y="29"/>
                      </a:lnTo>
                      <a:lnTo>
                        <a:pt x="14" y="29"/>
                      </a:lnTo>
                      <a:lnTo>
                        <a:pt x="15" y="29"/>
                      </a:lnTo>
                      <a:lnTo>
                        <a:pt x="16" y="30"/>
                      </a:lnTo>
                      <a:lnTo>
                        <a:pt x="17" y="30"/>
                      </a:lnTo>
                      <a:lnTo>
                        <a:pt x="18" y="30"/>
                      </a:lnTo>
                      <a:lnTo>
                        <a:pt x="19" y="30"/>
                      </a:lnTo>
                      <a:lnTo>
                        <a:pt x="20" y="31"/>
                      </a:lnTo>
                      <a:lnTo>
                        <a:pt x="22" y="31"/>
                      </a:lnTo>
                      <a:lnTo>
                        <a:pt x="23" y="31"/>
                      </a:lnTo>
                      <a:lnTo>
                        <a:pt x="24" y="31"/>
                      </a:lnTo>
                      <a:lnTo>
                        <a:pt x="25" y="31"/>
                      </a:lnTo>
                      <a:lnTo>
                        <a:pt x="26" y="32"/>
                      </a:lnTo>
                      <a:lnTo>
                        <a:pt x="28" y="32"/>
                      </a:lnTo>
                      <a:lnTo>
                        <a:pt x="29" y="32"/>
                      </a:lnTo>
                      <a:lnTo>
                        <a:pt x="30" y="32"/>
                      </a:lnTo>
                      <a:lnTo>
                        <a:pt x="32" y="32"/>
                      </a:lnTo>
                      <a:lnTo>
                        <a:pt x="33" y="32"/>
                      </a:lnTo>
                      <a:lnTo>
                        <a:pt x="34" y="32"/>
                      </a:lnTo>
                      <a:lnTo>
                        <a:pt x="35" y="32"/>
                      </a:lnTo>
                      <a:lnTo>
                        <a:pt x="37" y="32"/>
                      </a:lnTo>
                      <a:lnTo>
                        <a:pt x="38" y="31"/>
                      </a:lnTo>
                      <a:lnTo>
                        <a:pt x="39" y="31"/>
                      </a:lnTo>
                      <a:lnTo>
                        <a:pt x="40" y="31"/>
                      </a:lnTo>
                      <a:lnTo>
                        <a:pt x="42" y="31"/>
                      </a:lnTo>
                      <a:lnTo>
                        <a:pt x="43" y="31"/>
                      </a:lnTo>
                      <a:lnTo>
                        <a:pt x="44" y="30"/>
                      </a:lnTo>
                      <a:lnTo>
                        <a:pt x="45" y="30"/>
                      </a:lnTo>
                      <a:lnTo>
                        <a:pt x="46" y="30"/>
                      </a:lnTo>
                      <a:lnTo>
                        <a:pt x="47" y="30"/>
                      </a:lnTo>
                      <a:lnTo>
                        <a:pt x="49" y="29"/>
                      </a:lnTo>
                      <a:lnTo>
                        <a:pt x="50" y="29"/>
                      </a:lnTo>
                      <a:lnTo>
                        <a:pt x="51" y="29"/>
                      </a:lnTo>
                      <a:lnTo>
                        <a:pt x="52" y="28"/>
                      </a:lnTo>
                      <a:lnTo>
                        <a:pt x="53" y="28"/>
                      </a:lnTo>
                      <a:lnTo>
                        <a:pt x="54" y="27"/>
                      </a:lnTo>
                      <a:lnTo>
                        <a:pt x="55" y="27"/>
                      </a:lnTo>
                      <a:lnTo>
                        <a:pt x="55" y="26"/>
                      </a:lnTo>
                      <a:lnTo>
                        <a:pt x="56" y="26"/>
                      </a:lnTo>
                      <a:lnTo>
                        <a:pt x="57" y="25"/>
                      </a:lnTo>
                      <a:lnTo>
                        <a:pt x="58" y="25"/>
                      </a:lnTo>
                      <a:lnTo>
                        <a:pt x="58" y="24"/>
                      </a:lnTo>
                      <a:lnTo>
                        <a:pt x="59" y="24"/>
                      </a:lnTo>
                      <a:lnTo>
                        <a:pt x="60" y="23"/>
                      </a:lnTo>
                      <a:lnTo>
                        <a:pt x="61" y="22"/>
                      </a:lnTo>
                      <a:lnTo>
                        <a:pt x="62" y="21"/>
                      </a:lnTo>
                      <a:lnTo>
                        <a:pt x="62" y="20"/>
                      </a:lnTo>
                      <a:lnTo>
                        <a:pt x="63" y="19"/>
                      </a:lnTo>
                      <a:lnTo>
                        <a:pt x="63" y="18"/>
                      </a:lnTo>
                      <a:lnTo>
                        <a:pt x="63" y="17"/>
                      </a:lnTo>
                      <a:lnTo>
                        <a:pt x="63" y="16"/>
                      </a:lnTo>
                    </a:path>
                  </a:pathLst>
                </a:custGeom>
                <a:solidFill>
                  <a:srgbClr val="BFC4C7"/>
                </a:solidFill>
                <a:ln w="0">
                  <a:solidFill>
                    <a:srgbClr val="23282B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de-DE" altLang="de-DE"/>
                </a:p>
              </p:txBody>
            </p:sp>
            <p:sp>
              <p:nvSpPr>
                <p:cNvPr id="162" name="Freeform 22"/>
                <p:cNvSpPr>
                  <a:spLocks/>
                </p:cNvSpPr>
                <p:nvPr>
                  <p:custDataLst>
                    <p:tags r:id="rId3"/>
                  </p:custDataLst>
                </p:nvPr>
              </p:nvSpPr>
              <p:spPr bwMode="auto">
                <a:xfrm>
                  <a:off x="2592" y="1920"/>
                  <a:ext cx="432" cy="288"/>
                </a:xfrm>
                <a:custGeom>
                  <a:avLst/>
                  <a:gdLst>
                    <a:gd name="T0" fmla="*/ 0 w 63"/>
                    <a:gd name="T1" fmla="*/ 0 h 79"/>
                    <a:gd name="T2" fmla="*/ 0 w 63"/>
                    <a:gd name="T3" fmla="*/ 347451582 h 79"/>
                    <a:gd name="T4" fmla="*/ 0 w 63"/>
                    <a:gd name="T5" fmla="*/ 358275828 h 79"/>
                    <a:gd name="T6" fmla="*/ 0 w 63"/>
                    <a:gd name="T7" fmla="*/ 364385917 h 79"/>
                    <a:gd name="T8" fmla="*/ 2147483647 w 63"/>
                    <a:gd name="T9" fmla="*/ 374869755 h 79"/>
                    <a:gd name="T10" fmla="*/ 2147483647 w 63"/>
                    <a:gd name="T11" fmla="*/ 381015308 h 79"/>
                    <a:gd name="T12" fmla="*/ 2147483647 w 63"/>
                    <a:gd name="T13" fmla="*/ 391343756 h 79"/>
                    <a:gd name="T14" fmla="*/ 2147483647 w 63"/>
                    <a:gd name="T15" fmla="*/ 402170802 h 79"/>
                    <a:gd name="T16" fmla="*/ 2147483647 w 63"/>
                    <a:gd name="T17" fmla="*/ 407970814 h 79"/>
                    <a:gd name="T18" fmla="*/ 2147483647 w 63"/>
                    <a:gd name="T19" fmla="*/ 412498551 h 79"/>
                    <a:gd name="T20" fmla="*/ 2147483647 w 63"/>
                    <a:gd name="T21" fmla="*/ 424574306 h 79"/>
                    <a:gd name="T22" fmla="*/ 2147483647 w 63"/>
                    <a:gd name="T23" fmla="*/ 424574306 h 79"/>
                    <a:gd name="T24" fmla="*/ 2147483647 w 63"/>
                    <a:gd name="T25" fmla="*/ 429126075 h 79"/>
                    <a:gd name="T26" fmla="*/ 2147483647 w 63"/>
                    <a:gd name="T27" fmla="*/ 435365655 h 79"/>
                    <a:gd name="T28" fmla="*/ 2147483647 w 63"/>
                    <a:gd name="T29" fmla="*/ 435365655 h 79"/>
                    <a:gd name="T30" fmla="*/ 2147483647 w 63"/>
                    <a:gd name="T31" fmla="*/ 435365655 h 79"/>
                    <a:gd name="T32" fmla="*/ 2147483647 w 63"/>
                    <a:gd name="T33" fmla="*/ 435365655 h 79"/>
                    <a:gd name="T34" fmla="*/ 2147483647 w 63"/>
                    <a:gd name="T35" fmla="*/ 435365655 h 79"/>
                    <a:gd name="T36" fmla="*/ 2147483647 w 63"/>
                    <a:gd name="T37" fmla="*/ 429126075 h 79"/>
                    <a:gd name="T38" fmla="*/ 2147483647 w 63"/>
                    <a:gd name="T39" fmla="*/ 424574306 h 79"/>
                    <a:gd name="T40" fmla="*/ 2147483647 w 63"/>
                    <a:gd name="T41" fmla="*/ 418761696 h 79"/>
                    <a:gd name="T42" fmla="*/ 2147483647 w 63"/>
                    <a:gd name="T43" fmla="*/ 412498551 h 79"/>
                    <a:gd name="T44" fmla="*/ 2147483647 w 63"/>
                    <a:gd name="T45" fmla="*/ 407970814 h 79"/>
                    <a:gd name="T46" fmla="*/ 2147483647 w 63"/>
                    <a:gd name="T47" fmla="*/ 402170802 h 79"/>
                    <a:gd name="T48" fmla="*/ 2147483647 w 63"/>
                    <a:gd name="T49" fmla="*/ 391343756 h 79"/>
                    <a:gd name="T50" fmla="*/ 2147483647 w 63"/>
                    <a:gd name="T51" fmla="*/ 381015308 h 79"/>
                    <a:gd name="T52" fmla="*/ 2147483647 w 63"/>
                    <a:gd name="T53" fmla="*/ 374869755 h 79"/>
                    <a:gd name="T54" fmla="*/ 2147483647 w 63"/>
                    <a:gd name="T55" fmla="*/ 364385917 h 79"/>
                    <a:gd name="T56" fmla="*/ 2147483647 w 63"/>
                    <a:gd name="T57" fmla="*/ 358275828 h 79"/>
                    <a:gd name="T58" fmla="*/ 2147483647 w 63"/>
                    <a:gd name="T59" fmla="*/ 347451582 h 79"/>
                    <a:gd name="T60" fmla="*/ 2147483647 w 63"/>
                    <a:gd name="T61" fmla="*/ 0 h 79"/>
                    <a:gd name="T62" fmla="*/ 2147483647 w 63"/>
                    <a:gd name="T63" fmla="*/ 10791330 h 79"/>
                    <a:gd name="T64" fmla="*/ 2147483647 w 63"/>
                    <a:gd name="T65" fmla="*/ 16594255 h 79"/>
                    <a:gd name="T66" fmla="*/ 2147483647 w 63"/>
                    <a:gd name="T67" fmla="*/ 27417699 h 79"/>
                    <a:gd name="T68" fmla="*/ 2147483647 w 63"/>
                    <a:gd name="T69" fmla="*/ 33230390 h 79"/>
                    <a:gd name="T70" fmla="*/ 2147483647 w 63"/>
                    <a:gd name="T71" fmla="*/ 43892218 h 79"/>
                    <a:gd name="T72" fmla="*/ 2147483647 w 63"/>
                    <a:gd name="T73" fmla="*/ 54375852 h 79"/>
                    <a:gd name="T74" fmla="*/ 2147483647 w 63"/>
                    <a:gd name="T75" fmla="*/ 60495478 h 79"/>
                    <a:gd name="T76" fmla="*/ 2147483647 w 63"/>
                    <a:gd name="T77" fmla="*/ 66296000 h 79"/>
                    <a:gd name="T78" fmla="*/ 2147483647 w 63"/>
                    <a:gd name="T79" fmla="*/ 70850393 h 79"/>
                    <a:gd name="T80" fmla="*/ 2147483647 w 63"/>
                    <a:gd name="T81" fmla="*/ 77122579 h 79"/>
                    <a:gd name="T82" fmla="*/ 2147483647 w 63"/>
                    <a:gd name="T83" fmla="*/ 83359534 h 79"/>
                    <a:gd name="T84" fmla="*/ 2147483647 w 63"/>
                    <a:gd name="T85" fmla="*/ 83359534 h 79"/>
                    <a:gd name="T86" fmla="*/ 2147483647 w 63"/>
                    <a:gd name="T87" fmla="*/ 87450969 h 79"/>
                    <a:gd name="T88" fmla="*/ 2147483647 w 63"/>
                    <a:gd name="T89" fmla="*/ 87450969 h 79"/>
                    <a:gd name="T90" fmla="*/ 2147483647 w 63"/>
                    <a:gd name="T91" fmla="*/ 87450969 h 79"/>
                    <a:gd name="T92" fmla="*/ 2147483647 w 63"/>
                    <a:gd name="T93" fmla="*/ 83359534 h 79"/>
                    <a:gd name="T94" fmla="*/ 2147483647 w 63"/>
                    <a:gd name="T95" fmla="*/ 77122579 h 79"/>
                    <a:gd name="T96" fmla="*/ 2147483647 w 63"/>
                    <a:gd name="T97" fmla="*/ 77122579 h 79"/>
                    <a:gd name="T98" fmla="*/ 2147483647 w 63"/>
                    <a:gd name="T99" fmla="*/ 70850393 h 79"/>
                    <a:gd name="T100" fmla="*/ 2147483647 w 63"/>
                    <a:gd name="T101" fmla="*/ 66296000 h 79"/>
                    <a:gd name="T102" fmla="*/ 2147483647 w 63"/>
                    <a:gd name="T103" fmla="*/ 60495478 h 79"/>
                    <a:gd name="T104" fmla="*/ 2147483647 w 63"/>
                    <a:gd name="T105" fmla="*/ 49695234 h 79"/>
                    <a:gd name="T106" fmla="*/ 2147483647 w 63"/>
                    <a:gd name="T107" fmla="*/ 43892218 h 79"/>
                    <a:gd name="T108" fmla="*/ 2147483647 w 63"/>
                    <a:gd name="T109" fmla="*/ 33230390 h 79"/>
                    <a:gd name="T110" fmla="*/ 2147483647 w 63"/>
                    <a:gd name="T111" fmla="*/ 27417699 h 79"/>
                    <a:gd name="T112" fmla="*/ 0 w 63"/>
                    <a:gd name="T113" fmla="*/ 16594255 h 79"/>
                    <a:gd name="T114" fmla="*/ 0 w 63"/>
                    <a:gd name="T115" fmla="*/ 10791330 h 79"/>
                    <a:gd name="T116" fmla="*/ 0 w 63"/>
                    <a:gd name="T117" fmla="*/ 0 h 79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63"/>
                    <a:gd name="T178" fmla="*/ 0 h 79"/>
                    <a:gd name="T179" fmla="*/ 63 w 63"/>
                    <a:gd name="T180" fmla="*/ 79 h 79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63" h="79">
                      <a:moveTo>
                        <a:pt x="0" y="0"/>
                      </a:move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8"/>
                      </a:lnTo>
                      <a:lnTo>
                        <a:pt x="2" y="69"/>
                      </a:lnTo>
                      <a:lnTo>
                        <a:pt x="4" y="71"/>
                      </a:lnTo>
                      <a:lnTo>
                        <a:pt x="7" y="73"/>
                      </a:lnTo>
                      <a:lnTo>
                        <a:pt x="9" y="74"/>
                      </a:lnTo>
                      <a:lnTo>
                        <a:pt x="11" y="75"/>
                      </a:lnTo>
                      <a:lnTo>
                        <a:pt x="15" y="77"/>
                      </a:lnTo>
                      <a:lnTo>
                        <a:pt x="18" y="77"/>
                      </a:lnTo>
                      <a:lnTo>
                        <a:pt x="22" y="78"/>
                      </a:lnTo>
                      <a:lnTo>
                        <a:pt x="25" y="79"/>
                      </a:lnTo>
                      <a:lnTo>
                        <a:pt x="28" y="79"/>
                      </a:lnTo>
                      <a:lnTo>
                        <a:pt x="32" y="79"/>
                      </a:lnTo>
                      <a:lnTo>
                        <a:pt x="35" y="79"/>
                      </a:lnTo>
                      <a:lnTo>
                        <a:pt x="40" y="79"/>
                      </a:lnTo>
                      <a:lnTo>
                        <a:pt x="44" y="78"/>
                      </a:lnTo>
                      <a:lnTo>
                        <a:pt x="47" y="77"/>
                      </a:lnTo>
                      <a:lnTo>
                        <a:pt x="51" y="76"/>
                      </a:lnTo>
                      <a:lnTo>
                        <a:pt x="53" y="75"/>
                      </a:lnTo>
                      <a:lnTo>
                        <a:pt x="55" y="74"/>
                      </a:lnTo>
                      <a:lnTo>
                        <a:pt x="57" y="73"/>
                      </a:lnTo>
                      <a:lnTo>
                        <a:pt x="59" y="71"/>
                      </a:lnTo>
                      <a:lnTo>
                        <a:pt x="61" y="69"/>
                      </a:lnTo>
                      <a:lnTo>
                        <a:pt x="62" y="68"/>
                      </a:lnTo>
                      <a:lnTo>
                        <a:pt x="63" y="66"/>
                      </a:lnTo>
                      <a:lnTo>
                        <a:pt x="63" y="65"/>
                      </a:lnTo>
                      <a:lnTo>
                        <a:pt x="63" y="63"/>
                      </a:lnTo>
                      <a:lnTo>
                        <a:pt x="63" y="0"/>
                      </a:lnTo>
                      <a:lnTo>
                        <a:pt x="63" y="2"/>
                      </a:lnTo>
                      <a:lnTo>
                        <a:pt x="63" y="3"/>
                      </a:lnTo>
                      <a:lnTo>
                        <a:pt x="62" y="5"/>
                      </a:lnTo>
                      <a:lnTo>
                        <a:pt x="61" y="6"/>
                      </a:lnTo>
                      <a:lnTo>
                        <a:pt x="59" y="8"/>
                      </a:lnTo>
                      <a:lnTo>
                        <a:pt x="56" y="10"/>
                      </a:lnTo>
                      <a:lnTo>
                        <a:pt x="54" y="11"/>
                      </a:lnTo>
                      <a:lnTo>
                        <a:pt x="52" y="12"/>
                      </a:lnTo>
                      <a:lnTo>
                        <a:pt x="48" y="13"/>
                      </a:lnTo>
                      <a:lnTo>
                        <a:pt x="45" y="14"/>
                      </a:lnTo>
                      <a:lnTo>
                        <a:pt x="41" y="15"/>
                      </a:lnTo>
                      <a:lnTo>
                        <a:pt x="38" y="15"/>
                      </a:lnTo>
                      <a:lnTo>
                        <a:pt x="35" y="16"/>
                      </a:lnTo>
                      <a:lnTo>
                        <a:pt x="32" y="16"/>
                      </a:lnTo>
                      <a:lnTo>
                        <a:pt x="28" y="16"/>
                      </a:lnTo>
                      <a:lnTo>
                        <a:pt x="24" y="15"/>
                      </a:lnTo>
                      <a:lnTo>
                        <a:pt x="19" y="14"/>
                      </a:lnTo>
                      <a:lnTo>
                        <a:pt x="16" y="14"/>
                      </a:lnTo>
                      <a:lnTo>
                        <a:pt x="13" y="13"/>
                      </a:lnTo>
                      <a:lnTo>
                        <a:pt x="10" y="12"/>
                      </a:lnTo>
                      <a:lnTo>
                        <a:pt x="8" y="11"/>
                      </a:lnTo>
                      <a:lnTo>
                        <a:pt x="6" y="9"/>
                      </a:lnTo>
                      <a:lnTo>
                        <a:pt x="4" y="8"/>
                      </a:lnTo>
                      <a:lnTo>
                        <a:pt x="2" y="6"/>
                      </a:lnTo>
                      <a:lnTo>
                        <a:pt x="1" y="5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0" cap="sq">
                  <a:solidFill>
                    <a:srgbClr val="23282B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de-DE" altLang="de-DE"/>
                </a:p>
              </p:txBody>
            </p:sp>
          </p:grpSp>
          <p:sp>
            <p:nvSpPr>
              <p:cNvPr id="160" name="Line 23"/>
              <p:cNvSpPr>
                <a:spLocks noChangeShapeType="1"/>
              </p:cNvSpPr>
              <p:nvPr/>
            </p:nvSpPr>
            <p:spPr bwMode="auto">
              <a:xfrm>
                <a:off x="1152" y="2802"/>
                <a:ext cx="73" cy="5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8" name="Freihandform 7"/>
          <p:cNvSpPr/>
          <p:nvPr/>
        </p:nvSpPr>
        <p:spPr>
          <a:xfrm>
            <a:off x="3596378" y="1449421"/>
            <a:ext cx="1189631" cy="305172"/>
          </a:xfrm>
          <a:custGeom>
            <a:avLst/>
            <a:gdLst>
              <a:gd name="connsiteX0" fmla="*/ 41767 w 1189631"/>
              <a:gd name="connsiteY0" fmla="*/ 0 h 305172"/>
              <a:gd name="connsiteX1" fmla="*/ 139043 w 1189631"/>
              <a:gd name="connsiteY1" fmla="*/ 262647 h 305172"/>
              <a:gd name="connsiteX2" fmla="*/ 1189631 w 1189631"/>
              <a:gd name="connsiteY2" fmla="*/ 301558 h 30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9631" h="305172">
                <a:moveTo>
                  <a:pt x="41767" y="0"/>
                </a:moveTo>
                <a:cubicBezTo>
                  <a:pt x="-5251" y="106193"/>
                  <a:pt x="-52268" y="212387"/>
                  <a:pt x="139043" y="262647"/>
                </a:cubicBezTo>
                <a:cubicBezTo>
                  <a:pt x="330354" y="312907"/>
                  <a:pt x="759992" y="307232"/>
                  <a:pt x="1189631" y="301558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915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6" grpId="0"/>
      <p:bldP spid="4" grpId="0" animBg="1"/>
      <p:bldP spid="5" grpId="0"/>
      <p:bldP spid="154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Shared</a:t>
            </a:r>
            <a:r>
              <a:rPr lang="de-DE" dirty="0" smtClean="0"/>
              <a:t> „global“ </a:t>
            </a:r>
            <a:r>
              <a:rPr lang="de-DE" dirty="0" err="1" smtClean="0"/>
              <a:t>vocabularies</a:t>
            </a:r>
            <a:r>
              <a:rPr lang="de-DE" dirty="0" smtClean="0"/>
              <a:t> e.g.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2987824" y="948977"/>
            <a:ext cx="5832475" cy="3529013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de-DE" sz="2000" dirty="0" err="1" smtClean="0"/>
              <a:t>Classes</a:t>
            </a:r>
            <a:r>
              <a:rPr lang="de-DE" sz="2000" dirty="0" smtClean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drugs</a:t>
            </a:r>
            <a:endParaRPr lang="de-DE" sz="2000" dirty="0"/>
          </a:p>
          <a:p>
            <a:pPr>
              <a:spcBef>
                <a:spcPts val="200"/>
              </a:spcBef>
            </a:pPr>
            <a:r>
              <a:rPr lang="de-DE" sz="2000" dirty="0" smtClean="0"/>
              <a:t>Drug </a:t>
            </a:r>
            <a:r>
              <a:rPr lang="de-DE" sz="2000" dirty="0" err="1" smtClean="0"/>
              <a:t>side</a:t>
            </a:r>
            <a:r>
              <a:rPr lang="de-DE" sz="2000" dirty="0" smtClean="0"/>
              <a:t> </a:t>
            </a:r>
            <a:r>
              <a:rPr lang="de-DE" sz="2000" dirty="0" err="1" smtClean="0"/>
              <a:t>effects</a:t>
            </a:r>
            <a:endParaRPr lang="de-DE" sz="2000" dirty="0"/>
          </a:p>
          <a:p>
            <a:pPr>
              <a:spcBef>
                <a:spcPts val="200"/>
              </a:spcBef>
            </a:pPr>
            <a:r>
              <a:rPr lang="de-DE" sz="2000" dirty="0" err="1" smtClean="0"/>
              <a:t>Document</a:t>
            </a:r>
            <a:r>
              <a:rPr lang="de-DE" sz="2000" dirty="0" smtClean="0"/>
              <a:t> </a:t>
            </a:r>
            <a:r>
              <a:rPr lang="de-DE" sz="2000" dirty="0" err="1" smtClean="0"/>
              <a:t>classes</a:t>
            </a:r>
            <a:r>
              <a:rPr lang="de-DE" sz="2000" dirty="0" smtClean="0"/>
              <a:t>/-</a:t>
            </a:r>
            <a:r>
              <a:rPr lang="de-DE" sz="2000" dirty="0" err="1" smtClean="0"/>
              <a:t>taxonomy</a:t>
            </a:r>
            <a:endParaRPr lang="de-DE" sz="2000" dirty="0"/>
          </a:p>
          <a:p>
            <a:pPr>
              <a:spcBef>
                <a:spcPts val="200"/>
              </a:spcBef>
            </a:pPr>
            <a:r>
              <a:rPr lang="de-DE" sz="2000" dirty="0" err="1" smtClean="0"/>
              <a:t>Measures</a:t>
            </a:r>
            <a:endParaRPr lang="de-DE" sz="2000" dirty="0"/>
          </a:p>
          <a:p>
            <a:pPr>
              <a:spcBef>
                <a:spcPts val="200"/>
              </a:spcBef>
            </a:pPr>
            <a:r>
              <a:rPr lang="de-DE" sz="2000" dirty="0" smtClean="0"/>
              <a:t>Diagnosis</a:t>
            </a:r>
            <a:endParaRPr lang="de-DE" sz="2000" dirty="0"/>
          </a:p>
          <a:p>
            <a:pPr>
              <a:spcBef>
                <a:spcPts val="200"/>
              </a:spcBef>
            </a:pPr>
            <a:r>
              <a:rPr lang="de-DE" sz="2000" dirty="0" smtClean="0"/>
              <a:t>Symptoms</a:t>
            </a:r>
            <a:endParaRPr lang="de-DE" sz="2000" dirty="0"/>
          </a:p>
          <a:p>
            <a:pPr>
              <a:spcBef>
                <a:spcPts val="200"/>
              </a:spcBef>
            </a:pPr>
            <a:r>
              <a:rPr lang="en-US" sz="2000" dirty="0"/>
              <a:t>Variety of observation and documentation attributes </a:t>
            </a:r>
            <a:endParaRPr lang="en-US" sz="2000" dirty="0" smtClean="0"/>
          </a:p>
          <a:p>
            <a:pPr>
              <a:spcBef>
                <a:spcPts val="200"/>
              </a:spcBef>
            </a:pPr>
            <a:r>
              <a:rPr lang="en-US" sz="2000" dirty="0"/>
              <a:t>e.g. diverse vocabularies within the </a:t>
            </a:r>
            <a:r>
              <a:rPr lang="en-US" sz="2000" dirty="0" err="1"/>
              <a:t>Gematik</a:t>
            </a:r>
            <a:r>
              <a:rPr lang="en-US" sz="2000" dirty="0"/>
              <a:t>- &amp; KBV specifications -&gt; e-prescription, emergency data, medication plan ...</a:t>
            </a:r>
            <a:endParaRPr lang="de-DE" sz="2000" dirty="0"/>
          </a:p>
        </p:txBody>
      </p:sp>
      <p:sp>
        <p:nvSpPr>
          <p:cNvPr id="4" name="Ellipse 3"/>
          <p:cNvSpPr/>
          <p:nvPr/>
        </p:nvSpPr>
        <p:spPr>
          <a:xfrm>
            <a:off x="481801" y="1921396"/>
            <a:ext cx="1673919" cy="374378"/>
          </a:xfrm>
          <a:prstGeom prst="ellipse">
            <a:avLst/>
          </a:prstGeom>
          <a:noFill/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" name="Gruppieren 4"/>
          <p:cNvGrpSpPr/>
          <p:nvPr/>
        </p:nvGrpSpPr>
        <p:grpSpPr>
          <a:xfrm>
            <a:off x="962973" y="2375207"/>
            <a:ext cx="864168" cy="340901"/>
            <a:chOff x="707586" y="2296111"/>
            <a:chExt cx="864168" cy="340901"/>
          </a:xfrm>
        </p:grpSpPr>
        <p:cxnSp>
          <p:nvCxnSpPr>
            <p:cNvPr id="6" name="Gerade Verbindung mit Pfeil 5"/>
            <p:cNvCxnSpPr/>
            <p:nvPr/>
          </p:nvCxnSpPr>
          <p:spPr>
            <a:xfrm flipV="1">
              <a:off x="707586" y="2296111"/>
              <a:ext cx="864168" cy="63746"/>
            </a:xfrm>
            <a:prstGeom prst="straightConnector1">
              <a:avLst/>
            </a:prstGeom>
            <a:ln>
              <a:prstDash val="dashDot"/>
              <a:headEnd type="arrow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Flussdiagramm: Dokument 6"/>
            <p:cNvSpPr/>
            <p:nvPr/>
          </p:nvSpPr>
          <p:spPr>
            <a:xfrm>
              <a:off x="1128866" y="2420988"/>
              <a:ext cx="144016" cy="216024"/>
            </a:xfrm>
            <a:prstGeom prst="flowChartDocumen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210682" y="2057150"/>
            <a:ext cx="1203406" cy="816999"/>
            <a:chOff x="-24094" y="2057150"/>
            <a:chExt cx="1203406" cy="816999"/>
          </a:xfrm>
        </p:grpSpPr>
        <p:sp>
          <p:nvSpPr>
            <p:cNvPr id="9" name="Text Box 6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-24094" y="2597150"/>
              <a:ext cx="120340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615950" eaLnBrk="0" hangingPunct="0"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itchFamily="34" charset="0"/>
                </a:defRPr>
              </a:lvl1pPr>
              <a:lvl2pPr marL="742950" indent="-285750" defTabSz="615950" eaLnBrk="0" hangingPunct="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itchFamily="34" charset="0"/>
                </a:defRPr>
              </a:lvl2pPr>
              <a:lvl3pPr marL="1143000" indent="-228600" defTabSz="615950" eaLnBrk="0" hangingPunct="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itchFamily="34" charset="0"/>
                </a:defRPr>
              </a:lvl3pPr>
              <a:lvl4pPr marL="1600200" indent="-228600" defTabSz="6159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itchFamily="34" charset="0"/>
                </a:defRPr>
              </a:lvl4pPr>
              <a:lvl5pPr marL="2057400" indent="-228600" defTabSz="615950" eaLnBrk="0" hangingPunct="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itchFamily="34" charset="0"/>
                </a:defRPr>
              </a:lvl5pPr>
              <a:lvl6pPr marL="2514600" indent="-228600" defTabSz="6159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itchFamily="34" charset="0"/>
                </a:defRPr>
              </a:lvl6pPr>
              <a:lvl7pPr marL="2971800" indent="-228600" defTabSz="6159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itchFamily="34" charset="0"/>
                </a:defRPr>
              </a:lvl7pPr>
              <a:lvl8pPr marL="3429000" indent="-228600" defTabSz="6159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itchFamily="34" charset="0"/>
                </a:defRPr>
              </a:lvl8pPr>
              <a:lvl9pPr marL="3886200" indent="-228600" defTabSz="6159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200" dirty="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Office Dr. </a:t>
              </a:r>
              <a:r>
                <a:rPr lang="de-DE" altLang="de-DE" sz="1200" dirty="0" smtClean="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Müller</a:t>
              </a:r>
              <a:endParaRPr lang="de-DE" altLang="de-DE" sz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10" name="Group 408"/>
            <p:cNvGrpSpPr>
              <a:grpSpLocks/>
            </p:cNvGrpSpPr>
            <p:nvPr>
              <p:custDataLst>
                <p:tags r:id="rId14"/>
              </p:custDataLst>
            </p:nvPr>
          </p:nvGrpSpPr>
          <p:grpSpPr bwMode="auto">
            <a:xfrm flipH="1">
              <a:off x="59586" y="2057150"/>
              <a:ext cx="648000" cy="540000"/>
              <a:chOff x="2873" y="2041"/>
              <a:chExt cx="847" cy="809"/>
            </a:xfrm>
          </p:grpSpPr>
          <p:grpSp>
            <p:nvGrpSpPr>
              <p:cNvPr id="11" name="Group 409"/>
              <p:cNvGrpSpPr>
                <a:grpSpLocks/>
              </p:cNvGrpSpPr>
              <p:nvPr/>
            </p:nvGrpSpPr>
            <p:grpSpPr bwMode="auto">
              <a:xfrm flipH="1">
                <a:off x="2873" y="2268"/>
                <a:ext cx="220" cy="453"/>
                <a:chOff x="1905" y="1089"/>
                <a:chExt cx="227" cy="453"/>
              </a:xfrm>
            </p:grpSpPr>
            <p:sp>
              <p:nvSpPr>
                <p:cNvPr id="25" name="Rectangle 410"/>
                <p:cNvSpPr>
                  <a:spLocks noChangeArrowheads="1"/>
                </p:cNvSpPr>
                <p:nvPr/>
              </p:nvSpPr>
              <p:spPr bwMode="auto">
                <a:xfrm>
                  <a:off x="1905" y="1089"/>
                  <a:ext cx="227" cy="45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de-DE" altLang="de-DE">
                    <a:latin typeface="Calibri" pitchFamily="34" charset="0"/>
                  </a:endParaRPr>
                </a:p>
              </p:txBody>
            </p:sp>
            <p:sp>
              <p:nvSpPr>
                <p:cNvPr id="26" name="Line 411"/>
                <p:cNvSpPr>
                  <a:spLocks noChangeShapeType="1"/>
                </p:cNvSpPr>
                <p:nvPr/>
              </p:nvSpPr>
              <p:spPr bwMode="auto">
                <a:xfrm>
                  <a:off x="1950" y="1497"/>
                  <a:ext cx="13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7" name="Line 412"/>
                <p:cNvSpPr>
                  <a:spLocks noChangeShapeType="1"/>
                </p:cNvSpPr>
                <p:nvPr/>
              </p:nvSpPr>
              <p:spPr bwMode="auto">
                <a:xfrm>
                  <a:off x="1950" y="1452"/>
                  <a:ext cx="13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" name="Line 413"/>
                <p:cNvSpPr>
                  <a:spLocks noChangeShapeType="1"/>
                </p:cNvSpPr>
                <p:nvPr/>
              </p:nvSpPr>
              <p:spPr bwMode="auto">
                <a:xfrm>
                  <a:off x="1950" y="1406"/>
                  <a:ext cx="13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9" name="Rectangle 414"/>
                <p:cNvSpPr>
                  <a:spLocks noChangeArrowheads="1"/>
                </p:cNvSpPr>
                <p:nvPr/>
              </p:nvSpPr>
              <p:spPr bwMode="auto">
                <a:xfrm>
                  <a:off x="2041" y="1315"/>
                  <a:ext cx="46" cy="4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de-DE" altLang="de-DE">
                    <a:latin typeface="Calibri" pitchFamily="34" charset="0"/>
                  </a:endParaRPr>
                </a:p>
              </p:txBody>
            </p:sp>
            <p:sp>
              <p:nvSpPr>
                <p:cNvPr id="30" name="Line 415"/>
                <p:cNvSpPr>
                  <a:spLocks noChangeShapeType="1"/>
                </p:cNvSpPr>
                <p:nvPr/>
              </p:nvSpPr>
              <p:spPr bwMode="auto">
                <a:xfrm>
                  <a:off x="1950" y="1134"/>
                  <a:ext cx="13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2" name="Group 416"/>
              <p:cNvGrpSpPr>
                <a:grpSpLocks/>
              </p:cNvGrpSpPr>
              <p:nvPr/>
            </p:nvGrpSpPr>
            <p:grpSpPr bwMode="auto">
              <a:xfrm flipH="1">
                <a:off x="3217" y="2670"/>
                <a:ext cx="359" cy="180"/>
                <a:chOff x="2592" y="1872"/>
                <a:chExt cx="432" cy="336"/>
              </a:xfrm>
            </p:grpSpPr>
            <p:sp>
              <p:nvSpPr>
                <p:cNvPr id="23" name="Freeform 417"/>
                <p:cNvSpPr>
                  <a:spLocks/>
                </p:cNvSpPr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2592" y="1872"/>
                  <a:ext cx="432" cy="127"/>
                </a:xfrm>
                <a:custGeom>
                  <a:avLst/>
                  <a:gdLst>
                    <a:gd name="T0" fmla="*/ 6548770 w 63"/>
                    <a:gd name="T1" fmla="*/ 59067 h 32"/>
                    <a:gd name="T2" fmla="*/ 6548770 w 63"/>
                    <a:gd name="T3" fmla="*/ 51129 h 32"/>
                    <a:gd name="T4" fmla="*/ 6442690 w 63"/>
                    <a:gd name="T5" fmla="*/ 43442 h 32"/>
                    <a:gd name="T6" fmla="*/ 6230249 w 63"/>
                    <a:gd name="T7" fmla="*/ 35504 h 32"/>
                    <a:gd name="T8" fmla="*/ 6033566 w 63"/>
                    <a:gd name="T9" fmla="*/ 27563 h 32"/>
                    <a:gd name="T10" fmla="*/ 5821406 w 63"/>
                    <a:gd name="T11" fmla="*/ 23562 h 32"/>
                    <a:gd name="T12" fmla="*/ 5609253 w 63"/>
                    <a:gd name="T13" fmla="*/ 19625 h 32"/>
                    <a:gd name="T14" fmla="*/ 5306160 w 63"/>
                    <a:gd name="T15" fmla="*/ 11874 h 32"/>
                    <a:gd name="T16" fmla="*/ 4881847 w 63"/>
                    <a:gd name="T17" fmla="*/ 7937 h 32"/>
                    <a:gd name="T18" fmla="*/ 4578755 w 63"/>
                    <a:gd name="T19" fmla="*/ 4000 h 32"/>
                    <a:gd name="T20" fmla="*/ 4154442 w 63"/>
                    <a:gd name="T21" fmla="*/ 4000 h 32"/>
                    <a:gd name="T22" fmla="*/ 3851397 w 63"/>
                    <a:gd name="T23" fmla="*/ 0 h 32"/>
                    <a:gd name="T24" fmla="*/ 3427083 w 63"/>
                    <a:gd name="T25" fmla="*/ 0 h 32"/>
                    <a:gd name="T26" fmla="*/ 3017911 w 63"/>
                    <a:gd name="T27" fmla="*/ 0 h 32"/>
                    <a:gd name="T28" fmla="*/ 2593269 w 63"/>
                    <a:gd name="T29" fmla="*/ 0 h 32"/>
                    <a:gd name="T30" fmla="*/ 2288249 w 63"/>
                    <a:gd name="T31" fmla="*/ 4000 h 32"/>
                    <a:gd name="T32" fmla="*/ 1863936 w 63"/>
                    <a:gd name="T33" fmla="*/ 7937 h 32"/>
                    <a:gd name="T34" fmla="*/ 1560843 w 63"/>
                    <a:gd name="T35" fmla="*/ 11874 h 32"/>
                    <a:gd name="T36" fmla="*/ 1242610 w 63"/>
                    <a:gd name="T37" fmla="*/ 15875 h 32"/>
                    <a:gd name="T38" fmla="*/ 939559 w 63"/>
                    <a:gd name="T39" fmla="*/ 19625 h 32"/>
                    <a:gd name="T40" fmla="*/ 621326 w 63"/>
                    <a:gd name="T41" fmla="*/ 23562 h 32"/>
                    <a:gd name="T42" fmla="*/ 409173 w 63"/>
                    <a:gd name="T43" fmla="*/ 31500 h 32"/>
                    <a:gd name="T44" fmla="*/ 212153 w 63"/>
                    <a:gd name="T45" fmla="*/ 39441 h 32"/>
                    <a:gd name="T46" fmla="*/ 106080 w 63"/>
                    <a:gd name="T47" fmla="*/ 47125 h 32"/>
                    <a:gd name="T48" fmla="*/ 0 w 63"/>
                    <a:gd name="T49" fmla="*/ 51129 h 32"/>
                    <a:gd name="T50" fmla="*/ 0 w 63"/>
                    <a:gd name="T51" fmla="*/ 59067 h 32"/>
                    <a:gd name="T52" fmla="*/ 0 w 63"/>
                    <a:gd name="T53" fmla="*/ 66012 h 32"/>
                    <a:gd name="T54" fmla="*/ 0 w 63"/>
                    <a:gd name="T55" fmla="*/ 73950 h 32"/>
                    <a:gd name="T56" fmla="*/ 106080 w 63"/>
                    <a:gd name="T57" fmla="*/ 81637 h 32"/>
                    <a:gd name="T58" fmla="*/ 318233 w 63"/>
                    <a:gd name="T59" fmla="*/ 89575 h 32"/>
                    <a:gd name="T60" fmla="*/ 515253 w 63"/>
                    <a:gd name="T61" fmla="*/ 93512 h 32"/>
                    <a:gd name="T62" fmla="*/ 727406 w 63"/>
                    <a:gd name="T63" fmla="*/ 101453 h 32"/>
                    <a:gd name="T64" fmla="*/ 1045639 w 63"/>
                    <a:gd name="T65" fmla="*/ 105454 h 32"/>
                    <a:gd name="T66" fmla="*/ 1348684 w 63"/>
                    <a:gd name="T67" fmla="*/ 113141 h 32"/>
                    <a:gd name="T68" fmla="*/ 1666923 w 63"/>
                    <a:gd name="T69" fmla="*/ 117078 h 32"/>
                    <a:gd name="T70" fmla="*/ 1970016 w 63"/>
                    <a:gd name="T71" fmla="*/ 117078 h 32"/>
                    <a:gd name="T72" fmla="*/ 2394329 w 63"/>
                    <a:gd name="T73" fmla="*/ 121079 h 32"/>
                    <a:gd name="T74" fmla="*/ 2699678 w 63"/>
                    <a:gd name="T75" fmla="*/ 125016 h 32"/>
                    <a:gd name="T76" fmla="*/ 3123991 w 63"/>
                    <a:gd name="T77" fmla="*/ 125016 h 32"/>
                    <a:gd name="T78" fmla="*/ 3533163 w 63"/>
                    <a:gd name="T79" fmla="*/ 125016 h 32"/>
                    <a:gd name="T80" fmla="*/ 3957477 w 63"/>
                    <a:gd name="T81" fmla="*/ 121079 h 32"/>
                    <a:gd name="T82" fmla="*/ 4366595 w 63"/>
                    <a:gd name="T83" fmla="*/ 121079 h 32"/>
                    <a:gd name="T84" fmla="*/ 4684835 w 63"/>
                    <a:gd name="T85" fmla="*/ 117078 h 32"/>
                    <a:gd name="T86" fmla="*/ 5094000 w 63"/>
                    <a:gd name="T87" fmla="*/ 113141 h 32"/>
                    <a:gd name="T88" fmla="*/ 5412240 w 63"/>
                    <a:gd name="T89" fmla="*/ 109391 h 32"/>
                    <a:gd name="T90" fmla="*/ 5715333 w 63"/>
                    <a:gd name="T91" fmla="*/ 105454 h 32"/>
                    <a:gd name="T92" fmla="*/ 5927486 w 63"/>
                    <a:gd name="T93" fmla="*/ 97516 h 32"/>
                    <a:gd name="T94" fmla="*/ 6139646 w 63"/>
                    <a:gd name="T95" fmla="*/ 93512 h 32"/>
                    <a:gd name="T96" fmla="*/ 6336610 w 63"/>
                    <a:gd name="T97" fmla="*/ 85574 h 32"/>
                    <a:gd name="T98" fmla="*/ 6442690 w 63"/>
                    <a:gd name="T99" fmla="*/ 77887 h 32"/>
                    <a:gd name="T100" fmla="*/ 6548770 w 63"/>
                    <a:gd name="T101" fmla="*/ 69949 h 32"/>
                    <a:gd name="T102" fmla="*/ 6548770 w 63"/>
                    <a:gd name="T103" fmla="*/ 66012 h 32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63"/>
                    <a:gd name="T157" fmla="*/ 0 h 32"/>
                    <a:gd name="T158" fmla="*/ 63 w 63"/>
                    <a:gd name="T159" fmla="*/ 32 h 32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63" h="32">
                      <a:moveTo>
                        <a:pt x="63" y="16"/>
                      </a:moveTo>
                      <a:lnTo>
                        <a:pt x="63" y="15"/>
                      </a:lnTo>
                      <a:lnTo>
                        <a:pt x="63" y="14"/>
                      </a:lnTo>
                      <a:lnTo>
                        <a:pt x="63" y="13"/>
                      </a:lnTo>
                      <a:lnTo>
                        <a:pt x="62" y="12"/>
                      </a:lnTo>
                      <a:lnTo>
                        <a:pt x="62" y="11"/>
                      </a:lnTo>
                      <a:lnTo>
                        <a:pt x="61" y="10"/>
                      </a:lnTo>
                      <a:lnTo>
                        <a:pt x="60" y="9"/>
                      </a:lnTo>
                      <a:lnTo>
                        <a:pt x="59" y="8"/>
                      </a:lnTo>
                      <a:lnTo>
                        <a:pt x="58" y="7"/>
                      </a:lnTo>
                      <a:lnTo>
                        <a:pt x="57" y="6"/>
                      </a:lnTo>
                      <a:lnTo>
                        <a:pt x="56" y="6"/>
                      </a:lnTo>
                      <a:lnTo>
                        <a:pt x="55" y="5"/>
                      </a:lnTo>
                      <a:lnTo>
                        <a:pt x="54" y="5"/>
                      </a:lnTo>
                      <a:lnTo>
                        <a:pt x="53" y="4"/>
                      </a:lnTo>
                      <a:lnTo>
                        <a:pt x="52" y="4"/>
                      </a:lnTo>
                      <a:lnTo>
                        <a:pt x="51" y="3"/>
                      </a:lnTo>
                      <a:lnTo>
                        <a:pt x="50" y="3"/>
                      </a:lnTo>
                      <a:lnTo>
                        <a:pt x="49" y="3"/>
                      </a:lnTo>
                      <a:lnTo>
                        <a:pt x="47" y="2"/>
                      </a:lnTo>
                      <a:lnTo>
                        <a:pt x="46" y="2"/>
                      </a:lnTo>
                      <a:lnTo>
                        <a:pt x="45" y="2"/>
                      </a:lnTo>
                      <a:lnTo>
                        <a:pt x="44" y="1"/>
                      </a:lnTo>
                      <a:lnTo>
                        <a:pt x="43" y="1"/>
                      </a:lnTo>
                      <a:lnTo>
                        <a:pt x="42" y="1"/>
                      </a:lnTo>
                      <a:lnTo>
                        <a:pt x="40" y="1"/>
                      </a:lnTo>
                      <a:lnTo>
                        <a:pt x="39" y="1"/>
                      </a:lnTo>
                      <a:lnTo>
                        <a:pt x="38" y="0"/>
                      </a:lnTo>
                      <a:lnTo>
                        <a:pt x="37" y="0"/>
                      </a:lnTo>
                      <a:lnTo>
                        <a:pt x="35" y="0"/>
                      </a:lnTo>
                      <a:lnTo>
                        <a:pt x="34" y="0"/>
                      </a:lnTo>
                      <a:lnTo>
                        <a:pt x="33" y="0"/>
                      </a:lnTo>
                      <a:lnTo>
                        <a:pt x="32" y="0"/>
                      </a:lnTo>
                      <a:lnTo>
                        <a:pt x="30" y="0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7" y="0"/>
                      </a:lnTo>
                      <a:lnTo>
                        <a:pt x="25" y="0"/>
                      </a:lnTo>
                      <a:lnTo>
                        <a:pt x="24" y="1"/>
                      </a:lnTo>
                      <a:lnTo>
                        <a:pt x="23" y="1"/>
                      </a:lnTo>
                      <a:lnTo>
                        <a:pt x="22" y="1"/>
                      </a:ln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18" y="2"/>
                      </a:lnTo>
                      <a:lnTo>
                        <a:pt x="17" y="2"/>
                      </a:lnTo>
                      <a:lnTo>
                        <a:pt x="16" y="2"/>
                      </a:lnTo>
                      <a:lnTo>
                        <a:pt x="15" y="3"/>
                      </a:lnTo>
                      <a:lnTo>
                        <a:pt x="14" y="3"/>
                      </a:lnTo>
                      <a:lnTo>
                        <a:pt x="13" y="3"/>
                      </a:lnTo>
                      <a:lnTo>
                        <a:pt x="12" y="4"/>
                      </a:lnTo>
                      <a:lnTo>
                        <a:pt x="11" y="4"/>
                      </a:lnTo>
                      <a:lnTo>
                        <a:pt x="10" y="5"/>
                      </a:lnTo>
                      <a:lnTo>
                        <a:pt x="9" y="5"/>
                      </a:lnTo>
                      <a:lnTo>
                        <a:pt x="8" y="5"/>
                      </a:lnTo>
                      <a:lnTo>
                        <a:pt x="7" y="6"/>
                      </a:lnTo>
                      <a:lnTo>
                        <a:pt x="6" y="6"/>
                      </a:lnTo>
                      <a:lnTo>
                        <a:pt x="5" y="7"/>
                      </a:lnTo>
                      <a:lnTo>
                        <a:pt x="4" y="8"/>
                      </a:lnTo>
                      <a:lnTo>
                        <a:pt x="3" y="9"/>
                      </a:lnTo>
                      <a:lnTo>
                        <a:pt x="2" y="10"/>
                      </a:lnTo>
                      <a:lnTo>
                        <a:pt x="1" y="11"/>
                      </a:lnTo>
                      <a:lnTo>
                        <a:pt x="1" y="12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1" y="20"/>
                      </a:lnTo>
                      <a:lnTo>
                        <a:pt x="1" y="21"/>
                      </a:lnTo>
                      <a:lnTo>
                        <a:pt x="2" y="22"/>
                      </a:lnTo>
                      <a:lnTo>
                        <a:pt x="3" y="23"/>
                      </a:lnTo>
                      <a:lnTo>
                        <a:pt x="4" y="24"/>
                      </a:lnTo>
                      <a:lnTo>
                        <a:pt x="5" y="24"/>
                      </a:lnTo>
                      <a:lnTo>
                        <a:pt x="5" y="25"/>
                      </a:lnTo>
                      <a:lnTo>
                        <a:pt x="6" y="25"/>
                      </a:lnTo>
                      <a:lnTo>
                        <a:pt x="7" y="26"/>
                      </a:lnTo>
                      <a:lnTo>
                        <a:pt x="8" y="26"/>
                      </a:lnTo>
                      <a:lnTo>
                        <a:pt x="9" y="27"/>
                      </a:lnTo>
                      <a:lnTo>
                        <a:pt x="10" y="27"/>
                      </a:lnTo>
                      <a:lnTo>
                        <a:pt x="11" y="28"/>
                      </a:lnTo>
                      <a:lnTo>
                        <a:pt x="12" y="28"/>
                      </a:lnTo>
                      <a:lnTo>
                        <a:pt x="13" y="29"/>
                      </a:lnTo>
                      <a:lnTo>
                        <a:pt x="14" y="29"/>
                      </a:lnTo>
                      <a:lnTo>
                        <a:pt x="15" y="29"/>
                      </a:lnTo>
                      <a:lnTo>
                        <a:pt x="16" y="30"/>
                      </a:lnTo>
                      <a:lnTo>
                        <a:pt x="17" y="30"/>
                      </a:lnTo>
                      <a:lnTo>
                        <a:pt x="18" y="30"/>
                      </a:lnTo>
                      <a:lnTo>
                        <a:pt x="19" y="30"/>
                      </a:lnTo>
                      <a:lnTo>
                        <a:pt x="20" y="31"/>
                      </a:lnTo>
                      <a:lnTo>
                        <a:pt x="22" y="31"/>
                      </a:lnTo>
                      <a:lnTo>
                        <a:pt x="23" y="31"/>
                      </a:lnTo>
                      <a:lnTo>
                        <a:pt x="24" y="31"/>
                      </a:lnTo>
                      <a:lnTo>
                        <a:pt x="25" y="31"/>
                      </a:lnTo>
                      <a:lnTo>
                        <a:pt x="26" y="32"/>
                      </a:lnTo>
                      <a:lnTo>
                        <a:pt x="28" y="32"/>
                      </a:lnTo>
                      <a:lnTo>
                        <a:pt x="29" y="32"/>
                      </a:lnTo>
                      <a:lnTo>
                        <a:pt x="30" y="32"/>
                      </a:lnTo>
                      <a:lnTo>
                        <a:pt x="32" y="32"/>
                      </a:lnTo>
                      <a:lnTo>
                        <a:pt x="33" y="32"/>
                      </a:lnTo>
                      <a:lnTo>
                        <a:pt x="34" y="32"/>
                      </a:lnTo>
                      <a:lnTo>
                        <a:pt x="35" y="32"/>
                      </a:lnTo>
                      <a:lnTo>
                        <a:pt x="37" y="32"/>
                      </a:lnTo>
                      <a:lnTo>
                        <a:pt x="38" y="31"/>
                      </a:lnTo>
                      <a:lnTo>
                        <a:pt x="39" y="31"/>
                      </a:lnTo>
                      <a:lnTo>
                        <a:pt x="40" y="31"/>
                      </a:lnTo>
                      <a:lnTo>
                        <a:pt x="42" y="31"/>
                      </a:lnTo>
                      <a:lnTo>
                        <a:pt x="43" y="31"/>
                      </a:lnTo>
                      <a:lnTo>
                        <a:pt x="44" y="30"/>
                      </a:lnTo>
                      <a:lnTo>
                        <a:pt x="45" y="30"/>
                      </a:lnTo>
                      <a:lnTo>
                        <a:pt x="46" y="30"/>
                      </a:lnTo>
                      <a:lnTo>
                        <a:pt x="47" y="30"/>
                      </a:lnTo>
                      <a:lnTo>
                        <a:pt x="49" y="29"/>
                      </a:lnTo>
                      <a:lnTo>
                        <a:pt x="50" y="29"/>
                      </a:lnTo>
                      <a:lnTo>
                        <a:pt x="51" y="29"/>
                      </a:lnTo>
                      <a:lnTo>
                        <a:pt x="52" y="28"/>
                      </a:lnTo>
                      <a:lnTo>
                        <a:pt x="53" y="28"/>
                      </a:lnTo>
                      <a:lnTo>
                        <a:pt x="54" y="27"/>
                      </a:lnTo>
                      <a:lnTo>
                        <a:pt x="55" y="27"/>
                      </a:lnTo>
                      <a:lnTo>
                        <a:pt x="55" y="26"/>
                      </a:lnTo>
                      <a:lnTo>
                        <a:pt x="56" y="26"/>
                      </a:lnTo>
                      <a:lnTo>
                        <a:pt x="57" y="25"/>
                      </a:lnTo>
                      <a:lnTo>
                        <a:pt x="58" y="25"/>
                      </a:lnTo>
                      <a:lnTo>
                        <a:pt x="58" y="24"/>
                      </a:lnTo>
                      <a:lnTo>
                        <a:pt x="59" y="24"/>
                      </a:lnTo>
                      <a:lnTo>
                        <a:pt x="60" y="23"/>
                      </a:lnTo>
                      <a:lnTo>
                        <a:pt x="61" y="22"/>
                      </a:lnTo>
                      <a:lnTo>
                        <a:pt x="62" y="21"/>
                      </a:lnTo>
                      <a:lnTo>
                        <a:pt x="62" y="20"/>
                      </a:lnTo>
                      <a:lnTo>
                        <a:pt x="63" y="19"/>
                      </a:lnTo>
                      <a:lnTo>
                        <a:pt x="63" y="18"/>
                      </a:lnTo>
                      <a:lnTo>
                        <a:pt x="63" y="17"/>
                      </a:lnTo>
                      <a:lnTo>
                        <a:pt x="63" y="16"/>
                      </a:lnTo>
                    </a:path>
                  </a:pathLst>
                </a:custGeom>
                <a:solidFill>
                  <a:srgbClr val="BFC4C7"/>
                </a:solidFill>
                <a:ln w="0">
                  <a:solidFill>
                    <a:srgbClr val="2328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" name="Freeform 418"/>
                <p:cNvSpPr>
                  <a:spLocks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2592" y="1920"/>
                  <a:ext cx="432" cy="288"/>
                </a:xfrm>
                <a:custGeom>
                  <a:avLst/>
                  <a:gdLst>
                    <a:gd name="T0" fmla="*/ 0 w 63"/>
                    <a:gd name="T1" fmla="*/ 0 h 79"/>
                    <a:gd name="T2" fmla="*/ 0 w 63"/>
                    <a:gd name="T3" fmla="*/ 148014 h 79"/>
                    <a:gd name="T4" fmla="*/ 0 w 63"/>
                    <a:gd name="T5" fmla="*/ 152625 h 79"/>
                    <a:gd name="T6" fmla="*/ 0 w 63"/>
                    <a:gd name="T7" fmla="*/ 155228 h 79"/>
                    <a:gd name="T8" fmla="*/ 106080 w 63"/>
                    <a:gd name="T9" fmla="*/ 159694 h 79"/>
                    <a:gd name="T10" fmla="*/ 212153 w 63"/>
                    <a:gd name="T11" fmla="*/ 162312 h 79"/>
                    <a:gd name="T12" fmla="*/ 409173 w 63"/>
                    <a:gd name="T13" fmla="*/ 166712 h 79"/>
                    <a:gd name="T14" fmla="*/ 727406 w 63"/>
                    <a:gd name="T15" fmla="*/ 171324 h 79"/>
                    <a:gd name="T16" fmla="*/ 939559 w 63"/>
                    <a:gd name="T17" fmla="*/ 173795 h 79"/>
                    <a:gd name="T18" fmla="*/ 1136530 w 63"/>
                    <a:gd name="T19" fmla="*/ 175724 h 79"/>
                    <a:gd name="T20" fmla="*/ 1560843 w 63"/>
                    <a:gd name="T21" fmla="*/ 180868 h 79"/>
                    <a:gd name="T22" fmla="*/ 1863936 w 63"/>
                    <a:gd name="T23" fmla="*/ 180868 h 79"/>
                    <a:gd name="T24" fmla="*/ 2288249 w 63"/>
                    <a:gd name="T25" fmla="*/ 182807 h 79"/>
                    <a:gd name="T26" fmla="*/ 2593269 w 63"/>
                    <a:gd name="T27" fmla="*/ 185465 h 79"/>
                    <a:gd name="T28" fmla="*/ 2911831 w 63"/>
                    <a:gd name="T29" fmla="*/ 185465 h 79"/>
                    <a:gd name="T30" fmla="*/ 3320674 w 63"/>
                    <a:gd name="T31" fmla="*/ 185465 h 79"/>
                    <a:gd name="T32" fmla="*/ 3639237 w 63"/>
                    <a:gd name="T33" fmla="*/ 185465 h 79"/>
                    <a:gd name="T34" fmla="*/ 4154442 w 63"/>
                    <a:gd name="T35" fmla="*/ 185465 h 79"/>
                    <a:gd name="T36" fmla="*/ 4578755 w 63"/>
                    <a:gd name="T37" fmla="*/ 182807 h 79"/>
                    <a:gd name="T38" fmla="*/ 4881847 w 63"/>
                    <a:gd name="T39" fmla="*/ 180868 h 79"/>
                    <a:gd name="T40" fmla="*/ 5306160 w 63"/>
                    <a:gd name="T41" fmla="*/ 178392 h 79"/>
                    <a:gd name="T42" fmla="*/ 5502844 w 63"/>
                    <a:gd name="T43" fmla="*/ 175724 h 79"/>
                    <a:gd name="T44" fmla="*/ 5715333 w 63"/>
                    <a:gd name="T45" fmla="*/ 173795 h 79"/>
                    <a:gd name="T46" fmla="*/ 5927486 w 63"/>
                    <a:gd name="T47" fmla="*/ 171324 h 79"/>
                    <a:gd name="T48" fmla="*/ 6139646 w 63"/>
                    <a:gd name="T49" fmla="*/ 166712 h 79"/>
                    <a:gd name="T50" fmla="*/ 6336610 w 63"/>
                    <a:gd name="T51" fmla="*/ 162312 h 79"/>
                    <a:gd name="T52" fmla="*/ 6442690 w 63"/>
                    <a:gd name="T53" fmla="*/ 159694 h 79"/>
                    <a:gd name="T54" fmla="*/ 6548770 w 63"/>
                    <a:gd name="T55" fmla="*/ 155228 h 79"/>
                    <a:gd name="T56" fmla="*/ 6548770 w 63"/>
                    <a:gd name="T57" fmla="*/ 152625 h 79"/>
                    <a:gd name="T58" fmla="*/ 6548770 w 63"/>
                    <a:gd name="T59" fmla="*/ 148014 h 79"/>
                    <a:gd name="T60" fmla="*/ 6548770 w 63"/>
                    <a:gd name="T61" fmla="*/ 0 h 79"/>
                    <a:gd name="T62" fmla="*/ 6548770 w 63"/>
                    <a:gd name="T63" fmla="*/ 4597 h 79"/>
                    <a:gd name="T64" fmla="*/ 6548770 w 63"/>
                    <a:gd name="T65" fmla="*/ 7069 h 79"/>
                    <a:gd name="T66" fmla="*/ 6442690 w 63"/>
                    <a:gd name="T67" fmla="*/ 11680 h 79"/>
                    <a:gd name="T68" fmla="*/ 6336610 w 63"/>
                    <a:gd name="T69" fmla="*/ 14156 h 79"/>
                    <a:gd name="T70" fmla="*/ 6139646 w 63"/>
                    <a:gd name="T71" fmla="*/ 18698 h 79"/>
                    <a:gd name="T72" fmla="*/ 5821406 w 63"/>
                    <a:gd name="T73" fmla="*/ 23164 h 79"/>
                    <a:gd name="T74" fmla="*/ 5609253 w 63"/>
                    <a:gd name="T75" fmla="*/ 25771 h 79"/>
                    <a:gd name="T76" fmla="*/ 5412240 w 63"/>
                    <a:gd name="T77" fmla="*/ 28242 h 79"/>
                    <a:gd name="T78" fmla="*/ 4987927 w 63"/>
                    <a:gd name="T79" fmla="*/ 30182 h 79"/>
                    <a:gd name="T80" fmla="*/ 4684835 w 63"/>
                    <a:gd name="T81" fmla="*/ 32854 h 79"/>
                    <a:gd name="T82" fmla="*/ 4260522 w 63"/>
                    <a:gd name="T83" fmla="*/ 35511 h 79"/>
                    <a:gd name="T84" fmla="*/ 3957477 w 63"/>
                    <a:gd name="T85" fmla="*/ 35511 h 79"/>
                    <a:gd name="T86" fmla="*/ 3639237 w 63"/>
                    <a:gd name="T87" fmla="*/ 37254 h 79"/>
                    <a:gd name="T88" fmla="*/ 3320674 w 63"/>
                    <a:gd name="T89" fmla="*/ 37254 h 79"/>
                    <a:gd name="T90" fmla="*/ 2911831 w 63"/>
                    <a:gd name="T91" fmla="*/ 37254 h 79"/>
                    <a:gd name="T92" fmla="*/ 2500403 w 63"/>
                    <a:gd name="T93" fmla="*/ 35511 h 79"/>
                    <a:gd name="T94" fmla="*/ 1970016 w 63"/>
                    <a:gd name="T95" fmla="*/ 32854 h 79"/>
                    <a:gd name="T96" fmla="*/ 1666923 w 63"/>
                    <a:gd name="T97" fmla="*/ 32854 h 79"/>
                    <a:gd name="T98" fmla="*/ 1348684 w 63"/>
                    <a:gd name="T99" fmla="*/ 30182 h 79"/>
                    <a:gd name="T100" fmla="*/ 1045639 w 63"/>
                    <a:gd name="T101" fmla="*/ 28242 h 79"/>
                    <a:gd name="T102" fmla="*/ 833486 w 63"/>
                    <a:gd name="T103" fmla="*/ 25771 h 79"/>
                    <a:gd name="T104" fmla="*/ 621326 w 63"/>
                    <a:gd name="T105" fmla="*/ 21170 h 79"/>
                    <a:gd name="T106" fmla="*/ 409173 w 63"/>
                    <a:gd name="T107" fmla="*/ 18698 h 79"/>
                    <a:gd name="T108" fmla="*/ 212153 w 63"/>
                    <a:gd name="T109" fmla="*/ 14156 h 79"/>
                    <a:gd name="T110" fmla="*/ 106080 w 63"/>
                    <a:gd name="T111" fmla="*/ 11680 h 79"/>
                    <a:gd name="T112" fmla="*/ 0 w 63"/>
                    <a:gd name="T113" fmla="*/ 7069 h 79"/>
                    <a:gd name="T114" fmla="*/ 0 w 63"/>
                    <a:gd name="T115" fmla="*/ 4597 h 79"/>
                    <a:gd name="T116" fmla="*/ 0 w 63"/>
                    <a:gd name="T117" fmla="*/ 0 h 79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63"/>
                    <a:gd name="T178" fmla="*/ 0 h 79"/>
                    <a:gd name="T179" fmla="*/ 63 w 63"/>
                    <a:gd name="T180" fmla="*/ 79 h 79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63" h="79">
                      <a:moveTo>
                        <a:pt x="0" y="0"/>
                      </a:move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8"/>
                      </a:lnTo>
                      <a:lnTo>
                        <a:pt x="2" y="69"/>
                      </a:lnTo>
                      <a:lnTo>
                        <a:pt x="4" y="71"/>
                      </a:lnTo>
                      <a:lnTo>
                        <a:pt x="7" y="73"/>
                      </a:lnTo>
                      <a:lnTo>
                        <a:pt x="9" y="74"/>
                      </a:lnTo>
                      <a:lnTo>
                        <a:pt x="11" y="75"/>
                      </a:lnTo>
                      <a:lnTo>
                        <a:pt x="15" y="77"/>
                      </a:lnTo>
                      <a:lnTo>
                        <a:pt x="18" y="77"/>
                      </a:lnTo>
                      <a:lnTo>
                        <a:pt x="22" y="78"/>
                      </a:lnTo>
                      <a:lnTo>
                        <a:pt x="25" y="79"/>
                      </a:lnTo>
                      <a:lnTo>
                        <a:pt x="28" y="79"/>
                      </a:lnTo>
                      <a:lnTo>
                        <a:pt x="32" y="79"/>
                      </a:lnTo>
                      <a:lnTo>
                        <a:pt x="35" y="79"/>
                      </a:lnTo>
                      <a:lnTo>
                        <a:pt x="40" y="79"/>
                      </a:lnTo>
                      <a:lnTo>
                        <a:pt x="44" y="78"/>
                      </a:lnTo>
                      <a:lnTo>
                        <a:pt x="47" y="77"/>
                      </a:lnTo>
                      <a:lnTo>
                        <a:pt x="51" y="76"/>
                      </a:lnTo>
                      <a:lnTo>
                        <a:pt x="53" y="75"/>
                      </a:lnTo>
                      <a:lnTo>
                        <a:pt x="55" y="74"/>
                      </a:lnTo>
                      <a:lnTo>
                        <a:pt x="57" y="73"/>
                      </a:lnTo>
                      <a:lnTo>
                        <a:pt x="59" y="71"/>
                      </a:lnTo>
                      <a:lnTo>
                        <a:pt x="61" y="69"/>
                      </a:lnTo>
                      <a:lnTo>
                        <a:pt x="62" y="68"/>
                      </a:lnTo>
                      <a:lnTo>
                        <a:pt x="63" y="66"/>
                      </a:lnTo>
                      <a:lnTo>
                        <a:pt x="63" y="65"/>
                      </a:lnTo>
                      <a:lnTo>
                        <a:pt x="63" y="63"/>
                      </a:lnTo>
                      <a:lnTo>
                        <a:pt x="63" y="0"/>
                      </a:lnTo>
                      <a:lnTo>
                        <a:pt x="63" y="2"/>
                      </a:lnTo>
                      <a:lnTo>
                        <a:pt x="63" y="3"/>
                      </a:lnTo>
                      <a:lnTo>
                        <a:pt x="62" y="5"/>
                      </a:lnTo>
                      <a:lnTo>
                        <a:pt x="61" y="6"/>
                      </a:lnTo>
                      <a:lnTo>
                        <a:pt x="59" y="8"/>
                      </a:lnTo>
                      <a:lnTo>
                        <a:pt x="56" y="10"/>
                      </a:lnTo>
                      <a:lnTo>
                        <a:pt x="54" y="11"/>
                      </a:lnTo>
                      <a:lnTo>
                        <a:pt x="52" y="12"/>
                      </a:lnTo>
                      <a:lnTo>
                        <a:pt x="48" y="13"/>
                      </a:lnTo>
                      <a:lnTo>
                        <a:pt x="45" y="14"/>
                      </a:lnTo>
                      <a:lnTo>
                        <a:pt x="41" y="15"/>
                      </a:lnTo>
                      <a:lnTo>
                        <a:pt x="38" y="15"/>
                      </a:lnTo>
                      <a:lnTo>
                        <a:pt x="35" y="16"/>
                      </a:lnTo>
                      <a:lnTo>
                        <a:pt x="32" y="16"/>
                      </a:lnTo>
                      <a:lnTo>
                        <a:pt x="28" y="16"/>
                      </a:lnTo>
                      <a:lnTo>
                        <a:pt x="24" y="15"/>
                      </a:lnTo>
                      <a:lnTo>
                        <a:pt x="19" y="14"/>
                      </a:lnTo>
                      <a:lnTo>
                        <a:pt x="16" y="14"/>
                      </a:lnTo>
                      <a:lnTo>
                        <a:pt x="13" y="13"/>
                      </a:lnTo>
                      <a:lnTo>
                        <a:pt x="10" y="12"/>
                      </a:lnTo>
                      <a:lnTo>
                        <a:pt x="8" y="11"/>
                      </a:lnTo>
                      <a:lnTo>
                        <a:pt x="6" y="9"/>
                      </a:lnTo>
                      <a:lnTo>
                        <a:pt x="4" y="8"/>
                      </a:lnTo>
                      <a:lnTo>
                        <a:pt x="2" y="6"/>
                      </a:lnTo>
                      <a:lnTo>
                        <a:pt x="1" y="5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0" cap="sq">
                  <a:solidFill>
                    <a:srgbClr val="23282B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3" name="Group 419"/>
              <p:cNvGrpSpPr>
                <a:grpSpLocks/>
              </p:cNvGrpSpPr>
              <p:nvPr/>
            </p:nvGrpSpPr>
            <p:grpSpPr bwMode="auto">
              <a:xfrm flipH="1">
                <a:off x="3186" y="2041"/>
                <a:ext cx="534" cy="372"/>
                <a:chOff x="259" y="324"/>
                <a:chExt cx="552" cy="372"/>
              </a:xfrm>
            </p:grpSpPr>
            <p:sp>
              <p:nvSpPr>
                <p:cNvPr id="16" name="Rectangle 420"/>
                <p:cNvSpPr>
                  <a:spLocks noChangeArrowheads="1"/>
                </p:cNvSpPr>
                <p:nvPr/>
              </p:nvSpPr>
              <p:spPr bwMode="auto">
                <a:xfrm>
                  <a:off x="272" y="324"/>
                  <a:ext cx="538" cy="29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de-DE" altLang="de-DE">
                    <a:latin typeface="Calibri" pitchFamily="34" charset="0"/>
                  </a:endParaRPr>
                </a:p>
              </p:txBody>
            </p:sp>
            <p:sp>
              <p:nvSpPr>
                <p:cNvPr id="17" name="AutoShape 421"/>
                <p:cNvSpPr>
                  <a:spLocks noChangeArrowheads="1"/>
                </p:cNvSpPr>
                <p:nvPr/>
              </p:nvSpPr>
              <p:spPr bwMode="auto">
                <a:xfrm>
                  <a:off x="300" y="349"/>
                  <a:ext cx="482" cy="248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>
                    <a:lumMod val="20000"/>
                    <a:lumOff val="80000"/>
                    <a:alpha val="3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de-DE" altLang="de-DE">
                    <a:latin typeface="Calibri" pitchFamily="34" charset="0"/>
                  </a:endParaRPr>
                </a:p>
              </p:txBody>
            </p:sp>
            <p:sp>
              <p:nvSpPr>
                <p:cNvPr id="18" name="Rectangle 422"/>
                <p:cNvSpPr>
                  <a:spLocks noChangeArrowheads="1"/>
                </p:cNvSpPr>
                <p:nvPr/>
              </p:nvSpPr>
              <p:spPr bwMode="auto">
                <a:xfrm>
                  <a:off x="272" y="621"/>
                  <a:ext cx="538" cy="7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de-DE" altLang="de-DE">
                    <a:latin typeface="Calibri" pitchFamily="34" charset="0"/>
                  </a:endParaRPr>
                </a:p>
              </p:txBody>
            </p:sp>
            <p:sp>
              <p:nvSpPr>
                <p:cNvPr id="19" name="Rectangle 423"/>
                <p:cNvSpPr>
                  <a:spLocks noChangeArrowheads="1"/>
                </p:cNvSpPr>
                <p:nvPr/>
              </p:nvSpPr>
              <p:spPr bwMode="auto">
                <a:xfrm>
                  <a:off x="640" y="646"/>
                  <a:ext cx="142" cy="25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de-DE" altLang="de-DE">
                    <a:latin typeface="Calibri" pitchFamily="34" charset="0"/>
                  </a:endParaRPr>
                </a:p>
              </p:txBody>
            </p:sp>
            <p:sp>
              <p:nvSpPr>
                <p:cNvPr id="20" name="Rectangle 424"/>
                <p:cNvSpPr>
                  <a:spLocks noChangeArrowheads="1"/>
                </p:cNvSpPr>
                <p:nvPr/>
              </p:nvSpPr>
              <p:spPr bwMode="auto">
                <a:xfrm>
                  <a:off x="300" y="646"/>
                  <a:ext cx="28" cy="25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de-DE" altLang="de-DE">
                    <a:latin typeface="Calibri" pitchFamily="34" charset="0"/>
                  </a:endParaRPr>
                </a:p>
              </p:txBody>
            </p:sp>
            <p:sp>
              <p:nvSpPr>
                <p:cNvPr id="21" name="Rectangle 425"/>
                <p:cNvSpPr>
                  <a:spLocks noChangeArrowheads="1"/>
                </p:cNvSpPr>
                <p:nvPr/>
              </p:nvSpPr>
              <p:spPr bwMode="auto">
                <a:xfrm>
                  <a:off x="357" y="646"/>
                  <a:ext cx="28" cy="25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de-DE" altLang="de-DE">
                    <a:latin typeface="Calibri" pitchFamily="34" charset="0"/>
                  </a:endParaRPr>
                </a:p>
              </p:txBody>
            </p:sp>
            <p:sp>
              <p:nvSpPr>
                <p:cNvPr id="22" name="Text Box 426"/>
                <p:cNvSpPr txBox="1">
                  <a:spLocks noChangeArrowheads="1"/>
                </p:cNvSpPr>
                <p:nvPr/>
              </p:nvSpPr>
              <p:spPr bwMode="auto">
                <a:xfrm>
                  <a:off x="259" y="357"/>
                  <a:ext cx="552" cy="2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2557" tIns="61279" rIns="122557" bIns="61279">
                  <a:spAutoFit/>
                </a:bodyPr>
                <a:lstStyle>
                  <a:lvl1pPr defTabSz="917575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defTabSz="917575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defTabSz="917575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defTabSz="917575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defTabSz="917575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defTabSz="9175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defTabSz="9175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defTabSz="9175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defTabSz="9175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/>
                  <a:r>
                    <a:rPr lang="de-DE" altLang="de-DE" sz="300" dirty="0" smtClean="0">
                      <a:latin typeface="Calibri" pitchFamily="34" charset="0"/>
                    </a:rPr>
                    <a:t>System 1</a:t>
                  </a:r>
                  <a:endParaRPr lang="de-DE" altLang="de-DE" sz="30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14" name="Line 428"/>
              <p:cNvSpPr>
                <a:spLocks noChangeShapeType="1"/>
              </p:cNvSpPr>
              <p:nvPr/>
            </p:nvSpPr>
            <p:spPr bwMode="auto">
              <a:xfrm>
                <a:off x="3093" y="2675"/>
                <a:ext cx="131" cy="4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" name="Line 429"/>
              <p:cNvSpPr>
                <a:spLocks noChangeShapeType="1"/>
              </p:cNvSpPr>
              <p:nvPr>
                <p:custDataLst>
                  <p:tags r:id="rId15"/>
                </p:custDataLst>
              </p:nvPr>
            </p:nvSpPr>
            <p:spPr bwMode="auto">
              <a:xfrm flipV="1">
                <a:off x="3093" y="2313"/>
                <a:ext cx="88" cy="4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31" name="Gruppieren 30"/>
          <p:cNvGrpSpPr/>
          <p:nvPr/>
        </p:nvGrpSpPr>
        <p:grpSpPr>
          <a:xfrm>
            <a:off x="630312" y="1306984"/>
            <a:ext cx="1164934" cy="794972"/>
            <a:chOff x="1579223" y="1342448"/>
            <a:chExt cx="1164934" cy="794972"/>
          </a:xfrm>
        </p:grpSpPr>
        <p:sp>
          <p:nvSpPr>
            <p:cNvPr id="32" name="Text Box 6"/>
            <p:cNvSpPr txBox="1">
              <a:spLocks noChangeArrowheads="1"/>
            </p:cNvSpPr>
            <p:nvPr/>
          </p:nvSpPr>
          <p:spPr bwMode="auto">
            <a:xfrm>
              <a:off x="1579223" y="1342448"/>
              <a:ext cx="116493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615950" eaLnBrk="0" hangingPunct="0"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itchFamily="34" charset="0"/>
                </a:defRPr>
              </a:lvl1pPr>
              <a:lvl2pPr marL="742950" indent="-285750" defTabSz="615950" eaLnBrk="0" hangingPunct="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itchFamily="34" charset="0"/>
                </a:defRPr>
              </a:lvl2pPr>
              <a:lvl3pPr marL="1143000" indent="-228600" defTabSz="615950" eaLnBrk="0" hangingPunct="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itchFamily="34" charset="0"/>
                </a:defRPr>
              </a:lvl3pPr>
              <a:lvl4pPr marL="1600200" indent="-228600" defTabSz="6159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itchFamily="34" charset="0"/>
                </a:defRPr>
              </a:lvl4pPr>
              <a:lvl5pPr marL="2057400" indent="-228600" defTabSz="615950" eaLnBrk="0" hangingPunct="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itchFamily="34" charset="0"/>
                </a:defRPr>
              </a:lvl5pPr>
              <a:lvl6pPr marL="2514600" indent="-228600" defTabSz="6159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itchFamily="34" charset="0"/>
                </a:defRPr>
              </a:lvl6pPr>
              <a:lvl7pPr marL="2971800" indent="-228600" defTabSz="6159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itchFamily="34" charset="0"/>
                </a:defRPr>
              </a:lvl7pPr>
              <a:lvl8pPr marL="3429000" indent="-228600" defTabSz="6159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itchFamily="34" charset="0"/>
                </a:defRPr>
              </a:lvl8pPr>
              <a:lvl9pPr marL="3886200" indent="-228600" defTabSz="6159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200" dirty="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Office Dr. </a:t>
              </a:r>
              <a:r>
                <a:rPr lang="de-DE" altLang="de-DE" sz="1200" dirty="0" smtClean="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Meier</a:t>
              </a:r>
              <a:endParaRPr lang="de-DE" altLang="de-DE" sz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33" name="Group 408"/>
            <p:cNvGrpSpPr>
              <a:grpSpLocks/>
            </p:cNvGrpSpPr>
            <p:nvPr>
              <p:custDataLst>
                <p:tags r:id="rId9"/>
              </p:custDataLst>
            </p:nvPr>
          </p:nvGrpSpPr>
          <p:grpSpPr bwMode="auto">
            <a:xfrm flipH="1">
              <a:off x="1619672" y="1597420"/>
              <a:ext cx="648000" cy="540000"/>
              <a:chOff x="2873" y="2041"/>
              <a:chExt cx="847" cy="809"/>
            </a:xfrm>
          </p:grpSpPr>
          <p:grpSp>
            <p:nvGrpSpPr>
              <p:cNvPr id="34" name="Group 409"/>
              <p:cNvGrpSpPr>
                <a:grpSpLocks/>
              </p:cNvGrpSpPr>
              <p:nvPr/>
            </p:nvGrpSpPr>
            <p:grpSpPr bwMode="auto">
              <a:xfrm flipH="1">
                <a:off x="2873" y="2268"/>
                <a:ext cx="220" cy="453"/>
                <a:chOff x="1905" y="1089"/>
                <a:chExt cx="227" cy="453"/>
              </a:xfrm>
            </p:grpSpPr>
            <p:sp>
              <p:nvSpPr>
                <p:cNvPr id="48" name="Rectangle 410"/>
                <p:cNvSpPr>
                  <a:spLocks noChangeArrowheads="1"/>
                </p:cNvSpPr>
                <p:nvPr/>
              </p:nvSpPr>
              <p:spPr bwMode="auto">
                <a:xfrm>
                  <a:off x="1905" y="1089"/>
                  <a:ext cx="227" cy="45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de-DE" altLang="de-DE">
                    <a:latin typeface="Calibri" pitchFamily="34" charset="0"/>
                  </a:endParaRPr>
                </a:p>
              </p:txBody>
            </p:sp>
            <p:sp>
              <p:nvSpPr>
                <p:cNvPr id="49" name="Line 411"/>
                <p:cNvSpPr>
                  <a:spLocks noChangeShapeType="1"/>
                </p:cNvSpPr>
                <p:nvPr/>
              </p:nvSpPr>
              <p:spPr bwMode="auto">
                <a:xfrm>
                  <a:off x="1950" y="1497"/>
                  <a:ext cx="13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0" name="Line 412"/>
                <p:cNvSpPr>
                  <a:spLocks noChangeShapeType="1"/>
                </p:cNvSpPr>
                <p:nvPr/>
              </p:nvSpPr>
              <p:spPr bwMode="auto">
                <a:xfrm>
                  <a:off x="1950" y="1452"/>
                  <a:ext cx="13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1" name="Line 413"/>
                <p:cNvSpPr>
                  <a:spLocks noChangeShapeType="1"/>
                </p:cNvSpPr>
                <p:nvPr/>
              </p:nvSpPr>
              <p:spPr bwMode="auto">
                <a:xfrm>
                  <a:off x="1950" y="1406"/>
                  <a:ext cx="13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2" name="Rectangle 414"/>
                <p:cNvSpPr>
                  <a:spLocks noChangeArrowheads="1"/>
                </p:cNvSpPr>
                <p:nvPr/>
              </p:nvSpPr>
              <p:spPr bwMode="auto">
                <a:xfrm>
                  <a:off x="2041" y="1315"/>
                  <a:ext cx="46" cy="4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de-DE" altLang="de-DE">
                    <a:latin typeface="Calibri" pitchFamily="34" charset="0"/>
                  </a:endParaRPr>
                </a:p>
              </p:txBody>
            </p:sp>
            <p:sp>
              <p:nvSpPr>
                <p:cNvPr id="53" name="Line 415"/>
                <p:cNvSpPr>
                  <a:spLocks noChangeShapeType="1"/>
                </p:cNvSpPr>
                <p:nvPr/>
              </p:nvSpPr>
              <p:spPr bwMode="auto">
                <a:xfrm>
                  <a:off x="1950" y="1134"/>
                  <a:ext cx="13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35" name="Group 416"/>
              <p:cNvGrpSpPr>
                <a:grpSpLocks/>
              </p:cNvGrpSpPr>
              <p:nvPr/>
            </p:nvGrpSpPr>
            <p:grpSpPr bwMode="auto">
              <a:xfrm flipH="1">
                <a:off x="3217" y="2670"/>
                <a:ext cx="359" cy="180"/>
                <a:chOff x="2592" y="1872"/>
                <a:chExt cx="432" cy="336"/>
              </a:xfrm>
            </p:grpSpPr>
            <p:sp>
              <p:nvSpPr>
                <p:cNvPr id="46" name="Freeform 417"/>
                <p:cNvSpPr>
                  <a:spLocks/>
                </p:cNvSpPr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2592" y="1872"/>
                  <a:ext cx="432" cy="127"/>
                </a:xfrm>
                <a:custGeom>
                  <a:avLst/>
                  <a:gdLst>
                    <a:gd name="T0" fmla="*/ 6548770 w 63"/>
                    <a:gd name="T1" fmla="*/ 59067 h 32"/>
                    <a:gd name="T2" fmla="*/ 6548770 w 63"/>
                    <a:gd name="T3" fmla="*/ 51129 h 32"/>
                    <a:gd name="T4" fmla="*/ 6442690 w 63"/>
                    <a:gd name="T5" fmla="*/ 43442 h 32"/>
                    <a:gd name="T6" fmla="*/ 6230249 w 63"/>
                    <a:gd name="T7" fmla="*/ 35504 h 32"/>
                    <a:gd name="T8" fmla="*/ 6033566 w 63"/>
                    <a:gd name="T9" fmla="*/ 27563 h 32"/>
                    <a:gd name="T10" fmla="*/ 5821406 w 63"/>
                    <a:gd name="T11" fmla="*/ 23562 h 32"/>
                    <a:gd name="T12" fmla="*/ 5609253 w 63"/>
                    <a:gd name="T13" fmla="*/ 19625 h 32"/>
                    <a:gd name="T14" fmla="*/ 5306160 w 63"/>
                    <a:gd name="T15" fmla="*/ 11874 h 32"/>
                    <a:gd name="T16" fmla="*/ 4881847 w 63"/>
                    <a:gd name="T17" fmla="*/ 7937 h 32"/>
                    <a:gd name="T18" fmla="*/ 4578755 w 63"/>
                    <a:gd name="T19" fmla="*/ 4000 h 32"/>
                    <a:gd name="T20" fmla="*/ 4154442 w 63"/>
                    <a:gd name="T21" fmla="*/ 4000 h 32"/>
                    <a:gd name="T22" fmla="*/ 3851397 w 63"/>
                    <a:gd name="T23" fmla="*/ 0 h 32"/>
                    <a:gd name="T24" fmla="*/ 3427083 w 63"/>
                    <a:gd name="T25" fmla="*/ 0 h 32"/>
                    <a:gd name="T26" fmla="*/ 3017911 w 63"/>
                    <a:gd name="T27" fmla="*/ 0 h 32"/>
                    <a:gd name="T28" fmla="*/ 2593269 w 63"/>
                    <a:gd name="T29" fmla="*/ 0 h 32"/>
                    <a:gd name="T30" fmla="*/ 2288249 w 63"/>
                    <a:gd name="T31" fmla="*/ 4000 h 32"/>
                    <a:gd name="T32" fmla="*/ 1863936 w 63"/>
                    <a:gd name="T33" fmla="*/ 7937 h 32"/>
                    <a:gd name="T34" fmla="*/ 1560843 w 63"/>
                    <a:gd name="T35" fmla="*/ 11874 h 32"/>
                    <a:gd name="T36" fmla="*/ 1242610 w 63"/>
                    <a:gd name="T37" fmla="*/ 15875 h 32"/>
                    <a:gd name="T38" fmla="*/ 939559 w 63"/>
                    <a:gd name="T39" fmla="*/ 19625 h 32"/>
                    <a:gd name="T40" fmla="*/ 621326 w 63"/>
                    <a:gd name="T41" fmla="*/ 23562 h 32"/>
                    <a:gd name="T42" fmla="*/ 409173 w 63"/>
                    <a:gd name="T43" fmla="*/ 31500 h 32"/>
                    <a:gd name="T44" fmla="*/ 212153 w 63"/>
                    <a:gd name="T45" fmla="*/ 39441 h 32"/>
                    <a:gd name="T46" fmla="*/ 106080 w 63"/>
                    <a:gd name="T47" fmla="*/ 47125 h 32"/>
                    <a:gd name="T48" fmla="*/ 0 w 63"/>
                    <a:gd name="T49" fmla="*/ 51129 h 32"/>
                    <a:gd name="T50" fmla="*/ 0 w 63"/>
                    <a:gd name="T51" fmla="*/ 59067 h 32"/>
                    <a:gd name="T52" fmla="*/ 0 w 63"/>
                    <a:gd name="T53" fmla="*/ 66012 h 32"/>
                    <a:gd name="T54" fmla="*/ 0 w 63"/>
                    <a:gd name="T55" fmla="*/ 73950 h 32"/>
                    <a:gd name="T56" fmla="*/ 106080 w 63"/>
                    <a:gd name="T57" fmla="*/ 81637 h 32"/>
                    <a:gd name="T58" fmla="*/ 318233 w 63"/>
                    <a:gd name="T59" fmla="*/ 89575 h 32"/>
                    <a:gd name="T60" fmla="*/ 515253 w 63"/>
                    <a:gd name="T61" fmla="*/ 93512 h 32"/>
                    <a:gd name="T62" fmla="*/ 727406 w 63"/>
                    <a:gd name="T63" fmla="*/ 101453 h 32"/>
                    <a:gd name="T64" fmla="*/ 1045639 w 63"/>
                    <a:gd name="T65" fmla="*/ 105454 h 32"/>
                    <a:gd name="T66" fmla="*/ 1348684 w 63"/>
                    <a:gd name="T67" fmla="*/ 113141 h 32"/>
                    <a:gd name="T68" fmla="*/ 1666923 w 63"/>
                    <a:gd name="T69" fmla="*/ 117078 h 32"/>
                    <a:gd name="T70" fmla="*/ 1970016 w 63"/>
                    <a:gd name="T71" fmla="*/ 117078 h 32"/>
                    <a:gd name="T72" fmla="*/ 2394329 w 63"/>
                    <a:gd name="T73" fmla="*/ 121079 h 32"/>
                    <a:gd name="T74" fmla="*/ 2699678 w 63"/>
                    <a:gd name="T75" fmla="*/ 125016 h 32"/>
                    <a:gd name="T76" fmla="*/ 3123991 w 63"/>
                    <a:gd name="T77" fmla="*/ 125016 h 32"/>
                    <a:gd name="T78" fmla="*/ 3533163 w 63"/>
                    <a:gd name="T79" fmla="*/ 125016 h 32"/>
                    <a:gd name="T80" fmla="*/ 3957477 w 63"/>
                    <a:gd name="T81" fmla="*/ 121079 h 32"/>
                    <a:gd name="T82" fmla="*/ 4366595 w 63"/>
                    <a:gd name="T83" fmla="*/ 121079 h 32"/>
                    <a:gd name="T84" fmla="*/ 4684835 w 63"/>
                    <a:gd name="T85" fmla="*/ 117078 h 32"/>
                    <a:gd name="T86" fmla="*/ 5094000 w 63"/>
                    <a:gd name="T87" fmla="*/ 113141 h 32"/>
                    <a:gd name="T88" fmla="*/ 5412240 w 63"/>
                    <a:gd name="T89" fmla="*/ 109391 h 32"/>
                    <a:gd name="T90" fmla="*/ 5715333 w 63"/>
                    <a:gd name="T91" fmla="*/ 105454 h 32"/>
                    <a:gd name="T92" fmla="*/ 5927486 w 63"/>
                    <a:gd name="T93" fmla="*/ 97516 h 32"/>
                    <a:gd name="T94" fmla="*/ 6139646 w 63"/>
                    <a:gd name="T95" fmla="*/ 93512 h 32"/>
                    <a:gd name="T96" fmla="*/ 6336610 w 63"/>
                    <a:gd name="T97" fmla="*/ 85574 h 32"/>
                    <a:gd name="T98" fmla="*/ 6442690 w 63"/>
                    <a:gd name="T99" fmla="*/ 77887 h 32"/>
                    <a:gd name="T100" fmla="*/ 6548770 w 63"/>
                    <a:gd name="T101" fmla="*/ 69949 h 32"/>
                    <a:gd name="T102" fmla="*/ 6548770 w 63"/>
                    <a:gd name="T103" fmla="*/ 66012 h 32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63"/>
                    <a:gd name="T157" fmla="*/ 0 h 32"/>
                    <a:gd name="T158" fmla="*/ 63 w 63"/>
                    <a:gd name="T159" fmla="*/ 32 h 32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63" h="32">
                      <a:moveTo>
                        <a:pt x="63" y="16"/>
                      </a:moveTo>
                      <a:lnTo>
                        <a:pt x="63" y="15"/>
                      </a:lnTo>
                      <a:lnTo>
                        <a:pt x="63" y="14"/>
                      </a:lnTo>
                      <a:lnTo>
                        <a:pt x="63" y="13"/>
                      </a:lnTo>
                      <a:lnTo>
                        <a:pt x="62" y="12"/>
                      </a:lnTo>
                      <a:lnTo>
                        <a:pt x="62" y="11"/>
                      </a:lnTo>
                      <a:lnTo>
                        <a:pt x="61" y="10"/>
                      </a:lnTo>
                      <a:lnTo>
                        <a:pt x="60" y="9"/>
                      </a:lnTo>
                      <a:lnTo>
                        <a:pt x="59" y="8"/>
                      </a:lnTo>
                      <a:lnTo>
                        <a:pt x="58" y="7"/>
                      </a:lnTo>
                      <a:lnTo>
                        <a:pt x="57" y="6"/>
                      </a:lnTo>
                      <a:lnTo>
                        <a:pt x="56" y="6"/>
                      </a:lnTo>
                      <a:lnTo>
                        <a:pt x="55" y="5"/>
                      </a:lnTo>
                      <a:lnTo>
                        <a:pt x="54" y="5"/>
                      </a:lnTo>
                      <a:lnTo>
                        <a:pt x="53" y="4"/>
                      </a:lnTo>
                      <a:lnTo>
                        <a:pt x="52" y="4"/>
                      </a:lnTo>
                      <a:lnTo>
                        <a:pt x="51" y="3"/>
                      </a:lnTo>
                      <a:lnTo>
                        <a:pt x="50" y="3"/>
                      </a:lnTo>
                      <a:lnTo>
                        <a:pt x="49" y="3"/>
                      </a:lnTo>
                      <a:lnTo>
                        <a:pt x="47" y="2"/>
                      </a:lnTo>
                      <a:lnTo>
                        <a:pt x="46" y="2"/>
                      </a:lnTo>
                      <a:lnTo>
                        <a:pt x="45" y="2"/>
                      </a:lnTo>
                      <a:lnTo>
                        <a:pt x="44" y="1"/>
                      </a:lnTo>
                      <a:lnTo>
                        <a:pt x="43" y="1"/>
                      </a:lnTo>
                      <a:lnTo>
                        <a:pt x="42" y="1"/>
                      </a:lnTo>
                      <a:lnTo>
                        <a:pt x="40" y="1"/>
                      </a:lnTo>
                      <a:lnTo>
                        <a:pt x="39" y="1"/>
                      </a:lnTo>
                      <a:lnTo>
                        <a:pt x="38" y="0"/>
                      </a:lnTo>
                      <a:lnTo>
                        <a:pt x="37" y="0"/>
                      </a:lnTo>
                      <a:lnTo>
                        <a:pt x="35" y="0"/>
                      </a:lnTo>
                      <a:lnTo>
                        <a:pt x="34" y="0"/>
                      </a:lnTo>
                      <a:lnTo>
                        <a:pt x="33" y="0"/>
                      </a:lnTo>
                      <a:lnTo>
                        <a:pt x="32" y="0"/>
                      </a:lnTo>
                      <a:lnTo>
                        <a:pt x="30" y="0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7" y="0"/>
                      </a:lnTo>
                      <a:lnTo>
                        <a:pt x="25" y="0"/>
                      </a:lnTo>
                      <a:lnTo>
                        <a:pt x="24" y="1"/>
                      </a:lnTo>
                      <a:lnTo>
                        <a:pt x="23" y="1"/>
                      </a:lnTo>
                      <a:lnTo>
                        <a:pt x="22" y="1"/>
                      </a:ln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18" y="2"/>
                      </a:lnTo>
                      <a:lnTo>
                        <a:pt x="17" y="2"/>
                      </a:lnTo>
                      <a:lnTo>
                        <a:pt x="16" y="2"/>
                      </a:lnTo>
                      <a:lnTo>
                        <a:pt x="15" y="3"/>
                      </a:lnTo>
                      <a:lnTo>
                        <a:pt x="14" y="3"/>
                      </a:lnTo>
                      <a:lnTo>
                        <a:pt x="13" y="3"/>
                      </a:lnTo>
                      <a:lnTo>
                        <a:pt x="12" y="4"/>
                      </a:lnTo>
                      <a:lnTo>
                        <a:pt x="11" y="4"/>
                      </a:lnTo>
                      <a:lnTo>
                        <a:pt x="10" y="5"/>
                      </a:lnTo>
                      <a:lnTo>
                        <a:pt x="9" y="5"/>
                      </a:lnTo>
                      <a:lnTo>
                        <a:pt x="8" y="5"/>
                      </a:lnTo>
                      <a:lnTo>
                        <a:pt x="7" y="6"/>
                      </a:lnTo>
                      <a:lnTo>
                        <a:pt x="6" y="6"/>
                      </a:lnTo>
                      <a:lnTo>
                        <a:pt x="5" y="7"/>
                      </a:lnTo>
                      <a:lnTo>
                        <a:pt x="4" y="8"/>
                      </a:lnTo>
                      <a:lnTo>
                        <a:pt x="3" y="9"/>
                      </a:lnTo>
                      <a:lnTo>
                        <a:pt x="2" y="10"/>
                      </a:lnTo>
                      <a:lnTo>
                        <a:pt x="1" y="11"/>
                      </a:lnTo>
                      <a:lnTo>
                        <a:pt x="1" y="12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1" y="20"/>
                      </a:lnTo>
                      <a:lnTo>
                        <a:pt x="1" y="21"/>
                      </a:lnTo>
                      <a:lnTo>
                        <a:pt x="2" y="22"/>
                      </a:lnTo>
                      <a:lnTo>
                        <a:pt x="3" y="23"/>
                      </a:lnTo>
                      <a:lnTo>
                        <a:pt x="4" y="24"/>
                      </a:lnTo>
                      <a:lnTo>
                        <a:pt x="5" y="24"/>
                      </a:lnTo>
                      <a:lnTo>
                        <a:pt x="5" y="25"/>
                      </a:lnTo>
                      <a:lnTo>
                        <a:pt x="6" y="25"/>
                      </a:lnTo>
                      <a:lnTo>
                        <a:pt x="7" y="26"/>
                      </a:lnTo>
                      <a:lnTo>
                        <a:pt x="8" y="26"/>
                      </a:lnTo>
                      <a:lnTo>
                        <a:pt x="9" y="27"/>
                      </a:lnTo>
                      <a:lnTo>
                        <a:pt x="10" y="27"/>
                      </a:lnTo>
                      <a:lnTo>
                        <a:pt x="11" y="28"/>
                      </a:lnTo>
                      <a:lnTo>
                        <a:pt x="12" y="28"/>
                      </a:lnTo>
                      <a:lnTo>
                        <a:pt x="13" y="29"/>
                      </a:lnTo>
                      <a:lnTo>
                        <a:pt x="14" y="29"/>
                      </a:lnTo>
                      <a:lnTo>
                        <a:pt x="15" y="29"/>
                      </a:lnTo>
                      <a:lnTo>
                        <a:pt x="16" y="30"/>
                      </a:lnTo>
                      <a:lnTo>
                        <a:pt x="17" y="30"/>
                      </a:lnTo>
                      <a:lnTo>
                        <a:pt x="18" y="30"/>
                      </a:lnTo>
                      <a:lnTo>
                        <a:pt x="19" y="30"/>
                      </a:lnTo>
                      <a:lnTo>
                        <a:pt x="20" y="31"/>
                      </a:lnTo>
                      <a:lnTo>
                        <a:pt x="22" y="31"/>
                      </a:lnTo>
                      <a:lnTo>
                        <a:pt x="23" y="31"/>
                      </a:lnTo>
                      <a:lnTo>
                        <a:pt x="24" y="31"/>
                      </a:lnTo>
                      <a:lnTo>
                        <a:pt x="25" y="31"/>
                      </a:lnTo>
                      <a:lnTo>
                        <a:pt x="26" y="32"/>
                      </a:lnTo>
                      <a:lnTo>
                        <a:pt x="28" y="32"/>
                      </a:lnTo>
                      <a:lnTo>
                        <a:pt x="29" y="32"/>
                      </a:lnTo>
                      <a:lnTo>
                        <a:pt x="30" y="32"/>
                      </a:lnTo>
                      <a:lnTo>
                        <a:pt x="32" y="32"/>
                      </a:lnTo>
                      <a:lnTo>
                        <a:pt x="33" y="32"/>
                      </a:lnTo>
                      <a:lnTo>
                        <a:pt x="34" y="32"/>
                      </a:lnTo>
                      <a:lnTo>
                        <a:pt x="35" y="32"/>
                      </a:lnTo>
                      <a:lnTo>
                        <a:pt x="37" y="32"/>
                      </a:lnTo>
                      <a:lnTo>
                        <a:pt x="38" y="31"/>
                      </a:lnTo>
                      <a:lnTo>
                        <a:pt x="39" y="31"/>
                      </a:lnTo>
                      <a:lnTo>
                        <a:pt x="40" y="31"/>
                      </a:lnTo>
                      <a:lnTo>
                        <a:pt x="42" y="31"/>
                      </a:lnTo>
                      <a:lnTo>
                        <a:pt x="43" y="31"/>
                      </a:lnTo>
                      <a:lnTo>
                        <a:pt x="44" y="30"/>
                      </a:lnTo>
                      <a:lnTo>
                        <a:pt x="45" y="30"/>
                      </a:lnTo>
                      <a:lnTo>
                        <a:pt x="46" y="30"/>
                      </a:lnTo>
                      <a:lnTo>
                        <a:pt x="47" y="30"/>
                      </a:lnTo>
                      <a:lnTo>
                        <a:pt x="49" y="29"/>
                      </a:lnTo>
                      <a:lnTo>
                        <a:pt x="50" y="29"/>
                      </a:lnTo>
                      <a:lnTo>
                        <a:pt x="51" y="29"/>
                      </a:lnTo>
                      <a:lnTo>
                        <a:pt x="52" y="28"/>
                      </a:lnTo>
                      <a:lnTo>
                        <a:pt x="53" y="28"/>
                      </a:lnTo>
                      <a:lnTo>
                        <a:pt x="54" y="27"/>
                      </a:lnTo>
                      <a:lnTo>
                        <a:pt x="55" y="27"/>
                      </a:lnTo>
                      <a:lnTo>
                        <a:pt x="55" y="26"/>
                      </a:lnTo>
                      <a:lnTo>
                        <a:pt x="56" y="26"/>
                      </a:lnTo>
                      <a:lnTo>
                        <a:pt x="57" y="25"/>
                      </a:lnTo>
                      <a:lnTo>
                        <a:pt x="58" y="25"/>
                      </a:lnTo>
                      <a:lnTo>
                        <a:pt x="58" y="24"/>
                      </a:lnTo>
                      <a:lnTo>
                        <a:pt x="59" y="24"/>
                      </a:lnTo>
                      <a:lnTo>
                        <a:pt x="60" y="23"/>
                      </a:lnTo>
                      <a:lnTo>
                        <a:pt x="61" y="22"/>
                      </a:lnTo>
                      <a:lnTo>
                        <a:pt x="62" y="21"/>
                      </a:lnTo>
                      <a:lnTo>
                        <a:pt x="62" y="20"/>
                      </a:lnTo>
                      <a:lnTo>
                        <a:pt x="63" y="19"/>
                      </a:lnTo>
                      <a:lnTo>
                        <a:pt x="63" y="18"/>
                      </a:lnTo>
                      <a:lnTo>
                        <a:pt x="63" y="17"/>
                      </a:lnTo>
                      <a:lnTo>
                        <a:pt x="63" y="16"/>
                      </a:lnTo>
                    </a:path>
                  </a:pathLst>
                </a:custGeom>
                <a:solidFill>
                  <a:srgbClr val="BFC4C7"/>
                </a:solidFill>
                <a:ln w="0">
                  <a:solidFill>
                    <a:srgbClr val="2328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7" name="Freeform 418"/>
                <p:cNvSpPr>
                  <a:spLocks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2592" y="1920"/>
                  <a:ext cx="432" cy="288"/>
                </a:xfrm>
                <a:custGeom>
                  <a:avLst/>
                  <a:gdLst>
                    <a:gd name="T0" fmla="*/ 0 w 63"/>
                    <a:gd name="T1" fmla="*/ 0 h 79"/>
                    <a:gd name="T2" fmla="*/ 0 w 63"/>
                    <a:gd name="T3" fmla="*/ 148014 h 79"/>
                    <a:gd name="T4" fmla="*/ 0 w 63"/>
                    <a:gd name="T5" fmla="*/ 152625 h 79"/>
                    <a:gd name="T6" fmla="*/ 0 w 63"/>
                    <a:gd name="T7" fmla="*/ 155228 h 79"/>
                    <a:gd name="T8" fmla="*/ 106080 w 63"/>
                    <a:gd name="T9" fmla="*/ 159694 h 79"/>
                    <a:gd name="T10" fmla="*/ 212153 w 63"/>
                    <a:gd name="T11" fmla="*/ 162312 h 79"/>
                    <a:gd name="T12" fmla="*/ 409173 w 63"/>
                    <a:gd name="T13" fmla="*/ 166712 h 79"/>
                    <a:gd name="T14" fmla="*/ 727406 w 63"/>
                    <a:gd name="T15" fmla="*/ 171324 h 79"/>
                    <a:gd name="T16" fmla="*/ 939559 w 63"/>
                    <a:gd name="T17" fmla="*/ 173795 h 79"/>
                    <a:gd name="T18" fmla="*/ 1136530 w 63"/>
                    <a:gd name="T19" fmla="*/ 175724 h 79"/>
                    <a:gd name="T20" fmla="*/ 1560843 w 63"/>
                    <a:gd name="T21" fmla="*/ 180868 h 79"/>
                    <a:gd name="T22" fmla="*/ 1863936 w 63"/>
                    <a:gd name="T23" fmla="*/ 180868 h 79"/>
                    <a:gd name="T24" fmla="*/ 2288249 w 63"/>
                    <a:gd name="T25" fmla="*/ 182807 h 79"/>
                    <a:gd name="T26" fmla="*/ 2593269 w 63"/>
                    <a:gd name="T27" fmla="*/ 185465 h 79"/>
                    <a:gd name="T28" fmla="*/ 2911831 w 63"/>
                    <a:gd name="T29" fmla="*/ 185465 h 79"/>
                    <a:gd name="T30" fmla="*/ 3320674 w 63"/>
                    <a:gd name="T31" fmla="*/ 185465 h 79"/>
                    <a:gd name="T32" fmla="*/ 3639237 w 63"/>
                    <a:gd name="T33" fmla="*/ 185465 h 79"/>
                    <a:gd name="T34" fmla="*/ 4154442 w 63"/>
                    <a:gd name="T35" fmla="*/ 185465 h 79"/>
                    <a:gd name="T36" fmla="*/ 4578755 w 63"/>
                    <a:gd name="T37" fmla="*/ 182807 h 79"/>
                    <a:gd name="T38" fmla="*/ 4881847 w 63"/>
                    <a:gd name="T39" fmla="*/ 180868 h 79"/>
                    <a:gd name="T40" fmla="*/ 5306160 w 63"/>
                    <a:gd name="T41" fmla="*/ 178392 h 79"/>
                    <a:gd name="T42" fmla="*/ 5502844 w 63"/>
                    <a:gd name="T43" fmla="*/ 175724 h 79"/>
                    <a:gd name="T44" fmla="*/ 5715333 w 63"/>
                    <a:gd name="T45" fmla="*/ 173795 h 79"/>
                    <a:gd name="T46" fmla="*/ 5927486 w 63"/>
                    <a:gd name="T47" fmla="*/ 171324 h 79"/>
                    <a:gd name="T48" fmla="*/ 6139646 w 63"/>
                    <a:gd name="T49" fmla="*/ 166712 h 79"/>
                    <a:gd name="T50" fmla="*/ 6336610 w 63"/>
                    <a:gd name="T51" fmla="*/ 162312 h 79"/>
                    <a:gd name="T52" fmla="*/ 6442690 w 63"/>
                    <a:gd name="T53" fmla="*/ 159694 h 79"/>
                    <a:gd name="T54" fmla="*/ 6548770 w 63"/>
                    <a:gd name="T55" fmla="*/ 155228 h 79"/>
                    <a:gd name="T56" fmla="*/ 6548770 w 63"/>
                    <a:gd name="T57" fmla="*/ 152625 h 79"/>
                    <a:gd name="T58" fmla="*/ 6548770 w 63"/>
                    <a:gd name="T59" fmla="*/ 148014 h 79"/>
                    <a:gd name="T60" fmla="*/ 6548770 w 63"/>
                    <a:gd name="T61" fmla="*/ 0 h 79"/>
                    <a:gd name="T62" fmla="*/ 6548770 w 63"/>
                    <a:gd name="T63" fmla="*/ 4597 h 79"/>
                    <a:gd name="T64" fmla="*/ 6548770 w 63"/>
                    <a:gd name="T65" fmla="*/ 7069 h 79"/>
                    <a:gd name="T66" fmla="*/ 6442690 w 63"/>
                    <a:gd name="T67" fmla="*/ 11680 h 79"/>
                    <a:gd name="T68" fmla="*/ 6336610 w 63"/>
                    <a:gd name="T69" fmla="*/ 14156 h 79"/>
                    <a:gd name="T70" fmla="*/ 6139646 w 63"/>
                    <a:gd name="T71" fmla="*/ 18698 h 79"/>
                    <a:gd name="T72" fmla="*/ 5821406 w 63"/>
                    <a:gd name="T73" fmla="*/ 23164 h 79"/>
                    <a:gd name="T74" fmla="*/ 5609253 w 63"/>
                    <a:gd name="T75" fmla="*/ 25771 h 79"/>
                    <a:gd name="T76" fmla="*/ 5412240 w 63"/>
                    <a:gd name="T77" fmla="*/ 28242 h 79"/>
                    <a:gd name="T78" fmla="*/ 4987927 w 63"/>
                    <a:gd name="T79" fmla="*/ 30182 h 79"/>
                    <a:gd name="T80" fmla="*/ 4684835 w 63"/>
                    <a:gd name="T81" fmla="*/ 32854 h 79"/>
                    <a:gd name="T82" fmla="*/ 4260522 w 63"/>
                    <a:gd name="T83" fmla="*/ 35511 h 79"/>
                    <a:gd name="T84" fmla="*/ 3957477 w 63"/>
                    <a:gd name="T85" fmla="*/ 35511 h 79"/>
                    <a:gd name="T86" fmla="*/ 3639237 w 63"/>
                    <a:gd name="T87" fmla="*/ 37254 h 79"/>
                    <a:gd name="T88" fmla="*/ 3320674 w 63"/>
                    <a:gd name="T89" fmla="*/ 37254 h 79"/>
                    <a:gd name="T90" fmla="*/ 2911831 w 63"/>
                    <a:gd name="T91" fmla="*/ 37254 h 79"/>
                    <a:gd name="T92" fmla="*/ 2500403 w 63"/>
                    <a:gd name="T93" fmla="*/ 35511 h 79"/>
                    <a:gd name="T94" fmla="*/ 1970016 w 63"/>
                    <a:gd name="T95" fmla="*/ 32854 h 79"/>
                    <a:gd name="T96" fmla="*/ 1666923 w 63"/>
                    <a:gd name="T97" fmla="*/ 32854 h 79"/>
                    <a:gd name="T98" fmla="*/ 1348684 w 63"/>
                    <a:gd name="T99" fmla="*/ 30182 h 79"/>
                    <a:gd name="T100" fmla="*/ 1045639 w 63"/>
                    <a:gd name="T101" fmla="*/ 28242 h 79"/>
                    <a:gd name="T102" fmla="*/ 833486 w 63"/>
                    <a:gd name="T103" fmla="*/ 25771 h 79"/>
                    <a:gd name="T104" fmla="*/ 621326 w 63"/>
                    <a:gd name="T105" fmla="*/ 21170 h 79"/>
                    <a:gd name="T106" fmla="*/ 409173 w 63"/>
                    <a:gd name="T107" fmla="*/ 18698 h 79"/>
                    <a:gd name="T108" fmla="*/ 212153 w 63"/>
                    <a:gd name="T109" fmla="*/ 14156 h 79"/>
                    <a:gd name="T110" fmla="*/ 106080 w 63"/>
                    <a:gd name="T111" fmla="*/ 11680 h 79"/>
                    <a:gd name="T112" fmla="*/ 0 w 63"/>
                    <a:gd name="T113" fmla="*/ 7069 h 79"/>
                    <a:gd name="T114" fmla="*/ 0 w 63"/>
                    <a:gd name="T115" fmla="*/ 4597 h 79"/>
                    <a:gd name="T116" fmla="*/ 0 w 63"/>
                    <a:gd name="T117" fmla="*/ 0 h 79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63"/>
                    <a:gd name="T178" fmla="*/ 0 h 79"/>
                    <a:gd name="T179" fmla="*/ 63 w 63"/>
                    <a:gd name="T180" fmla="*/ 79 h 79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63" h="79">
                      <a:moveTo>
                        <a:pt x="0" y="0"/>
                      </a:move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8"/>
                      </a:lnTo>
                      <a:lnTo>
                        <a:pt x="2" y="69"/>
                      </a:lnTo>
                      <a:lnTo>
                        <a:pt x="4" y="71"/>
                      </a:lnTo>
                      <a:lnTo>
                        <a:pt x="7" y="73"/>
                      </a:lnTo>
                      <a:lnTo>
                        <a:pt x="9" y="74"/>
                      </a:lnTo>
                      <a:lnTo>
                        <a:pt x="11" y="75"/>
                      </a:lnTo>
                      <a:lnTo>
                        <a:pt x="15" y="77"/>
                      </a:lnTo>
                      <a:lnTo>
                        <a:pt x="18" y="77"/>
                      </a:lnTo>
                      <a:lnTo>
                        <a:pt x="22" y="78"/>
                      </a:lnTo>
                      <a:lnTo>
                        <a:pt x="25" y="79"/>
                      </a:lnTo>
                      <a:lnTo>
                        <a:pt x="28" y="79"/>
                      </a:lnTo>
                      <a:lnTo>
                        <a:pt x="32" y="79"/>
                      </a:lnTo>
                      <a:lnTo>
                        <a:pt x="35" y="79"/>
                      </a:lnTo>
                      <a:lnTo>
                        <a:pt x="40" y="79"/>
                      </a:lnTo>
                      <a:lnTo>
                        <a:pt x="44" y="78"/>
                      </a:lnTo>
                      <a:lnTo>
                        <a:pt x="47" y="77"/>
                      </a:lnTo>
                      <a:lnTo>
                        <a:pt x="51" y="76"/>
                      </a:lnTo>
                      <a:lnTo>
                        <a:pt x="53" y="75"/>
                      </a:lnTo>
                      <a:lnTo>
                        <a:pt x="55" y="74"/>
                      </a:lnTo>
                      <a:lnTo>
                        <a:pt x="57" y="73"/>
                      </a:lnTo>
                      <a:lnTo>
                        <a:pt x="59" y="71"/>
                      </a:lnTo>
                      <a:lnTo>
                        <a:pt x="61" y="69"/>
                      </a:lnTo>
                      <a:lnTo>
                        <a:pt x="62" y="68"/>
                      </a:lnTo>
                      <a:lnTo>
                        <a:pt x="63" y="66"/>
                      </a:lnTo>
                      <a:lnTo>
                        <a:pt x="63" y="65"/>
                      </a:lnTo>
                      <a:lnTo>
                        <a:pt x="63" y="63"/>
                      </a:lnTo>
                      <a:lnTo>
                        <a:pt x="63" y="0"/>
                      </a:lnTo>
                      <a:lnTo>
                        <a:pt x="63" y="2"/>
                      </a:lnTo>
                      <a:lnTo>
                        <a:pt x="63" y="3"/>
                      </a:lnTo>
                      <a:lnTo>
                        <a:pt x="62" y="5"/>
                      </a:lnTo>
                      <a:lnTo>
                        <a:pt x="61" y="6"/>
                      </a:lnTo>
                      <a:lnTo>
                        <a:pt x="59" y="8"/>
                      </a:lnTo>
                      <a:lnTo>
                        <a:pt x="56" y="10"/>
                      </a:lnTo>
                      <a:lnTo>
                        <a:pt x="54" y="11"/>
                      </a:lnTo>
                      <a:lnTo>
                        <a:pt x="52" y="12"/>
                      </a:lnTo>
                      <a:lnTo>
                        <a:pt x="48" y="13"/>
                      </a:lnTo>
                      <a:lnTo>
                        <a:pt x="45" y="14"/>
                      </a:lnTo>
                      <a:lnTo>
                        <a:pt x="41" y="15"/>
                      </a:lnTo>
                      <a:lnTo>
                        <a:pt x="38" y="15"/>
                      </a:lnTo>
                      <a:lnTo>
                        <a:pt x="35" y="16"/>
                      </a:lnTo>
                      <a:lnTo>
                        <a:pt x="32" y="16"/>
                      </a:lnTo>
                      <a:lnTo>
                        <a:pt x="28" y="16"/>
                      </a:lnTo>
                      <a:lnTo>
                        <a:pt x="24" y="15"/>
                      </a:lnTo>
                      <a:lnTo>
                        <a:pt x="19" y="14"/>
                      </a:lnTo>
                      <a:lnTo>
                        <a:pt x="16" y="14"/>
                      </a:lnTo>
                      <a:lnTo>
                        <a:pt x="13" y="13"/>
                      </a:lnTo>
                      <a:lnTo>
                        <a:pt x="10" y="12"/>
                      </a:lnTo>
                      <a:lnTo>
                        <a:pt x="8" y="11"/>
                      </a:lnTo>
                      <a:lnTo>
                        <a:pt x="6" y="9"/>
                      </a:lnTo>
                      <a:lnTo>
                        <a:pt x="4" y="8"/>
                      </a:lnTo>
                      <a:lnTo>
                        <a:pt x="2" y="6"/>
                      </a:lnTo>
                      <a:lnTo>
                        <a:pt x="1" y="5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0" cap="sq">
                  <a:solidFill>
                    <a:srgbClr val="23282B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36" name="Group 419"/>
              <p:cNvGrpSpPr>
                <a:grpSpLocks/>
              </p:cNvGrpSpPr>
              <p:nvPr/>
            </p:nvGrpSpPr>
            <p:grpSpPr bwMode="auto">
              <a:xfrm flipH="1">
                <a:off x="3186" y="2041"/>
                <a:ext cx="534" cy="372"/>
                <a:chOff x="259" y="324"/>
                <a:chExt cx="552" cy="372"/>
              </a:xfrm>
            </p:grpSpPr>
            <p:sp>
              <p:nvSpPr>
                <p:cNvPr id="39" name="Rectangle 420"/>
                <p:cNvSpPr>
                  <a:spLocks noChangeArrowheads="1"/>
                </p:cNvSpPr>
                <p:nvPr/>
              </p:nvSpPr>
              <p:spPr bwMode="auto">
                <a:xfrm>
                  <a:off x="272" y="324"/>
                  <a:ext cx="538" cy="29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de-DE" altLang="de-DE">
                    <a:latin typeface="Calibri" pitchFamily="34" charset="0"/>
                  </a:endParaRPr>
                </a:p>
              </p:txBody>
            </p:sp>
            <p:sp>
              <p:nvSpPr>
                <p:cNvPr id="40" name="AutoShape 421"/>
                <p:cNvSpPr>
                  <a:spLocks noChangeArrowheads="1"/>
                </p:cNvSpPr>
                <p:nvPr/>
              </p:nvSpPr>
              <p:spPr bwMode="auto">
                <a:xfrm>
                  <a:off x="300" y="349"/>
                  <a:ext cx="482" cy="248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>
                    <a:lumMod val="20000"/>
                    <a:lumOff val="80000"/>
                    <a:alpha val="3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de-DE" altLang="de-DE">
                    <a:latin typeface="Calibri" pitchFamily="34" charset="0"/>
                  </a:endParaRPr>
                </a:p>
              </p:txBody>
            </p:sp>
            <p:sp>
              <p:nvSpPr>
                <p:cNvPr id="41" name="Rectangle 422"/>
                <p:cNvSpPr>
                  <a:spLocks noChangeArrowheads="1"/>
                </p:cNvSpPr>
                <p:nvPr/>
              </p:nvSpPr>
              <p:spPr bwMode="auto">
                <a:xfrm>
                  <a:off x="272" y="621"/>
                  <a:ext cx="538" cy="7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de-DE" altLang="de-DE">
                    <a:latin typeface="Calibri" pitchFamily="34" charset="0"/>
                  </a:endParaRPr>
                </a:p>
              </p:txBody>
            </p:sp>
            <p:sp>
              <p:nvSpPr>
                <p:cNvPr id="42" name="Rectangle 423"/>
                <p:cNvSpPr>
                  <a:spLocks noChangeArrowheads="1"/>
                </p:cNvSpPr>
                <p:nvPr/>
              </p:nvSpPr>
              <p:spPr bwMode="auto">
                <a:xfrm>
                  <a:off x="640" y="646"/>
                  <a:ext cx="142" cy="25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de-DE" altLang="de-DE">
                    <a:latin typeface="Calibri" pitchFamily="34" charset="0"/>
                  </a:endParaRPr>
                </a:p>
              </p:txBody>
            </p:sp>
            <p:sp>
              <p:nvSpPr>
                <p:cNvPr id="43" name="Rectangle 424"/>
                <p:cNvSpPr>
                  <a:spLocks noChangeArrowheads="1"/>
                </p:cNvSpPr>
                <p:nvPr/>
              </p:nvSpPr>
              <p:spPr bwMode="auto">
                <a:xfrm>
                  <a:off x="300" y="646"/>
                  <a:ext cx="28" cy="25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de-DE" altLang="de-DE">
                    <a:latin typeface="Calibri" pitchFamily="34" charset="0"/>
                  </a:endParaRPr>
                </a:p>
              </p:txBody>
            </p:sp>
            <p:sp>
              <p:nvSpPr>
                <p:cNvPr id="44" name="Rectangle 425"/>
                <p:cNvSpPr>
                  <a:spLocks noChangeArrowheads="1"/>
                </p:cNvSpPr>
                <p:nvPr/>
              </p:nvSpPr>
              <p:spPr bwMode="auto">
                <a:xfrm>
                  <a:off x="357" y="646"/>
                  <a:ext cx="28" cy="25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de-DE" altLang="de-DE">
                    <a:latin typeface="Calibri" pitchFamily="34" charset="0"/>
                  </a:endParaRPr>
                </a:p>
              </p:txBody>
            </p:sp>
            <p:sp>
              <p:nvSpPr>
                <p:cNvPr id="45" name="Text Box 426"/>
                <p:cNvSpPr txBox="1">
                  <a:spLocks noChangeArrowheads="1"/>
                </p:cNvSpPr>
                <p:nvPr/>
              </p:nvSpPr>
              <p:spPr bwMode="auto">
                <a:xfrm>
                  <a:off x="259" y="357"/>
                  <a:ext cx="552" cy="2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2557" tIns="61279" rIns="122557" bIns="61279">
                  <a:spAutoFit/>
                </a:bodyPr>
                <a:lstStyle>
                  <a:lvl1pPr defTabSz="917575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defTabSz="917575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defTabSz="917575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defTabSz="917575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defTabSz="917575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defTabSz="9175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defTabSz="9175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defTabSz="9175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defTabSz="9175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/>
                  <a:r>
                    <a:rPr lang="de-DE" altLang="de-DE" sz="300" dirty="0" smtClean="0">
                      <a:latin typeface="Calibri" pitchFamily="34" charset="0"/>
                    </a:rPr>
                    <a:t>System 1</a:t>
                  </a:r>
                  <a:endParaRPr lang="de-DE" altLang="de-DE" sz="30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37" name="Line 428"/>
              <p:cNvSpPr>
                <a:spLocks noChangeShapeType="1"/>
              </p:cNvSpPr>
              <p:nvPr/>
            </p:nvSpPr>
            <p:spPr bwMode="auto">
              <a:xfrm>
                <a:off x="3093" y="2675"/>
                <a:ext cx="131" cy="4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" name="Line 429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 flipV="1">
                <a:off x="3093" y="2313"/>
                <a:ext cx="88" cy="4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54" name="Gruppieren 53"/>
          <p:cNvGrpSpPr/>
          <p:nvPr/>
        </p:nvGrpSpPr>
        <p:grpSpPr>
          <a:xfrm>
            <a:off x="1772293" y="1993404"/>
            <a:ext cx="727315" cy="965721"/>
            <a:chOff x="1537517" y="1993404"/>
            <a:chExt cx="727315" cy="965721"/>
          </a:xfrm>
        </p:grpSpPr>
        <p:grpSp>
          <p:nvGrpSpPr>
            <p:cNvPr id="55" name="Group 408"/>
            <p:cNvGrpSpPr>
              <a:grpSpLocks/>
            </p:cNvGrpSpPr>
            <p:nvPr>
              <p:custDataLst>
                <p:tags r:id="rId5"/>
              </p:custDataLst>
            </p:nvPr>
          </p:nvGrpSpPr>
          <p:grpSpPr bwMode="auto">
            <a:xfrm>
              <a:off x="1571754" y="1993404"/>
              <a:ext cx="648000" cy="540000"/>
              <a:chOff x="2873" y="2041"/>
              <a:chExt cx="847" cy="809"/>
            </a:xfrm>
          </p:grpSpPr>
          <p:grpSp>
            <p:nvGrpSpPr>
              <p:cNvPr id="57" name="Group 409"/>
              <p:cNvGrpSpPr>
                <a:grpSpLocks/>
              </p:cNvGrpSpPr>
              <p:nvPr/>
            </p:nvGrpSpPr>
            <p:grpSpPr bwMode="auto">
              <a:xfrm flipH="1">
                <a:off x="2873" y="2268"/>
                <a:ext cx="220" cy="453"/>
                <a:chOff x="1905" y="1089"/>
                <a:chExt cx="227" cy="453"/>
              </a:xfrm>
            </p:grpSpPr>
            <p:sp>
              <p:nvSpPr>
                <p:cNvPr id="71" name="Rectangle 410"/>
                <p:cNvSpPr>
                  <a:spLocks noChangeArrowheads="1"/>
                </p:cNvSpPr>
                <p:nvPr/>
              </p:nvSpPr>
              <p:spPr bwMode="auto">
                <a:xfrm>
                  <a:off x="1905" y="1089"/>
                  <a:ext cx="227" cy="45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de-DE" altLang="de-DE">
                    <a:latin typeface="Calibri" pitchFamily="34" charset="0"/>
                  </a:endParaRPr>
                </a:p>
              </p:txBody>
            </p:sp>
            <p:sp>
              <p:nvSpPr>
                <p:cNvPr id="72" name="Line 411"/>
                <p:cNvSpPr>
                  <a:spLocks noChangeShapeType="1"/>
                </p:cNvSpPr>
                <p:nvPr/>
              </p:nvSpPr>
              <p:spPr bwMode="auto">
                <a:xfrm>
                  <a:off x="1950" y="1497"/>
                  <a:ext cx="13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" name="Line 412"/>
                <p:cNvSpPr>
                  <a:spLocks noChangeShapeType="1"/>
                </p:cNvSpPr>
                <p:nvPr/>
              </p:nvSpPr>
              <p:spPr bwMode="auto">
                <a:xfrm>
                  <a:off x="1950" y="1452"/>
                  <a:ext cx="13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" name="Line 413"/>
                <p:cNvSpPr>
                  <a:spLocks noChangeShapeType="1"/>
                </p:cNvSpPr>
                <p:nvPr/>
              </p:nvSpPr>
              <p:spPr bwMode="auto">
                <a:xfrm>
                  <a:off x="1950" y="1406"/>
                  <a:ext cx="13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" name="Rectangle 414"/>
                <p:cNvSpPr>
                  <a:spLocks noChangeArrowheads="1"/>
                </p:cNvSpPr>
                <p:nvPr/>
              </p:nvSpPr>
              <p:spPr bwMode="auto">
                <a:xfrm>
                  <a:off x="2041" y="1315"/>
                  <a:ext cx="46" cy="4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de-DE" altLang="de-DE">
                    <a:latin typeface="Calibri" pitchFamily="34" charset="0"/>
                  </a:endParaRPr>
                </a:p>
              </p:txBody>
            </p:sp>
            <p:sp>
              <p:nvSpPr>
                <p:cNvPr id="76" name="Line 415"/>
                <p:cNvSpPr>
                  <a:spLocks noChangeShapeType="1"/>
                </p:cNvSpPr>
                <p:nvPr/>
              </p:nvSpPr>
              <p:spPr bwMode="auto">
                <a:xfrm>
                  <a:off x="1950" y="1134"/>
                  <a:ext cx="13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58" name="Group 416"/>
              <p:cNvGrpSpPr>
                <a:grpSpLocks/>
              </p:cNvGrpSpPr>
              <p:nvPr/>
            </p:nvGrpSpPr>
            <p:grpSpPr bwMode="auto">
              <a:xfrm flipH="1">
                <a:off x="3217" y="2670"/>
                <a:ext cx="359" cy="180"/>
                <a:chOff x="2592" y="1872"/>
                <a:chExt cx="432" cy="336"/>
              </a:xfrm>
            </p:grpSpPr>
            <p:sp>
              <p:nvSpPr>
                <p:cNvPr id="69" name="Freeform 417"/>
                <p:cNvSpPr>
                  <a:spLocks/>
                </p:cNvSpPr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2592" y="1872"/>
                  <a:ext cx="432" cy="127"/>
                </a:xfrm>
                <a:custGeom>
                  <a:avLst/>
                  <a:gdLst>
                    <a:gd name="T0" fmla="*/ 6548770 w 63"/>
                    <a:gd name="T1" fmla="*/ 59067 h 32"/>
                    <a:gd name="T2" fmla="*/ 6548770 w 63"/>
                    <a:gd name="T3" fmla="*/ 51129 h 32"/>
                    <a:gd name="T4" fmla="*/ 6442690 w 63"/>
                    <a:gd name="T5" fmla="*/ 43442 h 32"/>
                    <a:gd name="T6" fmla="*/ 6230249 w 63"/>
                    <a:gd name="T7" fmla="*/ 35504 h 32"/>
                    <a:gd name="T8" fmla="*/ 6033566 w 63"/>
                    <a:gd name="T9" fmla="*/ 27563 h 32"/>
                    <a:gd name="T10" fmla="*/ 5821406 w 63"/>
                    <a:gd name="T11" fmla="*/ 23562 h 32"/>
                    <a:gd name="T12" fmla="*/ 5609253 w 63"/>
                    <a:gd name="T13" fmla="*/ 19625 h 32"/>
                    <a:gd name="T14" fmla="*/ 5306160 w 63"/>
                    <a:gd name="T15" fmla="*/ 11874 h 32"/>
                    <a:gd name="T16" fmla="*/ 4881847 w 63"/>
                    <a:gd name="T17" fmla="*/ 7937 h 32"/>
                    <a:gd name="T18" fmla="*/ 4578755 w 63"/>
                    <a:gd name="T19" fmla="*/ 4000 h 32"/>
                    <a:gd name="T20" fmla="*/ 4154442 w 63"/>
                    <a:gd name="T21" fmla="*/ 4000 h 32"/>
                    <a:gd name="T22" fmla="*/ 3851397 w 63"/>
                    <a:gd name="T23" fmla="*/ 0 h 32"/>
                    <a:gd name="T24" fmla="*/ 3427083 w 63"/>
                    <a:gd name="T25" fmla="*/ 0 h 32"/>
                    <a:gd name="T26" fmla="*/ 3017911 w 63"/>
                    <a:gd name="T27" fmla="*/ 0 h 32"/>
                    <a:gd name="T28" fmla="*/ 2593269 w 63"/>
                    <a:gd name="T29" fmla="*/ 0 h 32"/>
                    <a:gd name="T30" fmla="*/ 2288249 w 63"/>
                    <a:gd name="T31" fmla="*/ 4000 h 32"/>
                    <a:gd name="T32" fmla="*/ 1863936 w 63"/>
                    <a:gd name="T33" fmla="*/ 7937 h 32"/>
                    <a:gd name="T34" fmla="*/ 1560843 w 63"/>
                    <a:gd name="T35" fmla="*/ 11874 h 32"/>
                    <a:gd name="T36" fmla="*/ 1242610 w 63"/>
                    <a:gd name="T37" fmla="*/ 15875 h 32"/>
                    <a:gd name="T38" fmla="*/ 939559 w 63"/>
                    <a:gd name="T39" fmla="*/ 19625 h 32"/>
                    <a:gd name="T40" fmla="*/ 621326 w 63"/>
                    <a:gd name="T41" fmla="*/ 23562 h 32"/>
                    <a:gd name="T42" fmla="*/ 409173 w 63"/>
                    <a:gd name="T43" fmla="*/ 31500 h 32"/>
                    <a:gd name="T44" fmla="*/ 212153 w 63"/>
                    <a:gd name="T45" fmla="*/ 39441 h 32"/>
                    <a:gd name="T46" fmla="*/ 106080 w 63"/>
                    <a:gd name="T47" fmla="*/ 47125 h 32"/>
                    <a:gd name="T48" fmla="*/ 0 w 63"/>
                    <a:gd name="T49" fmla="*/ 51129 h 32"/>
                    <a:gd name="T50" fmla="*/ 0 w 63"/>
                    <a:gd name="T51" fmla="*/ 59067 h 32"/>
                    <a:gd name="T52" fmla="*/ 0 w 63"/>
                    <a:gd name="T53" fmla="*/ 66012 h 32"/>
                    <a:gd name="T54" fmla="*/ 0 w 63"/>
                    <a:gd name="T55" fmla="*/ 73950 h 32"/>
                    <a:gd name="T56" fmla="*/ 106080 w 63"/>
                    <a:gd name="T57" fmla="*/ 81637 h 32"/>
                    <a:gd name="T58" fmla="*/ 318233 w 63"/>
                    <a:gd name="T59" fmla="*/ 89575 h 32"/>
                    <a:gd name="T60" fmla="*/ 515253 w 63"/>
                    <a:gd name="T61" fmla="*/ 93512 h 32"/>
                    <a:gd name="T62" fmla="*/ 727406 w 63"/>
                    <a:gd name="T63" fmla="*/ 101453 h 32"/>
                    <a:gd name="T64" fmla="*/ 1045639 w 63"/>
                    <a:gd name="T65" fmla="*/ 105454 h 32"/>
                    <a:gd name="T66" fmla="*/ 1348684 w 63"/>
                    <a:gd name="T67" fmla="*/ 113141 h 32"/>
                    <a:gd name="T68" fmla="*/ 1666923 w 63"/>
                    <a:gd name="T69" fmla="*/ 117078 h 32"/>
                    <a:gd name="T70" fmla="*/ 1970016 w 63"/>
                    <a:gd name="T71" fmla="*/ 117078 h 32"/>
                    <a:gd name="T72" fmla="*/ 2394329 w 63"/>
                    <a:gd name="T73" fmla="*/ 121079 h 32"/>
                    <a:gd name="T74" fmla="*/ 2699678 w 63"/>
                    <a:gd name="T75" fmla="*/ 125016 h 32"/>
                    <a:gd name="T76" fmla="*/ 3123991 w 63"/>
                    <a:gd name="T77" fmla="*/ 125016 h 32"/>
                    <a:gd name="T78" fmla="*/ 3533163 w 63"/>
                    <a:gd name="T79" fmla="*/ 125016 h 32"/>
                    <a:gd name="T80" fmla="*/ 3957477 w 63"/>
                    <a:gd name="T81" fmla="*/ 121079 h 32"/>
                    <a:gd name="T82" fmla="*/ 4366595 w 63"/>
                    <a:gd name="T83" fmla="*/ 121079 h 32"/>
                    <a:gd name="T84" fmla="*/ 4684835 w 63"/>
                    <a:gd name="T85" fmla="*/ 117078 h 32"/>
                    <a:gd name="T86" fmla="*/ 5094000 w 63"/>
                    <a:gd name="T87" fmla="*/ 113141 h 32"/>
                    <a:gd name="T88" fmla="*/ 5412240 w 63"/>
                    <a:gd name="T89" fmla="*/ 109391 h 32"/>
                    <a:gd name="T90" fmla="*/ 5715333 w 63"/>
                    <a:gd name="T91" fmla="*/ 105454 h 32"/>
                    <a:gd name="T92" fmla="*/ 5927486 w 63"/>
                    <a:gd name="T93" fmla="*/ 97516 h 32"/>
                    <a:gd name="T94" fmla="*/ 6139646 w 63"/>
                    <a:gd name="T95" fmla="*/ 93512 h 32"/>
                    <a:gd name="T96" fmla="*/ 6336610 w 63"/>
                    <a:gd name="T97" fmla="*/ 85574 h 32"/>
                    <a:gd name="T98" fmla="*/ 6442690 w 63"/>
                    <a:gd name="T99" fmla="*/ 77887 h 32"/>
                    <a:gd name="T100" fmla="*/ 6548770 w 63"/>
                    <a:gd name="T101" fmla="*/ 69949 h 32"/>
                    <a:gd name="T102" fmla="*/ 6548770 w 63"/>
                    <a:gd name="T103" fmla="*/ 66012 h 32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63"/>
                    <a:gd name="T157" fmla="*/ 0 h 32"/>
                    <a:gd name="T158" fmla="*/ 63 w 63"/>
                    <a:gd name="T159" fmla="*/ 32 h 32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63" h="32">
                      <a:moveTo>
                        <a:pt x="63" y="16"/>
                      </a:moveTo>
                      <a:lnTo>
                        <a:pt x="63" y="15"/>
                      </a:lnTo>
                      <a:lnTo>
                        <a:pt x="63" y="14"/>
                      </a:lnTo>
                      <a:lnTo>
                        <a:pt x="63" y="13"/>
                      </a:lnTo>
                      <a:lnTo>
                        <a:pt x="62" y="12"/>
                      </a:lnTo>
                      <a:lnTo>
                        <a:pt x="62" y="11"/>
                      </a:lnTo>
                      <a:lnTo>
                        <a:pt x="61" y="10"/>
                      </a:lnTo>
                      <a:lnTo>
                        <a:pt x="60" y="9"/>
                      </a:lnTo>
                      <a:lnTo>
                        <a:pt x="59" y="8"/>
                      </a:lnTo>
                      <a:lnTo>
                        <a:pt x="58" y="7"/>
                      </a:lnTo>
                      <a:lnTo>
                        <a:pt x="57" y="6"/>
                      </a:lnTo>
                      <a:lnTo>
                        <a:pt x="56" y="6"/>
                      </a:lnTo>
                      <a:lnTo>
                        <a:pt x="55" y="5"/>
                      </a:lnTo>
                      <a:lnTo>
                        <a:pt x="54" y="5"/>
                      </a:lnTo>
                      <a:lnTo>
                        <a:pt x="53" y="4"/>
                      </a:lnTo>
                      <a:lnTo>
                        <a:pt x="52" y="4"/>
                      </a:lnTo>
                      <a:lnTo>
                        <a:pt x="51" y="3"/>
                      </a:lnTo>
                      <a:lnTo>
                        <a:pt x="50" y="3"/>
                      </a:lnTo>
                      <a:lnTo>
                        <a:pt x="49" y="3"/>
                      </a:lnTo>
                      <a:lnTo>
                        <a:pt x="47" y="2"/>
                      </a:lnTo>
                      <a:lnTo>
                        <a:pt x="46" y="2"/>
                      </a:lnTo>
                      <a:lnTo>
                        <a:pt x="45" y="2"/>
                      </a:lnTo>
                      <a:lnTo>
                        <a:pt x="44" y="1"/>
                      </a:lnTo>
                      <a:lnTo>
                        <a:pt x="43" y="1"/>
                      </a:lnTo>
                      <a:lnTo>
                        <a:pt x="42" y="1"/>
                      </a:lnTo>
                      <a:lnTo>
                        <a:pt x="40" y="1"/>
                      </a:lnTo>
                      <a:lnTo>
                        <a:pt x="39" y="1"/>
                      </a:lnTo>
                      <a:lnTo>
                        <a:pt x="38" y="0"/>
                      </a:lnTo>
                      <a:lnTo>
                        <a:pt x="37" y="0"/>
                      </a:lnTo>
                      <a:lnTo>
                        <a:pt x="35" y="0"/>
                      </a:lnTo>
                      <a:lnTo>
                        <a:pt x="34" y="0"/>
                      </a:lnTo>
                      <a:lnTo>
                        <a:pt x="33" y="0"/>
                      </a:lnTo>
                      <a:lnTo>
                        <a:pt x="32" y="0"/>
                      </a:lnTo>
                      <a:lnTo>
                        <a:pt x="30" y="0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7" y="0"/>
                      </a:lnTo>
                      <a:lnTo>
                        <a:pt x="25" y="0"/>
                      </a:lnTo>
                      <a:lnTo>
                        <a:pt x="24" y="1"/>
                      </a:lnTo>
                      <a:lnTo>
                        <a:pt x="23" y="1"/>
                      </a:lnTo>
                      <a:lnTo>
                        <a:pt x="22" y="1"/>
                      </a:ln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18" y="2"/>
                      </a:lnTo>
                      <a:lnTo>
                        <a:pt x="17" y="2"/>
                      </a:lnTo>
                      <a:lnTo>
                        <a:pt x="16" y="2"/>
                      </a:lnTo>
                      <a:lnTo>
                        <a:pt x="15" y="3"/>
                      </a:lnTo>
                      <a:lnTo>
                        <a:pt x="14" y="3"/>
                      </a:lnTo>
                      <a:lnTo>
                        <a:pt x="13" y="3"/>
                      </a:lnTo>
                      <a:lnTo>
                        <a:pt x="12" y="4"/>
                      </a:lnTo>
                      <a:lnTo>
                        <a:pt x="11" y="4"/>
                      </a:lnTo>
                      <a:lnTo>
                        <a:pt x="10" y="5"/>
                      </a:lnTo>
                      <a:lnTo>
                        <a:pt x="9" y="5"/>
                      </a:lnTo>
                      <a:lnTo>
                        <a:pt x="8" y="5"/>
                      </a:lnTo>
                      <a:lnTo>
                        <a:pt x="7" y="6"/>
                      </a:lnTo>
                      <a:lnTo>
                        <a:pt x="6" y="6"/>
                      </a:lnTo>
                      <a:lnTo>
                        <a:pt x="5" y="7"/>
                      </a:lnTo>
                      <a:lnTo>
                        <a:pt x="4" y="8"/>
                      </a:lnTo>
                      <a:lnTo>
                        <a:pt x="3" y="9"/>
                      </a:lnTo>
                      <a:lnTo>
                        <a:pt x="2" y="10"/>
                      </a:lnTo>
                      <a:lnTo>
                        <a:pt x="1" y="11"/>
                      </a:lnTo>
                      <a:lnTo>
                        <a:pt x="1" y="12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1" y="20"/>
                      </a:lnTo>
                      <a:lnTo>
                        <a:pt x="1" y="21"/>
                      </a:lnTo>
                      <a:lnTo>
                        <a:pt x="2" y="22"/>
                      </a:lnTo>
                      <a:lnTo>
                        <a:pt x="3" y="23"/>
                      </a:lnTo>
                      <a:lnTo>
                        <a:pt x="4" y="24"/>
                      </a:lnTo>
                      <a:lnTo>
                        <a:pt x="5" y="24"/>
                      </a:lnTo>
                      <a:lnTo>
                        <a:pt x="5" y="25"/>
                      </a:lnTo>
                      <a:lnTo>
                        <a:pt x="6" y="25"/>
                      </a:lnTo>
                      <a:lnTo>
                        <a:pt x="7" y="26"/>
                      </a:lnTo>
                      <a:lnTo>
                        <a:pt x="8" y="26"/>
                      </a:lnTo>
                      <a:lnTo>
                        <a:pt x="9" y="27"/>
                      </a:lnTo>
                      <a:lnTo>
                        <a:pt x="10" y="27"/>
                      </a:lnTo>
                      <a:lnTo>
                        <a:pt x="11" y="28"/>
                      </a:lnTo>
                      <a:lnTo>
                        <a:pt x="12" y="28"/>
                      </a:lnTo>
                      <a:lnTo>
                        <a:pt x="13" y="29"/>
                      </a:lnTo>
                      <a:lnTo>
                        <a:pt x="14" y="29"/>
                      </a:lnTo>
                      <a:lnTo>
                        <a:pt x="15" y="29"/>
                      </a:lnTo>
                      <a:lnTo>
                        <a:pt x="16" y="30"/>
                      </a:lnTo>
                      <a:lnTo>
                        <a:pt x="17" y="30"/>
                      </a:lnTo>
                      <a:lnTo>
                        <a:pt x="18" y="30"/>
                      </a:lnTo>
                      <a:lnTo>
                        <a:pt x="19" y="30"/>
                      </a:lnTo>
                      <a:lnTo>
                        <a:pt x="20" y="31"/>
                      </a:lnTo>
                      <a:lnTo>
                        <a:pt x="22" y="31"/>
                      </a:lnTo>
                      <a:lnTo>
                        <a:pt x="23" y="31"/>
                      </a:lnTo>
                      <a:lnTo>
                        <a:pt x="24" y="31"/>
                      </a:lnTo>
                      <a:lnTo>
                        <a:pt x="25" y="31"/>
                      </a:lnTo>
                      <a:lnTo>
                        <a:pt x="26" y="32"/>
                      </a:lnTo>
                      <a:lnTo>
                        <a:pt x="28" y="32"/>
                      </a:lnTo>
                      <a:lnTo>
                        <a:pt x="29" y="32"/>
                      </a:lnTo>
                      <a:lnTo>
                        <a:pt x="30" y="32"/>
                      </a:lnTo>
                      <a:lnTo>
                        <a:pt x="32" y="32"/>
                      </a:lnTo>
                      <a:lnTo>
                        <a:pt x="33" y="32"/>
                      </a:lnTo>
                      <a:lnTo>
                        <a:pt x="34" y="32"/>
                      </a:lnTo>
                      <a:lnTo>
                        <a:pt x="35" y="32"/>
                      </a:lnTo>
                      <a:lnTo>
                        <a:pt x="37" y="32"/>
                      </a:lnTo>
                      <a:lnTo>
                        <a:pt x="38" y="31"/>
                      </a:lnTo>
                      <a:lnTo>
                        <a:pt x="39" y="31"/>
                      </a:lnTo>
                      <a:lnTo>
                        <a:pt x="40" y="31"/>
                      </a:lnTo>
                      <a:lnTo>
                        <a:pt x="42" y="31"/>
                      </a:lnTo>
                      <a:lnTo>
                        <a:pt x="43" y="31"/>
                      </a:lnTo>
                      <a:lnTo>
                        <a:pt x="44" y="30"/>
                      </a:lnTo>
                      <a:lnTo>
                        <a:pt x="45" y="30"/>
                      </a:lnTo>
                      <a:lnTo>
                        <a:pt x="46" y="30"/>
                      </a:lnTo>
                      <a:lnTo>
                        <a:pt x="47" y="30"/>
                      </a:lnTo>
                      <a:lnTo>
                        <a:pt x="49" y="29"/>
                      </a:lnTo>
                      <a:lnTo>
                        <a:pt x="50" y="29"/>
                      </a:lnTo>
                      <a:lnTo>
                        <a:pt x="51" y="29"/>
                      </a:lnTo>
                      <a:lnTo>
                        <a:pt x="52" y="28"/>
                      </a:lnTo>
                      <a:lnTo>
                        <a:pt x="53" y="28"/>
                      </a:lnTo>
                      <a:lnTo>
                        <a:pt x="54" y="27"/>
                      </a:lnTo>
                      <a:lnTo>
                        <a:pt x="55" y="27"/>
                      </a:lnTo>
                      <a:lnTo>
                        <a:pt x="55" y="26"/>
                      </a:lnTo>
                      <a:lnTo>
                        <a:pt x="56" y="26"/>
                      </a:lnTo>
                      <a:lnTo>
                        <a:pt x="57" y="25"/>
                      </a:lnTo>
                      <a:lnTo>
                        <a:pt x="58" y="25"/>
                      </a:lnTo>
                      <a:lnTo>
                        <a:pt x="58" y="24"/>
                      </a:lnTo>
                      <a:lnTo>
                        <a:pt x="59" y="24"/>
                      </a:lnTo>
                      <a:lnTo>
                        <a:pt x="60" y="23"/>
                      </a:lnTo>
                      <a:lnTo>
                        <a:pt x="61" y="22"/>
                      </a:lnTo>
                      <a:lnTo>
                        <a:pt x="62" y="21"/>
                      </a:lnTo>
                      <a:lnTo>
                        <a:pt x="62" y="20"/>
                      </a:lnTo>
                      <a:lnTo>
                        <a:pt x="63" y="19"/>
                      </a:lnTo>
                      <a:lnTo>
                        <a:pt x="63" y="18"/>
                      </a:lnTo>
                      <a:lnTo>
                        <a:pt x="63" y="17"/>
                      </a:lnTo>
                      <a:lnTo>
                        <a:pt x="63" y="16"/>
                      </a:lnTo>
                    </a:path>
                  </a:pathLst>
                </a:custGeom>
                <a:solidFill>
                  <a:srgbClr val="BFC4C7"/>
                </a:solidFill>
                <a:ln w="0">
                  <a:solidFill>
                    <a:srgbClr val="2328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" name="Freeform 418"/>
                <p:cNvSpPr>
                  <a:spLocks/>
                </p:cNvSpPr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2592" y="1920"/>
                  <a:ext cx="432" cy="288"/>
                </a:xfrm>
                <a:custGeom>
                  <a:avLst/>
                  <a:gdLst>
                    <a:gd name="T0" fmla="*/ 0 w 63"/>
                    <a:gd name="T1" fmla="*/ 0 h 79"/>
                    <a:gd name="T2" fmla="*/ 0 w 63"/>
                    <a:gd name="T3" fmla="*/ 148014 h 79"/>
                    <a:gd name="T4" fmla="*/ 0 w 63"/>
                    <a:gd name="T5" fmla="*/ 152625 h 79"/>
                    <a:gd name="T6" fmla="*/ 0 w 63"/>
                    <a:gd name="T7" fmla="*/ 155228 h 79"/>
                    <a:gd name="T8" fmla="*/ 106080 w 63"/>
                    <a:gd name="T9" fmla="*/ 159694 h 79"/>
                    <a:gd name="T10" fmla="*/ 212153 w 63"/>
                    <a:gd name="T11" fmla="*/ 162312 h 79"/>
                    <a:gd name="T12" fmla="*/ 409173 w 63"/>
                    <a:gd name="T13" fmla="*/ 166712 h 79"/>
                    <a:gd name="T14" fmla="*/ 727406 w 63"/>
                    <a:gd name="T15" fmla="*/ 171324 h 79"/>
                    <a:gd name="T16" fmla="*/ 939559 w 63"/>
                    <a:gd name="T17" fmla="*/ 173795 h 79"/>
                    <a:gd name="T18" fmla="*/ 1136530 w 63"/>
                    <a:gd name="T19" fmla="*/ 175724 h 79"/>
                    <a:gd name="T20" fmla="*/ 1560843 w 63"/>
                    <a:gd name="T21" fmla="*/ 180868 h 79"/>
                    <a:gd name="T22" fmla="*/ 1863936 w 63"/>
                    <a:gd name="T23" fmla="*/ 180868 h 79"/>
                    <a:gd name="T24" fmla="*/ 2288249 w 63"/>
                    <a:gd name="T25" fmla="*/ 182807 h 79"/>
                    <a:gd name="T26" fmla="*/ 2593269 w 63"/>
                    <a:gd name="T27" fmla="*/ 185465 h 79"/>
                    <a:gd name="T28" fmla="*/ 2911831 w 63"/>
                    <a:gd name="T29" fmla="*/ 185465 h 79"/>
                    <a:gd name="T30" fmla="*/ 3320674 w 63"/>
                    <a:gd name="T31" fmla="*/ 185465 h 79"/>
                    <a:gd name="T32" fmla="*/ 3639237 w 63"/>
                    <a:gd name="T33" fmla="*/ 185465 h 79"/>
                    <a:gd name="T34" fmla="*/ 4154442 w 63"/>
                    <a:gd name="T35" fmla="*/ 185465 h 79"/>
                    <a:gd name="T36" fmla="*/ 4578755 w 63"/>
                    <a:gd name="T37" fmla="*/ 182807 h 79"/>
                    <a:gd name="T38" fmla="*/ 4881847 w 63"/>
                    <a:gd name="T39" fmla="*/ 180868 h 79"/>
                    <a:gd name="T40" fmla="*/ 5306160 w 63"/>
                    <a:gd name="T41" fmla="*/ 178392 h 79"/>
                    <a:gd name="T42" fmla="*/ 5502844 w 63"/>
                    <a:gd name="T43" fmla="*/ 175724 h 79"/>
                    <a:gd name="T44" fmla="*/ 5715333 w 63"/>
                    <a:gd name="T45" fmla="*/ 173795 h 79"/>
                    <a:gd name="T46" fmla="*/ 5927486 w 63"/>
                    <a:gd name="T47" fmla="*/ 171324 h 79"/>
                    <a:gd name="T48" fmla="*/ 6139646 w 63"/>
                    <a:gd name="T49" fmla="*/ 166712 h 79"/>
                    <a:gd name="T50" fmla="*/ 6336610 w 63"/>
                    <a:gd name="T51" fmla="*/ 162312 h 79"/>
                    <a:gd name="T52" fmla="*/ 6442690 w 63"/>
                    <a:gd name="T53" fmla="*/ 159694 h 79"/>
                    <a:gd name="T54" fmla="*/ 6548770 w 63"/>
                    <a:gd name="T55" fmla="*/ 155228 h 79"/>
                    <a:gd name="T56" fmla="*/ 6548770 w 63"/>
                    <a:gd name="T57" fmla="*/ 152625 h 79"/>
                    <a:gd name="T58" fmla="*/ 6548770 w 63"/>
                    <a:gd name="T59" fmla="*/ 148014 h 79"/>
                    <a:gd name="T60" fmla="*/ 6548770 w 63"/>
                    <a:gd name="T61" fmla="*/ 0 h 79"/>
                    <a:gd name="T62" fmla="*/ 6548770 w 63"/>
                    <a:gd name="T63" fmla="*/ 4597 h 79"/>
                    <a:gd name="T64" fmla="*/ 6548770 w 63"/>
                    <a:gd name="T65" fmla="*/ 7069 h 79"/>
                    <a:gd name="T66" fmla="*/ 6442690 w 63"/>
                    <a:gd name="T67" fmla="*/ 11680 h 79"/>
                    <a:gd name="T68" fmla="*/ 6336610 w 63"/>
                    <a:gd name="T69" fmla="*/ 14156 h 79"/>
                    <a:gd name="T70" fmla="*/ 6139646 w 63"/>
                    <a:gd name="T71" fmla="*/ 18698 h 79"/>
                    <a:gd name="T72" fmla="*/ 5821406 w 63"/>
                    <a:gd name="T73" fmla="*/ 23164 h 79"/>
                    <a:gd name="T74" fmla="*/ 5609253 w 63"/>
                    <a:gd name="T75" fmla="*/ 25771 h 79"/>
                    <a:gd name="T76" fmla="*/ 5412240 w 63"/>
                    <a:gd name="T77" fmla="*/ 28242 h 79"/>
                    <a:gd name="T78" fmla="*/ 4987927 w 63"/>
                    <a:gd name="T79" fmla="*/ 30182 h 79"/>
                    <a:gd name="T80" fmla="*/ 4684835 w 63"/>
                    <a:gd name="T81" fmla="*/ 32854 h 79"/>
                    <a:gd name="T82" fmla="*/ 4260522 w 63"/>
                    <a:gd name="T83" fmla="*/ 35511 h 79"/>
                    <a:gd name="T84" fmla="*/ 3957477 w 63"/>
                    <a:gd name="T85" fmla="*/ 35511 h 79"/>
                    <a:gd name="T86" fmla="*/ 3639237 w 63"/>
                    <a:gd name="T87" fmla="*/ 37254 h 79"/>
                    <a:gd name="T88" fmla="*/ 3320674 w 63"/>
                    <a:gd name="T89" fmla="*/ 37254 h 79"/>
                    <a:gd name="T90" fmla="*/ 2911831 w 63"/>
                    <a:gd name="T91" fmla="*/ 37254 h 79"/>
                    <a:gd name="T92" fmla="*/ 2500403 w 63"/>
                    <a:gd name="T93" fmla="*/ 35511 h 79"/>
                    <a:gd name="T94" fmla="*/ 1970016 w 63"/>
                    <a:gd name="T95" fmla="*/ 32854 h 79"/>
                    <a:gd name="T96" fmla="*/ 1666923 w 63"/>
                    <a:gd name="T97" fmla="*/ 32854 h 79"/>
                    <a:gd name="T98" fmla="*/ 1348684 w 63"/>
                    <a:gd name="T99" fmla="*/ 30182 h 79"/>
                    <a:gd name="T100" fmla="*/ 1045639 w 63"/>
                    <a:gd name="T101" fmla="*/ 28242 h 79"/>
                    <a:gd name="T102" fmla="*/ 833486 w 63"/>
                    <a:gd name="T103" fmla="*/ 25771 h 79"/>
                    <a:gd name="T104" fmla="*/ 621326 w 63"/>
                    <a:gd name="T105" fmla="*/ 21170 h 79"/>
                    <a:gd name="T106" fmla="*/ 409173 w 63"/>
                    <a:gd name="T107" fmla="*/ 18698 h 79"/>
                    <a:gd name="T108" fmla="*/ 212153 w 63"/>
                    <a:gd name="T109" fmla="*/ 14156 h 79"/>
                    <a:gd name="T110" fmla="*/ 106080 w 63"/>
                    <a:gd name="T111" fmla="*/ 11680 h 79"/>
                    <a:gd name="T112" fmla="*/ 0 w 63"/>
                    <a:gd name="T113" fmla="*/ 7069 h 79"/>
                    <a:gd name="T114" fmla="*/ 0 w 63"/>
                    <a:gd name="T115" fmla="*/ 4597 h 79"/>
                    <a:gd name="T116" fmla="*/ 0 w 63"/>
                    <a:gd name="T117" fmla="*/ 0 h 79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63"/>
                    <a:gd name="T178" fmla="*/ 0 h 79"/>
                    <a:gd name="T179" fmla="*/ 63 w 63"/>
                    <a:gd name="T180" fmla="*/ 79 h 79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63" h="79">
                      <a:moveTo>
                        <a:pt x="0" y="0"/>
                      </a:move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8"/>
                      </a:lnTo>
                      <a:lnTo>
                        <a:pt x="2" y="69"/>
                      </a:lnTo>
                      <a:lnTo>
                        <a:pt x="4" y="71"/>
                      </a:lnTo>
                      <a:lnTo>
                        <a:pt x="7" y="73"/>
                      </a:lnTo>
                      <a:lnTo>
                        <a:pt x="9" y="74"/>
                      </a:lnTo>
                      <a:lnTo>
                        <a:pt x="11" y="75"/>
                      </a:lnTo>
                      <a:lnTo>
                        <a:pt x="15" y="77"/>
                      </a:lnTo>
                      <a:lnTo>
                        <a:pt x="18" y="77"/>
                      </a:lnTo>
                      <a:lnTo>
                        <a:pt x="22" y="78"/>
                      </a:lnTo>
                      <a:lnTo>
                        <a:pt x="25" y="79"/>
                      </a:lnTo>
                      <a:lnTo>
                        <a:pt x="28" y="79"/>
                      </a:lnTo>
                      <a:lnTo>
                        <a:pt x="32" y="79"/>
                      </a:lnTo>
                      <a:lnTo>
                        <a:pt x="35" y="79"/>
                      </a:lnTo>
                      <a:lnTo>
                        <a:pt x="40" y="79"/>
                      </a:lnTo>
                      <a:lnTo>
                        <a:pt x="44" y="78"/>
                      </a:lnTo>
                      <a:lnTo>
                        <a:pt x="47" y="77"/>
                      </a:lnTo>
                      <a:lnTo>
                        <a:pt x="51" y="76"/>
                      </a:lnTo>
                      <a:lnTo>
                        <a:pt x="53" y="75"/>
                      </a:lnTo>
                      <a:lnTo>
                        <a:pt x="55" y="74"/>
                      </a:lnTo>
                      <a:lnTo>
                        <a:pt x="57" y="73"/>
                      </a:lnTo>
                      <a:lnTo>
                        <a:pt x="59" y="71"/>
                      </a:lnTo>
                      <a:lnTo>
                        <a:pt x="61" y="69"/>
                      </a:lnTo>
                      <a:lnTo>
                        <a:pt x="62" y="68"/>
                      </a:lnTo>
                      <a:lnTo>
                        <a:pt x="63" y="66"/>
                      </a:lnTo>
                      <a:lnTo>
                        <a:pt x="63" y="65"/>
                      </a:lnTo>
                      <a:lnTo>
                        <a:pt x="63" y="63"/>
                      </a:lnTo>
                      <a:lnTo>
                        <a:pt x="63" y="0"/>
                      </a:lnTo>
                      <a:lnTo>
                        <a:pt x="63" y="2"/>
                      </a:lnTo>
                      <a:lnTo>
                        <a:pt x="63" y="3"/>
                      </a:lnTo>
                      <a:lnTo>
                        <a:pt x="62" y="5"/>
                      </a:lnTo>
                      <a:lnTo>
                        <a:pt x="61" y="6"/>
                      </a:lnTo>
                      <a:lnTo>
                        <a:pt x="59" y="8"/>
                      </a:lnTo>
                      <a:lnTo>
                        <a:pt x="56" y="10"/>
                      </a:lnTo>
                      <a:lnTo>
                        <a:pt x="54" y="11"/>
                      </a:lnTo>
                      <a:lnTo>
                        <a:pt x="52" y="12"/>
                      </a:lnTo>
                      <a:lnTo>
                        <a:pt x="48" y="13"/>
                      </a:lnTo>
                      <a:lnTo>
                        <a:pt x="45" y="14"/>
                      </a:lnTo>
                      <a:lnTo>
                        <a:pt x="41" y="15"/>
                      </a:lnTo>
                      <a:lnTo>
                        <a:pt x="38" y="15"/>
                      </a:lnTo>
                      <a:lnTo>
                        <a:pt x="35" y="16"/>
                      </a:lnTo>
                      <a:lnTo>
                        <a:pt x="32" y="16"/>
                      </a:lnTo>
                      <a:lnTo>
                        <a:pt x="28" y="16"/>
                      </a:lnTo>
                      <a:lnTo>
                        <a:pt x="24" y="15"/>
                      </a:lnTo>
                      <a:lnTo>
                        <a:pt x="19" y="14"/>
                      </a:lnTo>
                      <a:lnTo>
                        <a:pt x="16" y="14"/>
                      </a:lnTo>
                      <a:lnTo>
                        <a:pt x="13" y="13"/>
                      </a:lnTo>
                      <a:lnTo>
                        <a:pt x="10" y="12"/>
                      </a:lnTo>
                      <a:lnTo>
                        <a:pt x="8" y="11"/>
                      </a:lnTo>
                      <a:lnTo>
                        <a:pt x="6" y="9"/>
                      </a:lnTo>
                      <a:lnTo>
                        <a:pt x="4" y="8"/>
                      </a:lnTo>
                      <a:lnTo>
                        <a:pt x="2" y="6"/>
                      </a:lnTo>
                      <a:lnTo>
                        <a:pt x="1" y="5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0" cap="sq">
                  <a:solidFill>
                    <a:srgbClr val="23282B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59" name="Group 419"/>
              <p:cNvGrpSpPr>
                <a:grpSpLocks/>
              </p:cNvGrpSpPr>
              <p:nvPr/>
            </p:nvGrpSpPr>
            <p:grpSpPr bwMode="auto">
              <a:xfrm flipH="1">
                <a:off x="3186" y="2041"/>
                <a:ext cx="534" cy="372"/>
                <a:chOff x="259" y="324"/>
                <a:chExt cx="552" cy="372"/>
              </a:xfrm>
            </p:grpSpPr>
            <p:sp>
              <p:nvSpPr>
                <p:cNvPr id="62" name="Rectangle 420"/>
                <p:cNvSpPr>
                  <a:spLocks noChangeArrowheads="1"/>
                </p:cNvSpPr>
                <p:nvPr/>
              </p:nvSpPr>
              <p:spPr bwMode="auto">
                <a:xfrm>
                  <a:off x="272" y="324"/>
                  <a:ext cx="538" cy="29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de-DE" altLang="de-DE">
                    <a:latin typeface="Calibri" pitchFamily="34" charset="0"/>
                  </a:endParaRPr>
                </a:p>
              </p:txBody>
            </p:sp>
            <p:sp>
              <p:nvSpPr>
                <p:cNvPr id="63" name="AutoShape 421"/>
                <p:cNvSpPr>
                  <a:spLocks noChangeArrowheads="1"/>
                </p:cNvSpPr>
                <p:nvPr/>
              </p:nvSpPr>
              <p:spPr bwMode="auto">
                <a:xfrm>
                  <a:off x="300" y="349"/>
                  <a:ext cx="482" cy="248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>
                    <a:lumMod val="20000"/>
                    <a:lumOff val="80000"/>
                    <a:alpha val="3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de-DE" altLang="de-DE">
                    <a:latin typeface="Calibri" pitchFamily="34" charset="0"/>
                  </a:endParaRPr>
                </a:p>
              </p:txBody>
            </p:sp>
            <p:sp>
              <p:nvSpPr>
                <p:cNvPr id="64" name="Rectangle 422"/>
                <p:cNvSpPr>
                  <a:spLocks noChangeArrowheads="1"/>
                </p:cNvSpPr>
                <p:nvPr/>
              </p:nvSpPr>
              <p:spPr bwMode="auto">
                <a:xfrm>
                  <a:off x="272" y="621"/>
                  <a:ext cx="538" cy="7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de-DE" altLang="de-DE">
                    <a:latin typeface="Calibri" pitchFamily="34" charset="0"/>
                  </a:endParaRPr>
                </a:p>
              </p:txBody>
            </p:sp>
            <p:sp>
              <p:nvSpPr>
                <p:cNvPr id="65" name="Rectangle 423"/>
                <p:cNvSpPr>
                  <a:spLocks noChangeArrowheads="1"/>
                </p:cNvSpPr>
                <p:nvPr/>
              </p:nvSpPr>
              <p:spPr bwMode="auto">
                <a:xfrm>
                  <a:off x="640" y="646"/>
                  <a:ext cx="142" cy="25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de-DE" altLang="de-DE">
                    <a:latin typeface="Calibri" pitchFamily="34" charset="0"/>
                  </a:endParaRPr>
                </a:p>
              </p:txBody>
            </p:sp>
            <p:sp>
              <p:nvSpPr>
                <p:cNvPr id="66" name="Rectangle 424"/>
                <p:cNvSpPr>
                  <a:spLocks noChangeArrowheads="1"/>
                </p:cNvSpPr>
                <p:nvPr/>
              </p:nvSpPr>
              <p:spPr bwMode="auto">
                <a:xfrm>
                  <a:off x="300" y="646"/>
                  <a:ext cx="28" cy="25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de-DE" altLang="de-DE">
                    <a:latin typeface="Calibri" pitchFamily="34" charset="0"/>
                  </a:endParaRPr>
                </a:p>
              </p:txBody>
            </p:sp>
            <p:sp>
              <p:nvSpPr>
                <p:cNvPr id="67" name="Rectangle 425"/>
                <p:cNvSpPr>
                  <a:spLocks noChangeArrowheads="1"/>
                </p:cNvSpPr>
                <p:nvPr/>
              </p:nvSpPr>
              <p:spPr bwMode="auto">
                <a:xfrm>
                  <a:off x="357" y="646"/>
                  <a:ext cx="28" cy="25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de-DE" altLang="de-DE">
                    <a:latin typeface="Calibri" pitchFamily="34" charset="0"/>
                  </a:endParaRPr>
                </a:p>
              </p:txBody>
            </p:sp>
            <p:sp>
              <p:nvSpPr>
                <p:cNvPr id="68" name="Text Box 426"/>
                <p:cNvSpPr txBox="1">
                  <a:spLocks noChangeArrowheads="1"/>
                </p:cNvSpPr>
                <p:nvPr/>
              </p:nvSpPr>
              <p:spPr bwMode="auto">
                <a:xfrm>
                  <a:off x="259" y="357"/>
                  <a:ext cx="552" cy="2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2557" tIns="61279" rIns="122557" bIns="61279">
                  <a:spAutoFit/>
                </a:bodyPr>
                <a:lstStyle>
                  <a:lvl1pPr defTabSz="917575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defTabSz="917575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defTabSz="917575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defTabSz="917575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defTabSz="917575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defTabSz="9175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defTabSz="9175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defTabSz="9175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defTabSz="9175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/>
                  <a:r>
                    <a:rPr lang="de-DE" altLang="de-DE" sz="300" dirty="0" smtClean="0">
                      <a:latin typeface="Calibri" pitchFamily="34" charset="0"/>
                    </a:rPr>
                    <a:t>System 1</a:t>
                  </a:r>
                  <a:endParaRPr lang="de-DE" altLang="de-DE" sz="30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60" name="Line 428"/>
              <p:cNvSpPr>
                <a:spLocks noChangeShapeType="1"/>
              </p:cNvSpPr>
              <p:nvPr/>
            </p:nvSpPr>
            <p:spPr bwMode="auto">
              <a:xfrm>
                <a:off x="3093" y="2675"/>
                <a:ext cx="131" cy="4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" name="Line 429"/>
              <p:cNvSpPr>
                <a:spLocks noChangeShapeType="1"/>
              </p:cNvSpPr>
              <p:nvPr>
                <p:custDataLst>
                  <p:tags r:id="rId6"/>
                </p:custDataLst>
              </p:nvPr>
            </p:nvSpPr>
            <p:spPr bwMode="auto">
              <a:xfrm flipV="1">
                <a:off x="3093" y="2313"/>
                <a:ext cx="88" cy="4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56" name="Text Box 6"/>
            <p:cNvSpPr txBox="1">
              <a:spLocks noChangeArrowheads="1"/>
            </p:cNvSpPr>
            <p:nvPr/>
          </p:nvSpPr>
          <p:spPr bwMode="auto">
            <a:xfrm>
              <a:off x="1537517" y="2497460"/>
              <a:ext cx="72731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615950" eaLnBrk="0" hangingPunct="0"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itchFamily="34" charset="0"/>
                </a:defRPr>
              </a:lvl1pPr>
              <a:lvl2pPr marL="742950" indent="-285750" defTabSz="615950" eaLnBrk="0" hangingPunct="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itchFamily="34" charset="0"/>
                </a:defRPr>
              </a:lvl2pPr>
              <a:lvl3pPr marL="1143000" indent="-228600" defTabSz="615950" eaLnBrk="0" hangingPunct="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itchFamily="34" charset="0"/>
                </a:defRPr>
              </a:lvl3pPr>
              <a:lvl4pPr marL="1600200" indent="-228600" defTabSz="6159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itchFamily="34" charset="0"/>
                </a:defRPr>
              </a:lvl4pPr>
              <a:lvl5pPr marL="2057400" indent="-228600" defTabSz="615950" eaLnBrk="0" hangingPunct="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itchFamily="34" charset="0"/>
                </a:defRPr>
              </a:lvl5pPr>
              <a:lvl6pPr marL="2514600" indent="-228600" defTabSz="6159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itchFamily="34" charset="0"/>
                </a:defRPr>
              </a:lvl6pPr>
              <a:lvl7pPr marL="2971800" indent="-228600" defTabSz="6159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itchFamily="34" charset="0"/>
                </a:defRPr>
              </a:lvl7pPr>
              <a:lvl8pPr marL="3429000" indent="-228600" defTabSz="6159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itchFamily="34" charset="0"/>
                </a:defRPr>
              </a:lvl8pPr>
              <a:lvl9pPr marL="3886200" indent="-228600" defTabSz="6159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200" dirty="0" smtClean="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Hospital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200" dirty="0" smtClean="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zum Heil</a:t>
              </a:r>
              <a:endParaRPr lang="de-DE" altLang="de-DE" sz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77" name="Gruppieren 76"/>
          <p:cNvGrpSpPr/>
          <p:nvPr/>
        </p:nvGrpSpPr>
        <p:grpSpPr>
          <a:xfrm>
            <a:off x="6156176" y="1273324"/>
            <a:ext cx="3035254" cy="1601019"/>
            <a:chOff x="6156176" y="1273324"/>
            <a:chExt cx="3035254" cy="1601019"/>
          </a:xfrm>
        </p:grpSpPr>
        <p:sp>
          <p:nvSpPr>
            <p:cNvPr id="78" name="Textfeld 77"/>
            <p:cNvSpPr txBox="1"/>
            <p:nvPr>
              <p:custDataLst>
                <p:tags r:id="rId3"/>
              </p:custDataLst>
            </p:nvPr>
          </p:nvSpPr>
          <p:spPr>
            <a:xfrm>
              <a:off x="6156176" y="1273324"/>
              <a:ext cx="30352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1" dirty="0" smtClean="0"/>
                <a:t>German </a:t>
              </a:r>
              <a:r>
                <a:rPr lang="de-DE" sz="1400" b="1" dirty="0" err="1" smtClean="0"/>
                <a:t>medication</a:t>
              </a:r>
              <a:r>
                <a:rPr lang="de-DE" sz="1400" b="1" dirty="0" smtClean="0"/>
                <a:t> plan (</a:t>
              </a:r>
              <a:r>
                <a:rPr lang="de-DE" sz="1400" b="1" dirty="0" err="1" smtClean="0"/>
                <a:t>AKdÄ</a:t>
              </a:r>
              <a:r>
                <a:rPr lang="de-DE" sz="1400" b="1" dirty="0" smtClean="0"/>
                <a:t>/BMG)</a:t>
              </a:r>
              <a:endParaRPr lang="de-DE" sz="1400" b="1" dirty="0"/>
            </a:p>
          </p:txBody>
        </p:sp>
        <p:sp>
          <p:nvSpPr>
            <p:cNvPr id="79" name="Textfeld 78"/>
            <p:cNvSpPr txBox="1"/>
            <p:nvPr>
              <p:custDataLst>
                <p:tags r:id="rId4"/>
              </p:custDataLst>
            </p:nvPr>
          </p:nvSpPr>
          <p:spPr>
            <a:xfrm>
              <a:off x="6156176" y="1489348"/>
              <a:ext cx="1446358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Country </a:t>
              </a:r>
              <a:r>
                <a:rPr lang="de-DE" sz="1200" dirty="0" err="1" smtClean="0"/>
                <a:t>code</a:t>
              </a:r>
              <a:endParaRPr lang="de-DE" sz="1200" dirty="0" smtClean="0"/>
            </a:p>
            <a:p>
              <a:r>
                <a:rPr lang="de-DE" sz="1200" dirty="0" smtClean="0"/>
                <a:t>Language </a:t>
              </a:r>
              <a:r>
                <a:rPr lang="de-DE" sz="1200" dirty="0" err="1" smtClean="0"/>
                <a:t>code</a:t>
              </a:r>
              <a:endParaRPr lang="de-DE" sz="1200" dirty="0" smtClean="0"/>
            </a:p>
            <a:p>
              <a:r>
                <a:rPr lang="de-DE" sz="1200" dirty="0" smtClean="0"/>
                <a:t>Administration form</a:t>
              </a:r>
            </a:p>
            <a:p>
              <a:r>
                <a:rPr lang="de-DE" sz="1200" dirty="0" err="1" smtClean="0"/>
                <a:t>Dosing</a:t>
              </a:r>
              <a:r>
                <a:rPr lang="de-DE" sz="1200" dirty="0" smtClean="0"/>
                <a:t> </a:t>
              </a:r>
              <a:r>
                <a:rPr lang="de-DE" sz="1200" dirty="0" err="1" smtClean="0"/>
                <a:t>units</a:t>
              </a:r>
              <a:endParaRPr lang="de-DE" sz="1200" dirty="0" smtClean="0"/>
            </a:p>
            <a:p>
              <a:r>
                <a:rPr lang="de-DE" sz="1200" dirty="0" smtClean="0"/>
                <a:t>Guidelines</a:t>
              </a:r>
            </a:p>
            <a:p>
              <a:r>
                <a:rPr lang="de-DE" sz="1200" dirty="0" smtClean="0"/>
                <a:t>Treatment</a:t>
              </a:r>
            </a:p>
            <a:p>
              <a:endParaRPr lang="de-DE" sz="1200" dirty="0"/>
            </a:p>
          </p:txBody>
        </p:sp>
      </p:grpSp>
      <p:grpSp>
        <p:nvGrpSpPr>
          <p:cNvPr id="80" name="Gruppieren 79"/>
          <p:cNvGrpSpPr/>
          <p:nvPr/>
        </p:nvGrpSpPr>
        <p:grpSpPr>
          <a:xfrm>
            <a:off x="4499992" y="2774459"/>
            <a:ext cx="2123787" cy="2315289"/>
            <a:chOff x="4499992" y="2774459"/>
            <a:chExt cx="2123787" cy="2315289"/>
          </a:xfrm>
        </p:grpSpPr>
        <p:sp>
          <p:nvSpPr>
            <p:cNvPr id="81" name="Textfeld 80"/>
            <p:cNvSpPr txBox="1"/>
            <p:nvPr/>
          </p:nvSpPr>
          <p:spPr>
            <a:xfrm>
              <a:off x="4499992" y="2774459"/>
              <a:ext cx="21237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1" dirty="0" smtClean="0"/>
                <a:t>Emergency </a:t>
              </a:r>
              <a:r>
                <a:rPr lang="de-DE" sz="1400" b="1" dirty="0" err="1" smtClean="0"/>
                <a:t>data</a:t>
              </a:r>
              <a:r>
                <a:rPr lang="de-DE" sz="1400" b="1" dirty="0" smtClean="0"/>
                <a:t> (</a:t>
              </a:r>
              <a:r>
                <a:rPr lang="de-DE" sz="1400" b="1" dirty="0" err="1" smtClean="0"/>
                <a:t>gematik</a:t>
              </a:r>
              <a:r>
                <a:rPr lang="de-DE" sz="1400" b="1" dirty="0" smtClean="0"/>
                <a:t>)</a:t>
              </a:r>
              <a:endParaRPr lang="de-DE" sz="1400" b="1" dirty="0"/>
            </a:p>
          </p:txBody>
        </p:sp>
        <p:sp>
          <p:nvSpPr>
            <p:cNvPr id="82" name="Textfeld 81"/>
            <p:cNvSpPr txBox="1"/>
            <p:nvPr/>
          </p:nvSpPr>
          <p:spPr>
            <a:xfrm>
              <a:off x="4499992" y="2966090"/>
              <a:ext cx="1600887" cy="21236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Diagnosis </a:t>
              </a:r>
              <a:r>
                <a:rPr lang="de-DE" sz="1200" dirty="0" err="1" smtClean="0"/>
                <a:t>localization</a:t>
              </a:r>
              <a:endParaRPr lang="de-DE" sz="1200" dirty="0" smtClean="0"/>
            </a:p>
            <a:p>
              <a:r>
                <a:rPr lang="de-DE" sz="1200" dirty="0" err="1" smtClean="0"/>
                <a:t>Diagnostic</a:t>
              </a:r>
              <a:r>
                <a:rPr lang="de-DE" sz="1200" dirty="0" smtClean="0"/>
                <a:t> </a:t>
              </a:r>
              <a:r>
                <a:rPr lang="de-DE" sz="1200" dirty="0" err="1" smtClean="0"/>
                <a:t>confidence</a:t>
              </a:r>
              <a:endParaRPr lang="de-DE" sz="1200" dirty="0" smtClean="0"/>
            </a:p>
            <a:p>
              <a:r>
                <a:rPr lang="de-DE" sz="1200" dirty="0" smtClean="0"/>
                <a:t>Diagnosis </a:t>
              </a:r>
              <a:r>
                <a:rPr lang="de-DE" sz="1200" dirty="0" err="1" smtClean="0"/>
                <a:t>codesystem</a:t>
              </a:r>
              <a:endParaRPr lang="de-DE" sz="1200" dirty="0" smtClean="0"/>
            </a:p>
            <a:p>
              <a:r>
                <a:rPr lang="de-DE" sz="1200" dirty="0" err="1" smtClean="0"/>
                <a:t>Medicines</a:t>
              </a:r>
              <a:r>
                <a:rPr lang="de-DE" sz="1200" dirty="0" smtClean="0"/>
                <a:t> </a:t>
              </a:r>
              <a:r>
                <a:rPr lang="de-DE" sz="1200" dirty="0" err="1" smtClean="0"/>
                <a:t>code</a:t>
              </a:r>
              <a:endParaRPr lang="de-DE" sz="1200" dirty="0" smtClean="0"/>
            </a:p>
            <a:p>
              <a:r>
                <a:rPr lang="de-DE" sz="1200" dirty="0" err="1"/>
                <a:t>Medicines</a:t>
              </a:r>
              <a:r>
                <a:rPr lang="de-DE" sz="1200" dirty="0"/>
                <a:t> </a:t>
              </a:r>
              <a:r>
                <a:rPr lang="de-DE" sz="1200" dirty="0" err="1" smtClean="0"/>
                <a:t>codesystem</a:t>
              </a:r>
              <a:endParaRPr lang="de-DE" sz="1200" dirty="0" smtClean="0"/>
            </a:p>
            <a:p>
              <a:r>
                <a:rPr lang="de-DE" sz="1200" dirty="0" smtClean="0"/>
                <a:t>Release</a:t>
              </a:r>
            </a:p>
            <a:p>
              <a:r>
                <a:rPr lang="de-DE" sz="1200" dirty="0"/>
                <a:t>Administration </a:t>
              </a:r>
              <a:r>
                <a:rPr lang="de-DE" sz="1200" dirty="0" smtClean="0"/>
                <a:t>form</a:t>
              </a:r>
            </a:p>
            <a:p>
              <a:r>
                <a:rPr lang="de-DE" sz="1200" dirty="0" smtClean="0"/>
                <a:t>Administration </a:t>
              </a:r>
              <a:r>
                <a:rPr lang="de-DE" sz="1200" dirty="0"/>
                <a:t>route</a:t>
              </a:r>
              <a:endParaRPr lang="de-DE" sz="1200" dirty="0" smtClean="0"/>
            </a:p>
            <a:p>
              <a:r>
                <a:rPr lang="de-DE" sz="1200" dirty="0" err="1"/>
                <a:t>Dosing</a:t>
              </a:r>
              <a:r>
                <a:rPr lang="de-DE" sz="1200" dirty="0"/>
                <a:t> </a:t>
              </a:r>
              <a:r>
                <a:rPr lang="de-DE" sz="1200" dirty="0" err="1" smtClean="0"/>
                <a:t>units</a:t>
              </a:r>
              <a:endParaRPr lang="de-DE" sz="1200" dirty="0" smtClean="0"/>
            </a:p>
            <a:p>
              <a:r>
                <a:rPr lang="de-DE" sz="1200" dirty="0" smtClean="0"/>
                <a:t>Drug </a:t>
              </a:r>
              <a:r>
                <a:rPr lang="de-DE" sz="1200" dirty="0" err="1" smtClean="0"/>
                <a:t>code</a:t>
              </a:r>
              <a:endParaRPr lang="de-DE" sz="1200" dirty="0" smtClean="0"/>
            </a:p>
            <a:p>
              <a:r>
                <a:rPr lang="de-DE" sz="1200" dirty="0" err="1"/>
                <a:t>Dosing</a:t>
              </a:r>
              <a:r>
                <a:rPr lang="de-DE" sz="1200" dirty="0"/>
                <a:t> </a:t>
              </a:r>
              <a:r>
                <a:rPr lang="de-DE" sz="1200" dirty="0" err="1" smtClean="0"/>
                <a:t>text</a:t>
              </a:r>
              <a:endParaRPr lang="de-DE" sz="1200" dirty="0"/>
            </a:p>
          </p:txBody>
        </p:sp>
      </p:grpSp>
      <p:grpSp>
        <p:nvGrpSpPr>
          <p:cNvPr id="83" name="Gruppieren 82"/>
          <p:cNvGrpSpPr/>
          <p:nvPr/>
        </p:nvGrpSpPr>
        <p:grpSpPr>
          <a:xfrm>
            <a:off x="7287574" y="2713484"/>
            <a:ext cx="1614692" cy="2339682"/>
            <a:chOff x="7287574" y="2713484"/>
            <a:chExt cx="1614692" cy="2339682"/>
          </a:xfrm>
        </p:grpSpPr>
        <p:sp>
          <p:nvSpPr>
            <p:cNvPr id="84" name="Textfeld 83"/>
            <p:cNvSpPr txBox="1"/>
            <p:nvPr/>
          </p:nvSpPr>
          <p:spPr>
            <a:xfrm>
              <a:off x="7287574" y="2713484"/>
              <a:ext cx="13308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1" dirty="0" smtClean="0"/>
                <a:t>Diagnosis (HL7)</a:t>
              </a:r>
              <a:endParaRPr lang="de-DE" sz="1400" b="1" dirty="0"/>
            </a:p>
          </p:txBody>
        </p:sp>
        <p:sp>
          <p:nvSpPr>
            <p:cNvPr id="85" name="Textfeld 84"/>
            <p:cNvSpPr txBox="1"/>
            <p:nvPr>
              <p:custDataLst>
                <p:tags r:id="rId2"/>
              </p:custDataLst>
            </p:nvPr>
          </p:nvSpPr>
          <p:spPr>
            <a:xfrm>
              <a:off x="7308304" y="2929508"/>
              <a:ext cx="1593962" cy="21236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Diagnosis type</a:t>
              </a:r>
            </a:p>
            <a:p>
              <a:r>
                <a:rPr lang="de-DE" sz="1200" dirty="0" err="1"/>
                <a:t>Diagnostic</a:t>
              </a:r>
              <a:r>
                <a:rPr lang="de-DE" sz="1200" dirty="0"/>
                <a:t> </a:t>
              </a:r>
              <a:r>
                <a:rPr lang="de-DE" sz="1200" dirty="0" err="1"/>
                <a:t>confidence</a:t>
              </a:r>
              <a:endParaRPr lang="de-DE" sz="1200" dirty="0" smtClean="0"/>
            </a:p>
            <a:p>
              <a:r>
                <a:rPr lang="de-DE" sz="1200" dirty="0" smtClean="0"/>
                <a:t>Side </a:t>
              </a:r>
              <a:r>
                <a:rPr lang="de-DE" sz="1200" dirty="0" err="1" smtClean="0"/>
                <a:t>localization</a:t>
              </a:r>
              <a:endParaRPr lang="de-DE" sz="1200" dirty="0" smtClean="0"/>
            </a:p>
            <a:p>
              <a:r>
                <a:rPr lang="de-DE" sz="1200" dirty="0" err="1" smtClean="0"/>
                <a:t>Localization</a:t>
              </a:r>
              <a:endParaRPr lang="de-DE" sz="1200" dirty="0" smtClean="0"/>
            </a:p>
            <a:p>
              <a:r>
                <a:rPr lang="de-DE" sz="1200" dirty="0" err="1" smtClean="0"/>
                <a:t>Fabric</a:t>
              </a:r>
              <a:r>
                <a:rPr lang="de-DE" sz="1200" dirty="0" smtClean="0"/>
                <a:t> </a:t>
              </a:r>
              <a:r>
                <a:rPr lang="de-DE" sz="1200" dirty="0" err="1"/>
                <a:t>structure</a:t>
              </a:r>
              <a:endParaRPr lang="de-DE" sz="1200" dirty="0" smtClean="0"/>
            </a:p>
            <a:p>
              <a:r>
                <a:rPr lang="de-DE" sz="1200" dirty="0"/>
                <a:t>Biological </a:t>
              </a:r>
              <a:r>
                <a:rPr lang="de-DE" sz="1200" dirty="0" err="1"/>
                <a:t>behavior</a:t>
              </a:r>
              <a:endParaRPr lang="de-DE" sz="1200" dirty="0" smtClean="0"/>
            </a:p>
            <a:p>
              <a:r>
                <a:rPr lang="de-DE" sz="1200" dirty="0" err="1" smtClean="0"/>
                <a:t>Phenomenon</a:t>
              </a:r>
              <a:r>
                <a:rPr lang="de-DE" sz="1200" dirty="0" smtClean="0"/>
                <a:t> type</a:t>
              </a:r>
            </a:p>
            <a:p>
              <a:r>
                <a:rPr lang="de-DE" sz="1200" dirty="0" smtClean="0"/>
                <a:t>Immun </a:t>
              </a:r>
              <a:r>
                <a:rPr lang="de-DE" sz="1200" dirty="0" err="1" smtClean="0"/>
                <a:t>phen</a:t>
              </a:r>
              <a:r>
                <a:rPr lang="de-DE" sz="1200" dirty="0"/>
                <a:t> </a:t>
              </a:r>
              <a:r>
                <a:rPr lang="de-DE" sz="1200" dirty="0" smtClean="0"/>
                <a:t>type</a:t>
              </a:r>
            </a:p>
            <a:p>
              <a:r>
                <a:rPr lang="de-DE" sz="1200" dirty="0" smtClean="0"/>
                <a:t>TNM-</a:t>
              </a:r>
              <a:r>
                <a:rPr lang="de-DE" sz="1200" dirty="0" err="1" smtClean="0"/>
                <a:t>Qualifier</a:t>
              </a:r>
              <a:endParaRPr lang="de-DE" sz="1200" dirty="0" smtClean="0"/>
            </a:p>
            <a:p>
              <a:r>
                <a:rPr lang="de-DE" sz="1200" dirty="0" err="1"/>
                <a:t>Certainty</a:t>
              </a:r>
              <a:r>
                <a:rPr lang="de-DE" sz="1200" dirty="0"/>
                <a:t> </a:t>
              </a:r>
              <a:r>
                <a:rPr lang="de-DE" sz="1200" dirty="0" smtClean="0"/>
                <a:t>Faktor</a:t>
              </a:r>
            </a:p>
            <a:p>
              <a:r>
                <a:rPr lang="de-DE" sz="1200" dirty="0" smtClean="0"/>
                <a:t>...</a:t>
              </a:r>
            </a:p>
          </p:txBody>
        </p:sp>
      </p:grpSp>
      <p:sp>
        <p:nvSpPr>
          <p:cNvPr id="86" name="Textfeld 85"/>
          <p:cNvSpPr txBox="1"/>
          <p:nvPr/>
        </p:nvSpPr>
        <p:spPr>
          <a:xfrm rot="19515462">
            <a:off x="-206244" y="3469753"/>
            <a:ext cx="34690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de-DE" altLang="de-DE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..... </a:t>
            </a:r>
            <a:r>
              <a:rPr lang="de-DE" altLang="de-DE" sz="16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de-DE" altLang="de-DE" sz="16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oday</a:t>
            </a:r>
            <a:r>
              <a:rPr lang="de-DE" altLang="de-DE" sz="16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16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even</a:t>
            </a:r>
            <a:r>
              <a:rPr lang="de-DE" altLang="de-DE" sz="16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16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</a:t>
            </a:r>
            <a:r>
              <a:rPr lang="de-DE" altLang="de-DE" sz="16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100 </a:t>
            </a:r>
          </a:p>
          <a:p>
            <a:pPr marL="0" lvl="1"/>
            <a:r>
              <a:rPr lang="de-DE" altLang="de-DE" sz="16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vocabularies</a:t>
            </a:r>
            <a:r>
              <a:rPr lang="de-DE" altLang="de-DE" sz="16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IOP </a:t>
            </a:r>
            <a:r>
              <a:rPr lang="de-DE" sz="16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agreements</a:t>
            </a:r>
            <a:endParaRPr lang="de-DE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572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Global </a:t>
            </a:r>
            <a:r>
              <a:rPr lang="de-DE" dirty="0" err="1" smtClean="0"/>
              <a:t>cross</a:t>
            </a:r>
            <a:r>
              <a:rPr lang="de-DE" dirty="0" smtClean="0"/>
              <a:t>-system </a:t>
            </a:r>
            <a:r>
              <a:rPr lang="de-DE" dirty="0" err="1" smtClean="0"/>
              <a:t>semantic</a:t>
            </a:r>
            <a:endParaRPr lang="de-DE" dirty="0"/>
          </a:p>
        </p:txBody>
      </p:sp>
      <p:grpSp>
        <p:nvGrpSpPr>
          <p:cNvPr id="89" name="Gruppieren 88"/>
          <p:cNvGrpSpPr/>
          <p:nvPr/>
        </p:nvGrpSpPr>
        <p:grpSpPr>
          <a:xfrm>
            <a:off x="6375873" y="1147408"/>
            <a:ext cx="1366837" cy="1049622"/>
            <a:chOff x="6588224" y="2209230"/>
            <a:chExt cx="1366837" cy="1049622"/>
          </a:xfrm>
        </p:grpSpPr>
        <p:sp>
          <p:nvSpPr>
            <p:cNvPr id="3" name="Text Box 9"/>
            <p:cNvSpPr txBox="1">
              <a:spLocks noChangeArrowheads="1"/>
            </p:cNvSpPr>
            <p:nvPr/>
          </p:nvSpPr>
          <p:spPr bwMode="auto">
            <a:xfrm>
              <a:off x="6588224" y="2801652"/>
              <a:ext cx="136683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03288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03288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03288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03288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03288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032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032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032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032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e-DE" altLang="de-DE" sz="1200" dirty="0" err="1" smtClean="0">
                  <a:latin typeface="+mn-lt"/>
                </a:rPr>
                <a:t>Terminology</a:t>
              </a:r>
              <a:r>
                <a:rPr lang="de-DE" altLang="de-DE" sz="1200" dirty="0" smtClean="0">
                  <a:latin typeface="+mn-lt"/>
                </a:rPr>
                <a:t> </a:t>
              </a:r>
              <a:r>
                <a:rPr lang="de-DE" altLang="de-DE" sz="1200" dirty="0">
                  <a:latin typeface="+mn-lt"/>
                </a:rPr>
                <a:t>&amp; </a:t>
              </a:r>
              <a:r>
                <a:rPr lang="de-DE" altLang="de-DE" sz="1200" dirty="0" err="1" smtClean="0">
                  <a:latin typeface="+mn-lt"/>
                </a:rPr>
                <a:t>Ontology</a:t>
              </a:r>
              <a:r>
                <a:rPr lang="de-DE" altLang="de-DE" sz="1200" dirty="0" smtClean="0">
                  <a:latin typeface="+mn-lt"/>
                </a:rPr>
                <a:t> </a:t>
              </a:r>
              <a:r>
                <a:rPr lang="de-DE" altLang="de-DE" sz="1200" dirty="0">
                  <a:latin typeface="+mn-lt"/>
                </a:rPr>
                <a:t>Server</a:t>
              </a:r>
            </a:p>
          </p:txBody>
        </p: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7020024" y="2209230"/>
              <a:ext cx="611187" cy="515937"/>
              <a:chOff x="1021" y="2585"/>
              <a:chExt cx="385" cy="325"/>
            </a:xfrm>
          </p:grpSpPr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>
                <a:off x="1021" y="2585"/>
                <a:ext cx="131" cy="307"/>
                <a:chOff x="1905" y="1089"/>
                <a:chExt cx="227" cy="453"/>
              </a:xfrm>
            </p:grpSpPr>
            <p:sp>
              <p:nvSpPr>
                <p:cNvPr id="10" name="Rectangle 14"/>
                <p:cNvSpPr>
                  <a:spLocks noChangeArrowheads="1"/>
                </p:cNvSpPr>
                <p:nvPr/>
              </p:nvSpPr>
              <p:spPr bwMode="auto">
                <a:xfrm>
                  <a:off x="1905" y="1089"/>
                  <a:ext cx="227" cy="45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de-DE" altLang="de-DE"/>
                </a:p>
              </p:txBody>
            </p:sp>
            <p:sp>
              <p:nvSpPr>
                <p:cNvPr id="11" name="Line 15"/>
                <p:cNvSpPr>
                  <a:spLocks noChangeShapeType="1"/>
                </p:cNvSpPr>
                <p:nvPr/>
              </p:nvSpPr>
              <p:spPr bwMode="auto">
                <a:xfrm>
                  <a:off x="1950" y="1497"/>
                  <a:ext cx="13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2" name="Line 16"/>
                <p:cNvSpPr>
                  <a:spLocks noChangeShapeType="1"/>
                </p:cNvSpPr>
                <p:nvPr/>
              </p:nvSpPr>
              <p:spPr bwMode="auto">
                <a:xfrm>
                  <a:off x="1950" y="1452"/>
                  <a:ext cx="13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3" name="Line 17"/>
                <p:cNvSpPr>
                  <a:spLocks noChangeShapeType="1"/>
                </p:cNvSpPr>
                <p:nvPr/>
              </p:nvSpPr>
              <p:spPr bwMode="auto">
                <a:xfrm>
                  <a:off x="1950" y="1406"/>
                  <a:ext cx="13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2041" y="1315"/>
                  <a:ext cx="46" cy="4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de-DE" altLang="de-DE"/>
                </a:p>
              </p:txBody>
            </p:sp>
            <p:sp>
              <p:nvSpPr>
                <p:cNvPr id="15" name="Line 19"/>
                <p:cNvSpPr>
                  <a:spLocks noChangeShapeType="1"/>
                </p:cNvSpPr>
                <p:nvPr/>
              </p:nvSpPr>
              <p:spPr bwMode="auto">
                <a:xfrm>
                  <a:off x="1950" y="1134"/>
                  <a:ext cx="13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6" name="Group 20"/>
              <p:cNvGrpSpPr>
                <a:grpSpLocks/>
              </p:cNvGrpSpPr>
              <p:nvPr/>
            </p:nvGrpSpPr>
            <p:grpSpPr bwMode="auto">
              <a:xfrm>
                <a:off x="1243" y="2812"/>
                <a:ext cx="163" cy="98"/>
                <a:chOff x="2592" y="1872"/>
                <a:chExt cx="432" cy="336"/>
              </a:xfrm>
            </p:grpSpPr>
            <p:sp>
              <p:nvSpPr>
                <p:cNvPr id="8" name="Freeform 21"/>
                <p:cNvSpPr>
                  <a:spLocks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2592" y="1872"/>
                  <a:ext cx="432" cy="127"/>
                </a:xfrm>
                <a:custGeom>
                  <a:avLst/>
                  <a:gdLst>
                    <a:gd name="T0" fmla="*/ 2147483647 w 63"/>
                    <a:gd name="T1" fmla="*/ 230816230 h 32"/>
                    <a:gd name="T2" fmla="*/ 2147483647 w 63"/>
                    <a:gd name="T3" fmla="*/ 199796876 h 32"/>
                    <a:gd name="T4" fmla="*/ 2147483647 w 63"/>
                    <a:gd name="T5" fmla="*/ 169758089 h 32"/>
                    <a:gd name="T6" fmla="*/ 2147483647 w 63"/>
                    <a:gd name="T7" fmla="*/ 138738861 h 32"/>
                    <a:gd name="T8" fmla="*/ 2147483647 w 63"/>
                    <a:gd name="T9" fmla="*/ 107708299 h 32"/>
                    <a:gd name="T10" fmla="*/ 2147483647 w 63"/>
                    <a:gd name="T11" fmla="*/ 92073718 h 32"/>
                    <a:gd name="T12" fmla="*/ 2147483647 w 63"/>
                    <a:gd name="T13" fmla="*/ 76689009 h 32"/>
                    <a:gd name="T14" fmla="*/ 2147483647 w 63"/>
                    <a:gd name="T15" fmla="*/ 46400079 h 32"/>
                    <a:gd name="T16" fmla="*/ 2147483647 w 63"/>
                    <a:gd name="T17" fmla="*/ 31015584 h 32"/>
                    <a:gd name="T18" fmla="*/ 2147483647 w 63"/>
                    <a:gd name="T19" fmla="*/ 15630847 h 32"/>
                    <a:gd name="T20" fmla="*/ 2147483647 w 63"/>
                    <a:gd name="T21" fmla="*/ 15630847 h 32"/>
                    <a:gd name="T22" fmla="*/ 2147483647 w 63"/>
                    <a:gd name="T23" fmla="*/ 0 h 32"/>
                    <a:gd name="T24" fmla="*/ 2147483647 w 63"/>
                    <a:gd name="T25" fmla="*/ 0 h 32"/>
                    <a:gd name="T26" fmla="*/ 2147483647 w 63"/>
                    <a:gd name="T27" fmla="*/ 0 h 32"/>
                    <a:gd name="T28" fmla="*/ 2147483647 w 63"/>
                    <a:gd name="T29" fmla="*/ 0 h 32"/>
                    <a:gd name="T30" fmla="*/ 2147483647 w 63"/>
                    <a:gd name="T31" fmla="*/ 15630847 h 32"/>
                    <a:gd name="T32" fmla="*/ 2147483647 w 63"/>
                    <a:gd name="T33" fmla="*/ 31015584 h 32"/>
                    <a:gd name="T34" fmla="*/ 2147483647 w 63"/>
                    <a:gd name="T35" fmla="*/ 46400079 h 32"/>
                    <a:gd name="T36" fmla="*/ 2147483647 w 63"/>
                    <a:gd name="T37" fmla="*/ 62034883 h 32"/>
                    <a:gd name="T38" fmla="*/ 2147483647 w 63"/>
                    <a:gd name="T39" fmla="*/ 76689009 h 32"/>
                    <a:gd name="T40" fmla="*/ 2147483647 w 63"/>
                    <a:gd name="T41" fmla="*/ 92073718 h 32"/>
                    <a:gd name="T42" fmla="*/ 2147483647 w 63"/>
                    <a:gd name="T43" fmla="*/ 123093072 h 32"/>
                    <a:gd name="T44" fmla="*/ 2147483647 w 63"/>
                    <a:gd name="T45" fmla="*/ 154123380 h 32"/>
                    <a:gd name="T46" fmla="*/ 2147483647 w 63"/>
                    <a:gd name="T47" fmla="*/ 184150230 h 32"/>
                    <a:gd name="T48" fmla="*/ 0 w 63"/>
                    <a:gd name="T49" fmla="*/ 199796876 h 32"/>
                    <a:gd name="T50" fmla="*/ 0 w 63"/>
                    <a:gd name="T51" fmla="*/ 230816230 h 32"/>
                    <a:gd name="T52" fmla="*/ 0 w 63"/>
                    <a:gd name="T53" fmla="*/ 257955355 h 32"/>
                    <a:gd name="T54" fmla="*/ 0 w 63"/>
                    <a:gd name="T55" fmla="*/ 288974773 h 32"/>
                    <a:gd name="T56" fmla="*/ 2147483647 w 63"/>
                    <a:gd name="T57" fmla="*/ 319013561 h 32"/>
                    <a:gd name="T58" fmla="*/ 2147483647 w 63"/>
                    <a:gd name="T59" fmla="*/ 350032788 h 32"/>
                    <a:gd name="T60" fmla="*/ 2147483647 w 63"/>
                    <a:gd name="T61" fmla="*/ 365417307 h 32"/>
                    <a:gd name="T62" fmla="*/ 2147483647 w 63"/>
                    <a:gd name="T63" fmla="*/ 396448726 h 32"/>
                    <a:gd name="T64" fmla="*/ 2147483647 w 63"/>
                    <a:gd name="T65" fmla="*/ 412082673 h 32"/>
                    <a:gd name="T66" fmla="*/ 2147483647 w 63"/>
                    <a:gd name="T67" fmla="*/ 442121206 h 32"/>
                    <a:gd name="T68" fmla="*/ 2147483647 w 63"/>
                    <a:gd name="T69" fmla="*/ 457505725 h 32"/>
                    <a:gd name="T70" fmla="*/ 2147483647 w 63"/>
                    <a:gd name="T71" fmla="*/ 457505725 h 32"/>
                    <a:gd name="T72" fmla="*/ 2147483647 w 63"/>
                    <a:gd name="T73" fmla="*/ 473140687 h 32"/>
                    <a:gd name="T74" fmla="*/ 2147483647 w 63"/>
                    <a:gd name="T75" fmla="*/ 488525460 h 32"/>
                    <a:gd name="T76" fmla="*/ 2147483647 w 63"/>
                    <a:gd name="T77" fmla="*/ 488525460 h 32"/>
                    <a:gd name="T78" fmla="*/ 2147483647 w 63"/>
                    <a:gd name="T79" fmla="*/ 488525460 h 32"/>
                    <a:gd name="T80" fmla="*/ 2147483647 w 63"/>
                    <a:gd name="T81" fmla="*/ 473140687 h 32"/>
                    <a:gd name="T82" fmla="*/ 2147483647 w 63"/>
                    <a:gd name="T83" fmla="*/ 473140687 h 32"/>
                    <a:gd name="T84" fmla="*/ 2147483647 w 63"/>
                    <a:gd name="T85" fmla="*/ 457505725 h 32"/>
                    <a:gd name="T86" fmla="*/ 2147483647 w 63"/>
                    <a:gd name="T87" fmla="*/ 442121206 h 32"/>
                    <a:gd name="T88" fmla="*/ 2147483647 w 63"/>
                    <a:gd name="T89" fmla="*/ 427467191 h 32"/>
                    <a:gd name="T90" fmla="*/ 2147483647 w 63"/>
                    <a:gd name="T91" fmla="*/ 412082673 h 32"/>
                    <a:gd name="T92" fmla="*/ 2147483647 w 63"/>
                    <a:gd name="T93" fmla="*/ 381063953 h 32"/>
                    <a:gd name="T94" fmla="*/ 2147483647 w 63"/>
                    <a:gd name="T95" fmla="*/ 365417307 h 32"/>
                    <a:gd name="T96" fmla="*/ 2147483647 w 63"/>
                    <a:gd name="T97" fmla="*/ 334398080 h 32"/>
                    <a:gd name="T98" fmla="*/ 2147483647 w 63"/>
                    <a:gd name="T99" fmla="*/ 304359292 h 32"/>
                    <a:gd name="T100" fmla="*/ 2147483647 w 63"/>
                    <a:gd name="T101" fmla="*/ 273340065 h 32"/>
                    <a:gd name="T102" fmla="*/ 2147483647 w 63"/>
                    <a:gd name="T103" fmla="*/ 257955355 h 32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63"/>
                    <a:gd name="T157" fmla="*/ 0 h 32"/>
                    <a:gd name="T158" fmla="*/ 63 w 63"/>
                    <a:gd name="T159" fmla="*/ 32 h 32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63" h="32">
                      <a:moveTo>
                        <a:pt x="63" y="16"/>
                      </a:moveTo>
                      <a:lnTo>
                        <a:pt x="63" y="15"/>
                      </a:lnTo>
                      <a:lnTo>
                        <a:pt x="63" y="14"/>
                      </a:lnTo>
                      <a:lnTo>
                        <a:pt x="63" y="13"/>
                      </a:lnTo>
                      <a:lnTo>
                        <a:pt x="62" y="12"/>
                      </a:lnTo>
                      <a:lnTo>
                        <a:pt x="62" y="11"/>
                      </a:lnTo>
                      <a:lnTo>
                        <a:pt x="61" y="10"/>
                      </a:lnTo>
                      <a:lnTo>
                        <a:pt x="60" y="9"/>
                      </a:lnTo>
                      <a:lnTo>
                        <a:pt x="59" y="8"/>
                      </a:lnTo>
                      <a:lnTo>
                        <a:pt x="58" y="7"/>
                      </a:lnTo>
                      <a:lnTo>
                        <a:pt x="57" y="6"/>
                      </a:lnTo>
                      <a:lnTo>
                        <a:pt x="56" y="6"/>
                      </a:lnTo>
                      <a:lnTo>
                        <a:pt x="55" y="5"/>
                      </a:lnTo>
                      <a:lnTo>
                        <a:pt x="54" y="5"/>
                      </a:lnTo>
                      <a:lnTo>
                        <a:pt x="53" y="4"/>
                      </a:lnTo>
                      <a:lnTo>
                        <a:pt x="52" y="4"/>
                      </a:lnTo>
                      <a:lnTo>
                        <a:pt x="51" y="3"/>
                      </a:lnTo>
                      <a:lnTo>
                        <a:pt x="50" y="3"/>
                      </a:lnTo>
                      <a:lnTo>
                        <a:pt x="49" y="3"/>
                      </a:lnTo>
                      <a:lnTo>
                        <a:pt x="47" y="2"/>
                      </a:lnTo>
                      <a:lnTo>
                        <a:pt x="46" y="2"/>
                      </a:lnTo>
                      <a:lnTo>
                        <a:pt x="45" y="2"/>
                      </a:lnTo>
                      <a:lnTo>
                        <a:pt x="44" y="1"/>
                      </a:lnTo>
                      <a:lnTo>
                        <a:pt x="43" y="1"/>
                      </a:lnTo>
                      <a:lnTo>
                        <a:pt x="42" y="1"/>
                      </a:lnTo>
                      <a:lnTo>
                        <a:pt x="40" y="1"/>
                      </a:lnTo>
                      <a:lnTo>
                        <a:pt x="39" y="1"/>
                      </a:lnTo>
                      <a:lnTo>
                        <a:pt x="38" y="0"/>
                      </a:lnTo>
                      <a:lnTo>
                        <a:pt x="37" y="0"/>
                      </a:lnTo>
                      <a:lnTo>
                        <a:pt x="35" y="0"/>
                      </a:lnTo>
                      <a:lnTo>
                        <a:pt x="34" y="0"/>
                      </a:lnTo>
                      <a:lnTo>
                        <a:pt x="33" y="0"/>
                      </a:lnTo>
                      <a:lnTo>
                        <a:pt x="32" y="0"/>
                      </a:lnTo>
                      <a:lnTo>
                        <a:pt x="30" y="0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7" y="0"/>
                      </a:lnTo>
                      <a:lnTo>
                        <a:pt x="25" y="0"/>
                      </a:lnTo>
                      <a:lnTo>
                        <a:pt x="24" y="1"/>
                      </a:lnTo>
                      <a:lnTo>
                        <a:pt x="23" y="1"/>
                      </a:lnTo>
                      <a:lnTo>
                        <a:pt x="22" y="1"/>
                      </a:ln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18" y="2"/>
                      </a:lnTo>
                      <a:lnTo>
                        <a:pt x="17" y="2"/>
                      </a:lnTo>
                      <a:lnTo>
                        <a:pt x="16" y="2"/>
                      </a:lnTo>
                      <a:lnTo>
                        <a:pt x="15" y="3"/>
                      </a:lnTo>
                      <a:lnTo>
                        <a:pt x="14" y="3"/>
                      </a:lnTo>
                      <a:lnTo>
                        <a:pt x="13" y="3"/>
                      </a:lnTo>
                      <a:lnTo>
                        <a:pt x="12" y="4"/>
                      </a:lnTo>
                      <a:lnTo>
                        <a:pt x="11" y="4"/>
                      </a:lnTo>
                      <a:lnTo>
                        <a:pt x="10" y="5"/>
                      </a:lnTo>
                      <a:lnTo>
                        <a:pt x="9" y="5"/>
                      </a:lnTo>
                      <a:lnTo>
                        <a:pt x="8" y="5"/>
                      </a:lnTo>
                      <a:lnTo>
                        <a:pt x="7" y="6"/>
                      </a:lnTo>
                      <a:lnTo>
                        <a:pt x="6" y="6"/>
                      </a:lnTo>
                      <a:lnTo>
                        <a:pt x="5" y="7"/>
                      </a:lnTo>
                      <a:lnTo>
                        <a:pt x="4" y="8"/>
                      </a:lnTo>
                      <a:lnTo>
                        <a:pt x="3" y="9"/>
                      </a:lnTo>
                      <a:lnTo>
                        <a:pt x="2" y="10"/>
                      </a:lnTo>
                      <a:lnTo>
                        <a:pt x="1" y="11"/>
                      </a:lnTo>
                      <a:lnTo>
                        <a:pt x="1" y="12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1" y="20"/>
                      </a:lnTo>
                      <a:lnTo>
                        <a:pt x="1" y="21"/>
                      </a:lnTo>
                      <a:lnTo>
                        <a:pt x="2" y="22"/>
                      </a:lnTo>
                      <a:lnTo>
                        <a:pt x="3" y="23"/>
                      </a:lnTo>
                      <a:lnTo>
                        <a:pt x="4" y="24"/>
                      </a:lnTo>
                      <a:lnTo>
                        <a:pt x="5" y="24"/>
                      </a:lnTo>
                      <a:lnTo>
                        <a:pt x="5" y="25"/>
                      </a:lnTo>
                      <a:lnTo>
                        <a:pt x="6" y="25"/>
                      </a:lnTo>
                      <a:lnTo>
                        <a:pt x="7" y="26"/>
                      </a:lnTo>
                      <a:lnTo>
                        <a:pt x="8" y="26"/>
                      </a:lnTo>
                      <a:lnTo>
                        <a:pt x="9" y="27"/>
                      </a:lnTo>
                      <a:lnTo>
                        <a:pt x="10" y="27"/>
                      </a:lnTo>
                      <a:lnTo>
                        <a:pt x="11" y="28"/>
                      </a:lnTo>
                      <a:lnTo>
                        <a:pt x="12" y="28"/>
                      </a:lnTo>
                      <a:lnTo>
                        <a:pt x="13" y="29"/>
                      </a:lnTo>
                      <a:lnTo>
                        <a:pt x="14" y="29"/>
                      </a:lnTo>
                      <a:lnTo>
                        <a:pt x="15" y="29"/>
                      </a:lnTo>
                      <a:lnTo>
                        <a:pt x="16" y="30"/>
                      </a:lnTo>
                      <a:lnTo>
                        <a:pt x="17" y="30"/>
                      </a:lnTo>
                      <a:lnTo>
                        <a:pt x="18" y="30"/>
                      </a:lnTo>
                      <a:lnTo>
                        <a:pt x="19" y="30"/>
                      </a:lnTo>
                      <a:lnTo>
                        <a:pt x="20" y="31"/>
                      </a:lnTo>
                      <a:lnTo>
                        <a:pt x="22" y="31"/>
                      </a:lnTo>
                      <a:lnTo>
                        <a:pt x="23" y="31"/>
                      </a:lnTo>
                      <a:lnTo>
                        <a:pt x="24" y="31"/>
                      </a:lnTo>
                      <a:lnTo>
                        <a:pt x="25" y="31"/>
                      </a:lnTo>
                      <a:lnTo>
                        <a:pt x="26" y="32"/>
                      </a:lnTo>
                      <a:lnTo>
                        <a:pt x="28" y="32"/>
                      </a:lnTo>
                      <a:lnTo>
                        <a:pt x="29" y="32"/>
                      </a:lnTo>
                      <a:lnTo>
                        <a:pt x="30" y="32"/>
                      </a:lnTo>
                      <a:lnTo>
                        <a:pt x="32" y="32"/>
                      </a:lnTo>
                      <a:lnTo>
                        <a:pt x="33" y="32"/>
                      </a:lnTo>
                      <a:lnTo>
                        <a:pt x="34" y="32"/>
                      </a:lnTo>
                      <a:lnTo>
                        <a:pt x="35" y="32"/>
                      </a:lnTo>
                      <a:lnTo>
                        <a:pt x="37" y="32"/>
                      </a:lnTo>
                      <a:lnTo>
                        <a:pt x="38" y="31"/>
                      </a:lnTo>
                      <a:lnTo>
                        <a:pt x="39" y="31"/>
                      </a:lnTo>
                      <a:lnTo>
                        <a:pt x="40" y="31"/>
                      </a:lnTo>
                      <a:lnTo>
                        <a:pt x="42" y="31"/>
                      </a:lnTo>
                      <a:lnTo>
                        <a:pt x="43" y="31"/>
                      </a:lnTo>
                      <a:lnTo>
                        <a:pt x="44" y="30"/>
                      </a:lnTo>
                      <a:lnTo>
                        <a:pt x="45" y="30"/>
                      </a:lnTo>
                      <a:lnTo>
                        <a:pt x="46" y="30"/>
                      </a:lnTo>
                      <a:lnTo>
                        <a:pt x="47" y="30"/>
                      </a:lnTo>
                      <a:lnTo>
                        <a:pt x="49" y="29"/>
                      </a:lnTo>
                      <a:lnTo>
                        <a:pt x="50" y="29"/>
                      </a:lnTo>
                      <a:lnTo>
                        <a:pt x="51" y="29"/>
                      </a:lnTo>
                      <a:lnTo>
                        <a:pt x="52" y="28"/>
                      </a:lnTo>
                      <a:lnTo>
                        <a:pt x="53" y="28"/>
                      </a:lnTo>
                      <a:lnTo>
                        <a:pt x="54" y="27"/>
                      </a:lnTo>
                      <a:lnTo>
                        <a:pt x="55" y="27"/>
                      </a:lnTo>
                      <a:lnTo>
                        <a:pt x="55" y="26"/>
                      </a:lnTo>
                      <a:lnTo>
                        <a:pt x="56" y="26"/>
                      </a:lnTo>
                      <a:lnTo>
                        <a:pt x="57" y="25"/>
                      </a:lnTo>
                      <a:lnTo>
                        <a:pt x="58" y="25"/>
                      </a:lnTo>
                      <a:lnTo>
                        <a:pt x="58" y="24"/>
                      </a:lnTo>
                      <a:lnTo>
                        <a:pt x="59" y="24"/>
                      </a:lnTo>
                      <a:lnTo>
                        <a:pt x="60" y="23"/>
                      </a:lnTo>
                      <a:lnTo>
                        <a:pt x="61" y="22"/>
                      </a:lnTo>
                      <a:lnTo>
                        <a:pt x="62" y="21"/>
                      </a:lnTo>
                      <a:lnTo>
                        <a:pt x="62" y="20"/>
                      </a:lnTo>
                      <a:lnTo>
                        <a:pt x="63" y="19"/>
                      </a:lnTo>
                      <a:lnTo>
                        <a:pt x="63" y="18"/>
                      </a:lnTo>
                      <a:lnTo>
                        <a:pt x="63" y="17"/>
                      </a:lnTo>
                      <a:lnTo>
                        <a:pt x="63" y="16"/>
                      </a:lnTo>
                    </a:path>
                  </a:pathLst>
                </a:custGeom>
                <a:solidFill>
                  <a:srgbClr val="BFC4C7"/>
                </a:solidFill>
                <a:ln w="0">
                  <a:solidFill>
                    <a:srgbClr val="23282B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de-DE" altLang="de-DE"/>
                </a:p>
              </p:txBody>
            </p:sp>
            <p:sp>
              <p:nvSpPr>
                <p:cNvPr id="9" name="Freeform 22"/>
                <p:cNvSpPr>
                  <a:spLocks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2592" y="1920"/>
                  <a:ext cx="432" cy="288"/>
                </a:xfrm>
                <a:custGeom>
                  <a:avLst/>
                  <a:gdLst>
                    <a:gd name="T0" fmla="*/ 0 w 63"/>
                    <a:gd name="T1" fmla="*/ 0 h 79"/>
                    <a:gd name="T2" fmla="*/ 0 w 63"/>
                    <a:gd name="T3" fmla="*/ 347451582 h 79"/>
                    <a:gd name="T4" fmla="*/ 0 w 63"/>
                    <a:gd name="T5" fmla="*/ 358275828 h 79"/>
                    <a:gd name="T6" fmla="*/ 0 w 63"/>
                    <a:gd name="T7" fmla="*/ 364385917 h 79"/>
                    <a:gd name="T8" fmla="*/ 2147483647 w 63"/>
                    <a:gd name="T9" fmla="*/ 374869755 h 79"/>
                    <a:gd name="T10" fmla="*/ 2147483647 w 63"/>
                    <a:gd name="T11" fmla="*/ 381015308 h 79"/>
                    <a:gd name="T12" fmla="*/ 2147483647 w 63"/>
                    <a:gd name="T13" fmla="*/ 391343756 h 79"/>
                    <a:gd name="T14" fmla="*/ 2147483647 w 63"/>
                    <a:gd name="T15" fmla="*/ 402170802 h 79"/>
                    <a:gd name="T16" fmla="*/ 2147483647 w 63"/>
                    <a:gd name="T17" fmla="*/ 407970814 h 79"/>
                    <a:gd name="T18" fmla="*/ 2147483647 w 63"/>
                    <a:gd name="T19" fmla="*/ 412498551 h 79"/>
                    <a:gd name="T20" fmla="*/ 2147483647 w 63"/>
                    <a:gd name="T21" fmla="*/ 424574306 h 79"/>
                    <a:gd name="T22" fmla="*/ 2147483647 w 63"/>
                    <a:gd name="T23" fmla="*/ 424574306 h 79"/>
                    <a:gd name="T24" fmla="*/ 2147483647 w 63"/>
                    <a:gd name="T25" fmla="*/ 429126075 h 79"/>
                    <a:gd name="T26" fmla="*/ 2147483647 w 63"/>
                    <a:gd name="T27" fmla="*/ 435365655 h 79"/>
                    <a:gd name="T28" fmla="*/ 2147483647 w 63"/>
                    <a:gd name="T29" fmla="*/ 435365655 h 79"/>
                    <a:gd name="T30" fmla="*/ 2147483647 w 63"/>
                    <a:gd name="T31" fmla="*/ 435365655 h 79"/>
                    <a:gd name="T32" fmla="*/ 2147483647 w 63"/>
                    <a:gd name="T33" fmla="*/ 435365655 h 79"/>
                    <a:gd name="T34" fmla="*/ 2147483647 w 63"/>
                    <a:gd name="T35" fmla="*/ 435365655 h 79"/>
                    <a:gd name="T36" fmla="*/ 2147483647 w 63"/>
                    <a:gd name="T37" fmla="*/ 429126075 h 79"/>
                    <a:gd name="T38" fmla="*/ 2147483647 w 63"/>
                    <a:gd name="T39" fmla="*/ 424574306 h 79"/>
                    <a:gd name="T40" fmla="*/ 2147483647 w 63"/>
                    <a:gd name="T41" fmla="*/ 418761696 h 79"/>
                    <a:gd name="T42" fmla="*/ 2147483647 w 63"/>
                    <a:gd name="T43" fmla="*/ 412498551 h 79"/>
                    <a:gd name="T44" fmla="*/ 2147483647 w 63"/>
                    <a:gd name="T45" fmla="*/ 407970814 h 79"/>
                    <a:gd name="T46" fmla="*/ 2147483647 w 63"/>
                    <a:gd name="T47" fmla="*/ 402170802 h 79"/>
                    <a:gd name="T48" fmla="*/ 2147483647 w 63"/>
                    <a:gd name="T49" fmla="*/ 391343756 h 79"/>
                    <a:gd name="T50" fmla="*/ 2147483647 w 63"/>
                    <a:gd name="T51" fmla="*/ 381015308 h 79"/>
                    <a:gd name="T52" fmla="*/ 2147483647 w 63"/>
                    <a:gd name="T53" fmla="*/ 374869755 h 79"/>
                    <a:gd name="T54" fmla="*/ 2147483647 w 63"/>
                    <a:gd name="T55" fmla="*/ 364385917 h 79"/>
                    <a:gd name="T56" fmla="*/ 2147483647 w 63"/>
                    <a:gd name="T57" fmla="*/ 358275828 h 79"/>
                    <a:gd name="T58" fmla="*/ 2147483647 w 63"/>
                    <a:gd name="T59" fmla="*/ 347451582 h 79"/>
                    <a:gd name="T60" fmla="*/ 2147483647 w 63"/>
                    <a:gd name="T61" fmla="*/ 0 h 79"/>
                    <a:gd name="T62" fmla="*/ 2147483647 w 63"/>
                    <a:gd name="T63" fmla="*/ 10791330 h 79"/>
                    <a:gd name="T64" fmla="*/ 2147483647 w 63"/>
                    <a:gd name="T65" fmla="*/ 16594255 h 79"/>
                    <a:gd name="T66" fmla="*/ 2147483647 w 63"/>
                    <a:gd name="T67" fmla="*/ 27417699 h 79"/>
                    <a:gd name="T68" fmla="*/ 2147483647 w 63"/>
                    <a:gd name="T69" fmla="*/ 33230390 h 79"/>
                    <a:gd name="T70" fmla="*/ 2147483647 w 63"/>
                    <a:gd name="T71" fmla="*/ 43892218 h 79"/>
                    <a:gd name="T72" fmla="*/ 2147483647 w 63"/>
                    <a:gd name="T73" fmla="*/ 54375852 h 79"/>
                    <a:gd name="T74" fmla="*/ 2147483647 w 63"/>
                    <a:gd name="T75" fmla="*/ 60495478 h 79"/>
                    <a:gd name="T76" fmla="*/ 2147483647 w 63"/>
                    <a:gd name="T77" fmla="*/ 66296000 h 79"/>
                    <a:gd name="T78" fmla="*/ 2147483647 w 63"/>
                    <a:gd name="T79" fmla="*/ 70850393 h 79"/>
                    <a:gd name="T80" fmla="*/ 2147483647 w 63"/>
                    <a:gd name="T81" fmla="*/ 77122579 h 79"/>
                    <a:gd name="T82" fmla="*/ 2147483647 w 63"/>
                    <a:gd name="T83" fmla="*/ 83359534 h 79"/>
                    <a:gd name="T84" fmla="*/ 2147483647 w 63"/>
                    <a:gd name="T85" fmla="*/ 83359534 h 79"/>
                    <a:gd name="T86" fmla="*/ 2147483647 w 63"/>
                    <a:gd name="T87" fmla="*/ 87450969 h 79"/>
                    <a:gd name="T88" fmla="*/ 2147483647 w 63"/>
                    <a:gd name="T89" fmla="*/ 87450969 h 79"/>
                    <a:gd name="T90" fmla="*/ 2147483647 w 63"/>
                    <a:gd name="T91" fmla="*/ 87450969 h 79"/>
                    <a:gd name="T92" fmla="*/ 2147483647 w 63"/>
                    <a:gd name="T93" fmla="*/ 83359534 h 79"/>
                    <a:gd name="T94" fmla="*/ 2147483647 w 63"/>
                    <a:gd name="T95" fmla="*/ 77122579 h 79"/>
                    <a:gd name="T96" fmla="*/ 2147483647 w 63"/>
                    <a:gd name="T97" fmla="*/ 77122579 h 79"/>
                    <a:gd name="T98" fmla="*/ 2147483647 w 63"/>
                    <a:gd name="T99" fmla="*/ 70850393 h 79"/>
                    <a:gd name="T100" fmla="*/ 2147483647 w 63"/>
                    <a:gd name="T101" fmla="*/ 66296000 h 79"/>
                    <a:gd name="T102" fmla="*/ 2147483647 w 63"/>
                    <a:gd name="T103" fmla="*/ 60495478 h 79"/>
                    <a:gd name="T104" fmla="*/ 2147483647 w 63"/>
                    <a:gd name="T105" fmla="*/ 49695234 h 79"/>
                    <a:gd name="T106" fmla="*/ 2147483647 w 63"/>
                    <a:gd name="T107" fmla="*/ 43892218 h 79"/>
                    <a:gd name="T108" fmla="*/ 2147483647 w 63"/>
                    <a:gd name="T109" fmla="*/ 33230390 h 79"/>
                    <a:gd name="T110" fmla="*/ 2147483647 w 63"/>
                    <a:gd name="T111" fmla="*/ 27417699 h 79"/>
                    <a:gd name="T112" fmla="*/ 0 w 63"/>
                    <a:gd name="T113" fmla="*/ 16594255 h 79"/>
                    <a:gd name="T114" fmla="*/ 0 w 63"/>
                    <a:gd name="T115" fmla="*/ 10791330 h 79"/>
                    <a:gd name="T116" fmla="*/ 0 w 63"/>
                    <a:gd name="T117" fmla="*/ 0 h 79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63"/>
                    <a:gd name="T178" fmla="*/ 0 h 79"/>
                    <a:gd name="T179" fmla="*/ 63 w 63"/>
                    <a:gd name="T180" fmla="*/ 79 h 79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63" h="79">
                      <a:moveTo>
                        <a:pt x="0" y="0"/>
                      </a:move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8"/>
                      </a:lnTo>
                      <a:lnTo>
                        <a:pt x="2" y="69"/>
                      </a:lnTo>
                      <a:lnTo>
                        <a:pt x="4" y="71"/>
                      </a:lnTo>
                      <a:lnTo>
                        <a:pt x="7" y="73"/>
                      </a:lnTo>
                      <a:lnTo>
                        <a:pt x="9" y="74"/>
                      </a:lnTo>
                      <a:lnTo>
                        <a:pt x="11" y="75"/>
                      </a:lnTo>
                      <a:lnTo>
                        <a:pt x="15" y="77"/>
                      </a:lnTo>
                      <a:lnTo>
                        <a:pt x="18" y="77"/>
                      </a:lnTo>
                      <a:lnTo>
                        <a:pt x="22" y="78"/>
                      </a:lnTo>
                      <a:lnTo>
                        <a:pt x="25" y="79"/>
                      </a:lnTo>
                      <a:lnTo>
                        <a:pt x="28" y="79"/>
                      </a:lnTo>
                      <a:lnTo>
                        <a:pt x="32" y="79"/>
                      </a:lnTo>
                      <a:lnTo>
                        <a:pt x="35" y="79"/>
                      </a:lnTo>
                      <a:lnTo>
                        <a:pt x="40" y="79"/>
                      </a:lnTo>
                      <a:lnTo>
                        <a:pt x="44" y="78"/>
                      </a:lnTo>
                      <a:lnTo>
                        <a:pt x="47" y="77"/>
                      </a:lnTo>
                      <a:lnTo>
                        <a:pt x="51" y="76"/>
                      </a:lnTo>
                      <a:lnTo>
                        <a:pt x="53" y="75"/>
                      </a:lnTo>
                      <a:lnTo>
                        <a:pt x="55" y="74"/>
                      </a:lnTo>
                      <a:lnTo>
                        <a:pt x="57" y="73"/>
                      </a:lnTo>
                      <a:lnTo>
                        <a:pt x="59" y="71"/>
                      </a:lnTo>
                      <a:lnTo>
                        <a:pt x="61" y="69"/>
                      </a:lnTo>
                      <a:lnTo>
                        <a:pt x="62" y="68"/>
                      </a:lnTo>
                      <a:lnTo>
                        <a:pt x="63" y="66"/>
                      </a:lnTo>
                      <a:lnTo>
                        <a:pt x="63" y="65"/>
                      </a:lnTo>
                      <a:lnTo>
                        <a:pt x="63" y="63"/>
                      </a:lnTo>
                      <a:lnTo>
                        <a:pt x="63" y="0"/>
                      </a:lnTo>
                      <a:lnTo>
                        <a:pt x="63" y="2"/>
                      </a:lnTo>
                      <a:lnTo>
                        <a:pt x="63" y="3"/>
                      </a:lnTo>
                      <a:lnTo>
                        <a:pt x="62" y="5"/>
                      </a:lnTo>
                      <a:lnTo>
                        <a:pt x="61" y="6"/>
                      </a:lnTo>
                      <a:lnTo>
                        <a:pt x="59" y="8"/>
                      </a:lnTo>
                      <a:lnTo>
                        <a:pt x="56" y="10"/>
                      </a:lnTo>
                      <a:lnTo>
                        <a:pt x="54" y="11"/>
                      </a:lnTo>
                      <a:lnTo>
                        <a:pt x="52" y="12"/>
                      </a:lnTo>
                      <a:lnTo>
                        <a:pt x="48" y="13"/>
                      </a:lnTo>
                      <a:lnTo>
                        <a:pt x="45" y="14"/>
                      </a:lnTo>
                      <a:lnTo>
                        <a:pt x="41" y="15"/>
                      </a:lnTo>
                      <a:lnTo>
                        <a:pt x="38" y="15"/>
                      </a:lnTo>
                      <a:lnTo>
                        <a:pt x="35" y="16"/>
                      </a:lnTo>
                      <a:lnTo>
                        <a:pt x="32" y="16"/>
                      </a:lnTo>
                      <a:lnTo>
                        <a:pt x="28" y="16"/>
                      </a:lnTo>
                      <a:lnTo>
                        <a:pt x="24" y="15"/>
                      </a:lnTo>
                      <a:lnTo>
                        <a:pt x="19" y="14"/>
                      </a:lnTo>
                      <a:lnTo>
                        <a:pt x="16" y="14"/>
                      </a:lnTo>
                      <a:lnTo>
                        <a:pt x="13" y="13"/>
                      </a:lnTo>
                      <a:lnTo>
                        <a:pt x="10" y="12"/>
                      </a:lnTo>
                      <a:lnTo>
                        <a:pt x="8" y="11"/>
                      </a:lnTo>
                      <a:lnTo>
                        <a:pt x="6" y="9"/>
                      </a:lnTo>
                      <a:lnTo>
                        <a:pt x="4" y="8"/>
                      </a:lnTo>
                      <a:lnTo>
                        <a:pt x="2" y="6"/>
                      </a:lnTo>
                      <a:lnTo>
                        <a:pt x="1" y="5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0" cap="sq">
                  <a:solidFill>
                    <a:srgbClr val="23282B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de-DE" altLang="de-DE"/>
                </a:p>
              </p:txBody>
            </p:sp>
          </p:grpSp>
          <p:sp>
            <p:nvSpPr>
              <p:cNvPr id="7" name="Line 23"/>
              <p:cNvSpPr>
                <a:spLocks noChangeShapeType="1"/>
              </p:cNvSpPr>
              <p:nvPr/>
            </p:nvSpPr>
            <p:spPr bwMode="auto">
              <a:xfrm>
                <a:off x="1152" y="2802"/>
                <a:ext cx="73" cy="5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6" name="Ellipse 15"/>
          <p:cNvSpPr/>
          <p:nvPr/>
        </p:nvSpPr>
        <p:spPr>
          <a:xfrm>
            <a:off x="481801" y="1921396"/>
            <a:ext cx="1673919" cy="374378"/>
          </a:xfrm>
          <a:prstGeom prst="ellipse">
            <a:avLst/>
          </a:prstGeom>
          <a:noFill/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7" name="Gruppieren 16"/>
          <p:cNvGrpSpPr/>
          <p:nvPr/>
        </p:nvGrpSpPr>
        <p:grpSpPr>
          <a:xfrm>
            <a:off x="962973" y="2375207"/>
            <a:ext cx="864168" cy="340901"/>
            <a:chOff x="707586" y="2296111"/>
            <a:chExt cx="864168" cy="340901"/>
          </a:xfrm>
        </p:grpSpPr>
        <p:cxnSp>
          <p:nvCxnSpPr>
            <p:cNvPr id="18" name="Gerade Verbindung mit Pfeil 17"/>
            <p:cNvCxnSpPr/>
            <p:nvPr/>
          </p:nvCxnSpPr>
          <p:spPr>
            <a:xfrm flipV="1">
              <a:off x="707586" y="2296111"/>
              <a:ext cx="864168" cy="63746"/>
            </a:xfrm>
            <a:prstGeom prst="straightConnector1">
              <a:avLst/>
            </a:prstGeom>
            <a:ln>
              <a:prstDash val="dashDot"/>
              <a:headEnd type="arrow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Flussdiagramm: Dokument 18"/>
            <p:cNvSpPr/>
            <p:nvPr/>
          </p:nvSpPr>
          <p:spPr>
            <a:xfrm>
              <a:off x="1128866" y="2420988"/>
              <a:ext cx="144016" cy="216024"/>
            </a:xfrm>
            <a:prstGeom prst="flowChartDocumen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0" name="Gruppieren 19"/>
          <p:cNvGrpSpPr/>
          <p:nvPr/>
        </p:nvGrpSpPr>
        <p:grpSpPr>
          <a:xfrm>
            <a:off x="210682" y="2057150"/>
            <a:ext cx="1203406" cy="816999"/>
            <a:chOff x="-24094" y="2057150"/>
            <a:chExt cx="1203406" cy="816999"/>
          </a:xfrm>
        </p:grpSpPr>
        <p:sp>
          <p:nvSpPr>
            <p:cNvPr id="21" name="Text Box 6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-24094" y="2597150"/>
              <a:ext cx="120340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615950" eaLnBrk="0" hangingPunct="0"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itchFamily="34" charset="0"/>
                </a:defRPr>
              </a:lvl1pPr>
              <a:lvl2pPr marL="742950" indent="-285750" defTabSz="615950" eaLnBrk="0" hangingPunct="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itchFamily="34" charset="0"/>
                </a:defRPr>
              </a:lvl2pPr>
              <a:lvl3pPr marL="1143000" indent="-228600" defTabSz="615950" eaLnBrk="0" hangingPunct="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itchFamily="34" charset="0"/>
                </a:defRPr>
              </a:lvl3pPr>
              <a:lvl4pPr marL="1600200" indent="-228600" defTabSz="6159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itchFamily="34" charset="0"/>
                </a:defRPr>
              </a:lvl4pPr>
              <a:lvl5pPr marL="2057400" indent="-228600" defTabSz="615950" eaLnBrk="0" hangingPunct="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itchFamily="34" charset="0"/>
                </a:defRPr>
              </a:lvl5pPr>
              <a:lvl6pPr marL="2514600" indent="-228600" defTabSz="6159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itchFamily="34" charset="0"/>
                </a:defRPr>
              </a:lvl6pPr>
              <a:lvl7pPr marL="2971800" indent="-228600" defTabSz="6159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itchFamily="34" charset="0"/>
                </a:defRPr>
              </a:lvl7pPr>
              <a:lvl8pPr marL="3429000" indent="-228600" defTabSz="6159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itchFamily="34" charset="0"/>
                </a:defRPr>
              </a:lvl8pPr>
              <a:lvl9pPr marL="3886200" indent="-228600" defTabSz="6159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200" dirty="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Office Dr. </a:t>
              </a:r>
              <a:r>
                <a:rPr lang="de-DE" altLang="de-DE" sz="1200" dirty="0" smtClean="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Müller</a:t>
              </a:r>
              <a:endParaRPr lang="de-DE" altLang="de-DE" sz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22" name="Group 408"/>
            <p:cNvGrpSpPr>
              <a:grpSpLocks/>
            </p:cNvGrpSpPr>
            <p:nvPr>
              <p:custDataLst>
                <p:tags r:id="rId27"/>
              </p:custDataLst>
            </p:nvPr>
          </p:nvGrpSpPr>
          <p:grpSpPr bwMode="auto">
            <a:xfrm flipH="1">
              <a:off x="59586" y="2057150"/>
              <a:ext cx="648000" cy="540000"/>
              <a:chOff x="2873" y="2041"/>
              <a:chExt cx="847" cy="809"/>
            </a:xfrm>
          </p:grpSpPr>
          <p:grpSp>
            <p:nvGrpSpPr>
              <p:cNvPr id="23" name="Group 409"/>
              <p:cNvGrpSpPr>
                <a:grpSpLocks/>
              </p:cNvGrpSpPr>
              <p:nvPr/>
            </p:nvGrpSpPr>
            <p:grpSpPr bwMode="auto">
              <a:xfrm flipH="1">
                <a:off x="2873" y="2268"/>
                <a:ext cx="220" cy="453"/>
                <a:chOff x="1905" y="1089"/>
                <a:chExt cx="227" cy="453"/>
              </a:xfrm>
            </p:grpSpPr>
            <p:sp>
              <p:nvSpPr>
                <p:cNvPr id="37" name="Rectangle 410"/>
                <p:cNvSpPr>
                  <a:spLocks noChangeArrowheads="1"/>
                </p:cNvSpPr>
                <p:nvPr/>
              </p:nvSpPr>
              <p:spPr bwMode="auto">
                <a:xfrm>
                  <a:off x="1905" y="1089"/>
                  <a:ext cx="227" cy="45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de-DE" altLang="de-DE">
                    <a:latin typeface="Calibri" pitchFamily="34" charset="0"/>
                  </a:endParaRPr>
                </a:p>
              </p:txBody>
            </p:sp>
            <p:sp>
              <p:nvSpPr>
                <p:cNvPr id="38" name="Line 411"/>
                <p:cNvSpPr>
                  <a:spLocks noChangeShapeType="1"/>
                </p:cNvSpPr>
                <p:nvPr/>
              </p:nvSpPr>
              <p:spPr bwMode="auto">
                <a:xfrm>
                  <a:off x="1950" y="1497"/>
                  <a:ext cx="13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9" name="Line 412"/>
                <p:cNvSpPr>
                  <a:spLocks noChangeShapeType="1"/>
                </p:cNvSpPr>
                <p:nvPr/>
              </p:nvSpPr>
              <p:spPr bwMode="auto">
                <a:xfrm>
                  <a:off x="1950" y="1452"/>
                  <a:ext cx="13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" name="Line 413"/>
                <p:cNvSpPr>
                  <a:spLocks noChangeShapeType="1"/>
                </p:cNvSpPr>
                <p:nvPr/>
              </p:nvSpPr>
              <p:spPr bwMode="auto">
                <a:xfrm>
                  <a:off x="1950" y="1406"/>
                  <a:ext cx="13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1" name="Rectangle 414"/>
                <p:cNvSpPr>
                  <a:spLocks noChangeArrowheads="1"/>
                </p:cNvSpPr>
                <p:nvPr/>
              </p:nvSpPr>
              <p:spPr bwMode="auto">
                <a:xfrm>
                  <a:off x="2041" y="1315"/>
                  <a:ext cx="46" cy="4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de-DE" altLang="de-DE">
                    <a:latin typeface="Calibri" pitchFamily="34" charset="0"/>
                  </a:endParaRPr>
                </a:p>
              </p:txBody>
            </p:sp>
            <p:sp>
              <p:nvSpPr>
                <p:cNvPr id="42" name="Line 415"/>
                <p:cNvSpPr>
                  <a:spLocks noChangeShapeType="1"/>
                </p:cNvSpPr>
                <p:nvPr/>
              </p:nvSpPr>
              <p:spPr bwMode="auto">
                <a:xfrm>
                  <a:off x="1950" y="1134"/>
                  <a:ext cx="13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4" name="Group 416"/>
              <p:cNvGrpSpPr>
                <a:grpSpLocks/>
              </p:cNvGrpSpPr>
              <p:nvPr/>
            </p:nvGrpSpPr>
            <p:grpSpPr bwMode="auto">
              <a:xfrm flipH="1">
                <a:off x="3217" y="2670"/>
                <a:ext cx="359" cy="180"/>
                <a:chOff x="2592" y="1872"/>
                <a:chExt cx="432" cy="336"/>
              </a:xfrm>
            </p:grpSpPr>
            <p:sp>
              <p:nvSpPr>
                <p:cNvPr id="35" name="Freeform 417"/>
                <p:cNvSpPr>
                  <a:spLocks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2592" y="1872"/>
                  <a:ext cx="432" cy="127"/>
                </a:xfrm>
                <a:custGeom>
                  <a:avLst/>
                  <a:gdLst>
                    <a:gd name="T0" fmla="*/ 6548770 w 63"/>
                    <a:gd name="T1" fmla="*/ 59067 h 32"/>
                    <a:gd name="T2" fmla="*/ 6548770 w 63"/>
                    <a:gd name="T3" fmla="*/ 51129 h 32"/>
                    <a:gd name="T4" fmla="*/ 6442690 w 63"/>
                    <a:gd name="T5" fmla="*/ 43442 h 32"/>
                    <a:gd name="T6" fmla="*/ 6230249 w 63"/>
                    <a:gd name="T7" fmla="*/ 35504 h 32"/>
                    <a:gd name="T8" fmla="*/ 6033566 w 63"/>
                    <a:gd name="T9" fmla="*/ 27563 h 32"/>
                    <a:gd name="T10" fmla="*/ 5821406 w 63"/>
                    <a:gd name="T11" fmla="*/ 23562 h 32"/>
                    <a:gd name="T12" fmla="*/ 5609253 w 63"/>
                    <a:gd name="T13" fmla="*/ 19625 h 32"/>
                    <a:gd name="T14" fmla="*/ 5306160 w 63"/>
                    <a:gd name="T15" fmla="*/ 11874 h 32"/>
                    <a:gd name="T16" fmla="*/ 4881847 w 63"/>
                    <a:gd name="T17" fmla="*/ 7937 h 32"/>
                    <a:gd name="T18" fmla="*/ 4578755 w 63"/>
                    <a:gd name="T19" fmla="*/ 4000 h 32"/>
                    <a:gd name="T20" fmla="*/ 4154442 w 63"/>
                    <a:gd name="T21" fmla="*/ 4000 h 32"/>
                    <a:gd name="T22" fmla="*/ 3851397 w 63"/>
                    <a:gd name="T23" fmla="*/ 0 h 32"/>
                    <a:gd name="T24" fmla="*/ 3427083 w 63"/>
                    <a:gd name="T25" fmla="*/ 0 h 32"/>
                    <a:gd name="T26" fmla="*/ 3017911 w 63"/>
                    <a:gd name="T27" fmla="*/ 0 h 32"/>
                    <a:gd name="T28" fmla="*/ 2593269 w 63"/>
                    <a:gd name="T29" fmla="*/ 0 h 32"/>
                    <a:gd name="T30" fmla="*/ 2288249 w 63"/>
                    <a:gd name="T31" fmla="*/ 4000 h 32"/>
                    <a:gd name="T32" fmla="*/ 1863936 w 63"/>
                    <a:gd name="T33" fmla="*/ 7937 h 32"/>
                    <a:gd name="T34" fmla="*/ 1560843 w 63"/>
                    <a:gd name="T35" fmla="*/ 11874 h 32"/>
                    <a:gd name="T36" fmla="*/ 1242610 w 63"/>
                    <a:gd name="T37" fmla="*/ 15875 h 32"/>
                    <a:gd name="T38" fmla="*/ 939559 w 63"/>
                    <a:gd name="T39" fmla="*/ 19625 h 32"/>
                    <a:gd name="T40" fmla="*/ 621326 w 63"/>
                    <a:gd name="T41" fmla="*/ 23562 h 32"/>
                    <a:gd name="T42" fmla="*/ 409173 w 63"/>
                    <a:gd name="T43" fmla="*/ 31500 h 32"/>
                    <a:gd name="T44" fmla="*/ 212153 w 63"/>
                    <a:gd name="T45" fmla="*/ 39441 h 32"/>
                    <a:gd name="T46" fmla="*/ 106080 w 63"/>
                    <a:gd name="T47" fmla="*/ 47125 h 32"/>
                    <a:gd name="T48" fmla="*/ 0 w 63"/>
                    <a:gd name="T49" fmla="*/ 51129 h 32"/>
                    <a:gd name="T50" fmla="*/ 0 w 63"/>
                    <a:gd name="T51" fmla="*/ 59067 h 32"/>
                    <a:gd name="T52" fmla="*/ 0 w 63"/>
                    <a:gd name="T53" fmla="*/ 66012 h 32"/>
                    <a:gd name="T54" fmla="*/ 0 w 63"/>
                    <a:gd name="T55" fmla="*/ 73950 h 32"/>
                    <a:gd name="T56" fmla="*/ 106080 w 63"/>
                    <a:gd name="T57" fmla="*/ 81637 h 32"/>
                    <a:gd name="T58" fmla="*/ 318233 w 63"/>
                    <a:gd name="T59" fmla="*/ 89575 h 32"/>
                    <a:gd name="T60" fmla="*/ 515253 w 63"/>
                    <a:gd name="T61" fmla="*/ 93512 h 32"/>
                    <a:gd name="T62" fmla="*/ 727406 w 63"/>
                    <a:gd name="T63" fmla="*/ 101453 h 32"/>
                    <a:gd name="T64" fmla="*/ 1045639 w 63"/>
                    <a:gd name="T65" fmla="*/ 105454 h 32"/>
                    <a:gd name="T66" fmla="*/ 1348684 w 63"/>
                    <a:gd name="T67" fmla="*/ 113141 h 32"/>
                    <a:gd name="T68" fmla="*/ 1666923 w 63"/>
                    <a:gd name="T69" fmla="*/ 117078 h 32"/>
                    <a:gd name="T70" fmla="*/ 1970016 w 63"/>
                    <a:gd name="T71" fmla="*/ 117078 h 32"/>
                    <a:gd name="T72" fmla="*/ 2394329 w 63"/>
                    <a:gd name="T73" fmla="*/ 121079 h 32"/>
                    <a:gd name="T74" fmla="*/ 2699678 w 63"/>
                    <a:gd name="T75" fmla="*/ 125016 h 32"/>
                    <a:gd name="T76" fmla="*/ 3123991 w 63"/>
                    <a:gd name="T77" fmla="*/ 125016 h 32"/>
                    <a:gd name="T78" fmla="*/ 3533163 w 63"/>
                    <a:gd name="T79" fmla="*/ 125016 h 32"/>
                    <a:gd name="T80" fmla="*/ 3957477 w 63"/>
                    <a:gd name="T81" fmla="*/ 121079 h 32"/>
                    <a:gd name="T82" fmla="*/ 4366595 w 63"/>
                    <a:gd name="T83" fmla="*/ 121079 h 32"/>
                    <a:gd name="T84" fmla="*/ 4684835 w 63"/>
                    <a:gd name="T85" fmla="*/ 117078 h 32"/>
                    <a:gd name="T86" fmla="*/ 5094000 w 63"/>
                    <a:gd name="T87" fmla="*/ 113141 h 32"/>
                    <a:gd name="T88" fmla="*/ 5412240 w 63"/>
                    <a:gd name="T89" fmla="*/ 109391 h 32"/>
                    <a:gd name="T90" fmla="*/ 5715333 w 63"/>
                    <a:gd name="T91" fmla="*/ 105454 h 32"/>
                    <a:gd name="T92" fmla="*/ 5927486 w 63"/>
                    <a:gd name="T93" fmla="*/ 97516 h 32"/>
                    <a:gd name="T94" fmla="*/ 6139646 w 63"/>
                    <a:gd name="T95" fmla="*/ 93512 h 32"/>
                    <a:gd name="T96" fmla="*/ 6336610 w 63"/>
                    <a:gd name="T97" fmla="*/ 85574 h 32"/>
                    <a:gd name="T98" fmla="*/ 6442690 w 63"/>
                    <a:gd name="T99" fmla="*/ 77887 h 32"/>
                    <a:gd name="T100" fmla="*/ 6548770 w 63"/>
                    <a:gd name="T101" fmla="*/ 69949 h 32"/>
                    <a:gd name="T102" fmla="*/ 6548770 w 63"/>
                    <a:gd name="T103" fmla="*/ 66012 h 32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63"/>
                    <a:gd name="T157" fmla="*/ 0 h 32"/>
                    <a:gd name="T158" fmla="*/ 63 w 63"/>
                    <a:gd name="T159" fmla="*/ 32 h 32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63" h="32">
                      <a:moveTo>
                        <a:pt x="63" y="16"/>
                      </a:moveTo>
                      <a:lnTo>
                        <a:pt x="63" y="15"/>
                      </a:lnTo>
                      <a:lnTo>
                        <a:pt x="63" y="14"/>
                      </a:lnTo>
                      <a:lnTo>
                        <a:pt x="63" y="13"/>
                      </a:lnTo>
                      <a:lnTo>
                        <a:pt x="62" y="12"/>
                      </a:lnTo>
                      <a:lnTo>
                        <a:pt x="62" y="11"/>
                      </a:lnTo>
                      <a:lnTo>
                        <a:pt x="61" y="10"/>
                      </a:lnTo>
                      <a:lnTo>
                        <a:pt x="60" y="9"/>
                      </a:lnTo>
                      <a:lnTo>
                        <a:pt x="59" y="8"/>
                      </a:lnTo>
                      <a:lnTo>
                        <a:pt x="58" y="7"/>
                      </a:lnTo>
                      <a:lnTo>
                        <a:pt x="57" y="6"/>
                      </a:lnTo>
                      <a:lnTo>
                        <a:pt x="56" y="6"/>
                      </a:lnTo>
                      <a:lnTo>
                        <a:pt x="55" y="5"/>
                      </a:lnTo>
                      <a:lnTo>
                        <a:pt x="54" y="5"/>
                      </a:lnTo>
                      <a:lnTo>
                        <a:pt x="53" y="4"/>
                      </a:lnTo>
                      <a:lnTo>
                        <a:pt x="52" y="4"/>
                      </a:lnTo>
                      <a:lnTo>
                        <a:pt x="51" y="3"/>
                      </a:lnTo>
                      <a:lnTo>
                        <a:pt x="50" y="3"/>
                      </a:lnTo>
                      <a:lnTo>
                        <a:pt x="49" y="3"/>
                      </a:lnTo>
                      <a:lnTo>
                        <a:pt x="47" y="2"/>
                      </a:lnTo>
                      <a:lnTo>
                        <a:pt x="46" y="2"/>
                      </a:lnTo>
                      <a:lnTo>
                        <a:pt x="45" y="2"/>
                      </a:lnTo>
                      <a:lnTo>
                        <a:pt x="44" y="1"/>
                      </a:lnTo>
                      <a:lnTo>
                        <a:pt x="43" y="1"/>
                      </a:lnTo>
                      <a:lnTo>
                        <a:pt x="42" y="1"/>
                      </a:lnTo>
                      <a:lnTo>
                        <a:pt x="40" y="1"/>
                      </a:lnTo>
                      <a:lnTo>
                        <a:pt x="39" y="1"/>
                      </a:lnTo>
                      <a:lnTo>
                        <a:pt x="38" y="0"/>
                      </a:lnTo>
                      <a:lnTo>
                        <a:pt x="37" y="0"/>
                      </a:lnTo>
                      <a:lnTo>
                        <a:pt x="35" y="0"/>
                      </a:lnTo>
                      <a:lnTo>
                        <a:pt x="34" y="0"/>
                      </a:lnTo>
                      <a:lnTo>
                        <a:pt x="33" y="0"/>
                      </a:lnTo>
                      <a:lnTo>
                        <a:pt x="32" y="0"/>
                      </a:lnTo>
                      <a:lnTo>
                        <a:pt x="30" y="0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7" y="0"/>
                      </a:lnTo>
                      <a:lnTo>
                        <a:pt x="25" y="0"/>
                      </a:lnTo>
                      <a:lnTo>
                        <a:pt x="24" y="1"/>
                      </a:lnTo>
                      <a:lnTo>
                        <a:pt x="23" y="1"/>
                      </a:lnTo>
                      <a:lnTo>
                        <a:pt x="22" y="1"/>
                      </a:ln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18" y="2"/>
                      </a:lnTo>
                      <a:lnTo>
                        <a:pt x="17" y="2"/>
                      </a:lnTo>
                      <a:lnTo>
                        <a:pt x="16" y="2"/>
                      </a:lnTo>
                      <a:lnTo>
                        <a:pt x="15" y="3"/>
                      </a:lnTo>
                      <a:lnTo>
                        <a:pt x="14" y="3"/>
                      </a:lnTo>
                      <a:lnTo>
                        <a:pt x="13" y="3"/>
                      </a:lnTo>
                      <a:lnTo>
                        <a:pt x="12" y="4"/>
                      </a:lnTo>
                      <a:lnTo>
                        <a:pt x="11" y="4"/>
                      </a:lnTo>
                      <a:lnTo>
                        <a:pt x="10" y="5"/>
                      </a:lnTo>
                      <a:lnTo>
                        <a:pt x="9" y="5"/>
                      </a:lnTo>
                      <a:lnTo>
                        <a:pt x="8" y="5"/>
                      </a:lnTo>
                      <a:lnTo>
                        <a:pt x="7" y="6"/>
                      </a:lnTo>
                      <a:lnTo>
                        <a:pt x="6" y="6"/>
                      </a:lnTo>
                      <a:lnTo>
                        <a:pt x="5" y="7"/>
                      </a:lnTo>
                      <a:lnTo>
                        <a:pt x="4" y="8"/>
                      </a:lnTo>
                      <a:lnTo>
                        <a:pt x="3" y="9"/>
                      </a:lnTo>
                      <a:lnTo>
                        <a:pt x="2" y="10"/>
                      </a:lnTo>
                      <a:lnTo>
                        <a:pt x="1" y="11"/>
                      </a:lnTo>
                      <a:lnTo>
                        <a:pt x="1" y="12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1" y="20"/>
                      </a:lnTo>
                      <a:lnTo>
                        <a:pt x="1" y="21"/>
                      </a:lnTo>
                      <a:lnTo>
                        <a:pt x="2" y="22"/>
                      </a:lnTo>
                      <a:lnTo>
                        <a:pt x="3" y="23"/>
                      </a:lnTo>
                      <a:lnTo>
                        <a:pt x="4" y="24"/>
                      </a:lnTo>
                      <a:lnTo>
                        <a:pt x="5" y="24"/>
                      </a:lnTo>
                      <a:lnTo>
                        <a:pt x="5" y="25"/>
                      </a:lnTo>
                      <a:lnTo>
                        <a:pt x="6" y="25"/>
                      </a:lnTo>
                      <a:lnTo>
                        <a:pt x="7" y="26"/>
                      </a:lnTo>
                      <a:lnTo>
                        <a:pt x="8" y="26"/>
                      </a:lnTo>
                      <a:lnTo>
                        <a:pt x="9" y="27"/>
                      </a:lnTo>
                      <a:lnTo>
                        <a:pt x="10" y="27"/>
                      </a:lnTo>
                      <a:lnTo>
                        <a:pt x="11" y="28"/>
                      </a:lnTo>
                      <a:lnTo>
                        <a:pt x="12" y="28"/>
                      </a:lnTo>
                      <a:lnTo>
                        <a:pt x="13" y="29"/>
                      </a:lnTo>
                      <a:lnTo>
                        <a:pt x="14" y="29"/>
                      </a:lnTo>
                      <a:lnTo>
                        <a:pt x="15" y="29"/>
                      </a:lnTo>
                      <a:lnTo>
                        <a:pt x="16" y="30"/>
                      </a:lnTo>
                      <a:lnTo>
                        <a:pt x="17" y="30"/>
                      </a:lnTo>
                      <a:lnTo>
                        <a:pt x="18" y="30"/>
                      </a:lnTo>
                      <a:lnTo>
                        <a:pt x="19" y="30"/>
                      </a:lnTo>
                      <a:lnTo>
                        <a:pt x="20" y="31"/>
                      </a:lnTo>
                      <a:lnTo>
                        <a:pt x="22" y="31"/>
                      </a:lnTo>
                      <a:lnTo>
                        <a:pt x="23" y="31"/>
                      </a:lnTo>
                      <a:lnTo>
                        <a:pt x="24" y="31"/>
                      </a:lnTo>
                      <a:lnTo>
                        <a:pt x="25" y="31"/>
                      </a:lnTo>
                      <a:lnTo>
                        <a:pt x="26" y="32"/>
                      </a:lnTo>
                      <a:lnTo>
                        <a:pt x="28" y="32"/>
                      </a:lnTo>
                      <a:lnTo>
                        <a:pt x="29" y="32"/>
                      </a:lnTo>
                      <a:lnTo>
                        <a:pt x="30" y="32"/>
                      </a:lnTo>
                      <a:lnTo>
                        <a:pt x="32" y="32"/>
                      </a:lnTo>
                      <a:lnTo>
                        <a:pt x="33" y="32"/>
                      </a:lnTo>
                      <a:lnTo>
                        <a:pt x="34" y="32"/>
                      </a:lnTo>
                      <a:lnTo>
                        <a:pt x="35" y="32"/>
                      </a:lnTo>
                      <a:lnTo>
                        <a:pt x="37" y="32"/>
                      </a:lnTo>
                      <a:lnTo>
                        <a:pt x="38" y="31"/>
                      </a:lnTo>
                      <a:lnTo>
                        <a:pt x="39" y="31"/>
                      </a:lnTo>
                      <a:lnTo>
                        <a:pt x="40" y="31"/>
                      </a:lnTo>
                      <a:lnTo>
                        <a:pt x="42" y="31"/>
                      </a:lnTo>
                      <a:lnTo>
                        <a:pt x="43" y="31"/>
                      </a:lnTo>
                      <a:lnTo>
                        <a:pt x="44" y="30"/>
                      </a:lnTo>
                      <a:lnTo>
                        <a:pt x="45" y="30"/>
                      </a:lnTo>
                      <a:lnTo>
                        <a:pt x="46" y="30"/>
                      </a:lnTo>
                      <a:lnTo>
                        <a:pt x="47" y="30"/>
                      </a:lnTo>
                      <a:lnTo>
                        <a:pt x="49" y="29"/>
                      </a:lnTo>
                      <a:lnTo>
                        <a:pt x="50" y="29"/>
                      </a:lnTo>
                      <a:lnTo>
                        <a:pt x="51" y="29"/>
                      </a:lnTo>
                      <a:lnTo>
                        <a:pt x="52" y="28"/>
                      </a:lnTo>
                      <a:lnTo>
                        <a:pt x="53" y="28"/>
                      </a:lnTo>
                      <a:lnTo>
                        <a:pt x="54" y="27"/>
                      </a:lnTo>
                      <a:lnTo>
                        <a:pt x="55" y="27"/>
                      </a:lnTo>
                      <a:lnTo>
                        <a:pt x="55" y="26"/>
                      </a:lnTo>
                      <a:lnTo>
                        <a:pt x="56" y="26"/>
                      </a:lnTo>
                      <a:lnTo>
                        <a:pt x="57" y="25"/>
                      </a:lnTo>
                      <a:lnTo>
                        <a:pt x="58" y="25"/>
                      </a:lnTo>
                      <a:lnTo>
                        <a:pt x="58" y="24"/>
                      </a:lnTo>
                      <a:lnTo>
                        <a:pt x="59" y="24"/>
                      </a:lnTo>
                      <a:lnTo>
                        <a:pt x="60" y="23"/>
                      </a:lnTo>
                      <a:lnTo>
                        <a:pt x="61" y="22"/>
                      </a:lnTo>
                      <a:lnTo>
                        <a:pt x="62" y="21"/>
                      </a:lnTo>
                      <a:lnTo>
                        <a:pt x="62" y="20"/>
                      </a:lnTo>
                      <a:lnTo>
                        <a:pt x="63" y="19"/>
                      </a:lnTo>
                      <a:lnTo>
                        <a:pt x="63" y="18"/>
                      </a:lnTo>
                      <a:lnTo>
                        <a:pt x="63" y="17"/>
                      </a:lnTo>
                      <a:lnTo>
                        <a:pt x="63" y="16"/>
                      </a:lnTo>
                    </a:path>
                  </a:pathLst>
                </a:custGeom>
                <a:solidFill>
                  <a:srgbClr val="BFC4C7"/>
                </a:solidFill>
                <a:ln w="0">
                  <a:solidFill>
                    <a:srgbClr val="2328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6" name="Freeform 418"/>
                <p:cNvSpPr>
                  <a:spLocks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2592" y="1920"/>
                  <a:ext cx="432" cy="288"/>
                </a:xfrm>
                <a:custGeom>
                  <a:avLst/>
                  <a:gdLst>
                    <a:gd name="T0" fmla="*/ 0 w 63"/>
                    <a:gd name="T1" fmla="*/ 0 h 79"/>
                    <a:gd name="T2" fmla="*/ 0 w 63"/>
                    <a:gd name="T3" fmla="*/ 148014 h 79"/>
                    <a:gd name="T4" fmla="*/ 0 w 63"/>
                    <a:gd name="T5" fmla="*/ 152625 h 79"/>
                    <a:gd name="T6" fmla="*/ 0 w 63"/>
                    <a:gd name="T7" fmla="*/ 155228 h 79"/>
                    <a:gd name="T8" fmla="*/ 106080 w 63"/>
                    <a:gd name="T9" fmla="*/ 159694 h 79"/>
                    <a:gd name="T10" fmla="*/ 212153 w 63"/>
                    <a:gd name="T11" fmla="*/ 162312 h 79"/>
                    <a:gd name="T12" fmla="*/ 409173 w 63"/>
                    <a:gd name="T13" fmla="*/ 166712 h 79"/>
                    <a:gd name="T14" fmla="*/ 727406 w 63"/>
                    <a:gd name="T15" fmla="*/ 171324 h 79"/>
                    <a:gd name="T16" fmla="*/ 939559 w 63"/>
                    <a:gd name="T17" fmla="*/ 173795 h 79"/>
                    <a:gd name="T18" fmla="*/ 1136530 w 63"/>
                    <a:gd name="T19" fmla="*/ 175724 h 79"/>
                    <a:gd name="T20" fmla="*/ 1560843 w 63"/>
                    <a:gd name="T21" fmla="*/ 180868 h 79"/>
                    <a:gd name="T22" fmla="*/ 1863936 w 63"/>
                    <a:gd name="T23" fmla="*/ 180868 h 79"/>
                    <a:gd name="T24" fmla="*/ 2288249 w 63"/>
                    <a:gd name="T25" fmla="*/ 182807 h 79"/>
                    <a:gd name="T26" fmla="*/ 2593269 w 63"/>
                    <a:gd name="T27" fmla="*/ 185465 h 79"/>
                    <a:gd name="T28" fmla="*/ 2911831 w 63"/>
                    <a:gd name="T29" fmla="*/ 185465 h 79"/>
                    <a:gd name="T30" fmla="*/ 3320674 w 63"/>
                    <a:gd name="T31" fmla="*/ 185465 h 79"/>
                    <a:gd name="T32" fmla="*/ 3639237 w 63"/>
                    <a:gd name="T33" fmla="*/ 185465 h 79"/>
                    <a:gd name="T34" fmla="*/ 4154442 w 63"/>
                    <a:gd name="T35" fmla="*/ 185465 h 79"/>
                    <a:gd name="T36" fmla="*/ 4578755 w 63"/>
                    <a:gd name="T37" fmla="*/ 182807 h 79"/>
                    <a:gd name="T38" fmla="*/ 4881847 w 63"/>
                    <a:gd name="T39" fmla="*/ 180868 h 79"/>
                    <a:gd name="T40" fmla="*/ 5306160 w 63"/>
                    <a:gd name="T41" fmla="*/ 178392 h 79"/>
                    <a:gd name="T42" fmla="*/ 5502844 w 63"/>
                    <a:gd name="T43" fmla="*/ 175724 h 79"/>
                    <a:gd name="T44" fmla="*/ 5715333 w 63"/>
                    <a:gd name="T45" fmla="*/ 173795 h 79"/>
                    <a:gd name="T46" fmla="*/ 5927486 w 63"/>
                    <a:gd name="T47" fmla="*/ 171324 h 79"/>
                    <a:gd name="T48" fmla="*/ 6139646 w 63"/>
                    <a:gd name="T49" fmla="*/ 166712 h 79"/>
                    <a:gd name="T50" fmla="*/ 6336610 w 63"/>
                    <a:gd name="T51" fmla="*/ 162312 h 79"/>
                    <a:gd name="T52" fmla="*/ 6442690 w 63"/>
                    <a:gd name="T53" fmla="*/ 159694 h 79"/>
                    <a:gd name="T54" fmla="*/ 6548770 w 63"/>
                    <a:gd name="T55" fmla="*/ 155228 h 79"/>
                    <a:gd name="T56" fmla="*/ 6548770 w 63"/>
                    <a:gd name="T57" fmla="*/ 152625 h 79"/>
                    <a:gd name="T58" fmla="*/ 6548770 w 63"/>
                    <a:gd name="T59" fmla="*/ 148014 h 79"/>
                    <a:gd name="T60" fmla="*/ 6548770 w 63"/>
                    <a:gd name="T61" fmla="*/ 0 h 79"/>
                    <a:gd name="T62" fmla="*/ 6548770 w 63"/>
                    <a:gd name="T63" fmla="*/ 4597 h 79"/>
                    <a:gd name="T64" fmla="*/ 6548770 w 63"/>
                    <a:gd name="T65" fmla="*/ 7069 h 79"/>
                    <a:gd name="T66" fmla="*/ 6442690 w 63"/>
                    <a:gd name="T67" fmla="*/ 11680 h 79"/>
                    <a:gd name="T68" fmla="*/ 6336610 w 63"/>
                    <a:gd name="T69" fmla="*/ 14156 h 79"/>
                    <a:gd name="T70" fmla="*/ 6139646 w 63"/>
                    <a:gd name="T71" fmla="*/ 18698 h 79"/>
                    <a:gd name="T72" fmla="*/ 5821406 w 63"/>
                    <a:gd name="T73" fmla="*/ 23164 h 79"/>
                    <a:gd name="T74" fmla="*/ 5609253 w 63"/>
                    <a:gd name="T75" fmla="*/ 25771 h 79"/>
                    <a:gd name="T76" fmla="*/ 5412240 w 63"/>
                    <a:gd name="T77" fmla="*/ 28242 h 79"/>
                    <a:gd name="T78" fmla="*/ 4987927 w 63"/>
                    <a:gd name="T79" fmla="*/ 30182 h 79"/>
                    <a:gd name="T80" fmla="*/ 4684835 w 63"/>
                    <a:gd name="T81" fmla="*/ 32854 h 79"/>
                    <a:gd name="T82" fmla="*/ 4260522 w 63"/>
                    <a:gd name="T83" fmla="*/ 35511 h 79"/>
                    <a:gd name="T84" fmla="*/ 3957477 w 63"/>
                    <a:gd name="T85" fmla="*/ 35511 h 79"/>
                    <a:gd name="T86" fmla="*/ 3639237 w 63"/>
                    <a:gd name="T87" fmla="*/ 37254 h 79"/>
                    <a:gd name="T88" fmla="*/ 3320674 w 63"/>
                    <a:gd name="T89" fmla="*/ 37254 h 79"/>
                    <a:gd name="T90" fmla="*/ 2911831 w 63"/>
                    <a:gd name="T91" fmla="*/ 37254 h 79"/>
                    <a:gd name="T92" fmla="*/ 2500403 w 63"/>
                    <a:gd name="T93" fmla="*/ 35511 h 79"/>
                    <a:gd name="T94" fmla="*/ 1970016 w 63"/>
                    <a:gd name="T95" fmla="*/ 32854 h 79"/>
                    <a:gd name="T96" fmla="*/ 1666923 w 63"/>
                    <a:gd name="T97" fmla="*/ 32854 h 79"/>
                    <a:gd name="T98" fmla="*/ 1348684 w 63"/>
                    <a:gd name="T99" fmla="*/ 30182 h 79"/>
                    <a:gd name="T100" fmla="*/ 1045639 w 63"/>
                    <a:gd name="T101" fmla="*/ 28242 h 79"/>
                    <a:gd name="T102" fmla="*/ 833486 w 63"/>
                    <a:gd name="T103" fmla="*/ 25771 h 79"/>
                    <a:gd name="T104" fmla="*/ 621326 w 63"/>
                    <a:gd name="T105" fmla="*/ 21170 h 79"/>
                    <a:gd name="T106" fmla="*/ 409173 w 63"/>
                    <a:gd name="T107" fmla="*/ 18698 h 79"/>
                    <a:gd name="T108" fmla="*/ 212153 w 63"/>
                    <a:gd name="T109" fmla="*/ 14156 h 79"/>
                    <a:gd name="T110" fmla="*/ 106080 w 63"/>
                    <a:gd name="T111" fmla="*/ 11680 h 79"/>
                    <a:gd name="T112" fmla="*/ 0 w 63"/>
                    <a:gd name="T113" fmla="*/ 7069 h 79"/>
                    <a:gd name="T114" fmla="*/ 0 w 63"/>
                    <a:gd name="T115" fmla="*/ 4597 h 79"/>
                    <a:gd name="T116" fmla="*/ 0 w 63"/>
                    <a:gd name="T117" fmla="*/ 0 h 79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63"/>
                    <a:gd name="T178" fmla="*/ 0 h 79"/>
                    <a:gd name="T179" fmla="*/ 63 w 63"/>
                    <a:gd name="T180" fmla="*/ 79 h 79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63" h="79">
                      <a:moveTo>
                        <a:pt x="0" y="0"/>
                      </a:move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8"/>
                      </a:lnTo>
                      <a:lnTo>
                        <a:pt x="2" y="69"/>
                      </a:lnTo>
                      <a:lnTo>
                        <a:pt x="4" y="71"/>
                      </a:lnTo>
                      <a:lnTo>
                        <a:pt x="7" y="73"/>
                      </a:lnTo>
                      <a:lnTo>
                        <a:pt x="9" y="74"/>
                      </a:lnTo>
                      <a:lnTo>
                        <a:pt x="11" y="75"/>
                      </a:lnTo>
                      <a:lnTo>
                        <a:pt x="15" y="77"/>
                      </a:lnTo>
                      <a:lnTo>
                        <a:pt x="18" y="77"/>
                      </a:lnTo>
                      <a:lnTo>
                        <a:pt x="22" y="78"/>
                      </a:lnTo>
                      <a:lnTo>
                        <a:pt x="25" y="79"/>
                      </a:lnTo>
                      <a:lnTo>
                        <a:pt x="28" y="79"/>
                      </a:lnTo>
                      <a:lnTo>
                        <a:pt x="32" y="79"/>
                      </a:lnTo>
                      <a:lnTo>
                        <a:pt x="35" y="79"/>
                      </a:lnTo>
                      <a:lnTo>
                        <a:pt x="40" y="79"/>
                      </a:lnTo>
                      <a:lnTo>
                        <a:pt x="44" y="78"/>
                      </a:lnTo>
                      <a:lnTo>
                        <a:pt x="47" y="77"/>
                      </a:lnTo>
                      <a:lnTo>
                        <a:pt x="51" y="76"/>
                      </a:lnTo>
                      <a:lnTo>
                        <a:pt x="53" y="75"/>
                      </a:lnTo>
                      <a:lnTo>
                        <a:pt x="55" y="74"/>
                      </a:lnTo>
                      <a:lnTo>
                        <a:pt x="57" y="73"/>
                      </a:lnTo>
                      <a:lnTo>
                        <a:pt x="59" y="71"/>
                      </a:lnTo>
                      <a:lnTo>
                        <a:pt x="61" y="69"/>
                      </a:lnTo>
                      <a:lnTo>
                        <a:pt x="62" y="68"/>
                      </a:lnTo>
                      <a:lnTo>
                        <a:pt x="63" y="66"/>
                      </a:lnTo>
                      <a:lnTo>
                        <a:pt x="63" y="65"/>
                      </a:lnTo>
                      <a:lnTo>
                        <a:pt x="63" y="63"/>
                      </a:lnTo>
                      <a:lnTo>
                        <a:pt x="63" y="0"/>
                      </a:lnTo>
                      <a:lnTo>
                        <a:pt x="63" y="2"/>
                      </a:lnTo>
                      <a:lnTo>
                        <a:pt x="63" y="3"/>
                      </a:lnTo>
                      <a:lnTo>
                        <a:pt x="62" y="5"/>
                      </a:lnTo>
                      <a:lnTo>
                        <a:pt x="61" y="6"/>
                      </a:lnTo>
                      <a:lnTo>
                        <a:pt x="59" y="8"/>
                      </a:lnTo>
                      <a:lnTo>
                        <a:pt x="56" y="10"/>
                      </a:lnTo>
                      <a:lnTo>
                        <a:pt x="54" y="11"/>
                      </a:lnTo>
                      <a:lnTo>
                        <a:pt x="52" y="12"/>
                      </a:lnTo>
                      <a:lnTo>
                        <a:pt x="48" y="13"/>
                      </a:lnTo>
                      <a:lnTo>
                        <a:pt x="45" y="14"/>
                      </a:lnTo>
                      <a:lnTo>
                        <a:pt x="41" y="15"/>
                      </a:lnTo>
                      <a:lnTo>
                        <a:pt x="38" y="15"/>
                      </a:lnTo>
                      <a:lnTo>
                        <a:pt x="35" y="16"/>
                      </a:lnTo>
                      <a:lnTo>
                        <a:pt x="32" y="16"/>
                      </a:lnTo>
                      <a:lnTo>
                        <a:pt x="28" y="16"/>
                      </a:lnTo>
                      <a:lnTo>
                        <a:pt x="24" y="15"/>
                      </a:lnTo>
                      <a:lnTo>
                        <a:pt x="19" y="14"/>
                      </a:lnTo>
                      <a:lnTo>
                        <a:pt x="16" y="14"/>
                      </a:lnTo>
                      <a:lnTo>
                        <a:pt x="13" y="13"/>
                      </a:lnTo>
                      <a:lnTo>
                        <a:pt x="10" y="12"/>
                      </a:lnTo>
                      <a:lnTo>
                        <a:pt x="8" y="11"/>
                      </a:lnTo>
                      <a:lnTo>
                        <a:pt x="6" y="9"/>
                      </a:lnTo>
                      <a:lnTo>
                        <a:pt x="4" y="8"/>
                      </a:lnTo>
                      <a:lnTo>
                        <a:pt x="2" y="6"/>
                      </a:lnTo>
                      <a:lnTo>
                        <a:pt x="1" y="5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0" cap="sq">
                  <a:solidFill>
                    <a:srgbClr val="23282B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5" name="Group 419"/>
              <p:cNvGrpSpPr>
                <a:grpSpLocks/>
              </p:cNvGrpSpPr>
              <p:nvPr/>
            </p:nvGrpSpPr>
            <p:grpSpPr bwMode="auto">
              <a:xfrm flipH="1">
                <a:off x="3186" y="2041"/>
                <a:ext cx="534" cy="372"/>
                <a:chOff x="259" y="324"/>
                <a:chExt cx="552" cy="372"/>
              </a:xfrm>
            </p:grpSpPr>
            <p:sp>
              <p:nvSpPr>
                <p:cNvPr id="28" name="Rectangle 420"/>
                <p:cNvSpPr>
                  <a:spLocks noChangeArrowheads="1"/>
                </p:cNvSpPr>
                <p:nvPr/>
              </p:nvSpPr>
              <p:spPr bwMode="auto">
                <a:xfrm>
                  <a:off x="272" y="324"/>
                  <a:ext cx="538" cy="29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de-DE" altLang="de-DE">
                    <a:latin typeface="Calibri" pitchFamily="34" charset="0"/>
                  </a:endParaRPr>
                </a:p>
              </p:txBody>
            </p:sp>
            <p:sp>
              <p:nvSpPr>
                <p:cNvPr id="29" name="AutoShape 421"/>
                <p:cNvSpPr>
                  <a:spLocks noChangeArrowheads="1"/>
                </p:cNvSpPr>
                <p:nvPr/>
              </p:nvSpPr>
              <p:spPr bwMode="auto">
                <a:xfrm>
                  <a:off x="300" y="349"/>
                  <a:ext cx="482" cy="248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>
                    <a:lumMod val="20000"/>
                    <a:lumOff val="80000"/>
                    <a:alpha val="3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de-DE" altLang="de-DE">
                    <a:latin typeface="Calibri" pitchFamily="34" charset="0"/>
                  </a:endParaRPr>
                </a:p>
              </p:txBody>
            </p:sp>
            <p:sp>
              <p:nvSpPr>
                <p:cNvPr id="30" name="Rectangle 422"/>
                <p:cNvSpPr>
                  <a:spLocks noChangeArrowheads="1"/>
                </p:cNvSpPr>
                <p:nvPr/>
              </p:nvSpPr>
              <p:spPr bwMode="auto">
                <a:xfrm>
                  <a:off x="272" y="621"/>
                  <a:ext cx="538" cy="7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de-DE" altLang="de-DE">
                    <a:latin typeface="Calibri" pitchFamily="34" charset="0"/>
                  </a:endParaRPr>
                </a:p>
              </p:txBody>
            </p:sp>
            <p:sp>
              <p:nvSpPr>
                <p:cNvPr id="31" name="Rectangle 423"/>
                <p:cNvSpPr>
                  <a:spLocks noChangeArrowheads="1"/>
                </p:cNvSpPr>
                <p:nvPr/>
              </p:nvSpPr>
              <p:spPr bwMode="auto">
                <a:xfrm>
                  <a:off x="640" y="646"/>
                  <a:ext cx="142" cy="25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de-DE" altLang="de-DE">
                    <a:latin typeface="Calibri" pitchFamily="34" charset="0"/>
                  </a:endParaRPr>
                </a:p>
              </p:txBody>
            </p:sp>
            <p:sp>
              <p:nvSpPr>
                <p:cNvPr id="32" name="Rectangle 424"/>
                <p:cNvSpPr>
                  <a:spLocks noChangeArrowheads="1"/>
                </p:cNvSpPr>
                <p:nvPr/>
              </p:nvSpPr>
              <p:spPr bwMode="auto">
                <a:xfrm>
                  <a:off x="300" y="646"/>
                  <a:ext cx="28" cy="25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de-DE" altLang="de-DE">
                    <a:latin typeface="Calibri" pitchFamily="34" charset="0"/>
                  </a:endParaRPr>
                </a:p>
              </p:txBody>
            </p:sp>
            <p:sp>
              <p:nvSpPr>
                <p:cNvPr id="33" name="Rectangle 425"/>
                <p:cNvSpPr>
                  <a:spLocks noChangeArrowheads="1"/>
                </p:cNvSpPr>
                <p:nvPr/>
              </p:nvSpPr>
              <p:spPr bwMode="auto">
                <a:xfrm>
                  <a:off x="357" y="646"/>
                  <a:ext cx="28" cy="25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de-DE" altLang="de-DE">
                    <a:latin typeface="Calibri" pitchFamily="34" charset="0"/>
                  </a:endParaRPr>
                </a:p>
              </p:txBody>
            </p:sp>
            <p:sp>
              <p:nvSpPr>
                <p:cNvPr id="34" name="Text Box 426"/>
                <p:cNvSpPr txBox="1">
                  <a:spLocks noChangeArrowheads="1"/>
                </p:cNvSpPr>
                <p:nvPr/>
              </p:nvSpPr>
              <p:spPr bwMode="auto">
                <a:xfrm>
                  <a:off x="259" y="357"/>
                  <a:ext cx="552" cy="2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2557" tIns="61279" rIns="122557" bIns="61279">
                  <a:spAutoFit/>
                </a:bodyPr>
                <a:lstStyle>
                  <a:lvl1pPr defTabSz="917575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defTabSz="917575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defTabSz="917575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defTabSz="917575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defTabSz="917575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defTabSz="9175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defTabSz="9175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defTabSz="9175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defTabSz="9175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/>
                  <a:r>
                    <a:rPr lang="de-DE" altLang="de-DE" sz="300" dirty="0" smtClean="0">
                      <a:latin typeface="Calibri" pitchFamily="34" charset="0"/>
                    </a:rPr>
                    <a:t>System 1</a:t>
                  </a:r>
                  <a:endParaRPr lang="de-DE" altLang="de-DE" sz="30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26" name="Line 428"/>
              <p:cNvSpPr>
                <a:spLocks noChangeShapeType="1"/>
              </p:cNvSpPr>
              <p:nvPr/>
            </p:nvSpPr>
            <p:spPr bwMode="auto">
              <a:xfrm>
                <a:off x="3093" y="2675"/>
                <a:ext cx="131" cy="4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" name="Line 429"/>
              <p:cNvSpPr>
                <a:spLocks noChangeShapeType="1"/>
              </p:cNvSpPr>
              <p:nvPr>
                <p:custDataLst>
                  <p:tags r:id="rId28"/>
                </p:custDataLst>
              </p:nvPr>
            </p:nvSpPr>
            <p:spPr bwMode="auto">
              <a:xfrm flipV="1">
                <a:off x="3093" y="2313"/>
                <a:ext cx="88" cy="4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43" name="Gruppieren 42"/>
          <p:cNvGrpSpPr/>
          <p:nvPr/>
        </p:nvGrpSpPr>
        <p:grpSpPr>
          <a:xfrm>
            <a:off x="630312" y="1306984"/>
            <a:ext cx="1164934" cy="794972"/>
            <a:chOff x="1579223" y="1342448"/>
            <a:chExt cx="1164934" cy="794972"/>
          </a:xfrm>
        </p:grpSpPr>
        <p:sp>
          <p:nvSpPr>
            <p:cNvPr id="44" name="Text Box 6"/>
            <p:cNvSpPr txBox="1">
              <a:spLocks noChangeArrowheads="1"/>
            </p:cNvSpPr>
            <p:nvPr/>
          </p:nvSpPr>
          <p:spPr bwMode="auto">
            <a:xfrm>
              <a:off x="1579223" y="1342448"/>
              <a:ext cx="116493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615950" eaLnBrk="0" hangingPunct="0"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itchFamily="34" charset="0"/>
                </a:defRPr>
              </a:lvl1pPr>
              <a:lvl2pPr marL="742950" indent="-285750" defTabSz="615950" eaLnBrk="0" hangingPunct="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itchFamily="34" charset="0"/>
                </a:defRPr>
              </a:lvl2pPr>
              <a:lvl3pPr marL="1143000" indent="-228600" defTabSz="615950" eaLnBrk="0" hangingPunct="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itchFamily="34" charset="0"/>
                </a:defRPr>
              </a:lvl3pPr>
              <a:lvl4pPr marL="1600200" indent="-228600" defTabSz="6159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itchFamily="34" charset="0"/>
                </a:defRPr>
              </a:lvl4pPr>
              <a:lvl5pPr marL="2057400" indent="-228600" defTabSz="615950" eaLnBrk="0" hangingPunct="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itchFamily="34" charset="0"/>
                </a:defRPr>
              </a:lvl5pPr>
              <a:lvl6pPr marL="2514600" indent="-228600" defTabSz="6159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itchFamily="34" charset="0"/>
                </a:defRPr>
              </a:lvl6pPr>
              <a:lvl7pPr marL="2971800" indent="-228600" defTabSz="6159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itchFamily="34" charset="0"/>
                </a:defRPr>
              </a:lvl7pPr>
              <a:lvl8pPr marL="3429000" indent="-228600" defTabSz="6159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itchFamily="34" charset="0"/>
                </a:defRPr>
              </a:lvl8pPr>
              <a:lvl9pPr marL="3886200" indent="-228600" defTabSz="6159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200" dirty="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Office Dr. </a:t>
              </a:r>
              <a:r>
                <a:rPr lang="de-DE" altLang="de-DE" sz="1200" dirty="0" smtClean="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Meier</a:t>
              </a:r>
              <a:endParaRPr lang="de-DE" altLang="de-DE" sz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45" name="Group 408"/>
            <p:cNvGrpSpPr>
              <a:grpSpLocks/>
            </p:cNvGrpSpPr>
            <p:nvPr>
              <p:custDataLst>
                <p:tags r:id="rId22"/>
              </p:custDataLst>
            </p:nvPr>
          </p:nvGrpSpPr>
          <p:grpSpPr bwMode="auto">
            <a:xfrm flipH="1">
              <a:off x="1619672" y="1597420"/>
              <a:ext cx="648000" cy="540000"/>
              <a:chOff x="2873" y="2041"/>
              <a:chExt cx="847" cy="809"/>
            </a:xfrm>
          </p:grpSpPr>
          <p:grpSp>
            <p:nvGrpSpPr>
              <p:cNvPr id="46" name="Group 409"/>
              <p:cNvGrpSpPr>
                <a:grpSpLocks/>
              </p:cNvGrpSpPr>
              <p:nvPr/>
            </p:nvGrpSpPr>
            <p:grpSpPr bwMode="auto">
              <a:xfrm flipH="1">
                <a:off x="2873" y="2268"/>
                <a:ext cx="220" cy="453"/>
                <a:chOff x="1905" y="1089"/>
                <a:chExt cx="227" cy="453"/>
              </a:xfrm>
            </p:grpSpPr>
            <p:sp>
              <p:nvSpPr>
                <p:cNvPr id="60" name="Rectangle 410"/>
                <p:cNvSpPr>
                  <a:spLocks noChangeArrowheads="1"/>
                </p:cNvSpPr>
                <p:nvPr/>
              </p:nvSpPr>
              <p:spPr bwMode="auto">
                <a:xfrm>
                  <a:off x="1905" y="1089"/>
                  <a:ext cx="227" cy="45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de-DE" altLang="de-DE">
                    <a:latin typeface="Calibri" pitchFamily="34" charset="0"/>
                  </a:endParaRPr>
                </a:p>
              </p:txBody>
            </p:sp>
            <p:sp>
              <p:nvSpPr>
                <p:cNvPr id="61" name="Line 411"/>
                <p:cNvSpPr>
                  <a:spLocks noChangeShapeType="1"/>
                </p:cNvSpPr>
                <p:nvPr/>
              </p:nvSpPr>
              <p:spPr bwMode="auto">
                <a:xfrm>
                  <a:off x="1950" y="1497"/>
                  <a:ext cx="13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" name="Line 412"/>
                <p:cNvSpPr>
                  <a:spLocks noChangeShapeType="1"/>
                </p:cNvSpPr>
                <p:nvPr/>
              </p:nvSpPr>
              <p:spPr bwMode="auto">
                <a:xfrm>
                  <a:off x="1950" y="1452"/>
                  <a:ext cx="13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" name="Line 413"/>
                <p:cNvSpPr>
                  <a:spLocks noChangeShapeType="1"/>
                </p:cNvSpPr>
                <p:nvPr/>
              </p:nvSpPr>
              <p:spPr bwMode="auto">
                <a:xfrm>
                  <a:off x="1950" y="1406"/>
                  <a:ext cx="13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" name="Rectangle 414"/>
                <p:cNvSpPr>
                  <a:spLocks noChangeArrowheads="1"/>
                </p:cNvSpPr>
                <p:nvPr/>
              </p:nvSpPr>
              <p:spPr bwMode="auto">
                <a:xfrm>
                  <a:off x="2041" y="1315"/>
                  <a:ext cx="46" cy="4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de-DE" altLang="de-DE">
                    <a:latin typeface="Calibri" pitchFamily="34" charset="0"/>
                  </a:endParaRPr>
                </a:p>
              </p:txBody>
            </p:sp>
            <p:sp>
              <p:nvSpPr>
                <p:cNvPr id="65" name="Line 415"/>
                <p:cNvSpPr>
                  <a:spLocks noChangeShapeType="1"/>
                </p:cNvSpPr>
                <p:nvPr/>
              </p:nvSpPr>
              <p:spPr bwMode="auto">
                <a:xfrm>
                  <a:off x="1950" y="1134"/>
                  <a:ext cx="13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47" name="Group 416"/>
              <p:cNvGrpSpPr>
                <a:grpSpLocks/>
              </p:cNvGrpSpPr>
              <p:nvPr/>
            </p:nvGrpSpPr>
            <p:grpSpPr bwMode="auto">
              <a:xfrm flipH="1">
                <a:off x="3217" y="2670"/>
                <a:ext cx="359" cy="180"/>
                <a:chOff x="2592" y="1872"/>
                <a:chExt cx="432" cy="336"/>
              </a:xfrm>
            </p:grpSpPr>
            <p:sp>
              <p:nvSpPr>
                <p:cNvPr id="58" name="Freeform 417"/>
                <p:cNvSpPr>
                  <a:spLocks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2592" y="1872"/>
                  <a:ext cx="432" cy="127"/>
                </a:xfrm>
                <a:custGeom>
                  <a:avLst/>
                  <a:gdLst>
                    <a:gd name="T0" fmla="*/ 6548770 w 63"/>
                    <a:gd name="T1" fmla="*/ 59067 h 32"/>
                    <a:gd name="T2" fmla="*/ 6548770 w 63"/>
                    <a:gd name="T3" fmla="*/ 51129 h 32"/>
                    <a:gd name="T4" fmla="*/ 6442690 w 63"/>
                    <a:gd name="T5" fmla="*/ 43442 h 32"/>
                    <a:gd name="T6" fmla="*/ 6230249 w 63"/>
                    <a:gd name="T7" fmla="*/ 35504 h 32"/>
                    <a:gd name="T8" fmla="*/ 6033566 w 63"/>
                    <a:gd name="T9" fmla="*/ 27563 h 32"/>
                    <a:gd name="T10" fmla="*/ 5821406 w 63"/>
                    <a:gd name="T11" fmla="*/ 23562 h 32"/>
                    <a:gd name="T12" fmla="*/ 5609253 w 63"/>
                    <a:gd name="T13" fmla="*/ 19625 h 32"/>
                    <a:gd name="T14" fmla="*/ 5306160 w 63"/>
                    <a:gd name="T15" fmla="*/ 11874 h 32"/>
                    <a:gd name="T16" fmla="*/ 4881847 w 63"/>
                    <a:gd name="T17" fmla="*/ 7937 h 32"/>
                    <a:gd name="T18" fmla="*/ 4578755 w 63"/>
                    <a:gd name="T19" fmla="*/ 4000 h 32"/>
                    <a:gd name="T20" fmla="*/ 4154442 w 63"/>
                    <a:gd name="T21" fmla="*/ 4000 h 32"/>
                    <a:gd name="T22" fmla="*/ 3851397 w 63"/>
                    <a:gd name="T23" fmla="*/ 0 h 32"/>
                    <a:gd name="T24" fmla="*/ 3427083 w 63"/>
                    <a:gd name="T25" fmla="*/ 0 h 32"/>
                    <a:gd name="T26" fmla="*/ 3017911 w 63"/>
                    <a:gd name="T27" fmla="*/ 0 h 32"/>
                    <a:gd name="T28" fmla="*/ 2593269 w 63"/>
                    <a:gd name="T29" fmla="*/ 0 h 32"/>
                    <a:gd name="T30" fmla="*/ 2288249 w 63"/>
                    <a:gd name="T31" fmla="*/ 4000 h 32"/>
                    <a:gd name="T32" fmla="*/ 1863936 w 63"/>
                    <a:gd name="T33" fmla="*/ 7937 h 32"/>
                    <a:gd name="T34" fmla="*/ 1560843 w 63"/>
                    <a:gd name="T35" fmla="*/ 11874 h 32"/>
                    <a:gd name="T36" fmla="*/ 1242610 w 63"/>
                    <a:gd name="T37" fmla="*/ 15875 h 32"/>
                    <a:gd name="T38" fmla="*/ 939559 w 63"/>
                    <a:gd name="T39" fmla="*/ 19625 h 32"/>
                    <a:gd name="T40" fmla="*/ 621326 w 63"/>
                    <a:gd name="T41" fmla="*/ 23562 h 32"/>
                    <a:gd name="T42" fmla="*/ 409173 w 63"/>
                    <a:gd name="T43" fmla="*/ 31500 h 32"/>
                    <a:gd name="T44" fmla="*/ 212153 w 63"/>
                    <a:gd name="T45" fmla="*/ 39441 h 32"/>
                    <a:gd name="T46" fmla="*/ 106080 w 63"/>
                    <a:gd name="T47" fmla="*/ 47125 h 32"/>
                    <a:gd name="T48" fmla="*/ 0 w 63"/>
                    <a:gd name="T49" fmla="*/ 51129 h 32"/>
                    <a:gd name="T50" fmla="*/ 0 w 63"/>
                    <a:gd name="T51" fmla="*/ 59067 h 32"/>
                    <a:gd name="T52" fmla="*/ 0 w 63"/>
                    <a:gd name="T53" fmla="*/ 66012 h 32"/>
                    <a:gd name="T54" fmla="*/ 0 w 63"/>
                    <a:gd name="T55" fmla="*/ 73950 h 32"/>
                    <a:gd name="T56" fmla="*/ 106080 w 63"/>
                    <a:gd name="T57" fmla="*/ 81637 h 32"/>
                    <a:gd name="T58" fmla="*/ 318233 w 63"/>
                    <a:gd name="T59" fmla="*/ 89575 h 32"/>
                    <a:gd name="T60" fmla="*/ 515253 w 63"/>
                    <a:gd name="T61" fmla="*/ 93512 h 32"/>
                    <a:gd name="T62" fmla="*/ 727406 w 63"/>
                    <a:gd name="T63" fmla="*/ 101453 h 32"/>
                    <a:gd name="T64" fmla="*/ 1045639 w 63"/>
                    <a:gd name="T65" fmla="*/ 105454 h 32"/>
                    <a:gd name="T66" fmla="*/ 1348684 w 63"/>
                    <a:gd name="T67" fmla="*/ 113141 h 32"/>
                    <a:gd name="T68" fmla="*/ 1666923 w 63"/>
                    <a:gd name="T69" fmla="*/ 117078 h 32"/>
                    <a:gd name="T70" fmla="*/ 1970016 w 63"/>
                    <a:gd name="T71" fmla="*/ 117078 h 32"/>
                    <a:gd name="T72" fmla="*/ 2394329 w 63"/>
                    <a:gd name="T73" fmla="*/ 121079 h 32"/>
                    <a:gd name="T74" fmla="*/ 2699678 w 63"/>
                    <a:gd name="T75" fmla="*/ 125016 h 32"/>
                    <a:gd name="T76" fmla="*/ 3123991 w 63"/>
                    <a:gd name="T77" fmla="*/ 125016 h 32"/>
                    <a:gd name="T78" fmla="*/ 3533163 w 63"/>
                    <a:gd name="T79" fmla="*/ 125016 h 32"/>
                    <a:gd name="T80" fmla="*/ 3957477 w 63"/>
                    <a:gd name="T81" fmla="*/ 121079 h 32"/>
                    <a:gd name="T82" fmla="*/ 4366595 w 63"/>
                    <a:gd name="T83" fmla="*/ 121079 h 32"/>
                    <a:gd name="T84" fmla="*/ 4684835 w 63"/>
                    <a:gd name="T85" fmla="*/ 117078 h 32"/>
                    <a:gd name="T86" fmla="*/ 5094000 w 63"/>
                    <a:gd name="T87" fmla="*/ 113141 h 32"/>
                    <a:gd name="T88" fmla="*/ 5412240 w 63"/>
                    <a:gd name="T89" fmla="*/ 109391 h 32"/>
                    <a:gd name="T90" fmla="*/ 5715333 w 63"/>
                    <a:gd name="T91" fmla="*/ 105454 h 32"/>
                    <a:gd name="T92" fmla="*/ 5927486 w 63"/>
                    <a:gd name="T93" fmla="*/ 97516 h 32"/>
                    <a:gd name="T94" fmla="*/ 6139646 w 63"/>
                    <a:gd name="T95" fmla="*/ 93512 h 32"/>
                    <a:gd name="T96" fmla="*/ 6336610 w 63"/>
                    <a:gd name="T97" fmla="*/ 85574 h 32"/>
                    <a:gd name="T98" fmla="*/ 6442690 w 63"/>
                    <a:gd name="T99" fmla="*/ 77887 h 32"/>
                    <a:gd name="T100" fmla="*/ 6548770 w 63"/>
                    <a:gd name="T101" fmla="*/ 69949 h 32"/>
                    <a:gd name="T102" fmla="*/ 6548770 w 63"/>
                    <a:gd name="T103" fmla="*/ 66012 h 32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63"/>
                    <a:gd name="T157" fmla="*/ 0 h 32"/>
                    <a:gd name="T158" fmla="*/ 63 w 63"/>
                    <a:gd name="T159" fmla="*/ 32 h 32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63" h="32">
                      <a:moveTo>
                        <a:pt x="63" y="16"/>
                      </a:moveTo>
                      <a:lnTo>
                        <a:pt x="63" y="15"/>
                      </a:lnTo>
                      <a:lnTo>
                        <a:pt x="63" y="14"/>
                      </a:lnTo>
                      <a:lnTo>
                        <a:pt x="63" y="13"/>
                      </a:lnTo>
                      <a:lnTo>
                        <a:pt x="62" y="12"/>
                      </a:lnTo>
                      <a:lnTo>
                        <a:pt x="62" y="11"/>
                      </a:lnTo>
                      <a:lnTo>
                        <a:pt x="61" y="10"/>
                      </a:lnTo>
                      <a:lnTo>
                        <a:pt x="60" y="9"/>
                      </a:lnTo>
                      <a:lnTo>
                        <a:pt x="59" y="8"/>
                      </a:lnTo>
                      <a:lnTo>
                        <a:pt x="58" y="7"/>
                      </a:lnTo>
                      <a:lnTo>
                        <a:pt x="57" y="6"/>
                      </a:lnTo>
                      <a:lnTo>
                        <a:pt x="56" y="6"/>
                      </a:lnTo>
                      <a:lnTo>
                        <a:pt x="55" y="5"/>
                      </a:lnTo>
                      <a:lnTo>
                        <a:pt x="54" y="5"/>
                      </a:lnTo>
                      <a:lnTo>
                        <a:pt x="53" y="4"/>
                      </a:lnTo>
                      <a:lnTo>
                        <a:pt x="52" y="4"/>
                      </a:lnTo>
                      <a:lnTo>
                        <a:pt x="51" y="3"/>
                      </a:lnTo>
                      <a:lnTo>
                        <a:pt x="50" y="3"/>
                      </a:lnTo>
                      <a:lnTo>
                        <a:pt x="49" y="3"/>
                      </a:lnTo>
                      <a:lnTo>
                        <a:pt x="47" y="2"/>
                      </a:lnTo>
                      <a:lnTo>
                        <a:pt x="46" y="2"/>
                      </a:lnTo>
                      <a:lnTo>
                        <a:pt x="45" y="2"/>
                      </a:lnTo>
                      <a:lnTo>
                        <a:pt x="44" y="1"/>
                      </a:lnTo>
                      <a:lnTo>
                        <a:pt x="43" y="1"/>
                      </a:lnTo>
                      <a:lnTo>
                        <a:pt x="42" y="1"/>
                      </a:lnTo>
                      <a:lnTo>
                        <a:pt x="40" y="1"/>
                      </a:lnTo>
                      <a:lnTo>
                        <a:pt x="39" y="1"/>
                      </a:lnTo>
                      <a:lnTo>
                        <a:pt x="38" y="0"/>
                      </a:lnTo>
                      <a:lnTo>
                        <a:pt x="37" y="0"/>
                      </a:lnTo>
                      <a:lnTo>
                        <a:pt x="35" y="0"/>
                      </a:lnTo>
                      <a:lnTo>
                        <a:pt x="34" y="0"/>
                      </a:lnTo>
                      <a:lnTo>
                        <a:pt x="33" y="0"/>
                      </a:lnTo>
                      <a:lnTo>
                        <a:pt x="32" y="0"/>
                      </a:lnTo>
                      <a:lnTo>
                        <a:pt x="30" y="0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7" y="0"/>
                      </a:lnTo>
                      <a:lnTo>
                        <a:pt x="25" y="0"/>
                      </a:lnTo>
                      <a:lnTo>
                        <a:pt x="24" y="1"/>
                      </a:lnTo>
                      <a:lnTo>
                        <a:pt x="23" y="1"/>
                      </a:lnTo>
                      <a:lnTo>
                        <a:pt x="22" y="1"/>
                      </a:ln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18" y="2"/>
                      </a:lnTo>
                      <a:lnTo>
                        <a:pt x="17" y="2"/>
                      </a:lnTo>
                      <a:lnTo>
                        <a:pt x="16" y="2"/>
                      </a:lnTo>
                      <a:lnTo>
                        <a:pt x="15" y="3"/>
                      </a:lnTo>
                      <a:lnTo>
                        <a:pt x="14" y="3"/>
                      </a:lnTo>
                      <a:lnTo>
                        <a:pt x="13" y="3"/>
                      </a:lnTo>
                      <a:lnTo>
                        <a:pt x="12" y="4"/>
                      </a:lnTo>
                      <a:lnTo>
                        <a:pt x="11" y="4"/>
                      </a:lnTo>
                      <a:lnTo>
                        <a:pt x="10" y="5"/>
                      </a:lnTo>
                      <a:lnTo>
                        <a:pt x="9" y="5"/>
                      </a:lnTo>
                      <a:lnTo>
                        <a:pt x="8" y="5"/>
                      </a:lnTo>
                      <a:lnTo>
                        <a:pt x="7" y="6"/>
                      </a:lnTo>
                      <a:lnTo>
                        <a:pt x="6" y="6"/>
                      </a:lnTo>
                      <a:lnTo>
                        <a:pt x="5" y="7"/>
                      </a:lnTo>
                      <a:lnTo>
                        <a:pt x="4" y="8"/>
                      </a:lnTo>
                      <a:lnTo>
                        <a:pt x="3" y="9"/>
                      </a:lnTo>
                      <a:lnTo>
                        <a:pt x="2" y="10"/>
                      </a:lnTo>
                      <a:lnTo>
                        <a:pt x="1" y="11"/>
                      </a:lnTo>
                      <a:lnTo>
                        <a:pt x="1" y="12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1" y="20"/>
                      </a:lnTo>
                      <a:lnTo>
                        <a:pt x="1" y="21"/>
                      </a:lnTo>
                      <a:lnTo>
                        <a:pt x="2" y="22"/>
                      </a:lnTo>
                      <a:lnTo>
                        <a:pt x="3" y="23"/>
                      </a:lnTo>
                      <a:lnTo>
                        <a:pt x="4" y="24"/>
                      </a:lnTo>
                      <a:lnTo>
                        <a:pt x="5" y="24"/>
                      </a:lnTo>
                      <a:lnTo>
                        <a:pt x="5" y="25"/>
                      </a:lnTo>
                      <a:lnTo>
                        <a:pt x="6" y="25"/>
                      </a:lnTo>
                      <a:lnTo>
                        <a:pt x="7" y="26"/>
                      </a:lnTo>
                      <a:lnTo>
                        <a:pt x="8" y="26"/>
                      </a:lnTo>
                      <a:lnTo>
                        <a:pt x="9" y="27"/>
                      </a:lnTo>
                      <a:lnTo>
                        <a:pt x="10" y="27"/>
                      </a:lnTo>
                      <a:lnTo>
                        <a:pt x="11" y="28"/>
                      </a:lnTo>
                      <a:lnTo>
                        <a:pt x="12" y="28"/>
                      </a:lnTo>
                      <a:lnTo>
                        <a:pt x="13" y="29"/>
                      </a:lnTo>
                      <a:lnTo>
                        <a:pt x="14" y="29"/>
                      </a:lnTo>
                      <a:lnTo>
                        <a:pt x="15" y="29"/>
                      </a:lnTo>
                      <a:lnTo>
                        <a:pt x="16" y="30"/>
                      </a:lnTo>
                      <a:lnTo>
                        <a:pt x="17" y="30"/>
                      </a:lnTo>
                      <a:lnTo>
                        <a:pt x="18" y="30"/>
                      </a:lnTo>
                      <a:lnTo>
                        <a:pt x="19" y="30"/>
                      </a:lnTo>
                      <a:lnTo>
                        <a:pt x="20" y="31"/>
                      </a:lnTo>
                      <a:lnTo>
                        <a:pt x="22" y="31"/>
                      </a:lnTo>
                      <a:lnTo>
                        <a:pt x="23" y="31"/>
                      </a:lnTo>
                      <a:lnTo>
                        <a:pt x="24" y="31"/>
                      </a:lnTo>
                      <a:lnTo>
                        <a:pt x="25" y="31"/>
                      </a:lnTo>
                      <a:lnTo>
                        <a:pt x="26" y="32"/>
                      </a:lnTo>
                      <a:lnTo>
                        <a:pt x="28" y="32"/>
                      </a:lnTo>
                      <a:lnTo>
                        <a:pt x="29" y="32"/>
                      </a:lnTo>
                      <a:lnTo>
                        <a:pt x="30" y="32"/>
                      </a:lnTo>
                      <a:lnTo>
                        <a:pt x="32" y="32"/>
                      </a:lnTo>
                      <a:lnTo>
                        <a:pt x="33" y="32"/>
                      </a:lnTo>
                      <a:lnTo>
                        <a:pt x="34" y="32"/>
                      </a:lnTo>
                      <a:lnTo>
                        <a:pt x="35" y="32"/>
                      </a:lnTo>
                      <a:lnTo>
                        <a:pt x="37" y="32"/>
                      </a:lnTo>
                      <a:lnTo>
                        <a:pt x="38" y="31"/>
                      </a:lnTo>
                      <a:lnTo>
                        <a:pt x="39" y="31"/>
                      </a:lnTo>
                      <a:lnTo>
                        <a:pt x="40" y="31"/>
                      </a:lnTo>
                      <a:lnTo>
                        <a:pt x="42" y="31"/>
                      </a:lnTo>
                      <a:lnTo>
                        <a:pt x="43" y="31"/>
                      </a:lnTo>
                      <a:lnTo>
                        <a:pt x="44" y="30"/>
                      </a:lnTo>
                      <a:lnTo>
                        <a:pt x="45" y="30"/>
                      </a:lnTo>
                      <a:lnTo>
                        <a:pt x="46" y="30"/>
                      </a:lnTo>
                      <a:lnTo>
                        <a:pt x="47" y="30"/>
                      </a:lnTo>
                      <a:lnTo>
                        <a:pt x="49" y="29"/>
                      </a:lnTo>
                      <a:lnTo>
                        <a:pt x="50" y="29"/>
                      </a:lnTo>
                      <a:lnTo>
                        <a:pt x="51" y="29"/>
                      </a:lnTo>
                      <a:lnTo>
                        <a:pt x="52" y="28"/>
                      </a:lnTo>
                      <a:lnTo>
                        <a:pt x="53" y="28"/>
                      </a:lnTo>
                      <a:lnTo>
                        <a:pt x="54" y="27"/>
                      </a:lnTo>
                      <a:lnTo>
                        <a:pt x="55" y="27"/>
                      </a:lnTo>
                      <a:lnTo>
                        <a:pt x="55" y="26"/>
                      </a:lnTo>
                      <a:lnTo>
                        <a:pt x="56" y="26"/>
                      </a:lnTo>
                      <a:lnTo>
                        <a:pt x="57" y="25"/>
                      </a:lnTo>
                      <a:lnTo>
                        <a:pt x="58" y="25"/>
                      </a:lnTo>
                      <a:lnTo>
                        <a:pt x="58" y="24"/>
                      </a:lnTo>
                      <a:lnTo>
                        <a:pt x="59" y="24"/>
                      </a:lnTo>
                      <a:lnTo>
                        <a:pt x="60" y="23"/>
                      </a:lnTo>
                      <a:lnTo>
                        <a:pt x="61" y="22"/>
                      </a:lnTo>
                      <a:lnTo>
                        <a:pt x="62" y="21"/>
                      </a:lnTo>
                      <a:lnTo>
                        <a:pt x="62" y="20"/>
                      </a:lnTo>
                      <a:lnTo>
                        <a:pt x="63" y="19"/>
                      </a:lnTo>
                      <a:lnTo>
                        <a:pt x="63" y="18"/>
                      </a:lnTo>
                      <a:lnTo>
                        <a:pt x="63" y="17"/>
                      </a:lnTo>
                      <a:lnTo>
                        <a:pt x="63" y="16"/>
                      </a:lnTo>
                    </a:path>
                  </a:pathLst>
                </a:custGeom>
                <a:solidFill>
                  <a:srgbClr val="BFC4C7"/>
                </a:solidFill>
                <a:ln w="0">
                  <a:solidFill>
                    <a:srgbClr val="2328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" name="Freeform 418"/>
                <p:cNvSpPr>
                  <a:spLocks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2592" y="1920"/>
                  <a:ext cx="432" cy="288"/>
                </a:xfrm>
                <a:custGeom>
                  <a:avLst/>
                  <a:gdLst>
                    <a:gd name="T0" fmla="*/ 0 w 63"/>
                    <a:gd name="T1" fmla="*/ 0 h 79"/>
                    <a:gd name="T2" fmla="*/ 0 w 63"/>
                    <a:gd name="T3" fmla="*/ 148014 h 79"/>
                    <a:gd name="T4" fmla="*/ 0 w 63"/>
                    <a:gd name="T5" fmla="*/ 152625 h 79"/>
                    <a:gd name="T6" fmla="*/ 0 w 63"/>
                    <a:gd name="T7" fmla="*/ 155228 h 79"/>
                    <a:gd name="T8" fmla="*/ 106080 w 63"/>
                    <a:gd name="T9" fmla="*/ 159694 h 79"/>
                    <a:gd name="T10" fmla="*/ 212153 w 63"/>
                    <a:gd name="T11" fmla="*/ 162312 h 79"/>
                    <a:gd name="T12" fmla="*/ 409173 w 63"/>
                    <a:gd name="T13" fmla="*/ 166712 h 79"/>
                    <a:gd name="T14" fmla="*/ 727406 w 63"/>
                    <a:gd name="T15" fmla="*/ 171324 h 79"/>
                    <a:gd name="T16" fmla="*/ 939559 w 63"/>
                    <a:gd name="T17" fmla="*/ 173795 h 79"/>
                    <a:gd name="T18" fmla="*/ 1136530 w 63"/>
                    <a:gd name="T19" fmla="*/ 175724 h 79"/>
                    <a:gd name="T20" fmla="*/ 1560843 w 63"/>
                    <a:gd name="T21" fmla="*/ 180868 h 79"/>
                    <a:gd name="T22" fmla="*/ 1863936 w 63"/>
                    <a:gd name="T23" fmla="*/ 180868 h 79"/>
                    <a:gd name="T24" fmla="*/ 2288249 w 63"/>
                    <a:gd name="T25" fmla="*/ 182807 h 79"/>
                    <a:gd name="T26" fmla="*/ 2593269 w 63"/>
                    <a:gd name="T27" fmla="*/ 185465 h 79"/>
                    <a:gd name="T28" fmla="*/ 2911831 w 63"/>
                    <a:gd name="T29" fmla="*/ 185465 h 79"/>
                    <a:gd name="T30" fmla="*/ 3320674 w 63"/>
                    <a:gd name="T31" fmla="*/ 185465 h 79"/>
                    <a:gd name="T32" fmla="*/ 3639237 w 63"/>
                    <a:gd name="T33" fmla="*/ 185465 h 79"/>
                    <a:gd name="T34" fmla="*/ 4154442 w 63"/>
                    <a:gd name="T35" fmla="*/ 185465 h 79"/>
                    <a:gd name="T36" fmla="*/ 4578755 w 63"/>
                    <a:gd name="T37" fmla="*/ 182807 h 79"/>
                    <a:gd name="T38" fmla="*/ 4881847 w 63"/>
                    <a:gd name="T39" fmla="*/ 180868 h 79"/>
                    <a:gd name="T40" fmla="*/ 5306160 w 63"/>
                    <a:gd name="T41" fmla="*/ 178392 h 79"/>
                    <a:gd name="T42" fmla="*/ 5502844 w 63"/>
                    <a:gd name="T43" fmla="*/ 175724 h 79"/>
                    <a:gd name="T44" fmla="*/ 5715333 w 63"/>
                    <a:gd name="T45" fmla="*/ 173795 h 79"/>
                    <a:gd name="T46" fmla="*/ 5927486 w 63"/>
                    <a:gd name="T47" fmla="*/ 171324 h 79"/>
                    <a:gd name="T48" fmla="*/ 6139646 w 63"/>
                    <a:gd name="T49" fmla="*/ 166712 h 79"/>
                    <a:gd name="T50" fmla="*/ 6336610 w 63"/>
                    <a:gd name="T51" fmla="*/ 162312 h 79"/>
                    <a:gd name="T52" fmla="*/ 6442690 w 63"/>
                    <a:gd name="T53" fmla="*/ 159694 h 79"/>
                    <a:gd name="T54" fmla="*/ 6548770 w 63"/>
                    <a:gd name="T55" fmla="*/ 155228 h 79"/>
                    <a:gd name="T56" fmla="*/ 6548770 w 63"/>
                    <a:gd name="T57" fmla="*/ 152625 h 79"/>
                    <a:gd name="T58" fmla="*/ 6548770 w 63"/>
                    <a:gd name="T59" fmla="*/ 148014 h 79"/>
                    <a:gd name="T60" fmla="*/ 6548770 w 63"/>
                    <a:gd name="T61" fmla="*/ 0 h 79"/>
                    <a:gd name="T62" fmla="*/ 6548770 w 63"/>
                    <a:gd name="T63" fmla="*/ 4597 h 79"/>
                    <a:gd name="T64" fmla="*/ 6548770 w 63"/>
                    <a:gd name="T65" fmla="*/ 7069 h 79"/>
                    <a:gd name="T66" fmla="*/ 6442690 w 63"/>
                    <a:gd name="T67" fmla="*/ 11680 h 79"/>
                    <a:gd name="T68" fmla="*/ 6336610 w 63"/>
                    <a:gd name="T69" fmla="*/ 14156 h 79"/>
                    <a:gd name="T70" fmla="*/ 6139646 w 63"/>
                    <a:gd name="T71" fmla="*/ 18698 h 79"/>
                    <a:gd name="T72" fmla="*/ 5821406 w 63"/>
                    <a:gd name="T73" fmla="*/ 23164 h 79"/>
                    <a:gd name="T74" fmla="*/ 5609253 w 63"/>
                    <a:gd name="T75" fmla="*/ 25771 h 79"/>
                    <a:gd name="T76" fmla="*/ 5412240 w 63"/>
                    <a:gd name="T77" fmla="*/ 28242 h 79"/>
                    <a:gd name="T78" fmla="*/ 4987927 w 63"/>
                    <a:gd name="T79" fmla="*/ 30182 h 79"/>
                    <a:gd name="T80" fmla="*/ 4684835 w 63"/>
                    <a:gd name="T81" fmla="*/ 32854 h 79"/>
                    <a:gd name="T82" fmla="*/ 4260522 w 63"/>
                    <a:gd name="T83" fmla="*/ 35511 h 79"/>
                    <a:gd name="T84" fmla="*/ 3957477 w 63"/>
                    <a:gd name="T85" fmla="*/ 35511 h 79"/>
                    <a:gd name="T86" fmla="*/ 3639237 w 63"/>
                    <a:gd name="T87" fmla="*/ 37254 h 79"/>
                    <a:gd name="T88" fmla="*/ 3320674 w 63"/>
                    <a:gd name="T89" fmla="*/ 37254 h 79"/>
                    <a:gd name="T90" fmla="*/ 2911831 w 63"/>
                    <a:gd name="T91" fmla="*/ 37254 h 79"/>
                    <a:gd name="T92" fmla="*/ 2500403 w 63"/>
                    <a:gd name="T93" fmla="*/ 35511 h 79"/>
                    <a:gd name="T94" fmla="*/ 1970016 w 63"/>
                    <a:gd name="T95" fmla="*/ 32854 h 79"/>
                    <a:gd name="T96" fmla="*/ 1666923 w 63"/>
                    <a:gd name="T97" fmla="*/ 32854 h 79"/>
                    <a:gd name="T98" fmla="*/ 1348684 w 63"/>
                    <a:gd name="T99" fmla="*/ 30182 h 79"/>
                    <a:gd name="T100" fmla="*/ 1045639 w 63"/>
                    <a:gd name="T101" fmla="*/ 28242 h 79"/>
                    <a:gd name="T102" fmla="*/ 833486 w 63"/>
                    <a:gd name="T103" fmla="*/ 25771 h 79"/>
                    <a:gd name="T104" fmla="*/ 621326 w 63"/>
                    <a:gd name="T105" fmla="*/ 21170 h 79"/>
                    <a:gd name="T106" fmla="*/ 409173 w 63"/>
                    <a:gd name="T107" fmla="*/ 18698 h 79"/>
                    <a:gd name="T108" fmla="*/ 212153 w 63"/>
                    <a:gd name="T109" fmla="*/ 14156 h 79"/>
                    <a:gd name="T110" fmla="*/ 106080 w 63"/>
                    <a:gd name="T111" fmla="*/ 11680 h 79"/>
                    <a:gd name="T112" fmla="*/ 0 w 63"/>
                    <a:gd name="T113" fmla="*/ 7069 h 79"/>
                    <a:gd name="T114" fmla="*/ 0 w 63"/>
                    <a:gd name="T115" fmla="*/ 4597 h 79"/>
                    <a:gd name="T116" fmla="*/ 0 w 63"/>
                    <a:gd name="T117" fmla="*/ 0 h 79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63"/>
                    <a:gd name="T178" fmla="*/ 0 h 79"/>
                    <a:gd name="T179" fmla="*/ 63 w 63"/>
                    <a:gd name="T180" fmla="*/ 79 h 79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63" h="79">
                      <a:moveTo>
                        <a:pt x="0" y="0"/>
                      </a:move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8"/>
                      </a:lnTo>
                      <a:lnTo>
                        <a:pt x="2" y="69"/>
                      </a:lnTo>
                      <a:lnTo>
                        <a:pt x="4" y="71"/>
                      </a:lnTo>
                      <a:lnTo>
                        <a:pt x="7" y="73"/>
                      </a:lnTo>
                      <a:lnTo>
                        <a:pt x="9" y="74"/>
                      </a:lnTo>
                      <a:lnTo>
                        <a:pt x="11" y="75"/>
                      </a:lnTo>
                      <a:lnTo>
                        <a:pt x="15" y="77"/>
                      </a:lnTo>
                      <a:lnTo>
                        <a:pt x="18" y="77"/>
                      </a:lnTo>
                      <a:lnTo>
                        <a:pt x="22" y="78"/>
                      </a:lnTo>
                      <a:lnTo>
                        <a:pt x="25" y="79"/>
                      </a:lnTo>
                      <a:lnTo>
                        <a:pt x="28" y="79"/>
                      </a:lnTo>
                      <a:lnTo>
                        <a:pt x="32" y="79"/>
                      </a:lnTo>
                      <a:lnTo>
                        <a:pt x="35" y="79"/>
                      </a:lnTo>
                      <a:lnTo>
                        <a:pt x="40" y="79"/>
                      </a:lnTo>
                      <a:lnTo>
                        <a:pt x="44" y="78"/>
                      </a:lnTo>
                      <a:lnTo>
                        <a:pt x="47" y="77"/>
                      </a:lnTo>
                      <a:lnTo>
                        <a:pt x="51" y="76"/>
                      </a:lnTo>
                      <a:lnTo>
                        <a:pt x="53" y="75"/>
                      </a:lnTo>
                      <a:lnTo>
                        <a:pt x="55" y="74"/>
                      </a:lnTo>
                      <a:lnTo>
                        <a:pt x="57" y="73"/>
                      </a:lnTo>
                      <a:lnTo>
                        <a:pt x="59" y="71"/>
                      </a:lnTo>
                      <a:lnTo>
                        <a:pt x="61" y="69"/>
                      </a:lnTo>
                      <a:lnTo>
                        <a:pt x="62" y="68"/>
                      </a:lnTo>
                      <a:lnTo>
                        <a:pt x="63" y="66"/>
                      </a:lnTo>
                      <a:lnTo>
                        <a:pt x="63" y="65"/>
                      </a:lnTo>
                      <a:lnTo>
                        <a:pt x="63" y="63"/>
                      </a:lnTo>
                      <a:lnTo>
                        <a:pt x="63" y="0"/>
                      </a:lnTo>
                      <a:lnTo>
                        <a:pt x="63" y="2"/>
                      </a:lnTo>
                      <a:lnTo>
                        <a:pt x="63" y="3"/>
                      </a:lnTo>
                      <a:lnTo>
                        <a:pt x="62" y="5"/>
                      </a:lnTo>
                      <a:lnTo>
                        <a:pt x="61" y="6"/>
                      </a:lnTo>
                      <a:lnTo>
                        <a:pt x="59" y="8"/>
                      </a:lnTo>
                      <a:lnTo>
                        <a:pt x="56" y="10"/>
                      </a:lnTo>
                      <a:lnTo>
                        <a:pt x="54" y="11"/>
                      </a:lnTo>
                      <a:lnTo>
                        <a:pt x="52" y="12"/>
                      </a:lnTo>
                      <a:lnTo>
                        <a:pt x="48" y="13"/>
                      </a:lnTo>
                      <a:lnTo>
                        <a:pt x="45" y="14"/>
                      </a:lnTo>
                      <a:lnTo>
                        <a:pt x="41" y="15"/>
                      </a:lnTo>
                      <a:lnTo>
                        <a:pt x="38" y="15"/>
                      </a:lnTo>
                      <a:lnTo>
                        <a:pt x="35" y="16"/>
                      </a:lnTo>
                      <a:lnTo>
                        <a:pt x="32" y="16"/>
                      </a:lnTo>
                      <a:lnTo>
                        <a:pt x="28" y="16"/>
                      </a:lnTo>
                      <a:lnTo>
                        <a:pt x="24" y="15"/>
                      </a:lnTo>
                      <a:lnTo>
                        <a:pt x="19" y="14"/>
                      </a:lnTo>
                      <a:lnTo>
                        <a:pt x="16" y="14"/>
                      </a:lnTo>
                      <a:lnTo>
                        <a:pt x="13" y="13"/>
                      </a:lnTo>
                      <a:lnTo>
                        <a:pt x="10" y="12"/>
                      </a:lnTo>
                      <a:lnTo>
                        <a:pt x="8" y="11"/>
                      </a:lnTo>
                      <a:lnTo>
                        <a:pt x="6" y="9"/>
                      </a:lnTo>
                      <a:lnTo>
                        <a:pt x="4" y="8"/>
                      </a:lnTo>
                      <a:lnTo>
                        <a:pt x="2" y="6"/>
                      </a:lnTo>
                      <a:lnTo>
                        <a:pt x="1" y="5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0" cap="sq">
                  <a:solidFill>
                    <a:srgbClr val="23282B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48" name="Group 419"/>
              <p:cNvGrpSpPr>
                <a:grpSpLocks/>
              </p:cNvGrpSpPr>
              <p:nvPr/>
            </p:nvGrpSpPr>
            <p:grpSpPr bwMode="auto">
              <a:xfrm flipH="1">
                <a:off x="3186" y="2041"/>
                <a:ext cx="534" cy="372"/>
                <a:chOff x="259" y="324"/>
                <a:chExt cx="552" cy="372"/>
              </a:xfrm>
            </p:grpSpPr>
            <p:sp>
              <p:nvSpPr>
                <p:cNvPr id="51" name="Rectangle 420"/>
                <p:cNvSpPr>
                  <a:spLocks noChangeArrowheads="1"/>
                </p:cNvSpPr>
                <p:nvPr/>
              </p:nvSpPr>
              <p:spPr bwMode="auto">
                <a:xfrm>
                  <a:off x="272" y="324"/>
                  <a:ext cx="538" cy="29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de-DE" altLang="de-DE">
                    <a:latin typeface="Calibri" pitchFamily="34" charset="0"/>
                  </a:endParaRPr>
                </a:p>
              </p:txBody>
            </p:sp>
            <p:sp>
              <p:nvSpPr>
                <p:cNvPr id="52" name="AutoShape 421"/>
                <p:cNvSpPr>
                  <a:spLocks noChangeArrowheads="1"/>
                </p:cNvSpPr>
                <p:nvPr/>
              </p:nvSpPr>
              <p:spPr bwMode="auto">
                <a:xfrm>
                  <a:off x="300" y="349"/>
                  <a:ext cx="482" cy="248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>
                    <a:lumMod val="20000"/>
                    <a:lumOff val="80000"/>
                    <a:alpha val="3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de-DE" altLang="de-DE">
                    <a:latin typeface="Calibri" pitchFamily="34" charset="0"/>
                  </a:endParaRPr>
                </a:p>
              </p:txBody>
            </p:sp>
            <p:sp>
              <p:nvSpPr>
                <p:cNvPr id="53" name="Rectangle 422"/>
                <p:cNvSpPr>
                  <a:spLocks noChangeArrowheads="1"/>
                </p:cNvSpPr>
                <p:nvPr/>
              </p:nvSpPr>
              <p:spPr bwMode="auto">
                <a:xfrm>
                  <a:off x="272" y="621"/>
                  <a:ext cx="538" cy="7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de-DE" altLang="de-DE">
                    <a:latin typeface="Calibri" pitchFamily="34" charset="0"/>
                  </a:endParaRPr>
                </a:p>
              </p:txBody>
            </p:sp>
            <p:sp>
              <p:nvSpPr>
                <p:cNvPr id="54" name="Rectangle 423"/>
                <p:cNvSpPr>
                  <a:spLocks noChangeArrowheads="1"/>
                </p:cNvSpPr>
                <p:nvPr/>
              </p:nvSpPr>
              <p:spPr bwMode="auto">
                <a:xfrm>
                  <a:off x="640" y="646"/>
                  <a:ext cx="142" cy="25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de-DE" altLang="de-DE">
                    <a:latin typeface="Calibri" pitchFamily="34" charset="0"/>
                  </a:endParaRPr>
                </a:p>
              </p:txBody>
            </p:sp>
            <p:sp>
              <p:nvSpPr>
                <p:cNvPr id="55" name="Rectangle 424"/>
                <p:cNvSpPr>
                  <a:spLocks noChangeArrowheads="1"/>
                </p:cNvSpPr>
                <p:nvPr/>
              </p:nvSpPr>
              <p:spPr bwMode="auto">
                <a:xfrm>
                  <a:off x="300" y="646"/>
                  <a:ext cx="28" cy="25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de-DE" altLang="de-DE">
                    <a:latin typeface="Calibri" pitchFamily="34" charset="0"/>
                  </a:endParaRPr>
                </a:p>
              </p:txBody>
            </p:sp>
            <p:sp>
              <p:nvSpPr>
                <p:cNvPr id="56" name="Rectangle 425"/>
                <p:cNvSpPr>
                  <a:spLocks noChangeArrowheads="1"/>
                </p:cNvSpPr>
                <p:nvPr/>
              </p:nvSpPr>
              <p:spPr bwMode="auto">
                <a:xfrm>
                  <a:off x="357" y="646"/>
                  <a:ext cx="28" cy="25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de-DE" altLang="de-DE">
                    <a:latin typeface="Calibri" pitchFamily="34" charset="0"/>
                  </a:endParaRPr>
                </a:p>
              </p:txBody>
            </p:sp>
            <p:sp>
              <p:nvSpPr>
                <p:cNvPr id="57" name="Text Box 426"/>
                <p:cNvSpPr txBox="1">
                  <a:spLocks noChangeArrowheads="1"/>
                </p:cNvSpPr>
                <p:nvPr/>
              </p:nvSpPr>
              <p:spPr bwMode="auto">
                <a:xfrm>
                  <a:off x="259" y="357"/>
                  <a:ext cx="552" cy="2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2557" tIns="61279" rIns="122557" bIns="61279">
                  <a:spAutoFit/>
                </a:bodyPr>
                <a:lstStyle>
                  <a:lvl1pPr defTabSz="917575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defTabSz="917575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defTabSz="917575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defTabSz="917575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defTabSz="917575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defTabSz="9175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defTabSz="9175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defTabSz="9175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defTabSz="9175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/>
                  <a:r>
                    <a:rPr lang="de-DE" altLang="de-DE" sz="300" dirty="0" smtClean="0">
                      <a:latin typeface="Calibri" pitchFamily="34" charset="0"/>
                    </a:rPr>
                    <a:t>System 1</a:t>
                  </a:r>
                  <a:endParaRPr lang="de-DE" altLang="de-DE" sz="30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49" name="Line 428"/>
              <p:cNvSpPr>
                <a:spLocks noChangeShapeType="1"/>
              </p:cNvSpPr>
              <p:nvPr/>
            </p:nvSpPr>
            <p:spPr bwMode="auto">
              <a:xfrm>
                <a:off x="3093" y="2675"/>
                <a:ext cx="131" cy="4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" name="Line 429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 flipV="1">
                <a:off x="3093" y="2313"/>
                <a:ext cx="88" cy="4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66" name="Gruppieren 65"/>
          <p:cNvGrpSpPr/>
          <p:nvPr/>
        </p:nvGrpSpPr>
        <p:grpSpPr>
          <a:xfrm>
            <a:off x="1772293" y="1993404"/>
            <a:ext cx="727315" cy="965721"/>
            <a:chOff x="1537517" y="1993404"/>
            <a:chExt cx="727315" cy="965721"/>
          </a:xfrm>
        </p:grpSpPr>
        <p:grpSp>
          <p:nvGrpSpPr>
            <p:cNvPr id="67" name="Group 408"/>
            <p:cNvGrpSpPr>
              <a:grpSpLocks/>
            </p:cNvGrpSpPr>
            <p:nvPr>
              <p:custDataLst>
                <p:tags r:id="rId18"/>
              </p:custDataLst>
            </p:nvPr>
          </p:nvGrpSpPr>
          <p:grpSpPr bwMode="auto">
            <a:xfrm>
              <a:off x="1571754" y="1993404"/>
              <a:ext cx="648000" cy="540000"/>
              <a:chOff x="2873" y="2041"/>
              <a:chExt cx="847" cy="809"/>
            </a:xfrm>
          </p:grpSpPr>
          <p:grpSp>
            <p:nvGrpSpPr>
              <p:cNvPr id="69" name="Group 409"/>
              <p:cNvGrpSpPr>
                <a:grpSpLocks/>
              </p:cNvGrpSpPr>
              <p:nvPr/>
            </p:nvGrpSpPr>
            <p:grpSpPr bwMode="auto">
              <a:xfrm flipH="1">
                <a:off x="2873" y="2268"/>
                <a:ext cx="220" cy="453"/>
                <a:chOff x="1905" y="1089"/>
                <a:chExt cx="227" cy="453"/>
              </a:xfrm>
            </p:grpSpPr>
            <p:sp>
              <p:nvSpPr>
                <p:cNvPr id="83" name="Rectangle 410"/>
                <p:cNvSpPr>
                  <a:spLocks noChangeArrowheads="1"/>
                </p:cNvSpPr>
                <p:nvPr/>
              </p:nvSpPr>
              <p:spPr bwMode="auto">
                <a:xfrm>
                  <a:off x="1905" y="1089"/>
                  <a:ext cx="227" cy="45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de-DE" altLang="de-DE">
                    <a:latin typeface="Calibri" pitchFamily="34" charset="0"/>
                  </a:endParaRPr>
                </a:p>
              </p:txBody>
            </p:sp>
            <p:sp>
              <p:nvSpPr>
                <p:cNvPr id="84" name="Line 411"/>
                <p:cNvSpPr>
                  <a:spLocks noChangeShapeType="1"/>
                </p:cNvSpPr>
                <p:nvPr/>
              </p:nvSpPr>
              <p:spPr bwMode="auto">
                <a:xfrm>
                  <a:off x="1950" y="1497"/>
                  <a:ext cx="13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" name="Line 412"/>
                <p:cNvSpPr>
                  <a:spLocks noChangeShapeType="1"/>
                </p:cNvSpPr>
                <p:nvPr/>
              </p:nvSpPr>
              <p:spPr bwMode="auto">
                <a:xfrm>
                  <a:off x="1950" y="1452"/>
                  <a:ext cx="13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6" name="Line 413"/>
                <p:cNvSpPr>
                  <a:spLocks noChangeShapeType="1"/>
                </p:cNvSpPr>
                <p:nvPr/>
              </p:nvSpPr>
              <p:spPr bwMode="auto">
                <a:xfrm>
                  <a:off x="1950" y="1406"/>
                  <a:ext cx="13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7" name="Rectangle 414"/>
                <p:cNvSpPr>
                  <a:spLocks noChangeArrowheads="1"/>
                </p:cNvSpPr>
                <p:nvPr/>
              </p:nvSpPr>
              <p:spPr bwMode="auto">
                <a:xfrm>
                  <a:off x="2041" y="1315"/>
                  <a:ext cx="46" cy="4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de-DE" altLang="de-DE">
                    <a:latin typeface="Calibri" pitchFamily="34" charset="0"/>
                  </a:endParaRPr>
                </a:p>
              </p:txBody>
            </p:sp>
            <p:sp>
              <p:nvSpPr>
                <p:cNvPr id="88" name="Line 415"/>
                <p:cNvSpPr>
                  <a:spLocks noChangeShapeType="1"/>
                </p:cNvSpPr>
                <p:nvPr/>
              </p:nvSpPr>
              <p:spPr bwMode="auto">
                <a:xfrm>
                  <a:off x="1950" y="1134"/>
                  <a:ext cx="13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70" name="Group 416"/>
              <p:cNvGrpSpPr>
                <a:grpSpLocks/>
              </p:cNvGrpSpPr>
              <p:nvPr/>
            </p:nvGrpSpPr>
            <p:grpSpPr bwMode="auto">
              <a:xfrm flipH="1">
                <a:off x="3217" y="2670"/>
                <a:ext cx="359" cy="180"/>
                <a:chOff x="2592" y="1872"/>
                <a:chExt cx="432" cy="336"/>
              </a:xfrm>
            </p:grpSpPr>
            <p:sp>
              <p:nvSpPr>
                <p:cNvPr id="81" name="Freeform 417"/>
                <p:cNvSpPr>
                  <a:spLocks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2592" y="1872"/>
                  <a:ext cx="432" cy="127"/>
                </a:xfrm>
                <a:custGeom>
                  <a:avLst/>
                  <a:gdLst>
                    <a:gd name="T0" fmla="*/ 6548770 w 63"/>
                    <a:gd name="T1" fmla="*/ 59067 h 32"/>
                    <a:gd name="T2" fmla="*/ 6548770 w 63"/>
                    <a:gd name="T3" fmla="*/ 51129 h 32"/>
                    <a:gd name="T4" fmla="*/ 6442690 w 63"/>
                    <a:gd name="T5" fmla="*/ 43442 h 32"/>
                    <a:gd name="T6" fmla="*/ 6230249 w 63"/>
                    <a:gd name="T7" fmla="*/ 35504 h 32"/>
                    <a:gd name="T8" fmla="*/ 6033566 w 63"/>
                    <a:gd name="T9" fmla="*/ 27563 h 32"/>
                    <a:gd name="T10" fmla="*/ 5821406 w 63"/>
                    <a:gd name="T11" fmla="*/ 23562 h 32"/>
                    <a:gd name="T12" fmla="*/ 5609253 w 63"/>
                    <a:gd name="T13" fmla="*/ 19625 h 32"/>
                    <a:gd name="T14" fmla="*/ 5306160 w 63"/>
                    <a:gd name="T15" fmla="*/ 11874 h 32"/>
                    <a:gd name="T16" fmla="*/ 4881847 w 63"/>
                    <a:gd name="T17" fmla="*/ 7937 h 32"/>
                    <a:gd name="T18" fmla="*/ 4578755 w 63"/>
                    <a:gd name="T19" fmla="*/ 4000 h 32"/>
                    <a:gd name="T20" fmla="*/ 4154442 w 63"/>
                    <a:gd name="T21" fmla="*/ 4000 h 32"/>
                    <a:gd name="T22" fmla="*/ 3851397 w 63"/>
                    <a:gd name="T23" fmla="*/ 0 h 32"/>
                    <a:gd name="T24" fmla="*/ 3427083 w 63"/>
                    <a:gd name="T25" fmla="*/ 0 h 32"/>
                    <a:gd name="T26" fmla="*/ 3017911 w 63"/>
                    <a:gd name="T27" fmla="*/ 0 h 32"/>
                    <a:gd name="T28" fmla="*/ 2593269 w 63"/>
                    <a:gd name="T29" fmla="*/ 0 h 32"/>
                    <a:gd name="T30" fmla="*/ 2288249 w 63"/>
                    <a:gd name="T31" fmla="*/ 4000 h 32"/>
                    <a:gd name="T32" fmla="*/ 1863936 w 63"/>
                    <a:gd name="T33" fmla="*/ 7937 h 32"/>
                    <a:gd name="T34" fmla="*/ 1560843 w 63"/>
                    <a:gd name="T35" fmla="*/ 11874 h 32"/>
                    <a:gd name="T36" fmla="*/ 1242610 w 63"/>
                    <a:gd name="T37" fmla="*/ 15875 h 32"/>
                    <a:gd name="T38" fmla="*/ 939559 w 63"/>
                    <a:gd name="T39" fmla="*/ 19625 h 32"/>
                    <a:gd name="T40" fmla="*/ 621326 w 63"/>
                    <a:gd name="T41" fmla="*/ 23562 h 32"/>
                    <a:gd name="T42" fmla="*/ 409173 w 63"/>
                    <a:gd name="T43" fmla="*/ 31500 h 32"/>
                    <a:gd name="T44" fmla="*/ 212153 w 63"/>
                    <a:gd name="T45" fmla="*/ 39441 h 32"/>
                    <a:gd name="T46" fmla="*/ 106080 w 63"/>
                    <a:gd name="T47" fmla="*/ 47125 h 32"/>
                    <a:gd name="T48" fmla="*/ 0 w 63"/>
                    <a:gd name="T49" fmla="*/ 51129 h 32"/>
                    <a:gd name="T50" fmla="*/ 0 w 63"/>
                    <a:gd name="T51" fmla="*/ 59067 h 32"/>
                    <a:gd name="T52" fmla="*/ 0 w 63"/>
                    <a:gd name="T53" fmla="*/ 66012 h 32"/>
                    <a:gd name="T54" fmla="*/ 0 w 63"/>
                    <a:gd name="T55" fmla="*/ 73950 h 32"/>
                    <a:gd name="T56" fmla="*/ 106080 w 63"/>
                    <a:gd name="T57" fmla="*/ 81637 h 32"/>
                    <a:gd name="T58" fmla="*/ 318233 w 63"/>
                    <a:gd name="T59" fmla="*/ 89575 h 32"/>
                    <a:gd name="T60" fmla="*/ 515253 w 63"/>
                    <a:gd name="T61" fmla="*/ 93512 h 32"/>
                    <a:gd name="T62" fmla="*/ 727406 w 63"/>
                    <a:gd name="T63" fmla="*/ 101453 h 32"/>
                    <a:gd name="T64" fmla="*/ 1045639 w 63"/>
                    <a:gd name="T65" fmla="*/ 105454 h 32"/>
                    <a:gd name="T66" fmla="*/ 1348684 w 63"/>
                    <a:gd name="T67" fmla="*/ 113141 h 32"/>
                    <a:gd name="T68" fmla="*/ 1666923 w 63"/>
                    <a:gd name="T69" fmla="*/ 117078 h 32"/>
                    <a:gd name="T70" fmla="*/ 1970016 w 63"/>
                    <a:gd name="T71" fmla="*/ 117078 h 32"/>
                    <a:gd name="T72" fmla="*/ 2394329 w 63"/>
                    <a:gd name="T73" fmla="*/ 121079 h 32"/>
                    <a:gd name="T74" fmla="*/ 2699678 w 63"/>
                    <a:gd name="T75" fmla="*/ 125016 h 32"/>
                    <a:gd name="T76" fmla="*/ 3123991 w 63"/>
                    <a:gd name="T77" fmla="*/ 125016 h 32"/>
                    <a:gd name="T78" fmla="*/ 3533163 w 63"/>
                    <a:gd name="T79" fmla="*/ 125016 h 32"/>
                    <a:gd name="T80" fmla="*/ 3957477 w 63"/>
                    <a:gd name="T81" fmla="*/ 121079 h 32"/>
                    <a:gd name="T82" fmla="*/ 4366595 w 63"/>
                    <a:gd name="T83" fmla="*/ 121079 h 32"/>
                    <a:gd name="T84" fmla="*/ 4684835 w 63"/>
                    <a:gd name="T85" fmla="*/ 117078 h 32"/>
                    <a:gd name="T86" fmla="*/ 5094000 w 63"/>
                    <a:gd name="T87" fmla="*/ 113141 h 32"/>
                    <a:gd name="T88" fmla="*/ 5412240 w 63"/>
                    <a:gd name="T89" fmla="*/ 109391 h 32"/>
                    <a:gd name="T90" fmla="*/ 5715333 w 63"/>
                    <a:gd name="T91" fmla="*/ 105454 h 32"/>
                    <a:gd name="T92" fmla="*/ 5927486 w 63"/>
                    <a:gd name="T93" fmla="*/ 97516 h 32"/>
                    <a:gd name="T94" fmla="*/ 6139646 w 63"/>
                    <a:gd name="T95" fmla="*/ 93512 h 32"/>
                    <a:gd name="T96" fmla="*/ 6336610 w 63"/>
                    <a:gd name="T97" fmla="*/ 85574 h 32"/>
                    <a:gd name="T98" fmla="*/ 6442690 w 63"/>
                    <a:gd name="T99" fmla="*/ 77887 h 32"/>
                    <a:gd name="T100" fmla="*/ 6548770 w 63"/>
                    <a:gd name="T101" fmla="*/ 69949 h 32"/>
                    <a:gd name="T102" fmla="*/ 6548770 w 63"/>
                    <a:gd name="T103" fmla="*/ 66012 h 32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63"/>
                    <a:gd name="T157" fmla="*/ 0 h 32"/>
                    <a:gd name="T158" fmla="*/ 63 w 63"/>
                    <a:gd name="T159" fmla="*/ 32 h 32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63" h="32">
                      <a:moveTo>
                        <a:pt x="63" y="16"/>
                      </a:moveTo>
                      <a:lnTo>
                        <a:pt x="63" y="15"/>
                      </a:lnTo>
                      <a:lnTo>
                        <a:pt x="63" y="14"/>
                      </a:lnTo>
                      <a:lnTo>
                        <a:pt x="63" y="13"/>
                      </a:lnTo>
                      <a:lnTo>
                        <a:pt x="62" y="12"/>
                      </a:lnTo>
                      <a:lnTo>
                        <a:pt x="62" y="11"/>
                      </a:lnTo>
                      <a:lnTo>
                        <a:pt x="61" y="10"/>
                      </a:lnTo>
                      <a:lnTo>
                        <a:pt x="60" y="9"/>
                      </a:lnTo>
                      <a:lnTo>
                        <a:pt x="59" y="8"/>
                      </a:lnTo>
                      <a:lnTo>
                        <a:pt x="58" y="7"/>
                      </a:lnTo>
                      <a:lnTo>
                        <a:pt x="57" y="6"/>
                      </a:lnTo>
                      <a:lnTo>
                        <a:pt x="56" y="6"/>
                      </a:lnTo>
                      <a:lnTo>
                        <a:pt x="55" y="5"/>
                      </a:lnTo>
                      <a:lnTo>
                        <a:pt x="54" y="5"/>
                      </a:lnTo>
                      <a:lnTo>
                        <a:pt x="53" y="4"/>
                      </a:lnTo>
                      <a:lnTo>
                        <a:pt x="52" y="4"/>
                      </a:lnTo>
                      <a:lnTo>
                        <a:pt x="51" y="3"/>
                      </a:lnTo>
                      <a:lnTo>
                        <a:pt x="50" y="3"/>
                      </a:lnTo>
                      <a:lnTo>
                        <a:pt x="49" y="3"/>
                      </a:lnTo>
                      <a:lnTo>
                        <a:pt x="47" y="2"/>
                      </a:lnTo>
                      <a:lnTo>
                        <a:pt x="46" y="2"/>
                      </a:lnTo>
                      <a:lnTo>
                        <a:pt x="45" y="2"/>
                      </a:lnTo>
                      <a:lnTo>
                        <a:pt x="44" y="1"/>
                      </a:lnTo>
                      <a:lnTo>
                        <a:pt x="43" y="1"/>
                      </a:lnTo>
                      <a:lnTo>
                        <a:pt x="42" y="1"/>
                      </a:lnTo>
                      <a:lnTo>
                        <a:pt x="40" y="1"/>
                      </a:lnTo>
                      <a:lnTo>
                        <a:pt x="39" y="1"/>
                      </a:lnTo>
                      <a:lnTo>
                        <a:pt x="38" y="0"/>
                      </a:lnTo>
                      <a:lnTo>
                        <a:pt x="37" y="0"/>
                      </a:lnTo>
                      <a:lnTo>
                        <a:pt x="35" y="0"/>
                      </a:lnTo>
                      <a:lnTo>
                        <a:pt x="34" y="0"/>
                      </a:lnTo>
                      <a:lnTo>
                        <a:pt x="33" y="0"/>
                      </a:lnTo>
                      <a:lnTo>
                        <a:pt x="32" y="0"/>
                      </a:lnTo>
                      <a:lnTo>
                        <a:pt x="30" y="0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7" y="0"/>
                      </a:lnTo>
                      <a:lnTo>
                        <a:pt x="25" y="0"/>
                      </a:lnTo>
                      <a:lnTo>
                        <a:pt x="24" y="1"/>
                      </a:lnTo>
                      <a:lnTo>
                        <a:pt x="23" y="1"/>
                      </a:lnTo>
                      <a:lnTo>
                        <a:pt x="22" y="1"/>
                      </a:ln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18" y="2"/>
                      </a:lnTo>
                      <a:lnTo>
                        <a:pt x="17" y="2"/>
                      </a:lnTo>
                      <a:lnTo>
                        <a:pt x="16" y="2"/>
                      </a:lnTo>
                      <a:lnTo>
                        <a:pt x="15" y="3"/>
                      </a:lnTo>
                      <a:lnTo>
                        <a:pt x="14" y="3"/>
                      </a:lnTo>
                      <a:lnTo>
                        <a:pt x="13" y="3"/>
                      </a:lnTo>
                      <a:lnTo>
                        <a:pt x="12" y="4"/>
                      </a:lnTo>
                      <a:lnTo>
                        <a:pt x="11" y="4"/>
                      </a:lnTo>
                      <a:lnTo>
                        <a:pt x="10" y="5"/>
                      </a:lnTo>
                      <a:lnTo>
                        <a:pt x="9" y="5"/>
                      </a:lnTo>
                      <a:lnTo>
                        <a:pt x="8" y="5"/>
                      </a:lnTo>
                      <a:lnTo>
                        <a:pt x="7" y="6"/>
                      </a:lnTo>
                      <a:lnTo>
                        <a:pt x="6" y="6"/>
                      </a:lnTo>
                      <a:lnTo>
                        <a:pt x="5" y="7"/>
                      </a:lnTo>
                      <a:lnTo>
                        <a:pt x="4" y="8"/>
                      </a:lnTo>
                      <a:lnTo>
                        <a:pt x="3" y="9"/>
                      </a:lnTo>
                      <a:lnTo>
                        <a:pt x="2" y="10"/>
                      </a:lnTo>
                      <a:lnTo>
                        <a:pt x="1" y="11"/>
                      </a:lnTo>
                      <a:lnTo>
                        <a:pt x="1" y="12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1" y="20"/>
                      </a:lnTo>
                      <a:lnTo>
                        <a:pt x="1" y="21"/>
                      </a:lnTo>
                      <a:lnTo>
                        <a:pt x="2" y="22"/>
                      </a:lnTo>
                      <a:lnTo>
                        <a:pt x="3" y="23"/>
                      </a:lnTo>
                      <a:lnTo>
                        <a:pt x="4" y="24"/>
                      </a:lnTo>
                      <a:lnTo>
                        <a:pt x="5" y="24"/>
                      </a:lnTo>
                      <a:lnTo>
                        <a:pt x="5" y="25"/>
                      </a:lnTo>
                      <a:lnTo>
                        <a:pt x="6" y="25"/>
                      </a:lnTo>
                      <a:lnTo>
                        <a:pt x="7" y="26"/>
                      </a:lnTo>
                      <a:lnTo>
                        <a:pt x="8" y="26"/>
                      </a:lnTo>
                      <a:lnTo>
                        <a:pt x="9" y="27"/>
                      </a:lnTo>
                      <a:lnTo>
                        <a:pt x="10" y="27"/>
                      </a:lnTo>
                      <a:lnTo>
                        <a:pt x="11" y="28"/>
                      </a:lnTo>
                      <a:lnTo>
                        <a:pt x="12" y="28"/>
                      </a:lnTo>
                      <a:lnTo>
                        <a:pt x="13" y="29"/>
                      </a:lnTo>
                      <a:lnTo>
                        <a:pt x="14" y="29"/>
                      </a:lnTo>
                      <a:lnTo>
                        <a:pt x="15" y="29"/>
                      </a:lnTo>
                      <a:lnTo>
                        <a:pt x="16" y="30"/>
                      </a:lnTo>
                      <a:lnTo>
                        <a:pt x="17" y="30"/>
                      </a:lnTo>
                      <a:lnTo>
                        <a:pt x="18" y="30"/>
                      </a:lnTo>
                      <a:lnTo>
                        <a:pt x="19" y="30"/>
                      </a:lnTo>
                      <a:lnTo>
                        <a:pt x="20" y="31"/>
                      </a:lnTo>
                      <a:lnTo>
                        <a:pt x="22" y="31"/>
                      </a:lnTo>
                      <a:lnTo>
                        <a:pt x="23" y="31"/>
                      </a:lnTo>
                      <a:lnTo>
                        <a:pt x="24" y="31"/>
                      </a:lnTo>
                      <a:lnTo>
                        <a:pt x="25" y="31"/>
                      </a:lnTo>
                      <a:lnTo>
                        <a:pt x="26" y="32"/>
                      </a:lnTo>
                      <a:lnTo>
                        <a:pt x="28" y="32"/>
                      </a:lnTo>
                      <a:lnTo>
                        <a:pt x="29" y="32"/>
                      </a:lnTo>
                      <a:lnTo>
                        <a:pt x="30" y="32"/>
                      </a:lnTo>
                      <a:lnTo>
                        <a:pt x="32" y="32"/>
                      </a:lnTo>
                      <a:lnTo>
                        <a:pt x="33" y="32"/>
                      </a:lnTo>
                      <a:lnTo>
                        <a:pt x="34" y="32"/>
                      </a:lnTo>
                      <a:lnTo>
                        <a:pt x="35" y="32"/>
                      </a:lnTo>
                      <a:lnTo>
                        <a:pt x="37" y="32"/>
                      </a:lnTo>
                      <a:lnTo>
                        <a:pt x="38" y="31"/>
                      </a:lnTo>
                      <a:lnTo>
                        <a:pt x="39" y="31"/>
                      </a:lnTo>
                      <a:lnTo>
                        <a:pt x="40" y="31"/>
                      </a:lnTo>
                      <a:lnTo>
                        <a:pt x="42" y="31"/>
                      </a:lnTo>
                      <a:lnTo>
                        <a:pt x="43" y="31"/>
                      </a:lnTo>
                      <a:lnTo>
                        <a:pt x="44" y="30"/>
                      </a:lnTo>
                      <a:lnTo>
                        <a:pt x="45" y="30"/>
                      </a:lnTo>
                      <a:lnTo>
                        <a:pt x="46" y="30"/>
                      </a:lnTo>
                      <a:lnTo>
                        <a:pt x="47" y="30"/>
                      </a:lnTo>
                      <a:lnTo>
                        <a:pt x="49" y="29"/>
                      </a:lnTo>
                      <a:lnTo>
                        <a:pt x="50" y="29"/>
                      </a:lnTo>
                      <a:lnTo>
                        <a:pt x="51" y="29"/>
                      </a:lnTo>
                      <a:lnTo>
                        <a:pt x="52" y="28"/>
                      </a:lnTo>
                      <a:lnTo>
                        <a:pt x="53" y="28"/>
                      </a:lnTo>
                      <a:lnTo>
                        <a:pt x="54" y="27"/>
                      </a:lnTo>
                      <a:lnTo>
                        <a:pt x="55" y="27"/>
                      </a:lnTo>
                      <a:lnTo>
                        <a:pt x="55" y="26"/>
                      </a:lnTo>
                      <a:lnTo>
                        <a:pt x="56" y="26"/>
                      </a:lnTo>
                      <a:lnTo>
                        <a:pt x="57" y="25"/>
                      </a:lnTo>
                      <a:lnTo>
                        <a:pt x="58" y="25"/>
                      </a:lnTo>
                      <a:lnTo>
                        <a:pt x="58" y="24"/>
                      </a:lnTo>
                      <a:lnTo>
                        <a:pt x="59" y="24"/>
                      </a:lnTo>
                      <a:lnTo>
                        <a:pt x="60" y="23"/>
                      </a:lnTo>
                      <a:lnTo>
                        <a:pt x="61" y="22"/>
                      </a:lnTo>
                      <a:lnTo>
                        <a:pt x="62" y="21"/>
                      </a:lnTo>
                      <a:lnTo>
                        <a:pt x="62" y="20"/>
                      </a:lnTo>
                      <a:lnTo>
                        <a:pt x="63" y="19"/>
                      </a:lnTo>
                      <a:lnTo>
                        <a:pt x="63" y="18"/>
                      </a:lnTo>
                      <a:lnTo>
                        <a:pt x="63" y="17"/>
                      </a:lnTo>
                      <a:lnTo>
                        <a:pt x="63" y="16"/>
                      </a:lnTo>
                    </a:path>
                  </a:pathLst>
                </a:custGeom>
                <a:solidFill>
                  <a:srgbClr val="BFC4C7"/>
                </a:solidFill>
                <a:ln w="0">
                  <a:solidFill>
                    <a:srgbClr val="2328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" name="Freeform 418"/>
                <p:cNvSpPr>
                  <a:spLocks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2592" y="1920"/>
                  <a:ext cx="432" cy="288"/>
                </a:xfrm>
                <a:custGeom>
                  <a:avLst/>
                  <a:gdLst>
                    <a:gd name="T0" fmla="*/ 0 w 63"/>
                    <a:gd name="T1" fmla="*/ 0 h 79"/>
                    <a:gd name="T2" fmla="*/ 0 w 63"/>
                    <a:gd name="T3" fmla="*/ 148014 h 79"/>
                    <a:gd name="T4" fmla="*/ 0 w 63"/>
                    <a:gd name="T5" fmla="*/ 152625 h 79"/>
                    <a:gd name="T6" fmla="*/ 0 w 63"/>
                    <a:gd name="T7" fmla="*/ 155228 h 79"/>
                    <a:gd name="T8" fmla="*/ 106080 w 63"/>
                    <a:gd name="T9" fmla="*/ 159694 h 79"/>
                    <a:gd name="T10" fmla="*/ 212153 w 63"/>
                    <a:gd name="T11" fmla="*/ 162312 h 79"/>
                    <a:gd name="T12" fmla="*/ 409173 w 63"/>
                    <a:gd name="T13" fmla="*/ 166712 h 79"/>
                    <a:gd name="T14" fmla="*/ 727406 w 63"/>
                    <a:gd name="T15" fmla="*/ 171324 h 79"/>
                    <a:gd name="T16" fmla="*/ 939559 w 63"/>
                    <a:gd name="T17" fmla="*/ 173795 h 79"/>
                    <a:gd name="T18" fmla="*/ 1136530 w 63"/>
                    <a:gd name="T19" fmla="*/ 175724 h 79"/>
                    <a:gd name="T20" fmla="*/ 1560843 w 63"/>
                    <a:gd name="T21" fmla="*/ 180868 h 79"/>
                    <a:gd name="T22" fmla="*/ 1863936 w 63"/>
                    <a:gd name="T23" fmla="*/ 180868 h 79"/>
                    <a:gd name="T24" fmla="*/ 2288249 w 63"/>
                    <a:gd name="T25" fmla="*/ 182807 h 79"/>
                    <a:gd name="T26" fmla="*/ 2593269 w 63"/>
                    <a:gd name="T27" fmla="*/ 185465 h 79"/>
                    <a:gd name="T28" fmla="*/ 2911831 w 63"/>
                    <a:gd name="T29" fmla="*/ 185465 h 79"/>
                    <a:gd name="T30" fmla="*/ 3320674 w 63"/>
                    <a:gd name="T31" fmla="*/ 185465 h 79"/>
                    <a:gd name="T32" fmla="*/ 3639237 w 63"/>
                    <a:gd name="T33" fmla="*/ 185465 h 79"/>
                    <a:gd name="T34" fmla="*/ 4154442 w 63"/>
                    <a:gd name="T35" fmla="*/ 185465 h 79"/>
                    <a:gd name="T36" fmla="*/ 4578755 w 63"/>
                    <a:gd name="T37" fmla="*/ 182807 h 79"/>
                    <a:gd name="T38" fmla="*/ 4881847 w 63"/>
                    <a:gd name="T39" fmla="*/ 180868 h 79"/>
                    <a:gd name="T40" fmla="*/ 5306160 w 63"/>
                    <a:gd name="T41" fmla="*/ 178392 h 79"/>
                    <a:gd name="T42" fmla="*/ 5502844 w 63"/>
                    <a:gd name="T43" fmla="*/ 175724 h 79"/>
                    <a:gd name="T44" fmla="*/ 5715333 w 63"/>
                    <a:gd name="T45" fmla="*/ 173795 h 79"/>
                    <a:gd name="T46" fmla="*/ 5927486 w 63"/>
                    <a:gd name="T47" fmla="*/ 171324 h 79"/>
                    <a:gd name="T48" fmla="*/ 6139646 w 63"/>
                    <a:gd name="T49" fmla="*/ 166712 h 79"/>
                    <a:gd name="T50" fmla="*/ 6336610 w 63"/>
                    <a:gd name="T51" fmla="*/ 162312 h 79"/>
                    <a:gd name="T52" fmla="*/ 6442690 w 63"/>
                    <a:gd name="T53" fmla="*/ 159694 h 79"/>
                    <a:gd name="T54" fmla="*/ 6548770 w 63"/>
                    <a:gd name="T55" fmla="*/ 155228 h 79"/>
                    <a:gd name="T56" fmla="*/ 6548770 w 63"/>
                    <a:gd name="T57" fmla="*/ 152625 h 79"/>
                    <a:gd name="T58" fmla="*/ 6548770 w 63"/>
                    <a:gd name="T59" fmla="*/ 148014 h 79"/>
                    <a:gd name="T60" fmla="*/ 6548770 w 63"/>
                    <a:gd name="T61" fmla="*/ 0 h 79"/>
                    <a:gd name="T62" fmla="*/ 6548770 w 63"/>
                    <a:gd name="T63" fmla="*/ 4597 h 79"/>
                    <a:gd name="T64" fmla="*/ 6548770 w 63"/>
                    <a:gd name="T65" fmla="*/ 7069 h 79"/>
                    <a:gd name="T66" fmla="*/ 6442690 w 63"/>
                    <a:gd name="T67" fmla="*/ 11680 h 79"/>
                    <a:gd name="T68" fmla="*/ 6336610 w 63"/>
                    <a:gd name="T69" fmla="*/ 14156 h 79"/>
                    <a:gd name="T70" fmla="*/ 6139646 w 63"/>
                    <a:gd name="T71" fmla="*/ 18698 h 79"/>
                    <a:gd name="T72" fmla="*/ 5821406 w 63"/>
                    <a:gd name="T73" fmla="*/ 23164 h 79"/>
                    <a:gd name="T74" fmla="*/ 5609253 w 63"/>
                    <a:gd name="T75" fmla="*/ 25771 h 79"/>
                    <a:gd name="T76" fmla="*/ 5412240 w 63"/>
                    <a:gd name="T77" fmla="*/ 28242 h 79"/>
                    <a:gd name="T78" fmla="*/ 4987927 w 63"/>
                    <a:gd name="T79" fmla="*/ 30182 h 79"/>
                    <a:gd name="T80" fmla="*/ 4684835 w 63"/>
                    <a:gd name="T81" fmla="*/ 32854 h 79"/>
                    <a:gd name="T82" fmla="*/ 4260522 w 63"/>
                    <a:gd name="T83" fmla="*/ 35511 h 79"/>
                    <a:gd name="T84" fmla="*/ 3957477 w 63"/>
                    <a:gd name="T85" fmla="*/ 35511 h 79"/>
                    <a:gd name="T86" fmla="*/ 3639237 w 63"/>
                    <a:gd name="T87" fmla="*/ 37254 h 79"/>
                    <a:gd name="T88" fmla="*/ 3320674 w 63"/>
                    <a:gd name="T89" fmla="*/ 37254 h 79"/>
                    <a:gd name="T90" fmla="*/ 2911831 w 63"/>
                    <a:gd name="T91" fmla="*/ 37254 h 79"/>
                    <a:gd name="T92" fmla="*/ 2500403 w 63"/>
                    <a:gd name="T93" fmla="*/ 35511 h 79"/>
                    <a:gd name="T94" fmla="*/ 1970016 w 63"/>
                    <a:gd name="T95" fmla="*/ 32854 h 79"/>
                    <a:gd name="T96" fmla="*/ 1666923 w 63"/>
                    <a:gd name="T97" fmla="*/ 32854 h 79"/>
                    <a:gd name="T98" fmla="*/ 1348684 w 63"/>
                    <a:gd name="T99" fmla="*/ 30182 h 79"/>
                    <a:gd name="T100" fmla="*/ 1045639 w 63"/>
                    <a:gd name="T101" fmla="*/ 28242 h 79"/>
                    <a:gd name="T102" fmla="*/ 833486 w 63"/>
                    <a:gd name="T103" fmla="*/ 25771 h 79"/>
                    <a:gd name="T104" fmla="*/ 621326 w 63"/>
                    <a:gd name="T105" fmla="*/ 21170 h 79"/>
                    <a:gd name="T106" fmla="*/ 409173 w 63"/>
                    <a:gd name="T107" fmla="*/ 18698 h 79"/>
                    <a:gd name="T108" fmla="*/ 212153 w 63"/>
                    <a:gd name="T109" fmla="*/ 14156 h 79"/>
                    <a:gd name="T110" fmla="*/ 106080 w 63"/>
                    <a:gd name="T111" fmla="*/ 11680 h 79"/>
                    <a:gd name="T112" fmla="*/ 0 w 63"/>
                    <a:gd name="T113" fmla="*/ 7069 h 79"/>
                    <a:gd name="T114" fmla="*/ 0 w 63"/>
                    <a:gd name="T115" fmla="*/ 4597 h 79"/>
                    <a:gd name="T116" fmla="*/ 0 w 63"/>
                    <a:gd name="T117" fmla="*/ 0 h 79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63"/>
                    <a:gd name="T178" fmla="*/ 0 h 79"/>
                    <a:gd name="T179" fmla="*/ 63 w 63"/>
                    <a:gd name="T180" fmla="*/ 79 h 79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63" h="79">
                      <a:moveTo>
                        <a:pt x="0" y="0"/>
                      </a:move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8"/>
                      </a:lnTo>
                      <a:lnTo>
                        <a:pt x="2" y="69"/>
                      </a:lnTo>
                      <a:lnTo>
                        <a:pt x="4" y="71"/>
                      </a:lnTo>
                      <a:lnTo>
                        <a:pt x="7" y="73"/>
                      </a:lnTo>
                      <a:lnTo>
                        <a:pt x="9" y="74"/>
                      </a:lnTo>
                      <a:lnTo>
                        <a:pt x="11" y="75"/>
                      </a:lnTo>
                      <a:lnTo>
                        <a:pt x="15" y="77"/>
                      </a:lnTo>
                      <a:lnTo>
                        <a:pt x="18" y="77"/>
                      </a:lnTo>
                      <a:lnTo>
                        <a:pt x="22" y="78"/>
                      </a:lnTo>
                      <a:lnTo>
                        <a:pt x="25" y="79"/>
                      </a:lnTo>
                      <a:lnTo>
                        <a:pt x="28" y="79"/>
                      </a:lnTo>
                      <a:lnTo>
                        <a:pt x="32" y="79"/>
                      </a:lnTo>
                      <a:lnTo>
                        <a:pt x="35" y="79"/>
                      </a:lnTo>
                      <a:lnTo>
                        <a:pt x="40" y="79"/>
                      </a:lnTo>
                      <a:lnTo>
                        <a:pt x="44" y="78"/>
                      </a:lnTo>
                      <a:lnTo>
                        <a:pt x="47" y="77"/>
                      </a:lnTo>
                      <a:lnTo>
                        <a:pt x="51" y="76"/>
                      </a:lnTo>
                      <a:lnTo>
                        <a:pt x="53" y="75"/>
                      </a:lnTo>
                      <a:lnTo>
                        <a:pt x="55" y="74"/>
                      </a:lnTo>
                      <a:lnTo>
                        <a:pt x="57" y="73"/>
                      </a:lnTo>
                      <a:lnTo>
                        <a:pt x="59" y="71"/>
                      </a:lnTo>
                      <a:lnTo>
                        <a:pt x="61" y="69"/>
                      </a:lnTo>
                      <a:lnTo>
                        <a:pt x="62" y="68"/>
                      </a:lnTo>
                      <a:lnTo>
                        <a:pt x="63" y="66"/>
                      </a:lnTo>
                      <a:lnTo>
                        <a:pt x="63" y="65"/>
                      </a:lnTo>
                      <a:lnTo>
                        <a:pt x="63" y="63"/>
                      </a:lnTo>
                      <a:lnTo>
                        <a:pt x="63" y="0"/>
                      </a:lnTo>
                      <a:lnTo>
                        <a:pt x="63" y="2"/>
                      </a:lnTo>
                      <a:lnTo>
                        <a:pt x="63" y="3"/>
                      </a:lnTo>
                      <a:lnTo>
                        <a:pt x="62" y="5"/>
                      </a:lnTo>
                      <a:lnTo>
                        <a:pt x="61" y="6"/>
                      </a:lnTo>
                      <a:lnTo>
                        <a:pt x="59" y="8"/>
                      </a:lnTo>
                      <a:lnTo>
                        <a:pt x="56" y="10"/>
                      </a:lnTo>
                      <a:lnTo>
                        <a:pt x="54" y="11"/>
                      </a:lnTo>
                      <a:lnTo>
                        <a:pt x="52" y="12"/>
                      </a:lnTo>
                      <a:lnTo>
                        <a:pt x="48" y="13"/>
                      </a:lnTo>
                      <a:lnTo>
                        <a:pt x="45" y="14"/>
                      </a:lnTo>
                      <a:lnTo>
                        <a:pt x="41" y="15"/>
                      </a:lnTo>
                      <a:lnTo>
                        <a:pt x="38" y="15"/>
                      </a:lnTo>
                      <a:lnTo>
                        <a:pt x="35" y="16"/>
                      </a:lnTo>
                      <a:lnTo>
                        <a:pt x="32" y="16"/>
                      </a:lnTo>
                      <a:lnTo>
                        <a:pt x="28" y="16"/>
                      </a:lnTo>
                      <a:lnTo>
                        <a:pt x="24" y="15"/>
                      </a:lnTo>
                      <a:lnTo>
                        <a:pt x="19" y="14"/>
                      </a:lnTo>
                      <a:lnTo>
                        <a:pt x="16" y="14"/>
                      </a:lnTo>
                      <a:lnTo>
                        <a:pt x="13" y="13"/>
                      </a:lnTo>
                      <a:lnTo>
                        <a:pt x="10" y="12"/>
                      </a:lnTo>
                      <a:lnTo>
                        <a:pt x="8" y="11"/>
                      </a:lnTo>
                      <a:lnTo>
                        <a:pt x="6" y="9"/>
                      </a:lnTo>
                      <a:lnTo>
                        <a:pt x="4" y="8"/>
                      </a:lnTo>
                      <a:lnTo>
                        <a:pt x="2" y="6"/>
                      </a:lnTo>
                      <a:lnTo>
                        <a:pt x="1" y="5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0" cap="sq">
                  <a:solidFill>
                    <a:srgbClr val="23282B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71" name="Group 419"/>
              <p:cNvGrpSpPr>
                <a:grpSpLocks/>
              </p:cNvGrpSpPr>
              <p:nvPr/>
            </p:nvGrpSpPr>
            <p:grpSpPr bwMode="auto">
              <a:xfrm flipH="1">
                <a:off x="3186" y="2041"/>
                <a:ext cx="534" cy="372"/>
                <a:chOff x="259" y="324"/>
                <a:chExt cx="552" cy="372"/>
              </a:xfrm>
            </p:grpSpPr>
            <p:sp>
              <p:nvSpPr>
                <p:cNvPr id="74" name="Rectangle 420"/>
                <p:cNvSpPr>
                  <a:spLocks noChangeArrowheads="1"/>
                </p:cNvSpPr>
                <p:nvPr/>
              </p:nvSpPr>
              <p:spPr bwMode="auto">
                <a:xfrm>
                  <a:off x="272" y="324"/>
                  <a:ext cx="538" cy="29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de-DE" altLang="de-DE">
                    <a:latin typeface="Calibri" pitchFamily="34" charset="0"/>
                  </a:endParaRPr>
                </a:p>
              </p:txBody>
            </p:sp>
            <p:sp>
              <p:nvSpPr>
                <p:cNvPr id="75" name="AutoShape 421"/>
                <p:cNvSpPr>
                  <a:spLocks noChangeArrowheads="1"/>
                </p:cNvSpPr>
                <p:nvPr/>
              </p:nvSpPr>
              <p:spPr bwMode="auto">
                <a:xfrm>
                  <a:off x="300" y="349"/>
                  <a:ext cx="482" cy="248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>
                    <a:lumMod val="20000"/>
                    <a:lumOff val="80000"/>
                    <a:alpha val="3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de-DE" altLang="de-DE">
                    <a:latin typeface="Calibri" pitchFamily="34" charset="0"/>
                  </a:endParaRPr>
                </a:p>
              </p:txBody>
            </p:sp>
            <p:sp>
              <p:nvSpPr>
                <p:cNvPr id="76" name="Rectangle 422"/>
                <p:cNvSpPr>
                  <a:spLocks noChangeArrowheads="1"/>
                </p:cNvSpPr>
                <p:nvPr/>
              </p:nvSpPr>
              <p:spPr bwMode="auto">
                <a:xfrm>
                  <a:off x="272" y="621"/>
                  <a:ext cx="538" cy="7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de-DE" altLang="de-DE">
                    <a:latin typeface="Calibri" pitchFamily="34" charset="0"/>
                  </a:endParaRPr>
                </a:p>
              </p:txBody>
            </p:sp>
            <p:sp>
              <p:nvSpPr>
                <p:cNvPr id="77" name="Rectangle 423"/>
                <p:cNvSpPr>
                  <a:spLocks noChangeArrowheads="1"/>
                </p:cNvSpPr>
                <p:nvPr/>
              </p:nvSpPr>
              <p:spPr bwMode="auto">
                <a:xfrm>
                  <a:off x="640" y="646"/>
                  <a:ext cx="142" cy="25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de-DE" altLang="de-DE">
                    <a:latin typeface="Calibri" pitchFamily="34" charset="0"/>
                  </a:endParaRPr>
                </a:p>
              </p:txBody>
            </p:sp>
            <p:sp>
              <p:nvSpPr>
                <p:cNvPr id="78" name="Rectangle 424"/>
                <p:cNvSpPr>
                  <a:spLocks noChangeArrowheads="1"/>
                </p:cNvSpPr>
                <p:nvPr/>
              </p:nvSpPr>
              <p:spPr bwMode="auto">
                <a:xfrm>
                  <a:off x="300" y="646"/>
                  <a:ext cx="28" cy="25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de-DE" altLang="de-DE">
                    <a:latin typeface="Calibri" pitchFamily="34" charset="0"/>
                  </a:endParaRPr>
                </a:p>
              </p:txBody>
            </p:sp>
            <p:sp>
              <p:nvSpPr>
                <p:cNvPr id="79" name="Rectangle 425"/>
                <p:cNvSpPr>
                  <a:spLocks noChangeArrowheads="1"/>
                </p:cNvSpPr>
                <p:nvPr/>
              </p:nvSpPr>
              <p:spPr bwMode="auto">
                <a:xfrm>
                  <a:off x="357" y="646"/>
                  <a:ext cx="28" cy="25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de-DE" altLang="de-DE">
                    <a:latin typeface="Calibri" pitchFamily="34" charset="0"/>
                  </a:endParaRPr>
                </a:p>
              </p:txBody>
            </p:sp>
            <p:sp>
              <p:nvSpPr>
                <p:cNvPr id="80" name="Text Box 426"/>
                <p:cNvSpPr txBox="1">
                  <a:spLocks noChangeArrowheads="1"/>
                </p:cNvSpPr>
                <p:nvPr/>
              </p:nvSpPr>
              <p:spPr bwMode="auto">
                <a:xfrm>
                  <a:off x="259" y="357"/>
                  <a:ext cx="552" cy="2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2557" tIns="61279" rIns="122557" bIns="61279">
                  <a:spAutoFit/>
                </a:bodyPr>
                <a:lstStyle>
                  <a:lvl1pPr defTabSz="917575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defTabSz="917575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defTabSz="917575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defTabSz="917575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defTabSz="917575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defTabSz="9175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defTabSz="9175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defTabSz="9175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defTabSz="9175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/>
                  <a:r>
                    <a:rPr lang="de-DE" altLang="de-DE" sz="300" dirty="0" smtClean="0">
                      <a:latin typeface="Calibri" pitchFamily="34" charset="0"/>
                    </a:rPr>
                    <a:t>System 1</a:t>
                  </a:r>
                  <a:endParaRPr lang="de-DE" altLang="de-DE" sz="30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72" name="Line 428"/>
              <p:cNvSpPr>
                <a:spLocks noChangeShapeType="1"/>
              </p:cNvSpPr>
              <p:nvPr/>
            </p:nvSpPr>
            <p:spPr bwMode="auto">
              <a:xfrm>
                <a:off x="3093" y="2675"/>
                <a:ext cx="131" cy="4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" name="Line 429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 flipV="1">
                <a:off x="3093" y="2313"/>
                <a:ext cx="88" cy="4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68" name="Text Box 6"/>
            <p:cNvSpPr txBox="1">
              <a:spLocks noChangeArrowheads="1"/>
            </p:cNvSpPr>
            <p:nvPr/>
          </p:nvSpPr>
          <p:spPr bwMode="auto">
            <a:xfrm>
              <a:off x="1537517" y="2497460"/>
              <a:ext cx="72731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615950" eaLnBrk="0" hangingPunct="0"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itchFamily="34" charset="0"/>
                </a:defRPr>
              </a:lvl1pPr>
              <a:lvl2pPr marL="742950" indent="-285750" defTabSz="615950" eaLnBrk="0" hangingPunct="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itchFamily="34" charset="0"/>
                </a:defRPr>
              </a:lvl2pPr>
              <a:lvl3pPr marL="1143000" indent="-228600" defTabSz="615950" eaLnBrk="0" hangingPunct="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itchFamily="34" charset="0"/>
                </a:defRPr>
              </a:lvl3pPr>
              <a:lvl4pPr marL="1600200" indent="-228600" defTabSz="6159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itchFamily="34" charset="0"/>
                </a:defRPr>
              </a:lvl4pPr>
              <a:lvl5pPr marL="2057400" indent="-228600" defTabSz="615950" eaLnBrk="0" hangingPunct="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itchFamily="34" charset="0"/>
                </a:defRPr>
              </a:lvl5pPr>
              <a:lvl6pPr marL="2514600" indent="-228600" defTabSz="6159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itchFamily="34" charset="0"/>
                </a:defRPr>
              </a:lvl6pPr>
              <a:lvl7pPr marL="2971800" indent="-228600" defTabSz="6159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itchFamily="34" charset="0"/>
                </a:defRPr>
              </a:lvl7pPr>
              <a:lvl8pPr marL="3429000" indent="-228600" defTabSz="6159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itchFamily="34" charset="0"/>
                </a:defRPr>
              </a:lvl8pPr>
              <a:lvl9pPr marL="3886200" indent="-228600" defTabSz="6159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200" dirty="0" smtClean="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Hospital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200" dirty="0" smtClean="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zum Heil</a:t>
              </a:r>
              <a:endParaRPr lang="de-DE" altLang="de-DE" sz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91" name="Textfeld 90"/>
          <p:cNvSpPr txBox="1"/>
          <p:nvPr/>
        </p:nvSpPr>
        <p:spPr>
          <a:xfrm>
            <a:off x="278181" y="3110984"/>
            <a:ext cx="2178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>
                <a:solidFill>
                  <a:srgbClr val="00B050"/>
                </a:solidFill>
              </a:rPr>
              <a:t>Local</a:t>
            </a:r>
            <a:r>
              <a:rPr lang="de-DE" sz="1400" dirty="0" smtClean="0">
                <a:solidFill>
                  <a:srgbClr val="00B050"/>
                </a:solidFill>
              </a:rPr>
              <a:t> </a:t>
            </a:r>
            <a:r>
              <a:rPr lang="de-DE" sz="1400" dirty="0" err="1" smtClean="0">
                <a:solidFill>
                  <a:srgbClr val="00B050"/>
                </a:solidFill>
              </a:rPr>
              <a:t>catalogs</a:t>
            </a:r>
            <a:r>
              <a:rPr lang="de-DE" sz="1400" dirty="0" smtClean="0">
                <a:solidFill>
                  <a:srgbClr val="00B050"/>
                </a:solidFill>
              </a:rPr>
              <a:t>/</a:t>
            </a:r>
            <a:r>
              <a:rPr lang="de-DE" sz="1400" dirty="0" err="1" smtClean="0">
                <a:solidFill>
                  <a:srgbClr val="00B050"/>
                </a:solidFill>
              </a:rPr>
              <a:t>vocabularies</a:t>
            </a:r>
            <a:endParaRPr lang="de-DE" sz="1400" dirty="0">
              <a:solidFill>
                <a:srgbClr val="00B050"/>
              </a:solidFill>
            </a:endParaRPr>
          </a:p>
        </p:txBody>
      </p:sp>
      <p:sp>
        <p:nvSpPr>
          <p:cNvPr id="92" name="Textfeld 91"/>
          <p:cNvSpPr txBox="1"/>
          <p:nvPr/>
        </p:nvSpPr>
        <p:spPr>
          <a:xfrm>
            <a:off x="5861537" y="2204998"/>
            <a:ext cx="2279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B050"/>
                </a:solidFill>
              </a:rPr>
              <a:t>Global </a:t>
            </a:r>
            <a:r>
              <a:rPr lang="de-DE" sz="1400" dirty="0" err="1">
                <a:solidFill>
                  <a:srgbClr val="00B050"/>
                </a:solidFill>
              </a:rPr>
              <a:t>catalogs</a:t>
            </a:r>
            <a:r>
              <a:rPr lang="de-DE" sz="1400" dirty="0">
                <a:solidFill>
                  <a:srgbClr val="00B050"/>
                </a:solidFill>
              </a:rPr>
              <a:t>/</a:t>
            </a:r>
            <a:r>
              <a:rPr lang="de-DE" sz="1400" dirty="0" err="1">
                <a:solidFill>
                  <a:srgbClr val="00B050"/>
                </a:solidFill>
              </a:rPr>
              <a:t>vocabularies</a:t>
            </a:r>
            <a:endParaRPr lang="de-DE" sz="1400" dirty="0">
              <a:solidFill>
                <a:srgbClr val="00B050"/>
              </a:solidFill>
            </a:endParaRPr>
          </a:p>
        </p:txBody>
      </p:sp>
      <p:cxnSp>
        <p:nvCxnSpPr>
          <p:cNvPr id="94" name="Gerade Verbindung mit Pfeil 93"/>
          <p:cNvCxnSpPr/>
          <p:nvPr/>
        </p:nvCxnSpPr>
        <p:spPr>
          <a:xfrm flipH="1">
            <a:off x="2627786" y="1415295"/>
            <a:ext cx="4032446" cy="635169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21" name="Gruppieren 120"/>
          <p:cNvGrpSpPr/>
          <p:nvPr/>
        </p:nvGrpSpPr>
        <p:grpSpPr>
          <a:xfrm>
            <a:off x="4866105" y="2565400"/>
            <a:ext cx="4165257" cy="2918653"/>
            <a:chOff x="4866105" y="2565400"/>
            <a:chExt cx="4165257" cy="2918653"/>
          </a:xfrm>
        </p:grpSpPr>
        <p:grpSp>
          <p:nvGrpSpPr>
            <p:cNvPr id="98" name="Gruppieren 97"/>
            <p:cNvGrpSpPr/>
            <p:nvPr/>
          </p:nvGrpSpPr>
          <p:grpSpPr>
            <a:xfrm>
              <a:off x="4866105" y="2565400"/>
              <a:ext cx="4091097" cy="2616098"/>
              <a:chOff x="2382933" y="980728"/>
              <a:chExt cx="4781355" cy="5367046"/>
            </a:xfrm>
          </p:grpSpPr>
          <p:sp>
            <p:nvSpPr>
              <p:cNvPr id="99" name="Rechteck 98"/>
              <p:cNvSpPr/>
              <p:nvPr>
                <p:custDataLst>
                  <p:tags r:id="rId3"/>
                </p:custDataLst>
              </p:nvPr>
            </p:nvSpPr>
            <p:spPr>
              <a:xfrm>
                <a:off x="2382933" y="1235206"/>
                <a:ext cx="4781355" cy="5112568"/>
              </a:xfrm>
              <a:prstGeom prst="rect">
                <a:avLst/>
              </a:prstGeom>
              <a:solidFill>
                <a:schemeClr val="bg1"/>
              </a:solidFill>
              <a:ln w="76200"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18900000" scaled="0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100" name="Gruppieren 99"/>
              <p:cNvGrpSpPr/>
              <p:nvPr/>
            </p:nvGrpSpPr>
            <p:grpSpPr>
              <a:xfrm>
                <a:off x="2611658" y="980728"/>
                <a:ext cx="229805" cy="614518"/>
                <a:chOff x="611560" y="1014282"/>
                <a:chExt cx="216024" cy="614518"/>
              </a:xfrm>
            </p:grpSpPr>
            <p:sp>
              <p:nvSpPr>
                <p:cNvPr id="119" name="Ellipse 118"/>
                <p:cNvSpPr/>
                <p:nvPr>
                  <p:custDataLst>
                    <p:tags r:id="rId16"/>
                  </p:custDataLst>
                </p:nvPr>
              </p:nvSpPr>
              <p:spPr>
                <a:xfrm>
                  <a:off x="611560" y="1412776"/>
                  <a:ext cx="216024" cy="21602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63000">
                      <a:schemeClr val="accent1">
                        <a:shade val="67500"/>
                        <a:satMod val="115000"/>
                        <a:lumMod val="88000"/>
                        <a:lumOff val="12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0" name="Freihandform 119"/>
                <p:cNvSpPr/>
                <p:nvPr>
                  <p:custDataLst>
                    <p:tags r:id="rId17"/>
                  </p:custDataLst>
                </p:nvPr>
              </p:nvSpPr>
              <p:spPr>
                <a:xfrm>
                  <a:off x="647230" y="1014282"/>
                  <a:ext cx="144684" cy="529208"/>
                </a:xfrm>
                <a:custGeom>
                  <a:avLst/>
                  <a:gdLst>
                    <a:gd name="connsiteX0" fmla="*/ 0 w 289367"/>
                    <a:gd name="connsiteY0" fmla="*/ 115747 h 914400"/>
                    <a:gd name="connsiteX1" fmla="*/ 23149 w 289367"/>
                    <a:gd name="connsiteY1" fmla="*/ 821802 h 914400"/>
                    <a:gd name="connsiteX2" fmla="*/ 81023 w 289367"/>
                    <a:gd name="connsiteY2" fmla="*/ 914400 h 914400"/>
                    <a:gd name="connsiteX3" fmla="*/ 208344 w 289367"/>
                    <a:gd name="connsiteY3" fmla="*/ 914400 h 914400"/>
                    <a:gd name="connsiteX4" fmla="*/ 277792 w 289367"/>
                    <a:gd name="connsiteY4" fmla="*/ 844952 h 914400"/>
                    <a:gd name="connsiteX5" fmla="*/ 289367 w 289367"/>
                    <a:gd name="connsiteY5" fmla="*/ 787078 h 914400"/>
                    <a:gd name="connsiteX6" fmla="*/ 266218 w 289367"/>
                    <a:gd name="connsiteY6" fmla="*/ 92597 h 914400"/>
                    <a:gd name="connsiteX7" fmla="*/ 208344 w 289367"/>
                    <a:gd name="connsiteY7" fmla="*/ 0 h 914400"/>
                    <a:gd name="connsiteX8" fmla="*/ 104172 w 289367"/>
                    <a:gd name="connsiteY8" fmla="*/ 23149 h 914400"/>
                    <a:gd name="connsiteX9" fmla="*/ 0 w 289367"/>
                    <a:gd name="connsiteY9" fmla="*/ 115747 h 914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89367" h="914400">
                      <a:moveTo>
                        <a:pt x="0" y="115747"/>
                      </a:moveTo>
                      <a:lnTo>
                        <a:pt x="23149" y="821802"/>
                      </a:lnTo>
                      <a:lnTo>
                        <a:pt x="81023" y="914400"/>
                      </a:lnTo>
                      <a:lnTo>
                        <a:pt x="208344" y="914400"/>
                      </a:lnTo>
                      <a:lnTo>
                        <a:pt x="277792" y="844952"/>
                      </a:lnTo>
                      <a:lnTo>
                        <a:pt x="289367" y="787078"/>
                      </a:lnTo>
                      <a:lnTo>
                        <a:pt x="266218" y="92597"/>
                      </a:lnTo>
                      <a:lnTo>
                        <a:pt x="208344" y="0"/>
                      </a:lnTo>
                      <a:lnTo>
                        <a:pt x="104172" y="23149"/>
                      </a:lnTo>
                      <a:lnTo>
                        <a:pt x="0" y="11574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6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ln w="50800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1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lumMod val="50000"/>
                        </a:schemeClr>
                      </a:gs>
                    </a:gsLst>
                    <a:lin ang="54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01" name="Gruppieren 100"/>
              <p:cNvGrpSpPr/>
              <p:nvPr/>
            </p:nvGrpSpPr>
            <p:grpSpPr>
              <a:xfrm>
                <a:off x="3296125" y="980728"/>
                <a:ext cx="229805" cy="614518"/>
                <a:chOff x="611560" y="1014282"/>
                <a:chExt cx="216024" cy="614518"/>
              </a:xfrm>
            </p:grpSpPr>
            <p:sp>
              <p:nvSpPr>
                <p:cNvPr id="117" name="Ellipse 116"/>
                <p:cNvSpPr/>
                <p:nvPr>
                  <p:custDataLst>
                    <p:tags r:id="rId14"/>
                  </p:custDataLst>
                </p:nvPr>
              </p:nvSpPr>
              <p:spPr>
                <a:xfrm>
                  <a:off x="611560" y="1412776"/>
                  <a:ext cx="216024" cy="21602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63000">
                      <a:schemeClr val="accent1">
                        <a:shade val="67500"/>
                        <a:satMod val="115000"/>
                        <a:lumMod val="88000"/>
                        <a:lumOff val="12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8" name="Freihandform 117"/>
                <p:cNvSpPr/>
                <p:nvPr>
                  <p:custDataLst>
                    <p:tags r:id="rId15"/>
                  </p:custDataLst>
                </p:nvPr>
              </p:nvSpPr>
              <p:spPr>
                <a:xfrm>
                  <a:off x="647230" y="1014282"/>
                  <a:ext cx="144684" cy="529208"/>
                </a:xfrm>
                <a:custGeom>
                  <a:avLst/>
                  <a:gdLst>
                    <a:gd name="connsiteX0" fmla="*/ 0 w 289367"/>
                    <a:gd name="connsiteY0" fmla="*/ 115747 h 914400"/>
                    <a:gd name="connsiteX1" fmla="*/ 23149 w 289367"/>
                    <a:gd name="connsiteY1" fmla="*/ 821802 h 914400"/>
                    <a:gd name="connsiteX2" fmla="*/ 81023 w 289367"/>
                    <a:gd name="connsiteY2" fmla="*/ 914400 h 914400"/>
                    <a:gd name="connsiteX3" fmla="*/ 208344 w 289367"/>
                    <a:gd name="connsiteY3" fmla="*/ 914400 h 914400"/>
                    <a:gd name="connsiteX4" fmla="*/ 277792 w 289367"/>
                    <a:gd name="connsiteY4" fmla="*/ 844952 h 914400"/>
                    <a:gd name="connsiteX5" fmla="*/ 289367 w 289367"/>
                    <a:gd name="connsiteY5" fmla="*/ 787078 h 914400"/>
                    <a:gd name="connsiteX6" fmla="*/ 266218 w 289367"/>
                    <a:gd name="connsiteY6" fmla="*/ 92597 h 914400"/>
                    <a:gd name="connsiteX7" fmla="*/ 208344 w 289367"/>
                    <a:gd name="connsiteY7" fmla="*/ 0 h 914400"/>
                    <a:gd name="connsiteX8" fmla="*/ 104172 w 289367"/>
                    <a:gd name="connsiteY8" fmla="*/ 23149 h 914400"/>
                    <a:gd name="connsiteX9" fmla="*/ 0 w 289367"/>
                    <a:gd name="connsiteY9" fmla="*/ 115747 h 914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89367" h="914400">
                      <a:moveTo>
                        <a:pt x="0" y="115747"/>
                      </a:moveTo>
                      <a:lnTo>
                        <a:pt x="23149" y="821802"/>
                      </a:lnTo>
                      <a:lnTo>
                        <a:pt x="81023" y="914400"/>
                      </a:lnTo>
                      <a:lnTo>
                        <a:pt x="208344" y="914400"/>
                      </a:lnTo>
                      <a:lnTo>
                        <a:pt x="277792" y="844952"/>
                      </a:lnTo>
                      <a:lnTo>
                        <a:pt x="289367" y="787078"/>
                      </a:lnTo>
                      <a:lnTo>
                        <a:pt x="266218" y="92597"/>
                      </a:lnTo>
                      <a:lnTo>
                        <a:pt x="208344" y="0"/>
                      </a:lnTo>
                      <a:lnTo>
                        <a:pt x="104172" y="23149"/>
                      </a:lnTo>
                      <a:lnTo>
                        <a:pt x="0" y="11574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6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ln w="50800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1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lumMod val="50000"/>
                        </a:schemeClr>
                      </a:gs>
                    </a:gsLst>
                    <a:lin ang="54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02" name="Gruppieren 101"/>
              <p:cNvGrpSpPr/>
              <p:nvPr/>
            </p:nvGrpSpPr>
            <p:grpSpPr>
              <a:xfrm>
                <a:off x="3980592" y="980728"/>
                <a:ext cx="229805" cy="614518"/>
                <a:chOff x="611560" y="1014282"/>
                <a:chExt cx="216024" cy="614518"/>
              </a:xfrm>
            </p:grpSpPr>
            <p:sp>
              <p:nvSpPr>
                <p:cNvPr id="115" name="Ellipse 114"/>
                <p:cNvSpPr/>
                <p:nvPr>
                  <p:custDataLst>
                    <p:tags r:id="rId12"/>
                  </p:custDataLst>
                </p:nvPr>
              </p:nvSpPr>
              <p:spPr>
                <a:xfrm>
                  <a:off x="611560" y="1412776"/>
                  <a:ext cx="216024" cy="21602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63000">
                      <a:schemeClr val="accent1">
                        <a:shade val="67500"/>
                        <a:satMod val="115000"/>
                        <a:lumMod val="88000"/>
                        <a:lumOff val="12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6" name="Freihandform 115"/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647230" y="1014282"/>
                  <a:ext cx="144684" cy="529208"/>
                </a:xfrm>
                <a:custGeom>
                  <a:avLst/>
                  <a:gdLst>
                    <a:gd name="connsiteX0" fmla="*/ 0 w 289367"/>
                    <a:gd name="connsiteY0" fmla="*/ 115747 h 914400"/>
                    <a:gd name="connsiteX1" fmla="*/ 23149 w 289367"/>
                    <a:gd name="connsiteY1" fmla="*/ 821802 h 914400"/>
                    <a:gd name="connsiteX2" fmla="*/ 81023 w 289367"/>
                    <a:gd name="connsiteY2" fmla="*/ 914400 h 914400"/>
                    <a:gd name="connsiteX3" fmla="*/ 208344 w 289367"/>
                    <a:gd name="connsiteY3" fmla="*/ 914400 h 914400"/>
                    <a:gd name="connsiteX4" fmla="*/ 277792 w 289367"/>
                    <a:gd name="connsiteY4" fmla="*/ 844952 h 914400"/>
                    <a:gd name="connsiteX5" fmla="*/ 289367 w 289367"/>
                    <a:gd name="connsiteY5" fmla="*/ 787078 h 914400"/>
                    <a:gd name="connsiteX6" fmla="*/ 266218 w 289367"/>
                    <a:gd name="connsiteY6" fmla="*/ 92597 h 914400"/>
                    <a:gd name="connsiteX7" fmla="*/ 208344 w 289367"/>
                    <a:gd name="connsiteY7" fmla="*/ 0 h 914400"/>
                    <a:gd name="connsiteX8" fmla="*/ 104172 w 289367"/>
                    <a:gd name="connsiteY8" fmla="*/ 23149 h 914400"/>
                    <a:gd name="connsiteX9" fmla="*/ 0 w 289367"/>
                    <a:gd name="connsiteY9" fmla="*/ 115747 h 914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89367" h="914400">
                      <a:moveTo>
                        <a:pt x="0" y="115747"/>
                      </a:moveTo>
                      <a:lnTo>
                        <a:pt x="23149" y="821802"/>
                      </a:lnTo>
                      <a:lnTo>
                        <a:pt x="81023" y="914400"/>
                      </a:lnTo>
                      <a:lnTo>
                        <a:pt x="208344" y="914400"/>
                      </a:lnTo>
                      <a:lnTo>
                        <a:pt x="277792" y="844952"/>
                      </a:lnTo>
                      <a:lnTo>
                        <a:pt x="289367" y="787078"/>
                      </a:lnTo>
                      <a:lnTo>
                        <a:pt x="266218" y="92597"/>
                      </a:lnTo>
                      <a:lnTo>
                        <a:pt x="208344" y="0"/>
                      </a:lnTo>
                      <a:lnTo>
                        <a:pt x="104172" y="23149"/>
                      </a:lnTo>
                      <a:lnTo>
                        <a:pt x="0" y="11574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6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ln w="50800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1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lumMod val="50000"/>
                        </a:schemeClr>
                      </a:gs>
                    </a:gsLst>
                    <a:lin ang="54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03" name="Gruppieren 102"/>
              <p:cNvGrpSpPr/>
              <p:nvPr/>
            </p:nvGrpSpPr>
            <p:grpSpPr>
              <a:xfrm>
                <a:off x="4665059" y="980728"/>
                <a:ext cx="229805" cy="614518"/>
                <a:chOff x="611560" y="1014282"/>
                <a:chExt cx="216024" cy="614518"/>
              </a:xfrm>
            </p:grpSpPr>
            <p:sp>
              <p:nvSpPr>
                <p:cNvPr id="113" name="Ellipse 112"/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611560" y="1412776"/>
                  <a:ext cx="216024" cy="21602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63000">
                      <a:schemeClr val="accent1">
                        <a:shade val="67500"/>
                        <a:satMod val="115000"/>
                        <a:lumMod val="88000"/>
                        <a:lumOff val="12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4" name="Freihandform 113"/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647230" y="1014282"/>
                  <a:ext cx="144684" cy="529208"/>
                </a:xfrm>
                <a:custGeom>
                  <a:avLst/>
                  <a:gdLst>
                    <a:gd name="connsiteX0" fmla="*/ 0 w 289367"/>
                    <a:gd name="connsiteY0" fmla="*/ 115747 h 914400"/>
                    <a:gd name="connsiteX1" fmla="*/ 23149 w 289367"/>
                    <a:gd name="connsiteY1" fmla="*/ 821802 h 914400"/>
                    <a:gd name="connsiteX2" fmla="*/ 81023 w 289367"/>
                    <a:gd name="connsiteY2" fmla="*/ 914400 h 914400"/>
                    <a:gd name="connsiteX3" fmla="*/ 208344 w 289367"/>
                    <a:gd name="connsiteY3" fmla="*/ 914400 h 914400"/>
                    <a:gd name="connsiteX4" fmla="*/ 277792 w 289367"/>
                    <a:gd name="connsiteY4" fmla="*/ 844952 h 914400"/>
                    <a:gd name="connsiteX5" fmla="*/ 289367 w 289367"/>
                    <a:gd name="connsiteY5" fmla="*/ 787078 h 914400"/>
                    <a:gd name="connsiteX6" fmla="*/ 266218 w 289367"/>
                    <a:gd name="connsiteY6" fmla="*/ 92597 h 914400"/>
                    <a:gd name="connsiteX7" fmla="*/ 208344 w 289367"/>
                    <a:gd name="connsiteY7" fmla="*/ 0 h 914400"/>
                    <a:gd name="connsiteX8" fmla="*/ 104172 w 289367"/>
                    <a:gd name="connsiteY8" fmla="*/ 23149 h 914400"/>
                    <a:gd name="connsiteX9" fmla="*/ 0 w 289367"/>
                    <a:gd name="connsiteY9" fmla="*/ 115747 h 914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89367" h="914400">
                      <a:moveTo>
                        <a:pt x="0" y="115747"/>
                      </a:moveTo>
                      <a:lnTo>
                        <a:pt x="23149" y="821802"/>
                      </a:lnTo>
                      <a:lnTo>
                        <a:pt x="81023" y="914400"/>
                      </a:lnTo>
                      <a:lnTo>
                        <a:pt x="208344" y="914400"/>
                      </a:lnTo>
                      <a:lnTo>
                        <a:pt x="277792" y="844952"/>
                      </a:lnTo>
                      <a:lnTo>
                        <a:pt x="289367" y="787078"/>
                      </a:lnTo>
                      <a:lnTo>
                        <a:pt x="266218" y="92597"/>
                      </a:lnTo>
                      <a:lnTo>
                        <a:pt x="208344" y="0"/>
                      </a:lnTo>
                      <a:lnTo>
                        <a:pt x="104172" y="23149"/>
                      </a:lnTo>
                      <a:lnTo>
                        <a:pt x="0" y="11574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6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ln w="50800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1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lumMod val="50000"/>
                        </a:schemeClr>
                      </a:gs>
                    </a:gsLst>
                    <a:lin ang="54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04" name="Gruppieren 103"/>
              <p:cNvGrpSpPr/>
              <p:nvPr/>
            </p:nvGrpSpPr>
            <p:grpSpPr>
              <a:xfrm>
                <a:off x="5349526" y="980728"/>
                <a:ext cx="229805" cy="614518"/>
                <a:chOff x="611560" y="1014282"/>
                <a:chExt cx="216024" cy="614518"/>
              </a:xfrm>
            </p:grpSpPr>
            <p:sp>
              <p:nvSpPr>
                <p:cNvPr id="111" name="Ellipse 110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611560" y="1412776"/>
                  <a:ext cx="216024" cy="21602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63000">
                      <a:schemeClr val="accent1">
                        <a:shade val="67500"/>
                        <a:satMod val="115000"/>
                        <a:lumMod val="88000"/>
                        <a:lumOff val="12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2" name="Freihandform 111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647230" y="1014282"/>
                  <a:ext cx="144684" cy="529208"/>
                </a:xfrm>
                <a:custGeom>
                  <a:avLst/>
                  <a:gdLst>
                    <a:gd name="connsiteX0" fmla="*/ 0 w 289367"/>
                    <a:gd name="connsiteY0" fmla="*/ 115747 h 914400"/>
                    <a:gd name="connsiteX1" fmla="*/ 23149 w 289367"/>
                    <a:gd name="connsiteY1" fmla="*/ 821802 h 914400"/>
                    <a:gd name="connsiteX2" fmla="*/ 81023 w 289367"/>
                    <a:gd name="connsiteY2" fmla="*/ 914400 h 914400"/>
                    <a:gd name="connsiteX3" fmla="*/ 208344 w 289367"/>
                    <a:gd name="connsiteY3" fmla="*/ 914400 h 914400"/>
                    <a:gd name="connsiteX4" fmla="*/ 277792 w 289367"/>
                    <a:gd name="connsiteY4" fmla="*/ 844952 h 914400"/>
                    <a:gd name="connsiteX5" fmla="*/ 289367 w 289367"/>
                    <a:gd name="connsiteY5" fmla="*/ 787078 h 914400"/>
                    <a:gd name="connsiteX6" fmla="*/ 266218 w 289367"/>
                    <a:gd name="connsiteY6" fmla="*/ 92597 h 914400"/>
                    <a:gd name="connsiteX7" fmla="*/ 208344 w 289367"/>
                    <a:gd name="connsiteY7" fmla="*/ 0 h 914400"/>
                    <a:gd name="connsiteX8" fmla="*/ 104172 w 289367"/>
                    <a:gd name="connsiteY8" fmla="*/ 23149 h 914400"/>
                    <a:gd name="connsiteX9" fmla="*/ 0 w 289367"/>
                    <a:gd name="connsiteY9" fmla="*/ 115747 h 914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89367" h="914400">
                      <a:moveTo>
                        <a:pt x="0" y="115747"/>
                      </a:moveTo>
                      <a:lnTo>
                        <a:pt x="23149" y="821802"/>
                      </a:lnTo>
                      <a:lnTo>
                        <a:pt x="81023" y="914400"/>
                      </a:lnTo>
                      <a:lnTo>
                        <a:pt x="208344" y="914400"/>
                      </a:lnTo>
                      <a:lnTo>
                        <a:pt x="277792" y="844952"/>
                      </a:lnTo>
                      <a:lnTo>
                        <a:pt x="289367" y="787078"/>
                      </a:lnTo>
                      <a:lnTo>
                        <a:pt x="266218" y="92597"/>
                      </a:lnTo>
                      <a:lnTo>
                        <a:pt x="208344" y="0"/>
                      </a:lnTo>
                      <a:lnTo>
                        <a:pt x="104172" y="23149"/>
                      </a:lnTo>
                      <a:lnTo>
                        <a:pt x="0" y="11574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6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ln w="50800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1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lumMod val="50000"/>
                        </a:schemeClr>
                      </a:gs>
                    </a:gsLst>
                    <a:lin ang="54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05" name="Gruppieren 104"/>
              <p:cNvGrpSpPr/>
              <p:nvPr/>
            </p:nvGrpSpPr>
            <p:grpSpPr>
              <a:xfrm>
                <a:off x="6033993" y="980728"/>
                <a:ext cx="229805" cy="614518"/>
                <a:chOff x="611560" y="1014282"/>
                <a:chExt cx="216024" cy="614518"/>
              </a:xfrm>
            </p:grpSpPr>
            <p:sp>
              <p:nvSpPr>
                <p:cNvPr id="109" name="Ellipse 108"/>
                <p:cNvSpPr/>
                <p:nvPr>
                  <p:custDataLst>
                    <p:tags r:id="rId6"/>
                  </p:custDataLst>
                </p:nvPr>
              </p:nvSpPr>
              <p:spPr>
                <a:xfrm>
                  <a:off x="611560" y="1412776"/>
                  <a:ext cx="216024" cy="21602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63000">
                      <a:schemeClr val="accent1">
                        <a:shade val="67500"/>
                        <a:satMod val="115000"/>
                        <a:lumMod val="88000"/>
                        <a:lumOff val="12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0" name="Freihandform 109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647230" y="1014282"/>
                  <a:ext cx="144684" cy="529208"/>
                </a:xfrm>
                <a:custGeom>
                  <a:avLst/>
                  <a:gdLst>
                    <a:gd name="connsiteX0" fmla="*/ 0 w 289367"/>
                    <a:gd name="connsiteY0" fmla="*/ 115747 h 914400"/>
                    <a:gd name="connsiteX1" fmla="*/ 23149 w 289367"/>
                    <a:gd name="connsiteY1" fmla="*/ 821802 h 914400"/>
                    <a:gd name="connsiteX2" fmla="*/ 81023 w 289367"/>
                    <a:gd name="connsiteY2" fmla="*/ 914400 h 914400"/>
                    <a:gd name="connsiteX3" fmla="*/ 208344 w 289367"/>
                    <a:gd name="connsiteY3" fmla="*/ 914400 h 914400"/>
                    <a:gd name="connsiteX4" fmla="*/ 277792 w 289367"/>
                    <a:gd name="connsiteY4" fmla="*/ 844952 h 914400"/>
                    <a:gd name="connsiteX5" fmla="*/ 289367 w 289367"/>
                    <a:gd name="connsiteY5" fmla="*/ 787078 h 914400"/>
                    <a:gd name="connsiteX6" fmla="*/ 266218 w 289367"/>
                    <a:gd name="connsiteY6" fmla="*/ 92597 h 914400"/>
                    <a:gd name="connsiteX7" fmla="*/ 208344 w 289367"/>
                    <a:gd name="connsiteY7" fmla="*/ 0 h 914400"/>
                    <a:gd name="connsiteX8" fmla="*/ 104172 w 289367"/>
                    <a:gd name="connsiteY8" fmla="*/ 23149 h 914400"/>
                    <a:gd name="connsiteX9" fmla="*/ 0 w 289367"/>
                    <a:gd name="connsiteY9" fmla="*/ 115747 h 914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89367" h="914400">
                      <a:moveTo>
                        <a:pt x="0" y="115747"/>
                      </a:moveTo>
                      <a:lnTo>
                        <a:pt x="23149" y="821802"/>
                      </a:lnTo>
                      <a:lnTo>
                        <a:pt x="81023" y="914400"/>
                      </a:lnTo>
                      <a:lnTo>
                        <a:pt x="208344" y="914400"/>
                      </a:lnTo>
                      <a:lnTo>
                        <a:pt x="277792" y="844952"/>
                      </a:lnTo>
                      <a:lnTo>
                        <a:pt x="289367" y="787078"/>
                      </a:lnTo>
                      <a:lnTo>
                        <a:pt x="266218" y="92597"/>
                      </a:lnTo>
                      <a:lnTo>
                        <a:pt x="208344" y="0"/>
                      </a:lnTo>
                      <a:lnTo>
                        <a:pt x="104172" y="23149"/>
                      </a:lnTo>
                      <a:lnTo>
                        <a:pt x="0" y="11574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6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ln w="50800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1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lumMod val="50000"/>
                        </a:schemeClr>
                      </a:gs>
                    </a:gsLst>
                    <a:lin ang="54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06" name="Gruppieren 105"/>
              <p:cNvGrpSpPr/>
              <p:nvPr/>
            </p:nvGrpSpPr>
            <p:grpSpPr>
              <a:xfrm>
                <a:off x="6718459" y="980728"/>
                <a:ext cx="229805" cy="614518"/>
                <a:chOff x="611560" y="1014282"/>
                <a:chExt cx="216024" cy="614518"/>
              </a:xfrm>
            </p:grpSpPr>
            <p:sp>
              <p:nvSpPr>
                <p:cNvPr id="107" name="Ellipse 106"/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611560" y="1412776"/>
                  <a:ext cx="216024" cy="21602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63000">
                      <a:schemeClr val="accent1">
                        <a:shade val="67500"/>
                        <a:satMod val="115000"/>
                        <a:lumMod val="88000"/>
                        <a:lumOff val="12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8" name="Freihandform 107"/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647230" y="1014282"/>
                  <a:ext cx="144684" cy="529208"/>
                </a:xfrm>
                <a:custGeom>
                  <a:avLst/>
                  <a:gdLst>
                    <a:gd name="connsiteX0" fmla="*/ 0 w 289367"/>
                    <a:gd name="connsiteY0" fmla="*/ 115747 h 914400"/>
                    <a:gd name="connsiteX1" fmla="*/ 23149 w 289367"/>
                    <a:gd name="connsiteY1" fmla="*/ 821802 h 914400"/>
                    <a:gd name="connsiteX2" fmla="*/ 81023 w 289367"/>
                    <a:gd name="connsiteY2" fmla="*/ 914400 h 914400"/>
                    <a:gd name="connsiteX3" fmla="*/ 208344 w 289367"/>
                    <a:gd name="connsiteY3" fmla="*/ 914400 h 914400"/>
                    <a:gd name="connsiteX4" fmla="*/ 277792 w 289367"/>
                    <a:gd name="connsiteY4" fmla="*/ 844952 h 914400"/>
                    <a:gd name="connsiteX5" fmla="*/ 289367 w 289367"/>
                    <a:gd name="connsiteY5" fmla="*/ 787078 h 914400"/>
                    <a:gd name="connsiteX6" fmla="*/ 266218 w 289367"/>
                    <a:gd name="connsiteY6" fmla="*/ 92597 h 914400"/>
                    <a:gd name="connsiteX7" fmla="*/ 208344 w 289367"/>
                    <a:gd name="connsiteY7" fmla="*/ 0 h 914400"/>
                    <a:gd name="connsiteX8" fmla="*/ 104172 w 289367"/>
                    <a:gd name="connsiteY8" fmla="*/ 23149 h 914400"/>
                    <a:gd name="connsiteX9" fmla="*/ 0 w 289367"/>
                    <a:gd name="connsiteY9" fmla="*/ 115747 h 914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89367" h="914400">
                      <a:moveTo>
                        <a:pt x="0" y="115747"/>
                      </a:moveTo>
                      <a:lnTo>
                        <a:pt x="23149" y="821802"/>
                      </a:lnTo>
                      <a:lnTo>
                        <a:pt x="81023" y="914400"/>
                      </a:lnTo>
                      <a:lnTo>
                        <a:pt x="208344" y="914400"/>
                      </a:lnTo>
                      <a:lnTo>
                        <a:pt x="277792" y="844952"/>
                      </a:lnTo>
                      <a:lnTo>
                        <a:pt x="289367" y="787078"/>
                      </a:lnTo>
                      <a:lnTo>
                        <a:pt x="266218" y="92597"/>
                      </a:lnTo>
                      <a:lnTo>
                        <a:pt x="208344" y="0"/>
                      </a:lnTo>
                      <a:lnTo>
                        <a:pt x="104172" y="23149"/>
                      </a:lnTo>
                      <a:lnTo>
                        <a:pt x="0" y="11574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6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ln w="50800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1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lumMod val="50000"/>
                        </a:schemeClr>
                      </a:gs>
                    </a:gsLst>
                    <a:lin ang="54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sp>
          <p:nvSpPr>
            <p:cNvPr id="90" name="Textfeld 84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4932040" y="2929508"/>
              <a:ext cx="4099322" cy="2554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600" dirty="0" smtClean="0">
                  <a:solidFill>
                    <a:schemeClr val="accent2"/>
                  </a:solidFill>
                  <a:latin typeface="+mn-lt"/>
                </a:rPr>
                <a:t>Global </a:t>
              </a:r>
              <a:r>
                <a:rPr lang="de-DE" altLang="de-DE" sz="1600" dirty="0" err="1" smtClean="0">
                  <a:solidFill>
                    <a:schemeClr val="accent2"/>
                  </a:solidFill>
                  <a:latin typeface="+mn-lt"/>
                </a:rPr>
                <a:t>deployment</a:t>
              </a:r>
              <a:r>
                <a:rPr lang="de-DE" altLang="de-DE" sz="1600" dirty="0" smtClean="0">
                  <a:solidFill>
                    <a:schemeClr val="accent2"/>
                  </a:solidFill>
                  <a:latin typeface="+mn-lt"/>
                </a:rPr>
                <a:t> </a:t>
              </a:r>
              <a:r>
                <a:rPr lang="de-DE" altLang="de-DE" sz="1600" dirty="0" err="1" smtClean="0">
                  <a:solidFill>
                    <a:schemeClr val="accent2"/>
                  </a:solidFill>
                  <a:latin typeface="+mn-lt"/>
                </a:rPr>
                <a:t>of</a:t>
              </a:r>
              <a:r>
                <a:rPr lang="de-DE" altLang="de-DE" sz="1600" dirty="0" smtClean="0">
                  <a:solidFill>
                    <a:schemeClr val="accent2"/>
                  </a:solidFill>
                  <a:latin typeface="+mn-lt"/>
                </a:rPr>
                <a:t> </a:t>
              </a:r>
              <a:r>
                <a:rPr lang="de-DE" altLang="de-DE" sz="1600" dirty="0" err="1" smtClean="0">
                  <a:solidFill>
                    <a:schemeClr val="accent2"/>
                  </a:solidFill>
                  <a:latin typeface="+mn-lt"/>
                </a:rPr>
                <a:t>vocabularies</a:t>
              </a:r>
              <a:endParaRPr lang="de-DE" altLang="de-DE" sz="1600" dirty="0">
                <a:solidFill>
                  <a:schemeClr val="accent2"/>
                </a:solidFill>
                <a:latin typeface="+mn-lt"/>
              </a:endParaRPr>
            </a:p>
            <a:p>
              <a:pPr marL="540000" lvl="1" indent="-285750" eaLnBrk="1" hangingPunct="1">
                <a:buFont typeface="Wingdings" panose="05000000000000000000" pitchFamily="2" charset="2"/>
                <a:buChar char="Ä"/>
              </a:pPr>
              <a:r>
                <a:rPr lang="de-DE" altLang="de-DE" sz="1600" dirty="0" err="1" smtClean="0">
                  <a:latin typeface="+mn-lt"/>
                </a:rPr>
                <a:t>Retrieval</a:t>
              </a:r>
              <a:endParaRPr lang="de-DE" altLang="de-DE" sz="1600" dirty="0">
                <a:latin typeface="+mn-lt"/>
              </a:endParaRPr>
            </a:p>
            <a:p>
              <a:pPr marL="540000" lvl="1" indent="-285750" eaLnBrk="1" hangingPunct="1">
                <a:buFont typeface="Wingdings" panose="05000000000000000000" pitchFamily="2" charset="2"/>
                <a:buChar char="Ä"/>
              </a:pPr>
              <a:r>
                <a:rPr lang="de-DE" altLang="de-DE" sz="1600" dirty="0" err="1" smtClean="0">
                  <a:latin typeface="+mn-lt"/>
                </a:rPr>
                <a:t>Verification</a:t>
              </a:r>
              <a:r>
                <a:rPr lang="de-DE" altLang="de-DE" sz="1600" dirty="0" smtClean="0">
                  <a:latin typeface="+mn-lt"/>
                </a:rPr>
                <a:t> </a:t>
              </a:r>
              <a:r>
                <a:rPr lang="de-DE" altLang="de-DE" sz="1600" dirty="0" err="1" smtClean="0">
                  <a:latin typeface="+mn-lt"/>
                </a:rPr>
                <a:t>of</a:t>
              </a:r>
              <a:r>
                <a:rPr lang="de-DE" altLang="de-DE" sz="1600" dirty="0" smtClean="0">
                  <a:latin typeface="+mn-lt"/>
                </a:rPr>
                <a:t> </a:t>
              </a:r>
              <a:r>
                <a:rPr lang="de-DE" altLang="de-DE" sz="1600" dirty="0" err="1" smtClean="0">
                  <a:latin typeface="+mn-lt"/>
                </a:rPr>
                <a:t>codes</a:t>
              </a:r>
              <a:endParaRPr lang="de-DE" altLang="de-DE" sz="1600" dirty="0">
                <a:latin typeface="+mn-lt"/>
              </a:endParaRPr>
            </a:p>
            <a:p>
              <a:pPr marL="540000" lvl="1" indent="-285750" eaLnBrk="1" hangingPunct="1">
                <a:buFont typeface="Wingdings" panose="05000000000000000000" pitchFamily="2" charset="2"/>
                <a:buChar char="Ä"/>
              </a:pPr>
              <a:r>
                <a:rPr lang="de-DE" altLang="de-DE" sz="1600" dirty="0" err="1" smtClean="0">
                  <a:latin typeface="+mn-lt"/>
                </a:rPr>
                <a:t>Synchronization</a:t>
              </a:r>
              <a:r>
                <a:rPr lang="de-DE" altLang="de-DE" sz="1600" dirty="0" smtClean="0">
                  <a:latin typeface="+mn-lt"/>
                </a:rPr>
                <a:t> </a:t>
              </a:r>
              <a:r>
                <a:rPr lang="de-DE" altLang="de-DE" sz="1600" dirty="0" err="1" smtClean="0">
                  <a:latin typeface="+mn-lt"/>
                </a:rPr>
                <a:t>of</a:t>
              </a:r>
              <a:r>
                <a:rPr lang="de-DE" altLang="de-DE" sz="1600" dirty="0" smtClean="0">
                  <a:latin typeface="+mn-lt"/>
                </a:rPr>
                <a:t> </a:t>
              </a:r>
              <a:r>
                <a:rPr lang="de-DE" altLang="de-DE" sz="1600" dirty="0" err="1" smtClean="0">
                  <a:latin typeface="+mn-lt"/>
                </a:rPr>
                <a:t>local</a:t>
              </a:r>
              <a:r>
                <a:rPr lang="de-DE" altLang="de-DE" sz="1600" dirty="0" smtClean="0">
                  <a:latin typeface="+mn-lt"/>
                </a:rPr>
                <a:t> </a:t>
              </a:r>
              <a:r>
                <a:rPr lang="de-DE" altLang="de-DE" sz="1600" dirty="0" err="1" smtClean="0">
                  <a:latin typeface="+mn-lt"/>
                </a:rPr>
                <a:t>vocabularies</a:t>
              </a:r>
              <a:endParaRPr lang="de-DE" altLang="de-DE" sz="1600" dirty="0">
                <a:latin typeface="+mn-lt"/>
              </a:endParaRPr>
            </a:p>
            <a:p>
              <a:pPr marL="540000" lvl="1" indent="-285750" eaLnBrk="1" hangingPunct="1">
                <a:buFont typeface="Wingdings" panose="05000000000000000000" pitchFamily="2" charset="2"/>
                <a:buChar char="Ä"/>
              </a:pPr>
              <a:r>
                <a:rPr lang="de-DE" altLang="de-DE" sz="1600" dirty="0" smtClean="0">
                  <a:latin typeface="+mn-lt"/>
                </a:rPr>
                <a:t>Additional </a:t>
              </a:r>
              <a:r>
                <a:rPr lang="de-DE" altLang="de-DE" sz="1600" dirty="0" err="1" smtClean="0">
                  <a:latin typeface="+mn-lt"/>
                </a:rPr>
                <a:t>information</a:t>
              </a:r>
              <a:r>
                <a:rPr lang="de-DE" altLang="de-DE" sz="1600" dirty="0" smtClean="0">
                  <a:latin typeface="+mn-lt"/>
                </a:rPr>
                <a:t> </a:t>
              </a:r>
              <a:r>
                <a:rPr lang="de-DE" altLang="de-DE" sz="1600" dirty="0" err="1" smtClean="0">
                  <a:latin typeface="+mn-lt"/>
                </a:rPr>
                <a:t>of</a:t>
              </a:r>
              <a:r>
                <a:rPr lang="de-DE" altLang="de-DE" sz="1600" dirty="0" smtClean="0">
                  <a:latin typeface="+mn-lt"/>
                </a:rPr>
                <a:t> </a:t>
              </a:r>
              <a:r>
                <a:rPr lang="de-DE" altLang="de-DE" sz="1600" dirty="0" err="1" smtClean="0">
                  <a:latin typeface="+mn-lt"/>
                </a:rPr>
                <a:t>concepts</a:t>
              </a:r>
              <a:endParaRPr lang="de-DE" altLang="de-DE" sz="1600" dirty="0">
                <a:latin typeface="+mn-lt"/>
              </a:endParaRPr>
            </a:p>
            <a:p>
              <a:pPr eaLnBrk="1" hangingPunct="1"/>
              <a:r>
                <a:rPr lang="de-DE" altLang="de-DE" sz="1600" dirty="0" err="1" smtClean="0">
                  <a:solidFill>
                    <a:schemeClr val="accent2"/>
                  </a:solidFill>
                  <a:latin typeface="+mn-lt"/>
                </a:rPr>
                <a:t>Deployment</a:t>
              </a:r>
              <a:r>
                <a:rPr lang="de-DE" altLang="de-DE" sz="1600" dirty="0" smtClean="0">
                  <a:solidFill>
                    <a:schemeClr val="accent2"/>
                  </a:solidFill>
                  <a:latin typeface="+mn-lt"/>
                </a:rPr>
                <a:t> </a:t>
              </a:r>
              <a:r>
                <a:rPr lang="de-DE" altLang="de-DE" sz="1600" dirty="0" err="1" smtClean="0">
                  <a:solidFill>
                    <a:schemeClr val="accent2"/>
                  </a:solidFill>
                  <a:latin typeface="+mn-lt"/>
                </a:rPr>
                <a:t>of</a:t>
              </a:r>
              <a:r>
                <a:rPr lang="de-DE" altLang="de-DE" sz="1600" dirty="0" smtClean="0">
                  <a:solidFill>
                    <a:schemeClr val="accent2"/>
                  </a:solidFill>
                  <a:latin typeface="+mn-lt"/>
                </a:rPr>
                <a:t> </a:t>
              </a:r>
              <a:r>
                <a:rPr lang="de-DE" altLang="de-DE" sz="1600" dirty="0" err="1" smtClean="0">
                  <a:solidFill>
                    <a:schemeClr val="accent2"/>
                  </a:solidFill>
                  <a:latin typeface="+mn-lt"/>
                </a:rPr>
                <a:t>cross-mappings</a:t>
              </a:r>
              <a:endParaRPr lang="de-DE" altLang="de-DE" sz="1600" dirty="0">
                <a:solidFill>
                  <a:schemeClr val="accent2"/>
                </a:solidFill>
                <a:latin typeface="+mn-lt"/>
              </a:endParaRPr>
            </a:p>
            <a:p>
              <a:pPr marL="540000" lvl="1" indent="-285750" eaLnBrk="1" hangingPunct="1">
                <a:buFont typeface="Wingdings" panose="05000000000000000000" pitchFamily="2" charset="2"/>
                <a:buChar char="Ä"/>
              </a:pPr>
              <a:r>
                <a:rPr lang="de-DE" altLang="de-DE" sz="1600" dirty="0" err="1" smtClean="0">
                  <a:latin typeface="+mn-lt"/>
                </a:rPr>
                <a:t>Retrieval</a:t>
              </a:r>
              <a:r>
                <a:rPr lang="de-DE" altLang="de-DE" sz="1600" dirty="0" smtClean="0">
                  <a:latin typeface="+mn-lt"/>
                </a:rPr>
                <a:t> </a:t>
              </a:r>
              <a:r>
                <a:rPr lang="de-DE" altLang="de-DE" sz="1600" dirty="0" err="1" smtClean="0">
                  <a:latin typeface="+mn-lt"/>
                </a:rPr>
                <a:t>of</a:t>
              </a:r>
              <a:r>
                <a:rPr lang="de-DE" altLang="de-DE" sz="1600" dirty="0" smtClean="0">
                  <a:latin typeface="+mn-lt"/>
                </a:rPr>
                <a:t> </a:t>
              </a:r>
              <a:r>
                <a:rPr lang="de-DE" altLang="de-DE" sz="1600" dirty="0" err="1" smtClean="0">
                  <a:latin typeface="+mn-lt"/>
                </a:rPr>
                <a:t>cross-mappings</a:t>
              </a:r>
              <a:r>
                <a:rPr lang="de-DE" altLang="de-DE" sz="1600" dirty="0" smtClean="0">
                  <a:latin typeface="+mn-lt"/>
                </a:rPr>
                <a:t> </a:t>
              </a:r>
              <a:r>
                <a:rPr lang="de-DE" altLang="de-DE" sz="1600" dirty="0" err="1" smtClean="0">
                  <a:latin typeface="+mn-lt"/>
                </a:rPr>
                <a:t>for</a:t>
              </a:r>
              <a:r>
                <a:rPr lang="de-DE" altLang="de-DE" sz="1600" dirty="0" smtClean="0">
                  <a:latin typeface="+mn-lt"/>
                </a:rPr>
                <a:t> </a:t>
              </a:r>
              <a:r>
                <a:rPr lang="de-DE" altLang="de-DE" sz="1600" dirty="0" err="1" smtClean="0">
                  <a:latin typeface="+mn-lt"/>
                </a:rPr>
                <a:t>concepts</a:t>
              </a:r>
              <a:endParaRPr lang="de-DE" altLang="de-DE" sz="1600" dirty="0">
                <a:latin typeface="+mn-lt"/>
              </a:endParaRPr>
            </a:p>
            <a:p>
              <a:pPr eaLnBrk="1" hangingPunct="1"/>
              <a:endParaRPr lang="de-DE" altLang="de-DE" sz="1600" dirty="0">
                <a:latin typeface="+mn-lt"/>
              </a:endParaRPr>
            </a:p>
            <a:p>
              <a:pPr eaLnBrk="1" hangingPunct="1"/>
              <a:r>
                <a:rPr lang="de-DE" altLang="de-DE" sz="1600" dirty="0" smtClean="0">
                  <a:solidFill>
                    <a:schemeClr val="accent1"/>
                  </a:solidFill>
                  <a:latin typeface="+mn-lt"/>
                  <a:sym typeface="Wingdings" panose="05000000000000000000" pitchFamily="2" charset="2"/>
                </a:rPr>
                <a:t> </a:t>
              </a:r>
              <a:r>
                <a:rPr lang="de-DE" altLang="de-DE" sz="1600" dirty="0" smtClean="0">
                  <a:solidFill>
                    <a:schemeClr val="accent1"/>
                  </a:solidFill>
                  <a:latin typeface="+mn-lt"/>
                </a:rPr>
                <a:t>Generally: CTS2 </a:t>
              </a:r>
              <a:r>
                <a:rPr lang="de-DE" altLang="de-DE" sz="1600" dirty="0" err="1" smtClean="0">
                  <a:solidFill>
                    <a:schemeClr val="accent1"/>
                  </a:solidFill>
                  <a:latin typeface="+mn-lt"/>
                </a:rPr>
                <a:t>services</a:t>
              </a:r>
              <a:endParaRPr lang="de-DE" altLang="de-DE" sz="1600" dirty="0">
                <a:solidFill>
                  <a:schemeClr val="accent1"/>
                </a:solidFill>
                <a:latin typeface="+mn-lt"/>
              </a:endParaRPr>
            </a:p>
          </p:txBody>
        </p:sp>
      </p:grpSp>
      <p:sp>
        <p:nvSpPr>
          <p:cNvPr id="93" name="Textfeld 92"/>
          <p:cNvSpPr txBox="1"/>
          <p:nvPr/>
        </p:nvSpPr>
        <p:spPr>
          <a:xfrm rot="21013803">
            <a:off x="3179473" y="1316423"/>
            <a:ext cx="2929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Top-Down Synchronisation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897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 smtClean="0"/>
              <a:t>Terminology</a:t>
            </a:r>
            <a:r>
              <a:rPr lang="de-DE" sz="2800" dirty="0" smtClean="0"/>
              <a:t> Server </a:t>
            </a:r>
            <a:r>
              <a:rPr lang="de-DE" sz="2800" dirty="0" err="1" smtClean="0"/>
              <a:t>of</a:t>
            </a:r>
            <a:r>
              <a:rPr lang="de-DE" sz="2800" dirty="0" smtClean="0"/>
              <a:t> FH Dortmund - </a:t>
            </a:r>
            <a:r>
              <a:rPr lang="de-DE" sz="2800" dirty="0" err="1" smtClean="0"/>
              <a:t>overview</a:t>
            </a:r>
            <a:endParaRPr lang="de-DE" sz="2800" dirty="0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5183189" y="2184127"/>
            <a:ext cx="670128" cy="1014581"/>
            <a:chOff x="1905" y="1089"/>
            <a:chExt cx="227" cy="453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905" y="1089"/>
              <a:ext cx="227" cy="45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1950" y="1497"/>
              <a:ext cx="13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1950" y="1452"/>
              <a:ext cx="13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1950" y="1406"/>
              <a:ext cx="13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2041" y="1315"/>
              <a:ext cx="46" cy="46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1950" y="1134"/>
              <a:ext cx="13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3565525" y="2184128"/>
            <a:ext cx="1619250" cy="1014580"/>
            <a:chOff x="3565525" y="2024535"/>
            <a:chExt cx="1619250" cy="1547812"/>
          </a:xfrm>
        </p:grpSpPr>
        <p:sp>
          <p:nvSpPr>
            <p:cNvPr id="16" name="Rectangle 20"/>
            <p:cNvSpPr>
              <a:spLocks noChangeArrowheads="1"/>
            </p:cNvSpPr>
            <p:nvPr/>
          </p:nvSpPr>
          <p:spPr bwMode="auto">
            <a:xfrm>
              <a:off x="3565525" y="2024535"/>
              <a:ext cx="1619250" cy="154781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 b="1" dirty="0">
                <a:solidFill>
                  <a:srgbClr val="0070C0"/>
                </a:solidFill>
              </a:endParaRPr>
            </a:p>
          </p:txBody>
        </p:sp>
        <p:sp>
          <p:nvSpPr>
            <p:cNvPr id="17" name="Text Box 318"/>
            <p:cNvSpPr txBox="1">
              <a:spLocks noChangeArrowheads="1"/>
            </p:cNvSpPr>
            <p:nvPr/>
          </p:nvSpPr>
          <p:spPr bwMode="auto">
            <a:xfrm>
              <a:off x="3571875" y="2488369"/>
              <a:ext cx="1611313" cy="563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b="1" dirty="0" err="1" smtClean="0">
                  <a:latin typeface="+mn-lt"/>
                </a:rPr>
                <a:t>Webservices</a:t>
              </a:r>
              <a:endParaRPr lang="de-DE" sz="1400" b="1" dirty="0">
                <a:latin typeface="+mn-lt"/>
              </a:endParaRPr>
            </a:p>
          </p:txBody>
        </p:sp>
      </p:grpSp>
      <p:grpSp>
        <p:nvGrpSpPr>
          <p:cNvPr id="24" name="Gruppieren 23"/>
          <p:cNvGrpSpPr/>
          <p:nvPr/>
        </p:nvGrpSpPr>
        <p:grpSpPr>
          <a:xfrm>
            <a:off x="5796136" y="2641476"/>
            <a:ext cx="2808312" cy="954107"/>
            <a:chOff x="6168021" y="2638411"/>
            <a:chExt cx="2808312" cy="954107"/>
          </a:xfrm>
        </p:grpSpPr>
        <p:sp>
          <p:nvSpPr>
            <p:cNvPr id="25" name="Textfeld 236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338017" y="2638411"/>
              <a:ext cx="638316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1400" dirty="0" smtClean="0">
                  <a:latin typeface="+mn-lt"/>
                </a:rPr>
                <a:t>CSV</a:t>
              </a:r>
            </a:p>
            <a:p>
              <a:pPr eaLnBrk="1" hangingPunct="1"/>
              <a:r>
                <a:rPr lang="de-DE" sz="1400" dirty="0" err="1" smtClean="0">
                  <a:latin typeface="+mn-lt"/>
                </a:rPr>
                <a:t>ClaML</a:t>
              </a:r>
              <a:endParaRPr lang="de-DE" sz="1400" dirty="0" smtClean="0">
                <a:latin typeface="+mn-lt"/>
              </a:endParaRPr>
            </a:p>
            <a:p>
              <a:pPr eaLnBrk="1" hangingPunct="1"/>
              <a:r>
                <a:rPr lang="de-DE" sz="1400" dirty="0" smtClean="0">
                  <a:latin typeface="+mn-lt"/>
                </a:rPr>
                <a:t>LOINC</a:t>
              </a:r>
            </a:p>
            <a:p>
              <a:pPr eaLnBrk="1" hangingPunct="1"/>
              <a:r>
                <a:rPr lang="de-DE" sz="1400" dirty="0" smtClean="0">
                  <a:latin typeface="+mn-lt"/>
                </a:rPr>
                <a:t>…</a:t>
              </a:r>
              <a:endParaRPr lang="de-DE" sz="1400" dirty="0">
                <a:latin typeface="+mn-lt"/>
              </a:endParaRPr>
            </a:p>
          </p:txBody>
        </p:sp>
        <p:cxnSp>
          <p:nvCxnSpPr>
            <p:cNvPr id="26" name="Gerade Verbindung mit Pfeil 25"/>
            <p:cNvCxnSpPr>
              <a:stCxn id="25" idx="1"/>
              <a:endCxn id="27" idx="3"/>
            </p:cNvCxnSpPr>
            <p:nvPr>
              <p:custDataLst>
                <p:tags r:id="rId11"/>
              </p:custDataLst>
            </p:nvPr>
          </p:nvCxnSpPr>
          <p:spPr>
            <a:xfrm flipH="1" flipV="1">
              <a:off x="7562058" y="2917027"/>
              <a:ext cx="775959" cy="198438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7" name="Rectangle 20"/>
            <p:cNvSpPr>
              <a:spLocks noChangeArrowheads="1"/>
            </p:cNvSpPr>
            <p:nvPr/>
          </p:nvSpPr>
          <p:spPr bwMode="auto">
            <a:xfrm>
              <a:off x="6227764" y="2638411"/>
              <a:ext cx="1334294" cy="5572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" name="Text Box 319"/>
            <p:cNvSpPr txBox="1">
              <a:spLocks noChangeArrowheads="1"/>
            </p:cNvSpPr>
            <p:nvPr/>
          </p:nvSpPr>
          <p:spPr bwMode="auto">
            <a:xfrm>
              <a:off x="6168021" y="2638411"/>
              <a:ext cx="131799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dirty="0" smtClean="0">
                  <a:latin typeface="+mn-lt"/>
                </a:rPr>
                <a:t>Import/Export-</a:t>
              </a:r>
            </a:p>
            <a:p>
              <a:pPr eaLnBrk="1" hangingPunct="1"/>
              <a:r>
                <a:rPr lang="en-US" sz="1400" dirty="0" smtClean="0">
                  <a:latin typeface="+mn-lt"/>
                </a:rPr>
                <a:t>module</a:t>
              </a:r>
              <a:endParaRPr lang="de-DE" sz="1400" dirty="0">
                <a:latin typeface="+mn-lt"/>
              </a:endParaRPr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179512" y="1050628"/>
            <a:ext cx="3400302" cy="1950888"/>
            <a:chOff x="179512" y="1050628"/>
            <a:chExt cx="3400302" cy="1950888"/>
          </a:xfrm>
        </p:grpSpPr>
        <p:sp>
          <p:nvSpPr>
            <p:cNvPr id="241" name="Line 86"/>
            <p:cNvSpPr>
              <a:spLocks noChangeShapeType="1"/>
            </p:cNvSpPr>
            <p:nvPr/>
          </p:nvSpPr>
          <p:spPr bwMode="auto">
            <a:xfrm>
              <a:off x="851478" y="2337871"/>
              <a:ext cx="2708595" cy="2896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4" name="Line 86"/>
            <p:cNvSpPr>
              <a:spLocks noChangeShapeType="1"/>
            </p:cNvSpPr>
            <p:nvPr/>
          </p:nvSpPr>
          <p:spPr bwMode="auto">
            <a:xfrm>
              <a:off x="1190206" y="1767701"/>
              <a:ext cx="2389608" cy="68417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179512" y="1050628"/>
              <a:ext cx="19442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dirty="0" smtClean="0">
                  <a:solidFill>
                    <a:srgbClr val="01438F"/>
                  </a:solidFill>
                  <a:latin typeface="+mn-lt"/>
                </a:rPr>
                <a:t>Primary </a:t>
              </a:r>
              <a:r>
                <a:rPr lang="de-DE" dirty="0" err="1" smtClean="0">
                  <a:solidFill>
                    <a:srgbClr val="01438F"/>
                  </a:solidFill>
                  <a:latin typeface="+mn-lt"/>
                </a:rPr>
                <a:t>systems</a:t>
              </a:r>
              <a:endParaRPr lang="de-DE" dirty="0">
                <a:solidFill>
                  <a:srgbClr val="01438F"/>
                </a:solidFill>
                <a:latin typeface="+mn-lt"/>
              </a:endParaRPr>
            </a:p>
          </p:txBody>
        </p:sp>
        <p:grpSp>
          <p:nvGrpSpPr>
            <p:cNvPr id="31" name="Group 120"/>
            <p:cNvGrpSpPr>
              <a:grpSpLocks/>
            </p:cNvGrpSpPr>
            <p:nvPr/>
          </p:nvGrpSpPr>
          <p:grpSpPr bwMode="auto">
            <a:xfrm>
              <a:off x="613944" y="1500361"/>
              <a:ext cx="576262" cy="585788"/>
              <a:chOff x="22" y="793"/>
              <a:chExt cx="541" cy="596"/>
            </a:xfrm>
          </p:grpSpPr>
          <p:grpSp>
            <p:nvGrpSpPr>
              <p:cNvPr id="206" name="Group 64"/>
              <p:cNvGrpSpPr>
                <a:grpSpLocks/>
              </p:cNvGrpSpPr>
              <p:nvPr/>
            </p:nvGrpSpPr>
            <p:grpSpPr bwMode="auto">
              <a:xfrm>
                <a:off x="82" y="1257"/>
                <a:ext cx="245" cy="132"/>
                <a:chOff x="2592" y="1872"/>
                <a:chExt cx="432" cy="336"/>
              </a:xfrm>
            </p:grpSpPr>
            <p:sp>
              <p:nvSpPr>
                <p:cNvPr id="223" name="Freeform 65"/>
                <p:cNvSpPr>
                  <a:spLocks/>
                </p:cNvSpPr>
                <p:nvPr/>
              </p:nvSpPr>
              <p:spPr bwMode="auto">
                <a:xfrm>
                  <a:off x="2592" y="1872"/>
                  <a:ext cx="432" cy="127"/>
                </a:xfrm>
                <a:custGeom>
                  <a:avLst/>
                  <a:gdLst>
                    <a:gd name="T0" fmla="*/ 2147483647 w 63"/>
                    <a:gd name="T1" fmla="*/ 2147483647 h 32"/>
                    <a:gd name="T2" fmla="*/ 2147483647 w 63"/>
                    <a:gd name="T3" fmla="*/ 2147483647 h 32"/>
                    <a:gd name="T4" fmla="*/ 2147483647 w 63"/>
                    <a:gd name="T5" fmla="*/ 2147483647 h 32"/>
                    <a:gd name="T6" fmla="*/ 2147483647 w 63"/>
                    <a:gd name="T7" fmla="*/ 2147483647 h 32"/>
                    <a:gd name="T8" fmla="*/ 2147483647 w 63"/>
                    <a:gd name="T9" fmla="*/ 2147483647 h 32"/>
                    <a:gd name="T10" fmla="*/ 2147483647 w 63"/>
                    <a:gd name="T11" fmla="*/ 2147483647 h 32"/>
                    <a:gd name="T12" fmla="*/ 2147483647 w 63"/>
                    <a:gd name="T13" fmla="*/ 2147483647 h 32"/>
                    <a:gd name="T14" fmla="*/ 2147483647 w 63"/>
                    <a:gd name="T15" fmla="*/ 2147483647 h 32"/>
                    <a:gd name="T16" fmla="*/ 2147483647 w 63"/>
                    <a:gd name="T17" fmla="*/ 2147483647 h 32"/>
                    <a:gd name="T18" fmla="*/ 2147483647 w 63"/>
                    <a:gd name="T19" fmla="*/ 2147483647 h 32"/>
                    <a:gd name="T20" fmla="*/ 2147483647 w 63"/>
                    <a:gd name="T21" fmla="*/ 2147483647 h 32"/>
                    <a:gd name="T22" fmla="*/ 2147483647 w 63"/>
                    <a:gd name="T23" fmla="*/ 0 h 32"/>
                    <a:gd name="T24" fmla="*/ 2147483647 w 63"/>
                    <a:gd name="T25" fmla="*/ 0 h 32"/>
                    <a:gd name="T26" fmla="*/ 2147483647 w 63"/>
                    <a:gd name="T27" fmla="*/ 0 h 32"/>
                    <a:gd name="T28" fmla="*/ 2147483647 w 63"/>
                    <a:gd name="T29" fmla="*/ 0 h 32"/>
                    <a:gd name="T30" fmla="*/ 2147483647 w 63"/>
                    <a:gd name="T31" fmla="*/ 2147483647 h 32"/>
                    <a:gd name="T32" fmla="*/ 2147483647 w 63"/>
                    <a:gd name="T33" fmla="*/ 2147483647 h 32"/>
                    <a:gd name="T34" fmla="*/ 2147483647 w 63"/>
                    <a:gd name="T35" fmla="*/ 2147483647 h 32"/>
                    <a:gd name="T36" fmla="*/ 2147483647 w 63"/>
                    <a:gd name="T37" fmla="*/ 2147483647 h 32"/>
                    <a:gd name="T38" fmla="*/ 2147483647 w 63"/>
                    <a:gd name="T39" fmla="*/ 2147483647 h 32"/>
                    <a:gd name="T40" fmla="*/ 2147483647 w 63"/>
                    <a:gd name="T41" fmla="*/ 2147483647 h 32"/>
                    <a:gd name="T42" fmla="*/ 2147483647 w 63"/>
                    <a:gd name="T43" fmla="*/ 2147483647 h 32"/>
                    <a:gd name="T44" fmla="*/ 2147483647 w 63"/>
                    <a:gd name="T45" fmla="*/ 2147483647 h 32"/>
                    <a:gd name="T46" fmla="*/ 2147483647 w 63"/>
                    <a:gd name="T47" fmla="*/ 2147483647 h 32"/>
                    <a:gd name="T48" fmla="*/ 0 w 63"/>
                    <a:gd name="T49" fmla="*/ 2147483647 h 32"/>
                    <a:gd name="T50" fmla="*/ 0 w 63"/>
                    <a:gd name="T51" fmla="*/ 2147483647 h 32"/>
                    <a:gd name="T52" fmla="*/ 0 w 63"/>
                    <a:gd name="T53" fmla="*/ 2147483647 h 32"/>
                    <a:gd name="T54" fmla="*/ 0 w 63"/>
                    <a:gd name="T55" fmla="*/ 2147483647 h 32"/>
                    <a:gd name="T56" fmla="*/ 2147483647 w 63"/>
                    <a:gd name="T57" fmla="*/ 2147483647 h 32"/>
                    <a:gd name="T58" fmla="*/ 2147483647 w 63"/>
                    <a:gd name="T59" fmla="*/ 2147483647 h 32"/>
                    <a:gd name="T60" fmla="*/ 2147483647 w 63"/>
                    <a:gd name="T61" fmla="*/ 2147483647 h 32"/>
                    <a:gd name="T62" fmla="*/ 2147483647 w 63"/>
                    <a:gd name="T63" fmla="*/ 2147483647 h 32"/>
                    <a:gd name="T64" fmla="*/ 2147483647 w 63"/>
                    <a:gd name="T65" fmla="*/ 2147483647 h 32"/>
                    <a:gd name="T66" fmla="*/ 2147483647 w 63"/>
                    <a:gd name="T67" fmla="*/ 2147483647 h 32"/>
                    <a:gd name="T68" fmla="*/ 2147483647 w 63"/>
                    <a:gd name="T69" fmla="*/ 2147483647 h 32"/>
                    <a:gd name="T70" fmla="*/ 2147483647 w 63"/>
                    <a:gd name="T71" fmla="*/ 2147483647 h 32"/>
                    <a:gd name="T72" fmla="*/ 2147483647 w 63"/>
                    <a:gd name="T73" fmla="*/ 2147483647 h 32"/>
                    <a:gd name="T74" fmla="*/ 2147483647 w 63"/>
                    <a:gd name="T75" fmla="*/ 2147483647 h 32"/>
                    <a:gd name="T76" fmla="*/ 2147483647 w 63"/>
                    <a:gd name="T77" fmla="*/ 2147483647 h 32"/>
                    <a:gd name="T78" fmla="*/ 2147483647 w 63"/>
                    <a:gd name="T79" fmla="*/ 2147483647 h 32"/>
                    <a:gd name="T80" fmla="*/ 2147483647 w 63"/>
                    <a:gd name="T81" fmla="*/ 2147483647 h 32"/>
                    <a:gd name="T82" fmla="*/ 2147483647 w 63"/>
                    <a:gd name="T83" fmla="*/ 2147483647 h 32"/>
                    <a:gd name="T84" fmla="*/ 2147483647 w 63"/>
                    <a:gd name="T85" fmla="*/ 2147483647 h 32"/>
                    <a:gd name="T86" fmla="*/ 2147483647 w 63"/>
                    <a:gd name="T87" fmla="*/ 2147483647 h 32"/>
                    <a:gd name="T88" fmla="*/ 2147483647 w 63"/>
                    <a:gd name="T89" fmla="*/ 2147483647 h 32"/>
                    <a:gd name="T90" fmla="*/ 2147483647 w 63"/>
                    <a:gd name="T91" fmla="*/ 2147483647 h 32"/>
                    <a:gd name="T92" fmla="*/ 2147483647 w 63"/>
                    <a:gd name="T93" fmla="*/ 2147483647 h 32"/>
                    <a:gd name="T94" fmla="*/ 2147483647 w 63"/>
                    <a:gd name="T95" fmla="*/ 2147483647 h 32"/>
                    <a:gd name="T96" fmla="*/ 2147483647 w 63"/>
                    <a:gd name="T97" fmla="*/ 2147483647 h 32"/>
                    <a:gd name="T98" fmla="*/ 2147483647 w 63"/>
                    <a:gd name="T99" fmla="*/ 2147483647 h 32"/>
                    <a:gd name="T100" fmla="*/ 2147483647 w 63"/>
                    <a:gd name="T101" fmla="*/ 2147483647 h 32"/>
                    <a:gd name="T102" fmla="*/ 2147483647 w 63"/>
                    <a:gd name="T103" fmla="*/ 2147483647 h 32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63"/>
                    <a:gd name="T157" fmla="*/ 0 h 32"/>
                    <a:gd name="T158" fmla="*/ 63 w 63"/>
                    <a:gd name="T159" fmla="*/ 32 h 32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63" h="32">
                      <a:moveTo>
                        <a:pt x="63" y="16"/>
                      </a:moveTo>
                      <a:lnTo>
                        <a:pt x="63" y="15"/>
                      </a:lnTo>
                      <a:lnTo>
                        <a:pt x="63" y="14"/>
                      </a:lnTo>
                      <a:lnTo>
                        <a:pt x="63" y="13"/>
                      </a:lnTo>
                      <a:lnTo>
                        <a:pt x="62" y="12"/>
                      </a:lnTo>
                      <a:lnTo>
                        <a:pt x="62" y="11"/>
                      </a:lnTo>
                      <a:lnTo>
                        <a:pt x="61" y="10"/>
                      </a:lnTo>
                      <a:lnTo>
                        <a:pt x="60" y="9"/>
                      </a:lnTo>
                      <a:lnTo>
                        <a:pt x="59" y="8"/>
                      </a:lnTo>
                      <a:lnTo>
                        <a:pt x="58" y="7"/>
                      </a:lnTo>
                      <a:lnTo>
                        <a:pt x="57" y="6"/>
                      </a:lnTo>
                      <a:lnTo>
                        <a:pt x="56" y="6"/>
                      </a:lnTo>
                      <a:lnTo>
                        <a:pt x="55" y="5"/>
                      </a:lnTo>
                      <a:lnTo>
                        <a:pt x="54" y="5"/>
                      </a:lnTo>
                      <a:lnTo>
                        <a:pt x="53" y="4"/>
                      </a:lnTo>
                      <a:lnTo>
                        <a:pt x="52" y="4"/>
                      </a:lnTo>
                      <a:lnTo>
                        <a:pt x="51" y="3"/>
                      </a:lnTo>
                      <a:lnTo>
                        <a:pt x="50" y="3"/>
                      </a:lnTo>
                      <a:lnTo>
                        <a:pt x="49" y="3"/>
                      </a:lnTo>
                      <a:lnTo>
                        <a:pt x="47" y="2"/>
                      </a:lnTo>
                      <a:lnTo>
                        <a:pt x="46" y="2"/>
                      </a:lnTo>
                      <a:lnTo>
                        <a:pt x="45" y="2"/>
                      </a:lnTo>
                      <a:lnTo>
                        <a:pt x="44" y="1"/>
                      </a:lnTo>
                      <a:lnTo>
                        <a:pt x="43" y="1"/>
                      </a:lnTo>
                      <a:lnTo>
                        <a:pt x="42" y="1"/>
                      </a:lnTo>
                      <a:lnTo>
                        <a:pt x="40" y="1"/>
                      </a:lnTo>
                      <a:lnTo>
                        <a:pt x="39" y="1"/>
                      </a:lnTo>
                      <a:lnTo>
                        <a:pt x="38" y="0"/>
                      </a:lnTo>
                      <a:lnTo>
                        <a:pt x="37" y="0"/>
                      </a:lnTo>
                      <a:lnTo>
                        <a:pt x="35" y="0"/>
                      </a:lnTo>
                      <a:lnTo>
                        <a:pt x="34" y="0"/>
                      </a:lnTo>
                      <a:lnTo>
                        <a:pt x="33" y="0"/>
                      </a:lnTo>
                      <a:lnTo>
                        <a:pt x="32" y="0"/>
                      </a:lnTo>
                      <a:lnTo>
                        <a:pt x="30" y="0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7" y="0"/>
                      </a:lnTo>
                      <a:lnTo>
                        <a:pt x="25" y="0"/>
                      </a:lnTo>
                      <a:lnTo>
                        <a:pt x="24" y="1"/>
                      </a:lnTo>
                      <a:lnTo>
                        <a:pt x="23" y="1"/>
                      </a:lnTo>
                      <a:lnTo>
                        <a:pt x="22" y="1"/>
                      </a:ln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18" y="2"/>
                      </a:lnTo>
                      <a:lnTo>
                        <a:pt x="17" y="2"/>
                      </a:lnTo>
                      <a:lnTo>
                        <a:pt x="16" y="2"/>
                      </a:lnTo>
                      <a:lnTo>
                        <a:pt x="15" y="3"/>
                      </a:lnTo>
                      <a:lnTo>
                        <a:pt x="14" y="3"/>
                      </a:lnTo>
                      <a:lnTo>
                        <a:pt x="13" y="3"/>
                      </a:lnTo>
                      <a:lnTo>
                        <a:pt x="12" y="4"/>
                      </a:lnTo>
                      <a:lnTo>
                        <a:pt x="11" y="4"/>
                      </a:lnTo>
                      <a:lnTo>
                        <a:pt x="10" y="5"/>
                      </a:lnTo>
                      <a:lnTo>
                        <a:pt x="9" y="5"/>
                      </a:lnTo>
                      <a:lnTo>
                        <a:pt x="8" y="5"/>
                      </a:lnTo>
                      <a:lnTo>
                        <a:pt x="7" y="6"/>
                      </a:lnTo>
                      <a:lnTo>
                        <a:pt x="6" y="6"/>
                      </a:lnTo>
                      <a:lnTo>
                        <a:pt x="5" y="7"/>
                      </a:lnTo>
                      <a:lnTo>
                        <a:pt x="4" y="8"/>
                      </a:lnTo>
                      <a:lnTo>
                        <a:pt x="3" y="9"/>
                      </a:lnTo>
                      <a:lnTo>
                        <a:pt x="2" y="10"/>
                      </a:lnTo>
                      <a:lnTo>
                        <a:pt x="1" y="11"/>
                      </a:lnTo>
                      <a:lnTo>
                        <a:pt x="1" y="12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1" y="20"/>
                      </a:lnTo>
                      <a:lnTo>
                        <a:pt x="1" y="21"/>
                      </a:lnTo>
                      <a:lnTo>
                        <a:pt x="2" y="22"/>
                      </a:lnTo>
                      <a:lnTo>
                        <a:pt x="3" y="23"/>
                      </a:lnTo>
                      <a:lnTo>
                        <a:pt x="4" y="24"/>
                      </a:lnTo>
                      <a:lnTo>
                        <a:pt x="5" y="24"/>
                      </a:lnTo>
                      <a:lnTo>
                        <a:pt x="5" y="25"/>
                      </a:lnTo>
                      <a:lnTo>
                        <a:pt x="6" y="25"/>
                      </a:lnTo>
                      <a:lnTo>
                        <a:pt x="7" y="26"/>
                      </a:lnTo>
                      <a:lnTo>
                        <a:pt x="8" y="26"/>
                      </a:lnTo>
                      <a:lnTo>
                        <a:pt x="9" y="27"/>
                      </a:lnTo>
                      <a:lnTo>
                        <a:pt x="10" y="27"/>
                      </a:lnTo>
                      <a:lnTo>
                        <a:pt x="11" y="28"/>
                      </a:lnTo>
                      <a:lnTo>
                        <a:pt x="12" y="28"/>
                      </a:lnTo>
                      <a:lnTo>
                        <a:pt x="13" y="29"/>
                      </a:lnTo>
                      <a:lnTo>
                        <a:pt x="14" y="29"/>
                      </a:lnTo>
                      <a:lnTo>
                        <a:pt x="15" y="29"/>
                      </a:lnTo>
                      <a:lnTo>
                        <a:pt x="16" y="30"/>
                      </a:lnTo>
                      <a:lnTo>
                        <a:pt x="17" y="30"/>
                      </a:lnTo>
                      <a:lnTo>
                        <a:pt x="18" y="30"/>
                      </a:lnTo>
                      <a:lnTo>
                        <a:pt x="19" y="30"/>
                      </a:lnTo>
                      <a:lnTo>
                        <a:pt x="20" y="31"/>
                      </a:lnTo>
                      <a:lnTo>
                        <a:pt x="22" y="31"/>
                      </a:lnTo>
                      <a:lnTo>
                        <a:pt x="23" y="31"/>
                      </a:lnTo>
                      <a:lnTo>
                        <a:pt x="24" y="31"/>
                      </a:lnTo>
                      <a:lnTo>
                        <a:pt x="25" y="31"/>
                      </a:lnTo>
                      <a:lnTo>
                        <a:pt x="26" y="32"/>
                      </a:lnTo>
                      <a:lnTo>
                        <a:pt x="28" y="32"/>
                      </a:lnTo>
                      <a:lnTo>
                        <a:pt x="29" y="32"/>
                      </a:lnTo>
                      <a:lnTo>
                        <a:pt x="30" y="32"/>
                      </a:lnTo>
                      <a:lnTo>
                        <a:pt x="32" y="32"/>
                      </a:lnTo>
                      <a:lnTo>
                        <a:pt x="33" y="32"/>
                      </a:lnTo>
                      <a:lnTo>
                        <a:pt x="34" y="32"/>
                      </a:lnTo>
                      <a:lnTo>
                        <a:pt x="35" y="32"/>
                      </a:lnTo>
                      <a:lnTo>
                        <a:pt x="37" y="32"/>
                      </a:lnTo>
                      <a:lnTo>
                        <a:pt x="38" y="31"/>
                      </a:lnTo>
                      <a:lnTo>
                        <a:pt x="39" y="31"/>
                      </a:lnTo>
                      <a:lnTo>
                        <a:pt x="40" y="31"/>
                      </a:lnTo>
                      <a:lnTo>
                        <a:pt x="42" y="31"/>
                      </a:lnTo>
                      <a:lnTo>
                        <a:pt x="43" y="31"/>
                      </a:lnTo>
                      <a:lnTo>
                        <a:pt x="44" y="30"/>
                      </a:lnTo>
                      <a:lnTo>
                        <a:pt x="45" y="30"/>
                      </a:lnTo>
                      <a:lnTo>
                        <a:pt x="46" y="30"/>
                      </a:lnTo>
                      <a:lnTo>
                        <a:pt x="47" y="30"/>
                      </a:lnTo>
                      <a:lnTo>
                        <a:pt x="49" y="29"/>
                      </a:lnTo>
                      <a:lnTo>
                        <a:pt x="50" y="29"/>
                      </a:lnTo>
                      <a:lnTo>
                        <a:pt x="51" y="29"/>
                      </a:lnTo>
                      <a:lnTo>
                        <a:pt x="52" y="28"/>
                      </a:lnTo>
                      <a:lnTo>
                        <a:pt x="53" y="28"/>
                      </a:lnTo>
                      <a:lnTo>
                        <a:pt x="54" y="27"/>
                      </a:lnTo>
                      <a:lnTo>
                        <a:pt x="55" y="27"/>
                      </a:lnTo>
                      <a:lnTo>
                        <a:pt x="55" y="26"/>
                      </a:lnTo>
                      <a:lnTo>
                        <a:pt x="56" y="26"/>
                      </a:lnTo>
                      <a:lnTo>
                        <a:pt x="57" y="25"/>
                      </a:lnTo>
                      <a:lnTo>
                        <a:pt x="58" y="25"/>
                      </a:lnTo>
                      <a:lnTo>
                        <a:pt x="58" y="24"/>
                      </a:lnTo>
                      <a:lnTo>
                        <a:pt x="59" y="24"/>
                      </a:lnTo>
                      <a:lnTo>
                        <a:pt x="60" y="23"/>
                      </a:lnTo>
                      <a:lnTo>
                        <a:pt x="61" y="22"/>
                      </a:lnTo>
                      <a:lnTo>
                        <a:pt x="62" y="21"/>
                      </a:lnTo>
                      <a:lnTo>
                        <a:pt x="62" y="20"/>
                      </a:lnTo>
                      <a:lnTo>
                        <a:pt x="63" y="19"/>
                      </a:lnTo>
                      <a:lnTo>
                        <a:pt x="63" y="18"/>
                      </a:lnTo>
                      <a:lnTo>
                        <a:pt x="63" y="17"/>
                      </a:lnTo>
                      <a:lnTo>
                        <a:pt x="63" y="16"/>
                      </a:lnTo>
                    </a:path>
                  </a:pathLst>
                </a:custGeom>
                <a:solidFill>
                  <a:srgbClr val="BFC4C7"/>
                </a:solidFill>
                <a:ln w="0">
                  <a:solidFill>
                    <a:srgbClr val="2328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" name="Freeform 66"/>
                <p:cNvSpPr>
                  <a:spLocks/>
                </p:cNvSpPr>
                <p:nvPr/>
              </p:nvSpPr>
              <p:spPr bwMode="auto">
                <a:xfrm>
                  <a:off x="2592" y="1920"/>
                  <a:ext cx="432" cy="288"/>
                </a:xfrm>
                <a:custGeom>
                  <a:avLst/>
                  <a:gdLst>
                    <a:gd name="T0" fmla="*/ 0 w 63"/>
                    <a:gd name="T1" fmla="*/ 0 h 79"/>
                    <a:gd name="T2" fmla="*/ 0 w 63"/>
                    <a:gd name="T3" fmla="*/ 2147483647 h 79"/>
                    <a:gd name="T4" fmla="*/ 0 w 63"/>
                    <a:gd name="T5" fmla="*/ 2147483647 h 79"/>
                    <a:gd name="T6" fmla="*/ 0 w 63"/>
                    <a:gd name="T7" fmla="*/ 2147483647 h 79"/>
                    <a:gd name="T8" fmla="*/ 2147483647 w 63"/>
                    <a:gd name="T9" fmla="*/ 2147483647 h 79"/>
                    <a:gd name="T10" fmla="*/ 2147483647 w 63"/>
                    <a:gd name="T11" fmla="*/ 2147483647 h 79"/>
                    <a:gd name="T12" fmla="*/ 2147483647 w 63"/>
                    <a:gd name="T13" fmla="*/ 2147483647 h 79"/>
                    <a:gd name="T14" fmla="*/ 2147483647 w 63"/>
                    <a:gd name="T15" fmla="*/ 2147483647 h 79"/>
                    <a:gd name="T16" fmla="*/ 2147483647 w 63"/>
                    <a:gd name="T17" fmla="*/ 2147483647 h 79"/>
                    <a:gd name="T18" fmla="*/ 2147483647 w 63"/>
                    <a:gd name="T19" fmla="*/ 2147483647 h 79"/>
                    <a:gd name="T20" fmla="*/ 2147483647 w 63"/>
                    <a:gd name="T21" fmla="*/ 2147483647 h 79"/>
                    <a:gd name="T22" fmla="*/ 2147483647 w 63"/>
                    <a:gd name="T23" fmla="*/ 2147483647 h 79"/>
                    <a:gd name="T24" fmla="*/ 2147483647 w 63"/>
                    <a:gd name="T25" fmla="*/ 2147483647 h 79"/>
                    <a:gd name="T26" fmla="*/ 2147483647 w 63"/>
                    <a:gd name="T27" fmla="*/ 2147483647 h 79"/>
                    <a:gd name="T28" fmla="*/ 2147483647 w 63"/>
                    <a:gd name="T29" fmla="*/ 2147483647 h 79"/>
                    <a:gd name="T30" fmla="*/ 2147483647 w 63"/>
                    <a:gd name="T31" fmla="*/ 2147483647 h 79"/>
                    <a:gd name="T32" fmla="*/ 2147483647 w 63"/>
                    <a:gd name="T33" fmla="*/ 2147483647 h 79"/>
                    <a:gd name="T34" fmla="*/ 2147483647 w 63"/>
                    <a:gd name="T35" fmla="*/ 2147483647 h 79"/>
                    <a:gd name="T36" fmla="*/ 2147483647 w 63"/>
                    <a:gd name="T37" fmla="*/ 2147483647 h 79"/>
                    <a:gd name="T38" fmla="*/ 2147483647 w 63"/>
                    <a:gd name="T39" fmla="*/ 2147483647 h 79"/>
                    <a:gd name="T40" fmla="*/ 2147483647 w 63"/>
                    <a:gd name="T41" fmla="*/ 2147483647 h 79"/>
                    <a:gd name="T42" fmla="*/ 2147483647 w 63"/>
                    <a:gd name="T43" fmla="*/ 2147483647 h 79"/>
                    <a:gd name="T44" fmla="*/ 2147483647 w 63"/>
                    <a:gd name="T45" fmla="*/ 2147483647 h 79"/>
                    <a:gd name="T46" fmla="*/ 2147483647 w 63"/>
                    <a:gd name="T47" fmla="*/ 2147483647 h 79"/>
                    <a:gd name="T48" fmla="*/ 2147483647 w 63"/>
                    <a:gd name="T49" fmla="*/ 2147483647 h 79"/>
                    <a:gd name="T50" fmla="*/ 2147483647 w 63"/>
                    <a:gd name="T51" fmla="*/ 2147483647 h 79"/>
                    <a:gd name="T52" fmla="*/ 2147483647 w 63"/>
                    <a:gd name="T53" fmla="*/ 2147483647 h 79"/>
                    <a:gd name="T54" fmla="*/ 2147483647 w 63"/>
                    <a:gd name="T55" fmla="*/ 2147483647 h 79"/>
                    <a:gd name="T56" fmla="*/ 2147483647 w 63"/>
                    <a:gd name="T57" fmla="*/ 2147483647 h 79"/>
                    <a:gd name="T58" fmla="*/ 2147483647 w 63"/>
                    <a:gd name="T59" fmla="*/ 2147483647 h 79"/>
                    <a:gd name="T60" fmla="*/ 2147483647 w 63"/>
                    <a:gd name="T61" fmla="*/ 0 h 79"/>
                    <a:gd name="T62" fmla="*/ 2147483647 w 63"/>
                    <a:gd name="T63" fmla="*/ 2147483647 h 79"/>
                    <a:gd name="T64" fmla="*/ 2147483647 w 63"/>
                    <a:gd name="T65" fmla="*/ 2147483647 h 79"/>
                    <a:gd name="T66" fmla="*/ 2147483647 w 63"/>
                    <a:gd name="T67" fmla="*/ 2147483647 h 79"/>
                    <a:gd name="T68" fmla="*/ 2147483647 w 63"/>
                    <a:gd name="T69" fmla="*/ 2147483647 h 79"/>
                    <a:gd name="T70" fmla="*/ 2147483647 w 63"/>
                    <a:gd name="T71" fmla="*/ 2147483647 h 79"/>
                    <a:gd name="T72" fmla="*/ 2147483647 w 63"/>
                    <a:gd name="T73" fmla="*/ 2147483647 h 79"/>
                    <a:gd name="T74" fmla="*/ 2147483647 w 63"/>
                    <a:gd name="T75" fmla="*/ 2147483647 h 79"/>
                    <a:gd name="T76" fmla="*/ 2147483647 w 63"/>
                    <a:gd name="T77" fmla="*/ 2147483647 h 79"/>
                    <a:gd name="T78" fmla="*/ 2147483647 w 63"/>
                    <a:gd name="T79" fmla="*/ 2147483647 h 79"/>
                    <a:gd name="T80" fmla="*/ 2147483647 w 63"/>
                    <a:gd name="T81" fmla="*/ 2147483647 h 79"/>
                    <a:gd name="T82" fmla="*/ 2147483647 w 63"/>
                    <a:gd name="T83" fmla="*/ 2147483647 h 79"/>
                    <a:gd name="T84" fmla="*/ 2147483647 w 63"/>
                    <a:gd name="T85" fmla="*/ 2147483647 h 79"/>
                    <a:gd name="T86" fmla="*/ 2147483647 w 63"/>
                    <a:gd name="T87" fmla="*/ 2147483647 h 79"/>
                    <a:gd name="T88" fmla="*/ 2147483647 w 63"/>
                    <a:gd name="T89" fmla="*/ 2147483647 h 79"/>
                    <a:gd name="T90" fmla="*/ 2147483647 w 63"/>
                    <a:gd name="T91" fmla="*/ 2147483647 h 79"/>
                    <a:gd name="T92" fmla="*/ 2147483647 w 63"/>
                    <a:gd name="T93" fmla="*/ 2147483647 h 79"/>
                    <a:gd name="T94" fmla="*/ 2147483647 w 63"/>
                    <a:gd name="T95" fmla="*/ 2147483647 h 79"/>
                    <a:gd name="T96" fmla="*/ 2147483647 w 63"/>
                    <a:gd name="T97" fmla="*/ 2147483647 h 79"/>
                    <a:gd name="T98" fmla="*/ 2147483647 w 63"/>
                    <a:gd name="T99" fmla="*/ 2147483647 h 79"/>
                    <a:gd name="T100" fmla="*/ 2147483647 w 63"/>
                    <a:gd name="T101" fmla="*/ 2147483647 h 79"/>
                    <a:gd name="T102" fmla="*/ 2147483647 w 63"/>
                    <a:gd name="T103" fmla="*/ 2147483647 h 79"/>
                    <a:gd name="T104" fmla="*/ 2147483647 w 63"/>
                    <a:gd name="T105" fmla="*/ 2147483647 h 79"/>
                    <a:gd name="T106" fmla="*/ 2147483647 w 63"/>
                    <a:gd name="T107" fmla="*/ 2147483647 h 79"/>
                    <a:gd name="T108" fmla="*/ 2147483647 w 63"/>
                    <a:gd name="T109" fmla="*/ 2147483647 h 79"/>
                    <a:gd name="T110" fmla="*/ 2147483647 w 63"/>
                    <a:gd name="T111" fmla="*/ 2147483647 h 79"/>
                    <a:gd name="T112" fmla="*/ 0 w 63"/>
                    <a:gd name="T113" fmla="*/ 2147483647 h 79"/>
                    <a:gd name="T114" fmla="*/ 0 w 63"/>
                    <a:gd name="T115" fmla="*/ 2147483647 h 79"/>
                    <a:gd name="T116" fmla="*/ 0 w 63"/>
                    <a:gd name="T117" fmla="*/ 0 h 79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63"/>
                    <a:gd name="T178" fmla="*/ 0 h 79"/>
                    <a:gd name="T179" fmla="*/ 63 w 63"/>
                    <a:gd name="T180" fmla="*/ 79 h 79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63" h="79">
                      <a:moveTo>
                        <a:pt x="0" y="0"/>
                      </a:move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8"/>
                      </a:lnTo>
                      <a:lnTo>
                        <a:pt x="2" y="69"/>
                      </a:lnTo>
                      <a:lnTo>
                        <a:pt x="4" y="71"/>
                      </a:lnTo>
                      <a:lnTo>
                        <a:pt x="7" y="73"/>
                      </a:lnTo>
                      <a:lnTo>
                        <a:pt x="9" y="74"/>
                      </a:lnTo>
                      <a:lnTo>
                        <a:pt x="11" y="75"/>
                      </a:lnTo>
                      <a:lnTo>
                        <a:pt x="15" y="77"/>
                      </a:lnTo>
                      <a:lnTo>
                        <a:pt x="18" y="77"/>
                      </a:lnTo>
                      <a:lnTo>
                        <a:pt x="22" y="78"/>
                      </a:lnTo>
                      <a:lnTo>
                        <a:pt x="25" y="79"/>
                      </a:lnTo>
                      <a:lnTo>
                        <a:pt x="28" y="79"/>
                      </a:lnTo>
                      <a:lnTo>
                        <a:pt x="32" y="79"/>
                      </a:lnTo>
                      <a:lnTo>
                        <a:pt x="35" y="79"/>
                      </a:lnTo>
                      <a:lnTo>
                        <a:pt x="40" y="79"/>
                      </a:lnTo>
                      <a:lnTo>
                        <a:pt x="44" y="78"/>
                      </a:lnTo>
                      <a:lnTo>
                        <a:pt x="47" y="77"/>
                      </a:lnTo>
                      <a:lnTo>
                        <a:pt x="51" y="76"/>
                      </a:lnTo>
                      <a:lnTo>
                        <a:pt x="53" y="75"/>
                      </a:lnTo>
                      <a:lnTo>
                        <a:pt x="55" y="74"/>
                      </a:lnTo>
                      <a:lnTo>
                        <a:pt x="57" y="73"/>
                      </a:lnTo>
                      <a:lnTo>
                        <a:pt x="59" y="71"/>
                      </a:lnTo>
                      <a:lnTo>
                        <a:pt x="61" y="69"/>
                      </a:lnTo>
                      <a:lnTo>
                        <a:pt x="62" y="68"/>
                      </a:lnTo>
                      <a:lnTo>
                        <a:pt x="63" y="66"/>
                      </a:lnTo>
                      <a:lnTo>
                        <a:pt x="63" y="65"/>
                      </a:lnTo>
                      <a:lnTo>
                        <a:pt x="63" y="63"/>
                      </a:lnTo>
                      <a:lnTo>
                        <a:pt x="63" y="0"/>
                      </a:lnTo>
                      <a:lnTo>
                        <a:pt x="63" y="2"/>
                      </a:lnTo>
                      <a:lnTo>
                        <a:pt x="63" y="3"/>
                      </a:lnTo>
                      <a:lnTo>
                        <a:pt x="62" y="5"/>
                      </a:lnTo>
                      <a:lnTo>
                        <a:pt x="61" y="6"/>
                      </a:lnTo>
                      <a:lnTo>
                        <a:pt x="59" y="8"/>
                      </a:lnTo>
                      <a:lnTo>
                        <a:pt x="56" y="10"/>
                      </a:lnTo>
                      <a:lnTo>
                        <a:pt x="54" y="11"/>
                      </a:lnTo>
                      <a:lnTo>
                        <a:pt x="52" y="12"/>
                      </a:lnTo>
                      <a:lnTo>
                        <a:pt x="48" y="13"/>
                      </a:lnTo>
                      <a:lnTo>
                        <a:pt x="45" y="14"/>
                      </a:lnTo>
                      <a:lnTo>
                        <a:pt x="41" y="15"/>
                      </a:lnTo>
                      <a:lnTo>
                        <a:pt x="38" y="15"/>
                      </a:lnTo>
                      <a:lnTo>
                        <a:pt x="35" y="16"/>
                      </a:lnTo>
                      <a:lnTo>
                        <a:pt x="32" y="16"/>
                      </a:lnTo>
                      <a:lnTo>
                        <a:pt x="28" y="16"/>
                      </a:lnTo>
                      <a:lnTo>
                        <a:pt x="24" y="15"/>
                      </a:lnTo>
                      <a:lnTo>
                        <a:pt x="19" y="14"/>
                      </a:lnTo>
                      <a:lnTo>
                        <a:pt x="16" y="14"/>
                      </a:lnTo>
                      <a:lnTo>
                        <a:pt x="13" y="13"/>
                      </a:lnTo>
                      <a:lnTo>
                        <a:pt x="10" y="12"/>
                      </a:lnTo>
                      <a:lnTo>
                        <a:pt x="8" y="11"/>
                      </a:lnTo>
                      <a:lnTo>
                        <a:pt x="6" y="9"/>
                      </a:lnTo>
                      <a:lnTo>
                        <a:pt x="4" y="8"/>
                      </a:lnTo>
                      <a:lnTo>
                        <a:pt x="2" y="6"/>
                      </a:lnTo>
                      <a:lnTo>
                        <a:pt x="1" y="5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0" cap="sq">
                  <a:solidFill>
                    <a:srgbClr val="23282B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07" name="Group 124"/>
              <p:cNvGrpSpPr>
                <a:grpSpLocks/>
              </p:cNvGrpSpPr>
              <p:nvPr/>
            </p:nvGrpSpPr>
            <p:grpSpPr bwMode="auto">
              <a:xfrm>
                <a:off x="22" y="793"/>
                <a:ext cx="541" cy="497"/>
                <a:chOff x="22" y="793"/>
                <a:chExt cx="541" cy="497"/>
              </a:xfrm>
            </p:grpSpPr>
            <p:grpSp>
              <p:nvGrpSpPr>
                <p:cNvPr id="208" name="Group 57"/>
                <p:cNvGrpSpPr>
                  <a:grpSpLocks/>
                </p:cNvGrpSpPr>
                <p:nvPr/>
              </p:nvGrpSpPr>
              <p:grpSpPr bwMode="auto">
                <a:xfrm>
                  <a:off x="412" y="959"/>
                  <a:ext cx="151" cy="331"/>
                  <a:chOff x="1905" y="1089"/>
                  <a:chExt cx="227" cy="453"/>
                </a:xfrm>
              </p:grpSpPr>
              <p:sp>
                <p:nvSpPr>
                  <p:cNvPr id="217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1905" y="1089"/>
                    <a:ext cx="227" cy="453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218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1950" y="1497"/>
                    <a:ext cx="13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9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1950" y="1452"/>
                    <a:ext cx="13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20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1950" y="1406"/>
                    <a:ext cx="13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21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2041" y="1315"/>
                    <a:ext cx="46" cy="46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222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1950" y="1134"/>
                    <a:ext cx="13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09" name="Rectangle 68"/>
                <p:cNvSpPr>
                  <a:spLocks noChangeArrowheads="1"/>
                </p:cNvSpPr>
                <p:nvPr/>
              </p:nvSpPr>
              <p:spPr bwMode="auto">
                <a:xfrm>
                  <a:off x="22" y="793"/>
                  <a:ext cx="326" cy="21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10" name="AutoShape 69"/>
                <p:cNvSpPr>
                  <a:spLocks noChangeArrowheads="1"/>
                </p:cNvSpPr>
                <p:nvPr/>
              </p:nvSpPr>
              <p:spPr bwMode="auto">
                <a:xfrm>
                  <a:off x="39" y="812"/>
                  <a:ext cx="292" cy="18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11" name="Rectangle 70"/>
                <p:cNvSpPr>
                  <a:spLocks noChangeArrowheads="1"/>
                </p:cNvSpPr>
                <p:nvPr/>
              </p:nvSpPr>
              <p:spPr bwMode="auto">
                <a:xfrm>
                  <a:off x="22" y="1010"/>
                  <a:ext cx="326" cy="5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12" name="Rectangle 71"/>
                <p:cNvSpPr>
                  <a:spLocks noChangeArrowheads="1"/>
                </p:cNvSpPr>
                <p:nvPr/>
              </p:nvSpPr>
              <p:spPr bwMode="auto">
                <a:xfrm>
                  <a:off x="245" y="1029"/>
                  <a:ext cx="86" cy="18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13" name="Rectangle 72"/>
                <p:cNvSpPr>
                  <a:spLocks noChangeArrowheads="1"/>
                </p:cNvSpPr>
                <p:nvPr/>
              </p:nvSpPr>
              <p:spPr bwMode="auto">
                <a:xfrm>
                  <a:off x="39" y="1029"/>
                  <a:ext cx="17" cy="18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14" name="Rectangle 73"/>
                <p:cNvSpPr>
                  <a:spLocks noChangeArrowheads="1"/>
                </p:cNvSpPr>
                <p:nvPr/>
              </p:nvSpPr>
              <p:spPr bwMode="auto">
                <a:xfrm>
                  <a:off x="74" y="1029"/>
                  <a:ext cx="16" cy="18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15" name="Line 76"/>
                <p:cNvSpPr>
                  <a:spLocks noChangeShapeType="1"/>
                </p:cNvSpPr>
                <p:nvPr/>
              </p:nvSpPr>
              <p:spPr bwMode="auto">
                <a:xfrm flipH="1">
                  <a:off x="322" y="1257"/>
                  <a:ext cx="90" cy="33"/>
                </a:xfrm>
                <a:prstGeom prst="line">
                  <a:avLst/>
                </a:prstGeom>
                <a:noFill/>
                <a:ln w="254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" name="Line 77"/>
                <p:cNvSpPr>
                  <a:spLocks noChangeShapeType="1"/>
                </p:cNvSpPr>
                <p:nvPr/>
              </p:nvSpPr>
              <p:spPr bwMode="auto">
                <a:xfrm flipH="1" flipV="1">
                  <a:off x="352" y="992"/>
                  <a:ext cx="60" cy="33"/>
                </a:xfrm>
                <a:prstGeom prst="line">
                  <a:avLst/>
                </a:prstGeom>
                <a:noFill/>
                <a:ln w="254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32" name="Group 140"/>
            <p:cNvGrpSpPr>
              <a:grpSpLocks/>
            </p:cNvGrpSpPr>
            <p:nvPr/>
          </p:nvGrpSpPr>
          <p:grpSpPr bwMode="auto">
            <a:xfrm>
              <a:off x="254152" y="2065412"/>
              <a:ext cx="576263" cy="585787"/>
              <a:chOff x="22" y="793"/>
              <a:chExt cx="541" cy="596"/>
            </a:xfrm>
          </p:grpSpPr>
          <p:grpSp>
            <p:nvGrpSpPr>
              <p:cNvPr id="187" name="Group 64"/>
              <p:cNvGrpSpPr>
                <a:grpSpLocks/>
              </p:cNvGrpSpPr>
              <p:nvPr/>
            </p:nvGrpSpPr>
            <p:grpSpPr bwMode="auto">
              <a:xfrm>
                <a:off x="82" y="1257"/>
                <a:ext cx="245" cy="132"/>
                <a:chOff x="2592" y="1872"/>
                <a:chExt cx="432" cy="336"/>
              </a:xfrm>
            </p:grpSpPr>
            <p:sp>
              <p:nvSpPr>
                <p:cNvPr id="204" name="Freeform 65"/>
                <p:cNvSpPr>
                  <a:spLocks/>
                </p:cNvSpPr>
                <p:nvPr/>
              </p:nvSpPr>
              <p:spPr bwMode="auto">
                <a:xfrm>
                  <a:off x="2592" y="1872"/>
                  <a:ext cx="432" cy="127"/>
                </a:xfrm>
                <a:custGeom>
                  <a:avLst/>
                  <a:gdLst>
                    <a:gd name="T0" fmla="*/ 2147483647 w 63"/>
                    <a:gd name="T1" fmla="*/ 2147483647 h 32"/>
                    <a:gd name="T2" fmla="*/ 2147483647 w 63"/>
                    <a:gd name="T3" fmla="*/ 2147483647 h 32"/>
                    <a:gd name="T4" fmla="*/ 2147483647 w 63"/>
                    <a:gd name="T5" fmla="*/ 2147483647 h 32"/>
                    <a:gd name="T6" fmla="*/ 2147483647 w 63"/>
                    <a:gd name="T7" fmla="*/ 2147483647 h 32"/>
                    <a:gd name="T8" fmla="*/ 2147483647 w 63"/>
                    <a:gd name="T9" fmla="*/ 2147483647 h 32"/>
                    <a:gd name="T10" fmla="*/ 2147483647 w 63"/>
                    <a:gd name="T11" fmla="*/ 2147483647 h 32"/>
                    <a:gd name="T12" fmla="*/ 2147483647 w 63"/>
                    <a:gd name="T13" fmla="*/ 2147483647 h 32"/>
                    <a:gd name="T14" fmla="*/ 2147483647 w 63"/>
                    <a:gd name="T15" fmla="*/ 2147483647 h 32"/>
                    <a:gd name="T16" fmla="*/ 2147483647 w 63"/>
                    <a:gd name="T17" fmla="*/ 2147483647 h 32"/>
                    <a:gd name="T18" fmla="*/ 2147483647 w 63"/>
                    <a:gd name="T19" fmla="*/ 2147483647 h 32"/>
                    <a:gd name="T20" fmla="*/ 2147483647 w 63"/>
                    <a:gd name="T21" fmla="*/ 2147483647 h 32"/>
                    <a:gd name="T22" fmla="*/ 2147483647 w 63"/>
                    <a:gd name="T23" fmla="*/ 0 h 32"/>
                    <a:gd name="T24" fmla="*/ 2147483647 w 63"/>
                    <a:gd name="T25" fmla="*/ 0 h 32"/>
                    <a:gd name="T26" fmla="*/ 2147483647 w 63"/>
                    <a:gd name="T27" fmla="*/ 0 h 32"/>
                    <a:gd name="T28" fmla="*/ 2147483647 w 63"/>
                    <a:gd name="T29" fmla="*/ 0 h 32"/>
                    <a:gd name="T30" fmla="*/ 2147483647 w 63"/>
                    <a:gd name="T31" fmla="*/ 2147483647 h 32"/>
                    <a:gd name="T32" fmla="*/ 2147483647 w 63"/>
                    <a:gd name="T33" fmla="*/ 2147483647 h 32"/>
                    <a:gd name="T34" fmla="*/ 2147483647 w 63"/>
                    <a:gd name="T35" fmla="*/ 2147483647 h 32"/>
                    <a:gd name="T36" fmla="*/ 2147483647 w 63"/>
                    <a:gd name="T37" fmla="*/ 2147483647 h 32"/>
                    <a:gd name="T38" fmla="*/ 2147483647 w 63"/>
                    <a:gd name="T39" fmla="*/ 2147483647 h 32"/>
                    <a:gd name="T40" fmla="*/ 2147483647 w 63"/>
                    <a:gd name="T41" fmla="*/ 2147483647 h 32"/>
                    <a:gd name="T42" fmla="*/ 2147483647 w 63"/>
                    <a:gd name="T43" fmla="*/ 2147483647 h 32"/>
                    <a:gd name="T44" fmla="*/ 2147483647 w 63"/>
                    <a:gd name="T45" fmla="*/ 2147483647 h 32"/>
                    <a:gd name="T46" fmla="*/ 2147483647 w 63"/>
                    <a:gd name="T47" fmla="*/ 2147483647 h 32"/>
                    <a:gd name="T48" fmla="*/ 0 w 63"/>
                    <a:gd name="T49" fmla="*/ 2147483647 h 32"/>
                    <a:gd name="T50" fmla="*/ 0 w 63"/>
                    <a:gd name="T51" fmla="*/ 2147483647 h 32"/>
                    <a:gd name="T52" fmla="*/ 0 w 63"/>
                    <a:gd name="T53" fmla="*/ 2147483647 h 32"/>
                    <a:gd name="T54" fmla="*/ 0 w 63"/>
                    <a:gd name="T55" fmla="*/ 2147483647 h 32"/>
                    <a:gd name="T56" fmla="*/ 2147483647 w 63"/>
                    <a:gd name="T57" fmla="*/ 2147483647 h 32"/>
                    <a:gd name="T58" fmla="*/ 2147483647 w 63"/>
                    <a:gd name="T59" fmla="*/ 2147483647 h 32"/>
                    <a:gd name="T60" fmla="*/ 2147483647 w 63"/>
                    <a:gd name="T61" fmla="*/ 2147483647 h 32"/>
                    <a:gd name="T62" fmla="*/ 2147483647 w 63"/>
                    <a:gd name="T63" fmla="*/ 2147483647 h 32"/>
                    <a:gd name="T64" fmla="*/ 2147483647 w 63"/>
                    <a:gd name="T65" fmla="*/ 2147483647 h 32"/>
                    <a:gd name="T66" fmla="*/ 2147483647 w 63"/>
                    <a:gd name="T67" fmla="*/ 2147483647 h 32"/>
                    <a:gd name="T68" fmla="*/ 2147483647 w 63"/>
                    <a:gd name="T69" fmla="*/ 2147483647 h 32"/>
                    <a:gd name="T70" fmla="*/ 2147483647 w 63"/>
                    <a:gd name="T71" fmla="*/ 2147483647 h 32"/>
                    <a:gd name="T72" fmla="*/ 2147483647 w 63"/>
                    <a:gd name="T73" fmla="*/ 2147483647 h 32"/>
                    <a:gd name="T74" fmla="*/ 2147483647 w 63"/>
                    <a:gd name="T75" fmla="*/ 2147483647 h 32"/>
                    <a:gd name="T76" fmla="*/ 2147483647 w 63"/>
                    <a:gd name="T77" fmla="*/ 2147483647 h 32"/>
                    <a:gd name="T78" fmla="*/ 2147483647 w 63"/>
                    <a:gd name="T79" fmla="*/ 2147483647 h 32"/>
                    <a:gd name="T80" fmla="*/ 2147483647 w 63"/>
                    <a:gd name="T81" fmla="*/ 2147483647 h 32"/>
                    <a:gd name="T82" fmla="*/ 2147483647 w 63"/>
                    <a:gd name="T83" fmla="*/ 2147483647 h 32"/>
                    <a:gd name="T84" fmla="*/ 2147483647 w 63"/>
                    <a:gd name="T85" fmla="*/ 2147483647 h 32"/>
                    <a:gd name="T86" fmla="*/ 2147483647 w 63"/>
                    <a:gd name="T87" fmla="*/ 2147483647 h 32"/>
                    <a:gd name="T88" fmla="*/ 2147483647 w 63"/>
                    <a:gd name="T89" fmla="*/ 2147483647 h 32"/>
                    <a:gd name="T90" fmla="*/ 2147483647 w 63"/>
                    <a:gd name="T91" fmla="*/ 2147483647 h 32"/>
                    <a:gd name="T92" fmla="*/ 2147483647 w 63"/>
                    <a:gd name="T93" fmla="*/ 2147483647 h 32"/>
                    <a:gd name="T94" fmla="*/ 2147483647 w 63"/>
                    <a:gd name="T95" fmla="*/ 2147483647 h 32"/>
                    <a:gd name="T96" fmla="*/ 2147483647 w 63"/>
                    <a:gd name="T97" fmla="*/ 2147483647 h 32"/>
                    <a:gd name="T98" fmla="*/ 2147483647 w 63"/>
                    <a:gd name="T99" fmla="*/ 2147483647 h 32"/>
                    <a:gd name="T100" fmla="*/ 2147483647 w 63"/>
                    <a:gd name="T101" fmla="*/ 2147483647 h 32"/>
                    <a:gd name="T102" fmla="*/ 2147483647 w 63"/>
                    <a:gd name="T103" fmla="*/ 2147483647 h 32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63"/>
                    <a:gd name="T157" fmla="*/ 0 h 32"/>
                    <a:gd name="T158" fmla="*/ 63 w 63"/>
                    <a:gd name="T159" fmla="*/ 32 h 32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63" h="32">
                      <a:moveTo>
                        <a:pt x="63" y="16"/>
                      </a:moveTo>
                      <a:lnTo>
                        <a:pt x="63" y="15"/>
                      </a:lnTo>
                      <a:lnTo>
                        <a:pt x="63" y="14"/>
                      </a:lnTo>
                      <a:lnTo>
                        <a:pt x="63" y="13"/>
                      </a:lnTo>
                      <a:lnTo>
                        <a:pt x="62" y="12"/>
                      </a:lnTo>
                      <a:lnTo>
                        <a:pt x="62" y="11"/>
                      </a:lnTo>
                      <a:lnTo>
                        <a:pt x="61" y="10"/>
                      </a:lnTo>
                      <a:lnTo>
                        <a:pt x="60" y="9"/>
                      </a:lnTo>
                      <a:lnTo>
                        <a:pt x="59" y="8"/>
                      </a:lnTo>
                      <a:lnTo>
                        <a:pt x="58" y="7"/>
                      </a:lnTo>
                      <a:lnTo>
                        <a:pt x="57" y="6"/>
                      </a:lnTo>
                      <a:lnTo>
                        <a:pt x="56" y="6"/>
                      </a:lnTo>
                      <a:lnTo>
                        <a:pt x="55" y="5"/>
                      </a:lnTo>
                      <a:lnTo>
                        <a:pt x="54" y="5"/>
                      </a:lnTo>
                      <a:lnTo>
                        <a:pt x="53" y="4"/>
                      </a:lnTo>
                      <a:lnTo>
                        <a:pt x="52" y="4"/>
                      </a:lnTo>
                      <a:lnTo>
                        <a:pt x="51" y="3"/>
                      </a:lnTo>
                      <a:lnTo>
                        <a:pt x="50" y="3"/>
                      </a:lnTo>
                      <a:lnTo>
                        <a:pt x="49" y="3"/>
                      </a:lnTo>
                      <a:lnTo>
                        <a:pt x="47" y="2"/>
                      </a:lnTo>
                      <a:lnTo>
                        <a:pt x="46" y="2"/>
                      </a:lnTo>
                      <a:lnTo>
                        <a:pt x="45" y="2"/>
                      </a:lnTo>
                      <a:lnTo>
                        <a:pt x="44" y="1"/>
                      </a:lnTo>
                      <a:lnTo>
                        <a:pt x="43" y="1"/>
                      </a:lnTo>
                      <a:lnTo>
                        <a:pt x="42" y="1"/>
                      </a:lnTo>
                      <a:lnTo>
                        <a:pt x="40" y="1"/>
                      </a:lnTo>
                      <a:lnTo>
                        <a:pt x="39" y="1"/>
                      </a:lnTo>
                      <a:lnTo>
                        <a:pt x="38" y="0"/>
                      </a:lnTo>
                      <a:lnTo>
                        <a:pt x="37" y="0"/>
                      </a:lnTo>
                      <a:lnTo>
                        <a:pt x="35" y="0"/>
                      </a:lnTo>
                      <a:lnTo>
                        <a:pt x="34" y="0"/>
                      </a:lnTo>
                      <a:lnTo>
                        <a:pt x="33" y="0"/>
                      </a:lnTo>
                      <a:lnTo>
                        <a:pt x="32" y="0"/>
                      </a:lnTo>
                      <a:lnTo>
                        <a:pt x="30" y="0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7" y="0"/>
                      </a:lnTo>
                      <a:lnTo>
                        <a:pt x="25" y="0"/>
                      </a:lnTo>
                      <a:lnTo>
                        <a:pt x="24" y="1"/>
                      </a:lnTo>
                      <a:lnTo>
                        <a:pt x="23" y="1"/>
                      </a:lnTo>
                      <a:lnTo>
                        <a:pt x="22" y="1"/>
                      </a:ln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18" y="2"/>
                      </a:lnTo>
                      <a:lnTo>
                        <a:pt x="17" y="2"/>
                      </a:lnTo>
                      <a:lnTo>
                        <a:pt x="16" y="2"/>
                      </a:lnTo>
                      <a:lnTo>
                        <a:pt x="15" y="3"/>
                      </a:lnTo>
                      <a:lnTo>
                        <a:pt x="14" y="3"/>
                      </a:lnTo>
                      <a:lnTo>
                        <a:pt x="13" y="3"/>
                      </a:lnTo>
                      <a:lnTo>
                        <a:pt x="12" y="4"/>
                      </a:lnTo>
                      <a:lnTo>
                        <a:pt x="11" y="4"/>
                      </a:lnTo>
                      <a:lnTo>
                        <a:pt x="10" y="5"/>
                      </a:lnTo>
                      <a:lnTo>
                        <a:pt x="9" y="5"/>
                      </a:lnTo>
                      <a:lnTo>
                        <a:pt x="8" y="5"/>
                      </a:lnTo>
                      <a:lnTo>
                        <a:pt x="7" y="6"/>
                      </a:lnTo>
                      <a:lnTo>
                        <a:pt x="6" y="6"/>
                      </a:lnTo>
                      <a:lnTo>
                        <a:pt x="5" y="7"/>
                      </a:lnTo>
                      <a:lnTo>
                        <a:pt x="4" y="8"/>
                      </a:lnTo>
                      <a:lnTo>
                        <a:pt x="3" y="9"/>
                      </a:lnTo>
                      <a:lnTo>
                        <a:pt x="2" y="10"/>
                      </a:lnTo>
                      <a:lnTo>
                        <a:pt x="1" y="11"/>
                      </a:lnTo>
                      <a:lnTo>
                        <a:pt x="1" y="12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1" y="20"/>
                      </a:lnTo>
                      <a:lnTo>
                        <a:pt x="1" y="21"/>
                      </a:lnTo>
                      <a:lnTo>
                        <a:pt x="2" y="22"/>
                      </a:lnTo>
                      <a:lnTo>
                        <a:pt x="3" y="23"/>
                      </a:lnTo>
                      <a:lnTo>
                        <a:pt x="4" y="24"/>
                      </a:lnTo>
                      <a:lnTo>
                        <a:pt x="5" y="24"/>
                      </a:lnTo>
                      <a:lnTo>
                        <a:pt x="5" y="25"/>
                      </a:lnTo>
                      <a:lnTo>
                        <a:pt x="6" y="25"/>
                      </a:lnTo>
                      <a:lnTo>
                        <a:pt x="7" y="26"/>
                      </a:lnTo>
                      <a:lnTo>
                        <a:pt x="8" y="26"/>
                      </a:lnTo>
                      <a:lnTo>
                        <a:pt x="9" y="27"/>
                      </a:lnTo>
                      <a:lnTo>
                        <a:pt x="10" y="27"/>
                      </a:lnTo>
                      <a:lnTo>
                        <a:pt x="11" y="28"/>
                      </a:lnTo>
                      <a:lnTo>
                        <a:pt x="12" y="28"/>
                      </a:lnTo>
                      <a:lnTo>
                        <a:pt x="13" y="29"/>
                      </a:lnTo>
                      <a:lnTo>
                        <a:pt x="14" y="29"/>
                      </a:lnTo>
                      <a:lnTo>
                        <a:pt x="15" y="29"/>
                      </a:lnTo>
                      <a:lnTo>
                        <a:pt x="16" y="30"/>
                      </a:lnTo>
                      <a:lnTo>
                        <a:pt x="17" y="30"/>
                      </a:lnTo>
                      <a:lnTo>
                        <a:pt x="18" y="30"/>
                      </a:lnTo>
                      <a:lnTo>
                        <a:pt x="19" y="30"/>
                      </a:lnTo>
                      <a:lnTo>
                        <a:pt x="20" y="31"/>
                      </a:lnTo>
                      <a:lnTo>
                        <a:pt x="22" y="31"/>
                      </a:lnTo>
                      <a:lnTo>
                        <a:pt x="23" y="31"/>
                      </a:lnTo>
                      <a:lnTo>
                        <a:pt x="24" y="31"/>
                      </a:lnTo>
                      <a:lnTo>
                        <a:pt x="25" y="31"/>
                      </a:lnTo>
                      <a:lnTo>
                        <a:pt x="26" y="32"/>
                      </a:lnTo>
                      <a:lnTo>
                        <a:pt x="28" y="32"/>
                      </a:lnTo>
                      <a:lnTo>
                        <a:pt x="29" y="32"/>
                      </a:lnTo>
                      <a:lnTo>
                        <a:pt x="30" y="32"/>
                      </a:lnTo>
                      <a:lnTo>
                        <a:pt x="32" y="32"/>
                      </a:lnTo>
                      <a:lnTo>
                        <a:pt x="33" y="32"/>
                      </a:lnTo>
                      <a:lnTo>
                        <a:pt x="34" y="32"/>
                      </a:lnTo>
                      <a:lnTo>
                        <a:pt x="35" y="32"/>
                      </a:lnTo>
                      <a:lnTo>
                        <a:pt x="37" y="32"/>
                      </a:lnTo>
                      <a:lnTo>
                        <a:pt x="38" y="31"/>
                      </a:lnTo>
                      <a:lnTo>
                        <a:pt x="39" y="31"/>
                      </a:lnTo>
                      <a:lnTo>
                        <a:pt x="40" y="31"/>
                      </a:lnTo>
                      <a:lnTo>
                        <a:pt x="42" y="31"/>
                      </a:lnTo>
                      <a:lnTo>
                        <a:pt x="43" y="31"/>
                      </a:lnTo>
                      <a:lnTo>
                        <a:pt x="44" y="30"/>
                      </a:lnTo>
                      <a:lnTo>
                        <a:pt x="45" y="30"/>
                      </a:lnTo>
                      <a:lnTo>
                        <a:pt x="46" y="30"/>
                      </a:lnTo>
                      <a:lnTo>
                        <a:pt x="47" y="30"/>
                      </a:lnTo>
                      <a:lnTo>
                        <a:pt x="49" y="29"/>
                      </a:lnTo>
                      <a:lnTo>
                        <a:pt x="50" y="29"/>
                      </a:lnTo>
                      <a:lnTo>
                        <a:pt x="51" y="29"/>
                      </a:lnTo>
                      <a:lnTo>
                        <a:pt x="52" y="28"/>
                      </a:lnTo>
                      <a:lnTo>
                        <a:pt x="53" y="28"/>
                      </a:lnTo>
                      <a:lnTo>
                        <a:pt x="54" y="27"/>
                      </a:lnTo>
                      <a:lnTo>
                        <a:pt x="55" y="27"/>
                      </a:lnTo>
                      <a:lnTo>
                        <a:pt x="55" y="26"/>
                      </a:lnTo>
                      <a:lnTo>
                        <a:pt x="56" y="26"/>
                      </a:lnTo>
                      <a:lnTo>
                        <a:pt x="57" y="25"/>
                      </a:lnTo>
                      <a:lnTo>
                        <a:pt x="58" y="25"/>
                      </a:lnTo>
                      <a:lnTo>
                        <a:pt x="58" y="24"/>
                      </a:lnTo>
                      <a:lnTo>
                        <a:pt x="59" y="24"/>
                      </a:lnTo>
                      <a:lnTo>
                        <a:pt x="60" y="23"/>
                      </a:lnTo>
                      <a:lnTo>
                        <a:pt x="61" y="22"/>
                      </a:lnTo>
                      <a:lnTo>
                        <a:pt x="62" y="21"/>
                      </a:lnTo>
                      <a:lnTo>
                        <a:pt x="62" y="20"/>
                      </a:lnTo>
                      <a:lnTo>
                        <a:pt x="63" y="19"/>
                      </a:lnTo>
                      <a:lnTo>
                        <a:pt x="63" y="18"/>
                      </a:lnTo>
                      <a:lnTo>
                        <a:pt x="63" y="17"/>
                      </a:lnTo>
                      <a:lnTo>
                        <a:pt x="63" y="16"/>
                      </a:lnTo>
                    </a:path>
                  </a:pathLst>
                </a:custGeom>
                <a:solidFill>
                  <a:srgbClr val="BFC4C7"/>
                </a:solidFill>
                <a:ln w="0">
                  <a:solidFill>
                    <a:srgbClr val="2328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5" name="Freeform 66"/>
                <p:cNvSpPr>
                  <a:spLocks/>
                </p:cNvSpPr>
                <p:nvPr/>
              </p:nvSpPr>
              <p:spPr bwMode="auto">
                <a:xfrm>
                  <a:off x="2592" y="1920"/>
                  <a:ext cx="432" cy="288"/>
                </a:xfrm>
                <a:custGeom>
                  <a:avLst/>
                  <a:gdLst>
                    <a:gd name="T0" fmla="*/ 0 w 63"/>
                    <a:gd name="T1" fmla="*/ 0 h 79"/>
                    <a:gd name="T2" fmla="*/ 0 w 63"/>
                    <a:gd name="T3" fmla="*/ 2147483647 h 79"/>
                    <a:gd name="T4" fmla="*/ 0 w 63"/>
                    <a:gd name="T5" fmla="*/ 2147483647 h 79"/>
                    <a:gd name="T6" fmla="*/ 0 w 63"/>
                    <a:gd name="T7" fmla="*/ 2147483647 h 79"/>
                    <a:gd name="T8" fmla="*/ 2147483647 w 63"/>
                    <a:gd name="T9" fmla="*/ 2147483647 h 79"/>
                    <a:gd name="T10" fmla="*/ 2147483647 w 63"/>
                    <a:gd name="T11" fmla="*/ 2147483647 h 79"/>
                    <a:gd name="T12" fmla="*/ 2147483647 w 63"/>
                    <a:gd name="T13" fmla="*/ 2147483647 h 79"/>
                    <a:gd name="T14" fmla="*/ 2147483647 w 63"/>
                    <a:gd name="T15" fmla="*/ 2147483647 h 79"/>
                    <a:gd name="T16" fmla="*/ 2147483647 w 63"/>
                    <a:gd name="T17" fmla="*/ 2147483647 h 79"/>
                    <a:gd name="T18" fmla="*/ 2147483647 w 63"/>
                    <a:gd name="T19" fmla="*/ 2147483647 h 79"/>
                    <a:gd name="T20" fmla="*/ 2147483647 w 63"/>
                    <a:gd name="T21" fmla="*/ 2147483647 h 79"/>
                    <a:gd name="T22" fmla="*/ 2147483647 w 63"/>
                    <a:gd name="T23" fmla="*/ 2147483647 h 79"/>
                    <a:gd name="T24" fmla="*/ 2147483647 w 63"/>
                    <a:gd name="T25" fmla="*/ 2147483647 h 79"/>
                    <a:gd name="T26" fmla="*/ 2147483647 w 63"/>
                    <a:gd name="T27" fmla="*/ 2147483647 h 79"/>
                    <a:gd name="T28" fmla="*/ 2147483647 w 63"/>
                    <a:gd name="T29" fmla="*/ 2147483647 h 79"/>
                    <a:gd name="T30" fmla="*/ 2147483647 w 63"/>
                    <a:gd name="T31" fmla="*/ 2147483647 h 79"/>
                    <a:gd name="T32" fmla="*/ 2147483647 w 63"/>
                    <a:gd name="T33" fmla="*/ 2147483647 h 79"/>
                    <a:gd name="T34" fmla="*/ 2147483647 w 63"/>
                    <a:gd name="T35" fmla="*/ 2147483647 h 79"/>
                    <a:gd name="T36" fmla="*/ 2147483647 w 63"/>
                    <a:gd name="T37" fmla="*/ 2147483647 h 79"/>
                    <a:gd name="T38" fmla="*/ 2147483647 w 63"/>
                    <a:gd name="T39" fmla="*/ 2147483647 h 79"/>
                    <a:gd name="T40" fmla="*/ 2147483647 w 63"/>
                    <a:gd name="T41" fmla="*/ 2147483647 h 79"/>
                    <a:gd name="T42" fmla="*/ 2147483647 w 63"/>
                    <a:gd name="T43" fmla="*/ 2147483647 h 79"/>
                    <a:gd name="T44" fmla="*/ 2147483647 w 63"/>
                    <a:gd name="T45" fmla="*/ 2147483647 h 79"/>
                    <a:gd name="T46" fmla="*/ 2147483647 w 63"/>
                    <a:gd name="T47" fmla="*/ 2147483647 h 79"/>
                    <a:gd name="T48" fmla="*/ 2147483647 w 63"/>
                    <a:gd name="T49" fmla="*/ 2147483647 h 79"/>
                    <a:gd name="T50" fmla="*/ 2147483647 w 63"/>
                    <a:gd name="T51" fmla="*/ 2147483647 h 79"/>
                    <a:gd name="T52" fmla="*/ 2147483647 w 63"/>
                    <a:gd name="T53" fmla="*/ 2147483647 h 79"/>
                    <a:gd name="T54" fmla="*/ 2147483647 w 63"/>
                    <a:gd name="T55" fmla="*/ 2147483647 h 79"/>
                    <a:gd name="T56" fmla="*/ 2147483647 w 63"/>
                    <a:gd name="T57" fmla="*/ 2147483647 h 79"/>
                    <a:gd name="T58" fmla="*/ 2147483647 w 63"/>
                    <a:gd name="T59" fmla="*/ 2147483647 h 79"/>
                    <a:gd name="T60" fmla="*/ 2147483647 w 63"/>
                    <a:gd name="T61" fmla="*/ 0 h 79"/>
                    <a:gd name="T62" fmla="*/ 2147483647 w 63"/>
                    <a:gd name="T63" fmla="*/ 2147483647 h 79"/>
                    <a:gd name="T64" fmla="*/ 2147483647 w 63"/>
                    <a:gd name="T65" fmla="*/ 2147483647 h 79"/>
                    <a:gd name="T66" fmla="*/ 2147483647 w 63"/>
                    <a:gd name="T67" fmla="*/ 2147483647 h 79"/>
                    <a:gd name="T68" fmla="*/ 2147483647 w 63"/>
                    <a:gd name="T69" fmla="*/ 2147483647 h 79"/>
                    <a:gd name="T70" fmla="*/ 2147483647 w 63"/>
                    <a:gd name="T71" fmla="*/ 2147483647 h 79"/>
                    <a:gd name="T72" fmla="*/ 2147483647 w 63"/>
                    <a:gd name="T73" fmla="*/ 2147483647 h 79"/>
                    <a:gd name="T74" fmla="*/ 2147483647 w 63"/>
                    <a:gd name="T75" fmla="*/ 2147483647 h 79"/>
                    <a:gd name="T76" fmla="*/ 2147483647 w 63"/>
                    <a:gd name="T77" fmla="*/ 2147483647 h 79"/>
                    <a:gd name="T78" fmla="*/ 2147483647 w 63"/>
                    <a:gd name="T79" fmla="*/ 2147483647 h 79"/>
                    <a:gd name="T80" fmla="*/ 2147483647 w 63"/>
                    <a:gd name="T81" fmla="*/ 2147483647 h 79"/>
                    <a:gd name="T82" fmla="*/ 2147483647 w 63"/>
                    <a:gd name="T83" fmla="*/ 2147483647 h 79"/>
                    <a:gd name="T84" fmla="*/ 2147483647 w 63"/>
                    <a:gd name="T85" fmla="*/ 2147483647 h 79"/>
                    <a:gd name="T86" fmla="*/ 2147483647 w 63"/>
                    <a:gd name="T87" fmla="*/ 2147483647 h 79"/>
                    <a:gd name="T88" fmla="*/ 2147483647 w 63"/>
                    <a:gd name="T89" fmla="*/ 2147483647 h 79"/>
                    <a:gd name="T90" fmla="*/ 2147483647 w 63"/>
                    <a:gd name="T91" fmla="*/ 2147483647 h 79"/>
                    <a:gd name="T92" fmla="*/ 2147483647 w 63"/>
                    <a:gd name="T93" fmla="*/ 2147483647 h 79"/>
                    <a:gd name="T94" fmla="*/ 2147483647 w 63"/>
                    <a:gd name="T95" fmla="*/ 2147483647 h 79"/>
                    <a:gd name="T96" fmla="*/ 2147483647 w 63"/>
                    <a:gd name="T97" fmla="*/ 2147483647 h 79"/>
                    <a:gd name="T98" fmla="*/ 2147483647 w 63"/>
                    <a:gd name="T99" fmla="*/ 2147483647 h 79"/>
                    <a:gd name="T100" fmla="*/ 2147483647 w 63"/>
                    <a:gd name="T101" fmla="*/ 2147483647 h 79"/>
                    <a:gd name="T102" fmla="*/ 2147483647 w 63"/>
                    <a:gd name="T103" fmla="*/ 2147483647 h 79"/>
                    <a:gd name="T104" fmla="*/ 2147483647 w 63"/>
                    <a:gd name="T105" fmla="*/ 2147483647 h 79"/>
                    <a:gd name="T106" fmla="*/ 2147483647 w 63"/>
                    <a:gd name="T107" fmla="*/ 2147483647 h 79"/>
                    <a:gd name="T108" fmla="*/ 2147483647 w 63"/>
                    <a:gd name="T109" fmla="*/ 2147483647 h 79"/>
                    <a:gd name="T110" fmla="*/ 2147483647 w 63"/>
                    <a:gd name="T111" fmla="*/ 2147483647 h 79"/>
                    <a:gd name="T112" fmla="*/ 0 w 63"/>
                    <a:gd name="T113" fmla="*/ 2147483647 h 79"/>
                    <a:gd name="T114" fmla="*/ 0 w 63"/>
                    <a:gd name="T115" fmla="*/ 2147483647 h 79"/>
                    <a:gd name="T116" fmla="*/ 0 w 63"/>
                    <a:gd name="T117" fmla="*/ 0 h 79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63"/>
                    <a:gd name="T178" fmla="*/ 0 h 79"/>
                    <a:gd name="T179" fmla="*/ 63 w 63"/>
                    <a:gd name="T180" fmla="*/ 79 h 79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63" h="79">
                      <a:moveTo>
                        <a:pt x="0" y="0"/>
                      </a:move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8"/>
                      </a:lnTo>
                      <a:lnTo>
                        <a:pt x="2" y="69"/>
                      </a:lnTo>
                      <a:lnTo>
                        <a:pt x="4" y="71"/>
                      </a:lnTo>
                      <a:lnTo>
                        <a:pt x="7" y="73"/>
                      </a:lnTo>
                      <a:lnTo>
                        <a:pt x="9" y="74"/>
                      </a:lnTo>
                      <a:lnTo>
                        <a:pt x="11" y="75"/>
                      </a:lnTo>
                      <a:lnTo>
                        <a:pt x="15" y="77"/>
                      </a:lnTo>
                      <a:lnTo>
                        <a:pt x="18" y="77"/>
                      </a:lnTo>
                      <a:lnTo>
                        <a:pt x="22" y="78"/>
                      </a:lnTo>
                      <a:lnTo>
                        <a:pt x="25" y="79"/>
                      </a:lnTo>
                      <a:lnTo>
                        <a:pt x="28" y="79"/>
                      </a:lnTo>
                      <a:lnTo>
                        <a:pt x="32" y="79"/>
                      </a:lnTo>
                      <a:lnTo>
                        <a:pt x="35" y="79"/>
                      </a:lnTo>
                      <a:lnTo>
                        <a:pt x="40" y="79"/>
                      </a:lnTo>
                      <a:lnTo>
                        <a:pt x="44" y="78"/>
                      </a:lnTo>
                      <a:lnTo>
                        <a:pt x="47" y="77"/>
                      </a:lnTo>
                      <a:lnTo>
                        <a:pt x="51" y="76"/>
                      </a:lnTo>
                      <a:lnTo>
                        <a:pt x="53" y="75"/>
                      </a:lnTo>
                      <a:lnTo>
                        <a:pt x="55" y="74"/>
                      </a:lnTo>
                      <a:lnTo>
                        <a:pt x="57" y="73"/>
                      </a:lnTo>
                      <a:lnTo>
                        <a:pt x="59" y="71"/>
                      </a:lnTo>
                      <a:lnTo>
                        <a:pt x="61" y="69"/>
                      </a:lnTo>
                      <a:lnTo>
                        <a:pt x="62" y="68"/>
                      </a:lnTo>
                      <a:lnTo>
                        <a:pt x="63" y="66"/>
                      </a:lnTo>
                      <a:lnTo>
                        <a:pt x="63" y="65"/>
                      </a:lnTo>
                      <a:lnTo>
                        <a:pt x="63" y="63"/>
                      </a:lnTo>
                      <a:lnTo>
                        <a:pt x="63" y="0"/>
                      </a:lnTo>
                      <a:lnTo>
                        <a:pt x="63" y="2"/>
                      </a:lnTo>
                      <a:lnTo>
                        <a:pt x="63" y="3"/>
                      </a:lnTo>
                      <a:lnTo>
                        <a:pt x="62" y="5"/>
                      </a:lnTo>
                      <a:lnTo>
                        <a:pt x="61" y="6"/>
                      </a:lnTo>
                      <a:lnTo>
                        <a:pt x="59" y="8"/>
                      </a:lnTo>
                      <a:lnTo>
                        <a:pt x="56" y="10"/>
                      </a:lnTo>
                      <a:lnTo>
                        <a:pt x="54" y="11"/>
                      </a:lnTo>
                      <a:lnTo>
                        <a:pt x="52" y="12"/>
                      </a:lnTo>
                      <a:lnTo>
                        <a:pt x="48" y="13"/>
                      </a:lnTo>
                      <a:lnTo>
                        <a:pt x="45" y="14"/>
                      </a:lnTo>
                      <a:lnTo>
                        <a:pt x="41" y="15"/>
                      </a:lnTo>
                      <a:lnTo>
                        <a:pt x="38" y="15"/>
                      </a:lnTo>
                      <a:lnTo>
                        <a:pt x="35" y="16"/>
                      </a:lnTo>
                      <a:lnTo>
                        <a:pt x="32" y="16"/>
                      </a:lnTo>
                      <a:lnTo>
                        <a:pt x="28" y="16"/>
                      </a:lnTo>
                      <a:lnTo>
                        <a:pt x="24" y="15"/>
                      </a:lnTo>
                      <a:lnTo>
                        <a:pt x="19" y="14"/>
                      </a:lnTo>
                      <a:lnTo>
                        <a:pt x="16" y="14"/>
                      </a:lnTo>
                      <a:lnTo>
                        <a:pt x="13" y="13"/>
                      </a:lnTo>
                      <a:lnTo>
                        <a:pt x="10" y="12"/>
                      </a:lnTo>
                      <a:lnTo>
                        <a:pt x="8" y="11"/>
                      </a:lnTo>
                      <a:lnTo>
                        <a:pt x="6" y="9"/>
                      </a:lnTo>
                      <a:lnTo>
                        <a:pt x="4" y="8"/>
                      </a:lnTo>
                      <a:lnTo>
                        <a:pt x="2" y="6"/>
                      </a:lnTo>
                      <a:lnTo>
                        <a:pt x="1" y="5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0" cap="sq">
                  <a:solidFill>
                    <a:srgbClr val="23282B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88" name="Group 144"/>
              <p:cNvGrpSpPr>
                <a:grpSpLocks/>
              </p:cNvGrpSpPr>
              <p:nvPr/>
            </p:nvGrpSpPr>
            <p:grpSpPr bwMode="auto">
              <a:xfrm>
                <a:off x="22" y="793"/>
                <a:ext cx="541" cy="497"/>
                <a:chOff x="22" y="793"/>
                <a:chExt cx="541" cy="497"/>
              </a:xfrm>
            </p:grpSpPr>
            <p:grpSp>
              <p:nvGrpSpPr>
                <p:cNvPr id="189" name="Group 57"/>
                <p:cNvGrpSpPr>
                  <a:grpSpLocks/>
                </p:cNvGrpSpPr>
                <p:nvPr/>
              </p:nvGrpSpPr>
              <p:grpSpPr bwMode="auto">
                <a:xfrm>
                  <a:off x="412" y="959"/>
                  <a:ext cx="151" cy="331"/>
                  <a:chOff x="1905" y="1089"/>
                  <a:chExt cx="227" cy="453"/>
                </a:xfrm>
              </p:grpSpPr>
              <p:sp>
                <p:nvSpPr>
                  <p:cNvPr id="198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1905" y="1089"/>
                    <a:ext cx="227" cy="453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199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1950" y="1497"/>
                    <a:ext cx="13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1950" y="1452"/>
                    <a:ext cx="13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1950" y="1406"/>
                    <a:ext cx="13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2041" y="1315"/>
                    <a:ext cx="46" cy="46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203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1950" y="1134"/>
                    <a:ext cx="13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90" name="Rectangle 68"/>
                <p:cNvSpPr>
                  <a:spLocks noChangeArrowheads="1"/>
                </p:cNvSpPr>
                <p:nvPr/>
              </p:nvSpPr>
              <p:spPr bwMode="auto">
                <a:xfrm>
                  <a:off x="22" y="793"/>
                  <a:ext cx="326" cy="21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91" name="AutoShape 69"/>
                <p:cNvSpPr>
                  <a:spLocks noChangeArrowheads="1"/>
                </p:cNvSpPr>
                <p:nvPr/>
              </p:nvSpPr>
              <p:spPr bwMode="auto">
                <a:xfrm>
                  <a:off x="39" y="812"/>
                  <a:ext cx="292" cy="18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92" name="Rectangle 70"/>
                <p:cNvSpPr>
                  <a:spLocks noChangeArrowheads="1"/>
                </p:cNvSpPr>
                <p:nvPr/>
              </p:nvSpPr>
              <p:spPr bwMode="auto">
                <a:xfrm>
                  <a:off x="22" y="1010"/>
                  <a:ext cx="326" cy="5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93" name="Rectangle 71"/>
                <p:cNvSpPr>
                  <a:spLocks noChangeArrowheads="1"/>
                </p:cNvSpPr>
                <p:nvPr/>
              </p:nvSpPr>
              <p:spPr bwMode="auto">
                <a:xfrm>
                  <a:off x="245" y="1029"/>
                  <a:ext cx="86" cy="18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94" name="Rectangle 72"/>
                <p:cNvSpPr>
                  <a:spLocks noChangeArrowheads="1"/>
                </p:cNvSpPr>
                <p:nvPr/>
              </p:nvSpPr>
              <p:spPr bwMode="auto">
                <a:xfrm>
                  <a:off x="39" y="1029"/>
                  <a:ext cx="17" cy="18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95" name="Rectangle 73"/>
                <p:cNvSpPr>
                  <a:spLocks noChangeArrowheads="1"/>
                </p:cNvSpPr>
                <p:nvPr/>
              </p:nvSpPr>
              <p:spPr bwMode="auto">
                <a:xfrm>
                  <a:off x="74" y="1029"/>
                  <a:ext cx="16" cy="18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96" name="Line 76"/>
                <p:cNvSpPr>
                  <a:spLocks noChangeShapeType="1"/>
                </p:cNvSpPr>
                <p:nvPr/>
              </p:nvSpPr>
              <p:spPr bwMode="auto">
                <a:xfrm flipH="1">
                  <a:off x="322" y="1257"/>
                  <a:ext cx="90" cy="33"/>
                </a:xfrm>
                <a:prstGeom prst="line">
                  <a:avLst/>
                </a:prstGeom>
                <a:noFill/>
                <a:ln w="254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7" name="Line 77"/>
                <p:cNvSpPr>
                  <a:spLocks noChangeShapeType="1"/>
                </p:cNvSpPr>
                <p:nvPr/>
              </p:nvSpPr>
              <p:spPr bwMode="auto">
                <a:xfrm flipH="1" flipV="1">
                  <a:off x="352" y="992"/>
                  <a:ext cx="60" cy="33"/>
                </a:xfrm>
                <a:prstGeom prst="line">
                  <a:avLst/>
                </a:prstGeom>
                <a:noFill/>
                <a:ln w="254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33" name="Group 160"/>
            <p:cNvGrpSpPr>
              <a:grpSpLocks/>
            </p:cNvGrpSpPr>
            <p:nvPr/>
          </p:nvGrpSpPr>
          <p:grpSpPr bwMode="auto">
            <a:xfrm>
              <a:off x="902224" y="2415728"/>
              <a:ext cx="576263" cy="585788"/>
              <a:chOff x="22" y="793"/>
              <a:chExt cx="541" cy="596"/>
            </a:xfrm>
          </p:grpSpPr>
          <p:grpSp>
            <p:nvGrpSpPr>
              <p:cNvPr id="168" name="Group 64"/>
              <p:cNvGrpSpPr>
                <a:grpSpLocks/>
              </p:cNvGrpSpPr>
              <p:nvPr/>
            </p:nvGrpSpPr>
            <p:grpSpPr bwMode="auto">
              <a:xfrm>
                <a:off x="82" y="1257"/>
                <a:ext cx="245" cy="132"/>
                <a:chOff x="2592" y="1872"/>
                <a:chExt cx="432" cy="336"/>
              </a:xfrm>
            </p:grpSpPr>
            <p:sp>
              <p:nvSpPr>
                <p:cNvPr id="185" name="Freeform 65"/>
                <p:cNvSpPr>
                  <a:spLocks/>
                </p:cNvSpPr>
                <p:nvPr/>
              </p:nvSpPr>
              <p:spPr bwMode="auto">
                <a:xfrm>
                  <a:off x="2592" y="1872"/>
                  <a:ext cx="432" cy="127"/>
                </a:xfrm>
                <a:custGeom>
                  <a:avLst/>
                  <a:gdLst>
                    <a:gd name="T0" fmla="*/ 2147483647 w 63"/>
                    <a:gd name="T1" fmla="*/ 2147483647 h 32"/>
                    <a:gd name="T2" fmla="*/ 2147483647 w 63"/>
                    <a:gd name="T3" fmla="*/ 2147483647 h 32"/>
                    <a:gd name="T4" fmla="*/ 2147483647 w 63"/>
                    <a:gd name="T5" fmla="*/ 2147483647 h 32"/>
                    <a:gd name="T6" fmla="*/ 2147483647 w 63"/>
                    <a:gd name="T7" fmla="*/ 2147483647 h 32"/>
                    <a:gd name="T8" fmla="*/ 2147483647 w 63"/>
                    <a:gd name="T9" fmla="*/ 2147483647 h 32"/>
                    <a:gd name="T10" fmla="*/ 2147483647 w 63"/>
                    <a:gd name="T11" fmla="*/ 2147483647 h 32"/>
                    <a:gd name="T12" fmla="*/ 2147483647 w 63"/>
                    <a:gd name="T13" fmla="*/ 2147483647 h 32"/>
                    <a:gd name="T14" fmla="*/ 2147483647 w 63"/>
                    <a:gd name="T15" fmla="*/ 2147483647 h 32"/>
                    <a:gd name="T16" fmla="*/ 2147483647 w 63"/>
                    <a:gd name="T17" fmla="*/ 2147483647 h 32"/>
                    <a:gd name="T18" fmla="*/ 2147483647 w 63"/>
                    <a:gd name="T19" fmla="*/ 2147483647 h 32"/>
                    <a:gd name="T20" fmla="*/ 2147483647 w 63"/>
                    <a:gd name="T21" fmla="*/ 2147483647 h 32"/>
                    <a:gd name="T22" fmla="*/ 2147483647 w 63"/>
                    <a:gd name="T23" fmla="*/ 0 h 32"/>
                    <a:gd name="T24" fmla="*/ 2147483647 w 63"/>
                    <a:gd name="T25" fmla="*/ 0 h 32"/>
                    <a:gd name="T26" fmla="*/ 2147483647 w 63"/>
                    <a:gd name="T27" fmla="*/ 0 h 32"/>
                    <a:gd name="T28" fmla="*/ 2147483647 w 63"/>
                    <a:gd name="T29" fmla="*/ 0 h 32"/>
                    <a:gd name="T30" fmla="*/ 2147483647 w 63"/>
                    <a:gd name="T31" fmla="*/ 2147483647 h 32"/>
                    <a:gd name="T32" fmla="*/ 2147483647 w 63"/>
                    <a:gd name="T33" fmla="*/ 2147483647 h 32"/>
                    <a:gd name="T34" fmla="*/ 2147483647 w 63"/>
                    <a:gd name="T35" fmla="*/ 2147483647 h 32"/>
                    <a:gd name="T36" fmla="*/ 2147483647 w 63"/>
                    <a:gd name="T37" fmla="*/ 2147483647 h 32"/>
                    <a:gd name="T38" fmla="*/ 2147483647 w 63"/>
                    <a:gd name="T39" fmla="*/ 2147483647 h 32"/>
                    <a:gd name="T40" fmla="*/ 2147483647 w 63"/>
                    <a:gd name="T41" fmla="*/ 2147483647 h 32"/>
                    <a:gd name="T42" fmla="*/ 2147483647 w 63"/>
                    <a:gd name="T43" fmla="*/ 2147483647 h 32"/>
                    <a:gd name="T44" fmla="*/ 2147483647 w 63"/>
                    <a:gd name="T45" fmla="*/ 2147483647 h 32"/>
                    <a:gd name="T46" fmla="*/ 2147483647 w 63"/>
                    <a:gd name="T47" fmla="*/ 2147483647 h 32"/>
                    <a:gd name="T48" fmla="*/ 0 w 63"/>
                    <a:gd name="T49" fmla="*/ 2147483647 h 32"/>
                    <a:gd name="T50" fmla="*/ 0 w 63"/>
                    <a:gd name="T51" fmla="*/ 2147483647 h 32"/>
                    <a:gd name="T52" fmla="*/ 0 w 63"/>
                    <a:gd name="T53" fmla="*/ 2147483647 h 32"/>
                    <a:gd name="T54" fmla="*/ 0 w 63"/>
                    <a:gd name="T55" fmla="*/ 2147483647 h 32"/>
                    <a:gd name="T56" fmla="*/ 2147483647 w 63"/>
                    <a:gd name="T57" fmla="*/ 2147483647 h 32"/>
                    <a:gd name="T58" fmla="*/ 2147483647 w 63"/>
                    <a:gd name="T59" fmla="*/ 2147483647 h 32"/>
                    <a:gd name="T60" fmla="*/ 2147483647 w 63"/>
                    <a:gd name="T61" fmla="*/ 2147483647 h 32"/>
                    <a:gd name="T62" fmla="*/ 2147483647 w 63"/>
                    <a:gd name="T63" fmla="*/ 2147483647 h 32"/>
                    <a:gd name="T64" fmla="*/ 2147483647 w 63"/>
                    <a:gd name="T65" fmla="*/ 2147483647 h 32"/>
                    <a:gd name="T66" fmla="*/ 2147483647 w 63"/>
                    <a:gd name="T67" fmla="*/ 2147483647 h 32"/>
                    <a:gd name="T68" fmla="*/ 2147483647 w 63"/>
                    <a:gd name="T69" fmla="*/ 2147483647 h 32"/>
                    <a:gd name="T70" fmla="*/ 2147483647 w 63"/>
                    <a:gd name="T71" fmla="*/ 2147483647 h 32"/>
                    <a:gd name="T72" fmla="*/ 2147483647 w 63"/>
                    <a:gd name="T73" fmla="*/ 2147483647 h 32"/>
                    <a:gd name="T74" fmla="*/ 2147483647 w 63"/>
                    <a:gd name="T75" fmla="*/ 2147483647 h 32"/>
                    <a:gd name="T76" fmla="*/ 2147483647 w 63"/>
                    <a:gd name="T77" fmla="*/ 2147483647 h 32"/>
                    <a:gd name="T78" fmla="*/ 2147483647 w 63"/>
                    <a:gd name="T79" fmla="*/ 2147483647 h 32"/>
                    <a:gd name="T80" fmla="*/ 2147483647 w 63"/>
                    <a:gd name="T81" fmla="*/ 2147483647 h 32"/>
                    <a:gd name="T82" fmla="*/ 2147483647 w 63"/>
                    <a:gd name="T83" fmla="*/ 2147483647 h 32"/>
                    <a:gd name="T84" fmla="*/ 2147483647 w 63"/>
                    <a:gd name="T85" fmla="*/ 2147483647 h 32"/>
                    <a:gd name="T86" fmla="*/ 2147483647 w 63"/>
                    <a:gd name="T87" fmla="*/ 2147483647 h 32"/>
                    <a:gd name="T88" fmla="*/ 2147483647 w 63"/>
                    <a:gd name="T89" fmla="*/ 2147483647 h 32"/>
                    <a:gd name="T90" fmla="*/ 2147483647 w 63"/>
                    <a:gd name="T91" fmla="*/ 2147483647 h 32"/>
                    <a:gd name="T92" fmla="*/ 2147483647 w 63"/>
                    <a:gd name="T93" fmla="*/ 2147483647 h 32"/>
                    <a:gd name="T94" fmla="*/ 2147483647 w 63"/>
                    <a:gd name="T95" fmla="*/ 2147483647 h 32"/>
                    <a:gd name="T96" fmla="*/ 2147483647 w 63"/>
                    <a:gd name="T97" fmla="*/ 2147483647 h 32"/>
                    <a:gd name="T98" fmla="*/ 2147483647 w 63"/>
                    <a:gd name="T99" fmla="*/ 2147483647 h 32"/>
                    <a:gd name="T100" fmla="*/ 2147483647 w 63"/>
                    <a:gd name="T101" fmla="*/ 2147483647 h 32"/>
                    <a:gd name="T102" fmla="*/ 2147483647 w 63"/>
                    <a:gd name="T103" fmla="*/ 2147483647 h 32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63"/>
                    <a:gd name="T157" fmla="*/ 0 h 32"/>
                    <a:gd name="T158" fmla="*/ 63 w 63"/>
                    <a:gd name="T159" fmla="*/ 32 h 32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63" h="32">
                      <a:moveTo>
                        <a:pt x="63" y="16"/>
                      </a:moveTo>
                      <a:lnTo>
                        <a:pt x="63" y="15"/>
                      </a:lnTo>
                      <a:lnTo>
                        <a:pt x="63" y="14"/>
                      </a:lnTo>
                      <a:lnTo>
                        <a:pt x="63" y="13"/>
                      </a:lnTo>
                      <a:lnTo>
                        <a:pt x="62" y="12"/>
                      </a:lnTo>
                      <a:lnTo>
                        <a:pt x="62" y="11"/>
                      </a:lnTo>
                      <a:lnTo>
                        <a:pt x="61" y="10"/>
                      </a:lnTo>
                      <a:lnTo>
                        <a:pt x="60" y="9"/>
                      </a:lnTo>
                      <a:lnTo>
                        <a:pt x="59" y="8"/>
                      </a:lnTo>
                      <a:lnTo>
                        <a:pt x="58" y="7"/>
                      </a:lnTo>
                      <a:lnTo>
                        <a:pt x="57" y="6"/>
                      </a:lnTo>
                      <a:lnTo>
                        <a:pt x="56" y="6"/>
                      </a:lnTo>
                      <a:lnTo>
                        <a:pt x="55" y="5"/>
                      </a:lnTo>
                      <a:lnTo>
                        <a:pt x="54" y="5"/>
                      </a:lnTo>
                      <a:lnTo>
                        <a:pt x="53" y="4"/>
                      </a:lnTo>
                      <a:lnTo>
                        <a:pt x="52" y="4"/>
                      </a:lnTo>
                      <a:lnTo>
                        <a:pt x="51" y="3"/>
                      </a:lnTo>
                      <a:lnTo>
                        <a:pt x="50" y="3"/>
                      </a:lnTo>
                      <a:lnTo>
                        <a:pt x="49" y="3"/>
                      </a:lnTo>
                      <a:lnTo>
                        <a:pt x="47" y="2"/>
                      </a:lnTo>
                      <a:lnTo>
                        <a:pt x="46" y="2"/>
                      </a:lnTo>
                      <a:lnTo>
                        <a:pt x="45" y="2"/>
                      </a:lnTo>
                      <a:lnTo>
                        <a:pt x="44" y="1"/>
                      </a:lnTo>
                      <a:lnTo>
                        <a:pt x="43" y="1"/>
                      </a:lnTo>
                      <a:lnTo>
                        <a:pt x="42" y="1"/>
                      </a:lnTo>
                      <a:lnTo>
                        <a:pt x="40" y="1"/>
                      </a:lnTo>
                      <a:lnTo>
                        <a:pt x="39" y="1"/>
                      </a:lnTo>
                      <a:lnTo>
                        <a:pt x="38" y="0"/>
                      </a:lnTo>
                      <a:lnTo>
                        <a:pt x="37" y="0"/>
                      </a:lnTo>
                      <a:lnTo>
                        <a:pt x="35" y="0"/>
                      </a:lnTo>
                      <a:lnTo>
                        <a:pt x="34" y="0"/>
                      </a:lnTo>
                      <a:lnTo>
                        <a:pt x="33" y="0"/>
                      </a:lnTo>
                      <a:lnTo>
                        <a:pt x="32" y="0"/>
                      </a:lnTo>
                      <a:lnTo>
                        <a:pt x="30" y="0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7" y="0"/>
                      </a:lnTo>
                      <a:lnTo>
                        <a:pt x="25" y="0"/>
                      </a:lnTo>
                      <a:lnTo>
                        <a:pt x="24" y="1"/>
                      </a:lnTo>
                      <a:lnTo>
                        <a:pt x="23" y="1"/>
                      </a:lnTo>
                      <a:lnTo>
                        <a:pt x="22" y="1"/>
                      </a:ln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18" y="2"/>
                      </a:lnTo>
                      <a:lnTo>
                        <a:pt x="17" y="2"/>
                      </a:lnTo>
                      <a:lnTo>
                        <a:pt x="16" y="2"/>
                      </a:lnTo>
                      <a:lnTo>
                        <a:pt x="15" y="3"/>
                      </a:lnTo>
                      <a:lnTo>
                        <a:pt x="14" y="3"/>
                      </a:lnTo>
                      <a:lnTo>
                        <a:pt x="13" y="3"/>
                      </a:lnTo>
                      <a:lnTo>
                        <a:pt x="12" y="4"/>
                      </a:lnTo>
                      <a:lnTo>
                        <a:pt x="11" y="4"/>
                      </a:lnTo>
                      <a:lnTo>
                        <a:pt x="10" y="5"/>
                      </a:lnTo>
                      <a:lnTo>
                        <a:pt x="9" y="5"/>
                      </a:lnTo>
                      <a:lnTo>
                        <a:pt x="8" y="5"/>
                      </a:lnTo>
                      <a:lnTo>
                        <a:pt x="7" y="6"/>
                      </a:lnTo>
                      <a:lnTo>
                        <a:pt x="6" y="6"/>
                      </a:lnTo>
                      <a:lnTo>
                        <a:pt x="5" y="7"/>
                      </a:lnTo>
                      <a:lnTo>
                        <a:pt x="4" y="8"/>
                      </a:lnTo>
                      <a:lnTo>
                        <a:pt x="3" y="9"/>
                      </a:lnTo>
                      <a:lnTo>
                        <a:pt x="2" y="10"/>
                      </a:lnTo>
                      <a:lnTo>
                        <a:pt x="1" y="11"/>
                      </a:lnTo>
                      <a:lnTo>
                        <a:pt x="1" y="12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1" y="20"/>
                      </a:lnTo>
                      <a:lnTo>
                        <a:pt x="1" y="21"/>
                      </a:lnTo>
                      <a:lnTo>
                        <a:pt x="2" y="22"/>
                      </a:lnTo>
                      <a:lnTo>
                        <a:pt x="3" y="23"/>
                      </a:lnTo>
                      <a:lnTo>
                        <a:pt x="4" y="24"/>
                      </a:lnTo>
                      <a:lnTo>
                        <a:pt x="5" y="24"/>
                      </a:lnTo>
                      <a:lnTo>
                        <a:pt x="5" y="25"/>
                      </a:lnTo>
                      <a:lnTo>
                        <a:pt x="6" y="25"/>
                      </a:lnTo>
                      <a:lnTo>
                        <a:pt x="7" y="26"/>
                      </a:lnTo>
                      <a:lnTo>
                        <a:pt x="8" y="26"/>
                      </a:lnTo>
                      <a:lnTo>
                        <a:pt x="9" y="27"/>
                      </a:lnTo>
                      <a:lnTo>
                        <a:pt x="10" y="27"/>
                      </a:lnTo>
                      <a:lnTo>
                        <a:pt x="11" y="28"/>
                      </a:lnTo>
                      <a:lnTo>
                        <a:pt x="12" y="28"/>
                      </a:lnTo>
                      <a:lnTo>
                        <a:pt x="13" y="29"/>
                      </a:lnTo>
                      <a:lnTo>
                        <a:pt x="14" y="29"/>
                      </a:lnTo>
                      <a:lnTo>
                        <a:pt x="15" y="29"/>
                      </a:lnTo>
                      <a:lnTo>
                        <a:pt x="16" y="30"/>
                      </a:lnTo>
                      <a:lnTo>
                        <a:pt x="17" y="30"/>
                      </a:lnTo>
                      <a:lnTo>
                        <a:pt x="18" y="30"/>
                      </a:lnTo>
                      <a:lnTo>
                        <a:pt x="19" y="30"/>
                      </a:lnTo>
                      <a:lnTo>
                        <a:pt x="20" y="31"/>
                      </a:lnTo>
                      <a:lnTo>
                        <a:pt x="22" y="31"/>
                      </a:lnTo>
                      <a:lnTo>
                        <a:pt x="23" y="31"/>
                      </a:lnTo>
                      <a:lnTo>
                        <a:pt x="24" y="31"/>
                      </a:lnTo>
                      <a:lnTo>
                        <a:pt x="25" y="31"/>
                      </a:lnTo>
                      <a:lnTo>
                        <a:pt x="26" y="32"/>
                      </a:lnTo>
                      <a:lnTo>
                        <a:pt x="28" y="32"/>
                      </a:lnTo>
                      <a:lnTo>
                        <a:pt x="29" y="32"/>
                      </a:lnTo>
                      <a:lnTo>
                        <a:pt x="30" y="32"/>
                      </a:lnTo>
                      <a:lnTo>
                        <a:pt x="32" y="32"/>
                      </a:lnTo>
                      <a:lnTo>
                        <a:pt x="33" y="32"/>
                      </a:lnTo>
                      <a:lnTo>
                        <a:pt x="34" y="32"/>
                      </a:lnTo>
                      <a:lnTo>
                        <a:pt x="35" y="32"/>
                      </a:lnTo>
                      <a:lnTo>
                        <a:pt x="37" y="32"/>
                      </a:lnTo>
                      <a:lnTo>
                        <a:pt x="38" y="31"/>
                      </a:lnTo>
                      <a:lnTo>
                        <a:pt x="39" y="31"/>
                      </a:lnTo>
                      <a:lnTo>
                        <a:pt x="40" y="31"/>
                      </a:lnTo>
                      <a:lnTo>
                        <a:pt x="42" y="31"/>
                      </a:lnTo>
                      <a:lnTo>
                        <a:pt x="43" y="31"/>
                      </a:lnTo>
                      <a:lnTo>
                        <a:pt x="44" y="30"/>
                      </a:lnTo>
                      <a:lnTo>
                        <a:pt x="45" y="30"/>
                      </a:lnTo>
                      <a:lnTo>
                        <a:pt x="46" y="30"/>
                      </a:lnTo>
                      <a:lnTo>
                        <a:pt x="47" y="30"/>
                      </a:lnTo>
                      <a:lnTo>
                        <a:pt x="49" y="29"/>
                      </a:lnTo>
                      <a:lnTo>
                        <a:pt x="50" y="29"/>
                      </a:lnTo>
                      <a:lnTo>
                        <a:pt x="51" y="29"/>
                      </a:lnTo>
                      <a:lnTo>
                        <a:pt x="52" y="28"/>
                      </a:lnTo>
                      <a:lnTo>
                        <a:pt x="53" y="28"/>
                      </a:lnTo>
                      <a:lnTo>
                        <a:pt x="54" y="27"/>
                      </a:lnTo>
                      <a:lnTo>
                        <a:pt x="55" y="27"/>
                      </a:lnTo>
                      <a:lnTo>
                        <a:pt x="55" y="26"/>
                      </a:lnTo>
                      <a:lnTo>
                        <a:pt x="56" y="26"/>
                      </a:lnTo>
                      <a:lnTo>
                        <a:pt x="57" y="25"/>
                      </a:lnTo>
                      <a:lnTo>
                        <a:pt x="58" y="25"/>
                      </a:lnTo>
                      <a:lnTo>
                        <a:pt x="58" y="24"/>
                      </a:lnTo>
                      <a:lnTo>
                        <a:pt x="59" y="24"/>
                      </a:lnTo>
                      <a:lnTo>
                        <a:pt x="60" y="23"/>
                      </a:lnTo>
                      <a:lnTo>
                        <a:pt x="61" y="22"/>
                      </a:lnTo>
                      <a:lnTo>
                        <a:pt x="62" y="21"/>
                      </a:lnTo>
                      <a:lnTo>
                        <a:pt x="62" y="20"/>
                      </a:lnTo>
                      <a:lnTo>
                        <a:pt x="63" y="19"/>
                      </a:lnTo>
                      <a:lnTo>
                        <a:pt x="63" y="18"/>
                      </a:lnTo>
                      <a:lnTo>
                        <a:pt x="63" y="17"/>
                      </a:lnTo>
                      <a:lnTo>
                        <a:pt x="63" y="16"/>
                      </a:lnTo>
                    </a:path>
                  </a:pathLst>
                </a:custGeom>
                <a:solidFill>
                  <a:srgbClr val="BFC4C7"/>
                </a:solidFill>
                <a:ln w="0">
                  <a:solidFill>
                    <a:srgbClr val="2328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6" name="Freeform 66"/>
                <p:cNvSpPr>
                  <a:spLocks/>
                </p:cNvSpPr>
                <p:nvPr/>
              </p:nvSpPr>
              <p:spPr bwMode="auto">
                <a:xfrm>
                  <a:off x="2592" y="1920"/>
                  <a:ext cx="432" cy="288"/>
                </a:xfrm>
                <a:custGeom>
                  <a:avLst/>
                  <a:gdLst>
                    <a:gd name="T0" fmla="*/ 0 w 63"/>
                    <a:gd name="T1" fmla="*/ 0 h 79"/>
                    <a:gd name="T2" fmla="*/ 0 w 63"/>
                    <a:gd name="T3" fmla="*/ 2147483647 h 79"/>
                    <a:gd name="T4" fmla="*/ 0 w 63"/>
                    <a:gd name="T5" fmla="*/ 2147483647 h 79"/>
                    <a:gd name="T6" fmla="*/ 0 w 63"/>
                    <a:gd name="T7" fmla="*/ 2147483647 h 79"/>
                    <a:gd name="T8" fmla="*/ 2147483647 w 63"/>
                    <a:gd name="T9" fmla="*/ 2147483647 h 79"/>
                    <a:gd name="T10" fmla="*/ 2147483647 w 63"/>
                    <a:gd name="T11" fmla="*/ 2147483647 h 79"/>
                    <a:gd name="T12" fmla="*/ 2147483647 w 63"/>
                    <a:gd name="T13" fmla="*/ 2147483647 h 79"/>
                    <a:gd name="T14" fmla="*/ 2147483647 w 63"/>
                    <a:gd name="T15" fmla="*/ 2147483647 h 79"/>
                    <a:gd name="T16" fmla="*/ 2147483647 w 63"/>
                    <a:gd name="T17" fmla="*/ 2147483647 h 79"/>
                    <a:gd name="T18" fmla="*/ 2147483647 w 63"/>
                    <a:gd name="T19" fmla="*/ 2147483647 h 79"/>
                    <a:gd name="T20" fmla="*/ 2147483647 w 63"/>
                    <a:gd name="T21" fmla="*/ 2147483647 h 79"/>
                    <a:gd name="T22" fmla="*/ 2147483647 w 63"/>
                    <a:gd name="T23" fmla="*/ 2147483647 h 79"/>
                    <a:gd name="T24" fmla="*/ 2147483647 w 63"/>
                    <a:gd name="T25" fmla="*/ 2147483647 h 79"/>
                    <a:gd name="T26" fmla="*/ 2147483647 w 63"/>
                    <a:gd name="T27" fmla="*/ 2147483647 h 79"/>
                    <a:gd name="T28" fmla="*/ 2147483647 w 63"/>
                    <a:gd name="T29" fmla="*/ 2147483647 h 79"/>
                    <a:gd name="T30" fmla="*/ 2147483647 w 63"/>
                    <a:gd name="T31" fmla="*/ 2147483647 h 79"/>
                    <a:gd name="T32" fmla="*/ 2147483647 w 63"/>
                    <a:gd name="T33" fmla="*/ 2147483647 h 79"/>
                    <a:gd name="T34" fmla="*/ 2147483647 w 63"/>
                    <a:gd name="T35" fmla="*/ 2147483647 h 79"/>
                    <a:gd name="T36" fmla="*/ 2147483647 w 63"/>
                    <a:gd name="T37" fmla="*/ 2147483647 h 79"/>
                    <a:gd name="T38" fmla="*/ 2147483647 w 63"/>
                    <a:gd name="T39" fmla="*/ 2147483647 h 79"/>
                    <a:gd name="T40" fmla="*/ 2147483647 w 63"/>
                    <a:gd name="T41" fmla="*/ 2147483647 h 79"/>
                    <a:gd name="T42" fmla="*/ 2147483647 w 63"/>
                    <a:gd name="T43" fmla="*/ 2147483647 h 79"/>
                    <a:gd name="T44" fmla="*/ 2147483647 w 63"/>
                    <a:gd name="T45" fmla="*/ 2147483647 h 79"/>
                    <a:gd name="T46" fmla="*/ 2147483647 w 63"/>
                    <a:gd name="T47" fmla="*/ 2147483647 h 79"/>
                    <a:gd name="T48" fmla="*/ 2147483647 w 63"/>
                    <a:gd name="T49" fmla="*/ 2147483647 h 79"/>
                    <a:gd name="T50" fmla="*/ 2147483647 w 63"/>
                    <a:gd name="T51" fmla="*/ 2147483647 h 79"/>
                    <a:gd name="T52" fmla="*/ 2147483647 w 63"/>
                    <a:gd name="T53" fmla="*/ 2147483647 h 79"/>
                    <a:gd name="T54" fmla="*/ 2147483647 w 63"/>
                    <a:gd name="T55" fmla="*/ 2147483647 h 79"/>
                    <a:gd name="T56" fmla="*/ 2147483647 w 63"/>
                    <a:gd name="T57" fmla="*/ 2147483647 h 79"/>
                    <a:gd name="T58" fmla="*/ 2147483647 w 63"/>
                    <a:gd name="T59" fmla="*/ 2147483647 h 79"/>
                    <a:gd name="T60" fmla="*/ 2147483647 w 63"/>
                    <a:gd name="T61" fmla="*/ 0 h 79"/>
                    <a:gd name="T62" fmla="*/ 2147483647 w 63"/>
                    <a:gd name="T63" fmla="*/ 2147483647 h 79"/>
                    <a:gd name="T64" fmla="*/ 2147483647 w 63"/>
                    <a:gd name="T65" fmla="*/ 2147483647 h 79"/>
                    <a:gd name="T66" fmla="*/ 2147483647 w 63"/>
                    <a:gd name="T67" fmla="*/ 2147483647 h 79"/>
                    <a:gd name="T68" fmla="*/ 2147483647 w 63"/>
                    <a:gd name="T69" fmla="*/ 2147483647 h 79"/>
                    <a:gd name="T70" fmla="*/ 2147483647 w 63"/>
                    <a:gd name="T71" fmla="*/ 2147483647 h 79"/>
                    <a:gd name="T72" fmla="*/ 2147483647 w 63"/>
                    <a:gd name="T73" fmla="*/ 2147483647 h 79"/>
                    <a:gd name="T74" fmla="*/ 2147483647 w 63"/>
                    <a:gd name="T75" fmla="*/ 2147483647 h 79"/>
                    <a:gd name="T76" fmla="*/ 2147483647 w 63"/>
                    <a:gd name="T77" fmla="*/ 2147483647 h 79"/>
                    <a:gd name="T78" fmla="*/ 2147483647 w 63"/>
                    <a:gd name="T79" fmla="*/ 2147483647 h 79"/>
                    <a:gd name="T80" fmla="*/ 2147483647 w 63"/>
                    <a:gd name="T81" fmla="*/ 2147483647 h 79"/>
                    <a:gd name="T82" fmla="*/ 2147483647 w 63"/>
                    <a:gd name="T83" fmla="*/ 2147483647 h 79"/>
                    <a:gd name="T84" fmla="*/ 2147483647 w 63"/>
                    <a:gd name="T85" fmla="*/ 2147483647 h 79"/>
                    <a:gd name="T86" fmla="*/ 2147483647 w 63"/>
                    <a:gd name="T87" fmla="*/ 2147483647 h 79"/>
                    <a:gd name="T88" fmla="*/ 2147483647 w 63"/>
                    <a:gd name="T89" fmla="*/ 2147483647 h 79"/>
                    <a:gd name="T90" fmla="*/ 2147483647 w 63"/>
                    <a:gd name="T91" fmla="*/ 2147483647 h 79"/>
                    <a:gd name="T92" fmla="*/ 2147483647 w 63"/>
                    <a:gd name="T93" fmla="*/ 2147483647 h 79"/>
                    <a:gd name="T94" fmla="*/ 2147483647 w 63"/>
                    <a:gd name="T95" fmla="*/ 2147483647 h 79"/>
                    <a:gd name="T96" fmla="*/ 2147483647 w 63"/>
                    <a:gd name="T97" fmla="*/ 2147483647 h 79"/>
                    <a:gd name="T98" fmla="*/ 2147483647 w 63"/>
                    <a:gd name="T99" fmla="*/ 2147483647 h 79"/>
                    <a:gd name="T100" fmla="*/ 2147483647 w 63"/>
                    <a:gd name="T101" fmla="*/ 2147483647 h 79"/>
                    <a:gd name="T102" fmla="*/ 2147483647 w 63"/>
                    <a:gd name="T103" fmla="*/ 2147483647 h 79"/>
                    <a:gd name="T104" fmla="*/ 2147483647 w 63"/>
                    <a:gd name="T105" fmla="*/ 2147483647 h 79"/>
                    <a:gd name="T106" fmla="*/ 2147483647 w 63"/>
                    <a:gd name="T107" fmla="*/ 2147483647 h 79"/>
                    <a:gd name="T108" fmla="*/ 2147483647 w 63"/>
                    <a:gd name="T109" fmla="*/ 2147483647 h 79"/>
                    <a:gd name="T110" fmla="*/ 2147483647 w 63"/>
                    <a:gd name="T111" fmla="*/ 2147483647 h 79"/>
                    <a:gd name="T112" fmla="*/ 0 w 63"/>
                    <a:gd name="T113" fmla="*/ 2147483647 h 79"/>
                    <a:gd name="T114" fmla="*/ 0 w 63"/>
                    <a:gd name="T115" fmla="*/ 2147483647 h 79"/>
                    <a:gd name="T116" fmla="*/ 0 w 63"/>
                    <a:gd name="T117" fmla="*/ 0 h 79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63"/>
                    <a:gd name="T178" fmla="*/ 0 h 79"/>
                    <a:gd name="T179" fmla="*/ 63 w 63"/>
                    <a:gd name="T180" fmla="*/ 79 h 79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63" h="79">
                      <a:moveTo>
                        <a:pt x="0" y="0"/>
                      </a:move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8"/>
                      </a:lnTo>
                      <a:lnTo>
                        <a:pt x="2" y="69"/>
                      </a:lnTo>
                      <a:lnTo>
                        <a:pt x="4" y="71"/>
                      </a:lnTo>
                      <a:lnTo>
                        <a:pt x="7" y="73"/>
                      </a:lnTo>
                      <a:lnTo>
                        <a:pt x="9" y="74"/>
                      </a:lnTo>
                      <a:lnTo>
                        <a:pt x="11" y="75"/>
                      </a:lnTo>
                      <a:lnTo>
                        <a:pt x="15" y="77"/>
                      </a:lnTo>
                      <a:lnTo>
                        <a:pt x="18" y="77"/>
                      </a:lnTo>
                      <a:lnTo>
                        <a:pt x="22" y="78"/>
                      </a:lnTo>
                      <a:lnTo>
                        <a:pt x="25" y="79"/>
                      </a:lnTo>
                      <a:lnTo>
                        <a:pt x="28" y="79"/>
                      </a:lnTo>
                      <a:lnTo>
                        <a:pt x="32" y="79"/>
                      </a:lnTo>
                      <a:lnTo>
                        <a:pt x="35" y="79"/>
                      </a:lnTo>
                      <a:lnTo>
                        <a:pt x="40" y="79"/>
                      </a:lnTo>
                      <a:lnTo>
                        <a:pt x="44" y="78"/>
                      </a:lnTo>
                      <a:lnTo>
                        <a:pt x="47" y="77"/>
                      </a:lnTo>
                      <a:lnTo>
                        <a:pt x="51" y="76"/>
                      </a:lnTo>
                      <a:lnTo>
                        <a:pt x="53" y="75"/>
                      </a:lnTo>
                      <a:lnTo>
                        <a:pt x="55" y="74"/>
                      </a:lnTo>
                      <a:lnTo>
                        <a:pt x="57" y="73"/>
                      </a:lnTo>
                      <a:lnTo>
                        <a:pt x="59" y="71"/>
                      </a:lnTo>
                      <a:lnTo>
                        <a:pt x="61" y="69"/>
                      </a:lnTo>
                      <a:lnTo>
                        <a:pt x="62" y="68"/>
                      </a:lnTo>
                      <a:lnTo>
                        <a:pt x="63" y="66"/>
                      </a:lnTo>
                      <a:lnTo>
                        <a:pt x="63" y="65"/>
                      </a:lnTo>
                      <a:lnTo>
                        <a:pt x="63" y="63"/>
                      </a:lnTo>
                      <a:lnTo>
                        <a:pt x="63" y="0"/>
                      </a:lnTo>
                      <a:lnTo>
                        <a:pt x="63" y="2"/>
                      </a:lnTo>
                      <a:lnTo>
                        <a:pt x="63" y="3"/>
                      </a:lnTo>
                      <a:lnTo>
                        <a:pt x="62" y="5"/>
                      </a:lnTo>
                      <a:lnTo>
                        <a:pt x="61" y="6"/>
                      </a:lnTo>
                      <a:lnTo>
                        <a:pt x="59" y="8"/>
                      </a:lnTo>
                      <a:lnTo>
                        <a:pt x="56" y="10"/>
                      </a:lnTo>
                      <a:lnTo>
                        <a:pt x="54" y="11"/>
                      </a:lnTo>
                      <a:lnTo>
                        <a:pt x="52" y="12"/>
                      </a:lnTo>
                      <a:lnTo>
                        <a:pt x="48" y="13"/>
                      </a:lnTo>
                      <a:lnTo>
                        <a:pt x="45" y="14"/>
                      </a:lnTo>
                      <a:lnTo>
                        <a:pt x="41" y="15"/>
                      </a:lnTo>
                      <a:lnTo>
                        <a:pt x="38" y="15"/>
                      </a:lnTo>
                      <a:lnTo>
                        <a:pt x="35" y="16"/>
                      </a:lnTo>
                      <a:lnTo>
                        <a:pt x="32" y="16"/>
                      </a:lnTo>
                      <a:lnTo>
                        <a:pt x="28" y="16"/>
                      </a:lnTo>
                      <a:lnTo>
                        <a:pt x="24" y="15"/>
                      </a:lnTo>
                      <a:lnTo>
                        <a:pt x="19" y="14"/>
                      </a:lnTo>
                      <a:lnTo>
                        <a:pt x="16" y="14"/>
                      </a:lnTo>
                      <a:lnTo>
                        <a:pt x="13" y="13"/>
                      </a:lnTo>
                      <a:lnTo>
                        <a:pt x="10" y="12"/>
                      </a:lnTo>
                      <a:lnTo>
                        <a:pt x="8" y="11"/>
                      </a:lnTo>
                      <a:lnTo>
                        <a:pt x="6" y="9"/>
                      </a:lnTo>
                      <a:lnTo>
                        <a:pt x="4" y="8"/>
                      </a:lnTo>
                      <a:lnTo>
                        <a:pt x="2" y="6"/>
                      </a:lnTo>
                      <a:lnTo>
                        <a:pt x="1" y="5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0" cap="sq">
                  <a:solidFill>
                    <a:srgbClr val="23282B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69" name="Group 164"/>
              <p:cNvGrpSpPr>
                <a:grpSpLocks/>
              </p:cNvGrpSpPr>
              <p:nvPr/>
            </p:nvGrpSpPr>
            <p:grpSpPr bwMode="auto">
              <a:xfrm>
                <a:off x="22" y="793"/>
                <a:ext cx="541" cy="497"/>
                <a:chOff x="22" y="793"/>
                <a:chExt cx="541" cy="497"/>
              </a:xfrm>
            </p:grpSpPr>
            <p:grpSp>
              <p:nvGrpSpPr>
                <p:cNvPr id="170" name="Group 57"/>
                <p:cNvGrpSpPr>
                  <a:grpSpLocks/>
                </p:cNvGrpSpPr>
                <p:nvPr/>
              </p:nvGrpSpPr>
              <p:grpSpPr bwMode="auto">
                <a:xfrm>
                  <a:off x="412" y="959"/>
                  <a:ext cx="151" cy="331"/>
                  <a:chOff x="1905" y="1089"/>
                  <a:chExt cx="227" cy="453"/>
                </a:xfrm>
              </p:grpSpPr>
              <p:sp>
                <p:nvSpPr>
                  <p:cNvPr id="179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1905" y="1089"/>
                    <a:ext cx="227" cy="453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180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1950" y="1497"/>
                    <a:ext cx="13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1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1950" y="1452"/>
                    <a:ext cx="13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2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1950" y="1406"/>
                    <a:ext cx="13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3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2041" y="1315"/>
                    <a:ext cx="46" cy="46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184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1950" y="1134"/>
                    <a:ext cx="13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71" name="Rectangle 68"/>
                <p:cNvSpPr>
                  <a:spLocks noChangeArrowheads="1"/>
                </p:cNvSpPr>
                <p:nvPr/>
              </p:nvSpPr>
              <p:spPr bwMode="auto">
                <a:xfrm>
                  <a:off x="22" y="793"/>
                  <a:ext cx="326" cy="21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72" name="AutoShape 69"/>
                <p:cNvSpPr>
                  <a:spLocks noChangeArrowheads="1"/>
                </p:cNvSpPr>
                <p:nvPr/>
              </p:nvSpPr>
              <p:spPr bwMode="auto">
                <a:xfrm>
                  <a:off x="39" y="812"/>
                  <a:ext cx="292" cy="18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73" name="Rectangle 70"/>
                <p:cNvSpPr>
                  <a:spLocks noChangeArrowheads="1"/>
                </p:cNvSpPr>
                <p:nvPr/>
              </p:nvSpPr>
              <p:spPr bwMode="auto">
                <a:xfrm>
                  <a:off x="22" y="1010"/>
                  <a:ext cx="326" cy="5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74" name="Rectangle 71"/>
                <p:cNvSpPr>
                  <a:spLocks noChangeArrowheads="1"/>
                </p:cNvSpPr>
                <p:nvPr/>
              </p:nvSpPr>
              <p:spPr bwMode="auto">
                <a:xfrm>
                  <a:off x="245" y="1029"/>
                  <a:ext cx="86" cy="18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75" name="Rectangle 72"/>
                <p:cNvSpPr>
                  <a:spLocks noChangeArrowheads="1"/>
                </p:cNvSpPr>
                <p:nvPr/>
              </p:nvSpPr>
              <p:spPr bwMode="auto">
                <a:xfrm>
                  <a:off x="39" y="1029"/>
                  <a:ext cx="17" cy="18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76" name="Rectangle 73"/>
                <p:cNvSpPr>
                  <a:spLocks noChangeArrowheads="1"/>
                </p:cNvSpPr>
                <p:nvPr/>
              </p:nvSpPr>
              <p:spPr bwMode="auto">
                <a:xfrm>
                  <a:off x="74" y="1029"/>
                  <a:ext cx="16" cy="18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77" name="Line 76"/>
                <p:cNvSpPr>
                  <a:spLocks noChangeShapeType="1"/>
                </p:cNvSpPr>
                <p:nvPr/>
              </p:nvSpPr>
              <p:spPr bwMode="auto">
                <a:xfrm flipH="1">
                  <a:off x="322" y="1257"/>
                  <a:ext cx="90" cy="33"/>
                </a:xfrm>
                <a:prstGeom prst="line">
                  <a:avLst/>
                </a:prstGeom>
                <a:noFill/>
                <a:ln w="254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8" name="Line 77"/>
                <p:cNvSpPr>
                  <a:spLocks noChangeShapeType="1"/>
                </p:cNvSpPr>
                <p:nvPr/>
              </p:nvSpPr>
              <p:spPr bwMode="auto">
                <a:xfrm flipH="1" flipV="1">
                  <a:off x="352" y="992"/>
                  <a:ext cx="60" cy="33"/>
                </a:xfrm>
                <a:prstGeom prst="line">
                  <a:avLst/>
                </a:prstGeom>
                <a:noFill/>
                <a:ln w="254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34" name="Group 180"/>
            <p:cNvGrpSpPr>
              <a:grpSpLocks/>
            </p:cNvGrpSpPr>
            <p:nvPr/>
          </p:nvGrpSpPr>
          <p:grpSpPr bwMode="auto">
            <a:xfrm>
              <a:off x="1406106" y="1849388"/>
              <a:ext cx="576263" cy="585787"/>
              <a:chOff x="22" y="793"/>
              <a:chExt cx="541" cy="596"/>
            </a:xfrm>
          </p:grpSpPr>
          <p:grpSp>
            <p:nvGrpSpPr>
              <p:cNvPr id="149" name="Group 64"/>
              <p:cNvGrpSpPr>
                <a:grpSpLocks/>
              </p:cNvGrpSpPr>
              <p:nvPr/>
            </p:nvGrpSpPr>
            <p:grpSpPr bwMode="auto">
              <a:xfrm>
                <a:off x="82" y="1257"/>
                <a:ext cx="245" cy="132"/>
                <a:chOff x="2592" y="1872"/>
                <a:chExt cx="432" cy="336"/>
              </a:xfrm>
            </p:grpSpPr>
            <p:sp>
              <p:nvSpPr>
                <p:cNvPr id="166" name="Freeform 65"/>
                <p:cNvSpPr>
                  <a:spLocks/>
                </p:cNvSpPr>
                <p:nvPr/>
              </p:nvSpPr>
              <p:spPr bwMode="auto">
                <a:xfrm>
                  <a:off x="2592" y="1872"/>
                  <a:ext cx="432" cy="127"/>
                </a:xfrm>
                <a:custGeom>
                  <a:avLst/>
                  <a:gdLst>
                    <a:gd name="T0" fmla="*/ 2147483647 w 63"/>
                    <a:gd name="T1" fmla="*/ 2147483647 h 32"/>
                    <a:gd name="T2" fmla="*/ 2147483647 w 63"/>
                    <a:gd name="T3" fmla="*/ 2147483647 h 32"/>
                    <a:gd name="T4" fmla="*/ 2147483647 w 63"/>
                    <a:gd name="T5" fmla="*/ 2147483647 h 32"/>
                    <a:gd name="T6" fmla="*/ 2147483647 w 63"/>
                    <a:gd name="T7" fmla="*/ 2147483647 h 32"/>
                    <a:gd name="T8" fmla="*/ 2147483647 w 63"/>
                    <a:gd name="T9" fmla="*/ 2147483647 h 32"/>
                    <a:gd name="T10" fmla="*/ 2147483647 w 63"/>
                    <a:gd name="T11" fmla="*/ 2147483647 h 32"/>
                    <a:gd name="T12" fmla="*/ 2147483647 w 63"/>
                    <a:gd name="T13" fmla="*/ 2147483647 h 32"/>
                    <a:gd name="T14" fmla="*/ 2147483647 w 63"/>
                    <a:gd name="T15" fmla="*/ 2147483647 h 32"/>
                    <a:gd name="T16" fmla="*/ 2147483647 w 63"/>
                    <a:gd name="T17" fmla="*/ 2147483647 h 32"/>
                    <a:gd name="T18" fmla="*/ 2147483647 w 63"/>
                    <a:gd name="T19" fmla="*/ 2147483647 h 32"/>
                    <a:gd name="T20" fmla="*/ 2147483647 w 63"/>
                    <a:gd name="T21" fmla="*/ 2147483647 h 32"/>
                    <a:gd name="T22" fmla="*/ 2147483647 w 63"/>
                    <a:gd name="T23" fmla="*/ 0 h 32"/>
                    <a:gd name="T24" fmla="*/ 2147483647 w 63"/>
                    <a:gd name="T25" fmla="*/ 0 h 32"/>
                    <a:gd name="T26" fmla="*/ 2147483647 w 63"/>
                    <a:gd name="T27" fmla="*/ 0 h 32"/>
                    <a:gd name="T28" fmla="*/ 2147483647 w 63"/>
                    <a:gd name="T29" fmla="*/ 0 h 32"/>
                    <a:gd name="T30" fmla="*/ 2147483647 w 63"/>
                    <a:gd name="T31" fmla="*/ 2147483647 h 32"/>
                    <a:gd name="T32" fmla="*/ 2147483647 w 63"/>
                    <a:gd name="T33" fmla="*/ 2147483647 h 32"/>
                    <a:gd name="T34" fmla="*/ 2147483647 w 63"/>
                    <a:gd name="T35" fmla="*/ 2147483647 h 32"/>
                    <a:gd name="T36" fmla="*/ 2147483647 w 63"/>
                    <a:gd name="T37" fmla="*/ 2147483647 h 32"/>
                    <a:gd name="T38" fmla="*/ 2147483647 w 63"/>
                    <a:gd name="T39" fmla="*/ 2147483647 h 32"/>
                    <a:gd name="T40" fmla="*/ 2147483647 w 63"/>
                    <a:gd name="T41" fmla="*/ 2147483647 h 32"/>
                    <a:gd name="T42" fmla="*/ 2147483647 w 63"/>
                    <a:gd name="T43" fmla="*/ 2147483647 h 32"/>
                    <a:gd name="T44" fmla="*/ 2147483647 w 63"/>
                    <a:gd name="T45" fmla="*/ 2147483647 h 32"/>
                    <a:gd name="T46" fmla="*/ 2147483647 w 63"/>
                    <a:gd name="T47" fmla="*/ 2147483647 h 32"/>
                    <a:gd name="T48" fmla="*/ 0 w 63"/>
                    <a:gd name="T49" fmla="*/ 2147483647 h 32"/>
                    <a:gd name="T50" fmla="*/ 0 w 63"/>
                    <a:gd name="T51" fmla="*/ 2147483647 h 32"/>
                    <a:gd name="T52" fmla="*/ 0 w 63"/>
                    <a:gd name="T53" fmla="*/ 2147483647 h 32"/>
                    <a:gd name="T54" fmla="*/ 0 w 63"/>
                    <a:gd name="T55" fmla="*/ 2147483647 h 32"/>
                    <a:gd name="T56" fmla="*/ 2147483647 w 63"/>
                    <a:gd name="T57" fmla="*/ 2147483647 h 32"/>
                    <a:gd name="T58" fmla="*/ 2147483647 w 63"/>
                    <a:gd name="T59" fmla="*/ 2147483647 h 32"/>
                    <a:gd name="T60" fmla="*/ 2147483647 w 63"/>
                    <a:gd name="T61" fmla="*/ 2147483647 h 32"/>
                    <a:gd name="T62" fmla="*/ 2147483647 w 63"/>
                    <a:gd name="T63" fmla="*/ 2147483647 h 32"/>
                    <a:gd name="T64" fmla="*/ 2147483647 w 63"/>
                    <a:gd name="T65" fmla="*/ 2147483647 h 32"/>
                    <a:gd name="T66" fmla="*/ 2147483647 w 63"/>
                    <a:gd name="T67" fmla="*/ 2147483647 h 32"/>
                    <a:gd name="T68" fmla="*/ 2147483647 w 63"/>
                    <a:gd name="T69" fmla="*/ 2147483647 h 32"/>
                    <a:gd name="T70" fmla="*/ 2147483647 w 63"/>
                    <a:gd name="T71" fmla="*/ 2147483647 h 32"/>
                    <a:gd name="T72" fmla="*/ 2147483647 w 63"/>
                    <a:gd name="T73" fmla="*/ 2147483647 h 32"/>
                    <a:gd name="T74" fmla="*/ 2147483647 w 63"/>
                    <a:gd name="T75" fmla="*/ 2147483647 h 32"/>
                    <a:gd name="T76" fmla="*/ 2147483647 w 63"/>
                    <a:gd name="T77" fmla="*/ 2147483647 h 32"/>
                    <a:gd name="T78" fmla="*/ 2147483647 w 63"/>
                    <a:gd name="T79" fmla="*/ 2147483647 h 32"/>
                    <a:gd name="T80" fmla="*/ 2147483647 w 63"/>
                    <a:gd name="T81" fmla="*/ 2147483647 h 32"/>
                    <a:gd name="T82" fmla="*/ 2147483647 w 63"/>
                    <a:gd name="T83" fmla="*/ 2147483647 h 32"/>
                    <a:gd name="T84" fmla="*/ 2147483647 w 63"/>
                    <a:gd name="T85" fmla="*/ 2147483647 h 32"/>
                    <a:gd name="T86" fmla="*/ 2147483647 w 63"/>
                    <a:gd name="T87" fmla="*/ 2147483647 h 32"/>
                    <a:gd name="T88" fmla="*/ 2147483647 w 63"/>
                    <a:gd name="T89" fmla="*/ 2147483647 h 32"/>
                    <a:gd name="T90" fmla="*/ 2147483647 w 63"/>
                    <a:gd name="T91" fmla="*/ 2147483647 h 32"/>
                    <a:gd name="T92" fmla="*/ 2147483647 w 63"/>
                    <a:gd name="T93" fmla="*/ 2147483647 h 32"/>
                    <a:gd name="T94" fmla="*/ 2147483647 w 63"/>
                    <a:gd name="T95" fmla="*/ 2147483647 h 32"/>
                    <a:gd name="T96" fmla="*/ 2147483647 w 63"/>
                    <a:gd name="T97" fmla="*/ 2147483647 h 32"/>
                    <a:gd name="T98" fmla="*/ 2147483647 w 63"/>
                    <a:gd name="T99" fmla="*/ 2147483647 h 32"/>
                    <a:gd name="T100" fmla="*/ 2147483647 w 63"/>
                    <a:gd name="T101" fmla="*/ 2147483647 h 32"/>
                    <a:gd name="T102" fmla="*/ 2147483647 w 63"/>
                    <a:gd name="T103" fmla="*/ 2147483647 h 32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63"/>
                    <a:gd name="T157" fmla="*/ 0 h 32"/>
                    <a:gd name="T158" fmla="*/ 63 w 63"/>
                    <a:gd name="T159" fmla="*/ 32 h 32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63" h="32">
                      <a:moveTo>
                        <a:pt x="63" y="16"/>
                      </a:moveTo>
                      <a:lnTo>
                        <a:pt x="63" y="15"/>
                      </a:lnTo>
                      <a:lnTo>
                        <a:pt x="63" y="14"/>
                      </a:lnTo>
                      <a:lnTo>
                        <a:pt x="63" y="13"/>
                      </a:lnTo>
                      <a:lnTo>
                        <a:pt x="62" y="12"/>
                      </a:lnTo>
                      <a:lnTo>
                        <a:pt x="62" y="11"/>
                      </a:lnTo>
                      <a:lnTo>
                        <a:pt x="61" y="10"/>
                      </a:lnTo>
                      <a:lnTo>
                        <a:pt x="60" y="9"/>
                      </a:lnTo>
                      <a:lnTo>
                        <a:pt x="59" y="8"/>
                      </a:lnTo>
                      <a:lnTo>
                        <a:pt x="58" y="7"/>
                      </a:lnTo>
                      <a:lnTo>
                        <a:pt x="57" y="6"/>
                      </a:lnTo>
                      <a:lnTo>
                        <a:pt x="56" y="6"/>
                      </a:lnTo>
                      <a:lnTo>
                        <a:pt x="55" y="5"/>
                      </a:lnTo>
                      <a:lnTo>
                        <a:pt x="54" y="5"/>
                      </a:lnTo>
                      <a:lnTo>
                        <a:pt x="53" y="4"/>
                      </a:lnTo>
                      <a:lnTo>
                        <a:pt x="52" y="4"/>
                      </a:lnTo>
                      <a:lnTo>
                        <a:pt x="51" y="3"/>
                      </a:lnTo>
                      <a:lnTo>
                        <a:pt x="50" y="3"/>
                      </a:lnTo>
                      <a:lnTo>
                        <a:pt x="49" y="3"/>
                      </a:lnTo>
                      <a:lnTo>
                        <a:pt x="47" y="2"/>
                      </a:lnTo>
                      <a:lnTo>
                        <a:pt x="46" y="2"/>
                      </a:lnTo>
                      <a:lnTo>
                        <a:pt x="45" y="2"/>
                      </a:lnTo>
                      <a:lnTo>
                        <a:pt x="44" y="1"/>
                      </a:lnTo>
                      <a:lnTo>
                        <a:pt x="43" y="1"/>
                      </a:lnTo>
                      <a:lnTo>
                        <a:pt x="42" y="1"/>
                      </a:lnTo>
                      <a:lnTo>
                        <a:pt x="40" y="1"/>
                      </a:lnTo>
                      <a:lnTo>
                        <a:pt x="39" y="1"/>
                      </a:lnTo>
                      <a:lnTo>
                        <a:pt x="38" y="0"/>
                      </a:lnTo>
                      <a:lnTo>
                        <a:pt x="37" y="0"/>
                      </a:lnTo>
                      <a:lnTo>
                        <a:pt x="35" y="0"/>
                      </a:lnTo>
                      <a:lnTo>
                        <a:pt x="34" y="0"/>
                      </a:lnTo>
                      <a:lnTo>
                        <a:pt x="33" y="0"/>
                      </a:lnTo>
                      <a:lnTo>
                        <a:pt x="32" y="0"/>
                      </a:lnTo>
                      <a:lnTo>
                        <a:pt x="30" y="0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7" y="0"/>
                      </a:lnTo>
                      <a:lnTo>
                        <a:pt x="25" y="0"/>
                      </a:lnTo>
                      <a:lnTo>
                        <a:pt x="24" y="1"/>
                      </a:lnTo>
                      <a:lnTo>
                        <a:pt x="23" y="1"/>
                      </a:lnTo>
                      <a:lnTo>
                        <a:pt x="22" y="1"/>
                      </a:ln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18" y="2"/>
                      </a:lnTo>
                      <a:lnTo>
                        <a:pt x="17" y="2"/>
                      </a:lnTo>
                      <a:lnTo>
                        <a:pt x="16" y="2"/>
                      </a:lnTo>
                      <a:lnTo>
                        <a:pt x="15" y="3"/>
                      </a:lnTo>
                      <a:lnTo>
                        <a:pt x="14" y="3"/>
                      </a:lnTo>
                      <a:lnTo>
                        <a:pt x="13" y="3"/>
                      </a:lnTo>
                      <a:lnTo>
                        <a:pt x="12" y="4"/>
                      </a:lnTo>
                      <a:lnTo>
                        <a:pt x="11" y="4"/>
                      </a:lnTo>
                      <a:lnTo>
                        <a:pt x="10" y="5"/>
                      </a:lnTo>
                      <a:lnTo>
                        <a:pt x="9" y="5"/>
                      </a:lnTo>
                      <a:lnTo>
                        <a:pt x="8" y="5"/>
                      </a:lnTo>
                      <a:lnTo>
                        <a:pt x="7" y="6"/>
                      </a:lnTo>
                      <a:lnTo>
                        <a:pt x="6" y="6"/>
                      </a:lnTo>
                      <a:lnTo>
                        <a:pt x="5" y="7"/>
                      </a:lnTo>
                      <a:lnTo>
                        <a:pt x="4" y="8"/>
                      </a:lnTo>
                      <a:lnTo>
                        <a:pt x="3" y="9"/>
                      </a:lnTo>
                      <a:lnTo>
                        <a:pt x="2" y="10"/>
                      </a:lnTo>
                      <a:lnTo>
                        <a:pt x="1" y="11"/>
                      </a:lnTo>
                      <a:lnTo>
                        <a:pt x="1" y="12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1" y="20"/>
                      </a:lnTo>
                      <a:lnTo>
                        <a:pt x="1" y="21"/>
                      </a:lnTo>
                      <a:lnTo>
                        <a:pt x="2" y="22"/>
                      </a:lnTo>
                      <a:lnTo>
                        <a:pt x="3" y="23"/>
                      </a:lnTo>
                      <a:lnTo>
                        <a:pt x="4" y="24"/>
                      </a:lnTo>
                      <a:lnTo>
                        <a:pt x="5" y="24"/>
                      </a:lnTo>
                      <a:lnTo>
                        <a:pt x="5" y="25"/>
                      </a:lnTo>
                      <a:lnTo>
                        <a:pt x="6" y="25"/>
                      </a:lnTo>
                      <a:lnTo>
                        <a:pt x="7" y="26"/>
                      </a:lnTo>
                      <a:lnTo>
                        <a:pt x="8" y="26"/>
                      </a:lnTo>
                      <a:lnTo>
                        <a:pt x="9" y="27"/>
                      </a:lnTo>
                      <a:lnTo>
                        <a:pt x="10" y="27"/>
                      </a:lnTo>
                      <a:lnTo>
                        <a:pt x="11" y="28"/>
                      </a:lnTo>
                      <a:lnTo>
                        <a:pt x="12" y="28"/>
                      </a:lnTo>
                      <a:lnTo>
                        <a:pt x="13" y="29"/>
                      </a:lnTo>
                      <a:lnTo>
                        <a:pt x="14" y="29"/>
                      </a:lnTo>
                      <a:lnTo>
                        <a:pt x="15" y="29"/>
                      </a:lnTo>
                      <a:lnTo>
                        <a:pt x="16" y="30"/>
                      </a:lnTo>
                      <a:lnTo>
                        <a:pt x="17" y="30"/>
                      </a:lnTo>
                      <a:lnTo>
                        <a:pt x="18" y="30"/>
                      </a:lnTo>
                      <a:lnTo>
                        <a:pt x="19" y="30"/>
                      </a:lnTo>
                      <a:lnTo>
                        <a:pt x="20" y="31"/>
                      </a:lnTo>
                      <a:lnTo>
                        <a:pt x="22" y="31"/>
                      </a:lnTo>
                      <a:lnTo>
                        <a:pt x="23" y="31"/>
                      </a:lnTo>
                      <a:lnTo>
                        <a:pt x="24" y="31"/>
                      </a:lnTo>
                      <a:lnTo>
                        <a:pt x="25" y="31"/>
                      </a:lnTo>
                      <a:lnTo>
                        <a:pt x="26" y="32"/>
                      </a:lnTo>
                      <a:lnTo>
                        <a:pt x="28" y="32"/>
                      </a:lnTo>
                      <a:lnTo>
                        <a:pt x="29" y="32"/>
                      </a:lnTo>
                      <a:lnTo>
                        <a:pt x="30" y="32"/>
                      </a:lnTo>
                      <a:lnTo>
                        <a:pt x="32" y="32"/>
                      </a:lnTo>
                      <a:lnTo>
                        <a:pt x="33" y="32"/>
                      </a:lnTo>
                      <a:lnTo>
                        <a:pt x="34" y="32"/>
                      </a:lnTo>
                      <a:lnTo>
                        <a:pt x="35" y="32"/>
                      </a:lnTo>
                      <a:lnTo>
                        <a:pt x="37" y="32"/>
                      </a:lnTo>
                      <a:lnTo>
                        <a:pt x="38" y="31"/>
                      </a:lnTo>
                      <a:lnTo>
                        <a:pt x="39" y="31"/>
                      </a:lnTo>
                      <a:lnTo>
                        <a:pt x="40" y="31"/>
                      </a:lnTo>
                      <a:lnTo>
                        <a:pt x="42" y="31"/>
                      </a:lnTo>
                      <a:lnTo>
                        <a:pt x="43" y="31"/>
                      </a:lnTo>
                      <a:lnTo>
                        <a:pt x="44" y="30"/>
                      </a:lnTo>
                      <a:lnTo>
                        <a:pt x="45" y="30"/>
                      </a:lnTo>
                      <a:lnTo>
                        <a:pt x="46" y="30"/>
                      </a:lnTo>
                      <a:lnTo>
                        <a:pt x="47" y="30"/>
                      </a:lnTo>
                      <a:lnTo>
                        <a:pt x="49" y="29"/>
                      </a:lnTo>
                      <a:lnTo>
                        <a:pt x="50" y="29"/>
                      </a:lnTo>
                      <a:lnTo>
                        <a:pt x="51" y="29"/>
                      </a:lnTo>
                      <a:lnTo>
                        <a:pt x="52" y="28"/>
                      </a:lnTo>
                      <a:lnTo>
                        <a:pt x="53" y="28"/>
                      </a:lnTo>
                      <a:lnTo>
                        <a:pt x="54" y="27"/>
                      </a:lnTo>
                      <a:lnTo>
                        <a:pt x="55" y="27"/>
                      </a:lnTo>
                      <a:lnTo>
                        <a:pt x="55" y="26"/>
                      </a:lnTo>
                      <a:lnTo>
                        <a:pt x="56" y="26"/>
                      </a:lnTo>
                      <a:lnTo>
                        <a:pt x="57" y="25"/>
                      </a:lnTo>
                      <a:lnTo>
                        <a:pt x="58" y="25"/>
                      </a:lnTo>
                      <a:lnTo>
                        <a:pt x="58" y="24"/>
                      </a:lnTo>
                      <a:lnTo>
                        <a:pt x="59" y="24"/>
                      </a:lnTo>
                      <a:lnTo>
                        <a:pt x="60" y="23"/>
                      </a:lnTo>
                      <a:lnTo>
                        <a:pt x="61" y="22"/>
                      </a:lnTo>
                      <a:lnTo>
                        <a:pt x="62" y="21"/>
                      </a:lnTo>
                      <a:lnTo>
                        <a:pt x="62" y="20"/>
                      </a:lnTo>
                      <a:lnTo>
                        <a:pt x="63" y="19"/>
                      </a:lnTo>
                      <a:lnTo>
                        <a:pt x="63" y="18"/>
                      </a:lnTo>
                      <a:lnTo>
                        <a:pt x="63" y="17"/>
                      </a:lnTo>
                      <a:lnTo>
                        <a:pt x="63" y="16"/>
                      </a:lnTo>
                    </a:path>
                  </a:pathLst>
                </a:custGeom>
                <a:solidFill>
                  <a:srgbClr val="BFC4C7"/>
                </a:solidFill>
                <a:ln w="0">
                  <a:solidFill>
                    <a:srgbClr val="2328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7" name="Freeform 66"/>
                <p:cNvSpPr>
                  <a:spLocks/>
                </p:cNvSpPr>
                <p:nvPr/>
              </p:nvSpPr>
              <p:spPr bwMode="auto">
                <a:xfrm>
                  <a:off x="2592" y="1920"/>
                  <a:ext cx="432" cy="288"/>
                </a:xfrm>
                <a:custGeom>
                  <a:avLst/>
                  <a:gdLst>
                    <a:gd name="T0" fmla="*/ 0 w 63"/>
                    <a:gd name="T1" fmla="*/ 0 h 79"/>
                    <a:gd name="T2" fmla="*/ 0 w 63"/>
                    <a:gd name="T3" fmla="*/ 2147483647 h 79"/>
                    <a:gd name="T4" fmla="*/ 0 w 63"/>
                    <a:gd name="T5" fmla="*/ 2147483647 h 79"/>
                    <a:gd name="T6" fmla="*/ 0 w 63"/>
                    <a:gd name="T7" fmla="*/ 2147483647 h 79"/>
                    <a:gd name="T8" fmla="*/ 2147483647 w 63"/>
                    <a:gd name="T9" fmla="*/ 2147483647 h 79"/>
                    <a:gd name="T10" fmla="*/ 2147483647 w 63"/>
                    <a:gd name="T11" fmla="*/ 2147483647 h 79"/>
                    <a:gd name="T12" fmla="*/ 2147483647 w 63"/>
                    <a:gd name="T13" fmla="*/ 2147483647 h 79"/>
                    <a:gd name="T14" fmla="*/ 2147483647 w 63"/>
                    <a:gd name="T15" fmla="*/ 2147483647 h 79"/>
                    <a:gd name="T16" fmla="*/ 2147483647 w 63"/>
                    <a:gd name="T17" fmla="*/ 2147483647 h 79"/>
                    <a:gd name="T18" fmla="*/ 2147483647 w 63"/>
                    <a:gd name="T19" fmla="*/ 2147483647 h 79"/>
                    <a:gd name="T20" fmla="*/ 2147483647 w 63"/>
                    <a:gd name="T21" fmla="*/ 2147483647 h 79"/>
                    <a:gd name="T22" fmla="*/ 2147483647 w 63"/>
                    <a:gd name="T23" fmla="*/ 2147483647 h 79"/>
                    <a:gd name="T24" fmla="*/ 2147483647 w 63"/>
                    <a:gd name="T25" fmla="*/ 2147483647 h 79"/>
                    <a:gd name="T26" fmla="*/ 2147483647 w 63"/>
                    <a:gd name="T27" fmla="*/ 2147483647 h 79"/>
                    <a:gd name="T28" fmla="*/ 2147483647 w 63"/>
                    <a:gd name="T29" fmla="*/ 2147483647 h 79"/>
                    <a:gd name="T30" fmla="*/ 2147483647 w 63"/>
                    <a:gd name="T31" fmla="*/ 2147483647 h 79"/>
                    <a:gd name="T32" fmla="*/ 2147483647 w 63"/>
                    <a:gd name="T33" fmla="*/ 2147483647 h 79"/>
                    <a:gd name="T34" fmla="*/ 2147483647 w 63"/>
                    <a:gd name="T35" fmla="*/ 2147483647 h 79"/>
                    <a:gd name="T36" fmla="*/ 2147483647 w 63"/>
                    <a:gd name="T37" fmla="*/ 2147483647 h 79"/>
                    <a:gd name="T38" fmla="*/ 2147483647 w 63"/>
                    <a:gd name="T39" fmla="*/ 2147483647 h 79"/>
                    <a:gd name="T40" fmla="*/ 2147483647 w 63"/>
                    <a:gd name="T41" fmla="*/ 2147483647 h 79"/>
                    <a:gd name="T42" fmla="*/ 2147483647 w 63"/>
                    <a:gd name="T43" fmla="*/ 2147483647 h 79"/>
                    <a:gd name="T44" fmla="*/ 2147483647 w 63"/>
                    <a:gd name="T45" fmla="*/ 2147483647 h 79"/>
                    <a:gd name="T46" fmla="*/ 2147483647 w 63"/>
                    <a:gd name="T47" fmla="*/ 2147483647 h 79"/>
                    <a:gd name="T48" fmla="*/ 2147483647 w 63"/>
                    <a:gd name="T49" fmla="*/ 2147483647 h 79"/>
                    <a:gd name="T50" fmla="*/ 2147483647 w 63"/>
                    <a:gd name="T51" fmla="*/ 2147483647 h 79"/>
                    <a:gd name="T52" fmla="*/ 2147483647 w 63"/>
                    <a:gd name="T53" fmla="*/ 2147483647 h 79"/>
                    <a:gd name="T54" fmla="*/ 2147483647 w 63"/>
                    <a:gd name="T55" fmla="*/ 2147483647 h 79"/>
                    <a:gd name="T56" fmla="*/ 2147483647 w 63"/>
                    <a:gd name="T57" fmla="*/ 2147483647 h 79"/>
                    <a:gd name="T58" fmla="*/ 2147483647 w 63"/>
                    <a:gd name="T59" fmla="*/ 2147483647 h 79"/>
                    <a:gd name="T60" fmla="*/ 2147483647 w 63"/>
                    <a:gd name="T61" fmla="*/ 0 h 79"/>
                    <a:gd name="T62" fmla="*/ 2147483647 w 63"/>
                    <a:gd name="T63" fmla="*/ 2147483647 h 79"/>
                    <a:gd name="T64" fmla="*/ 2147483647 w 63"/>
                    <a:gd name="T65" fmla="*/ 2147483647 h 79"/>
                    <a:gd name="T66" fmla="*/ 2147483647 w 63"/>
                    <a:gd name="T67" fmla="*/ 2147483647 h 79"/>
                    <a:gd name="T68" fmla="*/ 2147483647 w 63"/>
                    <a:gd name="T69" fmla="*/ 2147483647 h 79"/>
                    <a:gd name="T70" fmla="*/ 2147483647 w 63"/>
                    <a:gd name="T71" fmla="*/ 2147483647 h 79"/>
                    <a:gd name="T72" fmla="*/ 2147483647 w 63"/>
                    <a:gd name="T73" fmla="*/ 2147483647 h 79"/>
                    <a:gd name="T74" fmla="*/ 2147483647 w 63"/>
                    <a:gd name="T75" fmla="*/ 2147483647 h 79"/>
                    <a:gd name="T76" fmla="*/ 2147483647 w 63"/>
                    <a:gd name="T77" fmla="*/ 2147483647 h 79"/>
                    <a:gd name="T78" fmla="*/ 2147483647 w 63"/>
                    <a:gd name="T79" fmla="*/ 2147483647 h 79"/>
                    <a:gd name="T80" fmla="*/ 2147483647 w 63"/>
                    <a:gd name="T81" fmla="*/ 2147483647 h 79"/>
                    <a:gd name="T82" fmla="*/ 2147483647 w 63"/>
                    <a:gd name="T83" fmla="*/ 2147483647 h 79"/>
                    <a:gd name="T84" fmla="*/ 2147483647 w 63"/>
                    <a:gd name="T85" fmla="*/ 2147483647 h 79"/>
                    <a:gd name="T86" fmla="*/ 2147483647 w 63"/>
                    <a:gd name="T87" fmla="*/ 2147483647 h 79"/>
                    <a:gd name="T88" fmla="*/ 2147483647 w 63"/>
                    <a:gd name="T89" fmla="*/ 2147483647 h 79"/>
                    <a:gd name="T90" fmla="*/ 2147483647 w 63"/>
                    <a:gd name="T91" fmla="*/ 2147483647 h 79"/>
                    <a:gd name="T92" fmla="*/ 2147483647 w 63"/>
                    <a:gd name="T93" fmla="*/ 2147483647 h 79"/>
                    <a:gd name="T94" fmla="*/ 2147483647 w 63"/>
                    <a:gd name="T95" fmla="*/ 2147483647 h 79"/>
                    <a:gd name="T96" fmla="*/ 2147483647 w 63"/>
                    <a:gd name="T97" fmla="*/ 2147483647 h 79"/>
                    <a:gd name="T98" fmla="*/ 2147483647 w 63"/>
                    <a:gd name="T99" fmla="*/ 2147483647 h 79"/>
                    <a:gd name="T100" fmla="*/ 2147483647 w 63"/>
                    <a:gd name="T101" fmla="*/ 2147483647 h 79"/>
                    <a:gd name="T102" fmla="*/ 2147483647 w 63"/>
                    <a:gd name="T103" fmla="*/ 2147483647 h 79"/>
                    <a:gd name="T104" fmla="*/ 2147483647 w 63"/>
                    <a:gd name="T105" fmla="*/ 2147483647 h 79"/>
                    <a:gd name="T106" fmla="*/ 2147483647 w 63"/>
                    <a:gd name="T107" fmla="*/ 2147483647 h 79"/>
                    <a:gd name="T108" fmla="*/ 2147483647 w 63"/>
                    <a:gd name="T109" fmla="*/ 2147483647 h 79"/>
                    <a:gd name="T110" fmla="*/ 2147483647 w 63"/>
                    <a:gd name="T111" fmla="*/ 2147483647 h 79"/>
                    <a:gd name="T112" fmla="*/ 0 w 63"/>
                    <a:gd name="T113" fmla="*/ 2147483647 h 79"/>
                    <a:gd name="T114" fmla="*/ 0 w 63"/>
                    <a:gd name="T115" fmla="*/ 2147483647 h 79"/>
                    <a:gd name="T116" fmla="*/ 0 w 63"/>
                    <a:gd name="T117" fmla="*/ 0 h 79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63"/>
                    <a:gd name="T178" fmla="*/ 0 h 79"/>
                    <a:gd name="T179" fmla="*/ 63 w 63"/>
                    <a:gd name="T180" fmla="*/ 79 h 79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63" h="79">
                      <a:moveTo>
                        <a:pt x="0" y="0"/>
                      </a:move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8"/>
                      </a:lnTo>
                      <a:lnTo>
                        <a:pt x="2" y="69"/>
                      </a:lnTo>
                      <a:lnTo>
                        <a:pt x="4" y="71"/>
                      </a:lnTo>
                      <a:lnTo>
                        <a:pt x="7" y="73"/>
                      </a:lnTo>
                      <a:lnTo>
                        <a:pt x="9" y="74"/>
                      </a:lnTo>
                      <a:lnTo>
                        <a:pt x="11" y="75"/>
                      </a:lnTo>
                      <a:lnTo>
                        <a:pt x="15" y="77"/>
                      </a:lnTo>
                      <a:lnTo>
                        <a:pt x="18" y="77"/>
                      </a:lnTo>
                      <a:lnTo>
                        <a:pt x="22" y="78"/>
                      </a:lnTo>
                      <a:lnTo>
                        <a:pt x="25" y="79"/>
                      </a:lnTo>
                      <a:lnTo>
                        <a:pt x="28" y="79"/>
                      </a:lnTo>
                      <a:lnTo>
                        <a:pt x="32" y="79"/>
                      </a:lnTo>
                      <a:lnTo>
                        <a:pt x="35" y="79"/>
                      </a:lnTo>
                      <a:lnTo>
                        <a:pt x="40" y="79"/>
                      </a:lnTo>
                      <a:lnTo>
                        <a:pt x="44" y="78"/>
                      </a:lnTo>
                      <a:lnTo>
                        <a:pt x="47" y="77"/>
                      </a:lnTo>
                      <a:lnTo>
                        <a:pt x="51" y="76"/>
                      </a:lnTo>
                      <a:lnTo>
                        <a:pt x="53" y="75"/>
                      </a:lnTo>
                      <a:lnTo>
                        <a:pt x="55" y="74"/>
                      </a:lnTo>
                      <a:lnTo>
                        <a:pt x="57" y="73"/>
                      </a:lnTo>
                      <a:lnTo>
                        <a:pt x="59" y="71"/>
                      </a:lnTo>
                      <a:lnTo>
                        <a:pt x="61" y="69"/>
                      </a:lnTo>
                      <a:lnTo>
                        <a:pt x="62" y="68"/>
                      </a:lnTo>
                      <a:lnTo>
                        <a:pt x="63" y="66"/>
                      </a:lnTo>
                      <a:lnTo>
                        <a:pt x="63" y="65"/>
                      </a:lnTo>
                      <a:lnTo>
                        <a:pt x="63" y="63"/>
                      </a:lnTo>
                      <a:lnTo>
                        <a:pt x="63" y="0"/>
                      </a:lnTo>
                      <a:lnTo>
                        <a:pt x="63" y="2"/>
                      </a:lnTo>
                      <a:lnTo>
                        <a:pt x="63" y="3"/>
                      </a:lnTo>
                      <a:lnTo>
                        <a:pt x="62" y="5"/>
                      </a:lnTo>
                      <a:lnTo>
                        <a:pt x="61" y="6"/>
                      </a:lnTo>
                      <a:lnTo>
                        <a:pt x="59" y="8"/>
                      </a:lnTo>
                      <a:lnTo>
                        <a:pt x="56" y="10"/>
                      </a:lnTo>
                      <a:lnTo>
                        <a:pt x="54" y="11"/>
                      </a:lnTo>
                      <a:lnTo>
                        <a:pt x="52" y="12"/>
                      </a:lnTo>
                      <a:lnTo>
                        <a:pt x="48" y="13"/>
                      </a:lnTo>
                      <a:lnTo>
                        <a:pt x="45" y="14"/>
                      </a:lnTo>
                      <a:lnTo>
                        <a:pt x="41" y="15"/>
                      </a:lnTo>
                      <a:lnTo>
                        <a:pt x="38" y="15"/>
                      </a:lnTo>
                      <a:lnTo>
                        <a:pt x="35" y="16"/>
                      </a:lnTo>
                      <a:lnTo>
                        <a:pt x="32" y="16"/>
                      </a:lnTo>
                      <a:lnTo>
                        <a:pt x="28" y="16"/>
                      </a:lnTo>
                      <a:lnTo>
                        <a:pt x="24" y="15"/>
                      </a:lnTo>
                      <a:lnTo>
                        <a:pt x="19" y="14"/>
                      </a:lnTo>
                      <a:lnTo>
                        <a:pt x="16" y="14"/>
                      </a:lnTo>
                      <a:lnTo>
                        <a:pt x="13" y="13"/>
                      </a:lnTo>
                      <a:lnTo>
                        <a:pt x="10" y="12"/>
                      </a:lnTo>
                      <a:lnTo>
                        <a:pt x="8" y="11"/>
                      </a:lnTo>
                      <a:lnTo>
                        <a:pt x="6" y="9"/>
                      </a:lnTo>
                      <a:lnTo>
                        <a:pt x="4" y="8"/>
                      </a:lnTo>
                      <a:lnTo>
                        <a:pt x="2" y="6"/>
                      </a:lnTo>
                      <a:lnTo>
                        <a:pt x="1" y="5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0" cap="sq">
                  <a:solidFill>
                    <a:srgbClr val="23282B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50" name="Group 184"/>
              <p:cNvGrpSpPr>
                <a:grpSpLocks/>
              </p:cNvGrpSpPr>
              <p:nvPr/>
            </p:nvGrpSpPr>
            <p:grpSpPr bwMode="auto">
              <a:xfrm>
                <a:off x="22" y="793"/>
                <a:ext cx="541" cy="497"/>
                <a:chOff x="22" y="793"/>
                <a:chExt cx="541" cy="497"/>
              </a:xfrm>
            </p:grpSpPr>
            <p:grpSp>
              <p:nvGrpSpPr>
                <p:cNvPr id="151" name="Group 57"/>
                <p:cNvGrpSpPr>
                  <a:grpSpLocks/>
                </p:cNvGrpSpPr>
                <p:nvPr/>
              </p:nvGrpSpPr>
              <p:grpSpPr bwMode="auto">
                <a:xfrm>
                  <a:off x="412" y="959"/>
                  <a:ext cx="151" cy="331"/>
                  <a:chOff x="1905" y="1089"/>
                  <a:chExt cx="227" cy="453"/>
                </a:xfrm>
              </p:grpSpPr>
              <p:sp>
                <p:nvSpPr>
                  <p:cNvPr id="160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1905" y="1089"/>
                    <a:ext cx="227" cy="453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161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1950" y="1497"/>
                    <a:ext cx="13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62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1950" y="1452"/>
                    <a:ext cx="13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63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1950" y="1406"/>
                    <a:ext cx="13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64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2041" y="1315"/>
                    <a:ext cx="46" cy="46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165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1950" y="1134"/>
                    <a:ext cx="13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52" name="Rectangle 68"/>
                <p:cNvSpPr>
                  <a:spLocks noChangeArrowheads="1"/>
                </p:cNvSpPr>
                <p:nvPr/>
              </p:nvSpPr>
              <p:spPr bwMode="auto">
                <a:xfrm>
                  <a:off x="22" y="793"/>
                  <a:ext cx="326" cy="21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53" name="AutoShape 69"/>
                <p:cNvSpPr>
                  <a:spLocks noChangeArrowheads="1"/>
                </p:cNvSpPr>
                <p:nvPr/>
              </p:nvSpPr>
              <p:spPr bwMode="auto">
                <a:xfrm>
                  <a:off x="39" y="812"/>
                  <a:ext cx="292" cy="18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54" name="Rectangle 70"/>
                <p:cNvSpPr>
                  <a:spLocks noChangeArrowheads="1"/>
                </p:cNvSpPr>
                <p:nvPr/>
              </p:nvSpPr>
              <p:spPr bwMode="auto">
                <a:xfrm>
                  <a:off x="22" y="1010"/>
                  <a:ext cx="326" cy="5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55" name="Rectangle 71"/>
                <p:cNvSpPr>
                  <a:spLocks noChangeArrowheads="1"/>
                </p:cNvSpPr>
                <p:nvPr/>
              </p:nvSpPr>
              <p:spPr bwMode="auto">
                <a:xfrm>
                  <a:off x="245" y="1029"/>
                  <a:ext cx="86" cy="18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56" name="Rectangle 72"/>
                <p:cNvSpPr>
                  <a:spLocks noChangeArrowheads="1"/>
                </p:cNvSpPr>
                <p:nvPr/>
              </p:nvSpPr>
              <p:spPr bwMode="auto">
                <a:xfrm>
                  <a:off x="39" y="1029"/>
                  <a:ext cx="17" cy="18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57" name="Rectangle 73"/>
                <p:cNvSpPr>
                  <a:spLocks noChangeArrowheads="1"/>
                </p:cNvSpPr>
                <p:nvPr/>
              </p:nvSpPr>
              <p:spPr bwMode="auto">
                <a:xfrm>
                  <a:off x="74" y="1029"/>
                  <a:ext cx="16" cy="18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58" name="Line 76"/>
                <p:cNvSpPr>
                  <a:spLocks noChangeShapeType="1"/>
                </p:cNvSpPr>
                <p:nvPr/>
              </p:nvSpPr>
              <p:spPr bwMode="auto">
                <a:xfrm flipH="1">
                  <a:off x="322" y="1257"/>
                  <a:ext cx="90" cy="33"/>
                </a:xfrm>
                <a:prstGeom prst="line">
                  <a:avLst/>
                </a:prstGeom>
                <a:noFill/>
                <a:ln w="254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59" name="Line 77"/>
                <p:cNvSpPr>
                  <a:spLocks noChangeShapeType="1"/>
                </p:cNvSpPr>
                <p:nvPr/>
              </p:nvSpPr>
              <p:spPr bwMode="auto">
                <a:xfrm flipH="1" flipV="1">
                  <a:off x="352" y="992"/>
                  <a:ext cx="60" cy="33"/>
                </a:xfrm>
                <a:prstGeom prst="line">
                  <a:avLst/>
                </a:prstGeom>
                <a:noFill/>
                <a:ln w="254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239" name="Line 86"/>
            <p:cNvSpPr>
              <a:spLocks noChangeShapeType="1"/>
            </p:cNvSpPr>
            <p:nvPr/>
          </p:nvSpPr>
          <p:spPr bwMode="auto">
            <a:xfrm>
              <a:off x="1982369" y="2217465"/>
              <a:ext cx="1577705" cy="33643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0" name="Line 86"/>
            <p:cNvSpPr>
              <a:spLocks noChangeShapeType="1"/>
            </p:cNvSpPr>
            <p:nvPr/>
          </p:nvSpPr>
          <p:spPr bwMode="auto">
            <a:xfrm flipV="1">
              <a:off x="1478537" y="2713483"/>
              <a:ext cx="2086987" cy="6074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57" name="Rectangle 17"/>
          <p:cNvSpPr>
            <a:spLocks noChangeArrowheads="1"/>
          </p:cNvSpPr>
          <p:nvPr/>
        </p:nvSpPr>
        <p:spPr bwMode="auto">
          <a:xfrm>
            <a:off x="5039038" y="4341578"/>
            <a:ext cx="1617474" cy="410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68" name="Gruppieren 267"/>
          <p:cNvGrpSpPr/>
          <p:nvPr/>
        </p:nvGrpSpPr>
        <p:grpSpPr>
          <a:xfrm>
            <a:off x="5796136" y="1057300"/>
            <a:ext cx="3217188" cy="1656184"/>
            <a:chOff x="5796136" y="1057300"/>
            <a:chExt cx="3217188" cy="1656184"/>
          </a:xfrm>
        </p:grpSpPr>
        <p:grpSp>
          <p:nvGrpSpPr>
            <p:cNvPr id="18" name="Gruppieren 17"/>
            <p:cNvGrpSpPr/>
            <p:nvPr/>
          </p:nvGrpSpPr>
          <p:grpSpPr>
            <a:xfrm>
              <a:off x="5796136" y="1798866"/>
              <a:ext cx="3217188" cy="914618"/>
              <a:chOff x="5796136" y="1639273"/>
              <a:chExt cx="3217188" cy="914618"/>
            </a:xfrm>
          </p:grpSpPr>
          <p:sp>
            <p:nvSpPr>
              <p:cNvPr id="19" name="Rectangle 20"/>
              <p:cNvSpPr>
                <a:spLocks noChangeArrowheads="1"/>
              </p:cNvSpPr>
              <p:nvPr/>
            </p:nvSpPr>
            <p:spPr bwMode="auto">
              <a:xfrm>
                <a:off x="5853317" y="2024536"/>
                <a:ext cx="1336855" cy="50617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>
                  <a:solidFill>
                    <a:srgbClr val="01438F"/>
                  </a:solidFill>
                </a:endParaRPr>
              </a:p>
            </p:txBody>
          </p:sp>
          <p:sp>
            <p:nvSpPr>
              <p:cNvPr id="20" name="Text Box 21"/>
              <p:cNvSpPr txBox="1">
                <a:spLocks noChangeArrowheads="1"/>
              </p:cNvSpPr>
              <p:nvPr/>
            </p:nvSpPr>
            <p:spPr bwMode="auto">
              <a:xfrm>
                <a:off x="6227763" y="2057871"/>
                <a:ext cx="1655762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30000"/>
                  </a:spcBef>
                </a:pPr>
                <a:endParaRPr lang="de-DE" sz="1200">
                  <a:solidFill>
                    <a:srgbClr val="01438F"/>
                  </a:solidFill>
                  <a:latin typeface="+mn-lt"/>
                </a:endParaRPr>
              </a:p>
            </p:txBody>
          </p:sp>
          <p:sp>
            <p:nvSpPr>
              <p:cNvPr id="21" name="Text Box 319"/>
              <p:cNvSpPr txBox="1">
                <a:spLocks noChangeArrowheads="1"/>
              </p:cNvSpPr>
              <p:nvPr/>
            </p:nvSpPr>
            <p:spPr bwMode="auto">
              <a:xfrm>
                <a:off x="5796136" y="2030671"/>
                <a:ext cx="139724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400" dirty="0" smtClean="0">
                    <a:solidFill>
                      <a:srgbClr val="01438F"/>
                    </a:solidFill>
                    <a:latin typeface="+mn-lt"/>
                  </a:rPr>
                  <a:t>Administrational</a:t>
                </a:r>
                <a:endParaRPr lang="en-US" sz="1400" dirty="0">
                  <a:solidFill>
                    <a:srgbClr val="01438F"/>
                  </a:solidFill>
                  <a:latin typeface="+mn-lt"/>
                </a:endParaRPr>
              </a:p>
              <a:p>
                <a:pPr eaLnBrk="1" hangingPunct="1"/>
                <a:r>
                  <a:rPr lang="en-US" sz="1400" dirty="0" smtClean="0">
                    <a:solidFill>
                      <a:srgbClr val="01438F"/>
                    </a:solidFill>
                    <a:latin typeface="+mn-lt"/>
                  </a:rPr>
                  <a:t>functions</a:t>
                </a:r>
                <a:endParaRPr lang="de-DE" sz="1400" dirty="0">
                  <a:solidFill>
                    <a:srgbClr val="01438F"/>
                  </a:solidFill>
                  <a:latin typeface="+mn-lt"/>
                </a:endParaRPr>
              </a:p>
            </p:txBody>
          </p:sp>
          <p:sp>
            <p:nvSpPr>
              <p:cNvPr id="22" name="Text Box 27"/>
              <p:cNvSpPr txBox="1">
                <a:spLocks noChangeArrowheads="1"/>
              </p:cNvSpPr>
              <p:nvPr/>
            </p:nvSpPr>
            <p:spPr bwMode="auto">
              <a:xfrm>
                <a:off x="7603514" y="1639273"/>
                <a:ext cx="140981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sz="1600" dirty="0" smtClean="0">
                    <a:solidFill>
                      <a:srgbClr val="01438F"/>
                    </a:solidFill>
                    <a:latin typeface="+mn-lt"/>
                  </a:rPr>
                  <a:t>Administrators</a:t>
                </a:r>
                <a:endParaRPr lang="de-DE" sz="1600" dirty="0">
                  <a:solidFill>
                    <a:srgbClr val="01438F"/>
                  </a:solidFill>
                  <a:latin typeface="+mn-lt"/>
                </a:endParaRPr>
              </a:p>
            </p:txBody>
          </p:sp>
          <p:sp>
            <p:nvSpPr>
              <p:cNvPr id="23" name="Line 329"/>
              <p:cNvSpPr>
                <a:spLocks noChangeShapeType="1"/>
              </p:cNvSpPr>
              <p:nvPr/>
            </p:nvSpPr>
            <p:spPr bwMode="auto">
              <a:xfrm flipV="1">
                <a:off x="7245493" y="1957133"/>
                <a:ext cx="720639" cy="3639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1438F"/>
                  </a:solidFill>
                </a:endParaRPr>
              </a:p>
            </p:txBody>
          </p:sp>
        </p:grpSp>
        <p:pic>
          <p:nvPicPr>
            <p:cNvPr id="262" name="Male 5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6647" y="1057300"/>
              <a:ext cx="821817" cy="81791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65" name="Gruppieren 264"/>
          <p:cNvGrpSpPr/>
          <p:nvPr/>
        </p:nvGrpSpPr>
        <p:grpSpPr>
          <a:xfrm>
            <a:off x="5436096" y="3196779"/>
            <a:ext cx="1660818" cy="1237633"/>
            <a:chOff x="5436096" y="3196779"/>
            <a:chExt cx="1660818" cy="1237633"/>
          </a:xfrm>
        </p:grpSpPr>
        <p:sp>
          <p:nvSpPr>
            <p:cNvPr id="251" name="Line 33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H="1" flipV="1">
              <a:off x="5534370" y="3196779"/>
              <a:ext cx="405781" cy="4822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4" name="Oval 14"/>
            <p:cNvSpPr>
              <a:spLocks noChangeArrowheads="1"/>
            </p:cNvSpPr>
            <p:nvPr/>
          </p:nvSpPr>
          <p:spPr bwMode="auto">
            <a:xfrm>
              <a:off x="5550398" y="3664352"/>
              <a:ext cx="1416969" cy="23387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55" name="Line 15"/>
            <p:cNvSpPr>
              <a:spLocks noChangeShapeType="1"/>
            </p:cNvSpPr>
            <p:nvPr/>
          </p:nvSpPr>
          <p:spPr bwMode="auto">
            <a:xfrm flipH="1">
              <a:off x="5549365" y="3774360"/>
              <a:ext cx="4134" cy="54189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56" name="Line 16"/>
            <p:cNvSpPr>
              <a:spLocks noChangeShapeType="1"/>
            </p:cNvSpPr>
            <p:nvPr/>
          </p:nvSpPr>
          <p:spPr bwMode="auto">
            <a:xfrm>
              <a:off x="6967367" y="3774360"/>
              <a:ext cx="0" cy="5565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58" name="Oval 18"/>
            <p:cNvSpPr>
              <a:spLocks noChangeArrowheads="1"/>
            </p:cNvSpPr>
            <p:nvPr/>
          </p:nvSpPr>
          <p:spPr bwMode="auto">
            <a:xfrm>
              <a:off x="5549365" y="4198912"/>
              <a:ext cx="1418002" cy="2355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3" name="Rechteck 262"/>
            <p:cNvSpPr/>
            <p:nvPr/>
          </p:nvSpPr>
          <p:spPr>
            <a:xfrm>
              <a:off x="5604075" y="4136930"/>
              <a:ext cx="1291581" cy="1447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2" name="Text Box 12"/>
            <p:cNvSpPr txBox="1">
              <a:spLocks noChangeArrowheads="1"/>
            </p:cNvSpPr>
            <p:nvPr/>
          </p:nvSpPr>
          <p:spPr bwMode="auto">
            <a:xfrm>
              <a:off x="5436096" y="3930723"/>
              <a:ext cx="166081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e-DE" sz="1000" dirty="0">
                  <a:latin typeface="+mn-lt"/>
                </a:rPr>
                <a:t>CTS2 &amp; </a:t>
              </a:r>
              <a:r>
                <a:rPr lang="de-DE" sz="1000" dirty="0" smtClean="0">
                  <a:latin typeface="+mn-lt"/>
                </a:rPr>
                <a:t>ClaML-</a:t>
              </a:r>
              <a:r>
                <a:rPr lang="de-DE" sz="1000" dirty="0" err="1" smtClean="0">
                  <a:latin typeface="+mn-lt"/>
                </a:rPr>
                <a:t>based</a:t>
              </a:r>
              <a:r>
                <a:rPr lang="de-DE" sz="1000" dirty="0">
                  <a:solidFill>
                    <a:srgbClr val="FF00FF"/>
                  </a:solidFill>
                  <a:latin typeface="+mn-lt"/>
                </a:rPr>
                <a:t/>
              </a:r>
              <a:br>
                <a:rPr lang="de-DE" sz="1000" dirty="0">
                  <a:solidFill>
                    <a:srgbClr val="FF00FF"/>
                  </a:solidFill>
                  <a:latin typeface="+mn-lt"/>
                </a:rPr>
              </a:br>
              <a:r>
                <a:rPr lang="de-DE" sz="1000" dirty="0" err="1" smtClean="0">
                  <a:latin typeface="+mn-lt"/>
                </a:rPr>
                <a:t>data</a:t>
              </a:r>
              <a:r>
                <a:rPr lang="de-DE" sz="1000" dirty="0" smtClean="0">
                  <a:latin typeface="+mn-lt"/>
                </a:rPr>
                <a:t> </a:t>
              </a:r>
              <a:r>
                <a:rPr lang="de-DE" sz="1000" dirty="0" err="1" smtClean="0">
                  <a:latin typeface="+mn-lt"/>
                </a:rPr>
                <a:t>model</a:t>
              </a:r>
              <a:endParaRPr lang="de-DE" sz="1000" dirty="0">
                <a:latin typeface="+mn-lt"/>
              </a:endParaRPr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179512" y="3265983"/>
            <a:ext cx="3380562" cy="1614413"/>
            <a:chOff x="179512" y="3265983"/>
            <a:chExt cx="3380562" cy="1614413"/>
          </a:xfrm>
        </p:grpSpPr>
        <p:sp>
          <p:nvSpPr>
            <p:cNvPr id="37" name="Text Box 328"/>
            <p:cNvSpPr txBox="1">
              <a:spLocks noChangeArrowheads="1"/>
            </p:cNvSpPr>
            <p:nvPr/>
          </p:nvSpPr>
          <p:spPr bwMode="auto">
            <a:xfrm>
              <a:off x="179512" y="4513684"/>
              <a:ext cx="133891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dirty="0" smtClean="0">
                  <a:solidFill>
                    <a:srgbClr val="01438F"/>
                  </a:solidFill>
                  <a:latin typeface="+mn-lt"/>
                </a:rPr>
                <a:t>End user</a:t>
              </a:r>
              <a:endParaRPr lang="de-DE" dirty="0">
                <a:solidFill>
                  <a:srgbClr val="01438F"/>
                </a:solidFill>
                <a:latin typeface="+mn-lt"/>
              </a:endParaRPr>
            </a:p>
          </p:txBody>
        </p:sp>
        <p:sp>
          <p:nvSpPr>
            <p:cNvPr id="228" name="Line 86"/>
            <p:cNvSpPr>
              <a:spLocks noChangeShapeType="1"/>
            </p:cNvSpPr>
            <p:nvPr/>
          </p:nvSpPr>
          <p:spPr bwMode="auto">
            <a:xfrm flipV="1">
              <a:off x="1261388" y="3422583"/>
              <a:ext cx="2298686" cy="26478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</a:schemeClr>
              </a:solidFill>
              <a:prstDash val="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pic>
          <p:nvPicPr>
            <p:cNvPr id="267" name="Female 13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6309" y="3265983"/>
              <a:ext cx="1274479" cy="126447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25" name="Gruppieren 224"/>
          <p:cNvGrpSpPr/>
          <p:nvPr/>
        </p:nvGrpSpPr>
        <p:grpSpPr>
          <a:xfrm>
            <a:off x="3563888" y="3198708"/>
            <a:ext cx="1619250" cy="360363"/>
            <a:chOff x="3571875" y="3198708"/>
            <a:chExt cx="1619250" cy="360363"/>
          </a:xfrm>
        </p:grpSpPr>
        <p:sp>
          <p:nvSpPr>
            <p:cNvPr id="226" name="Rectangle 20"/>
            <p:cNvSpPr>
              <a:spLocks noChangeArrowheads="1"/>
            </p:cNvSpPr>
            <p:nvPr/>
          </p:nvSpPr>
          <p:spPr bwMode="auto">
            <a:xfrm>
              <a:off x="3571875" y="3198708"/>
              <a:ext cx="1619250" cy="36036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7" name="Text Box 323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579813" y="3225000"/>
              <a:ext cx="160337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e-DE" sz="1100" dirty="0" err="1" smtClean="0">
                  <a:latin typeface="+mn-lt"/>
                </a:rPr>
                <a:t>Graphical</a:t>
              </a:r>
              <a:r>
                <a:rPr lang="de-DE" sz="1100" dirty="0" smtClean="0">
                  <a:latin typeface="+mn-lt"/>
                </a:rPr>
                <a:t> </a:t>
              </a:r>
              <a:r>
                <a:rPr lang="de-DE" sz="1100" dirty="0" err="1" smtClean="0">
                  <a:latin typeface="+mn-lt"/>
                </a:rPr>
                <a:t>user</a:t>
              </a:r>
              <a:r>
                <a:rPr lang="de-DE" sz="1100" dirty="0" smtClean="0">
                  <a:latin typeface="+mn-lt"/>
                </a:rPr>
                <a:t> </a:t>
              </a:r>
              <a:r>
                <a:rPr lang="de-DE" sz="1100" dirty="0" err="1" smtClean="0">
                  <a:latin typeface="+mn-lt"/>
                </a:rPr>
                <a:t>interface</a:t>
              </a:r>
              <a:endParaRPr lang="de-DE" sz="1100" dirty="0">
                <a:latin typeface="+mn-lt"/>
              </a:endParaRPr>
            </a:p>
          </p:txBody>
        </p:sp>
      </p:grpSp>
      <p:grpSp>
        <p:nvGrpSpPr>
          <p:cNvPr id="29" name="Gruppieren 28"/>
          <p:cNvGrpSpPr/>
          <p:nvPr/>
        </p:nvGrpSpPr>
        <p:grpSpPr>
          <a:xfrm>
            <a:off x="1871763" y="3574980"/>
            <a:ext cx="4679677" cy="1740084"/>
            <a:chOff x="1871763" y="3574980"/>
            <a:chExt cx="4679677" cy="1740084"/>
          </a:xfrm>
        </p:grpSpPr>
        <p:pic>
          <p:nvPicPr>
            <p:cNvPr id="273" name="Male 20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8333" y="3985040"/>
              <a:ext cx="377446" cy="102026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71" name="Female 2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7864" y="4198912"/>
              <a:ext cx="817562" cy="81175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9" name="Text Box 328"/>
            <p:cNvSpPr txBox="1">
              <a:spLocks noChangeArrowheads="1"/>
            </p:cNvSpPr>
            <p:nvPr/>
          </p:nvSpPr>
          <p:spPr bwMode="auto">
            <a:xfrm>
              <a:off x="1871763" y="4945732"/>
              <a:ext cx="46796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dirty="0" smtClean="0">
                  <a:solidFill>
                    <a:srgbClr val="01438F"/>
                  </a:solidFill>
                  <a:latin typeface="+mn-lt"/>
                </a:rPr>
                <a:t>Project assistants and terminology workers</a:t>
              </a:r>
              <a:endParaRPr lang="de-DE" dirty="0">
                <a:solidFill>
                  <a:srgbClr val="01438F"/>
                </a:solidFill>
                <a:latin typeface="+mn-lt"/>
              </a:endParaRPr>
            </a:p>
          </p:txBody>
        </p:sp>
        <p:pic>
          <p:nvPicPr>
            <p:cNvPr id="270" name="Female 19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9512" y="4171690"/>
              <a:ext cx="322352" cy="85743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72" name="Male 19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426" y="3973179"/>
              <a:ext cx="354637" cy="10161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74" name="Line 86"/>
            <p:cNvSpPr>
              <a:spLocks noChangeShapeType="1"/>
            </p:cNvSpPr>
            <p:nvPr/>
          </p:nvSpPr>
          <p:spPr bwMode="auto">
            <a:xfrm flipV="1">
              <a:off x="3832487" y="3574980"/>
              <a:ext cx="75845" cy="555797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</a:schemeClr>
              </a:solidFill>
              <a:prstDash val="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38" name="Gruppieren 137"/>
          <p:cNvGrpSpPr/>
          <p:nvPr/>
        </p:nvGrpSpPr>
        <p:grpSpPr>
          <a:xfrm>
            <a:off x="4210766" y="890538"/>
            <a:ext cx="3795981" cy="5064089"/>
            <a:chOff x="4520435" y="1177787"/>
            <a:chExt cx="3795981" cy="5064089"/>
          </a:xfrm>
        </p:grpSpPr>
        <p:grpSp>
          <p:nvGrpSpPr>
            <p:cNvPr id="139" name="Gruppieren 138"/>
            <p:cNvGrpSpPr/>
            <p:nvPr/>
          </p:nvGrpSpPr>
          <p:grpSpPr>
            <a:xfrm>
              <a:off x="4520435" y="1177787"/>
              <a:ext cx="3795981" cy="5064089"/>
              <a:chOff x="3124200" y="533400"/>
              <a:chExt cx="2895600" cy="5987143"/>
            </a:xfrm>
          </p:grpSpPr>
          <p:sp>
            <p:nvSpPr>
              <p:cNvPr id="141" name="Zylinder 140"/>
              <p:cNvSpPr/>
              <p:nvPr/>
            </p:nvSpPr>
            <p:spPr>
              <a:xfrm>
                <a:off x="4533900" y="3733800"/>
                <a:ext cx="76200" cy="2362200"/>
              </a:xfrm>
              <a:prstGeom prst="can">
                <a:avLst/>
              </a:prstGeom>
              <a:gradFill>
                <a:gsLst>
                  <a:gs pos="200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Zylinder 141"/>
              <p:cNvSpPr/>
              <p:nvPr/>
            </p:nvSpPr>
            <p:spPr>
              <a:xfrm rot="-300000">
                <a:off x="5791200" y="4151911"/>
                <a:ext cx="76200" cy="2362200"/>
              </a:xfrm>
              <a:prstGeom prst="can">
                <a:avLst/>
              </a:prstGeom>
              <a:gradFill>
                <a:gsLst>
                  <a:gs pos="200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Zylinder 142"/>
              <p:cNvSpPr/>
              <p:nvPr/>
            </p:nvSpPr>
            <p:spPr>
              <a:xfrm rot="300000">
                <a:off x="3276600" y="4158343"/>
                <a:ext cx="76200" cy="2362200"/>
              </a:xfrm>
              <a:prstGeom prst="can">
                <a:avLst/>
              </a:prstGeom>
              <a:gradFill>
                <a:gsLst>
                  <a:gs pos="200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hteck 143"/>
              <p:cNvSpPr/>
              <p:nvPr/>
            </p:nvSpPr>
            <p:spPr>
              <a:xfrm>
                <a:off x="3124200" y="533400"/>
                <a:ext cx="2895600" cy="381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5" name="Rechteck 144"/>
              <p:cNvSpPr/>
              <p:nvPr/>
            </p:nvSpPr>
            <p:spPr>
              <a:xfrm>
                <a:off x="3124200" y="533400"/>
                <a:ext cx="2895600" cy="1524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0" name="Rechteck 139"/>
            <p:cNvSpPr/>
            <p:nvPr/>
          </p:nvSpPr>
          <p:spPr>
            <a:xfrm>
              <a:off x="4633343" y="1474827"/>
              <a:ext cx="3570164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16000" indent="-216000">
                <a:buFont typeface="Wingdings" panose="05000000000000000000" pitchFamily="2" charset="2"/>
                <a:buChar char="§"/>
              </a:pPr>
              <a:r>
                <a:rPr lang="en-US" sz="1400" dirty="0" smtClean="0">
                  <a:solidFill>
                    <a:srgbClr val="00B050"/>
                  </a:solidFill>
                </a:rPr>
                <a:t>Management of semantic catalogs of any type and structure</a:t>
              </a:r>
            </a:p>
            <a:p>
              <a:pPr marL="216000" indent="-216000">
                <a:buFont typeface="Wingdings" panose="05000000000000000000" pitchFamily="2" charset="2"/>
                <a:buChar char="§"/>
              </a:pPr>
              <a:r>
                <a:rPr lang="en-US" sz="1400" dirty="0" smtClean="0">
                  <a:solidFill>
                    <a:srgbClr val="00B050"/>
                  </a:solidFill>
                </a:rPr>
                <a:t>Helps to use semantic in clinical documentation</a:t>
              </a:r>
            </a:p>
            <a:p>
              <a:pPr marL="396000" lvl="1" indent="-216000">
                <a:buFont typeface="Wingdings" panose="05000000000000000000" pitchFamily="2" charset="2"/>
                <a:buChar char="Ä"/>
              </a:pPr>
              <a:r>
                <a:rPr lang="en-US" sz="1400" dirty="0" smtClean="0">
                  <a:solidFill>
                    <a:srgbClr val="00B050"/>
                  </a:solidFill>
                </a:rPr>
                <a:t>with the help of information systems via web services</a:t>
              </a:r>
            </a:p>
            <a:p>
              <a:pPr marL="396000" lvl="1" indent="-216000">
                <a:buFont typeface="Wingdings" panose="05000000000000000000" pitchFamily="2" charset="2"/>
                <a:buChar char="Ä"/>
              </a:pPr>
              <a:r>
                <a:rPr lang="en-US" sz="1400" dirty="0" smtClean="0">
                  <a:solidFill>
                    <a:srgbClr val="00B050"/>
                  </a:solidFill>
                </a:rPr>
                <a:t>by users via web application</a:t>
              </a:r>
            </a:p>
            <a:p>
              <a:pPr marL="216000" indent="-216000">
                <a:buFont typeface="Wingdings" panose="05000000000000000000" pitchFamily="2" charset="2"/>
                <a:buChar char="§"/>
              </a:pPr>
              <a:r>
                <a:rPr lang="en-US" sz="1400" dirty="0" smtClean="0">
                  <a:solidFill>
                    <a:srgbClr val="00B050"/>
                  </a:solidFill>
                </a:rPr>
                <a:t>Collaborative development and maintenance of semantics catalogs</a:t>
              </a:r>
            </a:p>
            <a:p>
              <a:pPr marL="216000" indent="-216000">
                <a:buFont typeface="Wingdings" panose="05000000000000000000" pitchFamily="2" charset="2"/>
                <a:buChar char="§"/>
              </a:pPr>
              <a:r>
                <a:rPr lang="en-US" sz="1400" dirty="0" smtClean="0">
                  <a:solidFill>
                    <a:srgbClr val="00B050"/>
                  </a:solidFill>
                </a:rPr>
                <a:t>Import and export of vocabularies</a:t>
              </a:r>
              <a:endParaRPr lang="en-US" sz="1400" dirty="0">
                <a:solidFill>
                  <a:srgbClr val="00B05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2993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Bildschirmausschnit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9308"/>
            <a:ext cx="7272808" cy="39675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 smtClean="0"/>
              <a:t>Terminology</a:t>
            </a:r>
            <a:r>
              <a:rPr lang="de-DE" sz="2800" dirty="0" smtClean="0"/>
              <a:t> Browser – </a:t>
            </a:r>
            <a:r>
              <a:rPr lang="de-DE" sz="2800" dirty="0" err="1" smtClean="0"/>
              <a:t>Taxonomy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vocabularies</a:t>
            </a:r>
            <a:endParaRPr lang="de-DE" sz="2800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404714" y="1730772"/>
            <a:ext cx="2367086" cy="3366130"/>
            <a:chOff x="277400" y="1777380"/>
            <a:chExt cx="2494400" cy="3096344"/>
          </a:xfrm>
        </p:grpSpPr>
        <p:sp>
          <p:nvSpPr>
            <p:cNvPr id="5" name="Textfeld 4"/>
            <p:cNvSpPr txBox="1"/>
            <p:nvPr>
              <p:custDataLst>
                <p:tags r:id="rId2"/>
              </p:custDataLst>
            </p:nvPr>
          </p:nvSpPr>
          <p:spPr>
            <a:xfrm rot="19366648">
              <a:off x="652824" y="3113219"/>
              <a:ext cx="1523137" cy="42466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2400" dirty="0" err="1" smtClean="0">
                  <a:solidFill>
                    <a:schemeClr val="accent1">
                      <a:lumMod val="75000"/>
                    </a:schemeClr>
                  </a:solidFill>
                  <a:ea typeface="Verdana" pitchFamily="34" charset="0"/>
                  <a:cs typeface="Verdana" pitchFamily="34" charset="0"/>
                </a:rPr>
                <a:t>Taxonomy</a:t>
              </a:r>
              <a:endParaRPr lang="de-DE" sz="2400" dirty="0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" name="Rechteck 5"/>
            <p:cNvSpPr/>
            <p:nvPr/>
          </p:nvSpPr>
          <p:spPr>
            <a:xfrm>
              <a:off x="277400" y="1777380"/>
              <a:ext cx="2494400" cy="309634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188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ATION_ID" val="6371"/>
  <p:tag name="ARTICULATE_REFERENCE_ID" val="966a7b53-6273-4152-8c8b-e79c27d4716d"/>
  <p:tag name="ARTICULATE_SLIDE_COUNT" val="15"/>
  <p:tag name="TAG_BACKING_FORM_KEY" val="3544530-c:\0_daten\0_mindmaps\0_projekte\elobs-egesundheitnrw\elobs-sdis\egesundheitnrw-terminologieserver.pptx"/>
  <p:tag name="ARTICULATE_PRESENTER_VERSION" val="7"/>
  <p:tag name="ARTICULATE_USED_PAGE_ORIENTATION" val="1"/>
  <p:tag name="ARTICULATE_USED_PAGE_SIZE" val="16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2"/>
  <p:tag name="ARTICULATE_AUDIO_RECORDED" val="1"/>
  <p:tag name="ANNOTATION_COUNT" val="0"/>
  <p:tag name="TIMELINE" val="26.50/30.90/36.20/46.60/50.50/56.70/70.00/83.20/89.10"/>
  <p:tag name="ELAPSEDTIME" val="126.852"/>
  <p:tag name="ARTICULATE_USED_LAYOUT" val="4"/>
  <p:tag name="ARTICULATE_SLIDE_THUMBNAIL_REFRESH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CHARACTER_FILE" val=".\characters\1a074b2e-b7bc-401d-abeb-9c3b81e82178.emf"/>
  <p:tag name="ARTICULATE_CHARACTER_TYPE" val="illustrated"/>
  <p:tag name="ARTICULATE_CHARACTER_ID" val="Male 20"/>
  <p:tag name="ARTICULATE_CHARACTER_EXPRESSION" val="m20/m20_1_neutral_head_side_standing.wmf"/>
  <p:tag name="ARTICULATE_CHARACTER_POSE" val="m20/m20_23_folder_body_side_standing.wmf"/>
  <p:tag name="ARTICULATE_CHARACTER_FLIP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CHARACTER_FILE" val=".\characters\db897cfe-f809-4935-bb68-c8c708f596b5.emf"/>
  <p:tag name="ARTICULATE_CHARACTER_TYPE" val="illustrated"/>
  <p:tag name="ARTICULATE_CHARACTER_ID" val="Female 20"/>
  <p:tag name="ARTICULATE_CHARACTER_EXPRESSION" val="20/f20_37_neutral_head_side_sitting.wmf"/>
  <p:tag name="ARTICULATE_CHARACTER_POSE" val="20/f20_33_phonepc_body_side_sitting.wmf"/>
  <p:tag name="ARTICULATE_CHARACTER_FLIP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CHARACTER_FILE" val=".\characters\ab21f04d-a0f6-4fc3-8c23-3798ed3d56c0.emf"/>
  <p:tag name="ARTICULATE_CHARACTER_TYPE" val="illustrated"/>
  <p:tag name="ARTICULATE_CHARACTER_ID" val="Female 19"/>
  <p:tag name="ARTICULATE_CHARACTER_EXPRESSION" val="19/f19_1_neutral_head_side_standing.wmf"/>
  <p:tag name="ARTICULATE_CHARACTER_POSE" val="19/f19_3_talking_body_side_standing.wmf"/>
  <p:tag name="ARTICULATE_CHARACTER_FLIP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CHARACTER_FILE" val=".\characters\969e1d8b-0b86-4d79-a17d-84fd7a31a639.emf"/>
  <p:tag name="ARTICULATE_CHARACTER_TYPE" val="illustrated"/>
  <p:tag name="ARTICULATE_CHARACTER_ID" val="Male 19"/>
  <p:tag name="ARTICULATE_CHARACTER_EXPRESSION" val="m19/m19_1_neutral_head_side_standing.wmf"/>
  <p:tag name="ARTICULATE_CHARACTER_POSE" val="m19/m19_9_worried_body_side_standing.wmf"/>
  <p:tag name="ARTICULATE_CHARACTER_FLIP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669b2935d734ae78b7f2cf8fba5847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CHARACTER_FILE" val=".\characters\640e1fa2-dfd6-4c27-a436-a5d047a14a73.emf"/>
  <p:tag name="ARTICULATE_CHARACTER_TYPE" val="illustrated"/>
  <p:tag name="ARTICULATE_CHARACTER_ID" val="Female 13"/>
  <p:tag name="ARTICULATE_CHARACTER_EXPRESSION" val="13/f13_37_neutral_head_side_sitting.wmf"/>
  <p:tag name="ARTICULATE_CHARACTER_POSE" val="13/f13_32_computer_body_side_sitting.wmf"/>
  <p:tag name="ARTICULATE_CHARACTER_FLIP" val="Tru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90e2cda6bb047859b864a369046bc5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CHARACTER_FILE" val=".\characters\f240a58b-6012-4c55-8ef4-fc68aac77dbc.emf"/>
  <p:tag name="ARTICULATE_CHARACTER_TYPE" val="illustrated"/>
  <p:tag name="ARTICULATE_CHARACTER_ID" val="Male 5"/>
  <p:tag name="ARTICULATE_CHARACTER_EXPRESSION" val="Male 5/m5/m5_37_neutral_head_front_sitting.wmf"/>
  <p:tag name="ARTICULATE_CHARACTER_POSE" val="Male 5/m5/m5_32_computer_body_front_sitting.wmf"/>
  <p:tag name="ARTICULATE_CHARACTER_FLIP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4623b75e0f6426aa7251866a117d02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7dbb9560fe84653a5b4995a526797f8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7"/>
  <p:tag name="ARTICULATE_AUDIO_RECORDED" val="1"/>
  <p:tag name="ANNOTATION_TYPE_1" val="2"/>
  <p:tag name="ANNOTATION_START_1" val="57.5"/>
  <p:tag name="ANNOTATION_END_1" val="57.5"/>
  <p:tag name="ANNOTATION_TOP_1" val="-44"/>
  <p:tag name="ANNOTATION_LEFT_1" val="-45"/>
  <p:tag name="ANNOTATION_WIDTH_1" val="1050"/>
  <p:tag name="ANNOTATION_HEIGHT_1" val="692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92"/>
  <p:tag name="ANNOTATION_FILL_COLOR_1" val="855309"/>
  <p:tag name="ANNOTATION_FILL_ALPHA_1" val="50"/>
  <p:tag name="ANNOTATION_BORDER_WIDTH_1" val="2"/>
  <p:tag name="ANNOTATION_SLIDE_WIDTH_1" val="960"/>
  <p:tag name="ANNOTATION_SLIDE_HEIGHT_1" val="600"/>
  <p:tag name="ANNOTATION_TYPE_2" val="2"/>
  <p:tag name="ANNOTATION_START_2" val="57.5"/>
  <p:tag name="ANNOTATION_END_2" val="60.5"/>
  <p:tag name="ANNOTATION_TOP_2" val="197"/>
  <p:tag name="ANNOTATION_LEFT_2" val="107"/>
  <p:tag name="ANNOTATION_WIDTH_2" val="128"/>
  <p:tag name="ANNOTATION_HEIGHT_2" val="33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92"/>
  <p:tag name="ANNOTATION_FILL_COLOR_2" val="855309"/>
  <p:tag name="ANNOTATION_FILL_ALPHA_2" val="50"/>
  <p:tag name="ANNOTATION_BORDER_WIDTH_2" val="2"/>
  <p:tag name="ANNOTATION_SLIDE_WIDTH_2" val="960"/>
  <p:tag name="ANNOTATION_SLIDE_HEIGHT_2" val="600"/>
  <p:tag name="ANNOTATION_COUNT" val="2"/>
  <p:tag name="ELAPSEDTIME" val="63.032"/>
  <p:tag name="ARTICULATE_USED_LAYOUT" val="3"/>
  <p:tag name="ARTICULATE_SLIDE_THUMBNAIL_REFRESH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32eff9a55324d01b33c55c4aa27515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3"/>
  <p:tag name="ARTICULATE_AUDIO_RECORDED" val="1"/>
  <p:tag name="ANNOTATION_TYPE_1" val="2"/>
  <p:tag name="ANNOTATION_START_1" val="5.7"/>
  <p:tag name="ANNOTATION_END_1" val="5.7"/>
  <p:tag name="ANNOTATION_TOP_1" val="-44"/>
  <p:tag name="ANNOTATION_LEFT_1" val="-45"/>
  <p:tag name="ANNOTATION_WIDTH_1" val="1050"/>
  <p:tag name="ANNOTATION_HEIGHT_1" val="692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92"/>
  <p:tag name="ANNOTATION_FILL_COLOR_1" val="855309"/>
  <p:tag name="ANNOTATION_FILL_ALPHA_1" val="50"/>
  <p:tag name="ANNOTATION_BORDER_WIDTH_1" val="2"/>
  <p:tag name="ANNOTATION_SLIDE_WIDTH_1" val="960"/>
  <p:tag name="ANNOTATION_SLIDE_HEIGHT_1" val="600"/>
  <p:tag name="ANNOTATION_TYPE_2" val="2"/>
  <p:tag name="ANNOTATION_START_2" val="5.7"/>
  <p:tag name="ANNOTATION_END_2" val="12.3"/>
  <p:tag name="ANNOTATION_TOP_2" val="376"/>
  <p:tag name="ANNOTATION_LEFT_2" val="38"/>
  <p:tag name="ANNOTATION_WIDTH_2" val="238"/>
  <p:tag name="ANNOTATION_HEIGHT_2" val="33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92"/>
  <p:tag name="ANNOTATION_FILL_COLOR_2" val="855309"/>
  <p:tag name="ANNOTATION_FILL_ALPHA_2" val="50"/>
  <p:tag name="ANNOTATION_BORDER_WIDTH_2" val="2"/>
  <p:tag name="ANNOTATION_SLIDE_WIDTH_2" val="960"/>
  <p:tag name="ANNOTATION_SLIDE_HEIGHT_2" val="600"/>
  <p:tag name="ANNOTATION_TYPE_3" val="2"/>
  <p:tag name="ANNOTATION_START_3" val="12.3"/>
  <p:tag name="ANNOTATION_END_3" val="12.3"/>
  <p:tag name="ANNOTATION_TOP_3" val="-44"/>
  <p:tag name="ANNOTATION_LEFT_3" val="-45"/>
  <p:tag name="ANNOTATION_WIDTH_3" val="1050"/>
  <p:tag name="ANNOTATION_HEIGHT_3" val="692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92"/>
  <p:tag name="ANNOTATION_FILL_COLOR_3" val="855309"/>
  <p:tag name="ANNOTATION_FILL_ALPHA_3" val="50"/>
  <p:tag name="ANNOTATION_BORDER_WIDTH_3" val="2"/>
  <p:tag name="ANNOTATION_SLIDE_WIDTH_3" val="960"/>
  <p:tag name="ANNOTATION_SLIDE_HEIGHT_3" val="600"/>
  <p:tag name="ANNOTATION_TYPE_4" val="2"/>
  <p:tag name="ANNOTATION_START_4" val="12.3"/>
  <p:tag name="ANNOTATION_END_4" val="22.9"/>
  <p:tag name="ANNOTATION_TOP_4" val="185"/>
  <p:tag name="ANNOTATION_LEFT_4" val="293"/>
  <p:tag name="ANNOTATION_WIDTH_4" val="653"/>
  <p:tag name="ANNOTATION_HEIGHT_4" val="332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192"/>
  <p:tag name="ANNOTATION_FILL_COLOR_4" val="855309"/>
  <p:tag name="ANNOTATION_FILL_ALPHA_4" val="50"/>
  <p:tag name="ANNOTATION_BORDER_WIDTH_4" val="2"/>
  <p:tag name="ANNOTATION_SLIDE_WIDTH_4" val="960"/>
  <p:tag name="ANNOTATION_SLIDE_HEIGHT_4" val="600"/>
  <p:tag name="ANNOTATION_TYPE_5" val="2"/>
  <p:tag name="ANNOTATION_START_5" val="22.9"/>
  <p:tag name="ANNOTATION_END_5" val="22.9"/>
  <p:tag name="ANNOTATION_TOP_5" val="-44"/>
  <p:tag name="ANNOTATION_LEFT_5" val="-45"/>
  <p:tag name="ANNOTATION_WIDTH_5" val="1050"/>
  <p:tag name="ANNOTATION_HEIGHT_5" val="692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92"/>
  <p:tag name="ANNOTATION_FILL_COLOR_5" val="855309"/>
  <p:tag name="ANNOTATION_FILL_ALPHA_5" val="50"/>
  <p:tag name="ANNOTATION_BORDER_WIDTH_5" val="2"/>
  <p:tag name="ANNOTATION_SLIDE_WIDTH_5" val="960"/>
  <p:tag name="ANNOTATION_SLIDE_HEIGHT_5" val="600"/>
  <p:tag name="ANNOTATION_TYPE_6" val="2"/>
  <p:tag name="ANNOTATION_START_6" val="22.9"/>
  <p:tag name="ANNOTATION_END_6" val="41.4"/>
  <p:tag name="ANNOTATION_TOP_6" val="226"/>
  <p:tag name="ANNOTATION_LEFT_6" val="797"/>
  <p:tag name="ANNOTATION_WIDTH_6" val="73"/>
  <p:tag name="ANNOTATION_HEIGHT_6" val="42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192"/>
  <p:tag name="ANNOTATION_FILL_COLOR_6" val="855309"/>
  <p:tag name="ANNOTATION_FILL_ALPHA_6" val="50"/>
  <p:tag name="ANNOTATION_BORDER_WIDTH_6" val="2"/>
  <p:tag name="ANNOTATION_SLIDE_WIDTH_6" val="960"/>
  <p:tag name="ANNOTATION_SLIDE_HEIGHT_6" val="600"/>
  <p:tag name="ANNOTATION_TYPE_7" val="2"/>
  <p:tag name="ANNOTATION_START_7" val="46.7"/>
  <p:tag name="ANNOTATION_END_7" val="46.7"/>
  <p:tag name="ANNOTATION_TOP_7" val="-44"/>
  <p:tag name="ANNOTATION_LEFT_7" val="-45"/>
  <p:tag name="ANNOTATION_WIDTH_7" val="1050"/>
  <p:tag name="ANNOTATION_HEIGHT_7" val="692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192"/>
  <p:tag name="ANNOTATION_FILL_COLOR_7" val="855309"/>
  <p:tag name="ANNOTATION_FILL_ALPHA_7" val="50"/>
  <p:tag name="ANNOTATION_BORDER_WIDTH_7" val="2"/>
  <p:tag name="ANNOTATION_SLIDE_WIDTH_7" val="960"/>
  <p:tag name="ANNOTATION_SLIDE_HEIGHT_7" val="600"/>
  <p:tag name="ANNOTATION_TYPE_8" val="2"/>
  <p:tag name="ANNOTATION_START_8" val="46.7"/>
  <p:tag name="ANNOTATION_END_8" val="52.9"/>
  <p:tag name="ANNOTATION_TOP_8" val="287"/>
  <p:tag name="ANNOTATION_LEFT_8" val="38"/>
  <p:tag name="ANNOTATION_WIDTH_8" val="232"/>
  <p:tag name="ANNOTATION_HEIGHT_8" val="26"/>
  <p:tag name="ANNOTATION_ANIMATION_8" val="4"/>
  <p:tag name="ANNOTATION_ROTATION_8" val="0"/>
  <p:tag name="ANNOTATION_SUB_TYPE_8" val="11"/>
  <p:tag name="ANNOTATION_LOOP_COUNT_8" val="1"/>
  <p:tag name="ANNOTATION_BOX_RADIUS_8" val="5"/>
  <p:tag name="ANNOTATION_SCALE_8" val="0"/>
  <p:tag name="ANNOTATION_BORDER_ALPHA_8" val="100"/>
  <p:tag name="ANNOTATION_BORDER_COLOR_8" val="192"/>
  <p:tag name="ANNOTATION_FILL_COLOR_8" val="855309"/>
  <p:tag name="ANNOTATION_FILL_ALPHA_8" val="50"/>
  <p:tag name="ANNOTATION_BORDER_WIDTH_8" val="2"/>
  <p:tag name="ANNOTATION_SLIDE_WIDTH_8" val="960"/>
  <p:tag name="ANNOTATION_SLIDE_HEIGHT_8" val="600"/>
  <p:tag name="ANNOTATION_TYPE_9" val="2"/>
  <p:tag name="ANNOTATION_START_9" val="52.9"/>
  <p:tag name="ANNOTATION_END_9" val="52.9"/>
  <p:tag name="ANNOTATION_TOP_9" val="-44"/>
  <p:tag name="ANNOTATION_LEFT_9" val="-45"/>
  <p:tag name="ANNOTATION_WIDTH_9" val="1050"/>
  <p:tag name="ANNOTATION_HEIGHT_9" val="692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192"/>
  <p:tag name="ANNOTATION_FILL_COLOR_9" val="855309"/>
  <p:tag name="ANNOTATION_FILL_ALPHA_9" val="50"/>
  <p:tag name="ANNOTATION_BORDER_WIDTH_9" val="2"/>
  <p:tag name="ANNOTATION_SLIDE_WIDTH_9" val="960"/>
  <p:tag name="ANNOTATION_SLIDE_HEIGHT_9" val="600"/>
  <p:tag name="ANNOTATION_TYPE_10" val="2"/>
  <p:tag name="ANNOTATION_START_10" val="52.9"/>
  <p:tag name="ANNOTATION_TOP_10" val="254"/>
  <p:tag name="ANNOTATION_LEFT_10" val="297"/>
  <p:tag name="ANNOTATION_WIDTH_10" val="647"/>
  <p:tag name="ANNOTATION_HEIGHT_10" val="257"/>
  <p:tag name="ANNOTATION_ANIMATION_10" val="4"/>
  <p:tag name="ANNOTATION_ROTATION_10" val="0"/>
  <p:tag name="ANNOTATION_SUB_TYPE_10" val="11"/>
  <p:tag name="ANNOTATION_LOOP_COUNT_10" val="1"/>
  <p:tag name="ANNOTATION_BOX_RADIUS_10" val="5"/>
  <p:tag name="ANNOTATION_SCALE_10" val="0"/>
  <p:tag name="ANNOTATION_BORDER_ALPHA_10" val="100"/>
  <p:tag name="ANNOTATION_BORDER_COLOR_10" val="192"/>
  <p:tag name="ANNOTATION_FILL_COLOR_10" val="855309"/>
  <p:tag name="ANNOTATION_FILL_ALPHA_10" val="50"/>
  <p:tag name="ANNOTATION_BORDER_WIDTH_10" val="2"/>
  <p:tag name="ANNOTATION_SLIDE_WIDTH_10" val="960"/>
  <p:tag name="ANNOTATION_SLIDE_HEIGHT_10" val="600"/>
  <p:tag name="ANNOTATION_COUNT" val="10"/>
  <p:tag name="TIMELINE" val="37.50"/>
  <p:tag name="ELAPSEDTIME" val="68.752"/>
  <p:tag name="ARTICULATE_USED_LAYOUT" val="3"/>
  <p:tag name="ARTICULATE_SLIDE_THUMBNAIL_REFRESH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78eb3cd335243b693b19902e33370bc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4"/>
  <p:tag name="ARTICULATE_AUDIO_RECORDED" val="1"/>
  <p:tag name="ANNOTATION_TYPE_1" val="2"/>
  <p:tag name="ANNOTATION_START_1" val="11.4"/>
  <p:tag name="ANNOTATION_END_1" val="11.4"/>
  <p:tag name="ANNOTATION_TOP_1" val="-44"/>
  <p:tag name="ANNOTATION_LEFT_1" val="-45"/>
  <p:tag name="ANNOTATION_WIDTH_1" val="1050"/>
  <p:tag name="ANNOTATION_HEIGHT_1" val="692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92"/>
  <p:tag name="ANNOTATION_FILL_COLOR_1" val="855309"/>
  <p:tag name="ANNOTATION_FILL_ALPHA_1" val="50"/>
  <p:tag name="ANNOTATION_BORDER_WIDTH_1" val="2"/>
  <p:tag name="ANNOTATION_SLIDE_WIDTH_1" val="960"/>
  <p:tag name="ANNOTATION_SLIDE_HEIGHT_1" val="600"/>
  <p:tag name="ANNOTATION_TYPE_2" val="2"/>
  <p:tag name="ANNOTATION_START_2" val="11.4"/>
  <p:tag name="ANNOTATION_END_2" val="15.9"/>
  <p:tag name="ANNOTATION_TOP_2" val="199"/>
  <p:tag name="ANNOTATION_LEFT_2" val="888"/>
  <p:tag name="ANNOTATION_WIDTH_2" val="70"/>
  <p:tag name="ANNOTATION_HEIGHT_2" val="35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92"/>
  <p:tag name="ANNOTATION_FILL_COLOR_2" val="855309"/>
  <p:tag name="ANNOTATION_FILL_ALPHA_2" val="50"/>
  <p:tag name="ANNOTATION_BORDER_WIDTH_2" val="2"/>
  <p:tag name="ANNOTATION_SLIDE_WIDTH_2" val="960"/>
  <p:tag name="ANNOTATION_SLIDE_HEIGHT_2" val="600"/>
  <p:tag name="ANNOTATION_TYPE_3" val="2"/>
  <p:tag name="ANNOTATION_START_3" val="15.9"/>
  <p:tag name="ANNOTATION_END_3" val="15.9"/>
  <p:tag name="ANNOTATION_TOP_3" val="-44"/>
  <p:tag name="ANNOTATION_LEFT_3" val="-45"/>
  <p:tag name="ANNOTATION_WIDTH_3" val="1050"/>
  <p:tag name="ANNOTATION_HEIGHT_3" val="692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92"/>
  <p:tag name="ANNOTATION_FILL_COLOR_3" val="855309"/>
  <p:tag name="ANNOTATION_FILL_ALPHA_3" val="50"/>
  <p:tag name="ANNOTATION_BORDER_WIDTH_3" val="2"/>
  <p:tag name="ANNOTATION_SLIDE_WIDTH_3" val="960"/>
  <p:tag name="ANNOTATION_SLIDE_HEIGHT_3" val="600"/>
  <p:tag name="ANNOTATION_TYPE_4" val="2"/>
  <p:tag name="ANNOTATION_START_4" val="15.9"/>
  <p:tag name="ANNOTATION_END_4" val="34.5"/>
  <p:tag name="ANNOTATION_TOP_4" val="226"/>
  <p:tag name="ANNOTATION_LEFT_4" val="297"/>
  <p:tag name="ANNOTATION_WIDTH_4" val="660"/>
  <p:tag name="ANNOTATION_HEIGHT_4" val="83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192"/>
  <p:tag name="ANNOTATION_FILL_COLOR_4" val="855309"/>
  <p:tag name="ANNOTATION_FILL_ALPHA_4" val="50"/>
  <p:tag name="ANNOTATION_BORDER_WIDTH_4" val="2"/>
  <p:tag name="ANNOTATION_SLIDE_WIDTH_4" val="960"/>
  <p:tag name="ANNOTATION_SLIDE_HEIGHT_4" val="600"/>
  <p:tag name="ANNOTATION_TYPE_5" val="2"/>
  <p:tag name="ANNOTATION_START_5" val="34.5"/>
  <p:tag name="ANNOTATION_END_5" val="34.5"/>
  <p:tag name="ANNOTATION_TOP_5" val="-44"/>
  <p:tag name="ANNOTATION_LEFT_5" val="-45"/>
  <p:tag name="ANNOTATION_WIDTH_5" val="1050"/>
  <p:tag name="ANNOTATION_HEIGHT_5" val="692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92"/>
  <p:tag name="ANNOTATION_FILL_COLOR_5" val="855309"/>
  <p:tag name="ANNOTATION_FILL_ALPHA_5" val="50"/>
  <p:tag name="ANNOTATION_BORDER_WIDTH_5" val="2"/>
  <p:tag name="ANNOTATION_SLIDE_WIDTH_5" val="960"/>
  <p:tag name="ANNOTATION_SLIDE_HEIGHT_5" val="600"/>
  <p:tag name="ANNOTATION_TYPE_6" val="2"/>
  <p:tag name="ANNOTATION_START_6" val="34.5"/>
  <p:tag name="ANNOTATION_END_6" val="56.6"/>
  <p:tag name="ANNOTATION_TOP_6" val="272"/>
  <p:tag name="ANNOTATION_LEFT_6" val="577"/>
  <p:tag name="ANNOTATION_WIDTH_6" val="147"/>
  <p:tag name="ANNOTATION_HEIGHT_6" val="39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192"/>
  <p:tag name="ANNOTATION_FILL_COLOR_6" val="855309"/>
  <p:tag name="ANNOTATION_FILL_ALPHA_6" val="50"/>
  <p:tag name="ANNOTATION_BORDER_WIDTH_6" val="2"/>
  <p:tag name="ANNOTATION_SLIDE_WIDTH_6" val="960"/>
  <p:tag name="ANNOTATION_SLIDE_HEIGHT_6" val="600"/>
  <p:tag name="ANNOTATION_COUNT" val="6"/>
  <p:tag name="ELAPSEDTIME" val="67.632"/>
  <p:tag name="ARTICULATE_USED_LAYOUT" val="3"/>
  <p:tag name="ARTICULATE_SLIDE_THUMBNAIL_REFRESH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0756150487d4b0b8e47346b7b79145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5"/>
  <p:tag name="ARTICULATE_AUDIO_RECORDED" val="1"/>
  <p:tag name="ANNOTATION_TYPE_1" val="2"/>
  <p:tag name="ANNOTATION_START_1" val="11.6"/>
  <p:tag name="ANNOTATION_END_1" val="11.6"/>
  <p:tag name="ANNOTATION_TOP_1" val="-44"/>
  <p:tag name="ANNOTATION_LEFT_1" val="-45"/>
  <p:tag name="ANNOTATION_WIDTH_1" val="1050"/>
  <p:tag name="ANNOTATION_HEIGHT_1" val="692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92"/>
  <p:tag name="ANNOTATION_FILL_COLOR_1" val="855309"/>
  <p:tag name="ANNOTATION_FILL_ALPHA_1" val="50"/>
  <p:tag name="ANNOTATION_BORDER_WIDTH_1" val="2"/>
  <p:tag name="ANNOTATION_SLIDE_WIDTH_1" val="960"/>
  <p:tag name="ANNOTATION_SLIDE_HEIGHT_1" val="600"/>
  <p:tag name="ANNOTATION_TYPE_2" val="2"/>
  <p:tag name="ANNOTATION_START_2" val="11.6"/>
  <p:tag name="ANNOTATION_END_2" val="22.8"/>
  <p:tag name="ANNOTATION_TOP_2" val="136"/>
  <p:tag name="ANNOTATION_LEFT_2" val="37"/>
  <p:tag name="ANNOTATION_WIDTH_2" val="115"/>
  <p:tag name="ANNOTATION_HEIGHT_2" val="57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92"/>
  <p:tag name="ANNOTATION_FILL_COLOR_2" val="855309"/>
  <p:tag name="ANNOTATION_FILL_ALPHA_2" val="50"/>
  <p:tag name="ANNOTATION_BORDER_WIDTH_2" val="2"/>
  <p:tag name="ANNOTATION_SLIDE_WIDTH_2" val="960"/>
  <p:tag name="ANNOTATION_SLIDE_HEIGHT_2" val="600"/>
  <p:tag name="ANNOTATION_TYPE_3" val="2"/>
  <p:tag name="ANNOTATION_START_3" val="27.5"/>
  <p:tag name="ANNOTATION_END_3" val="27.5"/>
  <p:tag name="ANNOTATION_TOP_3" val="-44"/>
  <p:tag name="ANNOTATION_LEFT_3" val="-45"/>
  <p:tag name="ANNOTATION_WIDTH_3" val="1050"/>
  <p:tag name="ANNOTATION_HEIGHT_3" val="692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92"/>
  <p:tag name="ANNOTATION_FILL_COLOR_3" val="855309"/>
  <p:tag name="ANNOTATION_FILL_ALPHA_3" val="50"/>
  <p:tag name="ANNOTATION_BORDER_WIDTH_3" val="2"/>
  <p:tag name="ANNOTATION_SLIDE_WIDTH_3" val="960"/>
  <p:tag name="ANNOTATION_SLIDE_HEIGHT_3" val="600"/>
  <p:tag name="ANNOTATION_TYPE_4" val="2"/>
  <p:tag name="ANNOTATION_START_4" val="27.5"/>
  <p:tag name="ANNOTATION_END_4" val="35.1"/>
  <p:tag name="ANNOTATION_TOP_4" val="200"/>
  <p:tag name="ANNOTATION_LEFT_4" val="123"/>
  <p:tag name="ANNOTATION_WIDTH_4" val="285"/>
  <p:tag name="ANNOTATION_HEIGHT_4" val="31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192"/>
  <p:tag name="ANNOTATION_FILL_COLOR_4" val="855309"/>
  <p:tag name="ANNOTATION_FILL_ALPHA_4" val="50"/>
  <p:tag name="ANNOTATION_BORDER_WIDTH_4" val="2"/>
  <p:tag name="ANNOTATION_SLIDE_WIDTH_4" val="960"/>
  <p:tag name="ANNOTATION_SLIDE_HEIGHT_4" val="600"/>
  <p:tag name="ANNOTATION_TYPE_5" val="2"/>
  <p:tag name="ANNOTATION_START_5" val="35.1"/>
  <p:tag name="ANNOTATION_END_5" val="35.1"/>
  <p:tag name="ANNOTATION_TOP_5" val="-44"/>
  <p:tag name="ANNOTATION_LEFT_5" val="-45"/>
  <p:tag name="ANNOTATION_WIDTH_5" val="1050"/>
  <p:tag name="ANNOTATION_HEIGHT_5" val="692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92"/>
  <p:tag name="ANNOTATION_FILL_COLOR_5" val="855309"/>
  <p:tag name="ANNOTATION_FILL_ALPHA_5" val="50"/>
  <p:tag name="ANNOTATION_BORDER_WIDTH_5" val="2"/>
  <p:tag name="ANNOTATION_SLIDE_WIDTH_5" val="960"/>
  <p:tag name="ANNOTATION_SLIDE_HEIGHT_5" val="600"/>
  <p:tag name="ANNOTATION_TYPE_6" val="2"/>
  <p:tag name="ANNOTATION_START_6" val="35.1"/>
  <p:tag name="ANNOTATION_END_6" val="40.6"/>
  <p:tag name="ANNOTATION_TOP_6" val="251"/>
  <p:tag name="ANNOTATION_LEFT_6" val="615"/>
  <p:tag name="ANNOTATION_WIDTH_6" val="167"/>
  <p:tag name="ANNOTATION_HEIGHT_6" val="258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192"/>
  <p:tag name="ANNOTATION_FILL_COLOR_6" val="855309"/>
  <p:tag name="ANNOTATION_FILL_ALPHA_6" val="50"/>
  <p:tag name="ANNOTATION_BORDER_WIDTH_6" val="2"/>
  <p:tag name="ANNOTATION_SLIDE_WIDTH_6" val="960"/>
  <p:tag name="ANNOTATION_SLIDE_HEIGHT_6" val="600"/>
  <p:tag name="ANNOTATION_TYPE_7" val="2"/>
  <p:tag name="ANNOTATION_START_7" val="40.6"/>
  <p:tag name="ANNOTATION_END_7" val="40.6"/>
  <p:tag name="ANNOTATION_TOP_7" val="-44"/>
  <p:tag name="ANNOTATION_LEFT_7" val="-45"/>
  <p:tag name="ANNOTATION_WIDTH_7" val="1050"/>
  <p:tag name="ANNOTATION_HEIGHT_7" val="692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192"/>
  <p:tag name="ANNOTATION_FILL_COLOR_7" val="855309"/>
  <p:tag name="ANNOTATION_FILL_ALPHA_7" val="50"/>
  <p:tag name="ANNOTATION_BORDER_WIDTH_7" val="2"/>
  <p:tag name="ANNOTATION_SLIDE_WIDTH_7" val="960"/>
  <p:tag name="ANNOTATION_SLIDE_HEIGHT_7" val="600"/>
  <p:tag name="ANNOTATION_TYPE_8" val="2"/>
  <p:tag name="ANNOTATION_START_8" val="40.6"/>
  <p:tag name="ANNOTATION_END_8" val="49.9"/>
  <p:tag name="ANNOTATION_TOP_8" val="475"/>
  <p:tag name="ANNOTATION_LEFT_8" val="125"/>
  <p:tag name="ANNOTATION_WIDTH_8" val="160"/>
  <p:tag name="ANNOTATION_HEIGHT_8" val="42"/>
  <p:tag name="ANNOTATION_ANIMATION_8" val="4"/>
  <p:tag name="ANNOTATION_ROTATION_8" val="0"/>
  <p:tag name="ANNOTATION_SUB_TYPE_8" val="11"/>
  <p:tag name="ANNOTATION_LOOP_COUNT_8" val="1"/>
  <p:tag name="ANNOTATION_BOX_RADIUS_8" val="5"/>
  <p:tag name="ANNOTATION_SCALE_8" val="0"/>
  <p:tag name="ANNOTATION_BORDER_ALPHA_8" val="100"/>
  <p:tag name="ANNOTATION_BORDER_COLOR_8" val="192"/>
  <p:tag name="ANNOTATION_FILL_COLOR_8" val="855309"/>
  <p:tag name="ANNOTATION_FILL_ALPHA_8" val="50"/>
  <p:tag name="ANNOTATION_BORDER_WIDTH_8" val="2"/>
  <p:tag name="ANNOTATION_SLIDE_WIDTH_8" val="960"/>
  <p:tag name="ANNOTATION_SLIDE_HEIGHT_8" val="600"/>
  <p:tag name="ANNOTATION_COUNT" val="8"/>
  <p:tag name="ELAPSEDTIME" val="54.622"/>
  <p:tag name="ARTICULATE_USED_LAYOUT" val="3"/>
  <p:tag name="ARTICULATE_SLIDE_THUMBNAIL_REFRESH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6"/>
  <p:tag name="ARTICULATE_AUDIO_RECORDED" val="1"/>
  <p:tag name="ANNOTATION_TYPE_1" val="2"/>
  <p:tag name="ANNOTATION_START_1" val="24.6"/>
  <p:tag name="ANNOTATION_END_1" val="24.6"/>
  <p:tag name="ANNOTATION_TOP_1" val="-44"/>
  <p:tag name="ANNOTATION_LEFT_1" val="-45"/>
  <p:tag name="ANNOTATION_WIDTH_1" val="1050"/>
  <p:tag name="ANNOTATION_HEIGHT_1" val="692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92"/>
  <p:tag name="ANNOTATION_FILL_COLOR_1" val="855309"/>
  <p:tag name="ANNOTATION_FILL_ALPHA_1" val="50"/>
  <p:tag name="ANNOTATION_BORDER_WIDTH_1" val="2"/>
  <p:tag name="ANNOTATION_SLIDE_WIDTH_1" val="960"/>
  <p:tag name="ANNOTATION_SLIDE_HEIGHT_1" val="600"/>
  <p:tag name="ANNOTATION_TYPE_2" val="2"/>
  <p:tag name="ANNOTATION_START_2" val="24.6"/>
  <p:tag name="ANNOTATION_END_2" val="29.1"/>
  <p:tag name="ANNOTATION_TOP_2" val="142"/>
  <p:tag name="ANNOTATION_LEFT_2" val="88"/>
  <p:tag name="ANNOTATION_WIDTH_2" val="125"/>
  <p:tag name="ANNOTATION_HEIGHT_2" val="46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92"/>
  <p:tag name="ANNOTATION_FILL_COLOR_2" val="855309"/>
  <p:tag name="ANNOTATION_FILL_ALPHA_2" val="50"/>
  <p:tag name="ANNOTATION_BORDER_WIDTH_2" val="2"/>
  <p:tag name="ANNOTATION_SLIDE_WIDTH_2" val="960"/>
  <p:tag name="ANNOTATION_SLIDE_HEIGHT_2" val="600"/>
  <p:tag name="ANNOTATION_TYPE_3" val="2"/>
  <p:tag name="ANNOTATION_START_3" val="29.1"/>
  <p:tag name="ANNOTATION_END_3" val="29.1"/>
  <p:tag name="ANNOTATION_TOP_3" val="-44"/>
  <p:tag name="ANNOTATION_LEFT_3" val="-45"/>
  <p:tag name="ANNOTATION_WIDTH_3" val="1050"/>
  <p:tag name="ANNOTATION_HEIGHT_3" val="692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92"/>
  <p:tag name="ANNOTATION_FILL_COLOR_3" val="855309"/>
  <p:tag name="ANNOTATION_FILL_ALPHA_3" val="50"/>
  <p:tag name="ANNOTATION_BORDER_WIDTH_3" val="2"/>
  <p:tag name="ANNOTATION_SLIDE_WIDTH_3" val="960"/>
  <p:tag name="ANNOTATION_SLIDE_HEIGHT_3" val="600"/>
  <p:tag name="ANNOTATION_TYPE_4" val="2"/>
  <p:tag name="ANNOTATION_START_4" val="29.1"/>
  <p:tag name="ANNOTATION_END_4" val="32.5"/>
  <p:tag name="ANNOTATION_TOP_4" val="135"/>
  <p:tag name="ANNOTATION_LEFT_4" val="182"/>
  <p:tag name="ANNOTATION_WIDTH_4" val="117"/>
  <p:tag name="ANNOTATION_HEIGHT_4" val="61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192"/>
  <p:tag name="ANNOTATION_FILL_COLOR_4" val="855309"/>
  <p:tag name="ANNOTATION_FILL_ALPHA_4" val="50"/>
  <p:tag name="ANNOTATION_BORDER_WIDTH_4" val="2"/>
  <p:tag name="ANNOTATION_SLIDE_WIDTH_4" val="960"/>
  <p:tag name="ANNOTATION_SLIDE_HEIGHT_4" val="600"/>
  <p:tag name="ANNOTATION_TYPE_5" val="2"/>
  <p:tag name="ANNOTATION_START_5" val="32.5"/>
  <p:tag name="ANNOTATION_END_5" val="32.5"/>
  <p:tag name="ANNOTATION_TOP_5" val="-44"/>
  <p:tag name="ANNOTATION_LEFT_5" val="-45"/>
  <p:tag name="ANNOTATION_WIDTH_5" val="1050"/>
  <p:tag name="ANNOTATION_HEIGHT_5" val="692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92"/>
  <p:tag name="ANNOTATION_FILL_COLOR_5" val="855309"/>
  <p:tag name="ANNOTATION_FILL_ALPHA_5" val="50"/>
  <p:tag name="ANNOTATION_BORDER_WIDTH_5" val="2"/>
  <p:tag name="ANNOTATION_SLIDE_WIDTH_5" val="960"/>
  <p:tag name="ANNOTATION_SLIDE_HEIGHT_5" val="600"/>
  <p:tag name="ANNOTATION_TYPE_6" val="2"/>
  <p:tag name="ANNOTATION_START_6" val="32.5"/>
  <p:tag name="ANNOTATION_END_6" val="41.7"/>
  <p:tag name="ANNOTATION_TOP_6" val="140"/>
  <p:tag name="ANNOTATION_LEFT_6" val="277"/>
  <p:tag name="ANNOTATION_WIDTH_6" val="115"/>
  <p:tag name="ANNOTATION_HEIGHT_6" val="44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192"/>
  <p:tag name="ANNOTATION_FILL_COLOR_6" val="855309"/>
  <p:tag name="ANNOTATION_FILL_ALPHA_6" val="50"/>
  <p:tag name="ANNOTATION_BORDER_WIDTH_6" val="2"/>
  <p:tag name="ANNOTATION_SLIDE_WIDTH_6" val="960"/>
  <p:tag name="ANNOTATION_SLIDE_HEIGHT_6" val="600"/>
  <p:tag name="ANNOTATION_TYPE_7" val="2"/>
  <p:tag name="ANNOTATION_START_7" val="41.7"/>
  <p:tag name="ANNOTATION_END_7" val="41.7"/>
  <p:tag name="ANNOTATION_TOP_7" val="-44"/>
  <p:tag name="ANNOTATION_LEFT_7" val="-45"/>
  <p:tag name="ANNOTATION_WIDTH_7" val="1050"/>
  <p:tag name="ANNOTATION_HEIGHT_7" val="692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192"/>
  <p:tag name="ANNOTATION_FILL_COLOR_7" val="855309"/>
  <p:tag name="ANNOTATION_FILL_ALPHA_7" val="50"/>
  <p:tag name="ANNOTATION_BORDER_WIDTH_7" val="2"/>
  <p:tag name="ANNOTATION_SLIDE_WIDTH_7" val="960"/>
  <p:tag name="ANNOTATION_SLIDE_HEIGHT_7" val="600"/>
  <p:tag name="ANNOTATION_TYPE_8" val="2"/>
  <p:tag name="ANNOTATION_START_8" val="41.7"/>
  <p:tag name="ANNOTATION_END_8" val="49.1"/>
  <p:tag name="ANNOTATION_TOP_8" val="140"/>
  <p:tag name="ANNOTATION_LEFT_8" val="377"/>
  <p:tag name="ANNOTATION_WIDTH_8" val="120"/>
  <p:tag name="ANNOTATION_HEIGHT_8" val="46"/>
  <p:tag name="ANNOTATION_ANIMATION_8" val="4"/>
  <p:tag name="ANNOTATION_ROTATION_8" val="0"/>
  <p:tag name="ANNOTATION_SUB_TYPE_8" val="11"/>
  <p:tag name="ANNOTATION_LOOP_COUNT_8" val="1"/>
  <p:tag name="ANNOTATION_BOX_RADIUS_8" val="5"/>
  <p:tag name="ANNOTATION_SCALE_8" val="0"/>
  <p:tag name="ANNOTATION_BORDER_ALPHA_8" val="100"/>
  <p:tag name="ANNOTATION_BORDER_COLOR_8" val="192"/>
  <p:tag name="ANNOTATION_FILL_COLOR_8" val="855309"/>
  <p:tag name="ANNOTATION_FILL_ALPHA_8" val="50"/>
  <p:tag name="ANNOTATION_BORDER_WIDTH_8" val="2"/>
  <p:tag name="ANNOTATION_SLIDE_WIDTH_8" val="960"/>
  <p:tag name="ANNOTATION_SLIDE_HEIGHT_8" val="600"/>
  <p:tag name="ANNOTATION_TYPE_9" val="2"/>
  <p:tag name="ANNOTATION_START_9" val="49.1"/>
  <p:tag name="ANNOTATION_END_9" val="49.1"/>
  <p:tag name="ANNOTATION_TOP_9" val="-44"/>
  <p:tag name="ANNOTATION_LEFT_9" val="-45"/>
  <p:tag name="ANNOTATION_WIDTH_9" val="1050"/>
  <p:tag name="ANNOTATION_HEIGHT_9" val="692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192"/>
  <p:tag name="ANNOTATION_FILL_COLOR_9" val="855309"/>
  <p:tag name="ANNOTATION_FILL_ALPHA_9" val="50"/>
  <p:tag name="ANNOTATION_BORDER_WIDTH_9" val="2"/>
  <p:tag name="ANNOTATION_SLIDE_WIDTH_9" val="960"/>
  <p:tag name="ANNOTATION_SLIDE_HEIGHT_9" val="600"/>
  <p:tag name="ANNOTATION_TYPE_10" val="2"/>
  <p:tag name="ANNOTATION_START_10" val="49.1"/>
  <p:tag name="ANNOTATION_TOP_10" val="140"/>
  <p:tag name="ANNOTATION_LEFT_10" val="497"/>
  <p:tag name="ANNOTATION_WIDTH_10" val="92"/>
  <p:tag name="ANNOTATION_HEIGHT_10" val="51"/>
  <p:tag name="ANNOTATION_ANIMATION_10" val="4"/>
  <p:tag name="ANNOTATION_ROTATION_10" val="0"/>
  <p:tag name="ANNOTATION_SUB_TYPE_10" val="11"/>
  <p:tag name="ANNOTATION_LOOP_COUNT_10" val="1"/>
  <p:tag name="ANNOTATION_BOX_RADIUS_10" val="5"/>
  <p:tag name="ANNOTATION_SCALE_10" val="0"/>
  <p:tag name="ANNOTATION_BORDER_ALPHA_10" val="100"/>
  <p:tag name="ANNOTATION_BORDER_COLOR_10" val="192"/>
  <p:tag name="ANNOTATION_FILL_COLOR_10" val="855309"/>
  <p:tag name="ANNOTATION_FILL_ALPHA_10" val="50"/>
  <p:tag name="ANNOTATION_BORDER_WIDTH_10" val="2"/>
  <p:tag name="ANNOTATION_SLIDE_WIDTH_10" val="960"/>
  <p:tag name="ANNOTATION_SLIDE_HEIGHT_10" val="600"/>
  <p:tag name="ANNOTATION_COUNT" val="10"/>
  <p:tag name="ELAPSEDTIME" val="68.622"/>
  <p:tag name="ARTICULATE_USED_LAYOUT" val="3"/>
  <p:tag name="ARTICULATE_SLIDE_THUMBNAIL_REFRESH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2"/>
  <p:tag name="ARTICULATE_AUDIO_RECORDED" val="1"/>
  <p:tag name="ANNOTATION_TYPE_1" val="2"/>
  <p:tag name="ANNOTATION_START_1" val="12.5"/>
  <p:tag name="ANNOTATION_END_1" val="12.5"/>
  <p:tag name="ANNOTATION_TOP_1" val="-44"/>
  <p:tag name="ANNOTATION_LEFT_1" val="-45"/>
  <p:tag name="ANNOTATION_WIDTH_1" val="1050"/>
  <p:tag name="ANNOTATION_HEIGHT_1" val="692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92"/>
  <p:tag name="ANNOTATION_FILL_COLOR_1" val="855309"/>
  <p:tag name="ANNOTATION_FILL_ALPHA_1" val="50"/>
  <p:tag name="ANNOTATION_BORDER_WIDTH_1" val="2"/>
  <p:tag name="ANNOTATION_SLIDE_WIDTH_1" val="960"/>
  <p:tag name="ANNOTATION_SLIDE_HEIGHT_1" val="600"/>
  <p:tag name="ANNOTATION_TYPE_2" val="2"/>
  <p:tag name="ANNOTATION_START_2" val="12.5"/>
  <p:tag name="ANNOTATION_END_2" val="18.8"/>
  <p:tag name="ANNOTATION_TOP_2" val="472"/>
  <p:tag name="ANNOTATION_LEFT_2" val="10"/>
  <p:tag name="ANNOTATION_WIDTH_2" val="253"/>
  <p:tag name="ANNOTATION_HEIGHT_2" val="71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92"/>
  <p:tag name="ANNOTATION_FILL_COLOR_2" val="855309"/>
  <p:tag name="ANNOTATION_FILL_ALPHA_2" val="50"/>
  <p:tag name="ANNOTATION_BORDER_WIDTH_2" val="2"/>
  <p:tag name="ANNOTATION_SLIDE_WIDTH_2" val="960"/>
  <p:tag name="ANNOTATION_SLIDE_HEIGHT_2" val="600"/>
  <p:tag name="ANNOTATION_TYPE_3" val="2"/>
  <p:tag name="ANNOTATION_START_3" val="18.8"/>
  <p:tag name="ANNOTATION_END_3" val="18.8"/>
  <p:tag name="ANNOTATION_TOP_3" val="-44"/>
  <p:tag name="ANNOTATION_LEFT_3" val="-45"/>
  <p:tag name="ANNOTATION_WIDTH_3" val="1050"/>
  <p:tag name="ANNOTATION_HEIGHT_3" val="692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92"/>
  <p:tag name="ANNOTATION_FILL_COLOR_3" val="855309"/>
  <p:tag name="ANNOTATION_FILL_ALPHA_3" val="50"/>
  <p:tag name="ANNOTATION_BORDER_WIDTH_3" val="2"/>
  <p:tag name="ANNOTATION_SLIDE_WIDTH_3" val="960"/>
  <p:tag name="ANNOTATION_SLIDE_HEIGHT_3" val="600"/>
  <p:tag name="ANNOTATION_TYPE_4" val="2"/>
  <p:tag name="ANNOTATION_START_4" val="18.8"/>
  <p:tag name="ANNOTATION_END_4" val="26.9"/>
  <p:tag name="ANNOTATION_TOP_4" val="468"/>
  <p:tag name="ANNOTATION_LEFT_4" val="268"/>
  <p:tag name="ANNOTATION_WIDTH_4" val="497"/>
  <p:tag name="ANNOTATION_HEIGHT_4" val="49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192"/>
  <p:tag name="ANNOTATION_FILL_COLOR_4" val="855309"/>
  <p:tag name="ANNOTATION_FILL_ALPHA_4" val="50"/>
  <p:tag name="ANNOTATION_BORDER_WIDTH_4" val="2"/>
  <p:tag name="ANNOTATION_SLIDE_WIDTH_4" val="960"/>
  <p:tag name="ANNOTATION_SLIDE_HEIGHT_4" val="600"/>
  <p:tag name="ANNOTATION_TYPE_5" val="2"/>
  <p:tag name="ANNOTATION_START_5" val="26.9"/>
  <p:tag name="ANNOTATION_END_5" val="26.9"/>
  <p:tag name="ANNOTATION_TOP_5" val="-44"/>
  <p:tag name="ANNOTATION_LEFT_5" val="-45"/>
  <p:tag name="ANNOTATION_WIDTH_5" val="1050"/>
  <p:tag name="ANNOTATION_HEIGHT_5" val="692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92"/>
  <p:tag name="ANNOTATION_FILL_COLOR_5" val="855309"/>
  <p:tag name="ANNOTATION_FILL_ALPHA_5" val="50"/>
  <p:tag name="ANNOTATION_BORDER_WIDTH_5" val="2"/>
  <p:tag name="ANNOTATION_SLIDE_WIDTH_5" val="960"/>
  <p:tag name="ANNOTATION_SLIDE_HEIGHT_5" val="600"/>
  <p:tag name="ANNOTATION_TYPE_6" val="2"/>
  <p:tag name="ANNOTATION_START_6" val="26.9"/>
  <p:tag name="ANNOTATION_TOP_6" val="332"/>
  <p:tag name="ANNOTATION_LEFT_6" val="430"/>
  <p:tag name="ANNOTATION_WIDTH_6" val="193"/>
  <p:tag name="ANNOTATION_HEIGHT_6" val="126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192"/>
  <p:tag name="ANNOTATION_FILL_COLOR_6" val="855309"/>
  <p:tag name="ANNOTATION_FILL_ALPHA_6" val="50"/>
  <p:tag name="ANNOTATION_BORDER_WIDTH_6" val="2"/>
  <p:tag name="ANNOTATION_SLIDE_WIDTH_6" val="960"/>
  <p:tag name="ANNOTATION_SLIDE_HEIGHT_6" val="600"/>
  <p:tag name="ANNOTATION_COUNT" val="6"/>
  <p:tag name="ELAPSEDTIME" val="49.082"/>
  <p:tag name="ARTICULATE_USED_LAYOUT" val="3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4"/>
  <p:tag name="ARTICULATE_AUDIO_RECORDED" val="1"/>
  <p:tag name="ANNOTATION_COUNT" val="0"/>
  <p:tag name="ELAPSEDTIME" val="99.762"/>
  <p:tag name="ARTICULATE_USED_LAYOUT" val="2"/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AUDIO_RECORDED" val="1"/>
  <p:tag name="ANNOTATION_COUNT" val="0"/>
  <p:tag name="ELAPSEDTIME" val="26.012"/>
  <p:tag name="ARTICULATE_USED_LAYOUT" val="1"/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AUDIO_RECORDED" val="1"/>
  <p:tag name="ANNOTATION_COUNT" val="0"/>
  <p:tag name="TIMELINE" val="18.57/34.87/38.77/60.37/70.17"/>
  <p:tag name="ELAPSEDTIME" val="87.692"/>
  <p:tag name="AUDIO_ID" val="279"/>
  <p:tag name="ARTICULATE_USED_LAYOUT" val="3"/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f41e5834563407faef9f9ce325ab19f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8"/>
  <p:tag name="ARTICULATE_AUDIO_RECORDED" val="1"/>
  <p:tag name="ANNOTATION_COUNT" val="0"/>
  <p:tag name="TIMELINE" val="14.70/18.10"/>
  <p:tag name="ELAPSEDTIME" val="32.232"/>
  <p:tag name="ARTICULATE_USED_LAYOUT" val="3"/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f41e5834563407faef9f9ce325ab19f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ARTICULATE_AUDIO_RECORDED" val="1"/>
  <p:tag name="ANNOTATION_COUNT" val="0"/>
  <p:tag name="TIMELINE" val="4.60/8.30/12.50"/>
  <p:tag name="ELAPSEDTIME" val="25.152"/>
  <p:tag name="ARTICULATE_USED_LAYOUT" val="3"/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f41e5834563407faef9f9ce325ab19f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0"/>
  <p:tag name="ARTICULATE_AUDIO_RECORDED" val="1"/>
  <p:tag name="ANNOTATION_COUNT" val="0"/>
  <p:tag name="TIMELINE" val="7.50/19.00/26.70/33.40/37.40/49.30/74.60/89.80/130.10"/>
  <p:tag name="ELAPSEDTIME" val="146.652"/>
  <p:tag name="ARTICULATE_USED_LAYOUT" val="3"/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d351599473b4858809a9ee2905ef4c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5e20966cdf542bd8bab459a4fbd3ef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1b2377330584ffcaccb294e4442ac3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dc48b781e6846899036e9d7a2674a8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eee0bc335f54f67b86432392182d7b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92e2d1c762f4122981c27593bfed61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3cabd0522544d9d89d0fee66da0937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40f109c04c2417a9b7d2c8f1b06871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79534ef02c944568bfa2482acda09cd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26856c761a14eddbc34d52f792108a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94ad839a14e4aad850e5c2128d521a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f6f6fd92df14c28b519eed6fcc1a1c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31510f77c48450886b89cf33e7c46d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4a0993be2bb4e44a6c8645e9502a32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ef9d417eb6448ba9887836643d29c3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cc9c9fcb9a441b280c83b01b390c0b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097687fa41e4be2afe021351b45e5f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8"/>
  <p:tag name="ARTICULATE_AUDIO_RECORDED" val="1"/>
  <p:tag name="ANNOTATION_COUNT" val="0"/>
  <p:tag name="TIMELINE" val="24.90/26.90/35.50/40.70/66.20"/>
  <p:tag name="ELAPSEDTIME" val="81.502"/>
  <p:tag name="ARTICULATE_USED_LAYOUT" val="2"/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3d73dbafba5441f9aef7d710c8b245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a7c3774a8ce410a8072026f7aa1fa2b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c7700137c9a45ff9e779aac53ff27f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c52a8fc702f48a69a023917559d9ee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3b46b53d2174f15ad513ae0228cc7e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8cac565fea0452e922961e5e5a5da3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8cf462dcbb44ad196c1bd2d323bed8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04836bc05fa4d0b97ae8c9b99814ebc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1569def672148c8a4ecfdc9a91e8ec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aa6b5f7332b42d582bd022b26da993f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50a26c8c35a4985beaca75fd3cb3e5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508864f7f404e9d8e03d19e3f48d95c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22acfa517c74f6bb328264202455fcf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0"/>
  <p:tag name="ARTICULATE_AUDIO_RECORDED" val="1"/>
  <p:tag name="ANNOTATION_COUNT" val="0"/>
  <p:tag name="TIMELINE" val="4.00/7.00/15.60/20.90/27.60"/>
  <p:tag name="ELAPSEDTIME" val="49.732"/>
  <p:tag name="ARTICULATE_USED_LAYOUT" val="3"/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f3397d2f0f44c8c9ae0d5aec1bf2f1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9eaad814b494bd08a72e61bd4972cc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539cadc2f4840a28b06329e24a3cd3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fa630a137db43b999d11c9d716fcbd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64312fe3e0a4562adaafd84bf7b8e6f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153d96df98a44d3860f0f91d2aa709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2f258e6a17240cb8432a7974af96d5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32df989389e49b9b1897e5c25d4c63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969d55129fc469396a5985993c3664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2283b3a4cec4845bef761cd6e9e6ea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fcf33e94f354622b699783f8f19455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9765be99ef640088c4de2fe426ec69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7970af7a6d44cf3b7fc5fda7d0ff63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7c01ee1f7f64beea4387b61c145388c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a3015b8b1a44f1d92f6328e15987ed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6ede2b37484467db3d4db56d27511c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8e8a03f323f4251a13f8c39c78ab7ac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b322b6f6c2c43eb83de4391d259554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ce5fd1f3ddb45769e2b6fc8ec323f0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3940327c85d4a2b9153671c262069e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9f32b46fab9476c839468df3f710b7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29b6e0dca034a05b182e14c4d7fc7c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fd960815b674a1f9da71717620a062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22d4dbdb7e641deba361e010792d9c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2fa52d9a52d4ed192deb0265a6aeecd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8b4782b3f8043a283a3dc76845684a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8031f3049e4403883760fa5a3cf6c6d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830260dbca24317a971d1e25d558798"/>
</p:tagLst>
</file>

<file path=ppt/theme/theme1.xml><?xml version="1.0" encoding="utf-8"?>
<a:theme xmlns:a="http://schemas.openxmlformats.org/drawingml/2006/main" name="FH_Dortmund-neu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Präsentationsvorlage_FH_Dortmund_ArbGruppe-Haas</Template>
  <TotalTime>1</TotalTime>
  <Words>694</Words>
  <Application>Microsoft Office PowerPoint</Application>
  <PresentationFormat>On-screen Show (16:10)</PresentationFormat>
  <Paragraphs>212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FH_Dortmund-neu</vt:lpstr>
      <vt:lpstr>Terminology Server</vt:lpstr>
      <vt:lpstr>Semantics for primary systems</vt:lpstr>
      <vt:lpstr>Local semantics - motivation</vt:lpstr>
      <vt:lpstr>Background – document exchange</vt:lpstr>
      <vt:lpstr>Semantic interoperability</vt:lpstr>
      <vt:lpstr>Shared „global“ vocabularies e.g.</vt:lpstr>
      <vt:lpstr>Global cross-system semantic</vt:lpstr>
      <vt:lpstr>Terminology Server of FH Dortmund - overview</vt:lpstr>
      <vt:lpstr>Terminology Browser – Taxonomy of vocabularies</vt:lpstr>
      <vt:lpstr>Terminology Browser – vocabulary view</vt:lpstr>
      <vt:lpstr>Terminology Browser – search within vocabulary</vt:lpstr>
      <vt:lpstr>Terminology Browser – global search</vt:lpstr>
      <vt:lpstr>Terminology Browser – concept details</vt:lpstr>
      <vt:lpstr>Example: maintenance of a code system</vt:lpstr>
      <vt:lpstr>Summary</vt:lpstr>
    </vt:vector>
  </TitlesOfParts>
  <Company>FH Dortmund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NN</dc:creator>
  <cp:lastModifiedBy>FOUCART Michele (SANCO-EXT)</cp:lastModifiedBy>
  <cp:revision>195</cp:revision>
  <dcterms:created xsi:type="dcterms:W3CDTF">2016-01-05T13:42:03Z</dcterms:created>
  <dcterms:modified xsi:type="dcterms:W3CDTF">2016-05-17T13:10:22Z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HaasPeter_aktuellste - ohne Farbkopfbereich</vt:lpwstr>
  </property>
  <property fmtid="{D5CDD505-2E9C-101B-9397-08002B2CF9AE}" pid="3" name="ArticulateProjectVersion">
    <vt:lpwstr>7</vt:lpwstr>
  </property>
  <property fmtid="{D5CDD505-2E9C-101B-9397-08002B2CF9AE}" pid="4" name="ArticulateUseProject">
    <vt:lpwstr>1</vt:lpwstr>
  </property>
  <property fmtid="{D5CDD505-2E9C-101B-9397-08002B2CF9AE}" pid="5" name="ArticulateGUID">
    <vt:lpwstr>3AC13CC6-A406-440B-B921-A1010F777EC4</vt:lpwstr>
  </property>
  <property fmtid="{D5CDD505-2E9C-101B-9397-08002B2CF9AE}" pid="6" name="ArticulateProjectFull">
    <vt:lpwstr>C:\0_Daten\0_MindMaps\0_Projekte\Proj_TermServer\Präsentationen\FHDo-TerminologyServer_EN_V1-0.ppta</vt:lpwstr>
  </property>
</Properties>
</file>