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82" autoAdjust="0"/>
  </p:normalViewPr>
  <p:slideViewPr>
    <p:cSldViewPr>
      <p:cViewPr>
        <p:scale>
          <a:sx n="75" d="100"/>
          <a:sy n="75" d="100"/>
        </p:scale>
        <p:origin x="-202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F6C3E-50E6-4493-AE0C-1C80F26CFD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E69A70-F39C-47BD-8908-34DDFDE48935}">
      <dgm:prSet phldrT="[Text]"/>
      <dgm:spPr/>
      <dgm:t>
        <a:bodyPr/>
        <a:lstStyle/>
        <a:p>
          <a:r>
            <a:rPr lang="fi-FI" dirty="0" err="1" smtClean="0"/>
            <a:t>Steering</a:t>
          </a:r>
          <a:r>
            <a:rPr lang="fi-FI" dirty="0" smtClean="0"/>
            <a:t> </a:t>
          </a:r>
          <a:r>
            <a:rPr lang="fi-FI" dirty="0" err="1" smtClean="0"/>
            <a:t>committee</a:t>
          </a:r>
          <a:endParaRPr lang="en-GB" dirty="0"/>
        </a:p>
      </dgm:t>
    </dgm:pt>
    <dgm:pt modelId="{936ECC48-3889-44A1-B231-317689F43A94}" type="parTrans" cxnId="{3AC5C65F-EE4F-4109-BDF7-B63DE3185B61}">
      <dgm:prSet/>
      <dgm:spPr/>
      <dgm:t>
        <a:bodyPr/>
        <a:lstStyle/>
        <a:p>
          <a:endParaRPr lang="en-GB"/>
        </a:p>
      </dgm:t>
    </dgm:pt>
    <dgm:pt modelId="{189DBD17-4043-4323-9EDD-EAA8EBAEEE74}" type="sibTrans" cxnId="{3AC5C65F-EE4F-4109-BDF7-B63DE3185B61}">
      <dgm:prSet/>
      <dgm:spPr/>
      <dgm:t>
        <a:bodyPr/>
        <a:lstStyle/>
        <a:p>
          <a:endParaRPr lang="en-GB"/>
        </a:p>
      </dgm:t>
    </dgm:pt>
    <dgm:pt modelId="{008A8E88-6DAF-4040-9F73-074A90D712D0}">
      <dgm:prSet phldrT="[Text]"/>
      <dgm:spPr/>
      <dgm:t>
        <a:bodyPr/>
        <a:lstStyle/>
        <a:p>
          <a:r>
            <a:rPr lang="fi-FI" dirty="0" err="1" smtClean="0"/>
            <a:t>Alignement</a:t>
          </a:r>
          <a:r>
            <a:rPr lang="fi-FI" dirty="0" smtClean="0"/>
            <a:t> </a:t>
          </a:r>
          <a:r>
            <a:rPr lang="fi-FI" dirty="0" err="1" smtClean="0"/>
            <a:t>between</a:t>
          </a:r>
          <a:r>
            <a:rPr lang="fi-FI" dirty="0" smtClean="0"/>
            <a:t> </a:t>
          </a:r>
          <a:r>
            <a:rPr lang="fi-FI" dirty="0" err="1" smtClean="0"/>
            <a:t>different</a:t>
          </a:r>
          <a:r>
            <a:rPr lang="fi-FI" dirty="0" smtClean="0"/>
            <a:t> </a:t>
          </a:r>
          <a:r>
            <a:rPr lang="fi-FI" dirty="0" err="1" smtClean="0"/>
            <a:t>projecs</a:t>
          </a:r>
          <a:endParaRPr lang="en-GB" dirty="0"/>
        </a:p>
      </dgm:t>
    </dgm:pt>
    <dgm:pt modelId="{BFF8887D-B783-4391-8E5C-553EC54B2408}" type="parTrans" cxnId="{8812DE0B-126C-4193-9EAF-AF5604404D96}">
      <dgm:prSet/>
      <dgm:spPr/>
      <dgm:t>
        <a:bodyPr/>
        <a:lstStyle/>
        <a:p>
          <a:endParaRPr lang="en-GB"/>
        </a:p>
      </dgm:t>
    </dgm:pt>
    <dgm:pt modelId="{FAC13239-DCC8-433B-9DAA-EDAB76E72E1B}" type="sibTrans" cxnId="{8812DE0B-126C-4193-9EAF-AF5604404D96}">
      <dgm:prSet/>
      <dgm:spPr/>
      <dgm:t>
        <a:bodyPr/>
        <a:lstStyle/>
        <a:p>
          <a:endParaRPr lang="en-GB"/>
        </a:p>
      </dgm:t>
    </dgm:pt>
    <dgm:pt modelId="{7F68216F-34A7-42FF-95F0-D6283C5A518B}">
      <dgm:prSet phldrT="[Text]"/>
      <dgm:spPr/>
      <dgm:t>
        <a:bodyPr/>
        <a:lstStyle/>
        <a:p>
          <a:r>
            <a:rPr lang="fi-FI" dirty="0" err="1" smtClean="0"/>
            <a:t>Priorities</a:t>
          </a:r>
          <a:endParaRPr lang="en-GB" dirty="0"/>
        </a:p>
      </dgm:t>
    </dgm:pt>
    <dgm:pt modelId="{F61BACF4-D253-412F-AA9F-6FB808288F2E}" type="parTrans" cxnId="{20089D6D-FF2F-4A02-A02B-5BC777825F66}">
      <dgm:prSet/>
      <dgm:spPr/>
      <dgm:t>
        <a:bodyPr/>
        <a:lstStyle/>
        <a:p>
          <a:endParaRPr lang="en-GB"/>
        </a:p>
      </dgm:t>
    </dgm:pt>
    <dgm:pt modelId="{DD1E20E4-04C5-4EFB-AC77-990A81BE4655}" type="sibTrans" cxnId="{20089D6D-FF2F-4A02-A02B-5BC777825F66}">
      <dgm:prSet/>
      <dgm:spPr/>
      <dgm:t>
        <a:bodyPr/>
        <a:lstStyle/>
        <a:p>
          <a:endParaRPr lang="en-GB"/>
        </a:p>
      </dgm:t>
    </dgm:pt>
    <dgm:pt modelId="{5CD86117-C442-47BB-A9F7-27CB88D96A7B}">
      <dgm:prSet phldrT="[Text]"/>
      <dgm:spPr/>
      <dgm:t>
        <a:bodyPr/>
        <a:lstStyle/>
        <a:p>
          <a:r>
            <a:rPr lang="fi-FI" dirty="0" smtClean="0"/>
            <a:t>Technical </a:t>
          </a:r>
          <a:r>
            <a:rPr lang="fi-FI" dirty="0" err="1" smtClean="0"/>
            <a:t>committee</a:t>
          </a:r>
          <a:endParaRPr lang="en-GB" dirty="0"/>
        </a:p>
      </dgm:t>
    </dgm:pt>
    <dgm:pt modelId="{0E12167C-7015-4958-8C17-A3247D7C8B20}" type="parTrans" cxnId="{8F98AC40-1253-4658-A6AD-141E1D219F16}">
      <dgm:prSet/>
      <dgm:spPr/>
      <dgm:t>
        <a:bodyPr/>
        <a:lstStyle/>
        <a:p>
          <a:endParaRPr lang="en-GB"/>
        </a:p>
      </dgm:t>
    </dgm:pt>
    <dgm:pt modelId="{BE2DF3BC-A03F-4D08-8025-78E8286B3E59}" type="sibTrans" cxnId="{8F98AC40-1253-4658-A6AD-141E1D219F16}">
      <dgm:prSet/>
      <dgm:spPr/>
      <dgm:t>
        <a:bodyPr/>
        <a:lstStyle/>
        <a:p>
          <a:endParaRPr lang="en-GB"/>
        </a:p>
      </dgm:t>
    </dgm:pt>
    <dgm:pt modelId="{4C31BFAD-850E-409A-A699-6EDE868DCF9D}">
      <dgm:prSet phldrT="[Text]"/>
      <dgm:spPr/>
      <dgm:t>
        <a:bodyPr/>
        <a:lstStyle/>
        <a:p>
          <a:r>
            <a:rPr lang="fi-FI" dirty="0" smtClean="0"/>
            <a:t>Architecture</a:t>
          </a:r>
          <a:endParaRPr lang="en-GB" dirty="0"/>
        </a:p>
      </dgm:t>
    </dgm:pt>
    <dgm:pt modelId="{E9518A08-E593-4FC8-88E0-DC5B99259FFA}" type="parTrans" cxnId="{0C6A8CF6-58FC-4BE5-9219-E372B78DBF0C}">
      <dgm:prSet/>
      <dgm:spPr/>
      <dgm:t>
        <a:bodyPr/>
        <a:lstStyle/>
        <a:p>
          <a:endParaRPr lang="en-GB"/>
        </a:p>
      </dgm:t>
    </dgm:pt>
    <dgm:pt modelId="{4E3F63B4-0BB8-4EED-BE41-7F45C63043A5}" type="sibTrans" cxnId="{0C6A8CF6-58FC-4BE5-9219-E372B78DBF0C}">
      <dgm:prSet/>
      <dgm:spPr/>
      <dgm:t>
        <a:bodyPr/>
        <a:lstStyle/>
        <a:p>
          <a:endParaRPr lang="en-GB"/>
        </a:p>
      </dgm:t>
    </dgm:pt>
    <dgm:pt modelId="{30AA84AC-F85E-41E7-8C90-813DF9B27382}">
      <dgm:prSet phldrT="[Text]"/>
      <dgm:spPr/>
      <dgm:t>
        <a:bodyPr/>
        <a:lstStyle/>
        <a:p>
          <a:r>
            <a:rPr lang="fi-FI" dirty="0" err="1" smtClean="0"/>
            <a:t>Roadmap</a:t>
          </a:r>
          <a:r>
            <a:rPr lang="fi-FI" dirty="0" smtClean="0"/>
            <a:t> &amp; Release management</a:t>
          </a:r>
          <a:endParaRPr lang="en-GB" dirty="0"/>
        </a:p>
      </dgm:t>
    </dgm:pt>
    <dgm:pt modelId="{BD9F1BE1-B24C-4593-AE99-C17DA9F9E017}" type="parTrans" cxnId="{B38C49C6-F8EA-42E9-8F17-97E70B7AB5C4}">
      <dgm:prSet/>
      <dgm:spPr/>
      <dgm:t>
        <a:bodyPr/>
        <a:lstStyle/>
        <a:p>
          <a:endParaRPr lang="en-GB"/>
        </a:p>
      </dgm:t>
    </dgm:pt>
    <dgm:pt modelId="{0915F7D5-5CAA-4E2C-969D-86A431C53F8F}" type="sibTrans" cxnId="{B38C49C6-F8EA-42E9-8F17-97E70B7AB5C4}">
      <dgm:prSet/>
      <dgm:spPr/>
      <dgm:t>
        <a:bodyPr/>
        <a:lstStyle/>
        <a:p>
          <a:endParaRPr lang="en-GB"/>
        </a:p>
      </dgm:t>
    </dgm:pt>
    <dgm:pt modelId="{F3D8B13F-F147-49E5-8DDC-19598B13EF1A}">
      <dgm:prSet phldrT="[Text]"/>
      <dgm:spPr/>
      <dgm:t>
        <a:bodyPr/>
        <a:lstStyle/>
        <a:p>
          <a:r>
            <a:rPr lang="fi-FI" dirty="0" err="1" smtClean="0"/>
            <a:t>Community</a:t>
          </a:r>
          <a:endParaRPr lang="en-GB" dirty="0"/>
        </a:p>
      </dgm:t>
    </dgm:pt>
    <dgm:pt modelId="{8DD6F7E3-03CD-46CC-BA77-3256B91DA38C}" type="parTrans" cxnId="{CAD628D0-9C1E-4000-9126-E6A7B2A4BADC}">
      <dgm:prSet/>
      <dgm:spPr/>
      <dgm:t>
        <a:bodyPr/>
        <a:lstStyle/>
        <a:p>
          <a:endParaRPr lang="en-GB"/>
        </a:p>
      </dgm:t>
    </dgm:pt>
    <dgm:pt modelId="{457BADC4-51C2-4D31-906B-DF1F104FE41B}" type="sibTrans" cxnId="{CAD628D0-9C1E-4000-9126-E6A7B2A4BADC}">
      <dgm:prSet/>
      <dgm:spPr/>
      <dgm:t>
        <a:bodyPr/>
        <a:lstStyle/>
        <a:p>
          <a:endParaRPr lang="en-GB"/>
        </a:p>
      </dgm:t>
    </dgm:pt>
    <dgm:pt modelId="{A7318C50-B3B6-4F11-AB96-E95D2A66678F}">
      <dgm:prSet phldrT="[Text]"/>
      <dgm:spPr/>
      <dgm:t>
        <a:bodyPr/>
        <a:lstStyle/>
        <a:p>
          <a:r>
            <a:rPr lang="fi-FI" dirty="0" err="1" smtClean="0"/>
            <a:t>Development</a:t>
          </a:r>
          <a:endParaRPr lang="en-GB" dirty="0"/>
        </a:p>
      </dgm:t>
    </dgm:pt>
    <dgm:pt modelId="{0B60D23A-212F-4F9E-829E-783B9B5E3CB0}" type="parTrans" cxnId="{CB016099-310F-424D-BC79-472B678AABE0}">
      <dgm:prSet/>
      <dgm:spPr/>
      <dgm:t>
        <a:bodyPr/>
        <a:lstStyle/>
        <a:p>
          <a:endParaRPr lang="en-GB"/>
        </a:p>
      </dgm:t>
    </dgm:pt>
    <dgm:pt modelId="{3740902C-5009-42B0-B825-E76ECD69E78A}" type="sibTrans" cxnId="{CB016099-310F-424D-BC79-472B678AABE0}">
      <dgm:prSet/>
      <dgm:spPr/>
      <dgm:t>
        <a:bodyPr/>
        <a:lstStyle/>
        <a:p>
          <a:endParaRPr lang="en-GB"/>
        </a:p>
      </dgm:t>
    </dgm:pt>
    <dgm:pt modelId="{01E8622F-E6F2-4329-9186-EAD9A7ADDA14}">
      <dgm:prSet phldrT="[Text]"/>
      <dgm:spPr/>
      <dgm:t>
        <a:bodyPr/>
        <a:lstStyle/>
        <a:p>
          <a:r>
            <a:rPr lang="fi-FI" dirty="0" err="1" smtClean="0"/>
            <a:t>Documentation</a:t>
          </a:r>
          <a:endParaRPr lang="en-GB" dirty="0"/>
        </a:p>
      </dgm:t>
    </dgm:pt>
    <dgm:pt modelId="{C42877DC-C099-4773-AAE5-8A4D42EA5854}" type="parTrans" cxnId="{73F3978C-BD06-4F87-B71F-CB0ACCBA0D27}">
      <dgm:prSet/>
      <dgm:spPr/>
      <dgm:t>
        <a:bodyPr/>
        <a:lstStyle/>
        <a:p>
          <a:endParaRPr lang="en-GB"/>
        </a:p>
      </dgm:t>
    </dgm:pt>
    <dgm:pt modelId="{34B5A9FC-97D3-4F16-A6E7-135B33290E95}" type="sibTrans" cxnId="{73F3978C-BD06-4F87-B71F-CB0ACCBA0D27}">
      <dgm:prSet/>
      <dgm:spPr/>
      <dgm:t>
        <a:bodyPr/>
        <a:lstStyle/>
        <a:p>
          <a:endParaRPr lang="en-GB"/>
        </a:p>
      </dgm:t>
    </dgm:pt>
    <dgm:pt modelId="{3F4F2D77-8D79-453B-A927-B17857F1D799}">
      <dgm:prSet phldrT="[Text]"/>
      <dgm:spPr/>
      <dgm:t>
        <a:bodyPr/>
        <a:lstStyle/>
        <a:p>
          <a:r>
            <a:rPr lang="fi-FI" dirty="0" err="1" smtClean="0"/>
            <a:t>Support</a:t>
          </a:r>
          <a:endParaRPr lang="en-GB" dirty="0"/>
        </a:p>
      </dgm:t>
    </dgm:pt>
    <dgm:pt modelId="{33DDC9B8-A6EA-4520-9FEF-2CE93744421B}" type="parTrans" cxnId="{9A80776B-6A4A-4F52-A296-5CA1480EA02E}">
      <dgm:prSet/>
      <dgm:spPr/>
      <dgm:t>
        <a:bodyPr/>
        <a:lstStyle/>
        <a:p>
          <a:endParaRPr lang="en-GB"/>
        </a:p>
      </dgm:t>
    </dgm:pt>
    <dgm:pt modelId="{88C4A6A5-71A5-4318-A018-52D158259CA9}" type="sibTrans" cxnId="{9A80776B-6A4A-4F52-A296-5CA1480EA02E}">
      <dgm:prSet/>
      <dgm:spPr/>
      <dgm:t>
        <a:bodyPr/>
        <a:lstStyle/>
        <a:p>
          <a:endParaRPr lang="en-GB"/>
        </a:p>
      </dgm:t>
    </dgm:pt>
    <dgm:pt modelId="{833929C2-9BF4-4CA7-910F-F260CA8AA638}">
      <dgm:prSet phldrT="[Text]"/>
      <dgm:spPr/>
      <dgm:t>
        <a:bodyPr/>
        <a:lstStyle/>
        <a:p>
          <a:r>
            <a:rPr lang="fi-FI" dirty="0" err="1" smtClean="0"/>
            <a:t>Quality</a:t>
          </a:r>
          <a:r>
            <a:rPr lang="fi-FI" dirty="0" smtClean="0"/>
            <a:t> </a:t>
          </a:r>
          <a:r>
            <a:rPr lang="fi-FI" dirty="0" err="1" smtClean="0"/>
            <a:t>assurance</a:t>
          </a:r>
          <a:endParaRPr lang="en-GB" dirty="0"/>
        </a:p>
      </dgm:t>
    </dgm:pt>
    <dgm:pt modelId="{F75264F6-7257-42E0-8883-3127D410CF92}" type="parTrans" cxnId="{67B2B0AF-C80E-4DCA-89E3-6C95C9077FFE}">
      <dgm:prSet/>
      <dgm:spPr/>
      <dgm:t>
        <a:bodyPr/>
        <a:lstStyle/>
        <a:p>
          <a:endParaRPr lang="en-GB"/>
        </a:p>
      </dgm:t>
    </dgm:pt>
    <dgm:pt modelId="{061C5431-F30E-47AF-BCA7-7037C2CB7D1E}" type="sibTrans" cxnId="{67B2B0AF-C80E-4DCA-89E3-6C95C9077FFE}">
      <dgm:prSet/>
      <dgm:spPr/>
      <dgm:t>
        <a:bodyPr/>
        <a:lstStyle/>
        <a:p>
          <a:endParaRPr lang="en-GB"/>
        </a:p>
      </dgm:t>
    </dgm:pt>
    <dgm:pt modelId="{EF6A83AF-8AF9-401A-8C3B-3FD1BFCD5686}" type="pres">
      <dgm:prSet presAssocID="{84EF6C3E-50E6-4493-AE0C-1C80F26CFD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0BE248-4784-4C4F-86FA-D4397FCEC0C4}" type="pres">
      <dgm:prSet presAssocID="{79E69A70-F39C-47BD-8908-34DDFDE48935}" presName="linNode" presStyleCnt="0"/>
      <dgm:spPr/>
    </dgm:pt>
    <dgm:pt modelId="{A901D76E-C390-4E5F-A181-577DA657180A}" type="pres">
      <dgm:prSet presAssocID="{79E69A70-F39C-47BD-8908-34DDFDE489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AEFE0A-F9CB-469D-975E-A304257041FD}" type="pres">
      <dgm:prSet presAssocID="{79E69A70-F39C-47BD-8908-34DDFDE489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E33E8-E964-4B29-BF1F-BDFDE5DF927F}" type="pres">
      <dgm:prSet presAssocID="{189DBD17-4043-4323-9EDD-EAA8EBAEEE74}" presName="sp" presStyleCnt="0"/>
      <dgm:spPr/>
    </dgm:pt>
    <dgm:pt modelId="{49DBED36-92A8-405E-B1C7-87ADBF17D573}" type="pres">
      <dgm:prSet presAssocID="{5CD86117-C442-47BB-A9F7-27CB88D96A7B}" presName="linNode" presStyleCnt="0"/>
      <dgm:spPr/>
    </dgm:pt>
    <dgm:pt modelId="{605EB2AC-BD31-4D8E-A7A2-88B918AB3373}" type="pres">
      <dgm:prSet presAssocID="{5CD86117-C442-47BB-A9F7-27CB88D96A7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17B27-C2FF-4959-B800-E9C644EB115D}" type="pres">
      <dgm:prSet presAssocID="{5CD86117-C442-47BB-A9F7-27CB88D96A7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995E7-3417-4645-989E-3A9E2CC27756}" type="pres">
      <dgm:prSet presAssocID="{BE2DF3BC-A03F-4D08-8025-78E8286B3E59}" presName="sp" presStyleCnt="0"/>
      <dgm:spPr/>
    </dgm:pt>
    <dgm:pt modelId="{D20E609A-9329-48BA-9FFE-CF9B743565CF}" type="pres">
      <dgm:prSet presAssocID="{F3D8B13F-F147-49E5-8DDC-19598B13EF1A}" presName="linNode" presStyleCnt="0"/>
      <dgm:spPr/>
    </dgm:pt>
    <dgm:pt modelId="{63BE543B-2872-4A7C-B02D-7C9CC06D8554}" type="pres">
      <dgm:prSet presAssocID="{F3D8B13F-F147-49E5-8DDC-19598B13EF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76630C-0C7B-4093-BAE7-AB0087D02BF1}" type="pres">
      <dgm:prSet presAssocID="{F3D8B13F-F147-49E5-8DDC-19598B13EF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98AC40-1253-4658-A6AD-141E1D219F16}" srcId="{84EF6C3E-50E6-4493-AE0C-1C80F26CFDE6}" destId="{5CD86117-C442-47BB-A9F7-27CB88D96A7B}" srcOrd="1" destOrd="0" parTransId="{0E12167C-7015-4958-8C17-A3247D7C8B20}" sibTransId="{BE2DF3BC-A03F-4D08-8025-78E8286B3E59}"/>
    <dgm:cxn modelId="{20089D6D-FF2F-4A02-A02B-5BC777825F66}" srcId="{79E69A70-F39C-47BD-8908-34DDFDE48935}" destId="{7F68216F-34A7-42FF-95F0-D6283C5A518B}" srcOrd="1" destOrd="0" parTransId="{F61BACF4-D253-412F-AA9F-6FB808288F2E}" sibTransId="{DD1E20E4-04C5-4EFB-AC77-990A81BE4655}"/>
    <dgm:cxn modelId="{23E8DF3D-DD47-4E82-B2F9-17ABF2725966}" type="presOf" srcId="{A7318C50-B3B6-4F11-AB96-E95D2A66678F}" destId="{9176630C-0C7B-4093-BAE7-AB0087D02BF1}" srcOrd="0" destOrd="0" presId="urn:microsoft.com/office/officeart/2005/8/layout/vList5"/>
    <dgm:cxn modelId="{D9EB5A23-4E83-4141-B53B-2A1AC7786A31}" type="presOf" srcId="{79E69A70-F39C-47BD-8908-34DDFDE48935}" destId="{A901D76E-C390-4E5F-A181-577DA657180A}" srcOrd="0" destOrd="0" presId="urn:microsoft.com/office/officeart/2005/8/layout/vList5"/>
    <dgm:cxn modelId="{CEECC826-5EDE-46B5-AC66-66D989C12F63}" type="presOf" srcId="{F3D8B13F-F147-49E5-8DDC-19598B13EF1A}" destId="{63BE543B-2872-4A7C-B02D-7C9CC06D8554}" srcOrd="0" destOrd="0" presId="urn:microsoft.com/office/officeart/2005/8/layout/vList5"/>
    <dgm:cxn modelId="{9A80776B-6A4A-4F52-A296-5CA1480EA02E}" srcId="{F3D8B13F-F147-49E5-8DDC-19598B13EF1A}" destId="{3F4F2D77-8D79-453B-A927-B17857F1D799}" srcOrd="2" destOrd="0" parTransId="{33DDC9B8-A6EA-4520-9FEF-2CE93744421B}" sibTransId="{88C4A6A5-71A5-4318-A018-52D158259CA9}"/>
    <dgm:cxn modelId="{67B2B0AF-C80E-4DCA-89E3-6C95C9077FFE}" srcId="{5CD86117-C442-47BB-A9F7-27CB88D96A7B}" destId="{833929C2-9BF4-4CA7-910F-F260CA8AA638}" srcOrd="1" destOrd="0" parTransId="{F75264F6-7257-42E0-8883-3127D410CF92}" sibTransId="{061C5431-F30E-47AF-BCA7-7037C2CB7D1E}"/>
    <dgm:cxn modelId="{CAD628D0-9C1E-4000-9126-E6A7B2A4BADC}" srcId="{84EF6C3E-50E6-4493-AE0C-1C80F26CFDE6}" destId="{F3D8B13F-F147-49E5-8DDC-19598B13EF1A}" srcOrd="2" destOrd="0" parTransId="{8DD6F7E3-03CD-46CC-BA77-3256B91DA38C}" sibTransId="{457BADC4-51C2-4D31-906B-DF1F104FE41B}"/>
    <dgm:cxn modelId="{8812DE0B-126C-4193-9EAF-AF5604404D96}" srcId="{79E69A70-F39C-47BD-8908-34DDFDE48935}" destId="{008A8E88-6DAF-4040-9F73-074A90D712D0}" srcOrd="0" destOrd="0" parTransId="{BFF8887D-B783-4391-8E5C-553EC54B2408}" sibTransId="{FAC13239-DCC8-433B-9DAA-EDAB76E72E1B}"/>
    <dgm:cxn modelId="{D8BB49F0-C368-4F35-87C6-3727DB971C4D}" type="presOf" srcId="{30AA84AC-F85E-41E7-8C90-813DF9B27382}" destId="{86C17B27-C2FF-4959-B800-E9C644EB115D}" srcOrd="0" destOrd="2" presId="urn:microsoft.com/office/officeart/2005/8/layout/vList5"/>
    <dgm:cxn modelId="{7F01A94D-30A9-40A9-9826-1DFBFC600440}" type="presOf" srcId="{84EF6C3E-50E6-4493-AE0C-1C80F26CFDE6}" destId="{EF6A83AF-8AF9-401A-8C3B-3FD1BFCD5686}" srcOrd="0" destOrd="0" presId="urn:microsoft.com/office/officeart/2005/8/layout/vList5"/>
    <dgm:cxn modelId="{242C1B0C-DEEE-4179-B391-002143E2FCDF}" type="presOf" srcId="{008A8E88-6DAF-4040-9F73-074A90D712D0}" destId="{5CAEFE0A-F9CB-469D-975E-A304257041FD}" srcOrd="0" destOrd="0" presId="urn:microsoft.com/office/officeart/2005/8/layout/vList5"/>
    <dgm:cxn modelId="{CB016099-310F-424D-BC79-472B678AABE0}" srcId="{F3D8B13F-F147-49E5-8DDC-19598B13EF1A}" destId="{A7318C50-B3B6-4F11-AB96-E95D2A66678F}" srcOrd="0" destOrd="0" parTransId="{0B60D23A-212F-4F9E-829E-783B9B5E3CB0}" sibTransId="{3740902C-5009-42B0-B825-E76ECD69E78A}"/>
    <dgm:cxn modelId="{73F3978C-BD06-4F87-B71F-CB0ACCBA0D27}" srcId="{F3D8B13F-F147-49E5-8DDC-19598B13EF1A}" destId="{01E8622F-E6F2-4329-9186-EAD9A7ADDA14}" srcOrd="1" destOrd="0" parTransId="{C42877DC-C099-4773-AAE5-8A4D42EA5854}" sibTransId="{34B5A9FC-97D3-4F16-A6E7-135B33290E95}"/>
    <dgm:cxn modelId="{1038089C-E1E2-4376-B999-DD4561C4F8B7}" type="presOf" srcId="{7F68216F-34A7-42FF-95F0-D6283C5A518B}" destId="{5CAEFE0A-F9CB-469D-975E-A304257041FD}" srcOrd="0" destOrd="1" presId="urn:microsoft.com/office/officeart/2005/8/layout/vList5"/>
    <dgm:cxn modelId="{901C50E9-B8DF-4E8A-AA81-26705267B929}" type="presOf" srcId="{5CD86117-C442-47BB-A9F7-27CB88D96A7B}" destId="{605EB2AC-BD31-4D8E-A7A2-88B918AB3373}" srcOrd="0" destOrd="0" presId="urn:microsoft.com/office/officeart/2005/8/layout/vList5"/>
    <dgm:cxn modelId="{3AC5C65F-EE4F-4109-BDF7-B63DE3185B61}" srcId="{84EF6C3E-50E6-4493-AE0C-1C80F26CFDE6}" destId="{79E69A70-F39C-47BD-8908-34DDFDE48935}" srcOrd="0" destOrd="0" parTransId="{936ECC48-3889-44A1-B231-317689F43A94}" sibTransId="{189DBD17-4043-4323-9EDD-EAA8EBAEEE74}"/>
    <dgm:cxn modelId="{67D75BAD-3ADD-4180-B74B-EEFD99D902DF}" type="presOf" srcId="{833929C2-9BF4-4CA7-910F-F260CA8AA638}" destId="{86C17B27-C2FF-4959-B800-E9C644EB115D}" srcOrd="0" destOrd="1" presId="urn:microsoft.com/office/officeart/2005/8/layout/vList5"/>
    <dgm:cxn modelId="{7F3B7C18-6BDE-498E-92CD-DD0E70487CD3}" type="presOf" srcId="{4C31BFAD-850E-409A-A699-6EDE868DCF9D}" destId="{86C17B27-C2FF-4959-B800-E9C644EB115D}" srcOrd="0" destOrd="0" presId="urn:microsoft.com/office/officeart/2005/8/layout/vList5"/>
    <dgm:cxn modelId="{BE87E32F-7A5F-4AFE-8B0A-41817AD09012}" type="presOf" srcId="{01E8622F-E6F2-4329-9186-EAD9A7ADDA14}" destId="{9176630C-0C7B-4093-BAE7-AB0087D02BF1}" srcOrd="0" destOrd="1" presId="urn:microsoft.com/office/officeart/2005/8/layout/vList5"/>
    <dgm:cxn modelId="{0C6A8CF6-58FC-4BE5-9219-E372B78DBF0C}" srcId="{5CD86117-C442-47BB-A9F7-27CB88D96A7B}" destId="{4C31BFAD-850E-409A-A699-6EDE868DCF9D}" srcOrd="0" destOrd="0" parTransId="{E9518A08-E593-4FC8-88E0-DC5B99259FFA}" sibTransId="{4E3F63B4-0BB8-4EED-BE41-7F45C63043A5}"/>
    <dgm:cxn modelId="{B38C49C6-F8EA-42E9-8F17-97E70B7AB5C4}" srcId="{5CD86117-C442-47BB-A9F7-27CB88D96A7B}" destId="{30AA84AC-F85E-41E7-8C90-813DF9B27382}" srcOrd="2" destOrd="0" parTransId="{BD9F1BE1-B24C-4593-AE99-C17DA9F9E017}" sibTransId="{0915F7D5-5CAA-4E2C-969D-86A431C53F8F}"/>
    <dgm:cxn modelId="{4841D60B-3D57-40D2-8252-4C7A9190FCD0}" type="presOf" srcId="{3F4F2D77-8D79-453B-A927-B17857F1D799}" destId="{9176630C-0C7B-4093-BAE7-AB0087D02BF1}" srcOrd="0" destOrd="2" presId="urn:microsoft.com/office/officeart/2005/8/layout/vList5"/>
    <dgm:cxn modelId="{66BC7F9A-53C9-4843-8AA6-414FF22E3412}" type="presParOf" srcId="{EF6A83AF-8AF9-401A-8C3B-3FD1BFCD5686}" destId="{8C0BE248-4784-4C4F-86FA-D4397FCEC0C4}" srcOrd="0" destOrd="0" presId="urn:microsoft.com/office/officeart/2005/8/layout/vList5"/>
    <dgm:cxn modelId="{537045FB-D87D-46D1-9CA4-71FEF1B4A47A}" type="presParOf" srcId="{8C0BE248-4784-4C4F-86FA-D4397FCEC0C4}" destId="{A901D76E-C390-4E5F-A181-577DA657180A}" srcOrd="0" destOrd="0" presId="urn:microsoft.com/office/officeart/2005/8/layout/vList5"/>
    <dgm:cxn modelId="{A1405289-7530-4BF6-BA7F-E1AA229CA640}" type="presParOf" srcId="{8C0BE248-4784-4C4F-86FA-D4397FCEC0C4}" destId="{5CAEFE0A-F9CB-469D-975E-A304257041FD}" srcOrd="1" destOrd="0" presId="urn:microsoft.com/office/officeart/2005/8/layout/vList5"/>
    <dgm:cxn modelId="{5BDE9D1E-8CB7-4825-B5B9-8D3F26AEBCAB}" type="presParOf" srcId="{EF6A83AF-8AF9-401A-8C3B-3FD1BFCD5686}" destId="{F08E33E8-E964-4B29-BF1F-BDFDE5DF927F}" srcOrd="1" destOrd="0" presId="urn:microsoft.com/office/officeart/2005/8/layout/vList5"/>
    <dgm:cxn modelId="{C7937586-7710-439F-A9F6-E8454A846788}" type="presParOf" srcId="{EF6A83AF-8AF9-401A-8C3B-3FD1BFCD5686}" destId="{49DBED36-92A8-405E-B1C7-87ADBF17D573}" srcOrd="2" destOrd="0" presId="urn:microsoft.com/office/officeart/2005/8/layout/vList5"/>
    <dgm:cxn modelId="{AD04EDE8-2D93-4AE7-8B04-03D3FF71D26E}" type="presParOf" srcId="{49DBED36-92A8-405E-B1C7-87ADBF17D573}" destId="{605EB2AC-BD31-4D8E-A7A2-88B918AB3373}" srcOrd="0" destOrd="0" presId="urn:microsoft.com/office/officeart/2005/8/layout/vList5"/>
    <dgm:cxn modelId="{1B72286E-41A4-4441-9EE0-152B6E4D06BC}" type="presParOf" srcId="{49DBED36-92A8-405E-B1C7-87ADBF17D573}" destId="{86C17B27-C2FF-4959-B800-E9C644EB115D}" srcOrd="1" destOrd="0" presId="urn:microsoft.com/office/officeart/2005/8/layout/vList5"/>
    <dgm:cxn modelId="{8CE36757-2D2B-49FB-A9BA-DE14084A6A47}" type="presParOf" srcId="{EF6A83AF-8AF9-401A-8C3B-3FD1BFCD5686}" destId="{D1E995E7-3417-4645-989E-3A9E2CC27756}" srcOrd="3" destOrd="0" presId="urn:microsoft.com/office/officeart/2005/8/layout/vList5"/>
    <dgm:cxn modelId="{3AE9F61D-4E6E-4454-827E-984CFE5A4A06}" type="presParOf" srcId="{EF6A83AF-8AF9-401A-8C3B-3FD1BFCD5686}" destId="{D20E609A-9329-48BA-9FFE-CF9B743565CF}" srcOrd="4" destOrd="0" presId="urn:microsoft.com/office/officeart/2005/8/layout/vList5"/>
    <dgm:cxn modelId="{BA64ECA3-965F-4656-B35A-F08DD74BAECE}" type="presParOf" srcId="{D20E609A-9329-48BA-9FFE-CF9B743565CF}" destId="{63BE543B-2872-4A7C-B02D-7C9CC06D8554}" srcOrd="0" destOrd="0" presId="urn:microsoft.com/office/officeart/2005/8/layout/vList5"/>
    <dgm:cxn modelId="{D8A5C74A-771A-4FBB-9FF9-2621618B5218}" type="presParOf" srcId="{D20E609A-9329-48BA-9FFE-CF9B743565CF}" destId="{9176630C-0C7B-4093-BAE7-AB0087D02B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F6C3E-50E6-4493-AE0C-1C80F26CFD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E69A70-F39C-47BD-8908-34DDFDE48935}">
      <dgm:prSet phldrT="[Text]"/>
      <dgm:spPr/>
      <dgm:t>
        <a:bodyPr/>
        <a:lstStyle/>
        <a:p>
          <a:r>
            <a:rPr lang="fi-FI" dirty="0" err="1" smtClean="0"/>
            <a:t>Steering</a:t>
          </a:r>
          <a:r>
            <a:rPr lang="fi-FI" dirty="0" smtClean="0"/>
            <a:t> </a:t>
          </a:r>
          <a:r>
            <a:rPr lang="fi-FI" dirty="0" err="1" smtClean="0"/>
            <a:t>committee</a:t>
          </a:r>
          <a:endParaRPr lang="en-GB" dirty="0"/>
        </a:p>
      </dgm:t>
    </dgm:pt>
    <dgm:pt modelId="{936ECC48-3889-44A1-B231-317689F43A94}" type="parTrans" cxnId="{3AC5C65F-EE4F-4109-BDF7-B63DE3185B61}">
      <dgm:prSet/>
      <dgm:spPr/>
      <dgm:t>
        <a:bodyPr/>
        <a:lstStyle/>
        <a:p>
          <a:endParaRPr lang="en-GB"/>
        </a:p>
      </dgm:t>
    </dgm:pt>
    <dgm:pt modelId="{189DBD17-4043-4323-9EDD-EAA8EBAEEE74}" type="sibTrans" cxnId="{3AC5C65F-EE4F-4109-BDF7-B63DE3185B61}">
      <dgm:prSet/>
      <dgm:spPr/>
      <dgm:t>
        <a:bodyPr/>
        <a:lstStyle/>
        <a:p>
          <a:endParaRPr lang="en-GB"/>
        </a:p>
      </dgm:t>
    </dgm:pt>
    <dgm:pt modelId="{008A8E88-6DAF-4040-9F73-074A90D712D0}">
      <dgm:prSet phldrT="[Text]"/>
      <dgm:spPr/>
      <dgm:t>
        <a:bodyPr/>
        <a:lstStyle/>
        <a:p>
          <a:r>
            <a:rPr lang="fi-FI" dirty="0" smtClean="0"/>
            <a:t>Markus Kalliola</a:t>
          </a:r>
          <a:endParaRPr lang="en-GB" dirty="0"/>
        </a:p>
      </dgm:t>
    </dgm:pt>
    <dgm:pt modelId="{BFF8887D-B783-4391-8E5C-553EC54B2408}" type="parTrans" cxnId="{8812DE0B-126C-4193-9EAF-AF5604404D96}">
      <dgm:prSet/>
      <dgm:spPr/>
      <dgm:t>
        <a:bodyPr/>
        <a:lstStyle/>
        <a:p>
          <a:endParaRPr lang="en-GB"/>
        </a:p>
      </dgm:t>
    </dgm:pt>
    <dgm:pt modelId="{FAC13239-DCC8-433B-9DAA-EDAB76E72E1B}" type="sibTrans" cxnId="{8812DE0B-126C-4193-9EAF-AF5604404D96}">
      <dgm:prSet/>
      <dgm:spPr/>
      <dgm:t>
        <a:bodyPr/>
        <a:lstStyle/>
        <a:p>
          <a:endParaRPr lang="en-GB"/>
        </a:p>
      </dgm:t>
    </dgm:pt>
    <dgm:pt modelId="{5CD86117-C442-47BB-A9F7-27CB88D96A7B}">
      <dgm:prSet phldrT="[Text]"/>
      <dgm:spPr/>
      <dgm:t>
        <a:bodyPr/>
        <a:lstStyle/>
        <a:p>
          <a:r>
            <a:rPr lang="fi-FI" dirty="0" smtClean="0"/>
            <a:t>Technical </a:t>
          </a:r>
          <a:r>
            <a:rPr lang="fi-FI" dirty="0" err="1" smtClean="0"/>
            <a:t>committee</a:t>
          </a:r>
          <a:endParaRPr lang="en-GB" dirty="0"/>
        </a:p>
      </dgm:t>
    </dgm:pt>
    <dgm:pt modelId="{0E12167C-7015-4958-8C17-A3247D7C8B20}" type="parTrans" cxnId="{8F98AC40-1253-4658-A6AD-141E1D219F16}">
      <dgm:prSet/>
      <dgm:spPr/>
      <dgm:t>
        <a:bodyPr/>
        <a:lstStyle/>
        <a:p>
          <a:endParaRPr lang="en-GB"/>
        </a:p>
      </dgm:t>
    </dgm:pt>
    <dgm:pt modelId="{BE2DF3BC-A03F-4D08-8025-78E8286B3E59}" type="sibTrans" cxnId="{8F98AC40-1253-4658-A6AD-141E1D219F16}">
      <dgm:prSet/>
      <dgm:spPr/>
      <dgm:t>
        <a:bodyPr/>
        <a:lstStyle/>
        <a:p>
          <a:endParaRPr lang="en-GB"/>
        </a:p>
      </dgm:t>
    </dgm:pt>
    <dgm:pt modelId="{4C31BFAD-850E-409A-A699-6EDE868DCF9D}">
      <dgm:prSet phldrT="[Text]"/>
      <dgm:spPr/>
      <dgm:t>
        <a:bodyPr/>
        <a:lstStyle/>
        <a:p>
          <a:r>
            <a:rPr lang="fi-FI" dirty="0" smtClean="0"/>
            <a:t>Natasha Carl</a:t>
          </a:r>
          <a:endParaRPr lang="en-GB" dirty="0"/>
        </a:p>
      </dgm:t>
    </dgm:pt>
    <dgm:pt modelId="{E9518A08-E593-4FC8-88E0-DC5B99259FFA}" type="parTrans" cxnId="{0C6A8CF6-58FC-4BE5-9219-E372B78DBF0C}">
      <dgm:prSet/>
      <dgm:spPr/>
      <dgm:t>
        <a:bodyPr/>
        <a:lstStyle/>
        <a:p>
          <a:endParaRPr lang="en-GB"/>
        </a:p>
      </dgm:t>
    </dgm:pt>
    <dgm:pt modelId="{4E3F63B4-0BB8-4EED-BE41-7F45C63043A5}" type="sibTrans" cxnId="{0C6A8CF6-58FC-4BE5-9219-E372B78DBF0C}">
      <dgm:prSet/>
      <dgm:spPr/>
      <dgm:t>
        <a:bodyPr/>
        <a:lstStyle/>
        <a:p>
          <a:endParaRPr lang="en-GB"/>
        </a:p>
      </dgm:t>
    </dgm:pt>
    <dgm:pt modelId="{F3D8B13F-F147-49E5-8DDC-19598B13EF1A}">
      <dgm:prSet phldrT="[Text]"/>
      <dgm:spPr/>
      <dgm:t>
        <a:bodyPr/>
        <a:lstStyle/>
        <a:p>
          <a:r>
            <a:rPr lang="fi-FI" dirty="0" err="1" smtClean="0"/>
            <a:t>Community</a:t>
          </a:r>
          <a:endParaRPr lang="en-GB" dirty="0"/>
        </a:p>
      </dgm:t>
    </dgm:pt>
    <dgm:pt modelId="{8DD6F7E3-03CD-46CC-BA77-3256B91DA38C}" type="parTrans" cxnId="{CAD628D0-9C1E-4000-9126-E6A7B2A4BADC}">
      <dgm:prSet/>
      <dgm:spPr/>
      <dgm:t>
        <a:bodyPr/>
        <a:lstStyle/>
        <a:p>
          <a:endParaRPr lang="en-GB"/>
        </a:p>
      </dgm:t>
    </dgm:pt>
    <dgm:pt modelId="{457BADC4-51C2-4D31-906B-DF1F104FE41B}" type="sibTrans" cxnId="{CAD628D0-9C1E-4000-9126-E6A7B2A4BADC}">
      <dgm:prSet/>
      <dgm:spPr/>
      <dgm:t>
        <a:bodyPr/>
        <a:lstStyle/>
        <a:p>
          <a:endParaRPr lang="en-GB"/>
        </a:p>
      </dgm:t>
    </dgm:pt>
    <dgm:pt modelId="{A7318C50-B3B6-4F11-AB96-E95D2A66678F}">
      <dgm:prSet phldrT="[Text]"/>
      <dgm:spPr/>
      <dgm:t>
        <a:bodyPr/>
        <a:lstStyle/>
        <a:p>
          <a:r>
            <a:rPr lang="fi-FI" dirty="0" err="1" smtClean="0"/>
            <a:t>Whole</a:t>
          </a:r>
          <a:r>
            <a:rPr lang="fi-FI" dirty="0" smtClean="0"/>
            <a:t> EC </a:t>
          </a:r>
          <a:r>
            <a:rPr lang="fi-FI" dirty="0" err="1" smtClean="0"/>
            <a:t>team</a:t>
          </a:r>
          <a:endParaRPr lang="en-GB" dirty="0"/>
        </a:p>
      </dgm:t>
    </dgm:pt>
    <dgm:pt modelId="{0B60D23A-212F-4F9E-829E-783B9B5E3CB0}" type="parTrans" cxnId="{CB016099-310F-424D-BC79-472B678AABE0}">
      <dgm:prSet/>
      <dgm:spPr/>
      <dgm:t>
        <a:bodyPr/>
        <a:lstStyle/>
        <a:p>
          <a:endParaRPr lang="en-GB"/>
        </a:p>
      </dgm:t>
    </dgm:pt>
    <dgm:pt modelId="{3740902C-5009-42B0-B825-E76ECD69E78A}" type="sibTrans" cxnId="{CB016099-310F-424D-BC79-472B678AABE0}">
      <dgm:prSet/>
      <dgm:spPr/>
      <dgm:t>
        <a:bodyPr/>
        <a:lstStyle/>
        <a:p>
          <a:endParaRPr lang="en-GB"/>
        </a:p>
      </dgm:t>
    </dgm:pt>
    <dgm:pt modelId="{58F8C91E-FBB3-4B85-AFB6-3A34941508F4}">
      <dgm:prSet phldrT="[Text]"/>
      <dgm:spPr/>
      <dgm:t>
        <a:bodyPr/>
        <a:lstStyle/>
        <a:p>
          <a:endParaRPr lang="en-GB" dirty="0"/>
        </a:p>
      </dgm:t>
    </dgm:pt>
    <dgm:pt modelId="{A6E9295E-215E-40B3-9C99-77F89C8BF4C3}" type="parTrans" cxnId="{73D54A7C-F8B9-481B-B9B4-2FCD736AC2FD}">
      <dgm:prSet/>
      <dgm:spPr/>
      <dgm:t>
        <a:bodyPr/>
        <a:lstStyle/>
        <a:p>
          <a:endParaRPr lang="en-GB"/>
        </a:p>
      </dgm:t>
    </dgm:pt>
    <dgm:pt modelId="{9840B210-D289-4DD2-8D0B-59558572EE0A}" type="sibTrans" cxnId="{73D54A7C-F8B9-481B-B9B4-2FCD736AC2FD}">
      <dgm:prSet/>
      <dgm:spPr/>
      <dgm:t>
        <a:bodyPr/>
        <a:lstStyle/>
        <a:p>
          <a:endParaRPr lang="en-GB"/>
        </a:p>
      </dgm:t>
    </dgm:pt>
    <dgm:pt modelId="{93685800-475D-4C23-ACD7-4F39FA923FA2}">
      <dgm:prSet phldrT="[Text]"/>
      <dgm:spPr/>
      <dgm:t>
        <a:bodyPr/>
        <a:lstStyle/>
        <a:p>
          <a:r>
            <a:rPr lang="fi-FI" dirty="0" smtClean="0"/>
            <a:t>Jerome </a:t>
          </a:r>
          <a:r>
            <a:rPr lang="fi-FI" dirty="0" err="1" smtClean="0"/>
            <a:t>Subiger</a:t>
          </a:r>
          <a:r>
            <a:rPr lang="fi-FI" dirty="0" smtClean="0"/>
            <a:t> </a:t>
          </a:r>
          <a:endParaRPr lang="en-GB" dirty="0"/>
        </a:p>
      </dgm:t>
    </dgm:pt>
    <dgm:pt modelId="{F2B0005C-2B2C-400A-BF84-8FF853494E41}" type="parTrans" cxnId="{0B5FD2DA-5787-419C-A74B-C5FED4B3CE4F}">
      <dgm:prSet/>
      <dgm:spPr/>
      <dgm:t>
        <a:bodyPr/>
        <a:lstStyle/>
        <a:p>
          <a:endParaRPr lang="en-GB"/>
        </a:p>
      </dgm:t>
    </dgm:pt>
    <dgm:pt modelId="{7CB00CC5-E1FA-4885-A1CD-B4521847084C}" type="sibTrans" cxnId="{0B5FD2DA-5787-419C-A74B-C5FED4B3CE4F}">
      <dgm:prSet/>
      <dgm:spPr/>
      <dgm:t>
        <a:bodyPr/>
        <a:lstStyle/>
        <a:p>
          <a:endParaRPr lang="en-GB"/>
        </a:p>
      </dgm:t>
    </dgm:pt>
    <dgm:pt modelId="{EF6A83AF-8AF9-401A-8C3B-3FD1BFCD5686}" type="pres">
      <dgm:prSet presAssocID="{84EF6C3E-50E6-4493-AE0C-1C80F26CFD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0BE248-4784-4C4F-86FA-D4397FCEC0C4}" type="pres">
      <dgm:prSet presAssocID="{79E69A70-F39C-47BD-8908-34DDFDE48935}" presName="linNode" presStyleCnt="0"/>
      <dgm:spPr/>
    </dgm:pt>
    <dgm:pt modelId="{A901D76E-C390-4E5F-A181-577DA657180A}" type="pres">
      <dgm:prSet presAssocID="{79E69A70-F39C-47BD-8908-34DDFDE489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AEFE0A-F9CB-469D-975E-A304257041FD}" type="pres">
      <dgm:prSet presAssocID="{79E69A70-F39C-47BD-8908-34DDFDE489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E33E8-E964-4B29-BF1F-BDFDE5DF927F}" type="pres">
      <dgm:prSet presAssocID="{189DBD17-4043-4323-9EDD-EAA8EBAEEE74}" presName="sp" presStyleCnt="0"/>
      <dgm:spPr/>
    </dgm:pt>
    <dgm:pt modelId="{49DBED36-92A8-405E-B1C7-87ADBF17D573}" type="pres">
      <dgm:prSet presAssocID="{5CD86117-C442-47BB-A9F7-27CB88D96A7B}" presName="linNode" presStyleCnt="0"/>
      <dgm:spPr/>
    </dgm:pt>
    <dgm:pt modelId="{605EB2AC-BD31-4D8E-A7A2-88B918AB3373}" type="pres">
      <dgm:prSet presAssocID="{5CD86117-C442-47BB-A9F7-27CB88D96A7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17B27-C2FF-4959-B800-E9C644EB115D}" type="pres">
      <dgm:prSet presAssocID="{5CD86117-C442-47BB-A9F7-27CB88D96A7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995E7-3417-4645-989E-3A9E2CC27756}" type="pres">
      <dgm:prSet presAssocID="{BE2DF3BC-A03F-4D08-8025-78E8286B3E59}" presName="sp" presStyleCnt="0"/>
      <dgm:spPr/>
    </dgm:pt>
    <dgm:pt modelId="{D20E609A-9329-48BA-9FFE-CF9B743565CF}" type="pres">
      <dgm:prSet presAssocID="{F3D8B13F-F147-49E5-8DDC-19598B13EF1A}" presName="linNode" presStyleCnt="0"/>
      <dgm:spPr/>
    </dgm:pt>
    <dgm:pt modelId="{63BE543B-2872-4A7C-B02D-7C9CC06D8554}" type="pres">
      <dgm:prSet presAssocID="{F3D8B13F-F147-49E5-8DDC-19598B13EF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76630C-0C7B-4093-BAE7-AB0087D02BF1}" type="pres">
      <dgm:prSet presAssocID="{F3D8B13F-F147-49E5-8DDC-19598B13EF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DED58B-EBD4-4D79-8D8C-A3DF8777D88E}" type="presOf" srcId="{4C31BFAD-850E-409A-A699-6EDE868DCF9D}" destId="{86C17B27-C2FF-4959-B800-E9C644EB115D}" srcOrd="0" destOrd="0" presId="urn:microsoft.com/office/officeart/2005/8/layout/vList5"/>
    <dgm:cxn modelId="{8F98AC40-1253-4658-A6AD-141E1D219F16}" srcId="{84EF6C3E-50E6-4493-AE0C-1C80F26CFDE6}" destId="{5CD86117-C442-47BB-A9F7-27CB88D96A7B}" srcOrd="1" destOrd="0" parTransId="{0E12167C-7015-4958-8C17-A3247D7C8B20}" sibTransId="{BE2DF3BC-A03F-4D08-8025-78E8286B3E59}"/>
    <dgm:cxn modelId="{E433C3F9-9549-40AB-9380-2F068B48E788}" type="presOf" srcId="{008A8E88-6DAF-4040-9F73-074A90D712D0}" destId="{5CAEFE0A-F9CB-469D-975E-A304257041FD}" srcOrd="0" destOrd="0" presId="urn:microsoft.com/office/officeart/2005/8/layout/vList5"/>
    <dgm:cxn modelId="{EAC67CD6-0037-430B-B8AA-3F72AB8AD66E}" type="presOf" srcId="{93685800-475D-4C23-ACD7-4F39FA923FA2}" destId="{86C17B27-C2FF-4959-B800-E9C644EB115D}" srcOrd="0" destOrd="1" presId="urn:microsoft.com/office/officeart/2005/8/layout/vList5"/>
    <dgm:cxn modelId="{0B5FD2DA-5787-419C-A74B-C5FED4B3CE4F}" srcId="{5CD86117-C442-47BB-A9F7-27CB88D96A7B}" destId="{93685800-475D-4C23-ACD7-4F39FA923FA2}" srcOrd="1" destOrd="0" parTransId="{F2B0005C-2B2C-400A-BF84-8FF853494E41}" sibTransId="{7CB00CC5-E1FA-4885-A1CD-B4521847084C}"/>
    <dgm:cxn modelId="{7185F25A-DE67-483D-A6F5-410103011DAD}" type="presOf" srcId="{5CD86117-C442-47BB-A9F7-27CB88D96A7B}" destId="{605EB2AC-BD31-4D8E-A7A2-88B918AB3373}" srcOrd="0" destOrd="0" presId="urn:microsoft.com/office/officeart/2005/8/layout/vList5"/>
    <dgm:cxn modelId="{CAD628D0-9C1E-4000-9126-E6A7B2A4BADC}" srcId="{84EF6C3E-50E6-4493-AE0C-1C80F26CFDE6}" destId="{F3D8B13F-F147-49E5-8DDC-19598B13EF1A}" srcOrd="2" destOrd="0" parTransId="{8DD6F7E3-03CD-46CC-BA77-3256B91DA38C}" sibTransId="{457BADC4-51C2-4D31-906B-DF1F104FE41B}"/>
    <dgm:cxn modelId="{8812DE0B-126C-4193-9EAF-AF5604404D96}" srcId="{79E69A70-F39C-47BD-8908-34DDFDE48935}" destId="{008A8E88-6DAF-4040-9F73-074A90D712D0}" srcOrd="0" destOrd="0" parTransId="{BFF8887D-B783-4391-8E5C-553EC54B2408}" sibTransId="{FAC13239-DCC8-433B-9DAA-EDAB76E72E1B}"/>
    <dgm:cxn modelId="{CB016099-310F-424D-BC79-472B678AABE0}" srcId="{F3D8B13F-F147-49E5-8DDC-19598B13EF1A}" destId="{A7318C50-B3B6-4F11-AB96-E95D2A66678F}" srcOrd="0" destOrd="0" parTransId="{0B60D23A-212F-4F9E-829E-783B9B5E3CB0}" sibTransId="{3740902C-5009-42B0-B825-E76ECD69E78A}"/>
    <dgm:cxn modelId="{3AC5C65F-EE4F-4109-BDF7-B63DE3185B61}" srcId="{84EF6C3E-50E6-4493-AE0C-1C80F26CFDE6}" destId="{79E69A70-F39C-47BD-8908-34DDFDE48935}" srcOrd="0" destOrd="0" parTransId="{936ECC48-3889-44A1-B231-317689F43A94}" sibTransId="{189DBD17-4043-4323-9EDD-EAA8EBAEEE74}"/>
    <dgm:cxn modelId="{6D308BA6-14BA-4D84-A111-C77B32B85B86}" type="presOf" srcId="{84EF6C3E-50E6-4493-AE0C-1C80F26CFDE6}" destId="{EF6A83AF-8AF9-401A-8C3B-3FD1BFCD5686}" srcOrd="0" destOrd="0" presId="urn:microsoft.com/office/officeart/2005/8/layout/vList5"/>
    <dgm:cxn modelId="{BE17FD72-6FF0-46A2-8C8E-AA2905F2E4B2}" type="presOf" srcId="{F3D8B13F-F147-49E5-8DDC-19598B13EF1A}" destId="{63BE543B-2872-4A7C-B02D-7C9CC06D8554}" srcOrd="0" destOrd="0" presId="urn:microsoft.com/office/officeart/2005/8/layout/vList5"/>
    <dgm:cxn modelId="{0C6A8CF6-58FC-4BE5-9219-E372B78DBF0C}" srcId="{5CD86117-C442-47BB-A9F7-27CB88D96A7B}" destId="{4C31BFAD-850E-409A-A699-6EDE868DCF9D}" srcOrd="0" destOrd="0" parTransId="{E9518A08-E593-4FC8-88E0-DC5B99259FFA}" sibTransId="{4E3F63B4-0BB8-4EED-BE41-7F45C63043A5}"/>
    <dgm:cxn modelId="{73D54A7C-F8B9-481B-B9B4-2FCD736AC2FD}" srcId="{5CD86117-C442-47BB-A9F7-27CB88D96A7B}" destId="{58F8C91E-FBB3-4B85-AFB6-3A34941508F4}" srcOrd="2" destOrd="0" parTransId="{A6E9295E-215E-40B3-9C99-77F89C8BF4C3}" sibTransId="{9840B210-D289-4DD2-8D0B-59558572EE0A}"/>
    <dgm:cxn modelId="{59AC08A3-C240-4A00-AA97-E0795387A2E5}" type="presOf" srcId="{A7318C50-B3B6-4F11-AB96-E95D2A66678F}" destId="{9176630C-0C7B-4093-BAE7-AB0087D02BF1}" srcOrd="0" destOrd="0" presId="urn:microsoft.com/office/officeart/2005/8/layout/vList5"/>
    <dgm:cxn modelId="{BE72D849-41CC-4E87-9E39-70B11F4CBD4A}" type="presOf" srcId="{79E69A70-F39C-47BD-8908-34DDFDE48935}" destId="{A901D76E-C390-4E5F-A181-577DA657180A}" srcOrd="0" destOrd="0" presId="urn:microsoft.com/office/officeart/2005/8/layout/vList5"/>
    <dgm:cxn modelId="{9F09D113-39CE-43D9-BB8E-40C42061BE6D}" type="presOf" srcId="{58F8C91E-FBB3-4B85-AFB6-3A34941508F4}" destId="{86C17B27-C2FF-4959-B800-E9C644EB115D}" srcOrd="0" destOrd="2" presId="urn:microsoft.com/office/officeart/2005/8/layout/vList5"/>
    <dgm:cxn modelId="{1C13DCE0-3365-4527-8493-CB64B90D6393}" type="presParOf" srcId="{EF6A83AF-8AF9-401A-8C3B-3FD1BFCD5686}" destId="{8C0BE248-4784-4C4F-86FA-D4397FCEC0C4}" srcOrd="0" destOrd="0" presId="urn:microsoft.com/office/officeart/2005/8/layout/vList5"/>
    <dgm:cxn modelId="{3EBC5D3B-2EA9-42D4-8178-3DDF11A6E8FD}" type="presParOf" srcId="{8C0BE248-4784-4C4F-86FA-D4397FCEC0C4}" destId="{A901D76E-C390-4E5F-A181-577DA657180A}" srcOrd="0" destOrd="0" presId="urn:microsoft.com/office/officeart/2005/8/layout/vList5"/>
    <dgm:cxn modelId="{FC66DAAA-5B51-4FFC-9331-0EE4A9721827}" type="presParOf" srcId="{8C0BE248-4784-4C4F-86FA-D4397FCEC0C4}" destId="{5CAEFE0A-F9CB-469D-975E-A304257041FD}" srcOrd="1" destOrd="0" presId="urn:microsoft.com/office/officeart/2005/8/layout/vList5"/>
    <dgm:cxn modelId="{B963AF17-738F-4DDD-BB4B-4E312E3A0CEB}" type="presParOf" srcId="{EF6A83AF-8AF9-401A-8C3B-3FD1BFCD5686}" destId="{F08E33E8-E964-4B29-BF1F-BDFDE5DF927F}" srcOrd="1" destOrd="0" presId="urn:microsoft.com/office/officeart/2005/8/layout/vList5"/>
    <dgm:cxn modelId="{6EE47EB8-E4F0-48ED-BDE1-3BE62865A127}" type="presParOf" srcId="{EF6A83AF-8AF9-401A-8C3B-3FD1BFCD5686}" destId="{49DBED36-92A8-405E-B1C7-87ADBF17D573}" srcOrd="2" destOrd="0" presId="urn:microsoft.com/office/officeart/2005/8/layout/vList5"/>
    <dgm:cxn modelId="{A30B12D9-8FA4-42BC-A461-889262E32C9B}" type="presParOf" srcId="{49DBED36-92A8-405E-B1C7-87ADBF17D573}" destId="{605EB2AC-BD31-4D8E-A7A2-88B918AB3373}" srcOrd="0" destOrd="0" presId="urn:microsoft.com/office/officeart/2005/8/layout/vList5"/>
    <dgm:cxn modelId="{02A59756-F2E1-499D-9AE3-814FBC16A5B7}" type="presParOf" srcId="{49DBED36-92A8-405E-B1C7-87ADBF17D573}" destId="{86C17B27-C2FF-4959-B800-E9C644EB115D}" srcOrd="1" destOrd="0" presId="urn:microsoft.com/office/officeart/2005/8/layout/vList5"/>
    <dgm:cxn modelId="{EBBF3D05-8FBE-4B01-9505-ED1DCB2E2477}" type="presParOf" srcId="{EF6A83AF-8AF9-401A-8C3B-3FD1BFCD5686}" destId="{D1E995E7-3417-4645-989E-3A9E2CC27756}" srcOrd="3" destOrd="0" presId="urn:microsoft.com/office/officeart/2005/8/layout/vList5"/>
    <dgm:cxn modelId="{00CCDDDF-280B-44DB-ADF7-AB7CCF415A79}" type="presParOf" srcId="{EF6A83AF-8AF9-401A-8C3B-3FD1BFCD5686}" destId="{D20E609A-9329-48BA-9FFE-CF9B743565CF}" srcOrd="4" destOrd="0" presId="urn:microsoft.com/office/officeart/2005/8/layout/vList5"/>
    <dgm:cxn modelId="{54DCE30F-5CA1-40E9-A137-9C10E9800F2E}" type="presParOf" srcId="{D20E609A-9329-48BA-9FFE-CF9B743565CF}" destId="{63BE543B-2872-4A7C-B02D-7C9CC06D8554}" srcOrd="0" destOrd="0" presId="urn:microsoft.com/office/officeart/2005/8/layout/vList5"/>
    <dgm:cxn modelId="{4E8BF4E5-62FF-43A5-BA3C-B77A87AD2F60}" type="presParOf" srcId="{D20E609A-9329-48BA-9FFE-CF9B743565CF}" destId="{9176630C-0C7B-4093-BAE7-AB0087D02B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EFE0A-F9CB-469D-975E-A304257041FD}">
      <dsp:nvSpPr>
        <dsp:cNvPr id="0" name=""/>
        <dsp:cNvSpPr/>
      </dsp:nvSpPr>
      <dsp:spPr>
        <a:xfrm rot="5400000">
          <a:off x="3099567" y="-1048321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Alignement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between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different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projecs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Priorities</a:t>
          </a:r>
          <a:endParaRPr lang="en-GB" sz="1400" kern="1200" dirty="0"/>
        </a:p>
      </dsp:txBody>
      <dsp:txXfrm rot="-5400000">
        <a:off x="1918294" y="184099"/>
        <a:ext cx="3359151" cy="945456"/>
      </dsp:txXfrm>
    </dsp:sp>
    <dsp:sp modelId="{A901D76E-C390-4E5F-A181-577DA657180A}">
      <dsp:nvSpPr>
        <dsp:cNvPr id="0" name=""/>
        <dsp:cNvSpPr/>
      </dsp:nvSpPr>
      <dsp:spPr>
        <a:xfrm>
          <a:off x="0" y="1984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Steering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65918"/>
        <a:ext cx="1790425" cy="1181819"/>
      </dsp:txXfrm>
    </dsp:sp>
    <dsp:sp modelId="{86C17B27-C2FF-4959-B800-E9C644EB115D}">
      <dsp:nvSpPr>
        <dsp:cNvPr id="0" name=""/>
        <dsp:cNvSpPr/>
      </dsp:nvSpPr>
      <dsp:spPr>
        <a:xfrm rot="5400000">
          <a:off x="3099567" y="326850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Architecture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Quality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assurance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Roadmap</a:t>
          </a:r>
          <a:r>
            <a:rPr lang="fi-FI" sz="1400" kern="1200" dirty="0" smtClean="0"/>
            <a:t> &amp; Release management</a:t>
          </a:r>
          <a:endParaRPr lang="en-GB" sz="1400" kern="1200" dirty="0"/>
        </a:p>
      </dsp:txBody>
      <dsp:txXfrm rot="-5400000">
        <a:off x="1918294" y="1559271"/>
        <a:ext cx="3359151" cy="945456"/>
      </dsp:txXfrm>
    </dsp:sp>
    <dsp:sp modelId="{605EB2AC-BD31-4D8E-A7A2-88B918AB3373}">
      <dsp:nvSpPr>
        <dsp:cNvPr id="0" name=""/>
        <dsp:cNvSpPr/>
      </dsp:nvSpPr>
      <dsp:spPr>
        <a:xfrm>
          <a:off x="0" y="1377156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Technical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1441090"/>
        <a:ext cx="1790425" cy="1181819"/>
      </dsp:txXfrm>
    </dsp:sp>
    <dsp:sp modelId="{9176630C-0C7B-4093-BAE7-AB0087D02BF1}">
      <dsp:nvSpPr>
        <dsp:cNvPr id="0" name=""/>
        <dsp:cNvSpPr/>
      </dsp:nvSpPr>
      <dsp:spPr>
        <a:xfrm rot="5400000">
          <a:off x="3099567" y="1702022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Development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Documentation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Support</a:t>
          </a:r>
          <a:endParaRPr lang="en-GB" sz="1400" kern="1200" dirty="0"/>
        </a:p>
      </dsp:txBody>
      <dsp:txXfrm rot="-5400000">
        <a:off x="1918294" y="2934443"/>
        <a:ext cx="3359151" cy="945456"/>
      </dsp:txXfrm>
    </dsp:sp>
    <dsp:sp modelId="{63BE543B-2872-4A7C-B02D-7C9CC06D8554}">
      <dsp:nvSpPr>
        <dsp:cNvPr id="0" name=""/>
        <dsp:cNvSpPr/>
      </dsp:nvSpPr>
      <dsp:spPr>
        <a:xfrm>
          <a:off x="0" y="2752328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Community</a:t>
          </a:r>
          <a:endParaRPr lang="en-GB" sz="2100" kern="1200" dirty="0"/>
        </a:p>
      </dsp:txBody>
      <dsp:txXfrm>
        <a:off x="63934" y="2816262"/>
        <a:ext cx="1790425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EFE0A-F9CB-469D-975E-A304257041FD}">
      <dsp:nvSpPr>
        <dsp:cNvPr id="0" name=""/>
        <dsp:cNvSpPr/>
      </dsp:nvSpPr>
      <dsp:spPr>
        <a:xfrm rot="5400000">
          <a:off x="3099567" y="-1048321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Markus Kalliola</a:t>
          </a:r>
          <a:endParaRPr lang="en-GB" sz="1800" kern="1200" dirty="0"/>
        </a:p>
      </dsp:txBody>
      <dsp:txXfrm rot="-5400000">
        <a:off x="1918294" y="184099"/>
        <a:ext cx="3359151" cy="945456"/>
      </dsp:txXfrm>
    </dsp:sp>
    <dsp:sp modelId="{A901D76E-C390-4E5F-A181-577DA657180A}">
      <dsp:nvSpPr>
        <dsp:cNvPr id="0" name=""/>
        <dsp:cNvSpPr/>
      </dsp:nvSpPr>
      <dsp:spPr>
        <a:xfrm>
          <a:off x="0" y="1984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Steering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65918"/>
        <a:ext cx="1790425" cy="1181819"/>
      </dsp:txXfrm>
    </dsp:sp>
    <dsp:sp modelId="{86C17B27-C2FF-4959-B800-E9C644EB115D}">
      <dsp:nvSpPr>
        <dsp:cNvPr id="0" name=""/>
        <dsp:cNvSpPr/>
      </dsp:nvSpPr>
      <dsp:spPr>
        <a:xfrm rot="5400000">
          <a:off x="3099567" y="326850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Natasha Carl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Jerome </a:t>
          </a:r>
          <a:r>
            <a:rPr lang="fi-FI" sz="1800" kern="1200" dirty="0" err="1" smtClean="0"/>
            <a:t>Subiger</a:t>
          </a:r>
          <a:r>
            <a:rPr lang="fi-FI" sz="1800" kern="1200" dirty="0" smtClean="0"/>
            <a:t>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-5400000">
        <a:off x="1918294" y="1559271"/>
        <a:ext cx="3359151" cy="945456"/>
      </dsp:txXfrm>
    </dsp:sp>
    <dsp:sp modelId="{605EB2AC-BD31-4D8E-A7A2-88B918AB3373}">
      <dsp:nvSpPr>
        <dsp:cNvPr id="0" name=""/>
        <dsp:cNvSpPr/>
      </dsp:nvSpPr>
      <dsp:spPr>
        <a:xfrm>
          <a:off x="0" y="1377156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Technical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1441090"/>
        <a:ext cx="1790425" cy="1181819"/>
      </dsp:txXfrm>
    </dsp:sp>
    <dsp:sp modelId="{9176630C-0C7B-4093-BAE7-AB0087D02BF1}">
      <dsp:nvSpPr>
        <dsp:cNvPr id="0" name=""/>
        <dsp:cNvSpPr/>
      </dsp:nvSpPr>
      <dsp:spPr>
        <a:xfrm rot="5400000">
          <a:off x="3099567" y="1702022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err="1" smtClean="0"/>
            <a:t>Whole</a:t>
          </a:r>
          <a:r>
            <a:rPr lang="fi-FI" sz="1800" kern="1200" dirty="0" smtClean="0"/>
            <a:t> EC </a:t>
          </a:r>
          <a:r>
            <a:rPr lang="fi-FI" sz="1800" kern="1200" dirty="0" err="1" smtClean="0"/>
            <a:t>team</a:t>
          </a:r>
          <a:endParaRPr lang="en-GB" sz="1800" kern="1200" dirty="0"/>
        </a:p>
      </dsp:txBody>
      <dsp:txXfrm rot="-5400000">
        <a:off x="1918294" y="2934443"/>
        <a:ext cx="3359151" cy="945456"/>
      </dsp:txXfrm>
    </dsp:sp>
    <dsp:sp modelId="{63BE543B-2872-4A7C-B02D-7C9CC06D8554}">
      <dsp:nvSpPr>
        <dsp:cNvPr id="0" name=""/>
        <dsp:cNvSpPr/>
      </dsp:nvSpPr>
      <dsp:spPr>
        <a:xfrm>
          <a:off x="0" y="2752328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Community</a:t>
          </a:r>
          <a:endParaRPr lang="en-GB" sz="2100" kern="1200" dirty="0"/>
        </a:p>
      </dsp:txBody>
      <dsp:txXfrm>
        <a:off x="63934" y="2816262"/>
        <a:ext cx="1790425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0BF96E5-3FDE-416E-A445-2F139AE8D7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937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F37CFA9-5A97-47EB-B066-4B98E9B4AF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34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ADE9D-1670-4725-9E09-4F316044A0A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8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ADE9D-1670-4725-9E09-4F316044A0A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8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E8B75795-1D8C-4A2D-9299-1162594FF5B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18C6-AFCC-4855-A593-4B516DF308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06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3508A-4D97-4DFD-8CCF-EE9504291C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7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151CF-B634-4626-99D2-E4DBE55D0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71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83B0D-C022-4399-A51D-F4365D9104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81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5A5A7-398B-4E18-935E-C50F7E9241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1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70F1-1CBF-46EC-B940-B74F2D6483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851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7460-9A88-4505-8077-B22817F719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79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6726-1B38-4129-91D6-A3DFA070FA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5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D55EE-7663-41FA-BACF-5594C30027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0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7CB11-C7D3-4363-B7AA-0C01852C1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73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3C7F122-A61A-4A5A-BBAE-98375A80CAE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BE" altLang="en-US" sz="7000" dirty="0" err="1" smtClean="0"/>
              <a:t>OpenNCP</a:t>
            </a:r>
            <a:endParaRPr lang="en-GB" altLang="en-US" sz="7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 err="1" smtClean="0"/>
              <a:t>Governance</a:t>
            </a:r>
            <a:r>
              <a:rPr lang="fr-BE" altLang="en-US" dirty="0" smtClean="0"/>
              <a:t> 2016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OpenNCP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(</a:t>
            </a:r>
            <a:r>
              <a:rPr lang="fi-FI" dirty="0" err="1" smtClean="0"/>
              <a:t>proposal</a:t>
            </a:r>
            <a:r>
              <a:rPr lang="fi-FI" dirty="0" smtClean="0"/>
              <a:t>)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8159116"/>
              </p:ext>
            </p:extLst>
          </p:nvPr>
        </p:nvGraphicFramePr>
        <p:xfrm>
          <a:off x="3131840" y="2389336"/>
          <a:ext cx="53285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 rot="16200000">
            <a:off x="406054" y="3810892"/>
            <a:ext cx="4115790" cy="1047750"/>
            <a:chOff x="1751234" y="2908572"/>
            <a:chExt cx="3526211" cy="1047750"/>
          </a:xfrm>
        </p:grpSpPr>
        <p:sp>
          <p:nvSpPr>
            <p:cNvPr id="10" name="Round Same Side Corner Rectangle 9"/>
            <p:cNvSpPr/>
            <p:nvPr/>
          </p:nvSpPr>
          <p:spPr>
            <a:xfrm rot="5400000">
              <a:off x="2932508" y="1727298"/>
              <a:ext cx="1047750" cy="341029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1918294" y="2934443"/>
              <a:ext cx="3359151" cy="945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dirty="0" smtClean="0"/>
                <a:t>CI </a:t>
              </a:r>
              <a:r>
                <a:rPr lang="fi-FI" sz="1800" dirty="0" err="1" smtClean="0"/>
                <a:t>tools</a:t>
              </a:r>
              <a:endParaRPr lang="en-GB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dirty="0" err="1" smtClean="0"/>
                <a:t>Teleconference</a:t>
              </a:r>
              <a:r>
                <a:rPr lang="fi-FI" sz="1800" dirty="0" smtClean="0"/>
                <a:t> </a:t>
              </a:r>
              <a:r>
                <a:rPr lang="fi-FI" sz="1800" dirty="0" err="1" smtClean="0"/>
                <a:t>tools</a:t>
              </a:r>
              <a:endParaRPr lang="fi-FI" sz="18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kern="1200" dirty="0" err="1" smtClean="0"/>
                <a:t>Meeting</a:t>
              </a:r>
              <a:r>
                <a:rPr lang="fi-FI" sz="1800" kern="1200" dirty="0" smtClean="0"/>
                <a:t> </a:t>
              </a:r>
              <a:r>
                <a:rPr lang="fi-FI" sz="1800" kern="1200" dirty="0" err="1" smtClean="0"/>
                <a:t>coordination</a:t>
              </a:r>
              <a:endParaRPr lang="en-GB" sz="1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2412166"/>
            <a:ext cx="1305346" cy="3980496"/>
            <a:chOff x="1796549" y="327619"/>
            <a:chExt cx="1305346" cy="375121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73615" y="1550553"/>
              <a:ext cx="3751214" cy="130534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 rot="16200000">
              <a:off x="653076" y="1630014"/>
              <a:ext cx="3592292" cy="117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kern="1200" dirty="0" err="1" smtClean="0"/>
                <a:t>Operational</a:t>
              </a:r>
              <a:r>
                <a:rPr lang="fi-FI" sz="2800" kern="1200" dirty="0" smtClean="0"/>
                <a:t> management</a:t>
              </a:r>
              <a:endParaRPr lang="en-GB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18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OpenNCP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EC (</a:t>
            </a:r>
            <a:r>
              <a:rPr lang="fi-FI" dirty="0" err="1" smtClean="0"/>
              <a:t>proposal</a:t>
            </a:r>
            <a:r>
              <a:rPr lang="fi-FI" dirty="0" smtClean="0"/>
              <a:t>)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1908798"/>
              </p:ext>
            </p:extLst>
          </p:nvPr>
        </p:nvGraphicFramePr>
        <p:xfrm>
          <a:off x="3131840" y="2389336"/>
          <a:ext cx="53285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 rot="16200000">
            <a:off x="406054" y="3810892"/>
            <a:ext cx="4115790" cy="1047750"/>
            <a:chOff x="1751234" y="2908572"/>
            <a:chExt cx="3526211" cy="1047750"/>
          </a:xfrm>
        </p:grpSpPr>
        <p:sp>
          <p:nvSpPr>
            <p:cNvPr id="10" name="Round Same Side Corner Rectangle 9"/>
            <p:cNvSpPr/>
            <p:nvPr/>
          </p:nvSpPr>
          <p:spPr>
            <a:xfrm rot="5400000">
              <a:off x="2932508" y="1727298"/>
              <a:ext cx="1047750" cy="341029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1918294" y="2934443"/>
              <a:ext cx="3359151" cy="945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kern="1200" dirty="0" smtClean="0"/>
                <a:t>Michelle </a:t>
              </a:r>
              <a:r>
                <a:rPr lang="fi-FI" sz="1800" kern="1200" dirty="0" err="1" smtClean="0"/>
                <a:t>Foucart</a:t>
              </a:r>
              <a:endParaRPr lang="fi-FI" sz="1800" kern="12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kern="1200" dirty="0" smtClean="0"/>
                <a:t>Yacoubou </a:t>
              </a:r>
              <a:r>
                <a:rPr lang="fi-FI" sz="1800" kern="1200" dirty="0" err="1" smtClean="0"/>
                <a:t>Waolany</a:t>
              </a:r>
              <a:endParaRPr lang="fi-FI" sz="1800" kern="12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1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2412166"/>
            <a:ext cx="1305346" cy="3980496"/>
            <a:chOff x="1796549" y="327619"/>
            <a:chExt cx="1305346" cy="375121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73615" y="1550553"/>
              <a:ext cx="3751214" cy="130534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 rot="16200000">
              <a:off x="653076" y="1630014"/>
              <a:ext cx="3592292" cy="117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kern="1200" dirty="0" err="1" smtClean="0"/>
                <a:t>Operational</a:t>
              </a:r>
              <a:r>
                <a:rPr lang="fi-FI" sz="2800" kern="1200" dirty="0" smtClean="0"/>
                <a:t> management</a:t>
              </a:r>
              <a:endParaRPr lang="en-GB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5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Way</a:t>
            </a:r>
            <a:r>
              <a:rPr lang="fi-FI" dirty="0" smtClean="0"/>
              <a:t> of </a:t>
            </a:r>
            <a:r>
              <a:rPr lang="fi-FI" dirty="0" err="1" smtClean="0"/>
              <a:t>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OpenSource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endParaRPr lang="fi-FI" dirty="0" smtClean="0"/>
          </a:p>
          <a:p>
            <a:pPr lvl="1"/>
            <a:r>
              <a:rPr lang="fi-FI" dirty="0" err="1" smtClean="0"/>
              <a:t>Jira</a:t>
            </a:r>
            <a:r>
              <a:rPr lang="fi-FI" dirty="0"/>
              <a:t> </a:t>
            </a:r>
            <a:r>
              <a:rPr lang="fi-FI" dirty="0" smtClean="0"/>
              <a:t>for </a:t>
            </a:r>
            <a:r>
              <a:rPr lang="fi-FI" dirty="0" err="1" smtClean="0"/>
              <a:t>dev</a:t>
            </a:r>
            <a:r>
              <a:rPr lang="fi-FI" dirty="0" smtClean="0"/>
              <a:t> and </a:t>
            </a:r>
            <a:r>
              <a:rPr lang="fi-FI" dirty="0" err="1" smtClean="0"/>
              <a:t>support</a:t>
            </a:r>
            <a:endParaRPr lang="fi-FI" dirty="0" smtClean="0"/>
          </a:p>
          <a:p>
            <a:pPr lvl="1"/>
            <a:r>
              <a:rPr lang="fi-FI" dirty="0" err="1" smtClean="0"/>
              <a:t>Wiki</a:t>
            </a:r>
            <a:r>
              <a:rPr lang="fi-FI" dirty="0" smtClean="0"/>
              <a:t> for </a:t>
            </a:r>
            <a:r>
              <a:rPr lang="fi-FI" dirty="0" err="1" smtClean="0"/>
              <a:t>documentation</a:t>
            </a:r>
            <a:r>
              <a:rPr lang="fi-FI" dirty="0" smtClean="0"/>
              <a:t> and </a:t>
            </a:r>
            <a:r>
              <a:rPr lang="fi-FI" dirty="0" err="1" smtClean="0"/>
              <a:t>coordination</a:t>
            </a:r>
            <a:endParaRPr lang="fi-FI" dirty="0" smtClean="0"/>
          </a:p>
          <a:p>
            <a:pPr lvl="1"/>
            <a:r>
              <a:rPr lang="fi-FI" dirty="0" err="1" smtClean="0"/>
              <a:t>Bi-weekly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r>
              <a:rPr lang="fi-FI" dirty="0" smtClean="0"/>
              <a:t>: </a:t>
            </a:r>
            <a:r>
              <a:rPr lang="fi-FI" dirty="0" err="1" smtClean="0"/>
              <a:t>whole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, </a:t>
            </a:r>
            <a:r>
              <a:rPr lang="fi-FI" dirty="0" err="1" smtClean="0"/>
              <a:t>technical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endParaRPr lang="fi-FI" dirty="0" smtClean="0"/>
          </a:p>
          <a:p>
            <a:pPr lvl="1"/>
            <a:r>
              <a:rPr lang="fi-FI" dirty="0" err="1" smtClean="0"/>
              <a:t>Monthly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 </a:t>
            </a:r>
            <a:r>
              <a:rPr lang="fi-FI" dirty="0" err="1" smtClean="0"/>
              <a:t>steering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endParaRPr lang="fi-FI" dirty="0" smtClean="0"/>
          </a:p>
          <a:p>
            <a:pPr lvl="1"/>
            <a:r>
              <a:rPr lang="fi-FI" dirty="0" err="1" smtClean="0"/>
              <a:t>Ad-hoc</a:t>
            </a:r>
            <a:r>
              <a:rPr lang="fi-FI" dirty="0" smtClean="0"/>
              <a:t> </a:t>
            </a:r>
            <a:r>
              <a:rPr lang="fi-FI" dirty="0" err="1" smtClean="0"/>
              <a:t>task</a:t>
            </a:r>
            <a:r>
              <a:rPr lang="fi-FI" dirty="0" smtClean="0"/>
              <a:t> </a:t>
            </a:r>
            <a:r>
              <a:rPr lang="fi-FI" dirty="0" err="1" smtClean="0"/>
              <a:t>forces</a:t>
            </a:r>
            <a:r>
              <a:rPr lang="fi-FI" dirty="0" smtClean="0"/>
              <a:t> for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demanding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endParaRPr lang="fi-FI" dirty="0" smtClean="0"/>
          </a:p>
          <a:p>
            <a:pPr lvl="2"/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task</a:t>
            </a:r>
            <a:r>
              <a:rPr lang="fi-FI" dirty="0" smtClean="0"/>
              <a:t> </a:t>
            </a:r>
            <a:r>
              <a:rPr lang="fi-FI" dirty="0" err="1" smtClean="0"/>
              <a:t>force</a:t>
            </a:r>
            <a:r>
              <a:rPr lang="fi-FI" dirty="0" smtClean="0"/>
              <a:t> for 2016: </a:t>
            </a:r>
            <a:r>
              <a:rPr lang="fi-FI" dirty="0" err="1" smtClean="0"/>
              <a:t>Fixes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security</a:t>
            </a:r>
            <a:r>
              <a:rPr lang="fi-FI" dirty="0" smtClean="0"/>
              <a:t> &amp; </a:t>
            </a:r>
            <a:r>
              <a:rPr lang="fi-FI" dirty="0" err="1" smtClean="0"/>
              <a:t>stress</a:t>
            </a:r>
            <a:r>
              <a:rPr lang="fi-FI" dirty="0" smtClean="0"/>
              <a:t> </a:t>
            </a:r>
            <a:r>
              <a:rPr lang="fi-FI" dirty="0" err="1" smtClean="0"/>
              <a:t>tests</a:t>
            </a:r>
            <a:endParaRPr lang="fi-FI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89597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</TotalTime>
  <Words>112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OpenNCP</vt:lpstr>
      <vt:lpstr>OpenNCP Community (proposal)</vt:lpstr>
      <vt:lpstr>OpenNCP Community EC (proposal)</vt:lpstr>
      <vt:lpstr>Way of working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OpenNCP</dc:title>
  <dc:creator>Markus Kalliola</dc:creator>
  <cp:lastModifiedBy>Markus Kalliola</cp:lastModifiedBy>
  <cp:revision>3</cp:revision>
  <dcterms:created xsi:type="dcterms:W3CDTF">2015-12-16T12:12:56Z</dcterms:created>
  <dcterms:modified xsi:type="dcterms:W3CDTF">2015-12-21T09:44:54Z</dcterms:modified>
</cp:coreProperties>
</file>