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31"/>
  </p:notesMasterIdLst>
  <p:sldIdLst>
    <p:sldId id="270" r:id="rId4"/>
    <p:sldId id="265" r:id="rId5"/>
    <p:sldId id="275" r:id="rId6"/>
    <p:sldId id="293" r:id="rId7"/>
    <p:sldId id="294" r:id="rId8"/>
    <p:sldId id="299" r:id="rId9"/>
    <p:sldId id="300" r:id="rId10"/>
    <p:sldId id="301" r:id="rId11"/>
    <p:sldId id="302" r:id="rId12"/>
    <p:sldId id="303" r:id="rId13"/>
    <p:sldId id="304" r:id="rId14"/>
    <p:sldId id="305" r:id="rId15"/>
    <p:sldId id="306" r:id="rId16"/>
    <p:sldId id="307" r:id="rId17"/>
    <p:sldId id="308" r:id="rId18"/>
    <p:sldId id="295" r:id="rId19"/>
    <p:sldId id="276" r:id="rId20"/>
    <p:sldId id="296" r:id="rId21"/>
    <p:sldId id="277" r:id="rId22"/>
    <p:sldId id="262" r:id="rId23"/>
    <p:sldId id="278" r:id="rId24"/>
    <p:sldId id="279" r:id="rId25"/>
    <p:sldId id="309" r:id="rId26"/>
    <p:sldId id="298" r:id="rId27"/>
    <p:sldId id="297" r:id="rId28"/>
    <p:sldId id="282" r:id="rId29"/>
    <p:sldId id="257" r:id="rId30"/>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Helvetica" charset="0"/>
        <a:ea typeface="ヒラギノ角ゴ ProN W3" charset="-128"/>
        <a:cs typeface="+mn-cs"/>
        <a:sym typeface="Helvetica" charset="0"/>
      </a:defRPr>
    </a:lvl1pPr>
    <a:lvl2pPr marL="457200" algn="l" rtl="0" fontAlgn="base">
      <a:spcBef>
        <a:spcPct val="0"/>
      </a:spcBef>
      <a:spcAft>
        <a:spcPct val="0"/>
      </a:spcAft>
      <a:defRPr sz="1200" kern="1200">
        <a:solidFill>
          <a:schemeClr val="tx1"/>
        </a:solidFill>
        <a:latin typeface="Helvetica" charset="0"/>
        <a:ea typeface="ヒラギノ角ゴ ProN W3" charset="-128"/>
        <a:cs typeface="+mn-cs"/>
        <a:sym typeface="Helvetica" charset="0"/>
      </a:defRPr>
    </a:lvl2pPr>
    <a:lvl3pPr marL="914400" algn="l" rtl="0" fontAlgn="base">
      <a:spcBef>
        <a:spcPct val="0"/>
      </a:spcBef>
      <a:spcAft>
        <a:spcPct val="0"/>
      </a:spcAft>
      <a:defRPr sz="1200" kern="1200">
        <a:solidFill>
          <a:schemeClr val="tx1"/>
        </a:solidFill>
        <a:latin typeface="Helvetica" charset="0"/>
        <a:ea typeface="ヒラギノ角ゴ ProN W3" charset="-128"/>
        <a:cs typeface="+mn-cs"/>
        <a:sym typeface="Helvetica" charset="0"/>
      </a:defRPr>
    </a:lvl3pPr>
    <a:lvl4pPr marL="1371600" algn="l" rtl="0" fontAlgn="base">
      <a:spcBef>
        <a:spcPct val="0"/>
      </a:spcBef>
      <a:spcAft>
        <a:spcPct val="0"/>
      </a:spcAft>
      <a:defRPr sz="1200" kern="1200">
        <a:solidFill>
          <a:schemeClr val="tx1"/>
        </a:solidFill>
        <a:latin typeface="Helvetica" charset="0"/>
        <a:ea typeface="ヒラギノ角ゴ ProN W3" charset="-128"/>
        <a:cs typeface="+mn-cs"/>
        <a:sym typeface="Helvetica" charset="0"/>
      </a:defRPr>
    </a:lvl4pPr>
    <a:lvl5pPr marL="1828800" algn="l" rtl="0" fontAlgn="base">
      <a:spcBef>
        <a:spcPct val="0"/>
      </a:spcBef>
      <a:spcAft>
        <a:spcPct val="0"/>
      </a:spcAft>
      <a:defRPr sz="1200" kern="1200">
        <a:solidFill>
          <a:schemeClr val="tx1"/>
        </a:solidFill>
        <a:latin typeface="Helvetica" charset="0"/>
        <a:ea typeface="ヒラギノ角ゴ ProN W3" charset="-128"/>
        <a:cs typeface="+mn-cs"/>
        <a:sym typeface="Helvetica" charset="0"/>
      </a:defRPr>
    </a:lvl5pPr>
    <a:lvl6pPr marL="2286000" algn="l" defTabSz="914400" rtl="0" eaLnBrk="1" latinLnBrk="0" hangingPunct="1">
      <a:defRPr sz="1200" kern="1200">
        <a:solidFill>
          <a:schemeClr val="tx1"/>
        </a:solidFill>
        <a:latin typeface="Helvetica" charset="0"/>
        <a:ea typeface="ヒラギノ角ゴ ProN W3" charset="-128"/>
        <a:cs typeface="+mn-cs"/>
        <a:sym typeface="Helvetica" charset="0"/>
      </a:defRPr>
    </a:lvl6pPr>
    <a:lvl7pPr marL="2743200" algn="l" defTabSz="914400" rtl="0" eaLnBrk="1" latinLnBrk="0" hangingPunct="1">
      <a:defRPr sz="1200" kern="1200">
        <a:solidFill>
          <a:schemeClr val="tx1"/>
        </a:solidFill>
        <a:latin typeface="Helvetica" charset="0"/>
        <a:ea typeface="ヒラギノ角ゴ ProN W3" charset="-128"/>
        <a:cs typeface="+mn-cs"/>
        <a:sym typeface="Helvetica" charset="0"/>
      </a:defRPr>
    </a:lvl7pPr>
    <a:lvl8pPr marL="3200400" algn="l" defTabSz="914400" rtl="0" eaLnBrk="1" latinLnBrk="0" hangingPunct="1">
      <a:defRPr sz="1200" kern="1200">
        <a:solidFill>
          <a:schemeClr val="tx1"/>
        </a:solidFill>
        <a:latin typeface="Helvetica" charset="0"/>
        <a:ea typeface="ヒラギノ角ゴ ProN W3" charset="-128"/>
        <a:cs typeface="+mn-cs"/>
        <a:sym typeface="Helvetica" charset="0"/>
      </a:defRPr>
    </a:lvl8pPr>
    <a:lvl9pPr marL="3657600" algn="l" defTabSz="914400" rtl="0" eaLnBrk="1" latinLnBrk="0" hangingPunct="1">
      <a:defRPr sz="1200" kern="1200">
        <a:solidFill>
          <a:schemeClr val="tx1"/>
        </a:solidFill>
        <a:latin typeface="Helvetica" charset="0"/>
        <a:ea typeface="ヒラギノ角ゴ ProN W3" charset="-128"/>
        <a:cs typeface="+mn-cs"/>
        <a:sym typeface="Helvetica"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6386"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059961393"/>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charset="0"/>
        <a:ea typeface="MS PGothic" pitchFamily="34" charset="-128"/>
        <a:cs typeface="MS PGothic" charset="0"/>
      </a:defRPr>
    </a:lvl1pPr>
    <a:lvl2pPr marL="457200" algn="l" rtl="0" eaLnBrk="0" fontAlgn="base" hangingPunct="0">
      <a:spcBef>
        <a:spcPct val="0"/>
      </a:spcBef>
      <a:spcAft>
        <a:spcPct val="0"/>
      </a:spcAft>
      <a:defRPr sz="1200" kern="1200">
        <a:solidFill>
          <a:schemeClr val="tx1"/>
        </a:solidFill>
        <a:latin typeface="Helvetica" charset="0"/>
        <a:ea typeface="MS PGothic" pitchFamily="34" charset="-128"/>
        <a:cs typeface="MS PGothic" charset="0"/>
      </a:defRPr>
    </a:lvl2pPr>
    <a:lvl3pPr marL="914400" algn="l" rtl="0" eaLnBrk="0" fontAlgn="base" hangingPunct="0">
      <a:spcBef>
        <a:spcPct val="0"/>
      </a:spcBef>
      <a:spcAft>
        <a:spcPct val="0"/>
      </a:spcAft>
      <a:defRPr sz="1200" kern="1200">
        <a:solidFill>
          <a:schemeClr val="tx1"/>
        </a:solidFill>
        <a:latin typeface="Helvetica" charset="0"/>
        <a:ea typeface="MS PGothic" pitchFamily="34" charset="-128"/>
        <a:cs typeface="MS PGothic" charset="0"/>
      </a:defRPr>
    </a:lvl3pPr>
    <a:lvl4pPr marL="1371600" algn="l" rtl="0" eaLnBrk="0" fontAlgn="base" hangingPunct="0">
      <a:spcBef>
        <a:spcPct val="0"/>
      </a:spcBef>
      <a:spcAft>
        <a:spcPct val="0"/>
      </a:spcAft>
      <a:defRPr sz="1200" kern="1200">
        <a:solidFill>
          <a:schemeClr val="tx1"/>
        </a:solidFill>
        <a:latin typeface="Helvetica" charset="0"/>
        <a:ea typeface="MS PGothic" pitchFamily="34" charset="-128"/>
        <a:cs typeface="MS PGothic" charset="0"/>
      </a:defRPr>
    </a:lvl4pPr>
    <a:lvl5pPr marL="1828800" algn="l" rtl="0" eaLnBrk="0" fontAlgn="base" hangingPunct="0">
      <a:spcBef>
        <a:spcPct val="0"/>
      </a:spcBef>
      <a:spcAft>
        <a:spcPct val="0"/>
      </a:spcAft>
      <a:defRPr sz="1200" kern="1200">
        <a:solidFill>
          <a:schemeClr val="tx1"/>
        </a:solidFill>
        <a:latin typeface="Helvetica"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de-DE">
                <a:ea typeface="MS PGothic" charset="-128"/>
              </a:rPr>
              <a:t>NOTES:</a:t>
            </a:r>
          </a:p>
          <a:p>
            <a:endParaRPr lang="en-US" altLang="de-DE">
              <a:ea typeface="MS PGothic" charset="-128"/>
            </a:endParaRPr>
          </a:p>
          <a:p>
            <a:r>
              <a:rPr lang="en-US" altLang="de-DE" b="1">
                <a:latin typeface="Calibri" charset="0"/>
                <a:ea typeface="MS PGothic" charset="-128"/>
              </a:rPr>
              <a:t>STORK 2.0 moves to a completely new dimension (thus the </a:t>
            </a:r>
            <a:r>
              <a:rPr lang="en-US" altLang="en-US" b="1">
                <a:latin typeface="Calibri" charset="0"/>
                <a:ea typeface="MS PGothic" charset="-128"/>
              </a:rPr>
              <a:t>“</a:t>
            </a:r>
            <a:r>
              <a:rPr lang="en-US" altLang="de-DE" b="1">
                <a:latin typeface="Calibri" charset="0"/>
                <a:ea typeface="MS PGothic" charset="-128"/>
              </a:rPr>
              <a:t>2.0</a:t>
            </a:r>
            <a:r>
              <a:rPr lang="en-US" altLang="en-US" b="1">
                <a:latin typeface="Calibri" charset="0"/>
                <a:ea typeface="MS PGothic" charset="-128"/>
              </a:rPr>
              <a:t>”</a:t>
            </a:r>
            <a:r>
              <a:rPr lang="en-US" altLang="de-DE" b="1">
                <a:latin typeface="Calibri" charset="0"/>
                <a:ea typeface="MS PGothic" charset="-128"/>
              </a:rPr>
              <a:t> in its name):</a:t>
            </a:r>
          </a:p>
          <a:p>
            <a:pPr eaLnBrk="1" hangingPunct="1"/>
            <a:endParaRPr lang="en-US" altLang="de-DE">
              <a:ea typeface="MS PGothic" charset="-128"/>
            </a:endParaRPr>
          </a:p>
          <a:p>
            <a:pPr eaLnBrk="1" hangingPunct="1"/>
            <a:r>
              <a:rPr lang="en-US" altLang="de-DE">
                <a:ea typeface="MS PGothic" charset="-128"/>
              </a:rPr>
              <a:t>STORK 2.0 takes a significant and pioneer leap from identifying and authenticating citizens, to the ability to authenticate legal entities and citizens and link the citizen to their role in the business world. STORK 2.0 will be linking the citizen and legal entities to attributes, delegations and mandates. By enabling cross border and sector interoperability for legal entity eIDs a wealth of new pan European applications and services can be facilitated.</a:t>
            </a:r>
            <a:endParaRPr lang="el-GR" altLang="de-DE">
              <a:ea typeface="MS PGothic" charset="-128"/>
            </a:endParaRPr>
          </a:p>
        </p:txBody>
      </p:sp>
      <p:sp>
        <p:nvSpPr>
          <p:cNvPr id="67587" name="Footer Placeholder 3"/>
          <p:cNvSpPr>
            <a:spLocks noGrp="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endParaRPr lang="el-GR" altLang="de-DE"/>
          </a:p>
        </p:txBody>
      </p:sp>
      <p:sp>
        <p:nvSpPr>
          <p:cNvPr id="67588" name="Slide Number Placeholder 4"/>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fld id="{331FBF26-D282-3149-9F2E-FB43AA5865C4}" type="slidenum">
              <a:rPr lang="el-GR" altLang="de-DE"/>
              <a:pPr eaLnBrk="1" hangingPunct="1"/>
              <a:t>5</a:t>
            </a:fld>
            <a:endParaRPr lang="el-GR" altLang="de-DE"/>
          </a:p>
        </p:txBody>
      </p:sp>
    </p:spTree>
    <p:extLst>
      <p:ext uri="{BB962C8B-B14F-4D97-AF65-F5344CB8AC3E}">
        <p14:creationId xmlns:p14="http://schemas.microsoft.com/office/powerpoint/2010/main" val="20890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Lst>
        </p:spPr>
      </p:sp>
      <p:sp>
        <p:nvSpPr>
          <p:cNvPr id="58371" name="Rectangle 1027"/>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de-DE">
              <a:ea typeface="MS PGothic" charset="-128"/>
            </a:endParaRPr>
          </a:p>
        </p:txBody>
      </p:sp>
    </p:spTree>
    <p:extLst>
      <p:ext uri="{BB962C8B-B14F-4D97-AF65-F5344CB8AC3E}">
        <p14:creationId xmlns:p14="http://schemas.microsoft.com/office/powerpoint/2010/main" val="628175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050"/>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Lst>
        </p:spPr>
      </p:sp>
      <p:sp>
        <p:nvSpPr>
          <p:cNvPr id="59395" name="Rectangle 2051"/>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de-DE">
              <a:ea typeface="MS PGothic" charset="-128"/>
            </a:endParaRPr>
          </a:p>
        </p:txBody>
      </p:sp>
    </p:spTree>
    <p:extLst>
      <p:ext uri="{BB962C8B-B14F-4D97-AF65-F5344CB8AC3E}">
        <p14:creationId xmlns:p14="http://schemas.microsoft.com/office/powerpoint/2010/main" val="165647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de-DE">
                <a:latin typeface="Calibri" charset="0"/>
                <a:ea typeface="MS PGothic" charset="-128"/>
              </a:rPr>
              <a:t>NOTES:</a:t>
            </a:r>
          </a:p>
          <a:p>
            <a:endParaRPr lang="en-US" altLang="de-DE">
              <a:latin typeface="Calibri" charset="0"/>
              <a:ea typeface="MS PGothic" charset="-128"/>
            </a:endParaRPr>
          </a:p>
          <a:p>
            <a:r>
              <a:rPr lang="en-US" altLang="de-DE">
                <a:latin typeface="Calibri" charset="0"/>
                <a:ea typeface="MS PGothic" charset="-128"/>
              </a:rPr>
              <a:t>The </a:t>
            </a:r>
            <a:r>
              <a:rPr lang="en-US" altLang="de-DE" b="1">
                <a:latin typeface="Calibri" charset="0"/>
                <a:ea typeface="MS PGothic" charset="-128"/>
              </a:rPr>
              <a:t>objectives of STORK 2.0 are to:</a:t>
            </a:r>
          </a:p>
          <a:p>
            <a:pPr>
              <a:buFontTx/>
              <a:buChar char="•"/>
            </a:pPr>
            <a:r>
              <a:rPr lang="en-US" altLang="de-DE" i="1">
                <a:latin typeface="Calibri" charset="0"/>
                <a:ea typeface="MS PGothic" charset="-128"/>
              </a:rPr>
              <a:t> Accelerate the deployment of eID for public services, </a:t>
            </a:r>
            <a:r>
              <a:rPr lang="en-US" altLang="de-DE">
                <a:latin typeface="Calibri" charset="0"/>
                <a:ea typeface="MS PGothic" charset="-128"/>
              </a:rPr>
              <a:t>while ensuring co-ordination between national and EC initiatives in the field, and support a federated eID management architecture across Europe, by building on existing eID.</a:t>
            </a:r>
          </a:p>
          <a:p>
            <a:pPr>
              <a:buFontTx/>
              <a:buChar char="•"/>
            </a:pPr>
            <a:r>
              <a:rPr lang="en-US" altLang="de-DE" i="1">
                <a:latin typeface="Calibri" charset="0"/>
                <a:ea typeface="MS PGothic" charset="-128"/>
              </a:rPr>
              <a:t> Maximize the take-up of its scalable solutions throughout the EU, </a:t>
            </a:r>
            <a:r>
              <a:rPr lang="en-US" altLang="de-DE">
                <a:latin typeface="Calibri" charset="0"/>
                <a:ea typeface="MS PGothic" charset="-128"/>
              </a:rPr>
              <a:t>with a strong commitment to open specifications and longer-term sustainability around a strong vision of eID as a Service Offering (backed by participating European countries and industry) which contributes to Europe‟s role of leadership of the eID market.</a:t>
            </a:r>
          </a:p>
          <a:p>
            <a:pPr>
              <a:buFontTx/>
              <a:buChar char="•"/>
            </a:pPr>
            <a:r>
              <a:rPr lang="en-US" altLang="de-DE" i="1">
                <a:latin typeface="Calibri" charset="0"/>
                <a:ea typeface="MS PGothic" charset="-128"/>
              </a:rPr>
              <a:t> Seek and showcase the convergence of private and public sectors in a fully operational framework and infrastructure which encompasses eID for secure and coherent electronic authentication of both legal and natural persons (including facility to mandate in different forms) widely useable across the EU, </a:t>
            </a:r>
            <a:r>
              <a:rPr lang="en-US" altLang="de-DE">
                <a:latin typeface="Calibri" charset="0"/>
                <a:ea typeface="MS PGothic" charset="-128"/>
              </a:rPr>
              <a:t>based on high level of data protection and secure ways to transfer attributes, all under user control.</a:t>
            </a:r>
          </a:p>
          <a:p>
            <a:pPr>
              <a:buFontTx/>
              <a:buChar char="•"/>
            </a:pPr>
            <a:r>
              <a:rPr lang="en-US" altLang="de-DE" i="1">
                <a:latin typeface="Calibri" charset="0"/>
                <a:ea typeface="MS PGothic" charset="-128"/>
              </a:rPr>
              <a:t>Test, in real life environments, secure and easy-to-use eID and attribute solutions in four relevant </a:t>
            </a:r>
            <a:r>
              <a:rPr lang="en-US" altLang="de-DE">
                <a:latin typeface="Calibri" charset="0"/>
                <a:ea typeface="MS PGothic" charset="-128"/>
              </a:rPr>
              <a:t>cross- border and cross sector pilots.</a:t>
            </a:r>
            <a:endParaRPr lang="el-GR" altLang="de-DE">
              <a:ea typeface="MS PGothic" charset="-128"/>
            </a:endParaRPr>
          </a:p>
          <a:p>
            <a:endParaRPr lang="el-GR" altLang="de-DE">
              <a:ea typeface="MS PGothic" charset="-128"/>
            </a:endParaRPr>
          </a:p>
        </p:txBody>
      </p:sp>
      <p:sp>
        <p:nvSpPr>
          <p:cNvPr id="70659" name="Footer Placeholder 3"/>
          <p:cNvSpPr>
            <a:spLocks noGrp="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endParaRPr lang="el-GR" altLang="de-DE"/>
          </a:p>
        </p:txBody>
      </p:sp>
      <p:sp>
        <p:nvSpPr>
          <p:cNvPr id="70660" name="Slide Number Placeholder 4"/>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fld id="{68137C05-068D-BF49-8CD2-9720D32C8F01}" type="slidenum">
              <a:rPr lang="el-GR" altLang="de-DE"/>
              <a:pPr eaLnBrk="1" hangingPunct="1"/>
              <a:t>16</a:t>
            </a:fld>
            <a:endParaRPr lang="el-GR" altLang="de-DE"/>
          </a:p>
        </p:txBody>
      </p:sp>
    </p:spTree>
    <p:extLst>
      <p:ext uri="{BB962C8B-B14F-4D97-AF65-F5344CB8AC3E}">
        <p14:creationId xmlns:p14="http://schemas.microsoft.com/office/powerpoint/2010/main" val="1131176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9" name="Rectangle 6"/>
          <p:cNvSpPr>
            <a:spLocks/>
          </p:cNvSpPr>
          <p:nvPr/>
        </p:nvSpPr>
        <p:spPr bwMode="auto">
          <a:xfrm>
            <a:off x="0" y="0"/>
            <a:ext cx="9144000" cy="6858000"/>
          </a:xfrm>
          <a:prstGeom prst="rect">
            <a:avLst/>
          </a:prstGeom>
          <a:solidFill>
            <a:srgbClr val="F2F2F2"/>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 name="Rectangle 7"/>
          <p:cNvSpPr>
            <a:spLocks/>
          </p:cNvSpPr>
          <p:nvPr/>
        </p:nvSpPr>
        <p:spPr bwMode="auto">
          <a:xfrm>
            <a:off x="1692275" y="1700213"/>
            <a:ext cx="215900" cy="5157787"/>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1" name="Rectangle 8"/>
          <p:cNvSpPr>
            <a:spLocks/>
          </p:cNvSpPr>
          <p:nvPr/>
        </p:nvSpPr>
        <p:spPr bwMode="auto">
          <a:xfrm flipH="1">
            <a:off x="0" y="6119813"/>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2" name="AutoShape 9"/>
          <p:cNvSpPr>
            <a:spLocks/>
          </p:cNvSpPr>
          <p:nvPr/>
        </p:nvSpPr>
        <p:spPr bwMode="auto">
          <a:xfrm flipH="1">
            <a:off x="0" y="979488"/>
            <a:ext cx="1619250"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4802" y="0"/>
                </a:lnTo>
                <a:lnTo>
                  <a:pt x="21600" y="0"/>
                </a:lnTo>
                <a:lnTo>
                  <a:pt x="21600" y="21600"/>
                </a:lnTo>
                <a:lnTo>
                  <a:pt x="0" y="21600"/>
                </a:lnTo>
                <a:close/>
                <a:moveTo>
                  <a:pt x="0" y="21600"/>
                </a:moveTo>
              </a:path>
            </a:pathLst>
          </a:custGeom>
          <a:solidFill>
            <a:srgbClr val="D6A8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sp>
        <p:nvSpPr>
          <p:cNvPr id="13" name="Rectangle 10"/>
          <p:cNvSpPr>
            <a:spLocks/>
          </p:cNvSpPr>
          <p:nvPr/>
        </p:nvSpPr>
        <p:spPr bwMode="auto">
          <a:xfrm>
            <a:off x="0" y="1700213"/>
            <a:ext cx="1619250" cy="51577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4" name="Rectangle 11"/>
          <p:cNvSpPr>
            <a:spLocks/>
          </p:cNvSpPr>
          <p:nvPr/>
        </p:nvSpPr>
        <p:spPr bwMode="auto">
          <a:xfrm>
            <a:off x="0" y="0"/>
            <a:ext cx="1258888" cy="908050"/>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6308725"/>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33375"/>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7" name="Rectangle 14"/>
          <p:cNvSpPr>
            <a:spLocks/>
          </p:cNvSpPr>
          <p:nvPr/>
        </p:nvSpPr>
        <p:spPr bwMode="auto">
          <a:xfrm flipH="1">
            <a:off x="1619250" y="6046788"/>
            <a:ext cx="7524750" cy="46037"/>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8" name="Rectangle 15"/>
          <p:cNvSpPr>
            <a:spLocks/>
          </p:cNvSpPr>
          <p:nvPr/>
        </p:nvSpPr>
        <p:spPr bwMode="auto">
          <a:xfrm>
            <a:off x="1331913" y="0"/>
            <a:ext cx="215900" cy="908050"/>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9" name="AutoShape 16"/>
          <p:cNvSpPr>
            <a:spLocks/>
          </p:cNvSpPr>
          <p:nvPr/>
        </p:nvSpPr>
        <p:spPr bwMode="auto">
          <a:xfrm flipH="1">
            <a:off x="1331913" y="979488"/>
            <a:ext cx="576262"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3500" y="0"/>
                </a:lnTo>
                <a:lnTo>
                  <a:pt x="21600" y="0"/>
                </a:lnTo>
                <a:lnTo>
                  <a:pt x="8100" y="21600"/>
                </a:lnTo>
                <a:lnTo>
                  <a:pt x="0" y="21600"/>
                </a:lnTo>
                <a:close/>
                <a:moveTo>
                  <a:pt x="0" y="21600"/>
                </a:moveTo>
              </a:path>
            </a:pathLst>
          </a:custGeom>
          <a:solidFill>
            <a:srgbClr val="BFBFB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pic>
        <p:nvPicPr>
          <p:cNvPr id="2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692150"/>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ctrTitle"/>
          </p:nvPr>
        </p:nvSpPr>
        <p:spPr>
          <a:xfrm>
            <a:off x="685800" y="2130425"/>
            <a:ext cx="7772400" cy="1470025"/>
          </a:xfrm>
        </p:spPr>
        <p:txBody>
          <a:bodyPr/>
          <a:lstStyle/>
          <a:p>
            <a:r>
              <a:rPr lang="de-AT"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AT" smtClean="0"/>
              <a:t>Master-Untertitelformat bearbeiten</a:t>
            </a:r>
            <a:endParaRPr lang="de-DE"/>
          </a:p>
        </p:txBody>
      </p:sp>
    </p:spTree>
    <p:extLst>
      <p:ext uri="{BB962C8B-B14F-4D97-AF65-F5344CB8AC3E}">
        <p14:creationId xmlns:p14="http://schemas.microsoft.com/office/powerpoint/2010/main" val="165337737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9" name="Rectangle 6"/>
          <p:cNvSpPr>
            <a:spLocks/>
          </p:cNvSpPr>
          <p:nvPr/>
        </p:nvSpPr>
        <p:spPr bwMode="auto">
          <a:xfrm>
            <a:off x="0" y="0"/>
            <a:ext cx="9144000" cy="6858000"/>
          </a:xfrm>
          <a:prstGeom prst="rect">
            <a:avLst/>
          </a:prstGeom>
          <a:solidFill>
            <a:srgbClr val="F2F2F2"/>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 name="Rectangle 7"/>
          <p:cNvSpPr>
            <a:spLocks/>
          </p:cNvSpPr>
          <p:nvPr/>
        </p:nvSpPr>
        <p:spPr bwMode="auto">
          <a:xfrm>
            <a:off x="1692275" y="1700213"/>
            <a:ext cx="215900" cy="5157787"/>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1" name="Rectangle 8"/>
          <p:cNvSpPr>
            <a:spLocks/>
          </p:cNvSpPr>
          <p:nvPr/>
        </p:nvSpPr>
        <p:spPr bwMode="auto">
          <a:xfrm flipH="1">
            <a:off x="0" y="6119813"/>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2" name="AutoShape 9"/>
          <p:cNvSpPr>
            <a:spLocks/>
          </p:cNvSpPr>
          <p:nvPr/>
        </p:nvSpPr>
        <p:spPr bwMode="auto">
          <a:xfrm flipH="1">
            <a:off x="0" y="979488"/>
            <a:ext cx="1619250"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4802" y="0"/>
                </a:lnTo>
                <a:lnTo>
                  <a:pt x="21600" y="0"/>
                </a:lnTo>
                <a:lnTo>
                  <a:pt x="21600" y="21600"/>
                </a:lnTo>
                <a:lnTo>
                  <a:pt x="0" y="21600"/>
                </a:lnTo>
                <a:close/>
                <a:moveTo>
                  <a:pt x="0" y="21600"/>
                </a:moveTo>
              </a:path>
            </a:pathLst>
          </a:custGeom>
          <a:solidFill>
            <a:srgbClr val="D6A8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sp>
        <p:nvSpPr>
          <p:cNvPr id="13" name="Rectangle 10"/>
          <p:cNvSpPr>
            <a:spLocks/>
          </p:cNvSpPr>
          <p:nvPr/>
        </p:nvSpPr>
        <p:spPr bwMode="auto">
          <a:xfrm>
            <a:off x="0" y="1700213"/>
            <a:ext cx="1619250" cy="51577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4" name="Rectangle 11"/>
          <p:cNvSpPr>
            <a:spLocks/>
          </p:cNvSpPr>
          <p:nvPr/>
        </p:nvSpPr>
        <p:spPr bwMode="auto">
          <a:xfrm>
            <a:off x="0" y="0"/>
            <a:ext cx="1258888" cy="908050"/>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6308725"/>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33375"/>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7" name="Rectangle 14"/>
          <p:cNvSpPr>
            <a:spLocks/>
          </p:cNvSpPr>
          <p:nvPr/>
        </p:nvSpPr>
        <p:spPr bwMode="auto">
          <a:xfrm flipH="1">
            <a:off x="1619250" y="6046788"/>
            <a:ext cx="7524750" cy="46037"/>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8" name="Rectangle 15"/>
          <p:cNvSpPr>
            <a:spLocks/>
          </p:cNvSpPr>
          <p:nvPr/>
        </p:nvSpPr>
        <p:spPr bwMode="auto">
          <a:xfrm>
            <a:off x="1331913" y="0"/>
            <a:ext cx="215900" cy="908050"/>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9" name="AutoShape 16"/>
          <p:cNvSpPr>
            <a:spLocks/>
          </p:cNvSpPr>
          <p:nvPr/>
        </p:nvSpPr>
        <p:spPr bwMode="auto">
          <a:xfrm flipH="1">
            <a:off x="1331913" y="979488"/>
            <a:ext cx="576262"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3500" y="0"/>
                </a:lnTo>
                <a:lnTo>
                  <a:pt x="21600" y="0"/>
                </a:lnTo>
                <a:lnTo>
                  <a:pt x="8100" y="21600"/>
                </a:lnTo>
                <a:lnTo>
                  <a:pt x="0" y="21600"/>
                </a:lnTo>
                <a:close/>
                <a:moveTo>
                  <a:pt x="0" y="21600"/>
                </a:moveTo>
              </a:path>
            </a:pathLst>
          </a:custGeom>
          <a:solidFill>
            <a:srgbClr val="BFBFB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pic>
        <p:nvPicPr>
          <p:cNvPr id="2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692150"/>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Tree>
    <p:extLst>
      <p:ext uri="{BB962C8B-B14F-4D97-AF65-F5344CB8AC3E}">
        <p14:creationId xmlns:p14="http://schemas.microsoft.com/office/powerpoint/2010/main" val="112956641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9" name="Rectangle 6"/>
          <p:cNvSpPr>
            <a:spLocks/>
          </p:cNvSpPr>
          <p:nvPr/>
        </p:nvSpPr>
        <p:spPr bwMode="auto">
          <a:xfrm>
            <a:off x="0" y="0"/>
            <a:ext cx="9144000" cy="6858000"/>
          </a:xfrm>
          <a:prstGeom prst="rect">
            <a:avLst/>
          </a:prstGeom>
          <a:solidFill>
            <a:srgbClr val="F2F2F2"/>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 name="Rectangle 7"/>
          <p:cNvSpPr>
            <a:spLocks/>
          </p:cNvSpPr>
          <p:nvPr/>
        </p:nvSpPr>
        <p:spPr bwMode="auto">
          <a:xfrm>
            <a:off x="1692275" y="1700213"/>
            <a:ext cx="215900" cy="5157787"/>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1" name="Rectangle 8"/>
          <p:cNvSpPr>
            <a:spLocks/>
          </p:cNvSpPr>
          <p:nvPr/>
        </p:nvSpPr>
        <p:spPr bwMode="auto">
          <a:xfrm flipH="1">
            <a:off x="0" y="6119813"/>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2" name="AutoShape 9"/>
          <p:cNvSpPr>
            <a:spLocks/>
          </p:cNvSpPr>
          <p:nvPr/>
        </p:nvSpPr>
        <p:spPr bwMode="auto">
          <a:xfrm flipH="1">
            <a:off x="0" y="979488"/>
            <a:ext cx="1619250"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4802" y="0"/>
                </a:lnTo>
                <a:lnTo>
                  <a:pt x="21600" y="0"/>
                </a:lnTo>
                <a:lnTo>
                  <a:pt x="21600" y="21600"/>
                </a:lnTo>
                <a:lnTo>
                  <a:pt x="0" y="21600"/>
                </a:lnTo>
                <a:close/>
                <a:moveTo>
                  <a:pt x="0" y="21600"/>
                </a:moveTo>
              </a:path>
            </a:pathLst>
          </a:custGeom>
          <a:solidFill>
            <a:srgbClr val="D6A8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sp>
        <p:nvSpPr>
          <p:cNvPr id="13" name="Rectangle 10"/>
          <p:cNvSpPr>
            <a:spLocks/>
          </p:cNvSpPr>
          <p:nvPr/>
        </p:nvSpPr>
        <p:spPr bwMode="auto">
          <a:xfrm>
            <a:off x="0" y="1700213"/>
            <a:ext cx="1619250" cy="51577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4" name="Rectangle 11"/>
          <p:cNvSpPr>
            <a:spLocks/>
          </p:cNvSpPr>
          <p:nvPr/>
        </p:nvSpPr>
        <p:spPr bwMode="auto">
          <a:xfrm>
            <a:off x="0" y="0"/>
            <a:ext cx="1258888" cy="908050"/>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6308725"/>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33375"/>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7" name="Rectangle 14"/>
          <p:cNvSpPr>
            <a:spLocks/>
          </p:cNvSpPr>
          <p:nvPr/>
        </p:nvSpPr>
        <p:spPr bwMode="auto">
          <a:xfrm flipH="1">
            <a:off x="1619250" y="6046788"/>
            <a:ext cx="7524750" cy="46037"/>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8" name="Rectangle 15"/>
          <p:cNvSpPr>
            <a:spLocks/>
          </p:cNvSpPr>
          <p:nvPr/>
        </p:nvSpPr>
        <p:spPr bwMode="auto">
          <a:xfrm>
            <a:off x="1331913" y="0"/>
            <a:ext cx="215900" cy="908050"/>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9" name="AutoShape 16"/>
          <p:cNvSpPr>
            <a:spLocks/>
          </p:cNvSpPr>
          <p:nvPr/>
        </p:nvSpPr>
        <p:spPr bwMode="auto">
          <a:xfrm flipH="1">
            <a:off x="1331913" y="979488"/>
            <a:ext cx="576262"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3500" y="0"/>
                </a:lnTo>
                <a:lnTo>
                  <a:pt x="21600" y="0"/>
                </a:lnTo>
                <a:lnTo>
                  <a:pt x="8100" y="21600"/>
                </a:lnTo>
                <a:lnTo>
                  <a:pt x="0" y="21600"/>
                </a:lnTo>
                <a:close/>
                <a:moveTo>
                  <a:pt x="0" y="21600"/>
                </a:moveTo>
              </a:path>
            </a:pathLst>
          </a:custGeom>
          <a:solidFill>
            <a:srgbClr val="BFBFB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pic>
        <p:nvPicPr>
          <p:cNvPr id="2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692150"/>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Vertikaler Titel 1"/>
          <p:cNvSpPr>
            <a:spLocks noGrp="1"/>
          </p:cNvSpPr>
          <p:nvPr>
            <p:ph type="title" orient="vert"/>
          </p:nvPr>
        </p:nvSpPr>
        <p:spPr>
          <a:xfrm>
            <a:off x="6821488" y="2636838"/>
            <a:ext cx="1638300" cy="1871662"/>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1906588" y="2636838"/>
            <a:ext cx="4762500" cy="1871662"/>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Tree>
    <p:extLst>
      <p:ext uri="{BB962C8B-B14F-4D97-AF65-F5344CB8AC3E}">
        <p14:creationId xmlns:p14="http://schemas.microsoft.com/office/powerpoint/2010/main" val="1848035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ctrTitle"/>
          </p:nvPr>
        </p:nvSpPr>
        <p:spPr>
          <a:xfrm>
            <a:off x="685800" y="2130425"/>
            <a:ext cx="7772400" cy="1470025"/>
          </a:xfrm>
        </p:spPr>
        <p:txBody>
          <a:bodyPr/>
          <a:lstStyle/>
          <a:p>
            <a:r>
              <a:rPr lang="de-AT" smtClean="0"/>
              <a:t>Mastertitelformat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AT" smtClean="0"/>
              <a:t>Master-Untertitelformat bearbeiten</a:t>
            </a:r>
            <a:endParaRPr lang="de-DE"/>
          </a:p>
        </p:txBody>
      </p:sp>
    </p:spTree>
    <p:extLst>
      <p:ext uri="{BB962C8B-B14F-4D97-AF65-F5344CB8AC3E}">
        <p14:creationId xmlns:p14="http://schemas.microsoft.com/office/powerpoint/2010/main" val="4127760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vert="horz"/>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Tree>
    <p:extLst>
      <p:ext uri="{BB962C8B-B14F-4D97-AF65-F5344CB8AC3E}">
        <p14:creationId xmlns:p14="http://schemas.microsoft.com/office/powerpoint/2010/main" val="142426898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AT" smtClean="0"/>
              <a:t>Mastertextformat bearbeiten</a:t>
            </a:r>
          </a:p>
        </p:txBody>
      </p:sp>
    </p:spTree>
    <p:extLst>
      <p:ext uri="{BB962C8B-B14F-4D97-AF65-F5344CB8AC3E}">
        <p14:creationId xmlns:p14="http://schemas.microsoft.com/office/powerpoint/2010/main" val="19117599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7"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8"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Tree>
    <p:extLst>
      <p:ext uri="{BB962C8B-B14F-4D97-AF65-F5344CB8AC3E}">
        <p14:creationId xmlns:p14="http://schemas.microsoft.com/office/powerpoint/2010/main" val="74924187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9"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a:xfrm>
            <a:off x="457200" y="274638"/>
            <a:ext cx="8229600" cy="1143000"/>
          </a:xfrm>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Tree>
    <p:extLst>
      <p:ext uri="{BB962C8B-B14F-4D97-AF65-F5344CB8AC3E}">
        <p14:creationId xmlns:p14="http://schemas.microsoft.com/office/powerpoint/2010/main" val="1378068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5"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6"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p:txBody>
          <a:bodyPr/>
          <a:lstStyle/>
          <a:p>
            <a:r>
              <a:rPr lang="de-AT" smtClean="0"/>
              <a:t>Mastertitelformat bearbeiten</a:t>
            </a:r>
            <a:endParaRPr lang="de-DE"/>
          </a:p>
        </p:txBody>
      </p:sp>
    </p:spTree>
    <p:extLst>
      <p:ext uri="{BB962C8B-B14F-4D97-AF65-F5344CB8AC3E}">
        <p14:creationId xmlns:p14="http://schemas.microsoft.com/office/powerpoint/2010/main" val="4299917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4"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5"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98290699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5"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7"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8"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Tree>
    <p:extLst>
      <p:ext uri="{BB962C8B-B14F-4D97-AF65-F5344CB8AC3E}">
        <p14:creationId xmlns:p14="http://schemas.microsoft.com/office/powerpoint/2010/main" val="1354972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9" name="Rectangle 6"/>
          <p:cNvSpPr>
            <a:spLocks/>
          </p:cNvSpPr>
          <p:nvPr/>
        </p:nvSpPr>
        <p:spPr bwMode="auto">
          <a:xfrm>
            <a:off x="0" y="0"/>
            <a:ext cx="9144000" cy="6858000"/>
          </a:xfrm>
          <a:prstGeom prst="rect">
            <a:avLst/>
          </a:prstGeom>
          <a:solidFill>
            <a:srgbClr val="F2F2F2"/>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 name="Rectangle 7"/>
          <p:cNvSpPr>
            <a:spLocks/>
          </p:cNvSpPr>
          <p:nvPr/>
        </p:nvSpPr>
        <p:spPr bwMode="auto">
          <a:xfrm>
            <a:off x="1692275" y="1700213"/>
            <a:ext cx="215900" cy="5157787"/>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1" name="Rectangle 8"/>
          <p:cNvSpPr>
            <a:spLocks/>
          </p:cNvSpPr>
          <p:nvPr/>
        </p:nvSpPr>
        <p:spPr bwMode="auto">
          <a:xfrm flipH="1">
            <a:off x="0" y="6119813"/>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2" name="AutoShape 9"/>
          <p:cNvSpPr>
            <a:spLocks/>
          </p:cNvSpPr>
          <p:nvPr/>
        </p:nvSpPr>
        <p:spPr bwMode="auto">
          <a:xfrm flipH="1">
            <a:off x="0" y="979488"/>
            <a:ext cx="1619250"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4802" y="0"/>
                </a:lnTo>
                <a:lnTo>
                  <a:pt x="21600" y="0"/>
                </a:lnTo>
                <a:lnTo>
                  <a:pt x="21600" y="21600"/>
                </a:lnTo>
                <a:lnTo>
                  <a:pt x="0" y="21600"/>
                </a:lnTo>
                <a:close/>
                <a:moveTo>
                  <a:pt x="0" y="21600"/>
                </a:moveTo>
              </a:path>
            </a:pathLst>
          </a:custGeom>
          <a:solidFill>
            <a:srgbClr val="D6A8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sp>
        <p:nvSpPr>
          <p:cNvPr id="13" name="Rectangle 10"/>
          <p:cNvSpPr>
            <a:spLocks/>
          </p:cNvSpPr>
          <p:nvPr/>
        </p:nvSpPr>
        <p:spPr bwMode="auto">
          <a:xfrm>
            <a:off x="0" y="1700213"/>
            <a:ext cx="1619250" cy="51577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4" name="Rectangle 11"/>
          <p:cNvSpPr>
            <a:spLocks/>
          </p:cNvSpPr>
          <p:nvPr/>
        </p:nvSpPr>
        <p:spPr bwMode="auto">
          <a:xfrm>
            <a:off x="0" y="0"/>
            <a:ext cx="1258888" cy="908050"/>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6308725"/>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33375"/>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7" name="Rectangle 14"/>
          <p:cNvSpPr>
            <a:spLocks/>
          </p:cNvSpPr>
          <p:nvPr/>
        </p:nvSpPr>
        <p:spPr bwMode="auto">
          <a:xfrm flipH="1">
            <a:off x="1619250" y="6046788"/>
            <a:ext cx="7524750" cy="46037"/>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8" name="Rectangle 15"/>
          <p:cNvSpPr>
            <a:spLocks/>
          </p:cNvSpPr>
          <p:nvPr/>
        </p:nvSpPr>
        <p:spPr bwMode="auto">
          <a:xfrm>
            <a:off x="1331913" y="0"/>
            <a:ext cx="215900" cy="908050"/>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9" name="AutoShape 16"/>
          <p:cNvSpPr>
            <a:spLocks/>
          </p:cNvSpPr>
          <p:nvPr/>
        </p:nvSpPr>
        <p:spPr bwMode="auto">
          <a:xfrm flipH="1">
            <a:off x="1331913" y="979488"/>
            <a:ext cx="576262"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3500" y="0"/>
                </a:lnTo>
                <a:lnTo>
                  <a:pt x="21600" y="0"/>
                </a:lnTo>
                <a:lnTo>
                  <a:pt x="8100" y="21600"/>
                </a:lnTo>
                <a:lnTo>
                  <a:pt x="0" y="21600"/>
                </a:lnTo>
                <a:close/>
                <a:moveTo>
                  <a:pt x="0" y="21600"/>
                </a:moveTo>
              </a:path>
            </a:pathLst>
          </a:custGeom>
          <a:solidFill>
            <a:srgbClr val="BFBFB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pic>
        <p:nvPicPr>
          <p:cNvPr id="2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692150"/>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Tree>
    <p:extLst>
      <p:ext uri="{BB962C8B-B14F-4D97-AF65-F5344CB8AC3E}">
        <p14:creationId xmlns:p14="http://schemas.microsoft.com/office/powerpoint/2010/main" val="85948442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5"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7"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8"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sym typeface="Calibri" charset="0"/>
            </a:endParaRPr>
          </a:p>
        </p:txBody>
      </p:sp>
      <p:sp>
        <p:nvSpPr>
          <p:cNvPr id="4" name="Textplatzhalt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Tree>
    <p:extLst>
      <p:ext uri="{BB962C8B-B14F-4D97-AF65-F5344CB8AC3E}">
        <p14:creationId xmlns:p14="http://schemas.microsoft.com/office/powerpoint/2010/main" val="51170230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Tree>
    <p:extLst>
      <p:ext uri="{BB962C8B-B14F-4D97-AF65-F5344CB8AC3E}">
        <p14:creationId xmlns:p14="http://schemas.microsoft.com/office/powerpoint/2010/main" val="208442092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Vertikaler Titel 1"/>
          <p:cNvSpPr>
            <a:spLocks noGrp="1"/>
          </p:cNvSpPr>
          <p:nvPr>
            <p:ph type="title" orient="vert"/>
          </p:nvPr>
        </p:nvSpPr>
        <p:spPr>
          <a:xfrm>
            <a:off x="6629400" y="0"/>
            <a:ext cx="2057400" cy="6126163"/>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457200" y="0"/>
            <a:ext cx="6019800" cy="6126163"/>
          </a:xfrm>
          <a:prstGeom prst="rect">
            <a:avLst/>
          </a:prstGeo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Tree>
    <p:extLst>
      <p:ext uri="{BB962C8B-B14F-4D97-AF65-F5344CB8AC3E}">
        <p14:creationId xmlns:p14="http://schemas.microsoft.com/office/powerpoint/2010/main" val="193747708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449388"/>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0" name="Rectangle 7"/>
          <p:cNvSpPr>
            <a:spLocks/>
          </p:cNvSpPr>
          <p:nvPr/>
        </p:nvSpPr>
        <p:spPr bwMode="auto">
          <a:xfrm>
            <a:off x="0" y="0"/>
            <a:ext cx="9144000" cy="1484313"/>
          </a:xfrm>
          <a:prstGeom prst="rect">
            <a:avLst/>
          </a:prstGeom>
          <a:solidFill>
            <a:schemeClr val="accent1"/>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1844675"/>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ctrTitle"/>
          </p:nvPr>
        </p:nvSpPr>
        <p:spPr>
          <a:xfrm>
            <a:off x="685800" y="2130425"/>
            <a:ext cx="7772400" cy="1470025"/>
          </a:xfrm>
        </p:spPr>
        <p:txBody>
          <a:bodyPr/>
          <a:lstStyle/>
          <a:p>
            <a:r>
              <a:rPr lang="de-AT" smtClean="0"/>
              <a:t>Mastertitelformat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AT" smtClean="0"/>
              <a:t>Master-Untertitelformat bearbeiten</a:t>
            </a:r>
            <a:endParaRPr lang="de-DE"/>
          </a:p>
        </p:txBody>
      </p:sp>
    </p:spTree>
    <p:extLst>
      <p:ext uri="{BB962C8B-B14F-4D97-AF65-F5344CB8AC3E}">
        <p14:creationId xmlns:p14="http://schemas.microsoft.com/office/powerpoint/2010/main" val="182733632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449388"/>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0" name="Rectangle 7"/>
          <p:cNvSpPr>
            <a:spLocks/>
          </p:cNvSpPr>
          <p:nvPr/>
        </p:nvSpPr>
        <p:spPr bwMode="auto">
          <a:xfrm>
            <a:off x="0" y="0"/>
            <a:ext cx="9144000" cy="1484313"/>
          </a:xfrm>
          <a:prstGeom prst="rect">
            <a:avLst/>
          </a:prstGeom>
          <a:solidFill>
            <a:schemeClr val="accent1"/>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1844675"/>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vert="horz"/>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Tree>
    <p:extLst>
      <p:ext uri="{BB962C8B-B14F-4D97-AF65-F5344CB8AC3E}">
        <p14:creationId xmlns:p14="http://schemas.microsoft.com/office/powerpoint/2010/main" val="57266033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449388"/>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0" name="Rectangle 7"/>
          <p:cNvSpPr>
            <a:spLocks/>
          </p:cNvSpPr>
          <p:nvPr/>
        </p:nvSpPr>
        <p:spPr bwMode="auto">
          <a:xfrm>
            <a:off x="0" y="0"/>
            <a:ext cx="9144000" cy="1484313"/>
          </a:xfrm>
          <a:prstGeom prst="rect">
            <a:avLst/>
          </a:prstGeom>
          <a:solidFill>
            <a:schemeClr val="accent1"/>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1844675"/>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AT" smtClean="0"/>
              <a:t>Mastertextformat bearbeiten</a:t>
            </a:r>
          </a:p>
        </p:txBody>
      </p:sp>
    </p:spTree>
    <p:extLst>
      <p:ext uri="{BB962C8B-B14F-4D97-AF65-F5344CB8AC3E}">
        <p14:creationId xmlns:p14="http://schemas.microsoft.com/office/powerpoint/2010/main" val="115912650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7"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8"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449388"/>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1" name="Rectangle 7"/>
          <p:cNvSpPr>
            <a:spLocks/>
          </p:cNvSpPr>
          <p:nvPr/>
        </p:nvSpPr>
        <p:spPr bwMode="auto">
          <a:xfrm>
            <a:off x="0" y="0"/>
            <a:ext cx="9144000" cy="1484313"/>
          </a:xfrm>
          <a:prstGeom prst="rect">
            <a:avLst/>
          </a:prstGeom>
          <a:solidFill>
            <a:schemeClr val="accent1"/>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1844675"/>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Tree>
    <p:extLst>
      <p:ext uri="{BB962C8B-B14F-4D97-AF65-F5344CB8AC3E}">
        <p14:creationId xmlns:p14="http://schemas.microsoft.com/office/powerpoint/2010/main" val="80575084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9"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449388"/>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3" name="Rectangle 7"/>
          <p:cNvSpPr>
            <a:spLocks/>
          </p:cNvSpPr>
          <p:nvPr/>
        </p:nvSpPr>
        <p:spPr bwMode="auto">
          <a:xfrm>
            <a:off x="0" y="0"/>
            <a:ext cx="9144000" cy="1484313"/>
          </a:xfrm>
          <a:prstGeom prst="rect">
            <a:avLst/>
          </a:prstGeom>
          <a:solidFill>
            <a:schemeClr val="accent1"/>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1844675"/>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a:xfrm>
            <a:off x="457200" y="274638"/>
            <a:ext cx="8229600" cy="1143000"/>
          </a:xfrm>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Tree>
    <p:extLst>
      <p:ext uri="{BB962C8B-B14F-4D97-AF65-F5344CB8AC3E}">
        <p14:creationId xmlns:p14="http://schemas.microsoft.com/office/powerpoint/2010/main" val="163262172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5"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6"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449388"/>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9" name="Rectangle 7"/>
          <p:cNvSpPr>
            <a:spLocks/>
          </p:cNvSpPr>
          <p:nvPr/>
        </p:nvSpPr>
        <p:spPr bwMode="auto">
          <a:xfrm>
            <a:off x="0" y="0"/>
            <a:ext cx="9144000" cy="1484313"/>
          </a:xfrm>
          <a:prstGeom prst="rect">
            <a:avLst/>
          </a:prstGeom>
          <a:solidFill>
            <a:schemeClr val="accent1"/>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1844675"/>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p:txBody>
          <a:bodyPr/>
          <a:lstStyle/>
          <a:p>
            <a:r>
              <a:rPr lang="de-AT" smtClean="0"/>
              <a:t>Mastertitelformat bearbeiten</a:t>
            </a:r>
            <a:endParaRPr lang="de-DE"/>
          </a:p>
        </p:txBody>
      </p:sp>
    </p:spTree>
    <p:extLst>
      <p:ext uri="{BB962C8B-B14F-4D97-AF65-F5344CB8AC3E}">
        <p14:creationId xmlns:p14="http://schemas.microsoft.com/office/powerpoint/2010/main" val="110066131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4"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5"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449388"/>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8" name="Rectangle 7"/>
          <p:cNvSpPr>
            <a:spLocks/>
          </p:cNvSpPr>
          <p:nvPr/>
        </p:nvSpPr>
        <p:spPr bwMode="auto">
          <a:xfrm>
            <a:off x="0" y="0"/>
            <a:ext cx="9144000" cy="1484313"/>
          </a:xfrm>
          <a:prstGeom prst="rect">
            <a:avLst/>
          </a:prstGeom>
          <a:solidFill>
            <a:schemeClr val="accent1"/>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1844675"/>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14339258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9" name="Rectangle 6"/>
          <p:cNvSpPr>
            <a:spLocks/>
          </p:cNvSpPr>
          <p:nvPr/>
        </p:nvSpPr>
        <p:spPr bwMode="auto">
          <a:xfrm>
            <a:off x="0" y="0"/>
            <a:ext cx="9144000" cy="6858000"/>
          </a:xfrm>
          <a:prstGeom prst="rect">
            <a:avLst/>
          </a:prstGeom>
          <a:solidFill>
            <a:srgbClr val="F2F2F2"/>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 name="Rectangle 7"/>
          <p:cNvSpPr>
            <a:spLocks/>
          </p:cNvSpPr>
          <p:nvPr/>
        </p:nvSpPr>
        <p:spPr bwMode="auto">
          <a:xfrm>
            <a:off x="1692275" y="1700213"/>
            <a:ext cx="215900" cy="5157787"/>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1" name="Rectangle 8"/>
          <p:cNvSpPr>
            <a:spLocks/>
          </p:cNvSpPr>
          <p:nvPr/>
        </p:nvSpPr>
        <p:spPr bwMode="auto">
          <a:xfrm flipH="1">
            <a:off x="0" y="6119813"/>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2" name="AutoShape 9"/>
          <p:cNvSpPr>
            <a:spLocks/>
          </p:cNvSpPr>
          <p:nvPr/>
        </p:nvSpPr>
        <p:spPr bwMode="auto">
          <a:xfrm flipH="1">
            <a:off x="0" y="979488"/>
            <a:ext cx="1619250"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4802" y="0"/>
                </a:lnTo>
                <a:lnTo>
                  <a:pt x="21600" y="0"/>
                </a:lnTo>
                <a:lnTo>
                  <a:pt x="21600" y="21600"/>
                </a:lnTo>
                <a:lnTo>
                  <a:pt x="0" y="21600"/>
                </a:lnTo>
                <a:close/>
                <a:moveTo>
                  <a:pt x="0" y="21600"/>
                </a:moveTo>
              </a:path>
            </a:pathLst>
          </a:custGeom>
          <a:solidFill>
            <a:srgbClr val="D6A8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sp>
        <p:nvSpPr>
          <p:cNvPr id="13" name="Rectangle 10"/>
          <p:cNvSpPr>
            <a:spLocks/>
          </p:cNvSpPr>
          <p:nvPr/>
        </p:nvSpPr>
        <p:spPr bwMode="auto">
          <a:xfrm>
            <a:off x="0" y="1700213"/>
            <a:ext cx="1619250" cy="51577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4" name="Rectangle 11"/>
          <p:cNvSpPr>
            <a:spLocks/>
          </p:cNvSpPr>
          <p:nvPr/>
        </p:nvSpPr>
        <p:spPr bwMode="auto">
          <a:xfrm>
            <a:off x="0" y="0"/>
            <a:ext cx="1258888" cy="908050"/>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6308725"/>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33375"/>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7" name="Rectangle 14"/>
          <p:cNvSpPr>
            <a:spLocks/>
          </p:cNvSpPr>
          <p:nvPr/>
        </p:nvSpPr>
        <p:spPr bwMode="auto">
          <a:xfrm flipH="1">
            <a:off x="1619250" y="6046788"/>
            <a:ext cx="7524750" cy="46037"/>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8" name="Rectangle 15"/>
          <p:cNvSpPr>
            <a:spLocks/>
          </p:cNvSpPr>
          <p:nvPr/>
        </p:nvSpPr>
        <p:spPr bwMode="auto">
          <a:xfrm>
            <a:off x="1331913" y="0"/>
            <a:ext cx="215900" cy="908050"/>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9" name="AutoShape 16"/>
          <p:cNvSpPr>
            <a:spLocks/>
          </p:cNvSpPr>
          <p:nvPr/>
        </p:nvSpPr>
        <p:spPr bwMode="auto">
          <a:xfrm flipH="1">
            <a:off x="1331913" y="979488"/>
            <a:ext cx="576262"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3500" y="0"/>
                </a:lnTo>
                <a:lnTo>
                  <a:pt x="21600" y="0"/>
                </a:lnTo>
                <a:lnTo>
                  <a:pt x="8100" y="21600"/>
                </a:lnTo>
                <a:lnTo>
                  <a:pt x="0" y="21600"/>
                </a:lnTo>
                <a:close/>
                <a:moveTo>
                  <a:pt x="0" y="21600"/>
                </a:moveTo>
              </a:path>
            </a:pathLst>
          </a:custGeom>
          <a:solidFill>
            <a:srgbClr val="BFBFB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pic>
        <p:nvPicPr>
          <p:cNvPr id="2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692150"/>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AT" smtClean="0"/>
              <a:t>Mastertextformat bearbeiten</a:t>
            </a:r>
          </a:p>
        </p:txBody>
      </p:sp>
    </p:spTree>
    <p:extLst>
      <p:ext uri="{BB962C8B-B14F-4D97-AF65-F5344CB8AC3E}">
        <p14:creationId xmlns:p14="http://schemas.microsoft.com/office/powerpoint/2010/main" val="191454491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5"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7"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8"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449388"/>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1" name="Rectangle 7"/>
          <p:cNvSpPr>
            <a:spLocks/>
          </p:cNvSpPr>
          <p:nvPr/>
        </p:nvSpPr>
        <p:spPr bwMode="auto">
          <a:xfrm>
            <a:off x="0" y="0"/>
            <a:ext cx="9144000" cy="1484313"/>
          </a:xfrm>
          <a:prstGeom prst="rect">
            <a:avLst/>
          </a:prstGeom>
          <a:solidFill>
            <a:schemeClr val="accent1"/>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1844675"/>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Tree>
    <p:extLst>
      <p:ext uri="{BB962C8B-B14F-4D97-AF65-F5344CB8AC3E}">
        <p14:creationId xmlns:p14="http://schemas.microsoft.com/office/powerpoint/2010/main" val="114161612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5"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7"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8"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449388"/>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1" name="Rectangle 7"/>
          <p:cNvSpPr>
            <a:spLocks/>
          </p:cNvSpPr>
          <p:nvPr/>
        </p:nvSpPr>
        <p:spPr bwMode="auto">
          <a:xfrm>
            <a:off x="0" y="0"/>
            <a:ext cx="9144000" cy="1484313"/>
          </a:xfrm>
          <a:prstGeom prst="rect">
            <a:avLst/>
          </a:prstGeom>
          <a:solidFill>
            <a:schemeClr val="accent1"/>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1844675"/>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sym typeface="Calibri" charset="0"/>
            </a:endParaRPr>
          </a:p>
        </p:txBody>
      </p:sp>
      <p:sp>
        <p:nvSpPr>
          <p:cNvPr id="4" name="Textplatzhalt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Tree>
    <p:extLst>
      <p:ext uri="{BB962C8B-B14F-4D97-AF65-F5344CB8AC3E}">
        <p14:creationId xmlns:p14="http://schemas.microsoft.com/office/powerpoint/2010/main" val="8435389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449388"/>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0" name="Rectangle 7"/>
          <p:cNvSpPr>
            <a:spLocks/>
          </p:cNvSpPr>
          <p:nvPr/>
        </p:nvSpPr>
        <p:spPr bwMode="auto">
          <a:xfrm>
            <a:off x="0" y="0"/>
            <a:ext cx="9144000" cy="1484313"/>
          </a:xfrm>
          <a:prstGeom prst="rect">
            <a:avLst/>
          </a:prstGeom>
          <a:solidFill>
            <a:schemeClr val="accent1"/>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1844675"/>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Tree>
    <p:extLst>
      <p:ext uri="{BB962C8B-B14F-4D97-AF65-F5344CB8AC3E}">
        <p14:creationId xmlns:p14="http://schemas.microsoft.com/office/powerpoint/2010/main" val="93981958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449388"/>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0" name="Rectangle 7"/>
          <p:cNvSpPr>
            <a:spLocks/>
          </p:cNvSpPr>
          <p:nvPr/>
        </p:nvSpPr>
        <p:spPr bwMode="auto">
          <a:xfrm>
            <a:off x="0" y="0"/>
            <a:ext cx="9144000" cy="1484313"/>
          </a:xfrm>
          <a:prstGeom prst="rect">
            <a:avLst/>
          </a:prstGeom>
          <a:solidFill>
            <a:schemeClr val="accent1"/>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1844675"/>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Vertikaler Titel 1"/>
          <p:cNvSpPr>
            <a:spLocks noGrp="1"/>
          </p:cNvSpPr>
          <p:nvPr>
            <p:ph type="title" orient="vert"/>
          </p:nvPr>
        </p:nvSpPr>
        <p:spPr>
          <a:xfrm>
            <a:off x="6629400" y="1600200"/>
            <a:ext cx="2057400" cy="4525963"/>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457200" y="1600200"/>
            <a:ext cx="6019800" cy="4525963"/>
          </a:xfrm>
          <a:prstGeom prst="rect">
            <a:avLst/>
          </a:prstGeo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Tree>
    <p:extLst>
      <p:ext uri="{BB962C8B-B14F-4D97-AF65-F5344CB8AC3E}">
        <p14:creationId xmlns:p14="http://schemas.microsoft.com/office/powerpoint/2010/main" val="20011005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7"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8"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0" name="Rectangle 6"/>
          <p:cNvSpPr>
            <a:spLocks/>
          </p:cNvSpPr>
          <p:nvPr/>
        </p:nvSpPr>
        <p:spPr bwMode="auto">
          <a:xfrm>
            <a:off x="0" y="0"/>
            <a:ext cx="9144000" cy="6858000"/>
          </a:xfrm>
          <a:prstGeom prst="rect">
            <a:avLst/>
          </a:prstGeom>
          <a:solidFill>
            <a:srgbClr val="F2F2F2"/>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1" name="Rectangle 7"/>
          <p:cNvSpPr>
            <a:spLocks/>
          </p:cNvSpPr>
          <p:nvPr/>
        </p:nvSpPr>
        <p:spPr bwMode="auto">
          <a:xfrm>
            <a:off x="1692275" y="1700213"/>
            <a:ext cx="215900" cy="5157787"/>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2" name="Rectangle 8"/>
          <p:cNvSpPr>
            <a:spLocks/>
          </p:cNvSpPr>
          <p:nvPr/>
        </p:nvSpPr>
        <p:spPr bwMode="auto">
          <a:xfrm flipH="1">
            <a:off x="0" y="6119813"/>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3" name="AutoShape 9"/>
          <p:cNvSpPr>
            <a:spLocks/>
          </p:cNvSpPr>
          <p:nvPr/>
        </p:nvSpPr>
        <p:spPr bwMode="auto">
          <a:xfrm flipH="1">
            <a:off x="0" y="979488"/>
            <a:ext cx="1619250"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4802" y="0"/>
                </a:lnTo>
                <a:lnTo>
                  <a:pt x="21600" y="0"/>
                </a:lnTo>
                <a:lnTo>
                  <a:pt x="21600" y="21600"/>
                </a:lnTo>
                <a:lnTo>
                  <a:pt x="0" y="21600"/>
                </a:lnTo>
                <a:close/>
                <a:moveTo>
                  <a:pt x="0" y="21600"/>
                </a:moveTo>
              </a:path>
            </a:pathLst>
          </a:custGeom>
          <a:solidFill>
            <a:srgbClr val="D6A8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sp>
        <p:nvSpPr>
          <p:cNvPr id="14" name="Rectangle 10"/>
          <p:cNvSpPr>
            <a:spLocks/>
          </p:cNvSpPr>
          <p:nvPr/>
        </p:nvSpPr>
        <p:spPr bwMode="auto">
          <a:xfrm>
            <a:off x="0" y="1700213"/>
            <a:ext cx="1619250" cy="51577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5" name="Rectangle 11"/>
          <p:cNvSpPr>
            <a:spLocks/>
          </p:cNvSpPr>
          <p:nvPr/>
        </p:nvSpPr>
        <p:spPr bwMode="auto">
          <a:xfrm>
            <a:off x="0" y="0"/>
            <a:ext cx="1258888" cy="908050"/>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6308725"/>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33375"/>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8" name="Rectangle 14"/>
          <p:cNvSpPr>
            <a:spLocks/>
          </p:cNvSpPr>
          <p:nvPr/>
        </p:nvSpPr>
        <p:spPr bwMode="auto">
          <a:xfrm flipH="1">
            <a:off x="1619250" y="6046788"/>
            <a:ext cx="7524750" cy="46037"/>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9" name="Rectangle 15"/>
          <p:cNvSpPr>
            <a:spLocks/>
          </p:cNvSpPr>
          <p:nvPr/>
        </p:nvSpPr>
        <p:spPr bwMode="auto">
          <a:xfrm>
            <a:off x="1331913" y="0"/>
            <a:ext cx="215900" cy="908050"/>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20" name="AutoShape 16"/>
          <p:cNvSpPr>
            <a:spLocks/>
          </p:cNvSpPr>
          <p:nvPr/>
        </p:nvSpPr>
        <p:spPr bwMode="auto">
          <a:xfrm flipH="1">
            <a:off x="1331913" y="979488"/>
            <a:ext cx="576262"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3500" y="0"/>
                </a:lnTo>
                <a:lnTo>
                  <a:pt x="21600" y="0"/>
                </a:lnTo>
                <a:lnTo>
                  <a:pt x="8100" y="21600"/>
                </a:lnTo>
                <a:lnTo>
                  <a:pt x="0" y="21600"/>
                </a:lnTo>
                <a:close/>
                <a:moveTo>
                  <a:pt x="0" y="21600"/>
                </a:moveTo>
              </a:path>
            </a:pathLst>
          </a:custGeom>
          <a:solidFill>
            <a:srgbClr val="BFBFB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pic>
        <p:nvPicPr>
          <p:cNvPr id="2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692150"/>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1906588" y="4076700"/>
            <a:ext cx="32004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5259388" y="4076700"/>
            <a:ext cx="320040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Tree>
    <p:extLst>
      <p:ext uri="{BB962C8B-B14F-4D97-AF65-F5344CB8AC3E}">
        <p14:creationId xmlns:p14="http://schemas.microsoft.com/office/powerpoint/2010/main" val="6084137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7"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9"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2" name="Rectangle 6"/>
          <p:cNvSpPr>
            <a:spLocks/>
          </p:cNvSpPr>
          <p:nvPr/>
        </p:nvSpPr>
        <p:spPr bwMode="auto">
          <a:xfrm>
            <a:off x="0" y="0"/>
            <a:ext cx="9144000" cy="6858000"/>
          </a:xfrm>
          <a:prstGeom prst="rect">
            <a:avLst/>
          </a:prstGeom>
          <a:solidFill>
            <a:srgbClr val="F2F2F2"/>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3" name="Rectangle 7"/>
          <p:cNvSpPr>
            <a:spLocks/>
          </p:cNvSpPr>
          <p:nvPr/>
        </p:nvSpPr>
        <p:spPr bwMode="auto">
          <a:xfrm>
            <a:off x="1692275" y="1700213"/>
            <a:ext cx="215900" cy="5157787"/>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4" name="Rectangle 8"/>
          <p:cNvSpPr>
            <a:spLocks/>
          </p:cNvSpPr>
          <p:nvPr/>
        </p:nvSpPr>
        <p:spPr bwMode="auto">
          <a:xfrm flipH="1">
            <a:off x="0" y="6119813"/>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5" name="AutoShape 9"/>
          <p:cNvSpPr>
            <a:spLocks/>
          </p:cNvSpPr>
          <p:nvPr/>
        </p:nvSpPr>
        <p:spPr bwMode="auto">
          <a:xfrm flipH="1">
            <a:off x="0" y="979488"/>
            <a:ext cx="1619250"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4802" y="0"/>
                </a:lnTo>
                <a:lnTo>
                  <a:pt x="21600" y="0"/>
                </a:lnTo>
                <a:lnTo>
                  <a:pt x="21600" y="21600"/>
                </a:lnTo>
                <a:lnTo>
                  <a:pt x="0" y="21600"/>
                </a:lnTo>
                <a:close/>
                <a:moveTo>
                  <a:pt x="0" y="21600"/>
                </a:moveTo>
              </a:path>
            </a:pathLst>
          </a:custGeom>
          <a:solidFill>
            <a:srgbClr val="D6A8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sp>
        <p:nvSpPr>
          <p:cNvPr id="16" name="Rectangle 10"/>
          <p:cNvSpPr>
            <a:spLocks/>
          </p:cNvSpPr>
          <p:nvPr/>
        </p:nvSpPr>
        <p:spPr bwMode="auto">
          <a:xfrm>
            <a:off x="0" y="1700213"/>
            <a:ext cx="1619250" cy="51577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7" name="Rectangle 11"/>
          <p:cNvSpPr>
            <a:spLocks/>
          </p:cNvSpPr>
          <p:nvPr/>
        </p:nvSpPr>
        <p:spPr bwMode="auto">
          <a:xfrm>
            <a:off x="0" y="0"/>
            <a:ext cx="1258888" cy="908050"/>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6308725"/>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33375"/>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0" name="Rectangle 14"/>
          <p:cNvSpPr>
            <a:spLocks/>
          </p:cNvSpPr>
          <p:nvPr/>
        </p:nvSpPr>
        <p:spPr bwMode="auto">
          <a:xfrm flipH="1">
            <a:off x="1619250" y="6046788"/>
            <a:ext cx="7524750" cy="46037"/>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21" name="Rectangle 15"/>
          <p:cNvSpPr>
            <a:spLocks/>
          </p:cNvSpPr>
          <p:nvPr/>
        </p:nvSpPr>
        <p:spPr bwMode="auto">
          <a:xfrm>
            <a:off x="1331913" y="0"/>
            <a:ext cx="215900" cy="908050"/>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22" name="AutoShape 16"/>
          <p:cNvSpPr>
            <a:spLocks/>
          </p:cNvSpPr>
          <p:nvPr/>
        </p:nvSpPr>
        <p:spPr bwMode="auto">
          <a:xfrm flipH="1">
            <a:off x="1331913" y="979488"/>
            <a:ext cx="576262"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3500" y="0"/>
                </a:lnTo>
                <a:lnTo>
                  <a:pt x="21600" y="0"/>
                </a:lnTo>
                <a:lnTo>
                  <a:pt x="8100" y="21600"/>
                </a:lnTo>
                <a:lnTo>
                  <a:pt x="0" y="21600"/>
                </a:lnTo>
                <a:close/>
                <a:moveTo>
                  <a:pt x="0" y="21600"/>
                </a:moveTo>
              </a:path>
            </a:pathLst>
          </a:custGeom>
          <a:solidFill>
            <a:srgbClr val="BFBFB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pic>
        <p:nvPicPr>
          <p:cNvPr id="2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692150"/>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a:xfrm>
            <a:off x="457200" y="274638"/>
            <a:ext cx="8229600" cy="1143000"/>
          </a:xfrm>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Tree>
    <p:extLst>
      <p:ext uri="{BB962C8B-B14F-4D97-AF65-F5344CB8AC3E}">
        <p14:creationId xmlns:p14="http://schemas.microsoft.com/office/powerpoint/2010/main" val="75689853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5"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6"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8" name="Rectangle 6"/>
          <p:cNvSpPr>
            <a:spLocks/>
          </p:cNvSpPr>
          <p:nvPr/>
        </p:nvSpPr>
        <p:spPr bwMode="auto">
          <a:xfrm>
            <a:off x="0" y="0"/>
            <a:ext cx="9144000" cy="6858000"/>
          </a:xfrm>
          <a:prstGeom prst="rect">
            <a:avLst/>
          </a:prstGeom>
          <a:solidFill>
            <a:srgbClr val="F2F2F2"/>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9" name="Rectangle 7"/>
          <p:cNvSpPr>
            <a:spLocks/>
          </p:cNvSpPr>
          <p:nvPr/>
        </p:nvSpPr>
        <p:spPr bwMode="auto">
          <a:xfrm>
            <a:off x="1692275" y="1700213"/>
            <a:ext cx="215900" cy="5157787"/>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 name="Rectangle 8"/>
          <p:cNvSpPr>
            <a:spLocks/>
          </p:cNvSpPr>
          <p:nvPr/>
        </p:nvSpPr>
        <p:spPr bwMode="auto">
          <a:xfrm flipH="1">
            <a:off x="0" y="6119813"/>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1" name="AutoShape 9"/>
          <p:cNvSpPr>
            <a:spLocks/>
          </p:cNvSpPr>
          <p:nvPr/>
        </p:nvSpPr>
        <p:spPr bwMode="auto">
          <a:xfrm flipH="1">
            <a:off x="0" y="979488"/>
            <a:ext cx="1619250"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4802" y="0"/>
                </a:lnTo>
                <a:lnTo>
                  <a:pt x="21600" y="0"/>
                </a:lnTo>
                <a:lnTo>
                  <a:pt x="21600" y="21600"/>
                </a:lnTo>
                <a:lnTo>
                  <a:pt x="0" y="21600"/>
                </a:lnTo>
                <a:close/>
                <a:moveTo>
                  <a:pt x="0" y="21600"/>
                </a:moveTo>
              </a:path>
            </a:pathLst>
          </a:custGeom>
          <a:solidFill>
            <a:srgbClr val="D6A8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sp>
        <p:nvSpPr>
          <p:cNvPr id="12" name="Rectangle 10"/>
          <p:cNvSpPr>
            <a:spLocks/>
          </p:cNvSpPr>
          <p:nvPr/>
        </p:nvSpPr>
        <p:spPr bwMode="auto">
          <a:xfrm>
            <a:off x="0" y="1700213"/>
            <a:ext cx="1619250" cy="51577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3" name="Rectangle 11"/>
          <p:cNvSpPr>
            <a:spLocks/>
          </p:cNvSpPr>
          <p:nvPr/>
        </p:nvSpPr>
        <p:spPr bwMode="auto">
          <a:xfrm>
            <a:off x="0" y="0"/>
            <a:ext cx="1258888" cy="908050"/>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6308725"/>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33375"/>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6" name="Rectangle 14"/>
          <p:cNvSpPr>
            <a:spLocks/>
          </p:cNvSpPr>
          <p:nvPr/>
        </p:nvSpPr>
        <p:spPr bwMode="auto">
          <a:xfrm flipH="1">
            <a:off x="1619250" y="6046788"/>
            <a:ext cx="7524750" cy="46037"/>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7" name="Rectangle 15"/>
          <p:cNvSpPr>
            <a:spLocks/>
          </p:cNvSpPr>
          <p:nvPr/>
        </p:nvSpPr>
        <p:spPr bwMode="auto">
          <a:xfrm>
            <a:off x="1331913" y="0"/>
            <a:ext cx="215900" cy="908050"/>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8" name="AutoShape 16"/>
          <p:cNvSpPr>
            <a:spLocks/>
          </p:cNvSpPr>
          <p:nvPr/>
        </p:nvSpPr>
        <p:spPr bwMode="auto">
          <a:xfrm flipH="1">
            <a:off x="1331913" y="979488"/>
            <a:ext cx="576262"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3500" y="0"/>
                </a:lnTo>
                <a:lnTo>
                  <a:pt x="21600" y="0"/>
                </a:lnTo>
                <a:lnTo>
                  <a:pt x="8100" y="21600"/>
                </a:lnTo>
                <a:lnTo>
                  <a:pt x="0" y="21600"/>
                </a:lnTo>
                <a:close/>
                <a:moveTo>
                  <a:pt x="0" y="21600"/>
                </a:moveTo>
              </a:path>
            </a:pathLst>
          </a:custGeom>
          <a:solidFill>
            <a:srgbClr val="BFBFB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pic>
        <p:nvPicPr>
          <p:cNvPr id="1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692150"/>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p:txBody>
          <a:bodyPr/>
          <a:lstStyle/>
          <a:p>
            <a:r>
              <a:rPr lang="de-AT" smtClean="0"/>
              <a:t>Mastertitelformat bearbeiten</a:t>
            </a:r>
            <a:endParaRPr lang="de-DE"/>
          </a:p>
        </p:txBody>
      </p:sp>
    </p:spTree>
    <p:extLst>
      <p:ext uri="{BB962C8B-B14F-4D97-AF65-F5344CB8AC3E}">
        <p14:creationId xmlns:p14="http://schemas.microsoft.com/office/powerpoint/2010/main" val="17345751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4"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5"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7" name="Rectangle 6"/>
          <p:cNvSpPr>
            <a:spLocks/>
          </p:cNvSpPr>
          <p:nvPr/>
        </p:nvSpPr>
        <p:spPr bwMode="auto">
          <a:xfrm>
            <a:off x="0" y="0"/>
            <a:ext cx="9144000" cy="6858000"/>
          </a:xfrm>
          <a:prstGeom prst="rect">
            <a:avLst/>
          </a:prstGeom>
          <a:solidFill>
            <a:srgbClr val="F2F2F2"/>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8" name="Rectangle 7"/>
          <p:cNvSpPr>
            <a:spLocks/>
          </p:cNvSpPr>
          <p:nvPr/>
        </p:nvSpPr>
        <p:spPr bwMode="auto">
          <a:xfrm>
            <a:off x="1692275" y="1700213"/>
            <a:ext cx="215900" cy="5157787"/>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9" name="Rectangle 8"/>
          <p:cNvSpPr>
            <a:spLocks/>
          </p:cNvSpPr>
          <p:nvPr/>
        </p:nvSpPr>
        <p:spPr bwMode="auto">
          <a:xfrm flipH="1">
            <a:off x="0" y="6119813"/>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 name="AutoShape 9"/>
          <p:cNvSpPr>
            <a:spLocks/>
          </p:cNvSpPr>
          <p:nvPr/>
        </p:nvSpPr>
        <p:spPr bwMode="auto">
          <a:xfrm flipH="1">
            <a:off x="0" y="979488"/>
            <a:ext cx="1619250"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4802" y="0"/>
                </a:lnTo>
                <a:lnTo>
                  <a:pt x="21600" y="0"/>
                </a:lnTo>
                <a:lnTo>
                  <a:pt x="21600" y="21600"/>
                </a:lnTo>
                <a:lnTo>
                  <a:pt x="0" y="21600"/>
                </a:lnTo>
                <a:close/>
                <a:moveTo>
                  <a:pt x="0" y="21600"/>
                </a:moveTo>
              </a:path>
            </a:pathLst>
          </a:custGeom>
          <a:solidFill>
            <a:srgbClr val="D6A8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sp>
        <p:nvSpPr>
          <p:cNvPr id="11" name="Rectangle 10"/>
          <p:cNvSpPr>
            <a:spLocks/>
          </p:cNvSpPr>
          <p:nvPr/>
        </p:nvSpPr>
        <p:spPr bwMode="auto">
          <a:xfrm>
            <a:off x="0" y="1700213"/>
            <a:ext cx="1619250" cy="51577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2" name="Rectangle 11"/>
          <p:cNvSpPr>
            <a:spLocks/>
          </p:cNvSpPr>
          <p:nvPr/>
        </p:nvSpPr>
        <p:spPr bwMode="auto">
          <a:xfrm>
            <a:off x="0" y="0"/>
            <a:ext cx="1258888" cy="908050"/>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6308725"/>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33375"/>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5" name="Rectangle 14"/>
          <p:cNvSpPr>
            <a:spLocks/>
          </p:cNvSpPr>
          <p:nvPr/>
        </p:nvSpPr>
        <p:spPr bwMode="auto">
          <a:xfrm flipH="1">
            <a:off x="1619250" y="6046788"/>
            <a:ext cx="7524750" cy="46037"/>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6" name="Rectangle 15"/>
          <p:cNvSpPr>
            <a:spLocks/>
          </p:cNvSpPr>
          <p:nvPr/>
        </p:nvSpPr>
        <p:spPr bwMode="auto">
          <a:xfrm>
            <a:off x="1331913" y="0"/>
            <a:ext cx="215900" cy="908050"/>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7" name="AutoShape 16"/>
          <p:cNvSpPr>
            <a:spLocks/>
          </p:cNvSpPr>
          <p:nvPr/>
        </p:nvSpPr>
        <p:spPr bwMode="auto">
          <a:xfrm flipH="1">
            <a:off x="1331913" y="979488"/>
            <a:ext cx="576262"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3500" y="0"/>
                </a:lnTo>
                <a:lnTo>
                  <a:pt x="21600" y="0"/>
                </a:lnTo>
                <a:lnTo>
                  <a:pt x="8100" y="21600"/>
                </a:lnTo>
                <a:lnTo>
                  <a:pt x="0" y="21600"/>
                </a:lnTo>
                <a:close/>
                <a:moveTo>
                  <a:pt x="0" y="21600"/>
                </a:moveTo>
              </a:path>
            </a:pathLst>
          </a:custGeom>
          <a:solidFill>
            <a:srgbClr val="BFBFB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pic>
        <p:nvPicPr>
          <p:cNvPr id="18"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692150"/>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19735943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5"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7"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8"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0" name="Rectangle 6"/>
          <p:cNvSpPr>
            <a:spLocks/>
          </p:cNvSpPr>
          <p:nvPr/>
        </p:nvSpPr>
        <p:spPr bwMode="auto">
          <a:xfrm>
            <a:off x="0" y="0"/>
            <a:ext cx="9144000" cy="6858000"/>
          </a:xfrm>
          <a:prstGeom prst="rect">
            <a:avLst/>
          </a:prstGeom>
          <a:solidFill>
            <a:srgbClr val="F2F2F2"/>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1" name="Rectangle 7"/>
          <p:cNvSpPr>
            <a:spLocks/>
          </p:cNvSpPr>
          <p:nvPr/>
        </p:nvSpPr>
        <p:spPr bwMode="auto">
          <a:xfrm>
            <a:off x="1692275" y="1700213"/>
            <a:ext cx="215900" cy="5157787"/>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2" name="Rectangle 8"/>
          <p:cNvSpPr>
            <a:spLocks/>
          </p:cNvSpPr>
          <p:nvPr/>
        </p:nvSpPr>
        <p:spPr bwMode="auto">
          <a:xfrm flipH="1">
            <a:off x="0" y="6119813"/>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3" name="AutoShape 9"/>
          <p:cNvSpPr>
            <a:spLocks/>
          </p:cNvSpPr>
          <p:nvPr/>
        </p:nvSpPr>
        <p:spPr bwMode="auto">
          <a:xfrm flipH="1">
            <a:off x="0" y="979488"/>
            <a:ext cx="1619250"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4802" y="0"/>
                </a:lnTo>
                <a:lnTo>
                  <a:pt x="21600" y="0"/>
                </a:lnTo>
                <a:lnTo>
                  <a:pt x="21600" y="21600"/>
                </a:lnTo>
                <a:lnTo>
                  <a:pt x="0" y="21600"/>
                </a:lnTo>
                <a:close/>
                <a:moveTo>
                  <a:pt x="0" y="21600"/>
                </a:moveTo>
              </a:path>
            </a:pathLst>
          </a:custGeom>
          <a:solidFill>
            <a:srgbClr val="D6A8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sp>
        <p:nvSpPr>
          <p:cNvPr id="14" name="Rectangle 10"/>
          <p:cNvSpPr>
            <a:spLocks/>
          </p:cNvSpPr>
          <p:nvPr/>
        </p:nvSpPr>
        <p:spPr bwMode="auto">
          <a:xfrm>
            <a:off x="0" y="1700213"/>
            <a:ext cx="1619250" cy="51577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5" name="Rectangle 11"/>
          <p:cNvSpPr>
            <a:spLocks/>
          </p:cNvSpPr>
          <p:nvPr/>
        </p:nvSpPr>
        <p:spPr bwMode="auto">
          <a:xfrm>
            <a:off x="0" y="0"/>
            <a:ext cx="1258888" cy="908050"/>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6308725"/>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33375"/>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8" name="Rectangle 14"/>
          <p:cNvSpPr>
            <a:spLocks/>
          </p:cNvSpPr>
          <p:nvPr/>
        </p:nvSpPr>
        <p:spPr bwMode="auto">
          <a:xfrm flipH="1">
            <a:off x="1619250" y="6046788"/>
            <a:ext cx="7524750" cy="46037"/>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9" name="Rectangle 15"/>
          <p:cNvSpPr>
            <a:spLocks/>
          </p:cNvSpPr>
          <p:nvPr/>
        </p:nvSpPr>
        <p:spPr bwMode="auto">
          <a:xfrm>
            <a:off x="1331913" y="0"/>
            <a:ext cx="215900" cy="908050"/>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20" name="AutoShape 16"/>
          <p:cNvSpPr>
            <a:spLocks/>
          </p:cNvSpPr>
          <p:nvPr/>
        </p:nvSpPr>
        <p:spPr bwMode="auto">
          <a:xfrm flipH="1">
            <a:off x="1331913" y="979488"/>
            <a:ext cx="576262"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3500" y="0"/>
                </a:lnTo>
                <a:lnTo>
                  <a:pt x="21600" y="0"/>
                </a:lnTo>
                <a:lnTo>
                  <a:pt x="8100" y="21600"/>
                </a:lnTo>
                <a:lnTo>
                  <a:pt x="0" y="21600"/>
                </a:lnTo>
                <a:close/>
                <a:moveTo>
                  <a:pt x="0" y="21600"/>
                </a:moveTo>
              </a:path>
            </a:pathLst>
          </a:custGeom>
          <a:solidFill>
            <a:srgbClr val="BFBFB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pic>
        <p:nvPicPr>
          <p:cNvPr id="2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692150"/>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Tree>
    <p:extLst>
      <p:ext uri="{BB962C8B-B14F-4D97-AF65-F5344CB8AC3E}">
        <p14:creationId xmlns:p14="http://schemas.microsoft.com/office/powerpoint/2010/main" val="1497983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5"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7"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8"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0" name="Rectangle 6"/>
          <p:cNvSpPr>
            <a:spLocks/>
          </p:cNvSpPr>
          <p:nvPr/>
        </p:nvSpPr>
        <p:spPr bwMode="auto">
          <a:xfrm>
            <a:off x="0" y="0"/>
            <a:ext cx="9144000" cy="6858000"/>
          </a:xfrm>
          <a:prstGeom prst="rect">
            <a:avLst/>
          </a:prstGeom>
          <a:solidFill>
            <a:srgbClr val="F2F2F2"/>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1" name="Rectangle 7"/>
          <p:cNvSpPr>
            <a:spLocks/>
          </p:cNvSpPr>
          <p:nvPr/>
        </p:nvSpPr>
        <p:spPr bwMode="auto">
          <a:xfrm>
            <a:off x="1692275" y="1700213"/>
            <a:ext cx="215900" cy="5157787"/>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2" name="Rectangle 8"/>
          <p:cNvSpPr>
            <a:spLocks/>
          </p:cNvSpPr>
          <p:nvPr/>
        </p:nvSpPr>
        <p:spPr bwMode="auto">
          <a:xfrm flipH="1">
            <a:off x="0" y="6119813"/>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3" name="AutoShape 9"/>
          <p:cNvSpPr>
            <a:spLocks/>
          </p:cNvSpPr>
          <p:nvPr/>
        </p:nvSpPr>
        <p:spPr bwMode="auto">
          <a:xfrm flipH="1">
            <a:off x="0" y="979488"/>
            <a:ext cx="1619250"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4802" y="0"/>
                </a:lnTo>
                <a:lnTo>
                  <a:pt x="21600" y="0"/>
                </a:lnTo>
                <a:lnTo>
                  <a:pt x="21600" y="21600"/>
                </a:lnTo>
                <a:lnTo>
                  <a:pt x="0" y="21600"/>
                </a:lnTo>
                <a:close/>
                <a:moveTo>
                  <a:pt x="0" y="21600"/>
                </a:moveTo>
              </a:path>
            </a:pathLst>
          </a:custGeom>
          <a:solidFill>
            <a:srgbClr val="D6A8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sp>
        <p:nvSpPr>
          <p:cNvPr id="14" name="Rectangle 10"/>
          <p:cNvSpPr>
            <a:spLocks/>
          </p:cNvSpPr>
          <p:nvPr/>
        </p:nvSpPr>
        <p:spPr bwMode="auto">
          <a:xfrm>
            <a:off x="0" y="1700213"/>
            <a:ext cx="1619250" cy="51577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5" name="Rectangle 11"/>
          <p:cNvSpPr>
            <a:spLocks/>
          </p:cNvSpPr>
          <p:nvPr/>
        </p:nvSpPr>
        <p:spPr bwMode="auto">
          <a:xfrm>
            <a:off x="0" y="0"/>
            <a:ext cx="1258888" cy="908050"/>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6308725"/>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33375"/>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8" name="Rectangle 14"/>
          <p:cNvSpPr>
            <a:spLocks/>
          </p:cNvSpPr>
          <p:nvPr/>
        </p:nvSpPr>
        <p:spPr bwMode="auto">
          <a:xfrm flipH="1">
            <a:off x="1619250" y="6046788"/>
            <a:ext cx="7524750" cy="46037"/>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9" name="Rectangle 15"/>
          <p:cNvSpPr>
            <a:spLocks/>
          </p:cNvSpPr>
          <p:nvPr/>
        </p:nvSpPr>
        <p:spPr bwMode="auto">
          <a:xfrm>
            <a:off x="1331913" y="0"/>
            <a:ext cx="215900" cy="908050"/>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20" name="AutoShape 16"/>
          <p:cNvSpPr>
            <a:spLocks/>
          </p:cNvSpPr>
          <p:nvPr/>
        </p:nvSpPr>
        <p:spPr bwMode="auto">
          <a:xfrm flipH="1">
            <a:off x="1331913" y="979488"/>
            <a:ext cx="576262"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3500" y="0"/>
                </a:lnTo>
                <a:lnTo>
                  <a:pt x="21600" y="0"/>
                </a:lnTo>
                <a:lnTo>
                  <a:pt x="8100" y="21600"/>
                </a:lnTo>
                <a:lnTo>
                  <a:pt x="0" y="21600"/>
                </a:lnTo>
                <a:close/>
                <a:moveTo>
                  <a:pt x="0" y="21600"/>
                </a:moveTo>
              </a:path>
            </a:pathLst>
          </a:custGeom>
          <a:solidFill>
            <a:srgbClr val="BFBFB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pic>
        <p:nvPicPr>
          <p:cNvPr id="2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692150"/>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sym typeface="Calibri" charset="0"/>
            </a:endParaRP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Tree>
    <p:extLst>
      <p:ext uri="{BB962C8B-B14F-4D97-AF65-F5344CB8AC3E}">
        <p14:creationId xmlns:p14="http://schemas.microsoft.com/office/powerpoint/2010/main" val="20386643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02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028"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29"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03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031" name="Rectangle 6"/>
          <p:cNvSpPr>
            <a:spLocks/>
          </p:cNvSpPr>
          <p:nvPr/>
        </p:nvSpPr>
        <p:spPr bwMode="auto">
          <a:xfrm>
            <a:off x="0" y="0"/>
            <a:ext cx="9144000" cy="6858000"/>
          </a:xfrm>
          <a:prstGeom prst="rect">
            <a:avLst/>
          </a:prstGeom>
          <a:solidFill>
            <a:srgbClr val="F2F2F2"/>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32" name="Rectangle 7"/>
          <p:cNvSpPr>
            <a:spLocks/>
          </p:cNvSpPr>
          <p:nvPr/>
        </p:nvSpPr>
        <p:spPr bwMode="auto">
          <a:xfrm>
            <a:off x="1692275" y="1700213"/>
            <a:ext cx="215900" cy="5157787"/>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33" name="Rectangle 8"/>
          <p:cNvSpPr>
            <a:spLocks/>
          </p:cNvSpPr>
          <p:nvPr/>
        </p:nvSpPr>
        <p:spPr bwMode="auto">
          <a:xfrm flipH="1">
            <a:off x="0" y="6119813"/>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34" name="AutoShape 9"/>
          <p:cNvSpPr>
            <a:spLocks/>
          </p:cNvSpPr>
          <p:nvPr/>
        </p:nvSpPr>
        <p:spPr bwMode="auto">
          <a:xfrm flipH="1">
            <a:off x="0" y="979488"/>
            <a:ext cx="1619250"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4802" y="0"/>
                </a:lnTo>
                <a:lnTo>
                  <a:pt x="21600" y="0"/>
                </a:lnTo>
                <a:lnTo>
                  <a:pt x="21600" y="21600"/>
                </a:lnTo>
                <a:lnTo>
                  <a:pt x="0" y="21600"/>
                </a:lnTo>
                <a:close/>
                <a:moveTo>
                  <a:pt x="0" y="21600"/>
                </a:moveTo>
              </a:path>
            </a:pathLst>
          </a:custGeom>
          <a:solidFill>
            <a:srgbClr val="D6A800"/>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sp>
        <p:nvSpPr>
          <p:cNvPr id="1035" name="Rectangle 10"/>
          <p:cNvSpPr>
            <a:spLocks/>
          </p:cNvSpPr>
          <p:nvPr/>
        </p:nvSpPr>
        <p:spPr bwMode="auto">
          <a:xfrm>
            <a:off x="0" y="1700213"/>
            <a:ext cx="1619250" cy="51577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36" name="Rectangle 11"/>
          <p:cNvSpPr>
            <a:spLocks/>
          </p:cNvSpPr>
          <p:nvPr/>
        </p:nvSpPr>
        <p:spPr bwMode="auto">
          <a:xfrm>
            <a:off x="0" y="0"/>
            <a:ext cx="1258888" cy="908050"/>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1037"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63713" y="6308725"/>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038"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350" y="333375"/>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039" name="Rectangle 14"/>
          <p:cNvSpPr>
            <a:spLocks/>
          </p:cNvSpPr>
          <p:nvPr/>
        </p:nvSpPr>
        <p:spPr bwMode="auto">
          <a:xfrm flipH="1">
            <a:off x="1619250" y="6046788"/>
            <a:ext cx="7524750" cy="46037"/>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40" name="Rectangle 15"/>
          <p:cNvSpPr>
            <a:spLocks/>
          </p:cNvSpPr>
          <p:nvPr/>
        </p:nvSpPr>
        <p:spPr bwMode="auto">
          <a:xfrm>
            <a:off x="1331913" y="0"/>
            <a:ext cx="215900" cy="908050"/>
          </a:xfrm>
          <a:prstGeom prst="rect">
            <a:avLst/>
          </a:prstGeom>
          <a:solidFill>
            <a:srgbClr val="D8D8D8"/>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1041" name="AutoShape 16"/>
          <p:cNvSpPr>
            <a:spLocks/>
          </p:cNvSpPr>
          <p:nvPr/>
        </p:nvSpPr>
        <p:spPr bwMode="auto">
          <a:xfrm flipH="1">
            <a:off x="1331913" y="979488"/>
            <a:ext cx="576262" cy="720725"/>
          </a:xfrm>
          <a:custGeom>
            <a:avLst/>
            <a:gdLst>
              <a:gd name="T0" fmla="*/ 0 w 21600"/>
              <a:gd name="T1" fmla="*/ 2147483647 h 21600"/>
              <a:gd name="T2" fmla="*/ 2147483647 w 21600"/>
              <a:gd name="T3" fmla="*/ 0 h 21600"/>
              <a:gd name="T4" fmla="*/ 2147483647 w 21600"/>
              <a:gd name="T5" fmla="*/ 0 h 21600"/>
              <a:gd name="T6" fmla="*/ 2147483647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3500" y="0"/>
                </a:lnTo>
                <a:lnTo>
                  <a:pt x="21600" y="0"/>
                </a:lnTo>
                <a:lnTo>
                  <a:pt x="8100" y="21600"/>
                </a:lnTo>
                <a:lnTo>
                  <a:pt x="0" y="21600"/>
                </a:lnTo>
                <a:close/>
                <a:moveTo>
                  <a:pt x="0" y="21600"/>
                </a:moveTo>
              </a:path>
            </a:pathLst>
          </a:custGeom>
          <a:solidFill>
            <a:srgbClr val="BFBFBF"/>
          </a:solidFill>
          <a:ln>
            <a:noFill/>
          </a:ln>
          <a:extLs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endParaRPr lang="de-DE"/>
          </a:p>
        </p:txBody>
      </p:sp>
      <p:pic>
        <p:nvPicPr>
          <p:cNvPr id="1042"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0300" y="692150"/>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Rectangle 18"/>
          <p:cNvSpPr>
            <a:spLocks noGrp="1" noChangeArrowheads="1"/>
          </p:cNvSpPr>
          <p:nvPr>
            <p:ph type="title"/>
          </p:nvPr>
        </p:nvSpPr>
        <p:spPr bwMode="auto">
          <a:xfrm>
            <a:off x="1906588" y="2636838"/>
            <a:ext cx="6548437" cy="1470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Calibri Bold" charset="0"/>
              </a:rPr>
              <a:t>Click to edit Master title style</a:t>
            </a:r>
          </a:p>
        </p:txBody>
      </p:sp>
      <p:sp>
        <p:nvSpPr>
          <p:cNvPr id="1043" name="Rectangle 19"/>
          <p:cNvSpPr>
            <a:spLocks noGrp="1" noChangeArrowheads="1"/>
          </p:cNvSpPr>
          <p:nvPr>
            <p:ph type="body" idx="1"/>
          </p:nvPr>
        </p:nvSpPr>
        <p:spPr bwMode="auto">
          <a:xfrm>
            <a:off x="1906588" y="4076700"/>
            <a:ext cx="6553200" cy="43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 id="2147484988" r:id="rId9"/>
    <p:sldLayoutId id="2147484989" r:id="rId10"/>
    <p:sldLayoutId id="2147484990" r:id="rId11"/>
  </p:sldLayoutIdLst>
  <p:transition/>
  <p:txStyles>
    <p:titleStyle>
      <a:lvl1pPr algn="l" rtl="0" eaLnBrk="0" fontAlgn="base" hangingPunct="0">
        <a:spcBef>
          <a:spcPct val="0"/>
        </a:spcBef>
        <a:spcAft>
          <a:spcPct val="0"/>
        </a:spcAft>
        <a:defRPr sz="3200">
          <a:solidFill>
            <a:srgbClr val="B5121B"/>
          </a:solidFill>
          <a:latin typeface="+mj-lt"/>
          <a:ea typeface="+mj-ea"/>
          <a:cs typeface="+mj-cs"/>
          <a:sym typeface="Calibri Bold" charset="0"/>
        </a:defRPr>
      </a:lvl1pPr>
      <a:lvl2pPr algn="l" rtl="0" eaLnBrk="0" fontAlgn="base" hangingPunct="0">
        <a:spcBef>
          <a:spcPct val="0"/>
        </a:spcBef>
        <a:spcAft>
          <a:spcPct val="0"/>
        </a:spcAft>
        <a:defRPr sz="3200">
          <a:solidFill>
            <a:srgbClr val="B5121B"/>
          </a:solidFill>
          <a:latin typeface="Calibri Bold" charset="0"/>
          <a:ea typeface="ヒラギノ角ゴ ProN W6" charset="0"/>
          <a:cs typeface="ヒラギノ角ゴ ProN W6" charset="0"/>
          <a:sym typeface="Calibri Bold" charset="0"/>
        </a:defRPr>
      </a:lvl2pPr>
      <a:lvl3pPr algn="l" rtl="0" eaLnBrk="0" fontAlgn="base" hangingPunct="0">
        <a:spcBef>
          <a:spcPct val="0"/>
        </a:spcBef>
        <a:spcAft>
          <a:spcPct val="0"/>
        </a:spcAft>
        <a:defRPr sz="3200">
          <a:solidFill>
            <a:srgbClr val="B5121B"/>
          </a:solidFill>
          <a:latin typeface="Calibri Bold" charset="0"/>
          <a:ea typeface="ヒラギノ角ゴ ProN W6" charset="0"/>
          <a:cs typeface="ヒラギノ角ゴ ProN W6" charset="0"/>
          <a:sym typeface="Calibri Bold" charset="0"/>
        </a:defRPr>
      </a:lvl3pPr>
      <a:lvl4pPr algn="l" rtl="0" eaLnBrk="0" fontAlgn="base" hangingPunct="0">
        <a:spcBef>
          <a:spcPct val="0"/>
        </a:spcBef>
        <a:spcAft>
          <a:spcPct val="0"/>
        </a:spcAft>
        <a:defRPr sz="3200">
          <a:solidFill>
            <a:srgbClr val="B5121B"/>
          </a:solidFill>
          <a:latin typeface="Calibri Bold" charset="0"/>
          <a:ea typeface="ヒラギノ角ゴ ProN W6" charset="0"/>
          <a:cs typeface="ヒラギノ角ゴ ProN W6" charset="0"/>
          <a:sym typeface="Calibri Bold" charset="0"/>
        </a:defRPr>
      </a:lvl4pPr>
      <a:lvl5pPr algn="l" rtl="0" eaLnBrk="0" fontAlgn="base" hangingPunct="0">
        <a:spcBef>
          <a:spcPct val="0"/>
        </a:spcBef>
        <a:spcAft>
          <a:spcPct val="0"/>
        </a:spcAft>
        <a:defRPr sz="3200">
          <a:solidFill>
            <a:srgbClr val="B5121B"/>
          </a:solidFill>
          <a:latin typeface="Calibri Bold" charset="0"/>
          <a:ea typeface="ヒラギノ角ゴ ProN W6" charset="0"/>
          <a:cs typeface="ヒラギノ角ゴ ProN W6" charset="0"/>
          <a:sym typeface="Calibri Bold" charset="0"/>
        </a:defRPr>
      </a:lvl5pPr>
      <a:lvl6pPr marL="457200" algn="l" rtl="0" fontAlgn="base">
        <a:spcBef>
          <a:spcPct val="0"/>
        </a:spcBef>
        <a:spcAft>
          <a:spcPct val="0"/>
        </a:spcAft>
        <a:defRPr sz="3200">
          <a:solidFill>
            <a:srgbClr val="B5121B"/>
          </a:solidFill>
          <a:latin typeface="Calibri Bold" charset="0"/>
          <a:ea typeface="ヒラギノ角ゴ ProN W6" charset="0"/>
          <a:cs typeface="ヒラギノ角ゴ ProN W6" charset="0"/>
          <a:sym typeface="Calibri Bold" charset="0"/>
        </a:defRPr>
      </a:lvl6pPr>
      <a:lvl7pPr marL="914400" algn="l" rtl="0" fontAlgn="base">
        <a:spcBef>
          <a:spcPct val="0"/>
        </a:spcBef>
        <a:spcAft>
          <a:spcPct val="0"/>
        </a:spcAft>
        <a:defRPr sz="3200">
          <a:solidFill>
            <a:srgbClr val="B5121B"/>
          </a:solidFill>
          <a:latin typeface="Calibri Bold" charset="0"/>
          <a:ea typeface="ヒラギノ角ゴ ProN W6" charset="0"/>
          <a:cs typeface="ヒラギノ角ゴ ProN W6" charset="0"/>
          <a:sym typeface="Calibri Bold" charset="0"/>
        </a:defRPr>
      </a:lvl7pPr>
      <a:lvl8pPr marL="1371600" algn="l" rtl="0" fontAlgn="base">
        <a:spcBef>
          <a:spcPct val="0"/>
        </a:spcBef>
        <a:spcAft>
          <a:spcPct val="0"/>
        </a:spcAft>
        <a:defRPr sz="3200">
          <a:solidFill>
            <a:srgbClr val="B5121B"/>
          </a:solidFill>
          <a:latin typeface="Calibri Bold" charset="0"/>
          <a:ea typeface="ヒラギノ角ゴ ProN W6" charset="0"/>
          <a:cs typeface="ヒラギノ角ゴ ProN W6" charset="0"/>
          <a:sym typeface="Calibri Bold" charset="0"/>
        </a:defRPr>
      </a:lvl8pPr>
      <a:lvl9pPr marL="1828800" algn="l" rtl="0" fontAlgn="base">
        <a:spcBef>
          <a:spcPct val="0"/>
        </a:spcBef>
        <a:spcAft>
          <a:spcPct val="0"/>
        </a:spcAft>
        <a:defRPr sz="3200">
          <a:solidFill>
            <a:srgbClr val="B5121B"/>
          </a:solidFill>
          <a:latin typeface="Calibri Bold" charset="0"/>
          <a:ea typeface="ヒラギノ角ゴ ProN W6" charset="0"/>
          <a:cs typeface="ヒラギノ角ゴ ProN W6" charset="0"/>
          <a:sym typeface="Calibri Bold" charset="0"/>
        </a:defRPr>
      </a:lvl9pPr>
    </p:titleStyle>
    <p:bodyStyle>
      <a:lvl1pPr marL="342900" indent="-342900" algn="l" rtl="0" eaLnBrk="0" fontAlgn="base" hangingPunct="0">
        <a:spcBef>
          <a:spcPts val="400"/>
        </a:spcBef>
        <a:spcAft>
          <a:spcPct val="0"/>
        </a:spcAft>
        <a:defRPr>
          <a:solidFill>
            <a:srgbClr val="7F7F7F"/>
          </a:solidFill>
          <a:latin typeface="+mn-lt"/>
          <a:ea typeface="+mn-ea"/>
          <a:cs typeface="+mn-cs"/>
          <a:sym typeface="Calibri" charset="0"/>
        </a:defRPr>
      </a:lvl1pPr>
      <a:lvl2pPr marL="406400" indent="50800" algn="l" rtl="0" eaLnBrk="0" fontAlgn="base" hangingPunct="0">
        <a:spcBef>
          <a:spcPts val="400"/>
        </a:spcBef>
        <a:spcAft>
          <a:spcPct val="0"/>
        </a:spcAft>
        <a:defRPr>
          <a:solidFill>
            <a:srgbClr val="7F7F7F"/>
          </a:solidFill>
          <a:latin typeface="+mn-lt"/>
          <a:ea typeface="+mn-ea"/>
          <a:cs typeface="+mn-cs"/>
          <a:sym typeface="Calibri" charset="0"/>
        </a:defRPr>
      </a:lvl2pPr>
      <a:lvl3pPr marL="863600" indent="50800" algn="l" rtl="0" eaLnBrk="0" fontAlgn="base" hangingPunct="0">
        <a:spcBef>
          <a:spcPts val="400"/>
        </a:spcBef>
        <a:spcAft>
          <a:spcPct val="0"/>
        </a:spcAft>
        <a:defRPr>
          <a:solidFill>
            <a:srgbClr val="7F7F7F"/>
          </a:solidFill>
          <a:latin typeface="+mn-lt"/>
          <a:ea typeface="+mn-ea"/>
          <a:cs typeface="+mn-cs"/>
          <a:sym typeface="Calibri" charset="0"/>
        </a:defRPr>
      </a:lvl3pPr>
      <a:lvl4pPr marL="1320800" indent="50800" algn="l" rtl="0" eaLnBrk="0" fontAlgn="base" hangingPunct="0">
        <a:spcBef>
          <a:spcPts val="400"/>
        </a:spcBef>
        <a:spcAft>
          <a:spcPct val="0"/>
        </a:spcAft>
        <a:defRPr>
          <a:solidFill>
            <a:srgbClr val="7F7F7F"/>
          </a:solidFill>
          <a:latin typeface="+mn-lt"/>
          <a:ea typeface="+mn-ea"/>
          <a:cs typeface="+mn-cs"/>
          <a:sym typeface="Calibri" charset="0"/>
        </a:defRPr>
      </a:lvl4pPr>
      <a:lvl5pPr marL="1778000" indent="50800" algn="l" rtl="0" eaLnBrk="0" fontAlgn="base" hangingPunct="0">
        <a:spcBef>
          <a:spcPts val="400"/>
        </a:spcBef>
        <a:spcAft>
          <a:spcPct val="0"/>
        </a:spcAft>
        <a:defRPr>
          <a:solidFill>
            <a:srgbClr val="7F7F7F"/>
          </a:solidFill>
          <a:latin typeface="+mn-lt"/>
          <a:ea typeface="+mn-ea"/>
          <a:cs typeface="+mn-cs"/>
          <a:sym typeface="Calibri" charset="0"/>
        </a:defRPr>
      </a:lvl5pPr>
      <a:lvl6pPr marL="2235200" algn="l" rtl="0" fontAlgn="base">
        <a:spcBef>
          <a:spcPts val="400"/>
        </a:spcBef>
        <a:spcAft>
          <a:spcPct val="0"/>
        </a:spcAft>
        <a:defRPr>
          <a:solidFill>
            <a:srgbClr val="7F7F7F"/>
          </a:solidFill>
          <a:latin typeface="+mn-lt"/>
          <a:ea typeface="+mn-ea"/>
          <a:cs typeface="+mn-cs"/>
          <a:sym typeface="Calibri" charset="0"/>
        </a:defRPr>
      </a:lvl6pPr>
      <a:lvl7pPr marL="2692400" algn="l" rtl="0" fontAlgn="base">
        <a:spcBef>
          <a:spcPts val="400"/>
        </a:spcBef>
        <a:spcAft>
          <a:spcPct val="0"/>
        </a:spcAft>
        <a:defRPr>
          <a:solidFill>
            <a:srgbClr val="7F7F7F"/>
          </a:solidFill>
          <a:latin typeface="+mn-lt"/>
          <a:ea typeface="+mn-ea"/>
          <a:cs typeface="+mn-cs"/>
          <a:sym typeface="Calibri" charset="0"/>
        </a:defRPr>
      </a:lvl7pPr>
      <a:lvl8pPr marL="3149600" algn="l" rtl="0" fontAlgn="base">
        <a:spcBef>
          <a:spcPts val="400"/>
        </a:spcBef>
        <a:spcAft>
          <a:spcPct val="0"/>
        </a:spcAft>
        <a:defRPr>
          <a:solidFill>
            <a:srgbClr val="7F7F7F"/>
          </a:solidFill>
          <a:latin typeface="+mn-lt"/>
          <a:ea typeface="+mn-ea"/>
          <a:cs typeface="+mn-cs"/>
          <a:sym typeface="Calibri" charset="0"/>
        </a:defRPr>
      </a:lvl8pPr>
      <a:lvl9pPr marL="3606800" algn="l" rtl="0" fontAlgn="base">
        <a:spcBef>
          <a:spcPts val="400"/>
        </a:spcBef>
        <a:spcAft>
          <a:spcPct val="0"/>
        </a:spcAft>
        <a:defRPr>
          <a:solidFill>
            <a:srgbClr val="7F7F7F"/>
          </a:solidFill>
          <a:latin typeface="+mn-lt"/>
          <a:ea typeface="+mn-ea"/>
          <a:cs typeface="+mn-cs"/>
          <a:sym typeface="Calibri" charset="0"/>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205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052"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2053"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2054"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Rectangle 6"/>
          <p:cNvSpPr>
            <a:spLocks noGrp="1" noChangeArrowheads="1"/>
          </p:cNvSpPr>
          <p:nvPr>
            <p:ph type="title"/>
          </p:nvPr>
        </p:nvSpPr>
        <p:spPr bwMode="auto">
          <a:xfrm>
            <a:off x="2339975" y="0"/>
            <a:ext cx="6346825" cy="1250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Calibri" charset="0"/>
              </a:rPr>
              <a:t>Click to edit Master title style</a:t>
            </a:r>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Lst>
  <p:transition/>
  <p:txStyles>
    <p:titleStyle>
      <a:lvl1pPr algn="ctr" rtl="0" eaLnBrk="0" fontAlgn="base" hangingPunct="0">
        <a:spcBef>
          <a:spcPct val="0"/>
        </a:spcBef>
        <a:spcAft>
          <a:spcPct val="0"/>
        </a:spcAft>
        <a:defRPr sz="3200">
          <a:solidFill>
            <a:srgbClr val="B5121B"/>
          </a:solidFill>
          <a:latin typeface="+mj-lt"/>
          <a:ea typeface="+mj-ea"/>
          <a:cs typeface="+mj-cs"/>
          <a:sym typeface="Calibri" charset="0"/>
        </a:defRPr>
      </a:lvl1pPr>
      <a:lvl2pPr algn="ctr" rtl="0" eaLnBrk="0" fontAlgn="base" hangingPunct="0">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9pPr>
    </p:titleStyle>
    <p:bodyStyle>
      <a:lvl1pPr marL="342900" indent="-342900" algn="l" rtl="0" eaLnBrk="0" fontAlgn="base" hangingPunct="0">
        <a:spcBef>
          <a:spcPts val="800"/>
        </a:spcBef>
        <a:spcAft>
          <a:spcPct val="0"/>
        </a:spcAft>
        <a:buSzPct val="100000"/>
        <a:buFont typeface="Arial" charset="0"/>
        <a:buChar char="•"/>
        <a:defRPr sz="3200">
          <a:solidFill>
            <a:schemeClr val="tx1"/>
          </a:solidFill>
          <a:latin typeface="+mn-lt"/>
          <a:ea typeface="+mn-ea"/>
          <a:cs typeface="+mn-cs"/>
          <a:sym typeface="Calibri" charset="0"/>
        </a:defRPr>
      </a:lvl1pPr>
      <a:lvl2pPr marL="782638" indent="-325438" algn="l" rtl="0" eaLnBrk="0" fontAlgn="base" hangingPunct="0">
        <a:spcBef>
          <a:spcPts val="800"/>
        </a:spcBef>
        <a:spcAft>
          <a:spcPct val="0"/>
        </a:spcAft>
        <a:buSzPct val="100000"/>
        <a:buFont typeface="Arial" charset="0"/>
        <a:buChar char="–"/>
        <a:defRPr sz="3200">
          <a:solidFill>
            <a:schemeClr val="tx1"/>
          </a:solidFill>
          <a:latin typeface="+mn-lt"/>
          <a:ea typeface="+mn-ea"/>
          <a:cs typeface="+mn-cs"/>
          <a:sym typeface="Calibri" charset="0"/>
        </a:defRPr>
      </a:lvl2pPr>
      <a:lvl3pPr marL="1219200" indent="-304800" algn="l" rtl="0" eaLnBrk="0" fontAlgn="base" hangingPunct="0">
        <a:spcBef>
          <a:spcPts val="800"/>
        </a:spcBef>
        <a:spcAft>
          <a:spcPct val="0"/>
        </a:spcAft>
        <a:buSzPct val="100000"/>
        <a:buFont typeface="Arial" charset="0"/>
        <a:buChar char="•"/>
        <a:defRPr sz="3200">
          <a:solidFill>
            <a:schemeClr val="tx1"/>
          </a:solidFill>
          <a:latin typeface="+mn-lt"/>
          <a:ea typeface="+mn-ea"/>
          <a:cs typeface="+mn-cs"/>
          <a:sym typeface="Calibri" charset="0"/>
        </a:defRPr>
      </a:lvl3pPr>
      <a:lvl4pPr marL="1736725" indent="-365125" algn="l" rtl="0" eaLnBrk="0" fontAlgn="base" hangingPunct="0">
        <a:spcBef>
          <a:spcPts val="800"/>
        </a:spcBef>
        <a:spcAft>
          <a:spcPct val="0"/>
        </a:spcAft>
        <a:buSzPct val="100000"/>
        <a:buFont typeface="Arial" charset="0"/>
        <a:buChar char="–"/>
        <a:defRPr sz="3200">
          <a:solidFill>
            <a:schemeClr val="tx1"/>
          </a:solidFill>
          <a:latin typeface="+mn-lt"/>
          <a:ea typeface="+mn-ea"/>
          <a:cs typeface="+mn-cs"/>
          <a:sym typeface="Calibri" charset="0"/>
        </a:defRPr>
      </a:lvl4pPr>
      <a:lvl5pPr marL="2193925" indent="-365125" algn="l" rtl="0" eaLnBrk="0" fontAlgn="base" hangingPunct="0">
        <a:spcBef>
          <a:spcPts val="800"/>
        </a:spcBef>
        <a:spcAft>
          <a:spcPct val="0"/>
        </a:spcAft>
        <a:buSzPct val="100000"/>
        <a:buFont typeface="Arial" charset="0"/>
        <a:buChar char="»"/>
        <a:defRPr sz="3200">
          <a:solidFill>
            <a:schemeClr val="tx1"/>
          </a:solidFill>
          <a:latin typeface="+mn-lt"/>
          <a:ea typeface="+mn-ea"/>
          <a:cs typeface="+mn-cs"/>
          <a:sym typeface="Calibri" charset="0"/>
        </a:defRPr>
      </a:lvl5pPr>
      <a:lvl6pPr marL="2651125" indent="-365125" algn="l" rtl="0" fontAlgn="base">
        <a:spcBef>
          <a:spcPts val="800"/>
        </a:spcBef>
        <a:spcAft>
          <a:spcPct val="0"/>
        </a:spcAft>
        <a:buSzPct val="100000"/>
        <a:buFont typeface="Arial" charset="0"/>
        <a:buChar char="»"/>
        <a:defRPr sz="3200">
          <a:solidFill>
            <a:schemeClr val="tx1"/>
          </a:solidFill>
          <a:latin typeface="+mn-lt"/>
          <a:ea typeface="+mn-ea"/>
          <a:cs typeface="+mn-cs"/>
          <a:sym typeface="Calibri" charset="0"/>
        </a:defRPr>
      </a:lvl6pPr>
      <a:lvl7pPr marL="3108325" indent="-365125" algn="l" rtl="0" fontAlgn="base">
        <a:spcBef>
          <a:spcPts val="800"/>
        </a:spcBef>
        <a:spcAft>
          <a:spcPct val="0"/>
        </a:spcAft>
        <a:buSzPct val="100000"/>
        <a:buFont typeface="Arial" charset="0"/>
        <a:buChar char="»"/>
        <a:defRPr sz="3200">
          <a:solidFill>
            <a:schemeClr val="tx1"/>
          </a:solidFill>
          <a:latin typeface="+mn-lt"/>
          <a:ea typeface="+mn-ea"/>
          <a:cs typeface="+mn-cs"/>
          <a:sym typeface="Calibri" charset="0"/>
        </a:defRPr>
      </a:lvl7pPr>
      <a:lvl8pPr marL="3565525" indent="-365125" algn="l" rtl="0" fontAlgn="base">
        <a:spcBef>
          <a:spcPts val="800"/>
        </a:spcBef>
        <a:spcAft>
          <a:spcPct val="0"/>
        </a:spcAft>
        <a:buSzPct val="100000"/>
        <a:buFont typeface="Arial" charset="0"/>
        <a:buChar char="»"/>
        <a:defRPr sz="3200">
          <a:solidFill>
            <a:schemeClr val="tx1"/>
          </a:solidFill>
          <a:latin typeface="+mn-lt"/>
          <a:ea typeface="+mn-ea"/>
          <a:cs typeface="+mn-cs"/>
          <a:sym typeface="Calibri" charset="0"/>
        </a:defRPr>
      </a:lvl8pPr>
      <a:lvl9pPr marL="4022725" indent="-365125" algn="l" rtl="0" fontAlgn="base">
        <a:spcBef>
          <a:spcPts val="800"/>
        </a:spcBef>
        <a:spcAft>
          <a:spcPct val="0"/>
        </a:spcAft>
        <a:buSzPct val="100000"/>
        <a:buFont typeface="Arial" charset="0"/>
        <a:buChar char="»"/>
        <a:defRPr sz="3200">
          <a:solidFill>
            <a:schemeClr val="tx1"/>
          </a:solidFill>
          <a:latin typeface="+mn-lt"/>
          <a:ea typeface="+mn-ea"/>
          <a:cs typeface="+mn-cs"/>
          <a:sym typeface="Calibri" charset="0"/>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p:cNvSpPr>
          <p:nvPr/>
        </p:nvSpPr>
        <p:spPr bwMode="auto">
          <a:xfrm>
            <a:off x="0" y="6742113"/>
            <a:ext cx="9144000" cy="115887"/>
          </a:xfrm>
          <a:prstGeom prst="rect">
            <a:avLst/>
          </a:prstGeom>
          <a:solidFill>
            <a:srgbClr val="EAB800"/>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307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463" y="6269038"/>
            <a:ext cx="12763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3076" name="Rectangle 3"/>
          <p:cNvSpPr>
            <a:spLocks/>
          </p:cNvSpPr>
          <p:nvPr/>
        </p:nvSpPr>
        <p:spPr bwMode="auto">
          <a:xfrm flipH="1">
            <a:off x="0" y="6669088"/>
            <a:ext cx="9144000" cy="46037"/>
          </a:xfrm>
          <a:prstGeom prst="rect">
            <a:avLst/>
          </a:prstGeom>
          <a:solidFill>
            <a:srgbClr val="B5121B"/>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sp>
        <p:nvSpPr>
          <p:cNvPr id="3077" name="Rectangle 4"/>
          <p:cNvSpPr>
            <a:spLocks/>
          </p:cNvSpPr>
          <p:nvPr/>
        </p:nvSpPr>
        <p:spPr bwMode="auto">
          <a:xfrm flipH="1">
            <a:off x="1619250" y="6597650"/>
            <a:ext cx="7524750" cy="46038"/>
          </a:xfrm>
          <a:prstGeom prst="rect">
            <a:avLst/>
          </a:prstGeom>
          <a:solidFill>
            <a:srgbClr val="A5A5A5"/>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3078"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188913"/>
            <a:ext cx="2071688" cy="78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3079"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350" y="1449388"/>
            <a:ext cx="81153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3080" name="Rectangle 7"/>
          <p:cNvSpPr>
            <a:spLocks/>
          </p:cNvSpPr>
          <p:nvPr/>
        </p:nvSpPr>
        <p:spPr bwMode="auto">
          <a:xfrm>
            <a:off x="0" y="0"/>
            <a:ext cx="9144000" cy="1484313"/>
          </a:xfrm>
          <a:prstGeom prst="rect">
            <a:avLst/>
          </a:prstGeom>
          <a:solidFill>
            <a:schemeClr val="accent1"/>
          </a:solidFill>
          <a:ln>
            <a:noFill/>
          </a:ln>
          <a:extLs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endParaRPr lang="de-DE" altLang="de-DE"/>
          </a:p>
        </p:txBody>
      </p:sp>
      <p:pic>
        <p:nvPicPr>
          <p:cNvPr id="3081"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0300" y="1844675"/>
            <a:ext cx="4343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Rectangle 9"/>
          <p:cNvSpPr>
            <a:spLocks noGrp="1" noChangeArrowheads="1"/>
          </p:cNvSpPr>
          <p:nvPr>
            <p:ph type="title"/>
          </p:nvPr>
        </p:nvSpPr>
        <p:spPr bwMode="auto">
          <a:xfrm>
            <a:off x="1397000" y="3941763"/>
            <a:ext cx="6348413"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Calibri" charset="0"/>
              </a:rPr>
              <a:t>Click to edit Master title style</a:t>
            </a:r>
          </a:p>
        </p:txBody>
      </p:sp>
    </p:spTree>
    <p:extLst>
      <p:ext uri="{BB962C8B-B14F-4D97-AF65-F5344CB8AC3E}">
        <p14:creationId xmlns:p14="http://schemas.microsoft.com/office/powerpoint/2010/main" val="1681692777"/>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 id="2147485011" r:id="rId10"/>
    <p:sldLayoutId id="2147485012" r:id="rId11"/>
  </p:sldLayoutIdLst>
  <p:transition/>
  <p:txStyles>
    <p:titleStyle>
      <a:lvl1pPr algn="ctr" rtl="0" eaLnBrk="0" fontAlgn="base" hangingPunct="0">
        <a:spcBef>
          <a:spcPct val="0"/>
        </a:spcBef>
        <a:spcAft>
          <a:spcPct val="0"/>
        </a:spcAft>
        <a:defRPr sz="3200">
          <a:solidFill>
            <a:srgbClr val="B5121B"/>
          </a:solidFill>
          <a:latin typeface="+mj-lt"/>
          <a:ea typeface="+mj-ea"/>
          <a:cs typeface="+mj-cs"/>
          <a:sym typeface="Calibri" charset="0"/>
        </a:defRPr>
      </a:lvl1pPr>
      <a:lvl2pPr algn="ctr" rtl="0" eaLnBrk="0" fontAlgn="base" hangingPunct="0">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3200">
          <a:solidFill>
            <a:srgbClr val="B5121B"/>
          </a:solidFill>
          <a:latin typeface="Calibri" charset="0"/>
          <a:ea typeface="ヒラギノ角ゴ ProN W3" charset="0"/>
          <a:cs typeface="ヒラギノ角ゴ ProN W3" charset="0"/>
          <a:sym typeface="Calibri" charset="0"/>
        </a:defRPr>
      </a:lvl9pPr>
    </p:titleStyle>
    <p:bodyStyle>
      <a:lvl1pPr marL="342900" indent="-342900" algn="l" rtl="0" eaLnBrk="0" fontAlgn="base" hangingPunct="0">
        <a:spcBef>
          <a:spcPts val="800"/>
        </a:spcBef>
        <a:spcAft>
          <a:spcPct val="0"/>
        </a:spcAft>
        <a:buSzPct val="100000"/>
        <a:buFont typeface="Arial" charset="0"/>
        <a:buChar char="•"/>
        <a:defRPr sz="3200">
          <a:solidFill>
            <a:schemeClr val="tx1"/>
          </a:solidFill>
          <a:latin typeface="+mn-lt"/>
          <a:ea typeface="+mn-ea"/>
          <a:cs typeface="+mn-cs"/>
          <a:sym typeface="Calibri" charset="0"/>
        </a:defRPr>
      </a:lvl1pPr>
      <a:lvl2pPr marL="782638" indent="-325438" algn="l" rtl="0" eaLnBrk="0" fontAlgn="base" hangingPunct="0">
        <a:spcBef>
          <a:spcPts val="800"/>
        </a:spcBef>
        <a:spcAft>
          <a:spcPct val="0"/>
        </a:spcAft>
        <a:buSzPct val="100000"/>
        <a:buFont typeface="Arial" charset="0"/>
        <a:buChar char="–"/>
        <a:defRPr sz="3200">
          <a:solidFill>
            <a:schemeClr val="tx1"/>
          </a:solidFill>
          <a:latin typeface="+mn-lt"/>
          <a:ea typeface="+mn-ea"/>
          <a:cs typeface="+mn-cs"/>
          <a:sym typeface="Calibri" charset="0"/>
        </a:defRPr>
      </a:lvl2pPr>
      <a:lvl3pPr marL="1219200" indent="-304800" algn="l" rtl="0" eaLnBrk="0" fontAlgn="base" hangingPunct="0">
        <a:spcBef>
          <a:spcPts val="800"/>
        </a:spcBef>
        <a:spcAft>
          <a:spcPct val="0"/>
        </a:spcAft>
        <a:buSzPct val="100000"/>
        <a:buFont typeface="Arial" charset="0"/>
        <a:buChar char="•"/>
        <a:defRPr sz="3200">
          <a:solidFill>
            <a:schemeClr val="tx1"/>
          </a:solidFill>
          <a:latin typeface="+mn-lt"/>
          <a:ea typeface="+mn-ea"/>
          <a:cs typeface="+mn-cs"/>
          <a:sym typeface="Calibri" charset="0"/>
        </a:defRPr>
      </a:lvl3pPr>
      <a:lvl4pPr marL="1736725" indent="-365125" algn="l" rtl="0" eaLnBrk="0" fontAlgn="base" hangingPunct="0">
        <a:spcBef>
          <a:spcPts val="800"/>
        </a:spcBef>
        <a:spcAft>
          <a:spcPct val="0"/>
        </a:spcAft>
        <a:buSzPct val="100000"/>
        <a:buFont typeface="Arial" charset="0"/>
        <a:buChar char="–"/>
        <a:defRPr sz="3200">
          <a:solidFill>
            <a:schemeClr val="tx1"/>
          </a:solidFill>
          <a:latin typeface="+mn-lt"/>
          <a:ea typeface="+mn-ea"/>
          <a:cs typeface="+mn-cs"/>
          <a:sym typeface="Calibri" charset="0"/>
        </a:defRPr>
      </a:lvl4pPr>
      <a:lvl5pPr marL="2193925" indent="-365125" algn="l" rtl="0" eaLnBrk="0" fontAlgn="base" hangingPunct="0">
        <a:spcBef>
          <a:spcPts val="800"/>
        </a:spcBef>
        <a:spcAft>
          <a:spcPct val="0"/>
        </a:spcAft>
        <a:buSzPct val="100000"/>
        <a:buFont typeface="Arial" charset="0"/>
        <a:buChar char="»"/>
        <a:defRPr sz="3200">
          <a:solidFill>
            <a:schemeClr val="tx1"/>
          </a:solidFill>
          <a:latin typeface="+mn-lt"/>
          <a:ea typeface="+mn-ea"/>
          <a:cs typeface="+mn-cs"/>
          <a:sym typeface="Calibri" charset="0"/>
        </a:defRPr>
      </a:lvl5pPr>
      <a:lvl6pPr marL="2651125" indent="-365125" algn="l" rtl="0" fontAlgn="base">
        <a:spcBef>
          <a:spcPts val="800"/>
        </a:spcBef>
        <a:spcAft>
          <a:spcPct val="0"/>
        </a:spcAft>
        <a:buSzPct val="100000"/>
        <a:buFont typeface="Arial" charset="0"/>
        <a:buChar char="»"/>
        <a:defRPr sz="3200">
          <a:solidFill>
            <a:schemeClr val="tx1"/>
          </a:solidFill>
          <a:latin typeface="+mn-lt"/>
          <a:ea typeface="+mn-ea"/>
          <a:cs typeface="+mn-cs"/>
          <a:sym typeface="Calibri" charset="0"/>
        </a:defRPr>
      </a:lvl6pPr>
      <a:lvl7pPr marL="3108325" indent="-365125" algn="l" rtl="0" fontAlgn="base">
        <a:spcBef>
          <a:spcPts val="800"/>
        </a:spcBef>
        <a:spcAft>
          <a:spcPct val="0"/>
        </a:spcAft>
        <a:buSzPct val="100000"/>
        <a:buFont typeface="Arial" charset="0"/>
        <a:buChar char="»"/>
        <a:defRPr sz="3200">
          <a:solidFill>
            <a:schemeClr val="tx1"/>
          </a:solidFill>
          <a:latin typeface="+mn-lt"/>
          <a:ea typeface="+mn-ea"/>
          <a:cs typeface="+mn-cs"/>
          <a:sym typeface="Calibri" charset="0"/>
        </a:defRPr>
      </a:lvl7pPr>
      <a:lvl8pPr marL="3565525" indent="-365125" algn="l" rtl="0" fontAlgn="base">
        <a:spcBef>
          <a:spcPts val="800"/>
        </a:spcBef>
        <a:spcAft>
          <a:spcPct val="0"/>
        </a:spcAft>
        <a:buSzPct val="100000"/>
        <a:buFont typeface="Arial" charset="0"/>
        <a:buChar char="»"/>
        <a:defRPr sz="3200">
          <a:solidFill>
            <a:schemeClr val="tx1"/>
          </a:solidFill>
          <a:latin typeface="+mn-lt"/>
          <a:ea typeface="+mn-ea"/>
          <a:cs typeface="+mn-cs"/>
          <a:sym typeface="Calibri" charset="0"/>
        </a:defRPr>
      </a:lvl8pPr>
      <a:lvl9pPr marL="4022725" indent="-365125" algn="l" rtl="0" fontAlgn="base">
        <a:spcBef>
          <a:spcPts val="800"/>
        </a:spcBef>
        <a:spcAft>
          <a:spcPct val="0"/>
        </a:spcAft>
        <a:buSzPct val="100000"/>
        <a:buFont typeface="Arial" charset="0"/>
        <a:buChar char="»"/>
        <a:defRPr sz="3200">
          <a:solidFill>
            <a:schemeClr val="tx1"/>
          </a:solidFill>
          <a:latin typeface="+mn-lt"/>
          <a:ea typeface="+mn-ea"/>
          <a:cs typeface="+mn-cs"/>
          <a:sym typeface="Calibri" charset="0"/>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jpeg"/><Relationship Id="rId16"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eid-stork.eu/"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facebook.com/pages/Stork-eID/114763521961871" TargetMode="External"/><Relationship Id="rId2" Type="http://schemas.openxmlformats.org/officeDocument/2006/relationships/hyperlink" Target="http://www.eid-stork2.eu/" TargetMode="External"/><Relationship Id="rId1" Type="http://schemas.openxmlformats.org/officeDocument/2006/relationships/slideLayout" Target="../slideLayouts/slideLayout18.xml"/><Relationship Id="rId6" Type="http://schemas.openxmlformats.org/officeDocument/2006/relationships/hyperlink" Target="mailto:info@eid-stork2.eu" TargetMode="External"/><Relationship Id="rId5" Type="http://schemas.openxmlformats.org/officeDocument/2006/relationships/hyperlink" Target="http://be.linkedin.com/pub/stork-2-0-eid/43/856/269" TargetMode="External"/><Relationship Id="rId4" Type="http://schemas.openxmlformats.org/officeDocument/2006/relationships/hyperlink" Target="http://twitter.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www.eid-stork2.eu/"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2.wmf"/><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p:cNvSpPr>
          <p:nvPr/>
        </p:nvSpPr>
        <p:spPr bwMode="auto">
          <a:xfrm>
            <a:off x="3203575" y="6381750"/>
            <a:ext cx="3384550"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50800" tIns="50800" rIns="50800" bIns="50800"/>
          <a:lstStyle/>
          <a:p>
            <a:pPr algn="r">
              <a:lnSpc>
                <a:spcPct val="75000"/>
              </a:lnSpc>
            </a:pPr>
            <a:r>
              <a:rPr lang="en-US" altLang="de-DE" sz="1000">
                <a:solidFill>
                  <a:srgbClr val="B5121B"/>
                </a:solidFill>
                <a:latin typeface="Calibri" charset="0"/>
                <a:ea typeface="MS PGothic" charset="-128"/>
                <a:sym typeface="Calibri" charset="0"/>
              </a:rPr>
              <a:t>Stork 2.0 </a:t>
            </a:r>
            <a:r>
              <a:rPr lang="en-US" altLang="de-DE" sz="1000">
                <a:solidFill>
                  <a:srgbClr val="7F7F7F"/>
                </a:solidFill>
                <a:latin typeface="Calibri" charset="0"/>
                <a:ea typeface="MS PGothic" charset="-128"/>
                <a:sym typeface="Calibri" charset="0"/>
              </a:rPr>
              <a:t>is an EU co-funded project  INFSO-ICT-PSP-297263</a:t>
            </a:r>
          </a:p>
        </p:txBody>
      </p:sp>
      <p:sp>
        <p:nvSpPr>
          <p:cNvPr id="2" name="Content Placeholder 1"/>
          <p:cNvSpPr>
            <a:spLocks noGrp="1"/>
          </p:cNvSpPr>
          <p:nvPr>
            <p:ph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pPr>
              <a:defRPr/>
            </a:pPr>
            <a:r>
              <a:rPr lang="es-ES" b="1" dirty="0" smtClean="0">
                <a:solidFill>
                  <a:schemeClr val="tx1">
                    <a:lumMod val="50000"/>
                    <a:lumOff val="50000"/>
                  </a:schemeClr>
                </a:solidFill>
                <a:sym typeface="Calibri" pitchFamily="34" charset="0"/>
              </a:rPr>
              <a:t>Robert </a:t>
            </a:r>
            <a:r>
              <a:rPr lang="es-ES" b="1" dirty="0" err="1" smtClean="0">
                <a:solidFill>
                  <a:schemeClr val="tx1">
                    <a:lumMod val="50000"/>
                    <a:lumOff val="50000"/>
                  </a:schemeClr>
                </a:solidFill>
                <a:sym typeface="Calibri" pitchFamily="34" charset="0"/>
              </a:rPr>
              <a:t>Scharinger</a:t>
            </a:r>
            <a:r>
              <a:rPr lang="es-ES" b="1" dirty="0">
                <a:solidFill>
                  <a:schemeClr val="tx1">
                    <a:lumMod val="50000"/>
                    <a:lumOff val="50000"/>
                  </a:schemeClr>
                </a:solidFill>
                <a:sym typeface="Calibri" pitchFamily="34" charset="0"/>
              </a:rPr>
              <a:t> </a:t>
            </a:r>
            <a:r>
              <a:rPr lang="es-ES" b="1" dirty="0" smtClean="0">
                <a:solidFill>
                  <a:schemeClr val="tx1">
                    <a:lumMod val="50000"/>
                    <a:lumOff val="50000"/>
                  </a:schemeClr>
                </a:solidFill>
                <a:sym typeface="Calibri" pitchFamily="34" charset="0"/>
              </a:rPr>
              <a:t>&amp; Gottfried Heider (Ministry of Health, AT)</a:t>
            </a:r>
            <a:endParaRPr lang="es-ES" b="1" dirty="0">
              <a:solidFill>
                <a:schemeClr val="tx1">
                  <a:lumMod val="50000"/>
                  <a:lumOff val="50000"/>
                </a:schemeClr>
              </a:solidFill>
              <a:sym typeface="Calibri" pitchFamily="34" charset="0"/>
            </a:endParaRPr>
          </a:p>
        </p:txBody>
      </p:sp>
      <p:sp>
        <p:nvSpPr>
          <p:cNvPr id="5123" name="Title 1"/>
          <p:cNvSpPr txBox="1">
            <a:spLocks/>
          </p:cNvSpPr>
          <p:nvPr/>
        </p:nvSpPr>
        <p:spPr bwMode="auto">
          <a:xfrm>
            <a:off x="1908175" y="2636838"/>
            <a:ext cx="6548438"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r>
              <a:rPr lang="en-GB" altLang="de-DE" sz="3200" b="1" dirty="0" smtClean="0">
                <a:solidFill>
                  <a:srgbClr val="B5121B"/>
                </a:solidFill>
                <a:latin typeface="Calibri" charset="0"/>
                <a:ea typeface="ヒラギノ角ゴ ProN W6" charset="-128"/>
              </a:rPr>
              <a:t>WP 5.4 </a:t>
            </a:r>
            <a:r>
              <a:rPr lang="en-GB" altLang="de-DE" sz="3200" b="1" dirty="0" err="1" smtClean="0">
                <a:solidFill>
                  <a:srgbClr val="B5121B"/>
                </a:solidFill>
                <a:latin typeface="Calibri" charset="0"/>
                <a:ea typeface="ヒラギノ角ゴ ProN W6" charset="-128"/>
              </a:rPr>
              <a:t>eHealth</a:t>
            </a:r>
            <a:r>
              <a:rPr lang="en-GB" altLang="de-DE" sz="3200" b="1" dirty="0" smtClean="0">
                <a:solidFill>
                  <a:srgbClr val="B5121B"/>
                </a:solidFill>
                <a:latin typeface="Calibri" charset="0"/>
                <a:ea typeface="ヒラギノ角ゴ ProN W6" charset="-128"/>
              </a:rPr>
              <a:t> pilot -</a:t>
            </a:r>
            <a:br>
              <a:rPr lang="en-GB" altLang="de-DE" sz="3200" b="1" dirty="0" smtClean="0">
                <a:solidFill>
                  <a:srgbClr val="B5121B"/>
                </a:solidFill>
                <a:latin typeface="Calibri" charset="0"/>
                <a:ea typeface="ヒラギノ角ゴ ProN W6" charset="-128"/>
              </a:rPr>
            </a:br>
            <a:r>
              <a:rPr lang="en-GB" altLang="de-DE" sz="3200" b="1" dirty="0" err="1" smtClean="0">
                <a:solidFill>
                  <a:srgbClr val="B5121B"/>
                </a:solidFill>
                <a:latin typeface="Calibri" charset="0"/>
                <a:ea typeface="ヒラギノ角ゴ ProN W6" charset="-128"/>
              </a:rPr>
              <a:t>epSOS</a:t>
            </a:r>
            <a:r>
              <a:rPr lang="en-GB" altLang="de-DE" sz="3200" b="1" dirty="0" smtClean="0">
                <a:solidFill>
                  <a:srgbClr val="B5121B"/>
                </a:solidFill>
                <a:latin typeface="Calibri" charset="0"/>
                <a:ea typeface="ヒラギノ角ゴ ProN W6" charset="-128"/>
              </a:rPr>
              <a:t> </a:t>
            </a:r>
            <a:r>
              <a:rPr lang="en-GB" altLang="de-DE" sz="3200" b="1" dirty="0" err="1" smtClean="0">
                <a:solidFill>
                  <a:srgbClr val="B5121B"/>
                </a:solidFill>
                <a:latin typeface="Calibri" charset="0"/>
                <a:ea typeface="ヒラギノ角ゴ ProN W6" charset="-128"/>
              </a:rPr>
              <a:t>OpenNCP</a:t>
            </a:r>
            <a:r>
              <a:rPr lang="en-GB" altLang="de-DE" sz="3200" b="1" dirty="0" smtClean="0">
                <a:solidFill>
                  <a:srgbClr val="B5121B"/>
                </a:solidFill>
                <a:latin typeface="Calibri" charset="0"/>
                <a:ea typeface="ヒラギノ角ゴ ProN W6" charset="-128"/>
              </a:rPr>
              <a:t> </a:t>
            </a:r>
            <a:r>
              <a:rPr lang="en-GB" altLang="de-DE" sz="3200" b="1" dirty="0" err="1" smtClean="0">
                <a:solidFill>
                  <a:srgbClr val="B5121B"/>
                </a:solidFill>
                <a:latin typeface="Calibri" charset="0"/>
                <a:ea typeface="ヒラギノ角ゴ ProN W6" charset="-128"/>
              </a:rPr>
              <a:t>Tcon</a:t>
            </a:r>
            <a:r>
              <a:rPr lang="en-GB" altLang="de-DE" sz="3200" b="1" dirty="0" smtClean="0">
                <a:solidFill>
                  <a:srgbClr val="B5121B"/>
                </a:solidFill>
                <a:latin typeface="Calibri" charset="0"/>
                <a:ea typeface="ヒラギノ角ゴ ProN W6" charset="-128"/>
              </a:rPr>
              <a:t>,</a:t>
            </a:r>
          </a:p>
          <a:p>
            <a:pPr eaLnBrk="1" hangingPunct="1"/>
            <a:r>
              <a:rPr lang="en-GB" altLang="de-DE" sz="2800" b="1" dirty="0" smtClean="0">
                <a:solidFill>
                  <a:srgbClr val="B5121B"/>
                </a:solidFill>
                <a:latin typeface="Calibri" charset="0"/>
                <a:ea typeface="ヒラギノ角ゴ ProN W6" charset="-128"/>
              </a:rPr>
              <a:t>July, 7</a:t>
            </a:r>
            <a:r>
              <a:rPr lang="en-GB" altLang="de-DE" sz="2800" b="1" baseline="30000" dirty="0" smtClean="0">
                <a:solidFill>
                  <a:srgbClr val="B5121B"/>
                </a:solidFill>
                <a:latin typeface="Calibri" charset="0"/>
                <a:ea typeface="ヒラギノ角ゴ ProN W6" charset="-128"/>
              </a:rPr>
              <a:t>th</a:t>
            </a:r>
            <a:r>
              <a:rPr lang="en-GB" altLang="de-DE" sz="2800" b="1" dirty="0" smtClean="0">
                <a:solidFill>
                  <a:srgbClr val="B5121B"/>
                </a:solidFill>
                <a:latin typeface="Calibri" charset="0"/>
                <a:ea typeface="ヒラギノ角ゴ ProN W6" charset="-128"/>
              </a:rPr>
              <a:t>  2014</a:t>
            </a:r>
            <a:endParaRPr lang="en-GB" altLang="de-DE" sz="2800" b="1" dirty="0">
              <a:solidFill>
                <a:srgbClr val="B5121B"/>
              </a:solidFill>
              <a:latin typeface="Calibri" charset="0"/>
              <a:ea typeface="ヒラギノ角ゴ ProN W6"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pPr>
              <a:defRPr/>
            </a:pPr>
            <a:r>
              <a:rPr lang="de-DE" dirty="0" smtClean="0"/>
              <a:t>Organisational </a:t>
            </a:r>
            <a:r>
              <a:rPr lang="de-DE" dirty="0" err="1" smtClean="0"/>
              <a:t>factors</a:t>
            </a:r>
            <a:r>
              <a:rPr lang="de-DE" dirty="0" smtClean="0"/>
              <a:t/>
            </a:r>
            <a:br>
              <a:rPr lang="de-DE" dirty="0" smtClean="0"/>
            </a:br>
            <a:r>
              <a:rPr lang="de-DE" dirty="0" smtClean="0"/>
              <a:t> </a:t>
            </a:r>
            <a:r>
              <a:rPr lang="de-DE" dirty="0" err="1" smtClean="0"/>
              <a:t>influencing</a:t>
            </a:r>
            <a:r>
              <a:rPr lang="de-DE" dirty="0" smtClean="0"/>
              <a:t> STORK QAA </a:t>
            </a:r>
            <a:r>
              <a:rPr lang="de-DE" dirty="0" err="1" smtClean="0"/>
              <a:t>levels</a:t>
            </a:r>
            <a:endParaRPr lang="de-DE" dirty="0"/>
          </a:p>
        </p:txBody>
      </p:sp>
      <p:sp>
        <p:nvSpPr>
          <p:cNvPr id="4" name="Fußzeilenplatzhalter 3"/>
          <p:cNvSpPr>
            <a:spLocks noGrp="1"/>
          </p:cNvSpPr>
          <p:nvPr>
            <p:ph type="ftr" sz="quarter" idx="4294967295"/>
          </p:nvPr>
        </p:nvSpPr>
        <p:spPr>
          <a:xfrm>
            <a:off x="2768600" y="6311900"/>
            <a:ext cx="3606800" cy="430213"/>
          </a:xfrm>
          <a:prstGeom prst="rect">
            <a:avLst/>
          </a:prstGeom>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a:lnSpc>
                <a:spcPct val="75000"/>
              </a:lnSpc>
            </a:pPr>
            <a:r>
              <a:rPr lang="en-US" altLang="de-DE">
                <a:solidFill>
                  <a:srgbClr val="C00000"/>
                </a:solidFill>
              </a:rPr>
              <a:t>Stork 2.0 </a:t>
            </a:r>
            <a:r>
              <a:rPr lang="en-US" altLang="de-DE">
                <a:solidFill>
                  <a:srgbClr val="262626"/>
                </a:solidFill>
              </a:rPr>
              <a:t>is an EU co-funded project  </a:t>
            </a:r>
            <a:r>
              <a:rPr lang="nl-NL" altLang="de-DE">
                <a:solidFill>
                  <a:srgbClr val="262626"/>
                </a:solidFill>
              </a:rPr>
              <a:t>INFSO-ICT-PSP-297263</a:t>
            </a:r>
            <a:endParaRPr lang="en-US" altLang="de-DE">
              <a:solidFill>
                <a:srgbClr val="262626"/>
              </a:solidFill>
            </a:endParaRPr>
          </a:p>
        </p:txBody>
      </p:sp>
      <p:sp>
        <p:nvSpPr>
          <p:cNvPr id="58371" name="Foliennummernplatzhalter 4"/>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fld id="{7F52BAD8-D943-B345-8A04-151A96B2C6D9}" type="slidenum">
              <a:rPr lang="el-GR" altLang="de-DE"/>
              <a:pPr eaLnBrk="1" hangingPunct="1"/>
              <a:t>10</a:t>
            </a:fld>
            <a:endParaRPr lang="el-GR" altLang="de-DE"/>
          </a:p>
        </p:txBody>
      </p:sp>
      <p:pic>
        <p:nvPicPr>
          <p:cNvPr id="58372" name="Bild 5" descr="Bildschirmfoto 2013-02-10 um 18.29.4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1268413"/>
            <a:ext cx="9144000"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3" name="Textfeld 6"/>
          <p:cNvSpPr txBox="1">
            <a:spLocks noChangeArrowheads="1"/>
          </p:cNvSpPr>
          <p:nvPr/>
        </p:nvSpPr>
        <p:spPr bwMode="auto">
          <a:xfrm>
            <a:off x="3959225" y="5661025"/>
            <a:ext cx="51847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r>
              <a:rPr lang="de-DE" altLang="de-DE"/>
              <a:t>(Source: STORK D2.3 – Quality authenticator scheme)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pPr>
              <a:defRPr/>
            </a:pPr>
            <a:r>
              <a:rPr lang="de-DE" dirty="0" smtClean="0"/>
              <a:t>Technical &amp; organisational </a:t>
            </a:r>
            <a:r>
              <a:rPr lang="de-DE" dirty="0" err="1" smtClean="0"/>
              <a:t>assessment</a:t>
            </a:r>
            <a:r>
              <a:rPr lang="de-DE" dirty="0" smtClean="0"/>
              <a:t> </a:t>
            </a:r>
            <a:r>
              <a:rPr lang="de-DE" dirty="0" err="1" smtClean="0"/>
              <a:t>of</a:t>
            </a:r>
            <a:r>
              <a:rPr lang="de-DE" dirty="0" smtClean="0"/>
              <a:t> STORK QAA </a:t>
            </a:r>
            <a:r>
              <a:rPr lang="de-DE" dirty="0" err="1" smtClean="0"/>
              <a:t>levels</a:t>
            </a:r>
            <a:endParaRPr lang="de-DE" dirty="0"/>
          </a:p>
        </p:txBody>
      </p:sp>
      <p:sp>
        <p:nvSpPr>
          <p:cNvPr id="4" name="Fußzeilenplatzhalter 3"/>
          <p:cNvSpPr>
            <a:spLocks noGrp="1"/>
          </p:cNvSpPr>
          <p:nvPr>
            <p:ph type="ftr" sz="quarter" idx="4294967295"/>
          </p:nvPr>
        </p:nvSpPr>
        <p:spPr>
          <a:xfrm>
            <a:off x="2768600" y="6311900"/>
            <a:ext cx="3606800" cy="430213"/>
          </a:xfrm>
          <a:prstGeom prst="rect">
            <a:avLst/>
          </a:prstGeom>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a:lnSpc>
                <a:spcPct val="75000"/>
              </a:lnSpc>
            </a:pPr>
            <a:r>
              <a:rPr lang="en-US" altLang="de-DE">
                <a:solidFill>
                  <a:srgbClr val="C00000"/>
                </a:solidFill>
              </a:rPr>
              <a:t>Stork 2.0 </a:t>
            </a:r>
            <a:r>
              <a:rPr lang="en-US" altLang="de-DE">
                <a:solidFill>
                  <a:srgbClr val="262626"/>
                </a:solidFill>
              </a:rPr>
              <a:t>is an EU co-funded project  </a:t>
            </a:r>
            <a:r>
              <a:rPr lang="nl-NL" altLang="de-DE">
                <a:solidFill>
                  <a:srgbClr val="262626"/>
                </a:solidFill>
              </a:rPr>
              <a:t>INFSO-ICT-PSP-297263</a:t>
            </a:r>
            <a:endParaRPr lang="en-US" altLang="de-DE">
              <a:solidFill>
                <a:srgbClr val="262626"/>
              </a:solidFill>
            </a:endParaRPr>
          </a:p>
        </p:txBody>
      </p:sp>
      <p:sp>
        <p:nvSpPr>
          <p:cNvPr id="59395" name="Foliennummernplatzhalter 4"/>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fld id="{DFFC22A3-44F8-8F49-AE69-1C51F4FFB06F}" type="slidenum">
              <a:rPr lang="el-GR" altLang="de-DE"/>
              <a:pPr eaLnBrk="1" hangingPunct="1"/>
              <a:t>11</a:t>
            </a:fld>
            <a:endParaRPr lang="el-GR" altLang="de-DE"/>
          </a:p>
        </p:txBody>
      </p:sp>
      <p:sp>
        <p:nvSpPr>
          <p:cNvPr id="59396" name="Textfeld 6"/>
          <p:cNvSpPr txBox="1">
            <a:spLocks noChangeArrowheads="1"/>
          </p:cNvSpPr>
          <p:nvPr/>
        </p:nvSpPr>
        <p:spPr bwMode="auto">
          <a:xfrm>
            <a:off x="3708400" y="5661025"/>
            <a:ext cx="51847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r>
              <a:rPr lang="de-DE" altLang="de-DE"/>
              <a:t>(Source: STORK D2.3 – Quality authenticator scheme)</a:t>
            </a:r>
          </a:p>
        </p:txBody>
      </p:sp>
      <p:pic>
        <p:nvPicPr>
          <p:cNvPr id="59397" name="Bild 2" descr="Bildschirmfoto 2013-02-11 um 11.10.1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1412875"/>
            <a:ext cx="9144000" cy="429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4"/>
          <p:cNvGrpSpPr>
            <a:grpSpLocks/>
          </p:cNvGrpSpPr>
          <p:nvPr/>
        </p:nvGrpSpPr>
        <p:grpSpPr bwMode="auto">
          <a:xfrm>
            <a:off x="111125" y="1143000"/>
            <a:ext cx="9017000" cy="4343400"/>
            <a:chOff x="70" y="960"/>
            <a:chExt cx="5680" cy="2736"/>
          </a:xfrm>
        </p:grpSpPr>
        <p:pic>
          <p:nvPicPr>
            <p:cNvPr id="60419" name="Picture 5" descr="STORK_interperability_with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 y="1080"/>
              <a:ext cx="2570" cy="2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20" name="Picture 6" descr="STORK_interper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960"/>
              <a:ext cx="2966" cy="2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itel 6"/>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normAutofit/>
          </a:bodyPr>
          <a:lstStyle/>
          <a:p>
            <a:r>
              <a:rPr lang="de-DE" altLang="de-DE"/>
              <a:t>Approach: Mapping to QAA levels</a:t>
            </a:r>
            <a:endParaRPr lang="de-AT" altLang="de-DE"/>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0" y="990600"/>
            <a:ext cx="9144000" cy="457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de-DE" altLang="de-DE">
              <a:solidFill>
                <a:srgbClr val="FFFFFF"/>
              </a:solidFill>
            </a:endParaRPr>
          </a:p>
        </p:txBody>
      </p:sp>
      <p:sp>
        <p:nvSpPr>
          <p:cNvPr id="2" name="Title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noAutofit/>
          </a:bodyPr>
          <a:lstStyle/>
          <a:p>
            <a:pPr eaLnBrk="1" hangingPunct="1"/>
            <a:r>
              <a:rPr lang="en-US" altLang="de-DE" sz="2000">
                <a:latin typeface="Arial" charset="0"/>
              </a:rPr>
              <a:t>STORK </a:t>
            </a:r>
            <a:r>
              <a:rPr lang="en-US" altLang="de-DE" sz="2000">
                <a:solidFill>
                  <a:srgbClr val="BFBFBF"/>
                </a:solidFill>
                <a:latin typeface="Arial" charset="0"/>
              </a:rPr>
              <a:t>– </a:t>
            </a:r>
            <a:r>
              <a:rPr lang="en-US" altLang="de-DE" sz="2000">
                <a:latin typeface="Arial" charset="0"/>
              </a:rPr>
              <a:t>PEPS Model</a:t>
            </a:r>
            <a:endParaRPr lang="en-US" altLang="de-DE" sz="2000"/>
          </a:p>
        </p:txBody>
      </p:sp>
      <p:sp>
        <p:nvSpPr>
          <p:cNvPr id="4" name="Donut 3"/>
          <p:cNvSpPr/>
          <p:nvPr/>
        </p:nvSpPr>
        <p:spPr>
          <a:xfrm>
            <a:off x="1066800" y="2209800"/>
            <a:ext cx="6781800" cy="2743200"/>
          </a:xfrm>
          <a:prstGeom prst="donut">
            <a:avLst/>
          </a:prstGeom>
          <a:solidFill>
            <a:schemeClr val="tx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latin typeface="Arial" charset="0"/>
              <a:cs typeface="Arial" charset="0"/>
            </a:endParaRPr>
          </a:p>
        </p:txBody>
      </p:sp>
      <p:grpSp>
        <p:nvGrpSpPr>
          <p:cNvPr id="61444" name="Group 60"/>
          <p:cNvGrpSpPr>
            <a:grpSpLocks/>
          </p:cNvGrpSpPr>
          <p:nvPr/>
        </p:nvGrpSpPr>
        <p:grpSpPr bwMode="auto">
          <a:xfrm>
            <a:off x="2247900" y="4191000"/>
            <a:ext cx="854075" cy="1176338"/>
            <a:chOff x="1981200" y="4419600"/>
            <a:chExt cx="853577" cy="1176246"/>
          </a:xfrm>
        </p:grpSpPr>
        <p:pic>
          <p:nvPicPr>
            <p:cNvPr id="614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419600"/>
              <a:ext cx="777377" cy="1041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185380"/>
              <a:ext cx="689811" cy="410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grpSp>
      <p:grpSp>
        <p:nvGrpSpPr>
          <p:cNvPr id="61445" name="Group 57"/>
          <p:cNvGrpSpPr>
            <a:grpSpLocks/>
          </p:cNvGrpSpPr>
          <p:nvPr/>
        </p:nvGrpSpPr>
        <p:grpSpPr bwMode="auto">
          <a:xfrm>
            <a:off x="5889625" y="4159250"/>
            <a:ext cx="854075" cy="1174750"/>
            <a:chOff x="5623423" y="4388518"/>
            <a:chExt cx="853577" cy="1174082"/>
          </a:xfrm>
        </p:grpSpPr>
        <p:pic>
          <p:nvPicPr>
            <p:cNvPr id="614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623" y="4388518"/>
              <a:ext cx="777377" cy="1041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423" y="5131468"/>
              <a:ext cx="689811" cy="431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grpSp>
      <p:grpSp>
        <p:nvGrpSpPr>
          <p:cNvPr id="61446" name="Group 61"/>
          <p:cNvGrpSpPr>
            <a:grpSpLocks/>
          </p:cNvGrpSpPr>
          <p:nvPr/>
        </p:nvGrpSpPr>
        <p:grpSpPr bwMode="auto">
          <a:xfrm>
            <a:off x="1181100" y="3810000"/>
            <a:ext cx="930275" cy="1103313"/>
            <a:chOff x="914400" y="4038600"/>
            <a:chExt cx="929777" cy="1102745"/>
          </a:xfrm>
        </p:grpSpPr>
        <p:pic>
          <p:nvPicPr>
            <p:cNvPr id="61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038600"/>
              <a:ext cx="777377" cy="1041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3"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648200"/>
              <a:ext cx="709613" cy="493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1447" name="Group 62"/>
          <p:cNvGrpSpPr>
            <a:grpSpLocks/>
          </p:cNvGrpSpPr>
          <p:nvPr/>
        </p:nvGrpSpPr>
        <p:grpSpPr bwMode="auto">
          <a:xfrm>
            <a:off x="457200" y="2667000"/>
            <a:ext cx="968375" cy="1143000"/>
            <a:chOff x="190500" y="2895600"/>
            <a:chExt cx="967877" cy="1143000"/>
          </a:xfrm>
        </p:grpSpPr>
        <p:pic>
          <p:nvPicPr>
            <p:cNvPr id="614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777377" cy="1041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1"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3505200"/>
              <a:ext cx="8001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1448" name="Group 59"/>
          <p:cNvGrpSpPr>
            <a:grpSpLocks/>
          </p:cNvGrpSpPr>
          <p:nvPr/>
        </p:nvGrpSpPr>
        <p:grpSpPr bwMode="auto">
          <a:xfrm>
            <a:off x="3571875" y="4343400"/>
            <a:ext cx="825500" cy="1066800"/>
            <a:chOff x="3305854" y="4572000"/>
            <a:chExt cx="824323" cy="1066800"/>
          </a:xfrm>
        </p:grpSpPr>
        <p:pic>
          <p:nvPicPr>
            <p:cNvPr id="614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572000"/>
              <a:ext cx="777377" cy="1041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9"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5854" y="5181600"/>
              <a:ext cx="63273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1449" name="Group 56"/>
          <p:cNvGrpSpPr>
            <a:grpSpLocks/>
          </p:cNvGrpSpPr>
          <p:nvPr/>
        </p:nvGrpSpPr>
        <p:grpSpPr bwMode="auto">
          <a:xfrm>
            <a:off x="6972300" y="3733800"/>
            <a:ext cx="854075" cy="1143000"/>
            <a:chOff x="6705600" y="3962400"/>
            <a:chExt cx="853577" cy="1143000"/>
          </a:xfrm>
        </p:grpSpPr>
        <p:pic>
          <p:nvPicPr>
            <p:cNvPr id="614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962400"/>
              <a:ext cx="777377" cy="1041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7" name="Picture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4648200"/>
              <a:ext cx="68988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1450" name="Group 55"/>
          <p:cNvGrpSpPr>
            <a:grpSpLocks/>
          </p:cNvGrpSpPr>
          <p:nvPr/>
        </p:nvGrpSpPr>
        <p:grpSpPr bwMode="auto">
          <a:xfrm>
            <a:off x="7353300" y="2590800"/>
            <a:ext cx="1006475" cy="1066800"/>
            <a:chOff x="7086600" y="2819400"/>
            <a:chExt cx="1005977" cy="1066800"/>
          </a:xfrm>
        </p:grpSpPr>
        <p:pic>
          <p:nvPicPr>
            <p:cNvPr id="614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819400"/>
              <a:ext cx="777377" cy="1041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3352800"/>
              <a:ext cx="80602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6" name="TextBox 33"/>
          <p:cNvSpPr txBox="1">
            <a:spLocks noChangeArrowheads="1"/>
          </p:cNvSpPr>
          <p:nvPr/>
        </p:nvSpPr>
        <p:spPr bwMode="auto">
          <a:xfrm>
            <a:off x="1752600" y="3352800"/>
            <a:ext cx="5410200" cy="369332"/>
          </a:xfrm>
          <a:prstGeom prst="rect">
            <a:avLst/>
          </a:prstGeom>
          <a:noFill/>
          <a:ln w="9525">
            <a:noFill/>
            <a:miter lim="800000"/>
            <a:headEnd/>
            <a:tailEnd/>
          </a:ln>
        </p:spPr>
        <p:txBody>
          <a:bodyPr>
            <a:spAutoFit/>
          </a:bodyPr>
          <a:lstStyle/>
          <a:p>
            <a:pPr algn="ctr" fontAlgn="auto">
              <a:spcBef>
                <a:spcPts val="0"/>
              </a:spcBef>
              <a:spcAft>
                <a:spcPts val="0"/>
              </a:spcAft>
              <a:defRPr/>
            </a:pPr>
            <a:r>
              <a:rPr lang="en-GB" spc="300" dirty="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ea typeface="ヒラギノ角ゴ ProN W3" charset="0"/>
                <a:cs typeface="Arial" pitchFamily="34" charset="0"/>
              </a:rPr>
              <a:t>Pan European Proxy Services (PEPS)</a:t>
            </a:r>
          </a:p>
        </p:txBody>
      </p:sp>
      <p:grpSp>
        <p:nvGrpSpPr>
          <p:cNvPr id="61452" name="Group 49"/>
          <p:cNvGrpSpPr>
            <a:grpSpLocks/>
          </p:cNvGrpSpPr>
          <p:nvPr/>
        </p:nvGrpSpPr>
        <p:grpSpPr bwMode="auto">
          <a:xfrm>
            <a:off x="1562100" y="1752600"/>
            <a:ext cx="854075" cy="1103313"/>
            <a:chOff x="1295400" y="1981200"/>
            <a:chExt cx="853577" cy="1103376"/>
          </a:xfrm>
        </p:grpSpPr>
        <p:pic>
          <p:nvPicPr>
            <p:cNvPr id="614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81200"/>
              <a:ext cx="777377" cy="1041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3"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2590800"/>
              <a:ext cx="685800" cy="493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1453" name="Group 50"/>
          <p:cNvGrpSpPr>
            <a:grpSpLocks/>
          </p:cNvGrpSpPr>
          <p:nvPr/>
        </p:nvGrpSpPr>
        <p:grpSpPr bwMode="auto">
          <a:xfrm>
            <a:off x="2476500" y="1447800"/>
            <a:ext cx="930275" cy="1066800"/>
            <a:chOff x="2209800" y="1676400"/>
            <a:chExt cx="929777" cy="1066800"/>
          </a:xfrm>
        </p:grpSpPr>
        <p:pic>
          <p:nvPicPr>
            <p:cNvPr id="614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76400"/>
              <a:ext cx="777377" cy="1041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1"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2209800"/>
              <a:ext cx="800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1454" name="Group 51"/>
          <p:cNvGrpSpPr>
            <a:grpSpLocks/>
          </p:cNvGrpSpPr>
          <p:nvPr/>
        </p:nvGrpSpPr>
        <p:grpSpPr bwMode="auto">
          <a:xfrm>
            <a:off x="3543300" y="1295400"/>
            <a:ext cx="930275" cy="1066800"/>
            <a:chOff x="3276600" y="1524000"/>
            <a:chExt cx="929777" cy="1066800"/>
          </a:xfrm>
        </p:grpSpPr>
        <p:pic>
          <p:nvPicPr>
            <p:cNvPr id="6146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24000"/>
              <a:ext cx="777377" cy="1041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2133600"/>
              <a:ext cx="76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1455" name="Group 58"/>
          <p:cNvGrpSpPr>
            <a:grpSpLocks/>
          </p:cNvGrpSpPr>
          <p:nvPr/>
        </p:nvGrpSpPr>
        <p:grpSpPr bwMode="auto">
          <a:xfrm>
            <a:off x="4686300" y="4343400"/>
            <a:ext cx="930275" cy="1066800"/>
            <a:chOff x="4419600" y="4572000"/>
            <a:chExt cx="929777" cy="1066800"/>
          </a:xfrm>
        </p:grpSpPr>
        <p:pic>
          <p:nvPicPr>
            <p:cNvPr id="614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72000"/>
              <a:ext cx="777377" cy="1041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7"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19600" y="5181600"/>
              <a:ext cx="73152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1456" name="Group 52"/>
          <p:cNvGrpSpPr>
            <a:grpSpLocks/>
          </p:cNvGrpSpPr>
          <p:nvPr/>
        </p:nvGrpSpPr>
        <p:grpSpPr bwMode="auto">
          <a:xfrm>
            <a:off x="4533900" y="1295400"/>
            <a:ext cx="854075" cy="1082675"/>
            <a:chOff x="4267200" y="1524000"/>
            <a:chExt cx="853577" cy="1082040"/>
          </a:xfrm>
        </p:grpSpPr>
        <p:pic>
          <p:nvPicPr>
            <p:cNvPr id="614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24000"/>
              <a:ext cx="777377" cy="1041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5"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2133600"/>
              <a:ext cx="660400" cy="472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1457" name="Group 53"/>
          <p:cNvGrpSpPr>
            <a:grpSpLocks/>
          </p:cNvGrpSpPr>
          <p:nvPr/>
        </p:nvGrpSpPr>
        <p:grpSpPr bwMode="auto">
          <a:xfrm>
            <a:off x="5448300" y="1397000"/>
            <a:ext cx="930275" cy="1041400"/>
            <a:chOff x="5181600" y="1625099"/>
            <a:chExt cx="929777" cy="1041901"/>
          </a:xfrm>
        </p:grpSpPr>
        <p:pic>
          <p:nvPicPr>
            <p:cNvPr id="614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25099"/>
              <a:ext cx="777377" cy="1041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3"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1600" y="2133600"/>
              <a:ext cx="686229" cy="533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1458" name="Group 54"/>
          <p:cNvGrpSpPr>
            <a:grpSpLocks/>
          </p:cNvGrpSpPr>
          <p:nvPr/>
        </p:nvGrpSpPr>
        <p:grpSpPr bwMode="auto">
          <a:xfrm>
            <a:off x="6489700" y="1676400"/>
            <a:ext cx="955675" cy="1066800"/>
            <a:chOff x="6223000" y="1905000"/>
            <a:chExt cx="955177" cy="1066800"/>
          </a:xfrm>
        </p:grpSpPr>
        <p:pic>
          <p:nvPicPr>
            <p:cNvPr id="614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905000"/>
              <a:ext cx="777377" cy="1041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1"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23000" y="2514600"/>
              <a:ext cx="76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9" name="Rectangle 48"/>
          <p:cNvSpPr/>
          <p:nvPr/>
        </p:nvSpPr>
        <p:spPr bwMode="auto">
          <a:xfrm>
            <a:off x="2667000" y="2495490"/>
            <a:ext cx="3505200" cy="400110"/>
          </a:xfrm>
          <a:prstGeom prst="rect">
            <a:avLst/>
          </a:prstGeom>
          <a:noFill/>
        </p:spPr>
        <p:txBody>
          <a:bodyPr>
            <a:spAutoFit/>
          </a:bodyPr>
          <a:lstStyle/>
          <a:p>
            <a:pPr algn="ctr" fontAlgn="auto">
              <a:spcBef>
                <a:spcPts val="0"/>
              </a:spcBef>
              <a:spcAft>
                <a:spcPts val="0"/>
              </a:spcAft>
              <a:defRPr/>
            </a:pP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ヒラギノ角ゴ ProN W3" charset="0"/>
              </a:rPr>
              <a:t>TRUST – STORK’s QAA</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childTnLst>
                          </p:cTn>
                        </p:par>
                        <p:par>
                          <p:cTn id="11" fill="hold" nodeType="afterGroup">
                            <p:stCondLst>
                              <p:cond delay="1000"/>
                            </p:stCondLst>
                            <p:childTnLst>
                              <p:par>
                                <p:cTn id="12" presetID="10"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2000"/>
                                        <p:tgtEl>
                                          <p:spTgt spid="49"/>
                                        </p:tgtEl>
                                      </p:cBhvr>
                                    </p:animEffect>
                                  </p:childTnLst>
                                </p:cTn>
                              </p:par>
                            </p:childTnLst>
                          </p:cTn>
                        </p:par>
                        <p:par>
                          <p:cTn id="15" fill="hold" nodeType="afterGroup">
                            <p:stCondLst>
                              <p:cond delay="3000"/>
                            </p:stCondLst>
                            <p:childTnLst>
                              <p:par>
                                <p:cTn id="16" presetID="23" presetClass="entr" presetSubtype="16"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ppt_w</p:attrName>
                                        </p:attrNameLst>
                                      </p:cBhvr>
                                      <p:tavLst>
                                        <p:tav tm="0">
                                          <p:val>
                                            <p:fltVal val="0"/>
                                          </p:val>
                                        </p:tav>
                                        <p:tav tm="100000">
                                          <p:val>
                                            <p:strVal val="#ppt_w"/>
                                          </p:val>
                                        </p:tav>
                                      </p:tavLst>
                                    </p:anim>
                                    <p:anim calcmode="lin" valueType="num">
                                      <p:cBhvr>
                                        <p:cTn id="19" dur="10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737600"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7162800" y="4191000"/>
            <a:ext cx="1905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ltLang="de-DE">
              <a:solidFill>
                <a:srgbClr val="FFFFFF"/>
              </a:solidFill>
            </a:endParaRPr>
          </a:p>
        </p:txBody>
      </p:sp>
      <p:sp>
        <p:nvSpPr>
          <p:cNvPr id="3" name="Titel 2"/>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r>
              <a:rPr lang="en-GB" altLang="de-DE"/>
              <a:t>STORK PEPS data flow (logical)</a:t>
            </a:r>
            <a:endParaRPr lang="de-AT" altLang="de-D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8035925"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el 3"/>
          <p:cNvSpPr>
            <a:spLocks noGrp="1"/>
          </p:cNvSpPr>
          <p:nvPr>
            <p:ph type="title"/>
          </p:nvPr>
        </p:nvSpPr>
        <p:spPr>
          <a:xfrm>
            <a:off x="2266170" y="169962"/>
            <a:ext cx="6639882" cy="69118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r>
              <a:rPr lang="en-GB" altLang="de-DE" sz="2400"/>
              <a:t>Protocol: Federated Identity (SAML 2.0)</a:t>
            </a:r>
            <a:endParaRPr lang="de-AT" altLang="de-DE" sz="24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fld id="{087754EF-A0D4-DD4A-86F4-DB9B9A2A7CE1}" type="slidenum">
              <a:rPr lang="el-GR" altLang="de-DE"/>
              <a:pPr eaLnBrk="1" hangingPunct="1"/>
              <a:t>16</a:t>
            </a:fld>
            <a:endParaRPr lang="el-GR" altLang="de-DE"/>
          </a:p>
        </p:txBody>
      </p:sp>
      <p:sp>
        <p:nvSpPr>
          <p:cNvPr id="4" name="Title 1"/>
          <p:cNvSpPr txBox="1">
            <a:spLocks/>
          </p:cNvSpPr>
          <p:nvPr/>
        </p:nvSpPr>
        <p:spPr>
          <a:xfrm>
            <a:off x="2339975" y="188913"/>
            <a:ext cx="6346825" cy="1079500"/>
          </a:xfrm>
          <a:prstGeom prst="rect">
            <a:avLst/>
          </a:prstGeom>
        </p:spPr>
        <p:txBody>
          <a:bodyPr>
            <a:normAutofit/>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algn="ctr" eaLnBrk="1" hangingPunct="1"/>
            <a:r>
              <a:rPr lang="en-US" altLang="de-DE" sz="3200">
                <a:solidFill>
                  <a:srgbClr val="B5121B"/>
                </a:solidFill>
                <a:latin typeface="Calibri" charset="0"/>
              </a:rPr>
              <a:t>Objectives STORK 2.0</a:t>
            </a:r>
            <a:endParaRPr lang="el-GR" altLang="de-DE" sz="3200">
              <a:solidFill>
                <a:srgbClr val="B5121B"/>
              </a:solidFill>
              <a:latin typeface="Calibri" charset="0"/>
            </a:endParaRPr>
          </a:p>
        </p:txBody>
      </p:sp>
      <p:pic>
        <p:nvPicPr>
          <p:cNvPr id="64515" name="Picture 2" descr="http://www.iol.co.za/polopoly_fs/chip-1.1000392!/image/2893209368.jpg_gen/derivatives/box_300/28932093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00213"/>
            <a:ext cx="1404937"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6" name="Picture 4" descr="http://www.socialjustice.me/wp-content/uploads/2012/03/European-Union-Considers-Boardroom-Quota-for-Wome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700213"/>
            <a:ext cx="1296988"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7" name="Picture 6" descr="http://us.123rf.com/400wm/400/400/tlorna/tlorna0910/tlorna091000255/5777681-iris-de-securite-ou-d-39-identification-eye-avec-scanner-et-interface-informatiqu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076825" y="1700213"/>
            <a:ext cx="1439863"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8" name="Picture 7" descr="http://crisisboom.files.wordpress.com/2011/09/electronic-identity-card-syste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1700213"/>
            <a:ext cx="1392237"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9" name="Content Placeholder 2"/>
          <p:cNvSpPr txBox="1">
            <a:spLocks/>
          </p:cNvSpPr>
          <p:nvPr/>
        </p:nvSpPr>
        <p:spPr bwMode="auto">
          <a:xfrm>
            <a:off x="539750" y="3068638"/>
            <a:ext cx="1944688"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spcBef>
                <a:spcPct val="20000"/>
              </a:spcBef>
            </a:pPr>
            <a:r>
              <a:rPr lang="en-US" altLang="de-DE" sz="2000" b="1">
                <a:solidFill>
                  <a:srgbClr val="404040"/>
                </a:solidFill>
              </a:rPr>
              <a:t>Accelerate the deployment </a:t>
            </a:r>
            <a:r>
              <a:rPr lang="en-US" altLang="de-DE" sz="2000">
                <a:solidFill>
                  <a:srgbClr val="404040"/>
                </a:solidFill>
              </a:rPr>
              <a:t>of eID for public services</a:t>
            </a:r>
          </a:p>
        </p:txBody>
      </p:sp>
      <p:sp>
        <p:nvSpPr>
          <p:cNvPr id="64520" name="Rectangle 9"/>
          <p:cNvSpPr>
            <a:spLocks noChangeArrowheads="1"/>
          </p:cNvSpPr>
          <p:nvPr/>
        </p:nvSpPr>
        <p:spPr bwMode="auto">
          <a:xfrm>
            <a:off x="2771775" y="3068638"/>
            <a:ext cx="201612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0000"/>
              </a:spcBef>
            </a:pPr>
            <a:r>
              <a:rPr lang="en-US" altLang="de-DE" sz="2000">
                <a:solidFill>
                  <a:srgbClr val="404040"/>
                </a:solidFill>
              </a:rPr>
              <a:t>Maximize the </a:t>
            </a:r>
            <a:r>
              <a:rPr lang="en-US" altLang="de-DE" sz="2000" b="1">
                <a:solidFill>
                  <a:srgbClr val="404040"/>
                </a:solidFill>
              </a:rPr>
              <a:t>take-up</a:t>
            </a:r>
            <a:r>
              <a:rPr lang="en-US" altLang="de-DE" sz="2000">
                <a:solidFill>
                  <a:srgbClr val="404040"/>
                </a:solidFill>
              </a:rPr>
              <a:t> of its scalable solutions </a:t>
            </a:r>
            <a:r>
              <a:rPr lang="en-US" altLang="de-DE" sz="2000" b="1">
                <a:solidFill>
                  <a:srgbClr val="404040"/>
                </a:solidFill>
              </a:rPr>
              <a:t>throughout the EU</a:t>
            </a:r>
          </a:p>
        </p:txBody>
      </p:sp>
      <p:sp>
        <p:nvSpPr>
          <p:cNvPr id="64521" name="Rectangle 10"/>
          <p:cNvSpPr>
            <a:spLocks noChangeArrowheads="1"/>
          </p:cNvSpPr>
          <p:nvPr/>
        </p:nvSpPr>
        <p:spPr bwMode="auto">
          <a:xfrm>
            <a:off x="4859338" y="3068638"/>
            <a:ext cx="2089150"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0000"/>
              </a:spcBef>
            </a:pPr>
            <a:r>
              <a:rPr lang="en-US" altLang="de-DE" sz="2000">
                <a:solidFill>
                  <a:srgbClr val="404040"/>
                </a:solidFill>
              </a:rPr>
              <a:t>Seek &amp; showcase uses of eID for the </a:t>
            </a:r>
            <a:r>
              <a:rPr lang="en-US" altLang="de-DE" sz="2000" b="1">
                <a:solidFill>
                  <a:srgbClr val="404040"/>
                </a:solidFill>
              </a:rPr>
              <a:t>authentication of both legal and natural persons </a:t>
            </a:r>
            <a:r>
              <a:rPr lang="en-US" altLang="de-DE" sz="2000">
                <a:solidFill>
                  <a:srgbClr val="404040"/>
                </a:solidFill>
              </a:rPr>
              <a:t>throughout the EU </a:t>
            </a:r>
          </a:p>
        </p:txBody>
      </p:sp>
      <p:sp>
        <p:nvSpPr>
          <p:cNvPr id="64522" name="Rectangle 11"/>
          <p:cNvSpPr>
            <a:spLocks noChangeArrowheads="1"/>
          </p:cNvSpPr>
          <p:nvPr/>
        </p:nvSpPr>
        <p:spPr bwMode="auto">
          <a:xfrm>
            <a:off x="7092950" y="2997200"/>
            <a:ext cx="1871663" cy="255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0000"/>
              </a:spcBef>
            </a:pPr>
            <a:r>
              <a:rPr lang="en-US" altLang="de-DE" sz="2000" b="1">
                <a:solidFill>
                  <a:srgbClr val="404040"/>
                </a:solidFill>
              </a:rPr>
              <a:t>Test in real life environments</a:t>
            </a:r>
            <a:r>
              <a:rPr lang="en-US" altLang="de-DE" sz="2000">
                <a:solidFill>
                  <a:srgbClr val="404040"/>
                </a:solidFill>
              </a:rPr>
              <a:t> secure and easy-to-use eID and attribute solutions in 4 relevant cross- border pilots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2339975" y="53975"/>
            <a:ext cx="511175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pPr eaLnBrk="1" hangingPunct="1">
              <a:defRPr/>
            </a:pPr>
            <a:r>
              <a:rPr lang="en-US" dirty="0" smtClean="0"/>
              <a:t>STORK2.0 Pilots</a:t>
            </a:r>
          </a:p>
        </p:txBody>
      </p:sp>
      <p:sp>
        <p:nvSpPr>
          <p:cNvPr id="10242" name="Rectangle 2"/>
          <p:cNvSpPr>
            <a:spLocks noGrp="1" noChangeArrowheads="1"/>
          </p:cNvSpPr>
          <p:nvPr>
            <p:ph type="body" idx="1"/>
          </p:nvPr>
        </p:nvSpPr>
        <p:spPr bwMode="auto">
          <a:xfrm>
            <a:off x="457200" y="1341438"/>
            <a:ext cx="8229600" cy="46799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50800" tIns="50800" rIns="50800" bIns="50800" numCol="1" anchor="t" anchorCtr="0" compatLnSpc="1">
            <a:prstTxWarp prst="textNoShape">
              <a:avLst/>
            </a:prstTxWarp>
          </a:bodyPr>
          <a:lstStyle/>
          <a:p>
            <a:pPr marL="0" indent="0" eaLnBrk="1" hangingPunct="1">
              <a:buFont typeface="Arial" charset="0"/>
              <a:buNone/>
            </a:pPr>
            <a:endParaRPr lang="de-AT" altLang="de-DE" sz="2400" b="1"/>
          </a:p>
          <a:p>
            <a:pPr marL="0" indent="0" eaLnBrk="1" hangingPunct="1">
              <a:buFont typeface="Arial" charset="0"/>
              <a:buNone/>
            </a:pPr>
            <a:endParaRPr lang="de-AT" altLang="de-DE" sz="2400" b="1"/>
          </a:p>
          <a:p>
            <a:pPr marL="0" indent="0" eaLnBrk="1" hangingPunct="1">
              <a:buFont typeface="Arial" charset="0"/>
              <a:buNone/>
            </a:pPr>
            <a:endParaRPr lang="de-DE" altLang="de-DE" sz="2400" b="1"/>
          </a:p>
          <a:p>
            <a:pPr marL="0" indent="0" eaLnBrk="1" hangingPunct="1">
              <a:buFont typeface="Arial" charset="0"/>
              <a:buNone/>
            </a:pPr>
            <a:endParaRPr lang="en-US" altLang="de-DE" sz="2400"/>
          </a:p>
        </p:txBody>
      </p:sp>
      <p:sp>
        <p:nvSpPr>
          <p:cNvPr id="10243" name="Text Box 3"/>
          <p:cNvSpPr txBox="1">
            <a:spLocks noChangeArrowheads="1"/>
          </p:cNvSpPr>
          <p:nvPr/>
        </p:nvSpPr>
        <p:spPr bwMode="auto">
          <a:xfrm>
            <a:off x="8494713" y="6399213"/>
            <a:ext cx="192087"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algn="r" eaLnBrk="1" hangingPunct="1"/>
            <a:fld id="{E9EAC5C0-230C-614D-9466-5300D221A392}" type="slidenum">
              <a:rPr lang="en-US" altLang="de-DE">
                <a:solidFill>
                  <a:srgbClr val="878787"/>
                </a:solidFill>
                <a:latin typeface="Calibri" charset="0"/>
                <a:ea typeface="MS PGothic" charset="-128"/>
                <a:sym typeface="Calibri" charset="0"/>
              </a:rPr>
              <a:pPr algn="r" eaLnBrk="1" hangingPunct="1"/>
              <a:t>17</a:t>
            </a:fld>
            <a:endParaRPr lang="en-US" altLang="de-DE">
              <a:solidFill>
                <a:srgbClr val="878787"/>
              </a:solidFill>
              <a:latin typeface="Calibri" charset="0"/>
              <a:ea typeface="MS PGothic" charset="-128"/>
              <a:sym typeface="Calibri" charset="0"/>
            </a:endParaRPr>
          </a:p>
        </p:txBody>
      </p:sp>
      <p:pic>
        <p:nvPicPr>
          <p:cNvPr id="1024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68413"/>
            <a:ext cx="8604250"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4F81BD"/>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fld id="{B9817EB8-752E-9E45-83FB-6D13409892D4}" type="slidenum">
              <a:rPr lang="el-GR" altLang="de-DE"/>
              <a:pPr eaLnBrk="1" hangingPunct="1"/>
              <a:t>18</a:t>
            </a:fld>
            <a:endParaRPr lang="el-GR" altLang="de-DE"/>
          </a:p>
        </p:txBody>
      </p:sp>
      <p:sp>
        <p:nvSpPr>
          <p:cNvPr id="4" name="Title 1"/>
          <p:cNvSpPr txBox="1">
            <a:spLocks/>
          </p:cNvSpPr>
          <p:nvPr/>
        </p:nvSpPr>
        <p:spPr>
          <a:xfrm>
            <a:off x="2339975" y="188913"/>
            <a:ext cx="6346825" cy="1079500"/>
          </a:xfrm>
          <a:prstGeom prst="rect">
            <a:avLst/>
          </a:prstGeom>
        </p:spPr>
        <p:txBody>
          <a:bodyPr>
            <a:normAutofit/>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algn="ctr" eaLnBrk="1" hangingPunct="1"/>
            <a:r>
              <a:rPr lang="en-US" altLang="de-DE" sz="3200">
                <a:solidFill>
                  <a:srgbClr val="B5121B"/>
                </a:solidFill>
                <a:latin typeface="Calibri" charset="0"/>
              </a:rPr>
              <a:t>STORK 2.0 Pilot</a:t>
            </a:r>
            <a:br>
              <a:rPr lang="en-US" altLang="de-DE" sz="3200">
                <a:solidFill>
                  <a:srgbClr val="B5121B"/>
                </a:solidFill>
                <a:latin typeface="Calibri" charset="0"/>
              </a:rPr>
            </a:br>
            <a:r>
              <a:rPr lang="en-US" altLang="de-DE" sz="3200">
                <a:solidFill>
                  <a:srgbClr val="B5121B"/>
                </a:solidFill>
                <a:latin typeface="Calibri" charset="0"/>
              </a:rPr>
              <a:t>WP 5.4 eHealth</a:t>
            </a:r>
            <a:endParaRPr lang="el-GR" altLang="de-DE" sz="3200">
              <a:solidFill>
                <a:srgbClr val="B5121B"/>
              </a:solidFill>
              <a:latin typeface="Calibri" charset="0"/>
            </a:endParaRPr>
          </a:p>
        </p:txBody>
      </p:sp>
      <p:sp>
        <p:nvSpPr>
          <p:cNvPr id="5" name="Text Placeholder 2"/>
          <p:cNvSpPr txBox="1">
            <a:spLocks/>
          </p:cNvSpPr>
          <p:nvPr/>
        </p:nvSpPr>
        <p:spPr>
          <a:xfrm>
            <a:off x="539750" y="1773238"/>
            <a:ext cx="7704138" cy="503237"/>
          </a:xfrm>
          <a:prstGeom prst="rect">
            <a:avLst/>
          </a:prstGeom>
          <a:solidFill>
            <a:schemeClr val="bg1">
              <a:lumMod val="85000"/>
            </a:schemeClr>
          </a:solidFill>
        </p:spPr>
        <p:txBody>
          <a:bodyPr>
            <a:normAutofit/>
          </a:bodyPr>
          <a:lstStyle>
            <a:lvl1pPr marL="342900" indent="-342900"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algn="ctr" eaLnBrk="1" hangingPunct="1">
              <a:lnSpc>
                <a:spcPct val="90000"/>
              </a:lnSpc>
              <a:spcBef>
                <a:spcPct val="20000"/>
              </a:spcBef>
            </a:pPr>
            <a:r>
              <a:rPr lang="en-US" altLang="de-DE" sz="3000">
                <a:solidFill>
                  <a:srgbClr val="404040"/>
                </a:solidFill>
                <a:latin typeface="Calibri" charset="0"/>
              </a:rPr>
              <a:t>eHealth - Objectives</a:t>
            </a:r>
            <a:endParaRPr lang="el-GR" altLang="de-DE" sz="3000">
              <a:solidFill>
                <a:srgbClr val="404040"/>
              </a:solidFill>
              <a:latin typeface="Calibri" charset="0"/>
            </a:endParaRPr>
          </a:p>
        </p:txBody>
      </p:sp>
      <p:sp>
        <p:nvSpPr>
          <p:cNvPr id="6" name="Rectangle 5"/>
          <p:cNvSpPr/>
          <p:nvPr/>
        </p:nvSpPr>
        <p:spPr>
          <a:xfrm>
            <a:off x="539750" y="2276475"/>
            <a:ext cx="7704138" cy="3294063"/>
          </a:xfrm>
          <a:prstGeom prst="rect">
            <a:avLst/>
          </a:prstGeom>
        </p:spPr>
        <p:txBody>
          <a:bodyPr>
            <a:spAutoFit/>
          </a:bodyPr>
          <a:lstStyle/>
          <a:p>
            <a:endParaRPr lang="es-ES" altLang="de-DE" sz="800">
              <a:solidFill>
                <a:srgbClr val="404040"/>
              </a:solidFill>
            </a:endParaRPr>
          </a:p>
          <a:p>
            <a:pPr algn="just">
              <a:buFont typeface="Arial" charset="0"/>
              <a:buChar char="•"/>
            </a:pPr>
            <a:r>
              <a:rPr lang="en-US" altLang="de-DE" sz="2000">
                <a:solidFill>
                  <a:srgbClr val="404040"/>
                </a:solidFill>
              </a:rPr>
              <a:t>The pilot is fully in line with Key Action 13 </a:t>
            </a:r>
            <a:r>
              <a:rPr lang="en-US" altLang="en-US" sz="2000" i="1">
                <a:solidFill>
                  <a:srgbClr val="404040"/>
                </a:solidFill>
              </a:rPr>
              <a:t>“</a:t>
            </a:r>
            <a:r>
              <a:rPr lang="en-US" altLang="de-DE" sz="2000" i="1">
                <a:solidFill>
                  <a:srgbClr val="404040"/>
                </a:solidFill>
              </a:rPr>
              <a:t>Undertake pilot actions to equip Europeans with secure online access to their medical health data by 2015</a:t>
            </a:r>
            <a:r>
              <a:rPr lang="en-US" altLang="en-US" sz="2000" i="1">
                <a:solidFill>
                  <a:srgbClr val="404040"/>
                </a:solidFill>
              </a:rPr>
              <a:t>”</a:t>
            </a:r>
            <a:r>
              <a:rPr lang="en-US" altLang="ja-JP" sz="2000">
                <a:solidFill>
                  <a:srgbClr val="404040"/>
                </a:solidFill>
              </a:rPr>
              <a:t> of the Digital Agenda as well as with the patients</a:t>
            </a:r>
            <a:r>
              <a:rPr lang="en-US" altLang="en-US" sz="2000">
                <a:solidFill>
                  <a:srgbClr val="404040"/>
                </a:solidFill>
              </a:rPr>
              <a:t>’</a:t>
            </a:r>
            <a:r>
              <a:rPr lang="en-US" altLang="ja-JP" sz="2000">
                <a:solidFill>
                  <a:srgbClr val="404040"/>
                </a:solidFill>
              </a:rPr>
              <a:t> right of getting access to their personal medical data in crossborder healthcare as a topic in the EU Directive 2011/24/EU.</a:t>
            </a:r>
          </a:p>
          <a:p>
            <a:pPr algn="just">
              <a:buFont typeface="Arial" charset="0"/>
              <a:buChar char="•"/>
            </a:pPr>
            <a:endParaRPr lang="en-US" altLang="de-DE" sz="2000">
              <a:solidFill>
                <a:srgbClr val="404040"/>
              </a:solidFill>
            </a:endParaRPr>
          </a:p>
          <a:p>
            <a:pPr algn="just">
              <a:buFont typeface="Arial" charset="0"/>
              <a:buChar char="•"/>
            </a:pPr>
            <a:r>
              <a:rPr lang="en-US" altLang="de-DE" sz="2000">
                <a:solidFill>
                  <a:srgbClr val="404040"/>
                </a:solidFill>
              </a:rPr>
              <a:t>The pilot leverages the existing STORK infrastructure to processing medical data, i.e. an area with the highest data protection requirements due to special categories of data that receive particular protection under the Data Protection Directive 95/46/EC.</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r>
              <a:rPr lang="de-AT" altLang="de-DE"/>
              <a:t>eHealth pilot</a:t>
            </a:r>
            <a:endParaRPr lang="de-DE" altLang="de-DE"/>
          </a:p>
        </p:txBody>
      </p:sp>
      <p:sp>
        <p:nvSpPr>
          <p:cNvPr id="3" name="Inhaltsplatzhalter 2"/>
          <p:cNvSpPr>
            <a:spLocks noGrp="1"/>
          </p:cNvSpPr>
          <p:nvPr>
            <p:ph idx="1"/>
          </p:nvPr>
        </p:nvSpPr>
        <p:spPr/>
        <p:txBody>
          <a:bodyPr wrap="square" lIns="91440" tIns="45720" rIns="91440" bIns="45720" numCol="1" anchor="t" anchorCtr="0" compatLnSpc="1">
            <a:prstTxWarp prst="textNoShape">
              <a:avLst/>
            </a:prstTxWarp>
          </a:bodyPr>
          <a:lstStyle/>
          <a:p>
            <a:pPr marL="0" indent="0">
              <a:buFont typeface="Arial" charset="0"/>
              <a:buNone/>
            </a:pPr>
            <a:r>
              <a:rPr lang="de-DE" altLang="de-DE" sz="2400" b="1" dirty="0"/>
              <a:t>Main Goal: </a:t>
            </a:r>
          </a:p>
          <a:p>
            <a:pPr marL="0" indent="0"/>
            <a:r>
              <a:rPr lang="en-US" altLang="de-DE" sz="2400" dirty="0"/>
              <a:t>Use STORK to access </a:t>
            </a:r>
            <a:r>
              <a:rPr lang="en-US" altLang="de-DE" sz="2400" dirty="0" err="1"/>
              <a:t>epSOS</a:t>
            </a:r>
            <a:r>
              <a:rPr lang="en-US" altLang="de-DE" sz="2400" dirty="0"/>
              <a:t> </a:t>
            </a:r>
            <a:r>
              <a:rPr lang="en-US" altLang="de-DE" sz="2400" dirty="0" err="1"/>
              <a:t>eHealth</a:t>
            </a:r>
            <a:r>
              <a:rPr lang="en-US" altLang="de-DE" sz="2400" dirty="0"/>
              <a:t> Infrastructure (</a:t>
            </a:r>
            <a:r>
              <a:rPr lang="en-US" altLang="de-DE" sz="2400" dirty="0" err="1"/>
              <a:t>epSOS</a:t>
            </a:r>
            <a:r>
              <a:rPr lang="en-US" altLang="de-DE" sz="2400" dirty="0"/>
              <a:t> provides </a:t>
            </a:r>
            <a:r>
              <a:rPr lang="en-US" altLang="de-DE" sz="2400" dirty="0" err="1"/>
              <a:t>eHealth</a:t>
            </a:r>
            <a:r>
              <a:rPr lang="en-US" altLang="de-DE" sz="2400" dirty="0"/>
              <a:t> services) </a:t>
            </a:r>
          </a:p>
          <a:p>
            <a:pPr marL="0" indent="0"/>
            <a:r>
              <a:rPr lang="en-US" altLang="de-DE" sz="2400" dirty="0"/>
              <a:t>Enable access to health data of patients in a foreign country using their local </a:t>
            </a:r>
            <a:r>
              <a:rPr lang="en-US" altLang="de-DE" sz="2400" dirty="0" err="1"/>
              <a:t>eID</a:t>
            </a:r>
            <a:r>
              <a:rPr lang="en-US" altLang="de-DE" sz="2400" dirty="0"/>
              <a:t> mechanism </a:t>
            </a:r>
          </a:p>
          <a:p>
            <a:pPr marL="0" indent="0"/>
            <a:endParaRPr lang="en-US" altLang="de-DE" sz="2400" dirty="0"/>
          </a:p>
          <a:p>
            <a:pPr marL="0" indent="0"/>
            <a:r>
              <a:rPr lang="en-US" altLang="de-DE" sz="2400" dirty="0"/>
              <a:t>8</a:t>
            </a:r>
            <a:r>
              <a:rPr lang="en-US" altLang="de-DE" sz="2400" dirty="0" smtClean="0"/>
              <a:t> </a:t>
            </a:r>
            <a:r>
              <a:rPr lang="en-US" altLang="de-DE" sz="2400" dirty="0"/>
              <a:t>MS involved  AT, </a:t>
            </a:r>
            <a:r>
              <a:rPr lang="en-US" altLang="de-DE" sz="2400" dirty="0" smtClean="0"/>
              <a:t>(BE), (CH), IT</a:t>
            </a:r>
            <a:r>
              <a:rPr lang="en-US" altLang="de-DE" sz="2400" dirty="0"/>
              <a:t>, SE, </a:t>
            </a:r>
            <a:r>
              <a:rPr lang="en-US" altLang="de-DE" sz="2400" dirty="0" smtClean="0"/>
              <a:t>(SI, TR </a:t>
            </a:r>
            <a:r>
              <a:rPr lang="en-US" altLang="de-DE" sz="2400" dirty="0"/>
              <a:t>&amp; </a:t>
            </a:r>
            <a:r>
              <a:rPr lang="en-US" altLang="de-DE" sz="2400" dirty="0" smtClean="0"/>
              <a:t>UK), additional Switzerland Region Geneva (with </a:t>
            </a:r>
            <a:r>
              <a:rPr lang="en-US" altLang="de-DE" sz="2400" dirty="0" err="1" smtClean="0"/>
              <a:t>epSOS</a:t>
            </a:r>
            <a:r>
              <a:rPr lang="en-US" altLang="de-DE" sz="2400" dirty="0" smtClean="0"/>
              <a:t> </a:t>
            </a:r>
            <a:r>
              <a:rPr lang="en-US" altLang="de-DE" sz="2400" dirty="0" err="1" smtClean="0"/>
              <a:t>OpenNCP</a:t>
            </a:r>
            <a:r>
              <a:rPr lang="en-US" altLang="de-DE" sz="2400" dirty="0" smtClean="0"/>
              <a:t>) </a:t>
            </a:r>
            <a:endParaRPr lang="en-US" altLang="de-DE" sz="2400" dirty="0"/>
          </a:p>
          <a:p>
            <a:pPr marL="0" indent="0"/>
            <a:endParaRPr lang="de-DE" altLang="de-DE" sz="2000" dirty="0"/>
          </a:p>
          <a:p>
            <a:pPr marL="0" indent="0"/>
            <a:endParaRPr lang="de-DE" altLang="de-DE" sz="2000" dirty="0"/>
          </a:p>
          <a:p>
            <a:pPr marL="0" indent="0"/>
            <a:endParaRPr lang="de-DE" altLang="de-DE"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2339975" y="53975"/>
            <a:ext cx="511175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pPr eaLnBrk="1" hangingPunct="1">
              <a:defRPr/>
            </a:pPr>
            <a:r>
              <a:rPr lang="en-US" dirty="0" smtClean="0"/>
              <a:t>General</a:t>
            </a:r>
          </a:p>
        </p:txBody>
      </p:sp>
      <p:sp>
        <p:nvSpPr>
          <p:cNvPr id="8194" name="Rectangle 2"/>
          <p:cNvSpPr>
            <a:spLocks noGrp="1" noChangeArrowheads="1"/>
          </p:cNvSpPr>
          <p:nvPr>
            <p:ph type="body" idx="1"/>
          </p:nvPr>
        </p:nvSpPr>
        <p:spPr bwMode="auto">
          <a:xfrm>
            <a:off x="457200" y="1341438"/>
            <a:ext cx="8229600" cy="46799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50800" tIns="50800" rIns="50800" bIns="50800" numCol="1" anchor="t" anchorCtr="0" compatLnSpc="1">
            <a:prstTxWarp prst="textNoShape">
              <a:avLst/>
            </a:prstTxWarp>
          </a:bodyPr>
          <a:lstStyle/>
          <a:p>
            <a:pPr marL="0" indent="0" eaLnBrk="1" hangingPunct="1">
              <a:buFont typeface="Arial" charset="0"/>
              <a:buNone/>
            </a:pPr>
            <a:r>
              <a:rPr lang="en-US" altLang="de-DE" sz="2400" b="1"/>
              <a:t>STORK = Secure idenTity acrOss boRders linKed </a:t>
            </a:r>
          </a:p>
          <a:p>
            <a:pPr marL="0" indent="0" eaLnBrk="1" hangingPunct="1">
              <a:buFont typeface="Arial" charset="0"/>
              <a:buNone/>
            </a:pPr>
            <a:endParaRPr lang="en-US" altLang="de-DE" sz="2400"/>
          </a:p>
          <a:p>
            <a:pPr marL="0" indent="0" eaLnBrk="1" hangingPunct="1">
              <a:buFont typeface="Arial" charset="0"/>
              <a:buNone/>
            </a:pPr>
            <a:r>
              <a:rPr lang="en-US" altLang="de-DE" sz="2400"/>
              <a:t>STORK 2.0 will contribute to the realization of a single European electronic identification and authentication area. </a:t>
            </a:r>
          </a:p>
          <a:p>
            <a:pPr marL="0" indent="0" eaLnBrk="1" hangingPunct="1">
              <a:buFont typeface="Arial" charset="0"/>
              <a:buNone/>
            </a:pPr>
            <a:r>
              <a:rPr lang="en-US" altLang="de-DE" sz="2400"/>
              <a:t>It does so by building on the results of </a:t>
            </a:r>
            <a:r>
              <a:rPr lang="en-US" altLang="de-DE" sz="2400">
                <a:hlinkClick r:id="rId2" tooltip="STORK"/>
              </a:rPr>
              <a:t>STORK</a:t>
            </a:r>
            <a:r>
              <a:rPr lang="en-US" altLang="de-DE" sz="2400"/>
              <a:t>, establishing interoperability of different approaches at national and EU level, eID for persons, eID for legal entities and the facility to mandate.</a:t>
            </a:r>
          </a:p>
          <a:p>
            <a:pPr marL="0" indent="0" eaLnBrk="1" hangingPunct="1">
              <a:buFont typeface="Arial" charset="0"/>
              <a:buNone/>
            </a:pPr>
            <a:r>
              <a:rPr lang="en-US" altLang="de-DE" sz="2400"/>
              <a:t>It will be a step forward towards the creation of a fully operational framework and infrastructure for electronic identities and authentication in the EU.</a:t>
            </a:r>
          </a:p>
        </p:txBody>
      </p:sp>
      <p:sp>
        <p:nvSpPr>
          <p:cNvPr id="8195" name="Text Box 3"/>
          <p:cNvSpPr txBox="1">
            <a:spLocks noChangeArrowheads="1"/>
          </p:cNvSpPr>
          <p:nvPr/>
        </p:nvSpPr>
        <p:spPr bwMode="auto">
          <a:xfrm>
            <a:off x="8494713" y="6399213"/>
            <a:ext cx="192087"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algn="r" eaLnBrk="1" hangingPunct="1"/>
            <a:fld id="{25461EEF-D9CF-3B4C-B37A-C1E557F13969}" type="slidenum">
              <a:rPr lang="en-US" altLang="de-DE">
                <a:solidFill>
                  <a:srgbClr val="878787"/>
                </a:solidFill>
                <a:latin typeface="Calibri" charset="0"/>
                <a:ea typeface="MS PGothic" charset="-128"/>
                <a:sym typeface="Calibri" charset="0"/>
              </a:rPr>
              <a:pPr algn="r" eaLnBrk="1" hangingPunct="1"/>
              <a:t>2</a:t>
            </a:fld>
            <a:endParaRPr lang="en-US" altLang="de-DE">
              <a:solidFill>
                <a:srgbClr val="878787"/>
              </a:solidFill>
              <a:latin typeface="Calibri" charset="0"/>
              <a:ea typeface="MS PGothic" charset="-128"/>
              <a:sym typeface="Calibri"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2339975" y="53975"/>
            <a:ext cx="6346825"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pPr eaLnBrk="1" hangingPunct="1">
              <a:defRPr/>
            </a:pPr>
            <a:r>
              <a:rPr lang="en-US" dirty="0" smtClean="0"/>
              <a:t>Pilot Use Cases</a:t>
            </a:r>
          </a:p>
        </p:txBody>
      </p:sp>
      <p:sp>
        <p:nvSpPr>
          <p:cNvPr id="12290" name="Text Box 2"/>
          <p:cNvSpPr txBox="1">
            <a:spLocks noChangeArrowheads="1"/>
          </p:cNvSpPr>
          <p:nvPr/>
        </p:nvSpPr>
        <p:spPr bwMode="auto">
          <a:xfrm>
            <a:off x="8494713" y="6399213"/>
            <a:ext cx="192087"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algn="r" eaLnBrk="1" hangingPunct="1"/>
            <a:fld id="{72203A4B-0702-4C4D-92D6-F8A87A85B644}" type="slidenum">
              <a:rPr lang="en-US" altLang="de-DE">
                <a:solidFill>
                  <a:srgbClr val="878787"/>
                </a:solidFill>
                <a:latin typeface="Calibri" charset="0"/>
                <a:ea typeface="MS PGothic" charset="-128"/>
                <a:sym typeface="Calibri" charset="0"/>
              </a:rPr>
              <a:pPr algn="r" eaLnBrk="1" hangingPunct="1"/>
              <a:t>20</a:t>
            </a:fld>
            <a:endParaRPr lang="en-US" altLang="de-DE">
              <a:solidFill>
                <a:srgbClr val="878787"/>
              </a:solidFill>
              <a:latin typeface="Calibri" charset="0"/>
              <a:ea typeface="MS PGothic" charset="-128"/>
              <a:sym typeface="Calibri" charset="0"/>
            </a:endParaRPr>
          </a:p>
        </p:txBody>
      </p:sp>
      <p:sp>
        <p:nvSpPr>
          <p:cNvPr id="12291" name="Rectangle 3"/>
          <p:cNvSpPr>
            <a:spLocks noGrp="1" noChangeArrowheads="1"/>
          </p:cNvSpPr>
          <p:nvPr>
            <p:ph type="body" idx="1"/>
          </p:nvPr>
        </p:nvSpPr>
        <p:spPr bwMode="auto">
          <a:xfrm>
            <a:off x="457200" y="1341438"/>
            <a:ext cx="8229600" cy="46799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50800" tIns="50800" rIns="50800" bIns="50800" numCol="1" anchor="t" anchorCtr="0" compatLnSpc="1">
            <a:prstTxWarp prst="textNoShape">
              <a:avLst/>
            </a:prstTxWarp>
          </a:bodyPr>
          <a:lstStyle/>
          <a:p>
            <a:pPr eaLnBrk="1" hangingPunct="1">
              <a:lnSpc>
                <a:spcPct val="80000"/>
              </a:lnSpc>
              <a:spcBef>
                <a:spcPct val="0"/>
              </a:spcBef>
            </a:pPr>
            <a:r>
              <a:rPr lang="en-US" altLang="de-DE" sz="2400" b="1" dirty="0">
                <a:solidFill>
                  <a:srgbClr val="3F3F3F"/>
                </a:solidFill>
              </a:rPr>
              <a:t>Use Case 1: Patient access to </a:t>
            </a:r>
            <a:r>
              <a:rPr lang="en-US" altLang="de-DE" sz="2400" b="1" dirty="0" err="1">
                <a:solidFill>
                  <a:srgbClr val="3F3F3F"/>
                </a:solidFill>
              </a:rPr>
              <a:t>eHealth</a:t>
            </a:r>
            <a:r>
              <a:rPr lang="en-US" altLang="de-DE" sz="2400" b="1" dirty="0">
                <a:solidFill>
                  <a:srgbClr val="3F3F3F"/>
                </a:solidFill>
              </a:rPr>
              <a:t> records</a:t>
            </a:r>
          </a:p>
          <a:p>
            <a:pPr eaLnBrk="1" hangingPunct="1">
              <a:lnSpc>
                <a:spcPct val="80000"/>
              </a:lnSpc>
              <a:spcBef>
                <a:spcPts val="600"/>
              </a:spcBef>
              <a:buFontTx/>
              <a:buChar char="-"/>
            </a:pPr>
            <a:r>
              <a:rPr lang="en-US" altLang="de-DE" sz="2400" dirty="0" err="1">
                <a:solidFill>
                  <a:srgbClr val="3F3F3F"/>
                </a:solidFill>
              </a:rPr>
              <a:t>eIdentification</a:t>
            </a:r>
            <a:r>
              <a:rPr lang="en-US" altLang="de-DE" sz="2400" dirty="0">
                <a:solidFill>
                  <a:srgbClr val="3F3F3F"/>
                </a:solidFill>
              </a:rPr>
              <a:t> plus </a:t>
            </a:r>
            <a:r>
              <a:rPr lang="en-US" altLang="de-DE" sz="2400" dirty="0" err="1">
                <a:solidFill>
                  <a:srgbClr val="3F3F3F"/>
                </a:solidFill>
              </a:rPr>
              <a:t>eAuthentication</a:t>
            </a:r>
            <a:r>
              <a:rPr lang="en-US" altLang="de-DE" sz="2400" dirty="0">
                <a:solidFill>
                  <a:srgbClr val="3F3F3F"/>
                </a:solidFill>
              </a:rPr>
              <a:t> with Mobile Tan,  Cards within national </a:t>
            </a:r>
            <a:r>
              <a:rPr lang="en-US" altLang="de-DE" sz="2400" dirty="0" err="1">
                <a:solidFill>
                  <a:srgbClr val="3F3F3F"/>
                </a:solidFill>
              </a:rPr>
              <a:t>eHealth</a:t>
            </a:r>
            <a:r>
              <a:rPr lang="en-US" altLang="de-DE" sz="2400" dirty="0">
                <a:solidFill>
                  <a:srgbClr val="3F3F3F"/>
                </a:solidFill>
              </a:rPr>
              <a:t> Infrastructure</a:t>
            </a:r>
          </a:p>
          <a:p>
            <a:pPr eaLnBrk="1" hangingPunct="1">
              <a:lnSpc>
                <a:spcPct val="80000"/>
              </a:lnSpc>
              <a:spcBef>
                <a:spcPts val="600"/>
              </a:spcBef>
              <a:buFontTx/>
              <a:buChar char="-"/>
            </a:pPr>
            <a:r>
              <a:rPr lang="en-US" altLang="de-DE" sz="2400" dirty="0">
                <a:solidFill>
                  <a:srgbClr val="3F3F3F"/>
                </a:solidFill>
              </a:rPr>
              <a:t>Patient Access within national </a:t>
            </a:r>
            <a:r>
              <a:rPr lang="en-US" altLang="de-DE" sz="2400" dirty="0" err="1">
                <a:solidFill>
                  <a:srgbClr val="3F3F3F"/>
                </a:solidFill>
              </a:rPr>
              <a:t>eHealth</a:t>
            </a:r>
            <a:r>
              <a:rPr lang="en-US" altLang="de-DE" sz="2400" dirty="0">
                <a:solidFill>
                  <a:srgbClr val="3F3F3F"/>
                </a:solidFill>
              </a:rPr>
              <a:t> Infrastructure</a:t>
            </a:r>
          </a:p>
          <a:p>
            <a:pPr lvl="1" eaLnBrk="1" hangingPunct="1">
              <a:lnSpc>
                <a:spcPct val="80000"/>
              </a:lnSpc>
              <a:spcBef>
                <a:spcPts val="600"/>
              </a:spcBef>
              <a:buFontTx/>
              <a:buChar char="-"/>
            </a:pPr>
            <a:r>
              <a:rPr lang="en-US" altLang="de-DE" sz="2400" dirty="0" err="1">
                <a:solidFill>
                  <a:srgbClr val="3F3F3F"/>
                </a:solidFill>
              </a:rPr>
              <a:t>Eg</a:t>
            </a:r>
            <a:r>
              <a:rPr lang="en-US" altLang="de-DE" sz="2400" dirty="0">
                <a:solidFill>
                  <a:srgbClr val="3F3F3F"/>
                </a:solidFill>
              </a:rPr>
              <a:t>: </a:t>
            </a:r>
            <a:r>
              <a:rPr lang="en-US" altLang="de-DE" sz="2400" dirty="0" smtClean="0">
                <a:solidFill>
                  <a:srgbClr val="3F3F3F"/>
                </a:solidFill>
              </a:rPr>
              <a:t>Consent, Medical </a:t>
            </a:r>
            <a:r>
              <a:rPr lang="en-US" altLang="de-DE" sz="2400" dirty="0">
                <a:solidFill>
                  <a:srgbClr val="3F3F3F"/>
                </a:solidFill>
              </a:rPr>
              <a:t>Information, Patient Summary, Audit Logs</a:t>
            </a:r>
          </a:p>
          <a:p>
            <a:pPr eaLnBrk="1" hangingPunct="1">
              <a:lnSpc>
                <a:spcPct val="80000"/>
              </a:lnSpc>
              <a:spcBef>
                <a:spcPts val="600"/>
              </a:spcBef>
              <a:buFontTx/>
              <a:buChar char="-"/>
            </a:pPr>
            <a:endParaRPr lang="en-US" altLang="de-DE" sz="2400" dirty="0">
              <a:solidFill>
                <a:srgbClr val="3F3F3F"/>
              </a:solidFill>
            </a:endParaRPr>
          </a:p>
          <a:p>
            <a:pPr eaLnBrk="1" hangingPunct="1">
              <a:lnSpc>
                <a:spcPct val="80000"/>
              </a:lnSpc>
              <a:spcBef>
                <a:spcPts val="600"/>
              </a:spcBef>
            </a:pPr>
            <a:r>
              <a:rPr lang="en-US" altLang="de-DE" sz="2400" b="1" dirty="0">
                <a:solidFill>
                  <a:srgbClr val="3F3F3F"/>
                </a:solidFill>
              </a:rPr>
              <a:t>Use Case 2: Representative access to </a:t>
            </a:r>
            <a:r>
              <a:rPr lang="en-US" altLang="de-DE" sz="2400" b="1" dirty="0" err="1">
                <a:solidFill>
                  <a:srgbClr val="3F3F3F"/>
                </a:solidFill>
              </a:rPr>
              <a:t>eHealth</a:t>
            </a:r>
            <a:r>
              <a:rPr lang="en-US" altLang="de-DE" sz="2400" b="1" dirty="0">
                <a:solidFill>
                  <a:srgbClr val="3F3F3F"/>
                </a:solidFill>
              </a:rPr>
              <a:t> records</a:t>
            </a:r>
          </a:p>
          <a:p>
            <a:pPr eaLnBrk="1" hangingPunct="1">
              <a:lnSpc>
                <a:spcPct val="80000"/>
              </a:lnSpc>
              <a:spcBef>
                <a:spcPts val="600"/>
              </a:spcBef>
              <a:buFontTx/>
              <a:buChar char="-"/>
            </a:pPr>
            <a:r>
              <a:rPr lang="en-US" altLang="de-DE" sz="2400" dirty="0">
                <a:solidFill>
                  <a:srgbClr val="3F3F3F"/>
                </a:solidFill>
              </a:rPr>
              <a:t>Use Case 1</a:t>
            </a:r>
          </a:p>
          <a:p>
            <a:pPr eaLnBrk="1" hangingPunct="1">
              <a:lnSpc>
                <a:spcPct val="80000"/>
              </a:lnSpc>
              <a:spcBef>
                <a:spcPts val="600"/>
              </a:spcBef>
              <a:buFontTx/>
              <a:buChar char="-"/>
            </a:pPr>
            <a:r>
              <a:rPr lang="en-US" altLang="de-DE" sz="2400" dirty="0">
                <a:solidFill>
                  <a:srgbClr val="3F3F3F"/>
                </a:solidFill>
              </a:rPr>
              <a:t>Additional: Patient Access on behalf (delegate, mandate)</a:t>
            </a:r>
          </a:p>
          <a:p>
            <a:pPr eaLnBrk="1" hangingPunct="1">
              <a:lnSpc>
                <a:spcPct val="80000"/>
              </a:lnSpc>
              <a:spcBef>
                <a:spcPts val="600"/>
              </a:spcBef>
              <a:buFontTx/>
              <a:buChar char="-"/>
            </a:pPr>
            <a:endParaRPr lang="en-US" altLang="de-DE" sz="2400" dirty="0">
              <a:solidFill>
                <a:srgbClr val="3F3F3F"/>
              </a:solidFill>
            </a:endParaRPr>
          </a:p>
          <a:p>
            <a:pPr eaLnBrk="1" hangingPunct="1">
              <a:lnSpc>
                <a:spcPct val="80000"/>
              </a:lnSpc>
              <a:spcBef>
                <a:spcPts val="600"/>
              </a:spcBef>
            </a:pPr>
            <a:r>
              <a:rPr lang="en-US" altLang="de-DE" sz="2400" b="1" dirty="0">
                <a:solidFill>
                  <a:srgbClr val="3F3F3F"/>
                </a:solidFill>
              </a:rPr>
              <a:t>Use Case 3: HCP identification</a:t>
            </a:r>
          </a:p>
          <a:p>
            <a:pPr eaLnBrk="1" hangingPunct="1">
              <a:lnSpc>
                <a:spcPct val="80000"/>
              </a:lnSpc>
              <a:spcBef>
                <a:spcPts val="600"/>
              </a:spcBef>
              <a:buFontTx/>
              <a:buChar char="-"/>
            </a:pPr>
            <a:r>
              <a:rPr lang="en-US" altLang="de-DE" sz="2400" dirty="0">
                <a:solidFill>
                  <a:srgbClr val="3F3F3F"/>
                </a:solidFill>
              </a:rPr>
              <a:t>Providing HCP Attributes (Identification, Role) for further Consideration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r>
              <a:rPr lang="de-DE" altLang="de-DE"/>
              <a:t/>
            </a:r>
            <a:br>
              <a:rPr lang="de-DE" altLang="de-DE"/>
            </a:br>
            <a:r>
              <a:rPr lang="en-US" altLang="de-DE"/>
              <a:t>Overall Pilot Scope &amp; Technical /Business Goals </a:t>
            </a:r>
            <a:endParaRPr lang="de-DE" altLang="de-DE"/>
          </a:p>
        </p:txBody>
      </p:sp>
      <p:sp>
        <p:nvSpPr>
          <p:cNvPr id="3" name="Inhaltsplatzhalter 2"/>
          <p:cNvSpPr>
            <a:spLocks noGrp="1"/>
          </p:cNvSpPr>
          <p:nvPr>
            <p:ph idx="1"/>
          </p:nvPr>
        </p:nvSpPr>
        <p:spPr/>
        <p:txBody>
          <a:bodyPr wrap="square" lIns="91440" tIns="45720" rIns="91440" bIns="45720" numCol="1" anchor="t" anchorCtr="0" compatLnSpc="1">
            <a:prstTxWarp prst="textNoShape">
              <a:avLst/>
            </a:prstTxWarp>
          </a:bodyPr>
          <a:lstStyle/>
          <a:p>
            <a:pPr marL="0" indent="0">
              <a:buFont typeface="Arial" charset="0"/>
              <a:buNone/>
            </a:pPr>
            <a:r>
              <a:rPr lang="de-DE" altLang="de-DE" sz="2400" b="1"/>
              <a:t>Main Goal: </a:t>
            </a:r>
          </a:p>
          <a:p>
            <a:pPr marL="0" indent="0"/>
            <a:r>
              <a:rPr lang="en-US" altLang="de-DE" sz="2400"/>
              <a:t>Using STORK eID Infrastructure to access eHealth Infrastructure </a:t>
            </a:r>
          </a:p>
          <a:p>
            <a:pPr marL="0" indent="0"/>
            <a:r>
              <a:rPr lang="en-US" altLang="de-DE" sz="2400"/>
              <a:t>Enabling patients to access their health data in a foreign country using their local eID mechanism </a:t>
            </a:r>
          </a:p>
          <a:p>
            <a:pPr marL="0" indent="0"/>
            <a:r>
              <a:rPr lang="de-DE" altLang="de-DE" sz="2400"/>
              <a:t>Support of  mandates </a:t>
            </a:r>
          </a:p>
          <a:p>
            <a:pPr marL="0" indent="0"/>
            <a:r>
              <a:rPr lang="en-US" altLang="de-DE" sz="2400"/>
              <a:t>Using STORK as a source for authorization attributes from local eHealth Infrastructures </a:t>
            </a:r>
          </a:p>
          <a:p>
            <a:pPr marL="0" indent="0"/>
            <a:r>
              <a:rPr lang="en-US" altLang="de-DE" sz="2400"/>
              <a:t>The pilot intends to enhance the arbitrary (including paper based) means of patient identification of epSOS by electronic processes using STORK 2.0 functionalities </a:t>
            </a:r>
          </a:p>
          <a:p>
            <a:pPr marL="0" indent="0"/>
            <a:endParaRPr lang="de-DE" altLang="de-DE" sz="2400"/>
          </a:p>
          <a:p>
            <a:pPr marL="0" indent="0"/>
            <a:endParaRPr lang="de-DE" altLang="de-DE" sz="2400"/>
          </a:p>
          <a:p>
            <a:pPr marL="0" indent="0"/>
            <a:endParaRPr lang="de-DE" altLang="de-DE" sz="2400"/>
          </a:p>
          <a:p>
            <a:pPr marL="0" indent="0"/>
            <a:endParaRPr lang="de-DE" altLang="de-DE" sz="2000"/>
          </a:p>
          <a:p>
            <a:pPr marL="0" indent="0"/>
            <a:endParaRPr lang="de-DE" altLang="de-DE"/>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068638"/>
            <a:ext cx="6408737" cy="334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4F81BD"/>
                </a:solidFill>
                <a:miter lim="800000"/>
                <a:headEnd/>
                <a:tailEnd/>
              </a14:hiddenLine>
            </a:ext>
          </a:extLst>
        </p:spPr>
      </p:pic>
      <p:sp>
        <p:nvSpPr>
          <p:cNvPr id="2" name="Titel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r>
              <a:rPr lang="de-DE" altLang="de-DE"/>
              <a:t/>
            </a:r>
            <a:br>
              <a:rPr lang="de-DE" altLang="de-DE"/>
            </a:br>
            <a:r>
              <a:rPr lang="en-US" altLang="de-DE"/>
              <a:t>Opportunities enabled by eHealth Pilot </a:t>
            </a:r>
            <a:endParaRPr lang="de-DE" altLang="de-DE"/>
          </a:p>
        </p:txBody>
      </p:sp>
      <p:sp>
        <p:nvSpPr>
          <p:cNvPr id="14339" name="Inhaltsplatzhalter 2"/>
          <p:cNvSpPr>
            <a:spLocks noGrp="1"/>
          </p:cNvSpPr>
          <p:nvPr>
            <p:ph idx="1"/>
          </p:nvPr>
        </p:nvSpPr>
        <p:spPr bwMode="auto">
          <a:xfrm>
            <a:off x="446088" y="1628775"/>
            <a:ext cx="8229600" cy="34559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de-DE" sz="2400"/>
              <a:t>2 LSPs in eHealth working together (STORK, epSOS) –&gt; input for eSENS / sustainabilitiy! </a:t>
            </a:r>
          </a:p>
          <a:p>
            <a:r>
              <a:rPr lang="en-US" altLang="de-DE" sz="2400"/>
              <a:t>eID from STORK Infrastructure for Patient Identification </a:t>
            </a:r>
          </a:p>
          <a:p>
            <a:r>
              <a:rPr lang="en-US" altLang="de-DE" sz="2400"/>
              <a:t>Fulfillment of Patient Right Directive </a:t>
            </a:r>
          </a:p>
          <a:p>
            <a:r>
              <a:rPr lang="de-DE" altLang="de-DE" sz="2400"/>
              <a:t>"Information can save life" </a:t>
            </a:r>
          </a:p>
          <a:p>
            <a:endParaRPr lang="de-DE" altLang="de-DE" sz="2400"/>
          </a:p>
          <a:p>
            <a:endParaRPr lang="de-DE" altLang="de-DE" sz="2400"/>
          </a:p>
          <a:p>
            <a:endParaRPr lang="de-DE" altLang="de-DE" sz="2000"/>
          </a:p>
          <a:p>
            <a:endParaRPr lang="de-DE" altLang="de-DE"/>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1" y="-315416"/>
            <a:ext cx="6635080" cy="12509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r>
              <a:rPr lang="de-DE" altLang="de-DE" dirty="0"/>
              <a:t/>
            </a:r>
            <a:br>
              <a:rPr lang="de-DE" altLang="de-DE" dirty="0"/>
            </a:br>
            <a:r>
              <a:rPr lang="de-DE" altLang="de-DE" dirty="0" smtClean="0"/>
              <a:t>Status – Vision</a:t>
            </a:r>
            <a:br>
              <a:rPr lang="de-DE" altLang="de-DE" dirty="0" smtClean="0"/>
            </a:br>
            <a:r>
              <a:rPr lang="de-DE" altLang="de-DE" dirty="0" smtClean="0"/>
              <a:t>STORK 2.0 </a:t>
            </a:r>
            <a:r>
              <a:rPr lang="de-DE" altLang="de-DE" dirty="0" err="1" smtClean="0"/>
              <a:t>eHealth</a:t>
            </a:r>
            <a:r>
              <a:rPr lang="de-DE" altLang="de-DE" dirty="0" smtClean="0"/>
              <a:t> &lt;-&gt; </a:t>
            </a:r>
            <a:r>
              <a:rPr lang="de-DE" altLang="de-DE" dirty="0" err="1" smtClean="0"/>
              <a:t>epSOS</a:t>
            </a:r>
            <a:r>
              <a:rPr lang="de-DE" altLang="de-DE" dirty="0" smtClean="0"/>
              <a:t> </a:t>
            </a:r>
            <a:r>
              <a:rPr lang="de-DE" altLang="de-DE" dirty="0" err="1" smtClean="0"/>
              <a:t>OpenNCP</a:t>
            </a:r>
            <a:endParaRPr lang="de-DE" altLang="de-DE" dirty="0"/>
          </a:p>
        </p:txBody>
      </p:sp>
      <p:sp>
        <p:nvSpPr>
          <p:cNvPr id="3" name="Inhaltsplatzhalter 2"/>
          <p:cNvSpPr>
            <a:spLocks noGrp="1"/>
          </p:cNvSpPr>
          <p:nvPr>
            <p:ph idx="1"/>
          </p:nvPr>
        </p:nvSpPr>
        <p:spPr>
          <a:xfrm>
            <a:off x="457200" y="980728"/>
            <a:ext cx="8229600" cy="4525963"/>
          </a:xfrm>
        </p:spPr>
        <p:txBody>
          <a:bodyPr wrap="square" lIns="91440" tIns="45720" rIns="91440" bIns="45720" numCol="1" anchor="t" anchorCtr="0" compatLnSpc="1">
            <a:prstTxWarp prst="textNoShape">
              <a:avLst/>
            </a:prstTxWarp>
          </a:bodyPr>
          <a:lstStyle/>
          <a:p>
            <a:pPr marL="0" indent="0">
              <a:buFont typeface="Arial" charset="0"/>
              <a:buNone/>
            </a:pPr>
            <a:r>
              <a:rPr lang="en-US" altLang="de-DE" sz="2400" b="1" dirty="0" smtClean="0"/>
              <a:t>Status:</a:t>
            </a:r>
          </a:p>
          <a:p>
            <a:pPr marL="0" indent="0"/>
            <a:r>
              <a:rPr lang="en-US" altLang="de-DE" sz="2400" dirty="0" smtClean="0"/>
              <a:t> UC1: Patient Access with STORK </a:t>
            </a:r>
            <a:r>
              <a:rPr lang="en-US" altLang="de-DE" sz="2400" dirty="0" err="1" smtClean="0"/>
              <a:t>eID</a:t>
            </a:r>
            <a:r>
              <a:rPr lang="en-US" altLang="de-DE" sz="2400" dirty="0" smtClean="0"/>
              <a:t> Infrastructure for exchange of Medical Information (only Patient Access) on Test Environment</a:t>
            </a:r>
          </a:p>
          <a:p>
            <a:pPr marL="0" indent="0">
              <a:buNone/>
            </a:pPr>
            <a:r>
              <a:rPr lang="en-US" altLang="de-DE" sz="2400" b="1" dirty="0" smtClean="0"/>
              <a:t>Vision:</a:t>
            </a:r>
            <a:endParaRPr lang="en-US" altLang="de-DE" sz="2400" b="1" dirty="0"/>
          </a:p>
          <a:p>
            <a:pPr marL="0" indent="0"/>
            <a:r>
              <a:rPr lang="en-US" altLang="de-DE" sz="2400" dirty="0" smtClean="0"/>
              <a:t> </a:t>
            </a:r>
            <a:r>
              <a:rPr lang="en-US" altLang="de-DE" sz="2400" dirty="0" smtClean="0"/>
              <a:t>UC1, UC2 and UC3 on Production Environment in September 2014</a:t>
            </a:r>
            <a:endParaRPr lang="en-US" altLang="de-DE" sz="2400" dirty="0" smtClean="0"/>
          </a:p>
          <a:p>
            <a:pPr marL="0" indent="0"/>
            <a:r>
              <a:rPr lang="en-US" altLang="de-DE" sz="2400" dirty="0"/>
              <a:t> </a:t>
            </a:r>
            <a:r>
              <a:rPr lang="en-US" altLang="de-DE" sz="2400" dirty="0" smtClean="0"/>
              <a:t>UC1: Additional Patient Consent</a:t>
            </a:r>
          </a:p>
          <a:p>
            <a:pPr marL="0" indent="0"/>
            <a:r>
              <a:rPr lang="en-US" altLang="de-DE" sz="2400" dirty="0"/>
              <a:t> </a:t>
            </a:r>
            <a:r>
              <a:rPr lang="en-US" altLang="de-DE" sz="2400" dirty="0" smtClean="0"/>
              <a:t>UC2: Login with delegated person – otherwise like UC1</a:t>
            </a:r>
          </a:p>
          <a:p>
            <a:pPr marL="0" indent="0"/>
            <a:r>
              <a:rPr lang="en-US" altLang="de-DE" sz="2400" dirty="0" smtClean="0"/>
              <a:t> UC3: Login of HCP with STORK 2.0 Infrastructure and additional the foreign county receives the attributes that the citizen is indeed a doctor. Afterwards workflow like UC1. (Demo was shown at the Review meeting)</a:t>
            </a:r>
            <a:endParaRPr lang="de-DE" altLang="de-DE" sz="2400" dirty="0"/>
          </a:p>
          <a:p>
            <a:pPr marL="0" indent="0"/>
            <a:endParaRPr lang="de-DE" altLang="de-DE" sz="2400" dirty="0"/>
          </a:p>
          <a:p>
            <a:pPr marL="0" indent="0"/>
            <a:endParaRPr lang="de-DE" altLang="de-DE" sz="2400" dirty="0"/>
          </a:p>
          <a:p>
            <a:pPr marL="0" indent="0"/>
            <a:endParaRPr lang="de-DE" altLang="de-DE" sz="2000" dirty="0"/>
          </a:p>
          <a:p>
            <a:pPr marL="0" indent="0"/>
            <a:endParaRPr lang="de-DE" altLang="de-DE" dirty="0"/>
          </a:p>
        </p:txBody>
      </p:sp>
    </p:spTree>
    <p:extLst>
      <p:ext uri="{BB962C8B-B14F-4D97-AF65-F5344CB8AC3E}">
        <p14:creationId xmlns:p14="http://schemas.microsoft.com/office/powerpoint/2010/main" val="371496417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1341438"/>
            <a:ext cx="8229600" cy="4525962"/>
          </a:xfrm>
        </p:spPr>
        <p:txBody>
          <a:bodyPr wrap="square" lIns="91440" tIns="45720" rIns="91440" bIns="45720" numCol="1" anchor="t" anchorCtr="0" compatLnSpc="1">
            <a:prstTxWarp prst="textNoShape">
              <a:avLst/>
            </a:prstTxWarp>
          </a:bodyPr>
          <a:lstStyle/>
          <a:p>
            <a:pPr marL="0" indent="0">
              <a:buFont typeface="Arial" charset="0"/>
              <a:buNone/>
            </a:pPr>
            <a:r>
              <a:rPr lang="en-US" altLang="en-US" sz="2300"/>
              <a:t>”</a:t>
            </a:r>
            <a:r>
              <a:rPr lang="en-US" altLang="de-DE" sz="2300"/>
              <a:t>Directive 2011/24/EU of the European Parliament and of the Council sets up a network of national authorities responsible for eHealth.</a:t>
            </a:r>
          </a:p>
          <a:p>
            <a:pPr marL="0" indent="0">
              <a:buFont typeface="Arial" charset="0"/>
              <a:buNone/>
            </a:pPr>
            <a:r>
              <a:rPr lang="en-US" altLang="de-DE" sz="2300"/>
              <a:t>To enhance safety and the continuity of cross-border healthcare, the network is required to produce guidelines on cross-border access to electronic health data and services, including by supporting 'common identification and authentication measures to facilitate transferability of data in cross-border healthcare'. Mutual recognition of electronic identification and authentication is key to make cross border healthcare for European citizens a reality. When people travel for treatment, their medical data needs to be accessible in the country of treatment. This requires a solid, safe and trusted electronic identification framework."</a:t>
            </a:r>
            <a:endParaRPr lang="de-DE" altLang="de-DE" sz="2300"/>
          </a:p>
          <a:p>
            <a:pPr marL="0" indent="0"/>
            <a:endParaRPr lang="de-DE" altLang="de-DE" sz="5400"/>
          </a:p>
          <a:p>
            <a:pPr marL="0" indent="0"/>
            <a:endParaRPr lang="de-DE" altLang="de-DE" sz="5400"/>
          </a:p>
          <a:p>
            <a:pPr marL="0" indent="0"/>
            <a:endParaRPr lang="de-DE" altLang="de-DE" sz="5400"/>
          </a:p>
          <a:p>
            <a:pPr marL="0" indent="0"/>
            <a:endParaRPr lang="de-DE" altLang="de-DE" sz="5400"/>
          </a:p>
        </p:txBody>
      </p:sp>
      <p:sp>
        <p:nvSpPr>
          <p:cNvPr id="4" name="Title 3"/>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pPr>
              <a:defRPr/>
            </a:pPr>
            <a:r>
              <a:rPr lang="en-US" dirty="0" err="1" smtClean="0"/>
              <a:t>eIDAS</a:t>
            </a:r>
            <a:r>
              <a:rPr lang="en-US" dirty="0" smtClean="0"/>
              <a:t> Regulation</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fld id="{F920977E-E7A8-E24C-A4F5-444CAE5A9EB4}" type="slidenum">
              <a:rPr lang="el-GR" altLang="de-DE"/>
              <a:pPr eaLnBrk="1" hangingPunct="1"/>
              <a:t>25</a:t>
            </a:fld>
            <a:endParaRPr lang="el-GR" altLang="de-DE"/>
          </a:p>
        </p:txBody>
      </p:sp>
      <p:sp>
        <p:nvSpPr>
          <p:cNvPr id="4" name="Title 1"/>
          <p:cNvSpPr txBox="1">
            <a:spLocks/>
          </p:cNvSpPr>
          <p:nvPr/>
        </p:nvSpPr>
        <p:spPr>
          <a:xfrm>
            <a:off x="179388" y="2349500"/>
            <a:ext cx="3168650" cy="1366838"/>
          </a:xfrm>
          <a:prstGeom prst="rect">
            <a:avLst/>
          </a:prstGeom>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algn="ctr" eaLnBrk="1" hangingPunct="1"/>
            <a:r>
              <a:rPr lang="en-US" altLang="de-DE" sz="3600">
                <a:solidFill>
                  <a:srgbClr val="B5121B"/>
                </a:solidFill>
                <a:latin typeface="Calibri" charset="0"/>
              </a:rPr>
              <a:t>HOW TO GET INVOLVED…</a:t>
            </a:r>
            <a:endParaRPr lang="el-GR" altLang="de-DE" sz="3600">
              <a:solidFill>
                <a:srgbClr val="B5121B"/>
              </a:solidFill>
              <a:latin typeface="Calibri" charset="0"/>
            </a:endParaRPr>
          </a:p>
        </p:txBody>
      </p:sp>
      <p:sp>
        <p:nvSpPr>
          <p:cNvPr id="5" name="Content Placeholder 2"/>
          <p:cNvSpPr txBox="1">
            <a:spLocks/>
          </p:cNvSpPr>
          <p:nvPr/>
        </p:nvSpPr>
        <p:spPr>
          <a:xfrm>
            <a:off x="3419475" y="1125538"/>
            <a:ext cx="5724525" cy="4606925"/>
          </a:xfrm>
          <a:prstGeom prst="rect">
            <a:avLst/>
          </a:prstGeom>
        </p:spPr>
        <p:txBody>
          <a:bodyPr/>
          <a:lstStyle>
            <a:lvl1pPr marL="342900" indent="-342900"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lnSpc>
                <a:spcPct val="150000"/>
              </a:lnSpc>
              <a:spcBef>
                <a:spcPct val="20000"/>
              </a:spcBef>
              <a:buFont typeface="Arial" charset="0"/>
              <a:buChar char="•"/>
            </a:pPr>
            <a:r>
              <a:rPr lang="en-US" altLang="de-DE" sz="2200">
                <a:latin typeface="Calibri" charset="0"/>
              </a:rPr>
              <a:t>Visit </a:t>
            </a:r>
            <a:r>
              <a:rPr lang="en-US" altLang="de-DE" sz="2200" b="1">
                <a:solidFill>
                  <a:srgbClr val="404040"/>
                </a:solidFill>
                <a:latin typeface="Calibri" charset="0"/>
              </a:rPr>
              <a:t>STORK 2.0 website </a:t>
            </a:r>
            <a:r>
              <a:rPr lang="en-US" altLang="de-DE" sz="2200">
                <a:solidFill>
                  <a:srgbClr val="404040"/>
                </a:solidFill>
                <a:latin typeface="Calibri" charset="0"/>
                <a:hlinkClick r:id="rId2"/>
              </a:rPr>
              <a:t>www.eid-stork2.eu</a:t>
            </a:r>
            <a:r>
              <a:rPr lang="en-US" altLang="de-DE" sz="2200">
                <a:solidFill>
                  <a:srgbClr val="404040"/>
                </a:solidFill>
                <a:latin typeface="Calibri" charset="0"/>
              </a:rPr>
              <a:t> !</a:t>
            </a:r>
          </a:p>
          <a:p>
            <a:pPr eaLnBrk="1" hangingPunct="1">
              <a:lnSpc>
                <a:spcPct val="150000"/>
              </a:lnSpc>
              <a:spcBef>
                <a:spcPct val="20000"/>
              </a:spcBef>
              <a:buFont typeface="Arial" charset="0"/>
              <a:buChar char="•"/>
            </a:pPr>
            <a:r>
              <a:rPr lang="en-US" altLang="de-DE" sz="2200">
                <a:solidFill>
                  <a:srgbClr val="404040"/>
                </a:solidFill>
                <a:latin typeface="Calibri" charset="0"/>
              </a:rPr>
              <a:t>Subscribe to </a:t>
            </a:r>
            <a:r>
              <a:rPr lang="en-US" altLang="de-DE" sz="2200" b="1">
                <a:solidFill>
                  <a:srgbClr val="404040"/>
                </a:solidFill>
                <a:latin typeface="Calibri" charset="0"/>
              </a:rPr>
              <a:t>STORK 2.0 Newsletter</a:t>
            </a:r>
            <a:r>
              <a:rPr lang="en-US" altLang="de-DE" sz="2200">
                <a:solidFill>
                  <a:srgbClr val="404040"/>
                </a:solidFill>
                <a:latin typeface="Calibri" charset="0"/>
              </a:rPr>
              <a:t>!</a:t>
            </a:r>
          </a:p>
          <a:p>
            <a:pPr eaLnBrk="1" hangingPunct="1">
              <a:lnSpc>
                <a:spcPct val="150000"/>
              </a:lnSpc>
              <a:spcBef>
                <a:spcPct val="20000"/>
              </a:spcBef>
              <a:buFont typeface="Arial" charset="0"/>
              <a:buChar char="•"/>
            </a:pPr>
            <a:r>
              <a:rPr lang="en-US" altLang="de-DE" sz="2200">
                <a:solidFill>
                  <a:srgbClr val="404040"/>
                </a:solidFill>
                <a:latin typeface="Calibri" charset="0"/>
              </a:rPr>
              <a:t>Participate &amp; </a:t>
            </a:r>
            <a:r>
              <a:rPr lang="en-US" altLang="en-US" sz="2200">
                <a:solidFill>
                  <a:srgbClr val="404040"/>
                </a:solidFill>
                <a:latin typeface="Calibri" charset="0"/>
              </a:rPr>
              <a:t>“</a:t>
            </a:r>
            <a:r>
              <a:rPr lang="en-US" altLang="de-DE" sz="2200">
                <a:solidFill>
                  <a:srgbClr val="404040"/>
                </a:solidFill>
                <a:latin typeface="Calibri" charset="0"/>
              </a:rPr>
              <a:t>like</a:t>
            </a:r>
            <a:r>
              <a:rPr lang="en-US" altLang="en-US" sz="2200">
                <a:solidFill>
                  <a:srgbClr val="404040"/>
                </a:solidFill>
                <a:latin typeface="Calibri" charset="0"/>
              </a:rPr>
              <a:t>”</a:t>
            </a:r>
            <a:r>
              <a:rPr lang="en-US" altLang="de-DE" sz="2200">
                <a:solidFill>
                  <a:srgbClr val="404040"/>
                </a:solidFill>
                <a:latin typeface="Calibri" charset="0"/>
              </a:rPr>
              <a:t> </a:t>
            </a:r>
            <a:r>
              <a:rPr lang="en-US" altLang="de-DE" sz="2200" b="1">
                <a:solidFill>
                  <a:srgbClr val="404040"/>
                </a:solidFill>
                <a:latin typeface="Calibri" charset="0"/>
                <a:hlinkClick r:id="rId3"/>
              </a:rPr>
              <a:t>Stork eID </a:t>
            </a:r>
            <a:r>
              <a:rPr lang="en-US" altLang="de-DE" sz="2200">
                <a:solidFill>
                  <a:srgbClr val="404040"/>
                </a:solidFill>
                <a:latin typeface="Calibri" charset="0"/>
                <a:hlinkClick r:id="rId3"/>
              </a:rPr>
              <a:t>Facebook </a:t>
            </a:r>
            <a:r>
              <a:rPr lang="en-US" altLang="de-DE" sz="2200">
                <a:solidFill>
                  <a:srgbClr val="404040"/>
                </a:solidFill>
                <a:latin typeface="Calibri" charset="0"/>
              </a:rPr>
              <a:t>page!</a:t>
            </a:r>
          </a:p>
          <a:p>
            <a:pPr eaLnBrk="1" hangingPunct="1">
              <a:lnSpc>
                <a:spcPct val="150000"/>
              </a:lnSpc>
              <a:spcBef>
                <a:spcPct val="20000"/>
              </a:spcBef>
              <a:buFont typeface="Arial" charset="0"/>
              <a:buChar char="•"/>
            </a:pPr>
            <a:r>
              <a:rPr lang="en-US" altLang="en-US" sz="2200">
                <a:solidFill>
                  <a:srgbClr val="404040"/>
                </a:solidFill>
                <a:latin typeface="Calibri" charset="0"/>
              </a:rPr>
              <a:t>“</a:t>
            </a:r>
            <a:r>
              <a:rPr lang="en-US" altLang="de-DE" sz="2200">
                <a:solidFill>
                  <a:srgbClr val="404040"/>
                </a:solidFill>
                <a:latin typeface="Calibri" charset="0"/>
              </a:rPr>
              <a:t>Follow</a:t>
            </a:r>
            <a:r>
              <a:rPr lang="en-US" altLang="en-US" sz="2200">
                <a:solidFill>
                  <a:srgbClr val="404040"/>
                </a:solidFill>
                <a:latin typeface="Calibri" charset="0"/>
              </a:rPr>
              <a:t>”</a:t>
            </a:r>
            <a:r>
              <a:rPr lang="en-US" altLang="de-DE" sz="2200">
                <a:solidFill>
                  <a:srgbClr val="404040"/>
                </a:solidFill>
                <a:latin typeface="Calibri" charset="0"/>
              </a:rPr>
              <a:t> us on </a:t>
            </a:r>
            <a:r>
              <a:rPr lang="en-US" altLang="de-DE" sz="2200">
                <a:solidFill>
                  <a:srgbClr val="404040"/>
                </a:solidFill>
                <a:latin typeface="Calibri" charset="0"/>
                <a:hlinkClick r:id="rId4"/>
              </a:rPr>
              <a:t>Twitter </a:t>
            </a:r>
            <a:r>
              <a:rPr lang="en-US" altLang="de-DE" sz="2200" b="1">
                <a:latin typeface="Calibri" charset="0"/>
                <a:hlinkClick r:id="rId4"/>
              </a:rPr>
              <a:t>@StorkEid </a:t>
            </a:r>
            <a:r>
              <a:rPr lang="en-US" altLang="de-DE" sz="2200">
                <a:solidFill>
                  <a:srgbClr val="404040"/>
                </a:solidFill>
                <a:latin typeface="Calibri" charset="0"/>
              </a:rPr>
              <a:t>!</a:t>
            </a:r>
          </a:p>
          <a:p>
            <a:pPr eaLnBrk="1" hangingPunct="1">
              <a:lnSpc>
                <a:spcPct val="150000"/>
              </a:lnSpc>
              <a:spcBef>
                <a:spcPct val="20000"/>
              </a:spcBef>
              <a:buFont typeface="Arial" charset="0"/>
              <a:buChar char="•"/>
            </a:pPr>
            <a:r>
              <a:rPr lang="en-US" altLang="de-DE" sz="2200">
                <a:solidFill>
                  <a:srgbClr val="404040"/>
                </a:solidFill>
                <a:latin typeface="Calibri" charset="0"/>
              </a:rPr>
              <a:t>Connect to </a:t>
            </a:r>
            <a:r>
              <a:rPr lang="en-US" altLang="de-DE" sz="2200" b="1">
                <a:solidFill>
                  <a:srgbClr val="404040"/>
                </a:solidFill>
                <a:latin typeface="Calibri" charset="0"/>
                <a:hlinkClick r:id="rId5"/>
              </a:rPr>
              <a:t>Stork 2.0 EID </a:t>
            </a:r>
            <a:r>
              <a:rPr lang="en-US" altLang="de-DE" sz="2200">
                <a:solidFill>
                  <a:srgbClr val="404040"/>
                </a:solidFill>
                <a:latin typeface="Calibri" charset="0"/>
                <a:hlinkClick r:id="rId5"/>
              </a:rPr>
              <a:t>LinkedIn </a:t>
            </a:r>
            <a:r>
              <a:rPr lang="en-US" altLang="de-DE" sz="2200">
                <a:solidFill>
                  <a:srgbClr val="404040"/>
                </a:solidFill>
                <a:latin typeface="Calibri" charset="0"/>
              </a:rPr>
              <a:t>page!</a:t>
            </a:r>
          </a:p>
          <a:p>
            <a:pPr eaLnBrk="1" hangingPunct="1">
              <a:lnSpc>
                <a:spcPct val="150000"/>
              </a:lnSpc>
              <a:spcBef>
                <a:spcPct val="20000"/>
              </a:spcBef>
              <a:buFont typeface="Arial" charset="0"/>
              <a:buChar char="•"/>
            </a:pPr>
            <a:r>
              <a:rPr lang="en-US" altLang="de-DE" sz="2200">
                <a:solidFill>
                  <a:srgbClr val="404040"/>
                </a:solidFill>
                <a:latin typeface="Calibri" charset="0"/>
              </a:rPr>
              <a:t>Register in </a:t>
            </a:r>
            <a:r>
              <a:rPr lang="en-US" altLang="de-DE" sz="2200" b="1">
                <a:solidFill>
                  <a:srgbClr val="404040"/>
                </a:solidFill>
                <a:latin typeface="Calibri" charset="0"/>
              </a:rPr>
              <a:t>STORK 2.0 online groups</a:t>
            </a:r>
            <a:r>
              <a:rPr lang="en-US" altLang="de-DE" sz="2200">
                <a:solidFill>
                  <a:srgbClr val="404040"/>
                </a:solidFill>
                <a:latin typeface="Calibri" charset="0"/>
              </a:rPr>
              <a:t>!</a:t>
            </a:r>
          </a:p>
          <a:p>
            <a:pPr eaLnBrk="1" hangingPunct="1">
              <a:lnSpc>
                <a:spcPct val="150000"/>
              </a:lnSpc>
              <a:spcBef>
                <a:spcPct val="20000"/>
              </a:spcBef>
              <a:buFont typeface="Arial" charset="0"/>
              <a:buChar char="•"/>
            </a:pPr>
            <a:r>
              <a:rPr lang="en-US" altLang="de-DE" sz="2200">
                <a:solidFill>
                  <a:srgbClr val="404040"/>
                </a:solidFill>
                <a:latin typeface="Calibri" charset="0"/>
              </a:rPr>
              <a:t>Contact us at </a:t>
            </a:r>
            <a:r>
              <a:rPr lang="en-US" altLang="de-DE" sz="2200">
                <a:solidFill>
                  <a:srgbClr val="404040"/>
                </a:solidFill>
                <a:latin typeface="Calibri" charset="0"/>
                <a:hlinkClick r:id="rId6"/>
              </a:rPr>
              <a:t>info@eid-stork2.eu</a:t>
            </a:r>
            <a:r>
              <a:rPr lang="en-US" altLang="de-DE" sz="2200">
                <a:solidFill>
                  <a:srgbClr val="404040"/>
                </a:solidFill>
                <a:latin typeface="Calibri" charset="0"/>
              </a:rPr>
              <a:t> !</a:t>
            </a:r>
            <a:endParaRPr lang="el-GR" altLang="de-DE" sz="2200">
              <a:solidFill>
                <a:srgbClr val="404040"/>
              </a:solidFill>
              <a:latin typeface="Calibri" charset="0"/>
            </a:endParaRPr>
          </a:p>
          <a:p>
            <a:pPr eaLnBrk="1" hangingPunct="1">
              <a:lnSpc>
                <a:spcPct val="150000"/>
              </a:lnSpc>
              <a:spcBef>
                <a:spcPct val="20000"/>
              </a:spcBef>
              <a:buFont typeface="Arial" charset="0"/>
              <a:buChar char="•"/>
            </a:pPr>
            <a:endParaRPr lang="en-US" altLang="de-DE" sz="2200">
              <a:solidFill>
                <a:srgbClr val="404040"/>
              </a:solidFill>
              <a:latin typeface="Calibri" charset="0"/>
            </a:endParaRPr>
          </a:p>
          <a:p>
            <a:pPr eaLnBrk="1" hangingPunct="1">
              <a:lnSpc>
                <a:spcPct val="150000"/>
              </a:lnSpc>
              <a:spcBef>
                <a:spcPct val="20000"/>
              </a:spcBef>
              <a:buFont typeface="Arial" charset="0"/>
              <a:buChar char="•"/>
            </a:pPr>
            <a:endParaRPr lang="en-US" altLang="de-DE" sz="2200">
              <a:solidFill>
                <a:srgbClr val="404040"/>
              </a:solidFill>
              <a:latin typeface="Calibri" charset="0"/>
            </a:endParaRPr>
          </a:p>
          <a:p>
            <a:pPr eaLnBrk="1" hangingPunct="1">
              <a:lnSpc>
                <a:spcPct val="150000"/>
              </a:lnSpc>
              <a:spcBef>
                <a:spcPct val="20000"/>
              </a:spcBef>
              <a:buFont typeface="Arial" charset="0"/>
              <a:buChar char="•"/>
            </a:pPr>
            <a:endParaRPr lang="en-US" altLang="de-DE" sz="2200">
              <a:solidFill>
                <a:srgbClr val="404040"/>
              </a:solidFill>
              <a:latin typeface="Calibri" charset="0"/>
            </a:endParaRPr>
          </a:p>
          <a:p>
            <a:pPr eaLnBrk="1" hangingPunct="1">
              <a:lnSpc>
                <a:spcPct val="150000"/>
              </a:lnSpc>
              <a:spcBef>
                <a:spcPct val="20000"/>
              </a:spcBef>
              <a:buFont typeface="Arial" charset="0"/>
              <a:buChar char="•"/>
            </a:pPr>
            <a:endParaRPr lang="el-GR" altLang="de-DE" sz="2200" b="1">
              <a:latin typeface="Calibri" charset="0"/>
            </a:endParaRPr>
          </a:p>
          <a:p>
            <a:pPr eaLnBrk="1" hangingPunct="1">
              <a:lnSpc>
                <a:spcPct val="150000"/>
              </a:lnSpc>
              <a:spcBef>
                <a:spcPct val="20000"/>
              </a:spcBef>
              <a:buFont typeface="Arial" charset="0"/>
              <a:buChar char="•"/>
            </a:pPr>
            <a:endParaRPr lang="en-US" altLang="de-DE" sz="2200">
              <a:solidFill>
                <a:srgbClr val="404040"/>
              </a:solidFill>
              <a:latin typeface="Calibri" charset="0"/>
            </a:endParaRPr>
          </a:p>
          <a:p>
            <a:pPr eaLnBrk="1" hangingPunct="1">
              <a:lnSpc>
                <a:spcPct val="150000"/>
              </a:lnSpc>
              <a:spcBef>
                <a:spcPct val="20000"/>
              </a:spcBef>
              <a:buFont typeface="Arial" charset="0"/>
              <a:buChar char="•"/>
            </a:pPr>
            <a:endParaRPr lang="el-GR" altLang="de-DE" sz="2200">
              <a:latin typeface="Calibri"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288" y="3357563"/>
            <a:ext cx="8229600" cy="4525962"/>
          </a:xfrm>
        </p:spPr>
        <p:txBody>
          <a:bodyPr wrap="square" lIns="91440" tIns="45720" rIns="91440" bIns="45720" numCol="1" anchor="t" anchorCtr="0" compatLnSpc="1">
            <a:prstTxWarp prst="textNoShape">
              <a:avLst/>
            </a:prstTxWarp>
          </a:bodyPr>
          <a:lstStyle/>
          <a:p>
            <a:pPr marL="0" indent="0" algn="ctr">
              <a:buFont typeface="Arial" charset="0"/>
              <a:buNone/>
            </a:pPr>
            <a:r>
              <a:rPr lang="de-DE" altLang="de-DE" sz="5400" b="1"/>
              <a:t>Discussion</a:t>
            </a:r>
            <a:endParaRPr lang="de-DE" altLang="de-DE" sz="5400"/>
          </a:p>
          <a:p>
            <a:pPr marL="0" indent="0"/>
            <a:endParaRPr lang="de-DE" altLang="de-DE" sz="5400"/>
          </a:p>
          <a:p>
            <a:pPr marL="0" indent="0"/>
            <a:endParaRPr lang="de-DE" altLang="de-DE" sz="5400"/>
          </a:p>
          <a:p>
            <a:pPr marL="0" indent="0"/>
            <a:endParaRPr lang="de-DE" altLang="de-DE" sz="5400"/>
          </a:p>
          <a:p>
            <a:pPr marL="0" indent="0"/>
            <a:endParaRPr lang="de-DE" altLang="de-DE" sz="5400"/>
          </a:p>
        </p:txBody>
      </p:sp>
      <p:sp>
        <p:nvSpPr>
          <p:cNvPr id="4" name="Title 3"/>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endParaRPr lang="de-DE" altLang="de-DE"/>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1331913" y="3933825"/>
            <a:ext cx="6346825" cy="10795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pPr eaLnBrk="1" hangingPunct="1"/>
            <a:r>
              <a:rPr lang="en-US" altLang="de-DE" sz="3100">
                <a:latin typeface="Calibri Italic" charset="0"/>
                <a:sym typeface="Calibri Italic" charset="0"/>
              </a:rPr>
              <a:t>Thank you for your attention!</a:t>
            </a:r>
            <a:br>
              <a:rPr lang="en-US" altLang="de-DE" sz="3100">
                <a:latin typeface="Calibri Italic" charset="0"/>
                <a:sym typeface="Calibri Italic" charset="0"/>
              </a:rPr>
            </a:br>
            <a:r>
              <a:rPr lang="en-US" altLang="de-DE" sz="3100" u="sng">
                <a:solidFill>
                  <a:srgbClr val="0000FF"/>
                </a:solidFill>
                <a:hlinkClick r:id="rId2"/>
              </a:rPr>
              <a:t> www.eid-stork2.eu</a:t>
            </a:r>
            <a:r>
              <a:rPr lang="en-US" altLang="de-DE" sz="3100" u="sng">
                <a:solidFill>
                  <a:srgbClr val="0000FF"/>
                </a:solidFill>
              </a:rPr>
              <a:t/>
            </a:r>
            <a:br>
              <a:rPr lang="en-US" altLang="de-DE" sz="3100" u="sng">
                <a:solidFill>
                  <a:srgbClr val="0000FF"/>
                </a:solidFill>
              </a:rPr>
            </a:br>
            <a:r>
              <a:rPr lang="en-US" altLang="de-DE" sz="2000" u="sng">
                <a:solidFill>
                  <a:srgbClr val="0000FF"/>
                </a:solidFill>
              </a:rPr>
              <a:t/>
            </a:r>
            <a:br>
              <a:rPr lang="en-US" altLang="de-DE" sz="2000" u="sng">
                <a:solidFill>
                  <a:srgbClr val="0000FF"/>
                </a:solidFill>
              </a:rPr>
            </a:br>
            <a:r>
              <a:rPr lang="en-US" altLang="de-DE" sz="2000" u="sng">
                <a:solidFill>
                  <a:srgbClr val="0000FF"/>
                </a:solidFill>
              </a:rPr>
              <a:t>robert.scharinger@bmg.gv.at</a:t>
            </a:r>
            <a:br>
              <a:rPr lang="en-US" altLang="de-DE" sz="2000" u="sng">
                <a:solidFill>
                  <a:srgbClr val="0000FF"/>
                </a:solidFill>
              </a:rPr>
            </a:br>
            <a:r>
              <a:rPr lang="en-US" altLang="de-DE" sz="2000" u="sng">
                <a:solidFill>
                  <a:srgbClr val="0000FF"/>
                </a:solidFill>
              </a:rPr>
              <a:t>gottfried.heider@ehealthcon.at</a:t>
            </a:r>
          </a:p>
        </p:txBody>
      </p:sp>
      <p:sp>
        <p:nvSpPr>
          <p:cNvPr id="17410" name="Text Box 2"/>
          <p:cNvSpPr txBox="1">
            <a:spLocks noChangeArrowheads="1"/>
          </p:cNvSpPr>
          <p:nvPr/>
        </p:nvSpPr>
        <p:spPr bwMode="auto">
          <a:xfrm>
            <a:off x="8791575" y="6357938"/>
            <a:ext cx="244475"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algn="r" eaLnBrk="1" hangingPunct="1">
              <a:lnSpc>
                <a:spcPct val="75000"/>
              </a:lnSpc>
            </a:pPr>
            <a:fld id="{4306D5AA-9EC3-1042-8F41-2D9C8732D6C3}" type="slidenum">
              <a:rPr lang="en-US" altLang="de-DE" sz="1000">
                <a:solidFill>
                  <a:srgbClr val="C00000"/>
                </a:solidFill>
                <a:latin typeface="Calibri" charset="0"/>
                <a:ea typeface="MS PGothic" charset="-128"/>
                <a:sym typeface="Calibri" charset="0"/>
              </a:rPr>
              <a:pPr algn="r" eaLnBrk="1" hangingPunct="1">
                <a:lnSpc>
                  <a:spcPct val="75000"/>
                </a:lnSpc>
              </a:pPr>
              <a:t>27</a:t>
            </a:fld>
            <a:endParaRPr lang="en-US" altLang="de-DE" sz="1000">
              <a:solidFill>
                <a:srgbClr val="C00000"/>
              </a:solidFill>
              <a:latin typeface="Calibri" charset="0"/>
              <a:ea typeface="MS PGothic" charset="-128"/>
              <a:sym typeface="Calibri"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2339975" y="53975"/>
            <a:ext cx="511175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pPr eaLnBrk="1" hangingPunct="1">
              <a:defRPr/>
            </a:pPr>
            <a:r>
              <a:rPr lang="en-US" dirty="0" smtClean="0"/>
              <a:t>General</a:t>
            </a:r>
          </a:p>
        </p:txBody>
      </p:sp>
      <p:sp>
        <p:nvSpPr>
          <p:cNvPr id="9218" name="Rectangle 2"/>
          <p:cNvSpPr>
            <a:spLocks noGrp="1" noChangeArrowheads="1"/>
          </p:cNvSpPr>
          <p:nvPr>
            <p:ph type="body" idx="1"/>
          </p:nvPr>
        </p:nvSpPr>
        <p:spPr bwMode="auto">
          <a:xfrm>
            <a:off x="457200" y="1341438"/>
            <a:ext cx="8229600" cy="46799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50800" tIns="50800" rIns="50800" bIns="50800" numCol="1" anchor="t" anchorCtr="0" compatLnSpc="1">
            <a:prstTxWarp prst="textNoShape">
              <a:avLst/>
            </a:prstTxWarp>
          </a:bodyPr>
          <a:lstStyle/>
          <a:p>
            <a:pPr marL="0" indent="0" eaLnBrk="1" hangingPunct="1">
              <a:buFont typeface="Arial" charset="0"/>
              <a:buNone/>
            </a:pPr>
            <a:r>
              <a:rPr lang="en-US" altLang="de-DE" sz="2400"/>
              <a:t>Strong liaisons with other LSPs (epSOS, eSENS, Peppol, Spocs and e-Codex), the thematic network SSEDIC, as well as ISA</a:t>
            </a:r>
            <a:r>
              <a:rPr lang="en-US" altLang="en-US" sz="2400"/>
              <a:t>’</a:t>
            </a:r>
            <a:r>
              <a:rPr lang="en-US" altLang="de-DE" sz="2400"/>
              <a:t>s STORK Sustainability action, closely following and relating to other international efforts in eID.</a:t>
            </a:r>
            <a:br>
              <a:rPr lang="en-US" altLang="de-DE" sz="2400"/>
            </a:br>
            <a:endParaRPr lang="en-US" altLang="de-DE" sz="2400"/>
          </a:p>
          <a:p>
            <a:pPr marL="0" indent="0" eaLnBrk="1" hangingPunct="1">
              <a:buFont typeface="Arial" charset="0"/>
              <a:buNone/>
            </a:pPr>
            <a:r>
              <a:rPr lang="de-DE" altLang="de-DE" sz="2400" b="1"/>
              <a:t>STORK 2.0 Participating Countries </a:t>
            </a:r>
          </a:p>
          <a:p>
            <a:pPr marL="0" indent="0" eaLnBrk="1" hangingPunct="1">
              <a:buFont typeface="Arial" charset="0"/>
              <a:buNone/>
            </a:pPr>
            <a:endParaRPr lang="de-AT" altLang="de-DE" sz="2400" b="1"/>
          </a:p>
          <a:p>
            <a:pPr marL="0" indent="0" eaLnBrk="1" hangingPunct="1">
              <a:buFont typeface="Arial" charset="0"/>
              <a:buNone/>
            </a:pPr>
            <a:endParaRPr lang="de-AT" altLang="de-DE" sz="2400" b="1"/>
          </a:p>
          <a:p>
            <a:pPr marL="0" indent="0" eaLnBrk="1" hangingPunct="1">
              <a:buFont typeface="Arial" charset="0"/>
              <a:buNone/>
            </a:pPr>
            <a:endParaRPr lang="de-DE" altLang="de-DE" sz="2400" b="1"/>
          </a:p>
          <a:p>
            <a:pPr marL="0" indent="0" eaLnBrk="1" hangingPunct="1">
              <a:buFont typeface="Arial" charset="0"/>
              <a:buNone/>
            </a:pPr>
            <a:endParaRPr lang="en-US" altLang="de-DE" sz="2400"/>
          </a:p>
        </p:txBody>
      </p:sp>
      <p:sp>
        <p:nvSpPr>
          <p:cNvPr id="9219" name="Text Box 3"/>
          <p:cNvSpPr txBox="1">
            <a:spLocks noChangeArrowheads="1"/>
          </p:cNvSpPr>
          <p:nvPr/>
        </p:nvSpPr>
        <p:spPr bwMode="auto">
          <a:xfrm>
            <a:off x="8494713" y="6399213"/>
            <a:ext cx="192087"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algn="r" eaLnBrk="1" hangingPunct="1"/>
            <a:fld id="{A1CF26A9-882C-C147-A710-F767EC442161}" type="slidenum">
              <a:rPr lang="en-US" altLang="de-DE">
                <a:solidFill>
                  <a:srgbClr val="878787"/>
                </a:solidFill>
                <a:latin typeface="Calibri" charset="0"/>
                <a:ea typeface="MS PGothic" charset="-128"/>
                <a:sym typeface="Calibri" charset="0"/>
              </a:rPr>
              <a:pPr algn="r" eaLnBrk="1" hangingPunct="1"/>
              <a:t>3</a:t>
            </a:fld>
            <a:endParaRPr lang="en-US" altLang="de-DE">
              <a:solidFill>
                <a:srgbClr val="878787"/>
              </a:solidFill>
              <a:latin typeface="Calibri" charset="0"/>
              <a:ea typeface="MS PGothic" charset="-128"/>
              <a:sym typeface="Calibri" charset="0"/>
            </a:endParaRPr>
          </a:p>
        </p:txBody>
      </p:sp>
      <p:pic>
        <p:nvPicPr>
          <p:cNvPr id="9220" name="Picture 2"/>
          <p:cNvPicPr>
            <a:picLocks noChangeAspect="1"/>
          </p:cNvPicPr>
          <p:nvPr/>
        </p:nvPicPr>
        <p:blipFill>
          <a:blip r:embed="rId2">
            <a:extLst>
              <a:ext uri="{28A0092B-C50C-407E-A947-70E740481C1C}">
                <a14:useLocalDpi xmlns:a14="http://schemas.microsoft.com/office/drawing/2010/main" val="0"/>
              </a:ext>
            </a:extLst>
          </a:blip>
          <a:srcRect l="1727"/>
          <a:stretch>
            <a:fillRect/>
          </a:stretch>
        </p:blipFill>
        <p:spPr bwMode="auto">
          <a:xfrm>
            <a:off x="488950" y="3813175"/>
            <a:ext cx="8197850" cy="735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4F81BD"/>
                </a:solidFill>
                <a:miter lim="800000"/>
                <a:headEnd/>
                <a:tailEnd/>
              </a14:hiddenLine>
            </a:ext>
          </a:extLst>
        </p:spPr>
      </p:pic>
      <p:pic>
        <p:nvPicPr>
          <p:cNvPr id="9221" name="Picture 3"/>
          <p:cNvPicPr>
            <a:picLocks noChangeAspect="1"/>
          </p:cNvPicPr>
          <p:nvPr/>
        </p:nvPicPr>
        <p:blipFill>
          <a:blip r:embed="rId3">
            <a:extLst>
              <a:ext uri="{28A0092B-C50C-407E-A947-70E740481C1C}">
                <a14:useLocalDpi xmlns:a14="http://schemas.microsoft.com/office/drawing/2010/main" val="0"/>
              </a:ext>
            </a:extLst>
          </a:blip>
          <a:srcRect l="1605"/>
          <a:stretch>
            <a:fillRect/>
          </a:stretch>
        </p:blipFill>
        <p:spPr bwMode="auto">
          <a:xfrm>
            <a:off x="488950" y="5157788"/>
            <a:ext cx="8245475" cy="67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4F81BD"/>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fld id="{3AFFFD15-CCA1-4344-BB5C-884D97CCC8A8}" type="slidenum">
              <a:rPr lang="el-GR" altLang="de-DE"/>
              <a:pPr eaLnBrk="1" hangingPunct="1"/>
              <a:t>4</a:t>
            </a:fld>
            <a:endParaRPr lang="el-GR" altLang="de-DE"/>
          </a:p>
        </p:txBody>
      </p:sp>
      <p:sp>
        <p:nvSpPr>
          <p:cNvPr id="4" name="Title 1"/>
          <p:cNvSpPr txBox="1">
            <a:spLocks/>
          </p:cNvSpPr>
          <p:nvPr/>
        </p:nvSpPr>
        <p:spPr>
          <a:xfrm>
            <a:off x="2339975" y="188913"/>
            <a:ext cx="6346825" cy="1079500"/>
          </a:xfrm>
          <a:prstGeom prst="rect">
            <a:avLst/>
          </a:prstGeom>
        </p:spPr>
        <p:txBody>
          <a:bodyPr>
            <a:normAutofit/>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algn="ctr" eaLnBrk="1" hangingPunct="1"/>
            <a:r>
              <a:rPr lang="en-US" altLang="de-DE" sz="3200">
                <a:solidFill>
                  <a:srgbClr val="B5121B"/>
                </a:solidFill>
                <a:latin typeface="Calibri" charset="0"/>
              </a:rPr>
              <a:t>Political framework</a:t>
            </a:r>
            <a:endParaRPr lang="el-GR" altLang="de-DE" sz="3200">
              <a:solidFill>
                <a:srgbClr val="B5121B"/>
              </a:solidFill>
              <a:latin typeface="Calibri" charset="0"/>
            </a:endParaRPr>
          </a:p>
        </p:txBody>
      </p:sp>
      <p:sp>
        <p:nvSpPr>
          <p:cNvPr id="5" name="TextBox 4"/>
          <p:cNvSpPr txBox="1"/>
          <p:nvPr/>
        </p:nvSpPr>
        <p:spPr>
          <a:xfrm>
            <a:off x="1331640" y="1484784"/>
            <a:ext cx="6696744" cy="4062651"/>
          </a:xfrm>
          <a:prstGeom prst="rect">
            <a:avLst/>
          </a:prstGeom>
          <a:solidFill>
            <a:srgbClr val="FF0000"/>
          </a:solidFill>
          <a:effectLst>
            <a:glow rad="139700">
              <a:schemeClr val="accent2">
                <a:satMod val="175000"/>
                <a:alpha val="40000"/>
              </a:schemeClr>
            </a:glow>
            <a:outerShdw blurRad="50800" dist="38100" dir="18900000" algn="b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algn="ctr" eaLnBrk="1" hangingPunct="1"/>
            <a:r>
              <a:rPr lang="en-GB" altLang="de-DE" sz="2400" b="1">
                <a:solidFill>
                  <a:schemeClr val="bg1"/>
                </a:solidFill>
                <a:latin typeface="Calibri" charset="0"/>
              </a:rPr>
              <a:t>The Digital Agenda </a:t>
            </a:r>
            <a:r>
              <a:rPr lang="en-US" altLang="de-DE" sz="2400" b="1">
                <a:solidFill>
                  <a:schemeClr val="bg1"/>
                </a:solidFill>
                <a:latin typeface="Calibri" charset="0"/>
              </a:rPr>
              <a:t>&amp; its eGovernment  Action Plan 2011-2015, ISA Work Programme (2009/922/EC), the European Directive on Electronic Services </a:t>
            </a:r>
          </a:p>
          <a:p>
            <a:pPr algn="just" eaLnBrk="1" hangingPunct="1"/>
            <a:endParaRPr lang="en-US" altLang="de-DE" b="1">
              <a:solidFill>
                <a:schemeClr val="bg1"/>
              </a:solidFill>
              <a:latin typeface="Calibri" charset="0"/>
            </a:endParaRPr>
          </a:p>
          <a:p>
            <a:pPr algn="just" eaLnBrk="1" hangingPunct="1">
              <a:buFont typeface="Wingdings" charset="0"/>
              <a:buChar char="Ø"/>
            </a:pPr>
            <a:r>
              <a:rPr lang="en-US" altLang="de-DE">
                <a:solidFill>
                  <a:schemeClr val="bg1"/>
                </a:solidFill>
                <a:latin typeface="Calibri" charset="0"/>
              </a:rPr>
              <a:t> address the importance of pan–European interoperability &amp; of eIDs as key enablers for eGovernment Services and for strengthening the Digital Single Market </a:t>
            </a:r>
          </a:p>
          <a:p>
            <a:pPr algn="just" eaLnBrk="1" hangingPunct="1"/>
            <a:endParaRPr lang="en-US" altLang="de-DE">
              <a:solidFill>
                <a:schemeClr val="bg1"/>
              </a:solidFill>
              <a:latin typeface="Calibri" charset="0"/>
            </a:endParaRPr>
          </a:p>
          <a:p>
            <a:pPr algn="just" eaLnBrk="1" hangingPunct="1">
              <a:buFont typeface="Wingdings" charset="0"/>
              <a:buChar char="Ø"/>
            </a:pPr>
            <a:r>
              <a:rPr lang="en-US" altLang="de-DE">
                <a:solidFill>
                  <a:schemeClr val="bg1"/>
                </a:solidFill>
                <a:latin typeface="Calibri" charset="0"/>
              </a:rPr>
              <a:t> </a:t>
            </a:r>
            <a:r>
              <a:rPr lang="en-GB" altLang="de-DE">
                <a:solidFill>
                  <a:schemeClr val="bg1"/>
                </a:solidFill>
                <a:latin typeface="Calibri" charset="0"/>
              </a:rPr>
              <a:t>stress the development and use of a pan-European infrastructure for eID for citizens and businesses.</a:t>
            </a:r>
          </a:p>
          <a:p>
            <a:pPr algn="ctr" eaLnBrk="1" hangingPunct="1"/>
            <a:endParaRPr lang="en-US" altLang="de-DE" sz="2000" b="1">
              <a:solidFill>
                <a:schemeClr val="bg1"/>
              </a:solidFill>
              <a:latin typeface="Calibri" charset="0"/>
            </a:endParaRPr>
          </a:p>
          <a:p>
            <a:pPr algn="ctr" eaLnBrk="1" hangingPunct="1"/>
            <a:endParaRPr lang="en-GB" altLang="de-DE" sz="2000" b="1">
              <a:solidFill>
                <a:schemeClr val="bg1"/>
              </a:solidFill>
              <a:latin typeface="Calibri" charset="0"/>
            </a:endParaRPr>
          </a:p>
          <a:p>
            <a:pPr algn="ctr" eaLnBrk="1" hangingPunct="1"/>
            <a:endParaRPr lang="el-GR" altLang="de-DE" sz="2000" b="1">
              <a:solidFill>
                <a:schemeClr val="bg1"/>
              </a:solidFill>
              <a:latin typeface="Calibri"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2"/>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fld id="{585DC195-8CCC-DF40-9B96-1C1580600DE2}" type="slidenum">
              <a:rPr lang="el-GR" altLang="de-DE"/>
              <a:pPr eaLnBrk="1" hangingPunct="1"/>
              <a:t>5</a:t>
            </a:fld>
            <a:endParaRPr lang="el-GR" altLang="de-DE"/>
          </a:p>
        </p:txBody>
      </p:sp>
      <p:sp>
        <p:nvSpPr>
          <p:cNvPr id="4" name="Title 1"/>
          <p:cNvSpPr txBox="1">
            <a:spLocks/>
          </p:cNvSpPr>
          <p:nvPr/>
        </p:nvSpPr>
        <p:spPr>
          <a:xfrm>
            <a:off x="2339975" y="188913"/>
            <a:ext cx="6346825" cy="1079500"/>
          </a:xfrm>
          <a:prstGeom prst="rect">
            <a:avLst/>
          </a:prstGeom>
        </p:spPr>
        <p:txBody>
          <a:bodyPr>
            <a:normAutofit/>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algn="ctr" eaLnBrk="1" hangingPunct="1"/>
            <a:r>
              <a:rPr lang="en-US" altLang="de-DE" sz="3200">
                <a:solidFill>
                  <a:srgbClr val="B5121B"/>
                </a:solidFill>
                <a:latin typeface="Calibri" charset="0"/>
              </a:rPr>
              <a:t>The Vision</a:t>
            </a:r>
            <a:endParaRPr lang="el-GR" altLang="de-DE" sz="3200">
              <a:solidFill>
                <a:srgbClr val="B5121B"/>
              </a:solidFill>
              <a:latin typeface="Calibri" charset="0"/>
            </a:endParaRPr>
          </a:p>
        </p:txBody>
      </p:sp>
      <p:sp>
        <p:nvSpPr>
          <p:cNvPr id="5" name="Content Placeholder 2"/>
          <p:cNvSpPr txBox="1">
            <a:spLocks/>
          </p:cNvSpPr>
          <p:nvPr/>
        </p:nvSpPr>
        <p:spPr>
          <a:xfrm>
            <a:off x="539750" y="1628775"/>
            <a:ext cx="7488238" cy="2520950"/>
          </a:xfrm>
          <a:prstGeom prst="rect">
            <a:avLst/>
          </a:prstGeom>
        </p:spPr>
        <p:txBody>
          <a:bodyPr>
            <a:normAutofit/>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lnSpc>
                <a:spcPct val="90000"/>
              </a:lnSpc>
              <a:spcBef>
                <a:spcPct val="20000"/>
              </a:spcBef>
            </a:pPr>
            <a:r>
              <a:rPr lang="en-US" altLang="de-DE" sz="2000">
                <a:solidFill>
                  <a:srgbClr val="404040"/>
                </a:solidFill>
              </a:rPr>
              <a:t>STORK 2.0 will contribute to the realization of a </a:t>
            </a:r>
            <a:r>
              <a:rPr lang="en-US" altLang="de-DE" sz="2000" b="1">
                <a:solidFill>
                  <a:srgbClr val="404040"/>
                </a:solidFill>
              </a:rPr>
              <a:t>single European electronic identification and authentication area </a:t>
            </a:r>
            <a:r>
              <a:rPr lang="en-US" altLang="de-DE" sz="2000">
                <a:solidFill>
                  <a:srgbClr val="404040"/>
                </a:solidFill>
              </a:rPr>
              <a:t>by:  </a:t>
            </a:r>
          </a:p>
          <a:p>
            <a:pPr eaLnBrk="1" hangingPunct="1">
              <a:lnSpc>
                <a:spcPct val="90000"/>
              </a:lnSpc>
              <a:spcBef>
                <a:spcPct val="20000"/>
              </a:spcBef>
            </a:pPr>
            <a:endParaRPr lang="en-US" altLang="de-DE" sz="2000">
              <a:solidFill>
                <a:srgbClr val="404040"/>
              </a:solidFill>
            </a:endParaRPr>
          </a:p>
          <a:p>
            <a:pPr lvl="1" eaLnBrk="1" hangingPunct="1">
              <a:lnSpc>
                <a:spcPct val="90000"/>
              </a:lnSpc>
              <a:spcBef>
                <a:spcPct val="20000"/>
              </a:spcBef>
              <a:buFont typeface="Arial" charset="0"/>
              <a:buChar char="–"/>
            </a:pPr>
            <a:r>
              <a:rPr lang="en-US" altLang="de-DE" sz="2000">
                <a:solidFill>
                  <a:srgbClr val="404040"/>
                </a:solidFill>
              </a:rPr>
              <a:t>building on the results of STORK</a:t>
            </a:r>
          </a:p>
          <a:p>
            <a:pPr lvl="1" eaLnBrk="1" hangingPunct="1">
              <a:lnSpc>
                <a:spcPct val="90000"/>
              </a:lnSpc>
              <a:spcBef>
                <a:spcPct val="20000"/>
              </a:spcBef>
              <a:buFont typeface="Arial" charset="0"/>
              <a:buChar char="–"/>
            </a:pPr>
            <a:r>
              <a:rPr lang="en-US" altLang="de-DE" sz="2000">
                <a:solidFill>
                  <a:srgbClr val="404040"/>
                </a:solidFill>
              </a:rPr>
              <a:t>establishing interoperability of different approaches at national and EU level, eID for persons, eID for legal entities and the facility to mandate</a:t>
            </a:r>
          </a:p>
        </p:txBody>
      </p:sp>
      <p:pic>
        <p:nvPicPr>
          <p:cNvPr id="6" name="Picture 4" descr="1186822_puzzle_time_4.jpg"/>
          <p:cNvPicPr>
            <a:picLocks noChangeAspect="1"/>
          </p:cNvPicPr>
          <p:nvPr/>
        </p:nvPicPr>
        <p:blipFill>
          <a:blip r:embed="rId3" cstate="print"/>
          <a:srcRect r="8575"/>
          <a:stretch>
            <a:fillRect/>
          </a:stretch>
        </p:blipFill>
        <p:spPr bwMode="auto">
          <a:xfrm>
            <a:off x="5868144" y="3717032"/>
            <a:ext cx="2592288" cy="2475470"/>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nhaltsplatzhalter 2"/>
          <p:cNvSpPr>
            <a:spLocks noGrp="1"/>
          </p:cNvSpPr>
          <p:nvPr>
            <p:ph idx="1"/>
          </p:nvPr>
        </p:nvSpPr>
        <p:spPr/>
        <p:txBody>
          <a:bodyPr wrap="square" lIns="91440" tIns="45720" rIns="91440" bIns="45720" numCol="1" anchor="t" anchorCtr="0" compatLnSpc="1">
            <a:prstTxWarp prst="textNoShape">
              <a:avLst/>
            </a:prstTxWarp>
            <a:normAutofit/>
          </a:bodyPr>
          <a:lstStyle/>
          <a:p>
            <a:pPr>
              <a:lnSpc>
                <a:spcPct val="80000"/>
              </a:lnSpc>
            </a:pPr>
            <a:r>
              <a:rPr lang="en-US" altLang="de-DE" sz="2200">
                <a:latin typeface="Arial" charset="0"/>
              </a:rPr>
              <a:t>Early birds started late 1990</a:t>
            </a:r>
            <a:r>
              <a:rPr lang="en-US" altLang="en-US" sz="2200">
                <a:latin typeface="Arial" charset="0"/>
              </a:rPr>
              <a:t>’</a:t>
            </a:r>
            <a:r>
              <a:rPr lang="en-US" altLang="de-DE" sz="2200">
                <a:latin typeface="Arial" charset="0"/>
              </a:rPr>
              <a:t>s early 2000</a:t>
            </a:r>
          </a:p>
          <a:p>
            <a:pPr>
              <a:lnSpc>
                <a:spcPct val="80000"/>
              </a:lnSpc>
            </a:pPr>
            <a:endParaRPr lang="en-US" altLang="de-DE" sz="2200">
              <a:latin typeface="Arial" charset="0"/>
            </a:endParaRPr>
          </a:p>
          <a:p>
            <a:pPr lvl="1">
              <a:lnSpc>
                <a:spcPct val="80000"/>
              </a:lnSpc>
              <a:buFont typeface="Symbol" charset="2"/>
              <a:buChar char="-"/>
            </a:pPr>
            <a:r>
              <a:rPr lang="en-US" altLang="de-DE" sz="2200">
                <a:latin typeface="Arial" charset="0"/>
              </a:rPr>
              <a:t>Finish eID card:  	December 1999 </a:t>
            </a:r>
          </a:p>
          <a:p>
            <a:pPr lvl="1">
              <a:lnSpc>
                <a:spcPct val="80000"/>
              </a:lnSpc>
              <a:buFont typeface="Symbol" charset="2"/>
              <a:buChar char="-"/>
            </a:pPr>
            <a:endParaRPr lang="en-US" altLang="de-DE" sz="2200">
              <a:latin typeface="Arial" charset="0"/>
            </a:endParaRPr>
          </a:p>
          <a:p>
            <a:pPr lvl="1">
              <a:lnSpc>
                <a:spcPct val="80000"/>
              </a:lnSpc>
              <a:buFont typeface="Symbol" charset="2"/>
              <a:buChar char="-"/>
            </a:pPr>
            <a:r>
              <a:rPr lang="en-US" altLang="de-DE" sz="2200">
                <a:latin typeface="Arial" charset="0"/>
              </a:rPr>
              <a:t>Estonian eID card: 	from January 2002</a:t>
            </a:r>
          </a:p>
          <a:p>
            <a:pPr lvl="1">
              <a:lnSpc>
                <a:spcPct val="80000"/>
              </a:lnSpc>
              <a:buFont typeface="Symbol" charset="2"/>
              <a:buChar char="-"/>
            </a:pPr>
            <a:endParaRPr lang="en-US" altLang="de-DE" sz="2200">
              <a:latin typeface="Arial" charset="0"/>
            </a:endParaRPr>
          </a:p>
          <a:p>
            <a:pPr lvl="1">
              <a:lnSpc>
                <a:spcPct val="80000"/>
              </a:lnSpc>
              <a:buFont typeface="Symbol" charset="2"/>
              <a:buChar char="-"/>
            </a:pPr>
            <a:r>
              <a:rPr lang="en-US" altLang="de-DE" sz="2200">
                <a:latin typeface="Arial" charset="0"/>
              </a:rPr>
              <a:t>Austrian citizen card:	from 2003, mass-rollouts 2005</a:t>
            </a:r>
          </a:p>
          <a:p>
            <a:pPr lvl="1">
              <a:lnSpc>
                <a:spcPct val="80000"/>
              </a:lnSpc>
              <a:buFont typeface="Symbol" charset="2"/>
              <a:buChar char="-"/>
            </a:pPr>
            <a:endParaRPr lang="en-US" altLang="de-DE" sz="2200">
              <a:latin typeface="Arial" charset="0"/>
            </a:endParaRPr>
          </a:p>
          <a:p>
            <a:pPr lvl="1">
              <a:lnSpc>
                <a:spcPct val="80000"/>
              </a:lnSpc>
              <a:buFont typeface="Symbol" charset="2"/>
              <a:buChar char="-"/>
            </a:pPr>
            <a:r>
              <a:rPr lang="en-US" altLang="de-DE" sz="2200">
                <a:latin typeface="Arial" charset="0"/>
              </a:rPr>
              <a:t>Italian CIE / CNS: 	test phase 2003 (CIE) </a:t>
            </a:r>
          </a:p>
          <a:p>
            <a:pPr lvl="1">
              <a:lnSpc>
                <a:spcPct val="80000"/>
              </a:lnSpc>
              <a:buFont typeface="Symbol" charset="2"/>
              <a:buChar char="-"/>
            </a:pPr>
            <a:endParaRPr lang="en-US" altLang="de-DE" sz="2200">
              <a:latin typeface="Arial" charset="0"/>
            </a:endParaRPr>
          </a:p>
          <a:p>
            <a:pPr lvl="1">
              <a:lnSpc>
                <a:spcPct val="80000"/>
              </a:lnSpc>
              <a:buFont typeface="Symbol" charset="2"/>
              <a:buChar char="-"/>
            </a:pPr>
            <a:r>
              <a:rPr lang="en-US" altLang="de-DE" sz="2200">
                <a:latin typeface="Arial" charset="0"/>
              </a:rPr>
              <a:t>Belgian eID card: 	from 2</a:t>
            </a:r>
            <a:r>
              <a:rPr lang="en-US" altLang="de-DE" sz="2200" baseline="30000">
                <a:latin typeface="Arial" charset="0"/>
              </a:rPr>
              <a:t>nd</a:t>
            </a:r>
            <a:r>
              <a:rPr lang="en-US" altLang="de-DE" sz="2200">
                <a:latin typeface="Arial" charset="0"/>
              </a:rPr>
              <a:t> half 2003 </a:t>
            </a:r>
          </a:p>
        </p:txBody>
      </p:sp>
      <p:pic>
        <p:nvPicPr>
          <p:cNvPr id="54274" name="Bild 2" descr="ID-kaardi pi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565400"/>
            <a:ext cx="84772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5" name="Bil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5429250"/>
            <a:ext cx="94615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324350"/>
            <a:ext cx="8382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el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normAutofit/>
          </a:bodyPr>
          <a:lstStyle/>
          <a:p>
            <a:r>
              <a:rPr lang="en-US" altLang="de-DE"/>
              <a:t>Government eID projects …</a:t>
            </a:r>
          </a:p>
        </p:txBody>
      </p:sp>
      <p:pic>
        <p:nvPicPr>
          <p:cNvPr id="54278" name="Picture 2" descr="Bürgerkarte-Logo (&quot;Chiperling&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429000"/>
            <a:ext cx="785812" cy="73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9" name="Picture 3" descr="C:\Users\hleitold\AppData\Local\Microsoft\Windows\Temporary Internet Files\Content.IE5\EYSASWN0\MC900436075[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54848">
            <a:off x="203200" y="3422650"/>
            <a:ext cx="441325" cy="56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8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925" y="1771650"/>
            <a:ext cx="854075"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4281" name="Bild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213" y="4533900"/>
            <a:ext cx="803275"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82" name="Picture 9" descr="logo EI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038" y="5276850"/>
            <a:ext cx="584200"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8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650" y="1989138"/>
            <a:ext cx="8477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hteck 12"/>
          <p:cNvSpPr/>
          <p:nvPr/>
        </p:nvSpPr>
        <p:spPr>
          <a:xfrm rot="19983889">
            <a:off x="543687" y="2445810"/>
            <a:ext cx="7636194" cy="2800767"/>
          </a:xfrm>
          <a:prstGeom prst="rect">
            <a:avLst/>
          </a:prstGeom>
          <a:solidFill>
            <a:srgbClr val="FFFF99">
              <a:alpha val="50000"/>
            </a:srgbClr>
          </a:solidFill>
        </p:spPr>
        <p:style>
          <a:lnRef idx="2">
            <a:schemeClr val="accent2"/>
          </a:lnRef>
          <a:fillRef idx="1">
            <a:schemeClr val="lt1"/>
          </a:fillRef>
          <a:effectRef idx="0">
            <a:schemeClr val="accent2"/>
          </a:effectRef>
          <a:fontRef idx="minor">
            <a:schemeClr val="dk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de-DE" sz="8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Evolved</a:t>
            </a:r>
            <a:r>
              <a:rPr lang="de-DE"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8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a:t>
            </a:r>
            <a:r>
              <a:rPr lang="de-DE"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br>
              <a:rPr lang="de-DE"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de-DE"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national </a:t>
            </a:r>
            <a:r>
              <a:rPr lang="de-DE" sz="8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islands</a:t>
            </a:r>
            <a:endParaRPr lang="de-DE"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normAutofit/>
          </a:bodyPr>
          <a:lstStyle/>
          <a:p>
            <a:pPr>
              <a:defRPr/>
            </a:pPr>
            <a:r>
              <a:rPr lang="en-US" smtClean="0"/>
              <a:t>National eIDs landscape</a:t>
            </a:r>
            <a:endParaRPr lang="en-US"/>
          </a:p>
        </p:txBody>
      </p:sp>
      <p:sp>
        <p:nvSpPr>
          <p:cNvPr id="8195" name="Inhaltsplatzhalter 2"/>
          <p:cNvSpPr>
            <a:spLocks noGrp="1"/>
          </p:cNvSpPr>
          <p:nvPr>
            <p:ph idx="1"/>
          </p:nvPr>
        </p:nvSpPr>
        <p:spPr/>
        <p:txBody>
          <a:bodyPr wrap="square" lIns="91440" tIns="45720" rIns="91440" bIns="45720" numCol="1" anchor="t" anchorCtr="0" compatLnSpc="1">
            <a:prstTxWarp prst="textNoShape">
              <a:avLst/>
            </a:prstTxWarp>
            <a:normAutofit/>
          </a:bodyPr>
          <a:lstStyle/>
          <a:p>
            <a:pPr>
              <a:lnSpc>
                <a:spcPct val="80000"/>
              </a:lnSpc>
            </a:pPr>
            <a:r>
              <a:rPr lang="en-US" altLang="de-DE" sz="2000">
                <a:latin typeface="Arial" charset="0"/>
              </a:rPr>
              <a:t>Heterogeneous in various dimensions</a:t>
            </a:r>
          </a:p>
          <a:p>
            <a:pPr lvl="1">
              <a:lnSpc>
                <a:spcPct val="80000"/>
              </a:lnSpc>
              <a:buFont typeface="Symbol" charset="2"/>
              <a:buChar char="-"/>
            </a:pPr>
            <a:r>
              <a:rPr lang="en-US" altLang="de-DE" sz="2000">
                <a:latin typeface="Arial" charset="0"/>
              </a:rPr>
              <a:t>Technology</a:t>
            </a:r>
          </a:p>
          <a:p>
            <a:pPr lvl="2">
              <a:lnSpc>
                <a:spcPct val="80000"/>
              </a:lnSpc>
              <a:buFont typeface="Courier New" charset="0"/>
              <a:buChar char="o"/>
            </a:pPr>
            <a:r>
              <a:rPr lang="en-US" altLang="de-DE" sz="2000">
                <a:latin typeface="Arial" charset="0"/>
              </a:rPr>
              <a:t>Smartcards:  	AT, BE,EE, ES, FI, GE, IT, PT, SE,  …..</a:t>
            </a:r>
          </a:p>
          <a:p>
            <a:pPr lvl="2">
              <a:lnSpc>
                <a:spcPct val="80000"/>
              </a:lnSpc>
              <a:buFont typeface="Courier New" charset="0"/>
              <a:buChar char="o"/>
            </a:pPr>
            <a:r>
              <a:rPr lang="en-US" altLang="de-DE" sz="2000">
                <a:latin typeface="Arial" charset="0"/>
              </a:rPr>
              <a:t>Mobile eID:  	AT, EE, FI, LU, NL, NO, UK, … </a:t>
            </a:r>
          </a:p>
          <a:p>
            <a:pPr lvl="2">
              <a:lnSpc>
                <a:spcPct val="80000"/>
              </a:lnSpc>
              <a:buFont typeface="Courier New" charset="0"/>
              <a:buChar char="o"/>
            </a:pPr>
            <a:r>
              <a:rPr lang="en-US" altLang="de-DE" sz="2000">
                <a:latin typeface="Arial" charset="0"/>
              </a:rPr>
              <a:t>Soft certif.: 	ES, SE, SI, …</a:t>
            </a:r>
          </a:p>
          <a:p>
            <a:pPr lvl="2">
              <a:lnSpc>
                <a:spcPct val="80000"/>
              </a:lnSpc>
              <a:buFont typeface="Courier New" charset="0"/>
              <a:buChar char="o"/>
            </a:pPr>
            <a:r>
              <a:rPr lang="en-US" altLang="de-DE" sz="2000">
                <a:latin typeface="Arial" charset="0"/>
              </a:rPr>
              <a:t>usern./pass.:	NL, UK, …</a:t>
            </a:r>
          </a:p>
          <a:p>
            <a:pPr lvl="1">
              <a:lnSpc>
                <a:spcPct val="80000"/>
              </a:lnSpc>
              <a:buFont typeface="Symbol" charset="2"/>
              <a:buChar char="-"/>
            </a:pPr>
            <a:r>
              <a:rPr lang="en-US" altLang="de-DE" sz="2000">
                <a:latin typeface="Arial" charset="0"/>
              </a:rPr>
              <a:t>Operational</a:t>
            </a:r>
          </a:p>
          <a:p>
            <a:pPr lvl="2">
              <a:lnSpc>
                <a:spcPct val="80000"/>
              </a:lnSpc>
              <a:buFont typeface="Courier New" charset="0"/>
              <a:buChar char="o"/>
            </a:pPr>
            <a:r>
              <a:rPr lang="en-US" altLang="de-DE" sz="2000">
                <a:latin typeface="Arial" charset="0"/>
              </a:rPr>
              <a:t>Issued by public sector, private sector, combined </a:t>
            </a:r>
          </a:p>
          <a:p>
            <a:pPr lvl="2">
              <a:lnSpc>
                <a:spcPct val="80000"/>
              </a:lnSpc>
              <a:buFont typeface="Courier New" charset="0"/>
              <a:buChar char="o"/>
            </a:pPr>
            <a:r>
              <a:rPr lang="en-US" altLang="de-DE" sz="2000">
                <a:latin typeface="Arial" charset="0"/>
              </a:rPr>
              <a:t>Issued at federal, local, regional level </a:t>
            </a:r>
          </a:p>
          <a:p>
            <a:pPr lvl="2">
              <a:lnSpc>
                <a:spcPct val="80000"/>
              </a:lnSpc>
              <a:buFont typeface="Courier New" charset="0"/>
              <a:buChar char="o"/>
            </a:pPr>
            <a:r>
              <a:rPr lang="en-US" altLang="de-DE" sz="2000">
                <a:latin typeface="Arial" charset="0"/>
              </a:rPr>
              <a:t>Use of identifiers </a:t>
            </a:r>
          </a:p>
          <a:p>
            <a:pPr lvl="1">
              <a:lnSpc>
                <a:spcPct val="80000"/>
              </a:lnSpc>
              <a:buFont typeface="Symbol" charset="2"/>
              <a:buChar char="-"/>
            </a:pPr>
            <a:r>
              <a:rPr lang="en-US" altLang="de-DE" sz="2000">
                <a:latin typeface="Arial" charset="0"/>
              </a:rPr>
              <a:t>Legal</a:t>
            </a:r>
          </a:p>
          <a:p>
            <a:pPr lvl="2">
              <a:lnSpc>
                <a:spcPct val="80000"/>
              </a:lnSpc>
              <a:buFont typeface="Courier New" charset="0"/>
              <a:buChar char="o"/>
            </a:pPr>
            <a:r>
              <a:rPr lang="en-US" altLang="de-DE" sz="2000">
                <a:latin typeface="Arial" charset="0"/>
              </a:rPr>
              <a:t>(limited) use of identifiers; flat, sectoral, combined</a:t>
            </a:r>
          </a:p>
          <a:p>
            <a:pPr>
              <a:lnSpc>
                <a:spcPct val="80000"/>
              </a:lnSpc>
            </a:pPr>
            <a:endParaRPr lang="en-US" altLang="de-DE" sz="2000">
              <a:latin typeface="Arial" charset="0"/>
            </a:endParaRPr>
          </a:p>
        </p:txBody>
      </p:sp>
      <p:pic>
        <p:nvPicPr>
          <p:cNvPr id="5" name="Picture 22" descr="e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9815">
            <a:off x="6784975" y="1220788"/>
            <a:ext cx="1323975" cy="83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6093">
            <a:off x="7731125" y="1250950"/>
            <a:ext cx="1262063"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25" y="2817813"/>
            <a:ext cx="2278063" cy="99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2" descr="C:\Users\hleitold\AppData\Local\Microsoft\Windows\Temporary Internet Files\Content.IE5\IZX4RQOL\MCj0432629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2338" y="1497013"/>
            <a:ext cx="20574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6" descr="C:\Users\hleitold\AppData\Local\Microsoft\Windows\Temporary Internet Files\Content.IE5\IZX4RQOL\MCj0431571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3200400"/>
            <a:ext cx="1665288"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C:\Users\hleitold\AppData\Local\Microsoft\Windows\Temporary Internet Files\Content.IE5\ZISQQOOQ\MCj0433905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9813" y="2019300"/>
            <a:ext cx="1295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hteck 10"/>
          <p:cNvSpPr/>
          <p:nvPr/>
        </p:nvSpPr>
        <p:spPr>
          <a:xfrm rot="493506">
            <a:off x="258576" y="4457550"/>
            <a:ext cx="9026554" cy="1754327"/>
          </a:xfrm>
          <a:prstGeom prst="rect">
            <a:avLst/>
          </a:prstGeom>
          <a:solidFill>
            <a:srgbClr val="FFFF99">
              <a:alpha val="50000"/>
            </a:srgbClr>
          </a:solidFill>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Claim: None is the “</a:t>
            </a:r>
            <a:r>
              <a:rPr lang="en-US"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better”</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b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system, they’re just different</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1000"/>
                                        <p:tgtEl>
                                          <p:spTgt spid="7"/>
                                        </p:tgtEl>
                                      </p:cBhvr>
                                    </p:animEffect>
                                  </p:childTnLst>
                                </p:cTn>
                              </p:par>
                            </p:childTnLst>
                          </p:cTn>
                        </p:par>
                        <p:par>
                          <p:cTn id="12" fill="hold" nodeType="afterGroup">
                            <p:stCondLst>
                              <p:cond delay="1500"/>
                            </p:stCondLst>
                            <p:childTnLst>
                              <p:par>
                                <p:cTn id="13" presetID="3"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1000"/>
                                        <p:tgtEl>
                                          <p:spTgt spid="6"/>
                                        </p:tgtEl>
                                      </p:cBhvr>
                                    </p:animEffec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1000"/>
                                        <p:tgtEl>
                                          <p:spTgt spid="8"/>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1000"/>
                                        <p:tgtEl>
                                          <p:spTgt spid="9"/>
                                        </p:tgtEl>
                                      </p:cBhvr>
                                    </p:animEffect>
                                  </p:childTnLst>
                                </p:cTn>
                              </p:par>
                            </p:childTnLst>
                          </p:cTn>
                        </p:par>
                        <p:par>
                          <p:cTn id="24" fill="hold" nodeType="afterGroup">
                            <p:stCondLst>
                              <p:cond delay="4500"/>
                            </p:stCondLst>
                            <p:childTnLst>
                              <p:par>
                                <p:cTn id="25" presetID="3" presetClass="entr" presetSubtype="1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10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normAutofit/>
          </a:bodyPr>
          <a:lstStyle/>
          <a:p>
            <a:pPr>
              <a:defRPr/>
            </a:pPr>
            <a:r>
              <a:rPr lang="en-US" dirty="0" smtClean="0"/>
              <a:t>One problem tackled: Trust levels </a:t>
            </a:r>
            <a:endParaRPr lang="en-US" dirty="0"/>
          </a:p>
        </p:txBody>
      </p:sp>
      <p:pic>
        <p:nvPicPr>
          <p:cNvPr id="56322" name="Picture 5" descr="STORK_interperability_with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33500"/>
            <a:ext cx="4079875" cy="415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feld 1"/>
          <p:cNvSpPr txBox="1"/>
          <p:nvPr/>
        </p:nvSpPr>
        <p:spPr>
          <a:xfrm>
            <a:off x="4953000" y="1384300"/>
            <a:ext cx="3243263" cy="2062163"/>
          </a:xfrm>
          <a:prstGeom prst="rect">
            <a:avLst/>
          </a:prstGeom>
          <a:noFill/>
        </p:spPr>
        <p:txBody>
          <a:bodyPr wrap="none">
            <a:spAutoFit/>
          </a:bodyPr>
          <a:lstStyle/>
          <a:p>
            <a:pPr>
              <a:defRPr/>
            </a:pPr>
            <a:r>
              <a:rPr lang="en-US" sz="2400" dirty="0">
                <a:ea typeface="ヒラギノ角ゴ ProN W3" charset="0"/>
              </a:rPr>
              <a:t>Different technologies </a:t>
            </a:r>
            <a:br>
              <a:rPr lang="en-US" sz="2400" dirty="0">
                <a:ea typeface="ヒラギノ角ゴ ProN W3" charset="0"/>
              </a:rPr>
            </a:br>
            <a:r>
              <a:rPr lang="en-US" sz="2400" dirty="0">
                <a:ea typeface="ヒラギノ角ゴ ProN W3" charset="0"/>
              </a:rPr>
              <a:t>and security levels:</a:t>
            </a:r>
          </a:p>
          <a:p>
            <a:pPr marL="285750" indent="-285750">
              <a:buFont typeface="Arial" pitchFamily="34" charset="0"/>
              <a:buChar char="•"/>
              <a:defRPr/>
            </a:pPr>
            <a:r>
              <a:rPr lang="en-US" sz="2000" dirty="0">
                <a:ea typeface="ヒラギノ角ゴ ProN W3" charset="0"/>
              </a:rPr>
              <a:t>Smart cards</a:t>
            </a:r>
          </a:p>
          <a:p>
            <a:pPr marL="285750" indent="-285750">
              <a:buFont typeface="Arial" pitchFamily="34" charset="0"/>
              <a:buChar char="•"/>
              <a:defRPr/>
            </a:pPr>
            <a:r>
              <a:rPr lang="en-US" sz="2000" dirty="0">
                <a:ea typeface="ヒラギノ角ゴ ProN W3" charset="0"/>
              </a:rPr>
              <a:t>Software certificates</a:t>
            </a:r>
          </a:p>
          <a:p>
            <a:pPr marL="285750" indent="-285750">
              <a:buFont typeface="Arial" pitchFamily="34" charset="0"/>
              <a:buChar char="•"/>
              <a:defRPr/>
            </a:pPr>
            <a:r>
              <a:rPr lang="en-US" sz="2000" dirty="0">
                <a:ea typeface="ヒラギノ角ゴ ProN W3" charset="0"/>
              </a:rPr>
              <a:t>Mobile Phones</a:t>
            </a:r>
          </a:p>
          <a:p>
            <a:pPr marL="285750" indent="-285750">
              <a:buFont typeface="Arial" pitchFamily="34" charset="0"/>
              <a:buChar char="•"/>
              <a:defRPr/>
            </a:pPr>
            <a:r>
              <a:rPr lang="en-US" sz="2000" dirty="0">
                <a:ea typeface="ヒラギノ角ゴ ProN W3" charset="0"/>
              </a:rPr>
              <a:t>Username-password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a:lstStyle/>
          <a:p>
            <a:pPr>
              <a:defRPr/>
            </a:pPr>
            <a:r>
              <a:rPr lang="de-DE" dirty="0" smtClean="0"/>
              <a:t>STORK QAA </a:t>
            </a:r>
            <a:r>
              <a:rPr lang="de-DE" dirty="0" err="1" smtClean="0"/>
              <a:t>levels</a:t>
            </a:r>
            <a:endParaRPr lang="de-DE" dirty="0"/>
          </a:p>
        </p:txBody>
      </p:sp>
      <p:sp>
        <p:nvSpPr>
          <p:cNvPr id="4" name="Fußzeilenplatzhalter 3"/>
          <p:cNvSpPr>
            <a:spLocks noGrp="1"/>
          </p:cNvSpPr>
          <p:nvPr>
            <p:ph type="ftr" sz="quarter" idx="4294967295"/>
          </p:nvPr>
        </p:nvSpPr>
        <p:spPr>
          <a:xfrm>
            <a:off x="2768600" y="6311900"/>
            <a:ext cx="3606800" cy="430213"/>
          </a:xfrm>
          <a:prstGeom prst="rect">
            <a:avLst/>
          </a:prstGeom>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a:lnSpc>
                <a:spcPct val="75000"/>
              </a:lnSpc>
            </a:pPr>
            <a:r>
              <a:rPr lang="en-US" altLang="de-DE">
                <a:solidFill>
                  <a:srgbClr val="C00000"/>
                </a:solidFill>
              </a:rPr>
              <a:t>Stork 2.0 </a:t>
            </a:r>
            <a:r>
              <a:rPr lang="en-US" altLang="de-DE">
                <a:solidFill>
                  <a:srgbClr val="262626"/>
                </a:solidFill>
              </a:rPr>
              <a:t>is an EU co-funded project  </a:t>
            </a:r>
            <a:r>
              <a:rPr lang="nl-NL" altLang="de-DE">
                <a:solidFill>
                  <a:srgbClr val="262626"/>
                </a:solidFill>
              </a:rPr>
              <a:t>INFSO-ICT-PSP-297263</a:t>
            </a:r>
            <a:endParaRPr lang="en-US" altLang="de-DE">
              <a:solidFill>
                <a:srgbClr val="262626"/>
              </a:solidFill>
            </a:endParaRPr>
          </a:p>
        </p:txBody>
      </p:sp>
      <p:sp>
        <p:nvSpPr>
          <p:cNvPr id="57347" name="Foliennummernplatzhalter 4"/>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fld id="{9D54A9CF-B158-0A48-9FB3-0B2F786F316B}" type="slidenum">
              <a:rPr lang="el-GR" altLang="de-DE"/>
              <a:pPr eaLnBrk="1" hangingPunct="1"/>
              <a:t>9</a:t>
            </a:fld>
            <a:endParaRPr lang="el-GR" altLang="de-DE"/>
          </a:p>
        </p:txBody>
      </p:sp>
      <p:pic>
        <p:nvPicPr>
          <p:cNvPr id="57348" name="Bild 5" descr="Bildschirmfoto 2013-02-10 um 18.28.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523162" cy="384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9" name="Textfeld 6"/>
          <p:cNvSpPr txBox="1">
            <a:spLocks noChangeArrowheads="1"/>
          </p:cNvSpPr>
          <p:nvPr/>
        </p:nvSpPr>
        <p:spPr bwMode="auto">
          <a:xfrm>
            <a:off x="3708400" y="5661025"/>
            <a:ext cx="51847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a:solidFill>
                  <a:schemeClr val="tx1"/>
                </a:solidFill>
                <a:latin typeface="Helvetica" charset="0"/>
                <a:ea typeface="ヒラギノ角ゴ ProN W3" charset="-128"/>
                <a:sym typeface="Helvetica" charset="0"/>
              </a:defRPr>
            </a:lvl1pPr>
            <a:lvl2pPr marL="742950" indent="-285750" eaLnBrk="0" hangingPunct="0">
              <a:defRPr sz="1200">
                <a:solidFill>
                  <a:schemeClr val="tx1"/>
                </a:solidFill>
                <a:latin typeface="Helvetica" charset="0"/>
                <a:ea typeface="ヒラギノ角ゴ ProN W3" charset="-128"/>
                <a:sym typeface="Helvetica" charset="0"/>
              </a:defRPr>
            </a:lvl2pPr>
            <a:lvl3pPr marL="1143000" indent="-228600" eaLnBrk="0" hangingPunct="0">
              <a:defRPr sz="1200">
                <a:solidFill>
                  <a:schemeClr val="tx1"/>
                </a:solidFill>
                <a:latin typeface="Helvetica" charset="0"/>
                <a:ea typeface="ヒラギノ角ゴ ProN W3" charset="-128"/>
                <a:sym typeface="Helvetica" charset="0"/>
              </a:defRPr>
            </a:lvl3pPr>
            <a:lvl4pPr marL="1600200" indent="-228600" eaLnBrk="0" hangingPunct="0">
              <a:defRPr sz="1200">
                <a:solidFill>
                  <a:schemeClr val="tx1"/>
                </a:solidFill>
                <a:latin typeface="Helvetica" charset="0"/>
                <a:ea typeface="ヒラギノ角ゴ ProN W3" charset="-128"/>
                <a:sym typeface="Helvetica" charset="0"/>
              </a:defRPr>
            </a:lvl4pPr>
            <a:lvl5pPr marL="2057400" indent="-228600" eaLnBrk="0" hangingPunct="0">
              <a:defRPr sz="1200">
                <a:solidFill>
                  <a:schemeClr val="tx1"/>
                </a:solidFill>
                <a:latin typeface="Helvetica" charset="0"/>
                <a:ea typeface="ヒラギノ角ゴ ProN W3" charset="-128"/>
                <a:sym typeface="Helvetica" charset="0"/>
              </a:defRPr>
            </a:lvl5pPr>
            <a:lvl6pPr marL="25146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6pPr>
            <a:lvl7pPr marL="29718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7pPr>
            <a:lvl8pPr marL="34290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8pPr>
            <a:lvl9pPr marL="3886200" indent="-228600" eaLnBrk="0" fontAlgn="base" hangingPunct="0">
              <a:spcBef>
                <a:spcPct val="0"/>
              </a:spcBef>
              <a:spcAft>
                <a:spcPct val="0"/>
              </a:spcAft>
              <a:defRPr sz="1200">
                <a:solidFill>
                  <a:schemeClr val="tx1"/>
                </a:solidFill>
                <a:latin typeface="Helvetica" charset="0"/>
                <a:ea typeface="ヒラギノ角ゴ ProN W3" charset="-128"/>
                <a:sym typeface="Helvetica" charset="0"/>
              </a:defRPr>
            </a:lvl9pPr>
          </a:lstStyle>
          <a:p>
            <a:pPr eaLnBrk="1" hangingPunct="1"/>
            <a:r>
              <a:rPr lang="de-DE" altLang="de-DE"/>
              <a:t>(Source: STORK D2.3 – Quality authenticator scheme)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Cover">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Cover">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Default -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and Content">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Back Cover">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Back Cover">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Helvetica" charset="0"/>
            <a:ea typeface="ヒラギノ角ゴ ProN W3" charset="0"/>
            <a:cs typeface="ヒラギノ角ゴ ProN W3" charset="0"/>
            <a:sym typeface="Helvetica" charset="0"/>
          </a:defRPr>
        </a:defPPr>
      </a:lstStyle>
    </a:lnDef>
  </a:objectDefaults>
  <a:extraClrSchemeLst>
    <a:extraClrScheme>
      <a:clrScheme name="Default - Back 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TotalTime>
  <Pages>0</Pages>
  <Words>1407</Words>
  <Characters>0</Characters>
  <Application>Microsoft Office PowerPoint</Application>
  <PresentationFormat>Apresentação no Ecrã (4:3)</PresentationFormat>
  <Lines>0</Lines>
  <Paragraphs>183</Paragraphs>
  <Slides>27</Slides>
  <Notes>4</Notes>
  <HiddenSlides>0</HiddenSlides>
  <MMClips>0</MMClips>
  <ScaleCrop>false</ScaleCrop>
  <HeadingPairs>
    <vt:vector size="6" baseType="variant">
      <vt:variant>
        <vt:lpstr>Tipos de letra usados</vt:lpstr>
      </vt:variant>
      <vt:variant>
        <vt:i4>11</vt:i4>
      </vt:variant>
      <vt:variant>
        <vt:lpstr>Tema</vt:lpstr>
      </vt:variant>
      <vt:variant>
        <vt:i4>3</vt:i4>
      </vt:variant>
      <vt:variant>
        <vt:lpstr>Títulos dos diapositivos</vt:lpstr>
      </vt:variant>
      <vt:variant>
        <vt:i4>27</vt:i4>
      </vt:variant>
    </vt:vector>
  </HeadingPairs>
  <TitlesOfParts>
    <vt:vector size="41" baseType="lpstr">
      <vt:lpstr>MS PGothic</vt:lpstr>
      <vt:lpstr>Arial</vt:lpstr>
      <vt:lpstr>Calibri</vt:lpstr>
      <vt:lpstr>Calibri Bold</vt:lpstr>
      <vt:lpstr>Calibri Italic</vt:lpstr>
      <vt:lpstr>Courier New</vt:lpstr>
      <vt:lpstr>Helvetica</vt:lpstr>
      <vt:lpstr>Symbol</vt:lpstr>
      <vt:lpstr>Wingdings</vt:lpstr>
      <vt:lpstr>ヒラギノ角ゴ ProN W3</vt:lpstr>
      <vt:lpstr>ヒラギノ角ゴ ProN W6</vt:lpstr>
      <vt:lpstr>Default - Cover</vt:lpstr>
      <vt:lpstr>Default - Title and Content</vt:lpstr>
      <vt:lpstr>Default - Back Cover</vt:lpstr>
      <vt:lpstr>Apresentação do PowerPoint</vt:lpstr>
      <vt:lpstr>General</vt:lpstr>
      <vt:lpstr>General</vt:lpstr>
      <vt:lpstr>Apresentação do PowerPoint</vt:lpstr>
      <vt:lpstr>Apresentação do PowerPoint</vt:lpstr>
      <vt:lpstr>Government eID projects …</vt:lpstr>
      <vt:lpstr>National eIDs landscape</vt:lpstr>
      <vt:lpstr>One problem tackled: Trust levels </vt:lpstr>
      <vt:lpstr>STORK QAA levels</vt:lpstr>
      <vt:lpstr>Organisational factors  influencing STORK QAA levels</vt:lpstr>
      <vt:lpstr>Technical &amp; organisational assessment of STORK QAA levels</vt:lpstr>
      <vt:lpstr>Approach: Mapping to QAA levels</vt:lpstr>
      <vt:lpstr>STORK – PEPS Model</vt:lpstr>
      <vt:lpstr>STORK PEPS data flow (logical)</vt:lpstr>
      <vt:lpstr>Protocol: Federated Identity (SAML 2.0)</vt:lpstr>
      <vt:lpstr>Apresentação do PowerPoint</vt:lpstr>
      <vt:lpstr>STORK2.0 Pilots</vt:lpstr>
      <vt:lpstr>Apresentação do PowerPoint</vt:lpstr>
      <vt:lpstr>eHealth pilot</vt:lpstr>
      <vt:lpstr>Pilot Use Cases</vt:lpstr>
      <vt:lpstr> Overall Pilot Scope &amp; Technical /Business Goals </vt:lpstr>
      <vt:lpstr> Opportunities enabled by eHealth Pilot </vt:lpstr>
      <vt:lpstr> Status – Vision STORK 2.0 eHealth &lt;-&gt; epSOS OpenNCP</vt:lpstr>
      <vt:lpstr>eIDAS Regulation</vt:lpstr>
      <vt:lpstr>Apresentação do PowerPoint</vt:lpstr>
      <vt:lpstr>Apresentação do PowerPoint</vt:lpstr>
      <vt:lpstr>Thank you for your attention!  www.eid-stork2.eu  robert.scharinger@bmg.gv.at gottfried.heider@ehealthcon.at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Ana Maria Piñuela Marcos</dc:creator>
  <cp:lastModifiedBy>Licinio Mano</cp:lastModifiedBy>
  <cp:revision>51</cp:revision>
  <dcterms:modified xsi:type="dcterms:W3CDTF">2014-07-07T14:38:02Z</dcterms:modified>
</cp:coreProperties>
</file>