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1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8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4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3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9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71AE-5E7E-344C-BA4A-104ABC30428D}" type="datetimeFigureOut">
              <a:rPr lang="en-US" smtClean="0"/>
              <a:t>30/03/15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7610-1986-D649-9A58-7B4E73EC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proposal for a Non Repudiation Protocol for epSOS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Massimiliano 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3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EpSOS D3.7.2 defined the “Non Repudiation Security Service” (section 5.2)</a:t>
            </a:r>
          </a:p>
          <a:p>
            <a:pPr lvl="1"/>
            <a:r>
              <a:rPr lang="en-US" dirty="0" smtClean="0"/>
              <a:t>ISO13888 tokens, Non Repudiation of Origin, of Receipt, of Delivery, and of Submission</a:t>
            </a:r>
          </a:p>
          <a:p>
            <a:pPr lvl="1"/>
            <a:r>
              <a:rPr lang="en-US" dirty="0" smtClean="0"/>
              <a:t>Technologies indicated where</a:t>
            </a:r>
          </a:p>
          <a:p>
            <a:pPr lvl="2"/>
            <a:r>
              <a:rPr lang="en-US" dirty="0" smtClean="0"/>
              <a:t>IPSec, TLS, Message Payload Signatures, TTPs, and Audit Trails</a:t>
            </a:r>
          </a:p>
          <a:p>
            <a:pPr lvl="1"/>
            <a:r>
              <a:rPr lang="en-US" dirty="0" smtClean="0"/>
              <a:t>To reduce the costs of the initial pilot (2009), “the required acknowledge of every message could be relaxed” (section 7.8.1)</a:t>
            </a:r>
          </a:p>
        </p:txBody>
      </p:sp>
    </p:spTree>
    <p:extLst>
      <p:ext uri="{BB962C8B-B14F-4D97-AF65-F5344CB8AC3E}">
        <p14:creationId xmlns:p14="http://schemas.microsoft.com/office/powerpoint/2010/main" val="218369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e-SENS project aims at the definition of Solution Building Blocks (SBB)</a:t>
            </a:r>
          </a:p>
          <a:p>
            <a:r>
              <a:rPr lang="en-US" dirty="0" smtClean="0"/>
              <a:t>SBB Interoperable Cross Border and Cross Domain (not only eHealth)</a:t>
            </a:r>
          </a:p>
          <a:p>
            <a:r>
              <a:rPr lang="en-US" dirty="0" smtClean="0"/>
              <a:t>SBB Guaranteed to be sustainable through CEF</a:t>
            </a:r>
          </a:p>
          <a:p>
            <a:r>
              <a:rPr lang="en-US" dirty="0" smtClean="0"/>
              <a:t>Existing LSP (such as epSOS) can use the e-SENS BB to enhance </a:t>
            </a:r>
            <a:r>
              <a:rPr lang="en-US" i="1" dirty="0" smtClean="0"/>
              <a:t>existing</a:t>
            </a:r>
            <a:r>
              <a:rPr lang="en-US" dirty="0" smtClean="0"/>
              <a:t>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e-SENS Non Repudiation Task Force defined a per-hop non repudiation protocol using notary services (Trusted Third Parties)</a:t>
            </a:r>
          </a:p>
          <a:p>
            <a:r>
              <a:rPr lang="en-US" dirty="0" smtClean="0"/>
              <a:t>Solution is </a:t>
            </a:r>
            <a:r>
              <a:rPr lang="en-US" dirty="0" err="1" smtClean="0"/>
              <a:t>eIDAS</a:t>
            </a:r>
            <a:r>
              <a:rPr lang="en-US" dirty="0" smtClean="0"/>
              <a:t> compliant</a:t>
            </a:r>
          </a:p>
          <a:p>
            <a:r>
              <a:rPr lang="en-US" dirty="0" smtClean="0"/>
              <a:t>Each actor (e.g., NCPs) stores evidence in the database, located in the same security zone of the TRC Issuer</a:t>
            </a:r>
          </a:p>
          <a:p>
            <a:r>
              <a:rPr lang="en-US" i="1" dirty="0" smtClean="0"/>
              <a:t>Solution</a:t>
            </a:r>
            <a:r>
              <a:rPr lang="en-US" dirty="0" smtClean="0"/>
              <a:t>: to fulfill the 3.7 requirements by using ATNA (as per 3.4.2) and </a:t>
            </a:r>
            <a:r>
              <a:rPr lang="en-US" i="1" dirty="0" smtClean="0"/>
              <a:t>ETSI REM</a:t>
            </a:r>
            <a:r>
              <a:rPr lang="en-US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1408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Overview</a:t>
            </a:r>
            <a:endParaRPr lang="en-US" dirty="0"/>
          </a:p>
        </p:txBody>
      </p:sp>
      <p:pic>
        <p:nvPicPr>
          <p:cNvPr id="4" name="Content Placeholder 3" descr="H20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1" b="-4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281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Message is in transit from B to A (e.g., XCA </a:t>
            </a:r>
            <a:r>
              <a:rPr lang="en-US" dirty="0" err="1" smtClean="0"/>
              <a:t>CrossGatewayRetrieve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National Infrastructure MAY issue the NRO token (</a:t>
            </a:r>
            <a:r>
              <a:rPr lang="en-US" i="1" dirty="0" err="1" smtClean="0"/>
              <a:t>SubmissionAcceptanceRejection</a:t>
            </a:r>
            <a:r>
              <a:rPr lang="en-US" i="1" dirty="0" smtClean="0"/>
              <a:t>, SAR)</a:t>
            </a:r>
          </a:p>
          <a:p>
            <a:pPr lvl="1"/>
            <a:r>
              <a:rPr lang="en-US" dirty="0" smtClean="0"/>
              <a:t>The message is received by NCPB, which MUST issue a NRR token (</a:t>
            </a:r>
            <a:r>
              <a:rPr lang="en-US" i="1" dirty="0" err="1" smtClean="0"/>
              <a:t>ReceiptNonReceipt</a:t>
            </a:r>
            <a:r>
              <a:rPr lang="en-US" i="1" dirty="0" smtClean="0"/>
              <a:t>, RNR)</a:t>
            </a:r>
          </a:p>
          <a:p>
            <a:pPr lvl="1"/>
            <a:r>
              <a:rPr lang="en-US" dirty="0" smtClean="0"/>
              <a:t>NCPB performs internal operations</a:t>
            </a:r>
          </a:p>
          <a:p>
            <a:pPr lvl="1"/>
            <a:r>
              <a:rPr lang="en-US" dirty="0" smtClean="0"/>
              <a:t>NCPB MUST issue a NRO token when the message is sent</a:t>
            </a:r>
          </a:p>
          <a:p>
            <a:pPr lvl="1"/>
            <a:r>
              <a:rPr lang="en-US" dirty="0" smtClean="0"/>
              <a:t>All the tokens are stored in the Notary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NCPA receives the message, and it MUST issue a NRR token</a:t>
            </a:r>
          </a:p>
          <a:p>
            <a:r>
              <a:rPr lang="en-US" dirty="0" smtClean="0"/>
              <a:t>NCPA performs internal operations</a:t>
            </a:r>
          </a:p>
          <a:p>
            <a:r>
              <a:rPr lang="en-US" dirty="0" smtClean="0"/>
              <a:t>NCPA MUST issue a NRO token before sending the new message to the national infrastructure</a:t>
            </a:r>
          </a:p>
          <a:p>
            <a:r>
              <a:rPr lang="en-US" dirty="0" smtClean="0"/>
              <a:t>National Infrastructure MAY issue a NRR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4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Non Repudiation of </a:t>
            </a:r>
            <a:r>
              <a:rPr lang="en-US" i="1" dirty="0" smtClean="0"/>
              <a:t>message exchange</a:t>
            </a:r>
            <a:endParaRPr lang="en-US" dirty="0" smtClean="0"/>
          </a:p>
          <a:p>
            <a:r>
              <a:rPr lang="en-US" dirty="0" smtClean="0"/>
              <a:t>Translation, Transcoding, Security, are not considered</a:t>
            </a:r>
          </a:p>
          <a:p>
            <a:r>
              <a:rPr lang="en-US" dirty="0" smtClean="0"/>
              <a:t>If National Infrastructures issues their tokens, there is an additional NRD evidence to be sent to the end-user</a:t>
            </a:r>
          </a:p>
          <a:p>
            <a:r>
              <a:rPr lang="en-US" dirty="0" smtClean="0"/>
              <a:t>No storage of documents in NCP</a:t>
            </a:r>
          </a:p>
          <a:p>
            <a:r>
              <a:rPr lang="en-US" dirty="0" smtClean="0"/>
              <a:t>No change in the epSOS message flow and message semantics</a:t>
            </a:r>
          </a:p>
          <a:p>
            <a:r>
              <a:rPr lang="en-US" dirty="0" smtClean="0"/>
              <a:t>Solution legally stable (</a:t>
            </a:r>
            <a:r>
              <a:rPr lang="en-US" dirty="0" err="1" smtClean="0"/>
              <a:t>eIDAS</a:t>
            </a:r>
            <a:r>
              <a:rPr lang="en-US" dirty="0" smtClean="0"/>
              <a:t> compliant)</a:t>
            </a:r>
          </a:p>
          <a:p>
            <a:r>
              <a:rPr lang="en-US" dirty="0" smtClean="0"/>
              <a:t>Tokens based on ETSI REM and ISO 13888 (under analysis)</a:t>
            </a:r>
          </a:p>
          <a:p>
            <a:r>
              <a:rPr lang="en-US" dirty="0" smtClean="0"/>
              <a:t>Highly flexible system through the usage of epSOS Extended Security Safeguard (ESS) XACML-based approach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4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is provided by e-</a:t>
            </a:r>
            <a:r>
              <a:rPr lang="en-US" dirty="0" smtClean="0"/>
              <a:t>SENS</a:t>
            </a:r>
          </a:p>
          <a:p>
            <a:pPr lvl="1"/>
            <a:r>
              <a:rPr lang="en-US" dirty="0" err="1" smtClean="0"/>
              <a:t>OpenNCP</a:t>
            </a:r>
            <a:r>
              <a:rPr lang="en-US" smtClean="0"/>
              <a:t> just *INTEGRATES*</a:t>
            </a:r>
            <a:endParaRPr lang="en-US" dirty="0" smtClean="0"/>
          </a:p>
          <a:p>
            <a:r>
              <a:rPr lang="en-US" dirty="0" smtClean="0"/>
              <a:t>It is based on the Evidence Emitter ABB</a:t>
            </a:r>
          </a:p>
          <a:p>
            <a:r>
              <a:rPr lang="en-US" dirty="0" smtClean="0"/>
              <a:t>Test performed by e-SENS (GITB testing)</a:t>
            </a:r>
          </a:p>
          <a:p>
            <a:r>
              <a:rPr lang="en-US" dirty="0" smtClean="0"/>
              <a:t>Gazelle’s test assertions, schema, are already integrated</a:t>
            </a:r>
          </a:p>
          <a:p>
            <a:r>
              <a:rPr lang="en-US" dirty="0" err="1" smtClean="0"/>
              <a:t>Schematrons</a:t>
            </a:r>
            <a:r>
              <a:rPr lang="en-US" dirty="0" smtClean="0"/>
              <a:t> are on their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0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459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proposal for a Non Repudiation Protocol for epSOS </vt:lpstr>
      <vt:lpstr>Motivation</vt:lpstr>
      <vt:lpstr>Motivation</vt:lpstr>
      <vt:lpstr>Motivation</vt:lpstr>
      <vt:lpstr>High Level Overview</vt:lpstr>
      <vt:lpstr>Country B</vt:lpstr>
      <vt:lpstr>Country A</vt:lpstr>
      <vt:lpstr>Discussion</vt:lpstr>
      <vt:lpstr>Implementation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for a Non Repudiation Protocol for epSOS </dc:title>
  <dc:creator>Massimiliano Masi</dc:creator>
  <cp:lastModifiedBy>Massimiliano Masi</cp:lastModifiedBy>
  <cp:revision>6</cp:revision>
  <dcterms:created xsi:type="dcterms:W3CDTF">2015-03-28T06:11:15Z</dcterms:created>
  <dcterms:modified xsi:type="dcterms:W3CDTF">2015-03-30T07:08:20Z</dcterms:modified>
</cp:coreProperties>
</file>