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0" r:id="rId4"/>
    <p:sldId id="265" r:id="rId5"/>
    <p:sldId id="266" r:id="rId6"/>
    <p:sldId id="267" r:id="rId7"/>
    <p:sldId id="268" r:id="rId8"/>
    <p:sldId id="272" r:id="rId9"/>
    <p:sldId id="269" r:id="rId10"/>
    <p:sldId id="273" r:id="rId11"/>
    <p:sldId id="282" r:id="rId12"/>
    <p:sldId id="274" r:id="rId13"/>
    <p:sldId id="279" r:id="rId14"/>
    <p:sldId id="283" r:id="rId15"/>
    <p:sldId id="281" r:id="rId16"/>
    <p:sldId id="284" r:id="rId17"/>
    <p:sldId id="276" r:id="rId18"/>
    <p:sldId id="278" r:id="rId19"/>
    <p:sldId id="280" r:id="rId20"/>
    <p:sldId id="285" r:id="rId21"/>
    <p:sldId id="287" r:id="rId22"/>
    <p:sldId id="286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Using</a:t>
          </a:r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Contributing</a:t>
          </a:r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AF498CD4-6330-4275-BE40-032EA3C9A8C2}">
      <dgm:prSet/>
      <dgm:spPr>
        <a:solidFill>
          <a:srgbClr val="FF9900"/>
        </a:solidFill>
      </dgm:spPr>
      <dgm:t>
        <a:bodyPr/>
        <a:lstStyle/>
        <a:p>
          <a:pPr rtl="0"/>
          <a:r>
            <a:rPr lang="en-GB" dirty="0" smtClean="0"/>
            <a:t>Interested</a:t>
          </a:r>
        </a:p>
      </dgm:t>
    </dgm:pt>
    <dgm:pt modelId="{8B03D3EF-2362-4712-9358-A68EB31BAB3D}" type="parTrans" cxnId="{D7E5E61A-5B35-48BE-929B-0BB3F5EAC619}">
      <dgm:prSet/>
      <dgm:spPr/>
      <dgm:t>
        <a:bodyPr/>
        <a:lstStyle/>
        <a:p>
          <a:endParaRPr lang="pt-PT"/>
        </a:p>
      </dgm:t>
    </dgm:pt>
    <dgm:pt modelId="{D31134F4-8245-4E8A-B744-365138114BF9}" type="sibTrans" cxnId="{D7E5E61A-5B35-48BE-929B-0BB3F5EAC619}">
      <dgm:prSet/>
      <dgm:spPr/>
      <dgm:t>
        <a:bodyPr/>
        <a:lstStyle/>
        <a:p>
          <a:endParaRPr lang="pt-PT"/>
        </a:p>
      </dgm:t>
    </dgm:pt>
    <dgm:pt modelId="{5940E3B9-AF15-4C7D-AAEA-916B8BD73852}">
      <dgm:prSet/>
      <dgm:spPr>
        <a:solidFill>
          <a:schemeClr val="bg1"/>
        </a:solidFill>
        <a:ln w="28575">
          <a:solidFill>
            <a:srgbClr val="7030A0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rgbClr val="7030A0"/>
              </a:solidFill>
            </a:rPr>
            <a:t>Pushing</a:t>
          </a:r>
        </a:p>
      </dgm:t>
    </dgm:pt>
    <dgm:pt modelId="{136EAD40-2497-489F-8604-CC916DAC122F}" type="parTrans" cxnId="{9DC2891B-5DB5-43BF-99D2-E6D99E2BC00E}">
      <dgm:prSet/>
      <dgm:spPr/>
      <dgm:t>
        <a:bodyPr/>
        <a:lstStyle/>
        <a:p>
          <a:endParaRPr lang="pt-PT"/>
        </a:p>
      </dgm:t>
    </dgm:pt>
    <dgm:pt modelId="{0E098401-A25A-437B-ABA8-CE49369CD215}" type="sibTrans" cxnId="{9DC2891B-5DB5-43BF-99D2-E6D99E2BC00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59D335-E873-4249-8D70-B9D6D977C29C}" type="pres">
      <dgm:prSet presAssocID="{BD442646-9E07-4228-9157-0061B7E375BE}" presName="sibTrans" presStyleCnt="0"/>
      <dgm:spPr/>
    </dgm:pt>
    <dgm:pt modelId="{5506411F-D797-4C16-837E-B92B5F0D78E3}" type="pres">
      <dgm:prSet presAssocID="{AF498CD4-6330-4275-BE40-032EA3C9A8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D3B208-3FE1-4B3F-AC1F-E670D7261CF9}" type="pres">
      <dgm:prSet presAssocID="{D31134F4-8245-4E8A-B744-365138114BF9}" presName="sibTrans" presStyleCnt="0"/>
      <dgm:spPr/>
    </dgm:pt>
    <dgm:pt modelId="{B3E430D6-626E-49F1-B70B-F2EDDD26D069}" type="pres">
      <dgm:prSet presAssocID="{5940E3B9-AF15-4C7D-AAEA-916B8BD73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3FB5EAB-790F-445E-8CBC-1465119B0D65}" type="presOf" srcId="{FDEFD74B-6A48-4561-A79D-E216C2C22409}" destId="{0C91A0D3-83B1-4844-828A-85E127E44C56}" srcOrd="0" destOrd="0" presId="urn:microsoft.com/office/officeart/2005/8/layout/default#1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F97892C4-3037-4B9A-8916-08F406B140E1}" type="presOf" srcId="{5940E3B9-AF15-4C7D-AAEA-916B8BD73852}" destId="{B3E430D6-626E-49F1-B70B-F2EDDD26D069}" srcOrd="0" destOrd="0" presId="urn:microsoft.com/office/officeart/2005/8/layout/default#1"/>
    <dgm:cxn modelId="{2AD6EF10-A625-430C-9786-1035B269C1A2}" type="presOf" srcId="{39CC4F32-0C0B-47D2-B9D4-7A86D69DE225}" destId="{B678737F-8C24-46E6-8752-918F6FC62A49}" srcOrd="0" destOrd="0" presId="urn:microsoft.com/office/officeart/2005/8/layout/default#1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9DC2891B-5DB5-43BF-99D2-E6D99E2BC00E}" srcId="{39CC4F32-0C0B-47D2-B9D4-7A86D69DE225}" destId="{5940E3B9-AF15-4C7D-AAEA-916B8BD73852}" srcOrd="3" destOrd="0" parTransId="{136EAD40-2497-489F-8604-CC916DAC122F}" sibTransId="{0E098401-A25A-437B-ABA8-CE49369CD215}"/>
    <dgm:cxn modelId="{ECBF7895-2338-4118-8140-BB5DC3FB1B2A}" type="presOf" srcId="{2806AE5C-7231-41AE-9718-FA98A00BF2DD}" destId="{958F5B4F-E7E8-49AF-8E85-534AD6533C0E}" srcOrd="0" destOrd="0" presId="urn:microsoft.com/office/officeart/2005/8/layout/default#1"/>
    <dgm:cxn modelId="{D7E5E61A-5B35-48BE-929B-0BB3F5EAC619}" srcId="{39CC4F32-0C0B-47D2-B9D4-7A86D69DE225}" destId="{AF498CD4-6330-4275-BE40-032EA3C9A8C2}" srcOrd="2" destOrd="0" parTransId="{8B03D3EF-2362-4712-9358-A68EB31BAB3D}" sibTransId="{D31134F4-8245-4E8A-B744-365138114BF9}"/>
    <dgm:cxn modelId="{2A91A62F-563E-462B-B817-CDB553CA8856}" type="presOf" srcId="{AF498CD4-6330-4275-BE40-032EA3C9A8C2}" destId="{5506411F-D797-4C16-837E-B92B5F0D78E3}" srcOrd="0" destOrd="0" presId="urn:microsoft.com/office/officeart/2005/8/layout/default#1"/>
    <dgm:cxn modelId="{6C8AFACA-F192-47F9-8530-0AA0F5522E21}" type="presParOf" srcId="{B678737F-8C24-46E6-8752-918F6FC62A49}" destId="{0C91A0D3-83B1-4844-828A-85E127E44C56}" srcOrd="0" destOrd="0" presId="urn:microsoft.com/office/officeart/2005/8/layout/default#1"/>
    <dgm:cxn modelId="{7CF020D4-3D6D-499C-9F55-DCCA9347CDD1}" type="presParOf" srcId="{B678737F-8C24-46E6-8752-918F6FC62A49}" destId="{3B0CF1C6-4696-4EA7-B9ED-40CB7F5BAA16}" srcOrd="1" destOrd="0" presId="urn:microsoft.com/office/officeart/2005/8/layout/default#1"/>
    <dgm:cxn modelId="{80ED2A4C-16FB-476B-85DF-11DC05C52371}" type="presParOf" srcId="{B678737F-8C24-46E6-8752-918F6FC62A49}" destId="{958F5B4F-E7E8-49AF-8E85-534AD6533C0E}" srcOrd="2" destOrd="0" presId="urn:microsoft.com/office/officeart/2005/8/layout/default#1"/>
    <dgm:cxn modelId="{2F938C1F-281D-4435-A5C3-FBBC971E1292}" type="presParOf" srcId="{B678737F-8C24-46E6-8752-918F6FC62A49}" destId="{E759D335-E873-4249-8D70-B9D6D977C29C}" srcOrd="3" destOrd="0" presId="urn:microsoft.com/office/officeart/2005/8/layout/default#1"/>
    <dgm:cxn modelId="{CB428FA3-8CD6-46A5-9C61-84351965C036}" type="presParOf" srcId="{B678737F-8C24-46E6-8752-918F6FC62A49}" destId="{5506411F-D797-4C16-837E-B92B5F0D78E3}" srcOrd="4" destOrd="0" presId="urn:microsoft.com/office/officeart/2005/8/layout/default#1"/>
    <dgm:cxn modelId="{2D72D35C-ED54-4E0B-AD9F-636C8E993EA8}" type="presParOf" srcId="{B678737F-8C24-46E6-8752-918F6FC62A49}" destId="{D7D3B208-3FE1-4B3F-AC1F-E670D7261CF9}" srcOrd="5" destOrd="0" presId="urn:microsoft.com/office/officeart/2005/8/layout/default#1"/>
    <dgm:cxn modelId="{BB53A131-C5A3-47C3-AA15-E303DC780442}" type="presParOf" srcId="{B678737F-8C24-46E6-8752-918F6FC62A49}" destId="{B3E430D6-626E-49F1-B70B-F2EDDD26D06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Using</a:t>
          </a:r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Contributing</a:t>
          </a:r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AF498CD4-6330-4275-BE40-032EA3C9A8C2}">
      <dgm:prSet/>
      <dgm:spPr>
        <a:solidFill>
          <a:srgbClr val="FF9900"/>
        </a:solidFill>
      </dgm:spPr>
      <dgm:t>
        <a:bodyPr/>
        <a:lstStyle/>
        <a:p>
          <a:pPr rtl="0"/>
          <a:r>
            <a:rPr lang="en-GB" dirty="0" smtClean="0"/>
            <a:t>Interested</a:t>
          </a:r>
        </a:p>
      </dgm:t>
    </dgm:pt>
    <dgm:pt modelId="{8B03D3EF-2362-4712-9358-A68EB31BAB3D}" type="parTrans" cxnId="{D7E5E61A-5B35-48BE-929B-0BB3F5EAC619}">
      <dgm:prSet/>
      <dgm:spPr/>
      <dgm:t>
        <a:bodyPr/>
        <a:lstStyle/>
        <a:p>
          <a:endParaRPr lang="pt-PT"/>
        </a:p>
      </dgm:t>
    </dgm:pt>
    <dgm:pt modelId="{D31134F4-8245-4E8A-B744-365138114BF9}" type="sibTrans" cxnId="{D7E5E61A-5B35-48BE-929B-0BB3F5EAC619}">
      <dgm:prSet/>
      <dgm:spPr/>
      <dgm:t>
        <a:bodyPr/>
        <a:lstStyle/>
        <a:p>
          <a:endParaRPr lang="pt-PT"/>
        </a:p>
      </dgm:t>
    </dgm:pt>
    <dgm:pt modelId="{5940E3B9-AF15-4C7D-AAEA-916B8BD73852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rgbClr val="7030A0"/>
              </a:solidFill>
            </a:rPr>
            <a:t>Pushing</a:t>
          </a:r>
        </a:p>
      </dgm:t>
    </dgm:pt>
    <dgm:pt modelId="{136EAD40-2497-489F-8604-CC916DAC122F}" type="parTrans" cxnId="{9DC2891B-5DB5-43BF-99D2-E6D99E2BC00E}">
      <dgm:prSet/>
      <dgm:spPr/>
      <dgm:t>
        <a:bodyPr/>
        <a:lstStyle/>
        <a:p>
          <a:endParaRPr lang="pt-PT"/>
        </a:p>
      </dgm:t>
    </dgm:pt>
    <dgm:pt modelId="{0E098401-A25A-437B-ABA8-CE49369CD215}" type="sibTrans" cxnId="{9DC2891B-5DB5-43BF-99D2-E6D99E2BC00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59D335-E873-4249-8D70-B9D6D977C29C}" type="pres">
      <dgm:prSet presAssocID="{BD442646-9E07-4228-9157-0061B7E375BE}" presName="sibTrans" presStyleCnt="0"/>
      <dgm:spPr/>
    </dgm:pt>
    <dgm:pt modelId="{5506411F-D797-4C16-837E-B92B5F0D78E3}" type="pres">
      <dgm:prSet presAssocID="{AF498CD4-6330-4275-BE40-032EA3C9A8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D3B208-3FE1-4B3F-AC1F-E670D7261CF9}" type="pres">
      <dgm:prSet presAssocID="{D31134F4-8245-4E8A-B744-365138114BF9}" presName="sibTrans" presStyleCnt="0"/>
      <dgm:spPr/>
    </dgm:pt>
    <dgm:pt modelId="{B3E430D6-626E-49F1-B70B-F2EDDD26D069}" type="pres">
      <dgm:prSet presAssocID="{5940E3B9-AF15-4C7D-AAEA-916B8BD73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DC2891B-5DB5-43BF-99D2-E6D99E2BC00E}" srcId="{39CC4F32-0C0B-47D2-B9D4-7A86D69DE225}" destId="{5940E3B9-AF15-4C7D-AAEA-916B8BD73852}" srcOrd="3" destOrd="0" parTransId="{136EAD40-2497-489F-8604-CC916DAC122F}" sibTransId="{0E098401-A25A-437B-ABA8-CE49369CD215}"/>
    <dgm:cxn modelId="{BA936E07-4FCD-4AB5-8D1F-CC0D74736C71}" type="presOf" srcId="{AF498CD4-6330-4275-BE40-032EA3C9A8C2}" destId="{5506411F-D797-4C16-837E-B92B5F0D78E3}" srcOrd="0" destOrd="0" presId="urn:microsoft.com/office/officeart/2005/8/layout/default#2"/>
    <dgm:cxn modelId="{87177E2C-1A74-427E-934B-E71A70EC9A0A}" type="presOf" srcId="{39CC4F32-0C0B-47D2-B9D4-7A86D69DE225}" destId="{B678737F-8C24-46E6-8752-918F6FC62A49}" srcOrd="0" destOrd="0" presId="urn:microsoft.com/office/officeart/2005/8/layout/default#2"/>
    <dgm:cxn modelId="{6E10BBA7-74A4-4AA6-94A1-A78ED8EF38A2}" type="presOf" srcId="{FDEFD74B-6A48-4561-A79D-E216C2C22409}" destId="{0C91A0D3-83B1-4844-828A-85E127E44C56}" srcOrd="0" destOrd="0" presId="urn:microsoft.com/office/officeart/2005/8/layout/default#2"/>
    <dgm:cxn modelId="{D7E5E61A-5B35-48BE-929B-0BB3F5EAC619}" srcId="{39CC4F32-0C0B-47D2-B9D4-7A86D69DE225}" destId="{AF498CD4-6330-4275-BE40-032EA3C9A8C2}" srcOrd="2" destOrd="0" parTransId="{8B03D3EF-2362-4712-9358-A68EB31BAB3D}" sibTransId="{D31134F4-8245-4E8A-B744-365138114BF9}"/>
    <dgm:cxn modelId="{2B4BA689-D6BD-4F0D-B51B-6581B97166A1}" type="presOf" srcId="{5940E3B9-AF15-4C7D-AAEA-916B8BD73852}" destId="{B3E430D6-626E-49F1-B70B-F2EDDD26D069}" srcOrd="0" destOrd="0" presId="urn:microsoft.com/office/officeart/2005/8/layout/default#2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C22698F0-A6E9-49DE-90B1-0A2ED229759F}" type="presOf" srcId="{2806AE5C-7231-41AE-9718-FA98A00BF2DD}" destId="{958F5B4F-E7E8-49AF-8E85-534AD6533C0E}" srcOrd="0" destOrd="0" presId="urn:microsoft.com/office/officeart/2005/8/layout/default#2"/>
    <dgm:cxn modelId="{0F8756A1-F7B6-43DC-867E-6146B01E5AD0}" type="presParOf" srcId="{B678737F-8C24-46E6-8752-918F6FC62A49}" destId="{0C91A0D3-83B1-4844-828A-85E127E44C56}" srcOrd="0" destOrd="0" presId="urn:microsoft.com/office/officeart/2005/8/layout/default#2"/>
    <dgm:cxn modelId="{0C68BC95-67E1-4E19-95AF-0C25799EB02B}" type="presParOf" srcId="{B678737F-8C24-46E6-8752-918F6FC62A49}" destId="{3B0CF1C6-4696-4EA7-B9ED-40CB7F5BAA16}" srcOrd="1" destOrd="0" presId="urn:microsoft.com/office/officeart/2005/8/layout/default#2"/>
    <dgm:cxn modelId="{CEB29E0A-7FF9-48DC-B25A-52EC000336CE}" type="presParOf" srcId="{B678737F-8C24-46E6-8752-918F6FC62A49}" destId="{958F5B4F-E7E8-49AF-8E85-534AD6533C0E}" srcOrd="2" destOrd="0" presId="urn:microsoft.com/office/officeart/2005/8/layout/default#2"/>
    <dgm:cxn modelId="{56441214-7413-4665-B18A-29AA126FA41F}" type="presParOf" srcId="{B678737F-8C24-46E6-8752-918F6FC62A49}" destId="{E759D335-E873-4249-8D70-B9D6D977C29C}" srcOrd="3" destOrd="0" presId="urn:microsoft.com/office/officeart/2005/8/layout/default#2"/>
    <dgm:cxn modelId="{D2519411-3612-49E5-9A33-ECE1EF284F26}" type="presParOf" srcId="{B678737F-8C24-46E6-8752-918F6FC62A49}" destId="{5506411F-D797-4C16-837E-B92B5F0D78E3}" srcOrd="4" destOrd="0" presId="urn:microsoft.com/office/officeart/2005/8/layout/default#2"/>
    <dgm:cxn modelId="{35030453-826B-4AA6-8650-C7F7BD9F274A}" type="presParOf" srcId="{B678737F-8C24-46E6-8752-918F6FC62A49}" destId="{D7D3B208-3FE1-4B3F-AC1F-E670D7261CF9}" srcOrd="5" destOrd="0" presId="urn:microsoft.com/office/officeart/2005/8/layout/default#2"/>
    <dgm:cxn modelId="{C28FC271-35C6-47D8-A9E4-D0D4D85E98FD}" type="presParOf" srcId="{B678737F-8C24-46E6-8752-918F6FC62A49}" destId="{B3E430D6-626E-49F1-B70B-F2EDDD26D06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A5FA8-4AFC-424C-A3AF-CA4E5927C9A7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8FE716BB-BDFF-4EA9-AFD3-1A268FBEAF1D}">
      <dgm:prSet custT="1"/>
      <dgm:spPr/>
      <dgm:t>
        <a:bodyPr/>
        <a:lstStyle/>
        <a:p>
          <a:pPr rtl="0"/>
          <a:r>
            <a:rPr lang="en-GB" sz="3600" dirty="0" smtClean="0"/>
            <a:t>The </a:t>
          </a:r>
          <a:r>
            <a:rPr lang="en-GB" sz="2800" dirty="0" smtClean="0"/>
            <a:t>driving motivation</a:t>
          </a:r>
          <a:endParaRPr lang="pt-PT" sz="3600" dirty="0"/>
        </a:p>
      </dgm:t>
    </dgm:pt>
    <dgm:pt modelId="{DED4A559-56FF-4AF5-BF02-87CF15CDA76A}" type="parTrans" cxnId="{F2801602-B9D4-4CA7-8BD6-73435FD4DD10}">
      <dgm:prSet/>
      <dgm:spPr/>
      <dgm:t>
        <a:bodyPr/>
        <a:lstStyle/>
        <a:p>
          <a:endParaRPr lang="pt-PT"/>
        </a:p>
      </dgm:t>
    </dgm:pt>
    <dgm:pt modelId="{E69BB647-BE5C-4EFB-BB44-5D765C176BF3}" type="sibTrans" cxnId="{F2801602-B9D4-4CA7-8BD6-73435FD4DD10}">
      <dgm:prSet/>
      <dgm:spPr/>
      <dgm:t>
        <a:bodyPr/>
        <a:lstStyle/>
        <a:p>
          <a:endParaRPr lang="pt-PT"/>
        </a:p>
      </dgm:t>
    </dgm:pt>
    <dgm:pt modelId="{BD190952-2425-481A-925B-F1B246E37617}">
      <dgm:prSet custT="1"/>
      <dgm:spPr/>
      <dgm:t>
        <a:bodyPr/>
        <a:lstStyle/>
        <a:p>
          <a:pPr rtl="0"/>
          <a:r>
            <a:rPr lang="en-GB" sz="2800" dirty="0" smtClean="0"/>
            <a:t>USING </a:t>
          </a:r>
          <a:r>
            <a:rPr lang="en-GB" sz="2800" dirty="0" smtClean="0"/>
            <a:t>Countries</a:t>
          </a:r>
          <a:endParaRPr lang="pt-PT" sz="2800" dirty="0"/>
        </a:p>
      </dgm:t>
    </dgm:pt>
    <dgm:pt modelId="{B49C9BB3-584E-464B-A419-832AC0F7856F}" type="parTrans" cxnId="{473667A4-5AA7-4A6B-8D62-99E28DFCC3E9}">
      <dgm:prSet/>
      <dgm:spPr/>
      <dgm:t>
        <a:bodyPr/>
        <a:lstStyle/>
        <a:p>
          <a:endParaRPr lang="pt-PT"/>
        </a:p>
      </dgm:t>
    </dgm:pt>
    <dgm:pt modelId="{2778E4D3-39E3-4127-AD23-C87F161A4826}" type="sibTrans" cxnId="{473667A4-5AA7-4A6B-8D62-99E28DFCC3E9}">
      <dgm:prSet/>
      <dgm:spPr/>
      <dgm:t>
        <a:bodyPr/>
        <a:lstStyle/>
        <a:p>
          <a:endParaRPr lang="pt-PT"/>
        </a:p>
      </dgm:t>
    </dgm:pt>
    <dgm:pt modelId="{DD4E0DEA-702B-455D-A6F6-63155170E6B8}">
      <dgm:prSet custT="1"/>
      <dgm:spPr/>
      <dgm:t>
        <a:bodyPr/>
        <a:lstStyle/>
        <a:p>
          <a:pPr rtl="0"/>
          <a:r>
            <a:rPr lang="en-GB" sz="2800" dirty="0" smtClean="0"/>
            <a:t>eHealth </a:t>
          </a:r>
          <a:r>
            <a:rPr lang="en-GB" sz="2800" dirty="0" smtClean="0"/>
            <a:t>projects</a:t>
          </a:r>
          <a:endParaRPr lang="pt-PT" sz="2800" dirty="0"/>
        </a:p>
      </dgm:t>
    </dgm:pt>
    <dgm:pt modelId="{33CFB3A3-E0B8-4387-A77F-5B506CF16EA5}" type="parTrans" cxnId="{D2FEC4E0-5FA7-4AA5-AE5D-FCF7F777932F}">
      <dgm:prSet/>
      <dgm:spPr/>
      <dgm:t>
        <a:bodyPr/>
        <a:lstStyle/>
        <a:p>
          <a:endParaRPr lang="pt-PT"/>
        </a:p>
      </dgm:t>
    </dgm:pt>
    <dgm:pt modelId="{70260D8F-00FE-4D9B-91ED-E388A6DB9C5E}" type="sibTrans" cxnId="{D2FEC4E0-5FA7-4AA5-AE5D-FCF7F777932F}">
      <dgm:prSet/>
      <dgm:spPr/>
      <dgm:t>
        <a:bodyPr/>
        <a:lstStyle/>
        <a:p>
          <a:endParaRPr lang="pt-PT"/>
        </a:p>
      </dgm:t>
    </dgm:pt>
    <dgm:pt modelId="{5A3CC88F-7448-4E86-BD0D-F7548041CD51}">
      <dgm:prSet custT="1"/>
      <dgm:spPr/>
      <dgm:t>
        <a:bodyPr/>
        <a:lstStyle/>
        <a:p>
          <a:pPr rtl="0"/>
          <a:r>
            <a:rPr lang="en-GB" sz="2800" dirty="0" smtClean="0"/>
            <a:t>“desire </a:t>
          </a:r>
          <a:r>
            <a:rPr lang="en-GB" sz="2800" dirty="0" smtClean="0"/>
            <a:t>to </a:t>
          </a:r>
          <a:r>
            <a:rPr lang="en-GB" sz="2800" dirty="0" smtClean="0"/>
            <a:t>improve”</a:t>
          </a:r>
          <a:endParaRPr lang="pt-PT" sz="2800" dirty="0"/>
        </a:p>
      </dgm:t>
    </dgm:pt>
    <dgm:pt modelId="{5CE03703-82FF-457B-864F-44F75EDEFE75}" type="parTrans" cxnId="{F1683CC1-69B1-46B3-A8BF-211E67200605}">
      <dgm:prSet/>
      <dgm:spPr/>
      <dgm:t>
        <a:bodyPr/>
        <a:lstStyle/>
        <a:p>
          <a:endParaRPr lang="pt-PT"/>
        </a:p>
      </dgm:t>
    </dgm:pt>
    <dgm:pt modelId="{E4F988F5-784B-4AFC-873D-F0AC8338B9FB}" type="sibTrans" cxnId="{F1683CC1-69B1-46B3-A8BF-211E67200605}">
      <dgm:prSet/>
      <dgm:spPr/>
      <dgm:t>
        <a:bodyPr/>
        <a:lstStyle/>
        <a:p>
          <a:endParaRPr lang="pt-PT"/>
        </a:p>
      </dgm:t>
    </dgm:pt>
    <dgm:pt modelId="{DF0B9A76-FA1D-45AE-9DFD-B2E4240D1164}">
      <dgm:prSet custT="1"/>
      <dgm:spPr/>
      <dgm:t>
        <a:bodyPr/>
        <a:lstStyle/>
        <a:p>
          <a:pPr rtl="0"/>
          <a:r>
            <a:rPr lang="en-GB" sz="2800" dirty="0" smtClean="0"/>
            <a:t>EC</a:t>
          </a:r>
          <a:endParaRPr lang="pt-PT" sz="2800" dirty="0"/>
        </a:p>
      </dgm:t>
    </dgm:pt>
    <dgm:pt modelId="{77D69689-5BC7-4383-81CD-6F1480BB2E45}" type="parTrans" cxnId="{BBE8BA1F-89A2-40EB-8C5B-9E5D920D58AF}">
      <dgm:prSet/>
      <dgm:spPr/>
      <dgm:t>
        <a:bodyPr/>
        <a:lstStyle/>
        <a:p>
          <a:endParaRPr lang="pt-PT"/>
        </a:p>
      </dgm:t>
    </dgm:pt>
    <dgm:pt modelId="{2C009158-234B-4AAC-A008-1221A93B4DD7}" type="sibTrans" cxnId="{BBE8BA1F-89A2-40EB-8C5B-9E5D920D58AF}">
      <dgm:prSet/>
      <dgm:spPr/>
      <dgm:t>
        <a:bodyPr/>
        <a:lstStyle/>
        <a:p>
          <a:endParaRPr lang="pt-PT"/>
        </a:p>
      </dgm:t>
    </dgm:pt>
    <dgm:pt modelId="{8B2F72CB-A7EA-45FE-B12A-4D78176F093A}" type="pres">
      <dgm:prSet presAssocID="{1BDA5FA8-4AFC-424C-A3AF-CA4E5927C9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576B210-10A8-49F9-A3D2-57EA1E759F55}" type="pres">
      <dgm:prSet presAssocID="{8FE716BB-BDFF-4EA9-AFD3-1A268FBEAF1D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C4970787-2ED2-4403-A130-27339C703266}" type="pres">
      <dgm:prSet presAssocID="{8FE716BB-BDFF-4EA9-AFD3-1A268FBEAF1D}" presName="rootComposite1" presStyleCnt="0"/>
      <dgm:spPr/>
      <dgm:t>
        <a:bodyPr/>
        <a:lstStyle/>
        <a:p>
          <a:endParaRPr lang="pt-PT"/>
        </a:p>
      </dgm:t>
    </dgm:pt>
    <dgm:pt modelId="{0A543792-6B19-4636-AA26-4850449CE53C}" type="pres">
      <dgm:prSet presAssocID="{8FE716BB-BDFF-4EA9-AFD3-1A268FBEAF1D}" presName="rootText1" presStyleLbl="node0" presStyleIdx="0" presStyleCnt="1" custScaleX="167585" custScaleY="13849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2B6B739-9FCB-4859-83BA-000FCAEBFC9B}" type="pres">
      <dgm:prSet presAssocID="{8FE716BB-BDFF-4EA9-AFD3-1A268FBEAF1D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00BF8CF-6084-4DB2-A6B5-D16B8386B3C8}" type="pres">
      <dgm:prSet presAssocID="{8FE716BB-BDFF-4EA9-AFD3-1A268FBEAF1D}" presName="hierChild2" presStyleCnt="0"/>
      <dgm:spPr/>
      <dgm:t>
        <a:bodyPr/>
        <a:lstStyle/>
        <a:p>
          <a:endParaRPr lang="pt-PT"/>
        </a:p>
      </dgm:t>
    </dgm:pt>
    <dgm:pt modelId="{88BB6614-AF83-4984-B962-D2F3F7F7935D}" type="pres">
      <dgm:prSet presAssocID="{77D69689-5BC7-4383-81CD-6F1480BB2E45}" presName="Name37" presStyleLbl="parChTrans1D2" presStyleIdx="0" presStyleCnt="4"/>
      <dgm:spPr/>
      <dgm:t>
        <a:bodyPr/>
        <a:lstStyle/>
        <a:p>
          <a:endParaRPr lang="pt-PT"/>
        </a:p>
      </dgm:t>
    </dgm:pt>
    <dgm:pt modelId="{F6335E91-C9CB-4145-ACE2-7DA04FB5B9BE}" type="pres">
      <dgm:prSet presAssocID="{DF0B9A76-FA1D-45AE-9DFD-B2E4240D116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18E727AA-9A2C-400D-9F81-C759F8BFF396}" type="pres">
      <dgm:prSet presAssocID="{DF0B9A76-FA1D-45AE-9DFD-B2E4240D1164}" presName="rootComposite" presStyleCnt="0"/>
      <dgm:spPr/>
      <dgm:t>
        <a:bodyPr/>
        <a:lstStyle/>
        <a:p>
          <a:endParaRPr lang="pt-PT"/>
        </a:p>
      </dgm:t>
    </dgm:pt>
    <dgm:pt modelId="{6F44FD9F-C8A2-4299-A1B9-1533821111D3}" type="pres">
      <dgm:prSet presAssocID="{DF0B9A76-FA1D-45AE-9DFD-B2E4240D116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23E8F2-A0CC-482E-8C73-40C4D149C2F8}" type="pres">
      <dgm:prSet presAssocID="{DF0B9A76-FA1D-45AE-9DFD-B2E4240D1164}" presName="rootConnector" presStyleLbl="node2" presStyleIdx="0" presStyleCnt="4"/>
      <dgm:spPr/>
      <dgm:t>
        <a:bodyPr/>
        <a:lstStyle/>
        <a:p>
          <a:endParaRPr lang="pt-PT"/>
        </a:p>
      </dgm:t>
    </dgm:pt>
    <dgm:pt modelId="{74C9BB8A-21B7-4202-B259-67DE45A450AA}" type="pres">
      <dgm:prSet presAssocID="{DF0B9A76-FA1D-45AE-9DFD-B2E4240D1164}" presName="hierChild4" presStyleCnt="0"/>
      <dgm:spPr/>
      <dgm:t>
        <a:bodyPr/>
        <a:lstStyle/>
        <a:p>
          <a:endParaRPr lang="pt-PT"/>
        </a:p>
      </dgm:t>
    </dgm:pt>
    <dgm:pt modelId="{79595073-9C21-4440-BCAB-35B5B318DA15}" type="pres">
      <dgm:prSet presAssocID="{DF0B9A76-FA1D-45AE-9DFD-B2E4240D1164}" presName="hierChild5" presStyleCnt="0"/>
      <dgm:spPr/>
      <dgm:t>
        <a:bodyPr/>
        <a:lstStyle/>
        <a:p>
          <a:endParaRPr lang="pt-PT"/>
        </a:p>
      </dgm:t>
    </dgm:pt>
    <dgm:pt modelId="{624CD17E-EAF8-41D3-AFB3-4DE71A5160CB}" type="pres">
      <dgm:prSet presAssocID="{B49C9BB3-584E-464B-A419-832AC0F7856F}" presName="Name37" presStyleLbl="parChTrans1D2" presStyleIdx="1" presStyleCnt="4"/>
      <dgm:spPr/>
      <dgm:t>
        <a:bodyPr/>
        <a:lstStyle/>
        <a:p>
          <a:endParaRPr lang="pt-PT"/>
        </a:p>
      </dgm:t>
    </dgm:pt>
    <dgm:pt modelId="{0584E297-C859-46F1-9266-F9A30749805D}" type="pres">
      <dgm:prSet presAssocID="{BD190952-2425-481A-925B-F1B246E3761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7713F09D-32D2-42B5-AA30-545B11886B7C}" type="pres">
      <dgm:prSet presAssocID="{BD190952-2425-481A-925B-F1B246E37617}" presName="rootComposite" presStyleCnt="0"/>
      <dgm:spPr/>
      <dgm:t>
        <a:bodyPr/>
        <a:lstStyle/>
        <a:p>
          <a:endParaRPr lang="pt-PT"/>
        </a:p>
      </dgm:t>
    </dgm:pt>
    <dgm:pt modelId="{39775F5F-5B78-4EEE-B100-0B9CF59E7D88}" type="pres">
      <dgm:prSet presAssocID="{BD190952-2425-481A-925B-F1B246E3761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E19C3D9-7D9F-4EE0-85FA-493E3FD86915}" type="pres">
      <dgm:prSet presAssocID="{BD190952-2425-481A-925B-F1B246E37617}" presName="rootConnector" presStyleLbl="node2" presStyleIdx="1" presStyleCnt="4"/>
      <dgm:spPr/>
      <dgm:t>
        <a:bodyPr/>
        <a:lstStyle/>
        <a:p>
          <a:endParaRPr lang="pt-PT"/>
        </a:p>
      </dgm:t>
    </dgm:pt>
    <dgm:pt modelId="{798F0B28-BD1E-4F0F-8FE1-3409CF164C5C}" type="pres">
      <dgm:prSet presAssocID="{BD190952-2425-481A-925B-F1B246E37617}" presName="hierChild4" presStyleCnt="0"/>
      <dgm:spPr/>
      <dgm:t>
        <a:bodyPr/>
        <a:lstStyle/>
        <a:p>
          <a:endParaRPr lang="pt-PT"/>
        </a:p>
      </dgm:t>
    </dgm:pt>
    <dgm:pt modelId="{70CBD5E3-311D-46E0-AB8B-88797A3F1078}" type="pres">
      <dgm:prSet presAssocID="{BD190952-2425-481A-925B-F1B246E37617}" presName="hierChild5" presStyleCnt="0"/>
      <dgm:spPr/>
      <dgm:t>
        <a:bodyPr/>
        <a:lstStyle/>
        <a:p>
          <a:endParaRPr lang="pt-PT"/>
        </a:p>
      </dgm:t>
    </dgm:pt>
    <dgm:pt modelId="{4A4BEE22-2E34-4CF1-A636-211ACDE2A876}" type="pres">
      <dgm:prSet presAssocID="{33CFB3A3-E0B8-4387-A77F-5B506CF16EA5}" presName="Name37" presStyleLbl="parChTrans1D2" presStyleIdx="2" presStyleCnt="4"/>
      <dgm:spPr/>
      <dgm:t>
        <a:bodyPr/>
        <a:lstStyle/>
        <a:p>
          <a:endParaRPr lang="pt-PT"/>
        </a:p>
      </dgm:t>
    </dgm:pt>
    <dgm:pt modelId="{69166CF0-C2C2-4E3B-820F-9913EA46D766}" type="pres">
      <dgm:prSet presAssocID="{DD4E0DEA-702B-455D-A6F6-63155170E6B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44DC6BA8-0FC4-4F09-B704-E06B783A0FC4}" type="pres">
      <dgm:prSet presAssocID="{DD4E0DEA-702B-455D-A6F6-63155170E6B8}" presName="rootComposite" presStyleCnt="0"/>
      <dgm:spPr/>
      <dgm:t>
        <a:bodyPr/>
        <a:lstStyle/>
        <a:p>
          <a:endParaRPr lang="pt-PT"/>
        </a:p>
      </dgm:t>
    </dgm:pt>
    <dgm:pt modelId="{52D29FCB-6714-4C2B-ABB6-AAD3310B609E}" type="pres">
      <dgm:prSet presAssocID="{DD4E0DEA-702B-455D-A6F6-63155170E6B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D40C18A-41C7-4327-AB74-4F069959710E}" type="pres">
      <dgm:prSet presAssocID="{DD4E0DEA-702B-455D-A6F6-63155170E6B8}" presName="rootConnector" presStyleLbl="node2" presStyleIdx="2" presStyleCnt="4"/>
      <dgm:spPr/>
      <dgm:t>
        <a:bodyPr/>
        <a:lstStyle/>
        <a:p>
          <a:endParaRPr lang="pt-PT"/>
        </a:p>
      </dgm:t>
    </dgm:pt>
    <dgm:pt modelId="{BA344777-845D-4037-A1C6-6E699932B85C}" type="pres">
      <dgm:prSet presAssocID="{DD4E0DEA-702B-455D-A6F6-63155170E6B8}" presName="hierChild4" presStyleCnt="0"/>
      <dgm:spPr/>
      <dgm:t>
        <a:bodyPr/>
        <a:lstStyle/>
        <a:p>
          <a:endParaRPr lang="pt-PT"/>
        </a:p>
      </dgm:t>
    </dgm:pt>
    <dgm:pt modelId="{64A76755-448C-4B66-B1EF-BCEC496809A0}" type="pres">
      <dgm:prSet presAssocID="{DD4E0DEA-702B-455D-A6F6-63155170E6B8}" presName="hierChild5" presStyleCnt="0"/>
      <dgm:spPr/>
      <dgm:t>
        <a:bodyPr/>
        <a:lstStyle/>
        <a:p>
          <a:endParaRPr lang="pt-PT"/>
        </a:p>
      </dgm:t>
    </dgm:pt>
    <dgm:pt modelId="{C54177CF-B42D-4261-851A-0B886E5E1B0E}" type="pres">
      <dgm:prSet presAssocID="{5CE03703-82FF-457B-864F-44F75EDEFE75}" presName="Name37" presStyleLbl="parChTrans1D2" presStyleIdx="3" presStyleCnt="4"/>
      <dgm:spPr/>
      <dgm:t>
        <a:bodyPr/>
        <a:lstStyle/>
        <a:p>
          <a:endParaRPr lang="pt-PT"/>
        </a:p>
      </dgm:t>
    </dgm:pt>
    <dgm:pt modelId="{75DA635F-C767-4A67-88B8-10288C3A5C37}" type="pres">
      <dgm:prSet presAssocID="{5A3CC88F-7448-4E86-BD0D-F7548041CD5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DCB9D08D-86D6-4474-8FB4-DBE744C15B24}" type="pres">
      <dgm:prSet presAssocID="{5A3CC88F-7448-4E86-BD0D-F7548041CD51}" presName="rootComposite" presStyleCnt="0"/>
      <dgm:spPr/>
      <dgm:t>
        <a:bodyPr/>
        <a:lstStyle/>
        <a:p>
          <a:endParaRPr lang="pt-PT"/>
        </a:p>
      </dgm:t>
    </dgm:pt>
    <dgm:pt modelId="{8526146C-2863-4D59-949B-C5E8B831BA66}" type="pres">
      <dgm:prSet presAssocID="{5A3CC88F-7448-4E86-BD0D-F7548041CD5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5F53719-B701-4ABC-B32A-6629BAB9DCFD}" type="pres">
      <dgm:prSet presAssocID="{5A3CC88F-7448-4E86-BD0D-F7548041CD51}" presName="rootConnector" presStyleLbl="node2" presStyleIdx="3" presStyleCnt="4"/>
      <dgm:spPr/>
      <dgm:t>
        <a:bodyPr/>
        <a:lstStyle/>
        <a:p>
          <a:endParaRPr lang="pt-PT"/>
        </a:p>
      </dgm:t>
    </dgm:pt>
    <dgm:pt modelId="{E1211C2A-93CA-4AF7-A097-849BAE5E8E47}" type="pres">
      <dgm:prSet presAssocID="{5A3CC88F-7448-4E86-BD0D-F7548041CD51}" presName="hierChild4" presStyleCnt="0"/>
      <dgm:spPr/>
      <dgm:t>
        <a:bodyPr/>
        <a:lstStyle/>
        <a:p>
          <a:endParaRPr lang="pt-PT"/>
        </a:p>
      </dgm:t>
    </dgm:pt>
    <dgm:pt modelId="{24428E69-F644-4D60-BD11-B1FE8D9553CD}" type="pres">
      <dgm:prSet presAssocID="{5A3CC88F-7448-4E86-BD0D-F7548041CD51}" presName="hierChild5" presStyleCnt="0"/>
      <dgm:spPr/>
      <dgm:t>
        <a:bodyPr/>
        <a:lstStyle/>
        <a:p>
          <a:endParaRPr lang="pt-PT"/>
        </a:p>
      </dgm:t>
    </dgm:pt>
    <dgm:pt modelId="{74A048A4-F593-4731-B847-162EA8331F31}" type="pres">
      <dgm:prSet presAssocID="{8FE716BB-BDFF-4EA9-AFD3-1A268FBEAF1D}" presName="hierChild3" presStyleCnt="0"/>
      <dgm:spPr/>
      <dgm:t>
        <a:bodyPr/>
        <a:lstStyle/>
        <a:p>
          <a:endParaRPr lang="pt-PT"/>
        </a:p>
      </dgm:t>
    </dgm:pt>
  </dgm:ptLst>
  <dgm:cxnLst>
    <dgm:cxn modelId="{EC60E06D-898D-496B-B058-D0978B27B7D3}" type="presOf" srcId="{B49C9BB3-584E-464B-A419-832AC0F7856F}" destId="{624CD17E-EAF8-41D3-AFB3-4DE71A5160CB}" srcOrd="0" destOrd="0" presId="urn:microsoft.com/office/officeart/2005/8/layout/orgChart1"/>
    <dgm:cxn modelId="{D2FEC4E0-5FA7-4AA5-AE5D-FCF7F777932F}" srcId="{8FE716BB-BDFF-4EA9-AFD3-1A268FBEAF1D}" destId="{DD4E0DEA-702B-455D-A6F6-63155170E6B8}" srcOrd="2" destOrd="0" parTransId="{33CFB3A3-E0B8-4387-A77F-5B506CF16EA5}" sibTransId="{70260D8F-00FE-4D9B-91ED-E388A6DB9C5E}"/>
    <dgm:cxn modelId="{7A1BFE72-3625-4D80-8F2B-33384615E6D8}" type="presOf" srcId="{8FE716BB-BDFF-4EA9-AFD3-1A268FBEAF1D}" destId="{72B6B739-9FCB-4859-83BA-000FCAEBFC9B}" srcOrd="1" destOrd="0" presId="urn:microsoft.com/office/officeart/2005/8/layout/orgChart1"/>
    <dgm:cxn modelId="{F1683CC1-69B1-46B3-A8BF-211E67200605}" srcId="{8FE716BB-BDFF-4EA9-AFD3-1A268FBEAF1D}" destId="{5A3CC88F-7448-4E86-BD0D-F7548041CD51}" srcOrd="3" destOrd="0" parTransId="{5CE03703-82FF-457B-864F-44F75EDEFE75}" sibTransId="{E4F988F5-784B-4AFC-873D-F0AC8338B9FB}"/>
    <dgm:cxn modelId="{F2801602-B9D4-4CA7-8BD6-73435FD4DD10}" srcId="{1BDA5FA8-4AFC-424C-A3AF-CA4E5927C9A7}" destId="{8FE716BB-BDFF-4EA9-AFD3-1A268FBEAF1D}" srcOrd="0" destOrd="0" parTransId="{DED4A559-56FF-4AF5-BF02-87CF15CDA76A}" sibTransId="{E69BB647-BE5C-4EFB-BB44-5D765C176BF3}"/>
    <dgm:cxn modelId="{580D1707-A950-4D27-84D2-98F0475CC33D}" type="presOf" srcId="{DD4E0DEA-702B-455D-A6F6-63155170E6B8}" destId="{52D29FCB-6714-4C2B-ABB6-AAD3310B609E}" srcOrd="0" destOrd="0" presId="urn:microsoft.com/office/officeart/2005/8/layout/orgChart1"/>
    <dgm:cxn modelId="{8B3B5AD1-B21B-42A7-8E2E-EE2CE0795326}" type="presOf" srcId="{BD190952-2425-481A-925B-F1B246E37617}" destId="{EE19C3D9-7D9F-4EE0-85FA-493E3FD86915}" srcOrd="1" destOrd="0" presId="urn:microsoft.com/office/officeart/2005/8/layout/orgChart1"/>
    <dgm:cxn modelId="{58F989DF-8E4E-42F4-8A08-998D42EC61FC}" type="presOf" srcId="{5A3CC88F-7448-4E86-BD0D-F7548041CD51}" destId="{25F53719-B701-4ABC-B32A-6629BAB9DCFD}" srcOrd="1" destOrd="0" presId="urn:microsoft.com/office/officeart/2005/8/layout/orgChart1"/>
    <dgm:cxn modelId="{AE472501-928C-4C17-9DAF-F3F43FA9B758}" type="presOf" srcId="{5CE03703-82FF-457B-864F-44F75EDEFE75}" destId="{C54177CF-B42D-4261-851A-0B886E5E1B0E}" srcOrd="0" destOrd="0" presId="urn:microsoft.com/office/officeart/2005/8/layout/orgChart1"/>
    <dgm:cxn modelId="{F8B0535B-12A5-4FD9-ACC0-F6E4587C5752}" type="presOf" srcId="{BD190952-2425-481A-925B-F1B246E37617}" destId="{39775F5F-5B78-4EEE-B100-0B9CF59E7D88}" srcOrd="0" destOrd="0" presId="urn:microsoft.com/office/officeart/2005/8/layout/orgChart1"/>
    <dgm:cxn modelId="{86FF21AB-74B9-47EF-A557-3A07279F274F}" type="presOf" srcId="{1BDA5FA8-4AFC-424C-A3AF-CA4E5927C9A7}" destId="{8B2F72CB-A7EA-45FE-B12A-4D78176F093A}" srcOrd="0" destOrd="0" presId="urn:microsoft.com/office/officeart/2005/8/layout/orgChart1"/>
    <dgm:cxn modelId="{BBE8BA1F-89A2-40EB-8C5B-9E5D920D58AF}" srcId="{8FE716BB-BDFF-4EA9-AFD3-1A268FBEAF1D}" destId="{DF0B9A76-FA1D-45AE-9DFD-B2E4240D1164}" srcOrd="0" destOrd="0" parTransId="{77D69689-5BC7-4383-81CD-6F1480BB2E45}" sibTransId="{2C009158-234B-4AAC-A008-1221A93B4DD7}"/>
    <dgm:cxn modelId="{43F701CE-07DC-4CAB-A12A-8ABF656407F9}" type="presOf" srcId="{DF0B9A76-FA1D-45AE-9DFD-B2E4240D1164}" destId="{6F44FD9F-C8A2-4299-A1B9-1533821111D3}" srcOrd="0" destOrd="0" presId="urn:microsoft.com/office/officeart/2005/8/layout/orgChart1"/>
    <dgm:cxn modelId="{05493DBB-6160-412F-8993-BF4A8AC6842F}" type="presOf" srcId="{DD4E0DEA-702B-455D-A6F6-63155170E6B8}" destId="{8D40C18A-41C7-4327-AB74-4F069959710E}" srcOrd="1" destOrd="0" presId="urn:microsoft.com/office/officeart/2005/8/layout/orgChart1"/>
    <dgm:cxn modelId="{1EE776D9-3F30-46EC-A7CA-B8F993E9C842}" type="presOf" srcId="{DF0B9A76-FA1D-45AE-9DFD-B2E4240D1164}" destId="{1223E8F2-A0CC-482E-8C73-40C4D149C2F8}" srcOrd="1" destOrd="0" presId="urn:microsoft.com/office/officeart/2005/8/layout/orgChart1"/>
    <dgm:cxn modelId="{9250DF9C-0DF2-4430-B5FD-F25420EBD3BA}" type="presOf" srcId="{77D69689-5BC7-4383-81CD-6F1480BB2E45}" destId="{88BB6614-AF83-4984-B962-D2F3F7F7935D}" srcOrd="0" destOrd="0" presId="urn:microsoft.com/office/officeart/2005/8/layout/orgChart1"/>
    <dgm:cxn modelId="{49656583-756D-4B3B-A9F2-DBDC65822E49}" type="presOf" srcId="{5A3CC88F-7448-4E86-BD0D-F7548041CD51}" destId="{8526146C-2863-4D59-949B-C5E8B831BA66}" srcOrd="0" destOrd="0" presId="urn:microsoft.com/office/officeart/2005/8/layout/orgChart1"/>
    <dgm:cxn modelId="{0B630EEB-01C6-43C0-AC72-D4891AB043E2}" type="presOf" srcId="{8FE716BB-BDFF-4EA9-AFD3-1A268FBEAF1D}" destId="{0A543792-6B19-4636-AA26-4850449CE53C}" srcOrd="0" destOrd="0" presId="urn:microsoft.com/office/officeart/2005/8/layout/orgChart1"/>
    <dgm:cxn modelId="{473667A4-5AA7-4A6B-8D62-99E28DFCC3E9}" srcId="{8FE716BB-BDFF-4EA9-AFD3-1A268FBEAF1D}" destId="{BD190952-2425-481A-925B-F1B246E37617}" srcOrd="1" destOrd="0" parTransId="{B49C9BB3-584E-464B-A419-832AC0F7856F}" sibTransId="{2778E4D3-39E3-4127-AD23-C87F161A4826}"/>
    <dgm:cxn modelId="{FA5DB057-66E3-46AE-9927-01284F3BFE52}" type="presOf" srcId="{33CFB3A3-E0B8-4387-A77F-5B506CF16EA5}" destId="{4A4BEE22-2E34-4CF1-A636-211ACDE2A876}" srcOrd="0" destOrd="0" presId="urn:microsoft.com/office/officeart/2005/8/layout/orgChart1"/>
    <dgm:cxn modelId="{8CDFF0D3-DE9F-4E4A-A6D3-BD9F32247DB5}" type="presParOf" srcId="{8B2F72CB-A7EA-45FE-B12A-4D78176F093A}" destId="{2576B210-10A8-49F9-A3D2-57EA1E759F55}" srcOrd="0" destOrd="0" presId="urn:microsoft.com/office/officeart/2005/8/layout/orgChart1"/>
    <dgm:cxn modelId="{2A3C5822-E450-470C-B550-A156712E708F}" type="presParOf" srcId="{2576B210-10A8-49F9-A3D2-57EA1E759F55}" destId="{C4970787-2ED2-4403-A130-27339C703266}" srcOrd="0" destOrd="0" presId="urn:microsoft.com/office/officeart/2005/8/layout/orgChart1"/>
    <dgm:cxn modelId="{930EB7DC-165F-4F70-BB0C-8D55BE6931BF}" type="presParOf" srcId="{C4970787-2ED2-4403-A130-27339C703266}" destId="{0A543792-6B19-4636-AA26-4850449CE53C}" srcOrd="0" destOrd="0" presId="urn:microsoft.com/office/officeart/2005/8/layout/orgChart1"/>
    <dgm:cxn modelId="{857920B3-4543-40BF-AC36-36145D7EEDC7}" type="presParOf" srcId="{C4970787-2ED2-4403-A130-27339C703266}" destId="{72B6B739-9FCB-4859-83BA-000FCAEBFC9B}" srcOrd="1" destOrd="0" presId="urn:microsoft.com/office/officeart/2005/8/layout/orgChart1"/>
    <dgm:cxn modelId="{7C1337EA-E7A1-4DD9-9BC1-EBD986052638}" type="presParOf" srcId="{2576B210-10A8-49F9-A3D2-57EA1E759F55}" destId="{700BF8CF-6084-4DB2-A6B5-D16B8386B3C8}" srcOrd="1" destOrd="0" presId="urn:microsoft.com/office/officeart/2005/8/layout/orgChart1"/>
    <dgm:cxn modelId="{55020A13-B4E3-4C96-81CC-64E423FF0281}" type="presParOf" srcId="{700BF8CF-6084-4DB2-A6B5-D16B8386B3C8}" destId="{88BB6614-AF83-4984-B962-D2F3F7F7935D}" srcOrd="0" destOrd="0" presId="urn:microsoft.com/office/officeart/2005/8/layout/orgChart1"/>
    <dgm:cxn modelId="{FC613130-CBD1-4DDD-9BC3-DF3BA3B27572}" type="presParOf" srcId="{700BF8CF-6084-4DB2-A6B5-D16B8386B3C8}" destId="{F6335E91-C9CB-4145-ACE2-7DA04FB5B9BE}" srcOrd="1" destOrd="0" presId="urn:microsoft.com/office/officeart/2005/8/layout/orgChart1"/>
    <dgm:cxn modelId="{0CABC717-34FE-4B9C-91D6-914F2B9D135C}" type="presParOf" srcId="{F6335E91-C9CB-4145-ACE2-7DA04FB5B9BE}" destId="{18E727AA-9A2C-400D-9F81-C759F8BFF396}" srcOrd="0" destOrd="0" presId="urn:microsoft.com/office/officeart/2005/8/layout/orgChart1"/>
    <dgm:cxn modelId="{211476FB-FAB2-4B5A-8862-5E0B22CCF127}" type="presParOf" srcId="{18E727AA-9A2C-400D-9F81-C759F8BFF396}" destId="{6F44FD9F-C8A2-4299-A1B9-1533821111D3}" srcOrd="0" destOrd="0" presId="urn:microsoft.com/office/officeart/2005/8/layout/orgChart1"/>
    <dgm:cxn modelId="{91F9A960-E64C-4380-9811-B65467C58C74}" type="presParOf" srcId="{18E727AA-9A2C-400D-9F81-C759F8BFF396}" destId="{1223E8F2-A0CC-482E-8C73-40C4D149C2F8}" srcOrd="1" destOrd="0" presId="urn:microsoft.com/office/officeart/2005/8/layout/orgChart1"/>
    <dgm:cxn modelId="{59C64CF1-3D83-467D-83E1-B69CA26B8478}" type="presParOf" srcId="{F6335E91-C9CB-4145-ACE2-7DA04FB5B9BE}" destId="{74C9BB8A-21B7-4202-B259-67DE45A450AA}" srcOrd="1" destOrd="0" presId="urn:microsoft.com/office/officeart/2005/8/layout/orgChart1"/>
    <dgm:cxn modelId="{16016CFF-240B-4E6F-BFFC-3452C8BD10B1}" type="presParOf" srcId="{F6335E91-C9CB-4145-ACE2-7DA04FB5B9BE}" destId="{79595073-9C21-4440-BCAB-35B5B318DA15}" srcOrd="2" destOrd="0" presId="urn:microsoft.com/office/officeart/2005/8/layout/orgChart1"/>
    <dgm:cxn modelId="{95AB4D98-E40B-4056-969F-DAC3F180D879}" type="presParOf" srcId="{700BF8CF-6084-4DB2-A6B5-D16B8386B3C8}" destId="{624CD17E-EAF8-41D3-AFB3-4DE71A5160CB}" srcOrd="2" destOrd="0" presId="urn:microsoft.com/office/officeart/2005/8/layout/orgChart1"/>
    <dgm:cxn modelId="{E817B4C4-82BD-496B-99C1-0AD642C7C5A8}" type="presParOf" srcId="{700BF8CF-6084-4DB2-A6B5-D16B8386B3C8}" destId="{0584E297-C859-46F1-9266-F9A30749805D}" srcOrd="3" destOrd="0" presId="urn:microsoft.com/office/officeart/2005/8/layout/orgChart1"/>
    <dgm:cxn modelId="{76CD0B85-3987-4B42-9C3A-0E42524003CE}" type="presParOf" srcId="{0584E297-C859-46F1-9266-F9A30749805D}" destId="{7713F09D-32D2-42B5-AA30-545B11886B7C}" srcOrd="0" destOrd="0" presId="urn:microsoft.com/office/officeart/2005/8/layout/orgChart1"/>
    <dgm:cxn modelId="{66E3DC03-10C6-40E4-A1B4-B4E7512CB610}" type="presParOf" srcId="{7713F09D-32D2-42B5-AA30-545B11886B7C}" destId="{39775F5F-5B78-4EEE-B100-0B9CF59E7D88}" srcOrd="0" destOrd="0" presId="urn:microsoft.com/office/officeart/2005/8/layout/orgChart1"/>
    <dgm:cxn modelId="{D28AC709-4AD1-4C67-A10B-4F7AF44580DE}" type="presParOf" srcId="{7713F09D-32D2-42B5-AA30-545B11886B7C}" destId="{EE19C3D9-7D9F-4EE0-85FA-493E3FD86915}" srcOrd="1" destOrd="0" presId="urn:microsoft.com/office/officeart/2005/8/layout/orgChart1"/>
    <dgm:cxn modelId="{F5F927ED-2D29-46DD-8A95-D364D15BCE12}" type="presParOf" srcId="{0584E297-C859-46F1-9266-F9A30749805D}" destId="{798F0B28-BD1E-4F0F-8FE1-3409CF164C5C}" srcOrd="1" destOrd="0" presId="urn:microsoft.com/office/officeart/2005/8/layout/orgChart1"/>
    <dgm:cxn modelId="{7B87F5A0-D42E-4B10-819D-85CEBAD3D196}" type="presParOf" srcId="{0584E297-C859-46F1-9266-F9A30749805D}" destId="{70CBD5E3-311D-46E0-AB8B-88797A3F1078}" srcOrd="2" destOrd="0" presId="urn:microsoft.com/office/officeart/2005/8/layout/orgChart1"/>
    <dgm:cxn modelId="{D293046B-BDA0-4999-87C7-0A08B9F06BEA}" type="presParOf" srcId="{700BF8CF-6084-4DB2-A6B5-D16B8386B3C8}" destId="{4A4BEE22-2E34-4CF1-A636-211ACDE2A876}" srcOrd="4" destOrd="0" presId="urn:microsoft.com/office/officeart/2005/8/layout/orgChart1"/>
    <dgm:cxn modelId="{7C44D303-A541-4D65-B221-157C2774BFC4}" type="presParOf" srcId="{700BF8CF-6084-4DB2-A6B5-D16B8386B3C8}" destId="{69166CF0-C2C2-4E3B-820F-9913EA46D766}" srcOrd="5" destOrd="0" presId="urn:microsoft.com/office/officeart/2005/8/layout/orgChart1"/>
    <dgm:cxn modelId="{3A8F560B-3487-4B11-A6D9-B1661EEC3A33}" type="presParOf" srcId="{69166CF0-C2C2-4E3B-820F-9913EA46D766}" destId="{44DC6BA8-0FC4-4F09-B704-E06B783A0FC4}" srcOrd="0" destOrd="0" presId="urn:microsoft.com/office/officeart/2005/8/layout/orgChart1"/>
    <dgm:cxn modelId="{477E81F3-6F0F-47DE-8D3F-D5BE3CA85164}" type="presParOf" srcId="{44DC6BA8-0FC4-4F09-B704-E06B783A0FC4}" destId="{52D29FCB-6714-4C2B-ABB6-AAD3310B609E}" srcOrd="0" destOrd="0" presId="urn:microsoft.com/office/officeart/2005/8/layout/orgChart1"/>
    <dgm:cxn modelId="{1A0D7FA8-039E-486B-8BDA-E082ACB71FB4}" type="presParOf" srcId="{44DC6BA8-0FC4-4F09-B704-E06B783A0FC4}" destId="{8D40C18A-41C7-4327-AB74-4F069959710E}" srcOrd="1" destOrd="0" presId="urn:microsoft.com/office/officeart/2005/8/layout/orgChart1"/>
    <dgm:cxn modelId="{9718A6E0-3303-47D9-AB6B-EA16DE287156}" type="presParOf" srcId="{69166CF0-C2C2-4E3B-820F-9913EA46D766}" destId="{BA344777-845D-4037-A1C6-6E699932B85C}" srcOrd="1" destOrd="0" presId="urn:microsoft.com/office/officeart/2005/8/layout/orgChart1"/>
    <dgm:cxn modelId="{AA7FA5D3-C66A-46E9-B90C-2769D3218616}" type="presParOf" srcId="{69166CF0-C2C2-4E3B-820F-9913EA46D766}" destId="{64A76755-448C-4B66-B1EF-BCEC496809A0}" srcOrd="2" destOrd="0" presId="urn:microsoft.com/office/officeart/2005/8/layout/orgChart1"/>
    <dgm:cxn modelId="{56429AD6-3B9B-49B3-AABE-AF6CE95DC07A}" type="presParOf" srcId="{700BF8CF-6084-4DB2-A6B5-D16B8386B3C8}" destId="{C54177CF-B42D-4261-851A-0B886E5E1B0E}" srcOrd="6" destOrd="0" presId="urn:microsoft.com/office/officeart/2005/8/layout/orgChart1"/>
    <dgm:cxn modelId="{29E1D2CF-BC32-44D0-BB2A-9653179CE391}" type="presParOf" srcId="{700BF8CF-6084-4DB2-A6B5-D16B8386B3C8}" destId="{75DA635F-C767-4A67-88B8-10288C3A5C37}" srcOrd="7" destOrd="0" presId="urn:microsoft.com/office/officeart/2005/8/layout/orgChart1"/>
    <dgm:cxn modelId="{D830AA29-449D-4430-8F0A-8FC34A5D0AA9}" type="presParOf" srcId="{75DA635F-C767-4A67-88B8-10288C3A5C37}" destId="{DCB9D08D-86D6-4474-8FB4-DBE744C15B24}" srcOrd="0" destOrd="0" presId="urn:microsoft.com/office/officeart/2005/8/layout/orgChart1"/>
    <dgm:cxn modelId="{02512172-8468-47B6-9B2C-E86161597675}" type="presParOf" srcId="{DCB9D08D-86D6-4474-8FB4-DBE744C15B24}" destId="{8526146C-2863-4D59-949B-C5E8B831BA66}" srcOrd="0" destOrd="0" presId="urn:microsoft.com/office/officeart/2005/8/layout/orgChart1"/>
    <dgm:cxn modelId="{85AEA741-24D4-4BA3-981F-977814F48403}" type="presParOf" srcId="{DCB9D08D-86D6-4474-8FB4-DBE744C15B24}" destId="{25F53719-B701-4ABC-B32A-6629BAB9DCFD}" srcOrd="1" destOrd="0" presId="urn:microsoft.com/office/officeart/2005/8/layout/orgChart1"/>
    <dgm:cxn modelId="{EC6134C1-965D-4FDB-BEA1-5A98048616FF}" type="presParOf" srcId="{75DA635F-C767-4A67-88B8-10288C3A5C37}" destId="{E1211C2A-93CA-4AF7-A097-849BAE5E8E47}" srcOrd="1" destOrd="0" presId="urn:microsoft.com/office/officeart/2005/8/layout/orgChart1"/>
    <dgm:cxn modelId="{15DBA9AF-58CC-4A2E-B1BB-20CC6F414550}" type="presParOf" srcId="{75DA635F-C767-4A67-88B8-10288C3A5C37}" destId="{24428E69-F644-4D60-BD11-B1FE8D9553CD}" srcOrd="2" destOrd="0" presId="urn:microsoft.com/office/officeart/2005/8/layout/orgChart1"/>
    <dgm:cxn modelId="{ED15D7A7-7564-4F3A-88BD-04A2EBACDF0C}" type="presParOf" srcId="{2576B210-10A8-49F9-A3D2-57EA1E759F55}" destId="{74A048A4-F593-4731-B847-162EA8331F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E9B8F-433C-4C98-97DD-6DE4187AE19E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862B094-37B0-484C-9F1E-E2D1727F352D}">
      <dgm:prSet custT="1"/>
      <dgm:spPr/>
      <dgm:t>
        <a:bodyPr/>
        <a:lstStyle/>
        <a:p>
          <a:pPr rtl="0"/>
          <a:r>
            <a:rPr lang="en-GB" sz="3800" dirty="0" smtClean="0"/>
            <a:t>Evolve</a:t>
          </a:r>
          <a:endParaRPr lang="pt-PT" sz="3800" dirty="0"/>
        </a:p>
      </dgm:t>
    </dgm:pt>
    <dgm:pt modelId="{CA397186-66C4-4486-A093-8B25A1BDA69B}" type="parTrans" cxnId="{F87EF02D-A008-4251-A581-62E3A88B4306}">
      <dgm:prSet/>
      <dgm:spPr/>
      <dgm:t>
        <a:bodyPr/>
        <a:lstStyle/>
        <a:p>
          <a:endParaRPr lang="pt-PT"/>
        </a:p>
      </dgm:t>
    </dgm:pt>
    <dgm:pt modelId="{022C379B-22A7-41E8-8C63-EA61114A697C}" type="sibTrans" cxnId="{F87EF02D-A008-4251-A581-62E3A88B4306}">
      <dgm:prSet/>
      <dgm:spPr/>
      <dgm:t>
        <a:bodyPr/>
        <a:lstStyle/>
        <a:p>
          <a:endParaRPr lang="pt-PT"/>
        </a:p>
      </dgm:t>
    </dgm:pt>
    <dgm:pt modelId="{A1477E26-1E9E-493C-B5B0-A67C10FF0428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Reduce dependency from Central Services;</a:t>
          </a:r>
          <a:endParaRPr lang="pt-PT" sz="2000" dirty="0"/>
        </a:p>
      </dgm:t>
    </dgm:pt>
    <dgm:pt modelId="{DC4C4C2E-195C-4F9F-90F6-64E8CE3ED4EE}" type="parTrans" cxnId="{CA8614EA-45AE-4040-A5D5-2D128F438511}">
      <dgm:prSet/>
      <dgm:spPr/>
      <dgm:t>
        <a:bodyPr/>
        <a:lstStyle/>
        <a:p>
          <a:endParaRPr lang="pt-PT"/>
        </a:p>
      </dgm:t>
    </dgm:pt>
    <dgm:pt modelId="{48D98F10-34B1-4728-A0E8-CE403FCFC3F6}" type="sibTrans" cxnId="{CA8614EA-45AE-4040-A5D5-2D128F438511}">
      <dgm:prSet/>
      <dgm:spPr/>
      <dgm:t>
        <a:bodyPr/>
        <a:lstStyle/>
        <a:p>
          <a:endParaRPr lang="pt-PT"/>
        </a:p>
      </dgm:t>
    </dgm:pt>
    <dgm:pt modelId="{A65FA5E8-AFB2-4EB3-8164-E29340820FD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Fix and Extend Master Value Catalogue;</a:t>
          </a:r>
          <a:endParaRPr lang="pt-PT" sz="2000" dirty="0"/>
        </a:p>
      </dgm:t>
    </dgm:pt>
    <dgm:pt modelId="{136E01B9-8214-4577-B6BC-BBAF4A5C8DCA}" type="parTrans" cxnId="{BEC7428E-0878-4BD4-A0AC-7F7954CB058B}">
      <dgm:prSet/>
      <dgm:spPr/>
      <dgm:t>
        <a:bodyPr/>
        <a:lstStyle/>
        <a:p>
          <a:endParaRPr lang="pt-PT"/>
        </a:p>
      </dgm:t>
    </dgm:pt>
    <dgm:pt modelId="{8623A40E-42F0-4C38-9052-1D2B809A74DC}" type="sibTrans" cxnId="{BEC7428E-0878-4BD4-A0AC-7F7954CB058B}">
      <dgm:prSet/>
      <dgm:spPr/>
      <dgm:t>
        <a:bodyPr/>
        <a:lstStyle/>
        <a:p>
          <a:endParaRPr lang="pt-PT"/>
        </a:p>
      </dgm:t>
    </dgm:pt>
    <dgm:pt modelId="{8E06EDEA-0742-4C67-B612-445319C03C4F}">
      <dgm:prSet custT="1"/>
      <dgm:spPr/>
      <dgm:t>
        <a:bodyPr/>
        <a:lstStyle/>
        <a:p>
          <a:pPr rtl="0"/>
          <a:r>
            <a:rPr lang="en-GB" sz="3800" dirty="0" smtClean="0"/>
            <a:t>Sustain</a:t>
          </a:r>
          <a:endParaRPr lang="pt-PT" sz="3800" dirty="0"/>
        </a:p>
      </dgm:t>
    </dgm:pt>
    <dgm:pt modelId="{F7552D48-A102-4452-9734-C726FA3B9BE0}" type="parTrans" cxnId="{1B13DA12-59B4-44D3-8B84-98B5DE3B8F45}">
      <dgm:prSet/>
      <dgm:spPr/>
      <dgm:t>
        <a:bodyPr/>
        <a:lstStyle/>
        <a:p>
          <a:endParaRPr lang="pt-PT"/>
        </a:p>
      </dgm:t>
    </dgm:pt>
    <dgm:pt modelId="{0E57209E-DDA6-43C2-B5D2-9C0165F870F9}" type="sibTrans" cxnId="{1B13DA12-59B4-44D3-8B84-98B5DE3B8F45}">
      <dgm:prSet/>
      <dgm:spPr/>
      <dgm:t>
        <a:bodyPr/>
        <a:lstStyle/>
        <a:p>
          <a:endParaRPr lang="pt-PT"/>
        </a:p>
      </dgm:t>
    </dgm:pt>
    <dgm:pt modelId="{8036E50C-DB41-4099-A367-3F5626A0D04E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dirty="0" smtClean="0"/>
            <a:t>Components Fix and Improve</a:t>
          </a:r>
          <a:endParaRPr lang="pt-PT" sz="2400" dirty="0"/>
        </a:p>
      </dgm:t>
    </dgm:pt>
    <dgm:pt modelId="{B0299F49-9C7B-4F42-8010-02BEBC0B7784}" type="parTrans" cxnId="{9FA062E2-829C-4299-B191-032B52DC3C62}">
      <dgm:prSet/>
      <dgm:spPr/>
      <dgm:t>
        <a:bodyPr/>
        <a:lstStyle/>
        <a:p>
          <a:endParaRPr lang="pt-PT"/>
        </a:p>
      </dgm:t>
    </dgm:pt>
    <dgm:pt modelId="{CE3AEA7A-3024-4BAF-836B-752AA698098B}" type="sibTrans" cxnId="{9FA062E2-829C-4299-B191-032B52DC3C62}">
      <dgm:prSet/>
      <dgm:spPr/>
      <dgm:t>
        <a:bodyPr/>
        <a:lstStyle/>
        <a:p>
          <a:endParaRPr lang="pt-PT"/>
        </a:p>
      </dgm:t>
    </dgm:pt>
    <dgm:pt modelId="{45F17F29-C9E3-469E-AA3C-A3877FF6443B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dirty="0" smtClean="0"/>
            <a:t>Disseminate and educate usage</a:t>
          </a:r>
          <a:endParaRPr lang="pt-PT" sz="2400" dirty="0"/>
        </a:p>
      </dgm:t>
    </dgm:pt>
    <dgm:pt modelId="{0354417C-EB2C-458E-881B-66B1D9D0BA34}" type="parTrans" cxnId="{C20688EB-A010-4E95-87F2-F31287089E33}">
      <dgm:prSet/>
      <dgm:spPr/>
      <dgm:t>
        <a:bodyPr/>
        <a:lstStyle/>
        <a:p>
          <a:endParaRPr lang="pt-PT"/>
        </a:p>
      </dgm:t>
    </dgm:pt>
    <dgm:pt modelId="{872FF0D9-9F18-4CD3-8893-97B417EFD8C8}" type="sibTrans" cxnId="{C20688EB-A010-4E95-87F2-F31287089E33}">
      <dgm:prSet/>
      <dgm:spPr/>
      <dgm:t>
        <a:bodyPr/>
        <a:lstStyle/>
        <a:p>
          <a:endParaRPr lang="pt-PT"/>
        </a:p>
      </dgm:t>
    </dgm:pt>
    <dgm:pt modelId="{15176E43-1705-4A6A-BA5A-C10E62A5B0A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Incorporate non-sectorial building blocks from e-SENS, while keeping eHealth specificities</a:t>
          </a:r>
          <a:endParaRPr lang="pt-PT" sz="2000" dirty="0"/>
        </a:p>
      </dgm:t>
    </dgm:pt>
    <dgm:pt modelId="{5AC97C12-3FED-47A8-93C9-7FECFFEAFF8A}" type="sibTrans" cxnId="{6C0E50F7-00CD-4217-B354-338853BA1236}">
      <dgm:prSet/>
      <dgm:spPr/>
      <dgm:t>
        <a:bodyPr/>
        <a:lstStyle/>
        <a:p>
          <a:endParaRPr lang="pt-PT"/>
        </a:p>
      </dgm:t>
    </dgm:pt>
    <dgm:pt modelId="{2D1F18D9-3F3C-4112-B5FB-BC39F26C26FE}" type="parTrans" cxnId="{6C0E50F7-00CD-4217-B354-338853BA1236}">
      <dgm:prSet/>
      <dgm:spPr/>
      <dgm:t>
        <a:bodyPr/>
        <a:lstStyle/>
        <a:p>
          <a:endParaRPr lang="pt-PT"/>
        </a:p>
      </dgm:t>
    </dgm:pt>
    <dgm:pt modelId="{7523FC1D-5195-44E1-B902-DEC6FA44802E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Extend Patient Summary to support Chronic Diseases, Rare Diseases (</a:t>
          </a:r>
          <a:r>
            <a:rPr lang="en-GB" sz="2000" dirty="0" err="1" smtClean="0"/>
            <a:t>SHnet</a:t>
          </a:r>
          <a:r>
            <a:rPr lang="en-GB" sz="2000" dirty="0" smtClean="0"/>
            <a:t>); </a:t>
          </a:r>
          <a:endParaRPr lang="pt-PT" sz="2000" dirty="0"/>
        </a:p>
      </dgm:t>
    </dgm:pt>
    <dgm:pt modelId="{70AF10E8-6920-4822-88C1-8276ADD719C6}" type="parTrans" cxnId="{D73E8E8E-F57A-4A85-B820-F62E793A3D8D}">
      <dgm:prSet/>
      <dgm:spPr/>
      <dgm:t>
        <a:bodyPr/>
        <a:lstStyle/>
        <a:p>
          <a:endParaRPr lang="pt-PT"/>
        </a:p>
      </dgm:t>
    </dgm:pt>
    <dgm:pt modelId="{B10642B3-2945-4061-83CA-5C6983A70657}" type="sibTrans" cxnId="{D73E8E8E-F57A-4A85-B820-F62E793A3D8D}">
      <dgm:prSet/>
      <dgm:spPr/>
      <dgm:t>
        <a:bodyPr/>
        <a:lstStyle/>
        <a:p>
          <a:endParaRPr lang="pt-PT"/>
        </a:p>
      </dgm:t>
    </dgm:pt>
    <dgm:pt modelId="{5399146D-84FB-4BF6-AC1F-647FFB00101D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Morph OpenNCP to be used at national level;</a:t>
          </a:r>
          <a:endParaRPr lang="pt-PT" sz="2000" dirty="0"/>
        </a:p>
      </dgm:t>
    </dgm:pt>
    <dgm:pt modelId="{911A4DBC-6509-4280-958C-AFE25DFBA262}" type="parTrans" cxnId="{4C392BAD-5282-45BB-92F6-D9D6889C77FD}">
      <dgm:prSet/>
      <dgm:spPr/>
      <dgm:t>
        <a:bodyPr/>
        <a:lstStyle/>
        <a:p>
          <a:endParaRPr lang="pt-PT"/>
        </a:p>
      </dgm:t>
    </dgm:pt>
    <dgm:pt modelId="{55724D86-AE7F-4259-B918-B9FA19E8C23F}" type="sibTrans" cxnId="{4C392BAD-5282-45BB-92F6-D9D6889C77FD}">
      <dgm:prSet/>
      <dgm:spPr/>
      <dgm:t>
        <a:bodyPr/>
        <a:lstStyle/>
        <a:p>
          <a:endParaRPr lang="pt-PT"/>
        </a:p>
      </dgm:t>
    </dgm:pt>
    <dgm:pt modelId="{0FBB9EDE-E7FC-4A4A-A89D-D4D19B7A40DD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Support PATIENT REGISTRIES interoperability;</a:t>
          </a:r>
          <a:endParaRPr lang="pt-PT" sz="2000" dirty="0"/>
        </a:p>
      </dgm:t>
    </dgm:pt>
    <dgm:pt modelId="{2A8E7A86-8AA1-4A39-896C-CE218C3231E0}" type="parTrans" cxnId="{9BA56C38-4829-41E2-90D8-1BCA7534DBAA}">
      <dgm:prSet/>
      <dgm:spPr/>
      <dgm:t>
        <a:bodyPr/>
        <a:lstStyle/>
        <a:p>
          <a:endParaRPr lang="pt-PT"/>
        </a:p>
      </dgm:t>
    </dgm:pt>
    <dgm:pt modelId="{7FFF859E-5D61-46FB-B096-C6F08F28AC74}" type="sibTrans" cxnId="{9BA56C38-4829-41E2-90D8-1BCA7534DBAA}">
      <dgm:prSet/>
      <dgm:spPr/>
      <dgm:t>
        <a:bodyPr/>
        <a:lstStyle/>
        <a:p>
          <a:endParaRPr lang="pt-PT"/>
        </a:p>
      </dgm:t>
    </dgm:pt>
    <dgm:pt modelId="{54926EC4-5D02-4D03-97A0-DCF88C46AAE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dirty="0" smtClean="0"/>
            <a:t>Consolidate knowledge repositories</a:t>
          </a:r>
          <a:endParaRPr lang="pt-PT" sz="2400" dirty="0"/>
        </a:p>
      </dgm:t>
    </dgm:pt>
    <dgm:pt modelId="{DA629382-BDC9-4671-8644-F071CC50511C}" type="parTrans" cxnId="{CCD7632F-18B6-461D-9D08-0FE0FD64B2A4}">
      <dgm:prSet/>
      <dgm:spPr/>
      <dgm:t>
        <a:bodyPr/>
        <a:lstStyle/>
        <a:p>
          <a:endParaRPr lang="pt-PT"/>
        </a:p>
      </dgm:t>
    </dgm:pt>
    <dgm:pt modelId="{9FE1DB0D-8E54-468A-9492-826436E21AAE}" type="sibTrans" cxnId="{CCD7632F-18B6-461D-9D08-0FE0FD64B2A4}">
      <dgm:prSet/>
      <dgm:spPr/>
      <dgm:t>
        <a:bodyPr/>
        <a:lstStyle/>
        <a:p>
          <a:endParaRPr lang="pt-PT"/>
        </a:p>
      </dgm:t>
    </dgm:pt>
    <dgm:pt modelId="{D531D6D9-86DF-4EB7-9DB7-BF4160B36AA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Consolidate Patient Access related services;</a:t>
          </a:r>
          <a:endParaRPr lang="pt-PT" sz="2000" dirty="0"/>
        </a:p>
      </dgm:t>
    </dgm:pt>
    <dgm:pt modelId="{21FEDCC6-F7D9-4184-98C3-6CACC6A5DCA2}" type="parTrans" cxnId="{3C6FFE79-BD03-4FFD-8388-43FCB213C028}">
      <dgm:prSet/>
      <dgm:spPr/>
      <dgm:t>
        <a:bodyPr/>
        <a:lstStyle/>
        <a:p>
          <a:endParaRPr lang="pt-PT"/>
        </a:p>
      </dgm:t>
    </dgm:pt>
    <dgm:pt modelId="{A89D901C-941B-493A-AC3F-37F52653EED5}" type="sibTrans" cxnId="{3C6FFE79-BD03-4FFD-8388-43FCB213C028}">
      <dgm:prSet/>
      <dgm:spPr/>
      <dgm:t>
        <a:bodyPr/>
        <a:lstStyle/>
        <a:p>
          <a:endParaRPr lang="pt-PT"/>
        </a:p>
      </dgm:t>
    </dgm:pt>
    <dgm:pt modelId="{77E37ED4-7AEF-49E4-9617-EAFD895070F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400" noProof="0" dirty="0" smtClean="0"/>
            <a:t>Support new adopters</a:t>
          </a:r>
          <a:endParaRPr lang="en-US" sz="2400" noProof="0" dirty="0"/>
        </a:p>
      </dgm:t>
    </dgm:pt>
    <dgm:pt modelId="{3DB036A5-902D-413D-875B-6BF8F394FC6A}" type="parTrans" cxnId="{BC5F3B60-AECF-4B97-B123-B7C6BDA1B10C}">
      <dgm:prSet/>
      <dgm:spPr/>
    </dgm:pt>
    <dgm:pt modelId="{543A4661-99C6-414A-BB8B-D8446385DE6B}" type="sibTrans" cxnId="{BC5F3B60-AECF-4B97-B123-B7C6BDA1B10C}">
      <dgm:prSet/>
      <dgm:spPr/>
    </dgm:pt>
    <dgm:pt modelId="{A79321CA-898A-4753-87D1-3A9322290EE8}" type="pres">
      <dgm:prSet presAssocID="{46AE9B8F-433C-4C98-97DD-6DE4187AE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56DBADA-EB3B-4A7C-95B9-1C0286B28868}" type="pres">
      <dgm:prSet presAssocID="{8E06EDEA-0742-4C67-B612-445319C03C4F}" presName="linNode" presStyleCnt="0"/>
      <dgm:spPr/>
    </dgm:pt>
    <dgm:pt modelId="{D39F88B6-CB57-4074-A05B-A042D50C3235}" type="pres">
      <dgm:prSet presAssocID="{8E06EDEA-0742-4C67-B612-445319C03C4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391583-60D9-42FB-8694-963FAFE428A5}" type="pres">
      <dgm:prSet presAssocID="{8E06EDEA-0742-4C67-B612-445319C03C4F}" presName="bracket" presStyleLbl="parChTrans1D1" presStyleIdx="0" presStyleCnt="2"/>
      <dgm:spPr/>
    </dgm:pt>
    <dgm:pt modelId="{11382491-6B74-47CE-84CE-C2DF830CDB61}" type="pres">
      <dgm:prSet presAssocID="{8E06EDEA-0742-4C67-B612-445319C03C4F}" presName="spH" presStyleCnt="0"/>
      <dgm:spPr/>
    </dgm:pt>
    <dgm:pt modelId="{2F36092F-D908-448D-815C-6BD9E015FD84}" type="pres">
      <dgm:prSet presAssocID="{8E06EDEA-0742-4C67-B612-445319C03C4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40E8C2-67A4-4173-96D0-D27156FCAB9E}" type="pres">
      <dgm:prSet presAssocID="{0E57209E-DDA6-43C2-B5D2-9C0165F870F9}" presName="spV" presStyleCnt="0"/>
      <dgm:spPr/>
    </dgm:pt>
    <dgm:pt modelId="{ED92723B-E509-4744-9266-7A6EA7E4621A}" type="pres">
      <dgm:prSet presAssocID="{0862B094-37B0-484C-9F1E-E2D1727F352D}" presName="linNode" presStyleCnt="0"/>
      <dgm:spPr/>
    </dgm:pt>
    <dgm:pt modelId="{6FE6A2FB-7D40-4DF2-B1BE-14483775FB9B}" type="pres">
      <dgm:prSet presAssocID="{0862B094-37B0-484C-9F1E-E2D1727F352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51AD92-94C0-4C50-BBD0-9B5D08741DD8}" type="pres">
      <dgm:prSet presAssocID="{0862B094-37B0-484C-9F1E-E2D1727F352D}" presName="bracket" presStyleLbl="parChTrans1D1" presStyleIdx="1" presStyleCnt="2"/>
      <dgm:spPr/>
    </dgm:pt>
    <dgm:pt modelId="{D111A505-996E-43C1-AEB8-64335EA8126F}" type="pres">
      <dgm:prSet presAssocID="{0862B094-37B0-484C-9F1E-E2D1727F352D}" presName="spH" presStyleCnt="0"/>
      <dgm:spPr/>
    </dgm:pt>
    <dgm:pt modelId="{B2A44191-28F5-4231-960E-8FA47B6E8A32}" type="pres">
      <dgm:prSet presAssocID="{0862B094-37B0-484C-9F1E-E2D1727F352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FA062E2-829C-4299-B191-032B52DC3C62}" srcId="{8E06EDEA-0742-4C67-B612-445319C03C4F}" destId="{8036E50C-DB41-4099-A367-3F5626A0D04E}" srcOrd="0" destOrd="0" parTransId="{B0299F49-9C7B-4F42-8010-02BEBC0B7784}" sibTransId="{CE3AEA7A-3024-4BAF-836B-752AA698098B}"/>
    <dgm:cxn modelId="{1B13DA12-59B4-44D3-8B84-98B5DE3B8F45}" srcId="{46AE9B8F-433C-4C98-97DD-6DE4187AE19E}" destId="{8E06EDEA-0742-4C67-B612-445319C03C4F}" srcOrd="0" destOrd="0" parTransId="{F7552D48-A102-4452-9734-C726FA3B9BE0}" sibTransId="{0E57209E-DDA6-43C2-B5D2-9C0165F870F9}"/>
    <dgm:cxn modelId="{50CF56CB-1817-4A83-833A-606934FB164B}" type="presOf" srcId="{A65FA5E8-AFB2-4EB3-8164-E29340820FD1}" destId="{B2A44191-28F5-4231-960E-8FA47B6E8A32}" srcOrd="0" destOrd="1" presId="urn:diagrams.loki3.com/BracketList+Icon"/>
    <dgm:cxn modelId="{3C6FFE79-BD03-4FFD-8388-43FCB213C028}" srcId="{0862B094-37B0-484C-9F1E-E2D1727F352D}" destId="{D531D6D9-86DF-4EB7-9DB7-BF4160B36AA1}" srcOrd="2" destOrd="0" parTransId="{21FEDCC6-F7D9-4184-98C3-6CACC6A5DCA2}" sibTransId="{A89D901C-941B-493A-AC3F-37F52653EED5}"/>
    <dgm:cxn modelId="{4C392BAD-5282-45BB-92F6-D9D6889C77FD}" srcId="{0862B094-37B0-484C-9F1E-E2D1727F352D}" destId="{5399146D-84FB-4BF6-AC1F-647FFB00101D}" srcOrd="4" destOrd="0" parTransId="{911A4DBC-6509-4280-958C-AFE25DFBA262}" sibTransId="{55724D86-AE7F-4259-B918-B9FA19E8C23F}"/>
    <dgm:cxn modelId="{A8000EDD-A888-4B9C-8435-618518C1ABE3}" type="presOf" srcId="{D531D6D9-86DF-4EB7-9DB7-BF4160B36AA1}" destId="{B2A44191-28F5-4231-960E-8FA47B6E8A32}" srcOrd="0" destOrd="2" presId="urn:diagrams.loki3.com/BracketList+Icon"/>
    <dgm:cxn modelId="{6C0E50F7-00CD-4217-B354-338853BA1236}" srcId="{0862B094-37B0-484C-9F1E-E2D1727F352D}" destId="{15176E43-1705-4A6A-BA5A-C10E62A5B0AC}" srcOrd="6" destOrd="0" parTransId="{2D1F18D9-3F3C-4112-B5FB-BC39F26C26FE}" sibTransId="{5AC97C12-3FED-47A8-93C9-7FECFFEAFF8A}"/>
    <dgm:cxn modelId="{5BDB2D28-399A-4B1B-871E-591653E0B6C6}" type="presOf" srcId="{7523FC1D-5195-44E1-B902-DEC6FA44802E}" destId="{B2A44191-28F5-4231-960E-8FA47B6E8A32}" srcOrd="0" destOrd="3" presId="urn:diagrams.loki3.com/BracketList+Icon"/>
    <dgm:cxn modelId="{D066D4BD-1E3B-464A-BEF7-DF8B5750C2E9}" type="presOf" srcId="{45F17F29-C9E3-469E-AA3C-A3877FF6443B}" destId="{2F36092F-D908-448D-815C-6BD9E015FD84}" srcOrd="0" destOrd="2" presId="urn:diagrams.loki3.com/BracketList+Icon"/>
    <dgm:cxn modelId="{0F2CADB0-947B-4D91-8758-CA7AEAC94BA2}" type="presOf" srcId="{8E06EDEA-0742-4C67-B612-445319C03C4F}" destId="{D39F88B6-CB57-4074-A05B-A042D50C3235}" srcOrd="0" destOrd="0" presId="urn:diagrams.loki3.com/BracketList+Icon"/>
    <dgm:cxn modelId="{BC5F3B60-AECF-4B97-B123-B7C6BDA1B10C}" srcId="{8E06EDEA-0742-4C67-B612-445319C03C4F}" destId="{77E37ED4-7AEF-49E4-9617-EAFD895070F4}" srcOrd="3" destOrd="0" parTransId="{3DB036A5-902D-413D-875B-6BF8F394FC6A}" sibTransId="{543A4661-99C6-414A-BB8B-D8446385DE6B}"/>
    <dgm:cxn modelId="{BEC7428E-0878-4BD4-A0AC-7F7954CB058B}" srcId="{0862B094-37B0-484C-9F1E-E2D1727F352D}" destId="{A65FA5E8-AFB2-4EB3-8164-E29340820FD1}" srcOrd="1" destOrd="0" parTransId="{136E01B9-8214-4577-B6BC-BBAF4A5C8DCA}" sibTransId="{8623A40E-42F0-4C38-9052-1D2B809A74DC}"/>
    <dgm:cxn modelId="{CA8614EA-45AE-4040-A5D5-2D128F438511}" srcId="{0862B094-37B0-484C-9F1E-E2D1727F352D}" destId="{A1477E26-1E9E-493C-B5B0-A67C10FF0428}" srcOrd="0" destOrd="0" parTransId="{DC4C4C2E-195C-4F9F-90F6-64E8CE3ED4EE}" sibTransId="{48D98F10-34B1-4728-A0E8-CE403FCFC3F6}"/>
    <dgm:cxn modelId="{D73E8E8E-F57A-4A85-B820-F62E793A3D8D}" srcId="{0862B094-37B0-484C-9F1E-E2D1727F352D}" destId="{7523FC1D-5195-44E1-B902-DEC6FA44802E}" srcOrd="3" destOrd="0" parTransId="{70AF10E8-6920-4822-88C1-8276ADD719C6}" sibTransId="{B10642B3-2945-4061-83CA-5C6983A70657}"/>
    <dgm:cxn modelId="{F87EF02D-A008-4251-A581-62E3A88B4306}" srcId="{46AE9B8F-433C-4C98-97DD-6DE4187AE19E}" destId="{0862B094-37B0-484C-9F1E-E2D1727F352D}" srcOrd="1" destOrd="0" parTransId="{CA397186-66C4-4486-A093-8B25A1BDA69B}" sibTransId="{022C379B-22A7-41E8-8C63-EA61114A697C}"/>
    <dgm:cxn modelId="{BDEB4730-C1BE-47B6-9DB3-5A60E314CEFF}" type="presOf" srcId="{A1477E26-1E9E-493C-B5B0-A67C10FF0428}" destId="{B2A44191-28F5-4231-960E-8FA47B6E8A32}" srcOrd="0" destOrd="0" presId="urn:diagrams.loki3.com/BracketList+Icon"/>
    <dgm:cxn modelId="{2A01922C-4476-4919-9D69-0317546A5069}" type="presOf" srcId="{8036E50C-DB41-4099-A367-3F5626A0D04E}" destId="{2F36092F-D908-448D-815C-6BD9E015FD84}" srcOrd="0" destOrd="0" presId="urn:diagrams.loki3.com/BracketList+Icon"/>
    <dgm:cxn modelId="{CCD7632F-18B6-461D-9D08-0FE0FD64B2A4}" srcId="{8E06EDEA-0742-4C67-B612-445319C03C4F}" destId="{54926EC4-5D02-4D03-97A0-DCF88C46AAE4}" srcOrd="1" destOrd="0" parTransId="{DA629382-BDC9-4671-8644-F071CC50511C}" sibTransId="{9FE1DB0D-8E54-468A-9492-826436E21AAE}"/>
    <dgm:cxn modelId="{C20688EB-A010-4E95-87F2-F31287089E33}" srcId="{8E06EDEA-0742-4C67-B612-445319C03C4F}" destId="{45F17F29-C9E3-469E-AA3C-A3877FF6443B}" srcOrd="2" destOrd="0" parTransId="{0354417C-EB2C-458E-881B-66B1D9D0BA34}" sibTransId="{872FF0D9-9F18-4CD3-8893-97B417EFD8C8}"/>
    <dgm:cxn modelId="{C5039120-D97E-44D7-8819-66914F37A1E9}" type="presOf" srcId="{5399146D-84FB-4BF6-AC1F-647FFB00101D}" destId="{B2A44191-28F5-4231-960E-8FA47B6E8A32}" srcOrd="0" destOrd="4" presId="urn:diagrams.loki3.com/BracketList+Icon"/>
    <dgm:cxn modelId="{16F67BC4-A0EC-4E30-8536-59CD47D633AA}" type="presOf" srcId="{77E37ED4-7AEF-49E4-9617-EAFD895070F4}" destId="{2F36092F-D908-448D-815C-6BD9E015FD84}" srcOrd="0" destOrd="3" presId="urn:diagrams.loki3.com/BracketList+Icon"/>
    <dgm:cxn modelId="{8BEC4BAE-6DAC-418E-BAA1-8824626BDE97}" type="presOf" srcId="{0862B094-37B0-484C-9F1E-E2D1727F352D}" destId="{6FE6A2FB-7D40-4DF2-B1BE-14483775FB9B}" srcOrd="0" destOrd="0" presId="urn:diagrams.loki3.com/BracketList+Icon"/>
    <dgm:cxn modelId="{8FD8EB87-7A5C-4097-9621-A7AE8DDB9819}" type="presOf" srcId="{0FBB9EDE-E7FC-4A4A-A89D-D4D19B7A40DD}" destId="{B2A44191-28F5-4231-960E-8FA47B6E8A32}" srcOrd="0" destOrd="5" presId="urn:diagrams.loki3.com/BracketList+Icon"/>
    <dgm:cxn modelId="{DCAF3B5D-C9B0-40E0-8605-99A6ED0C0AE2}" type="presOf" srcId="{15176E43-1705-4A6A-BA5A-C10E62A5B0AC}" destId="{B2A44191-28F5-4231-960E-8FA47B6E8A32}" srcOrd="0" destOrd="6" presId="urn:diagrams.loki3.com/BracketList+Icon"/>
    <dgm:cxn modelId="{9BA56C38-4829-41E2-90D8-1BCA7534DBAA}" srcId="{0862B094-37B0-484C-9F1E-E2D1727F352D}" destId="{0FBB9EDE-E7FC-4A4A-A89D-D4D19B7A40DD}" srcOrd="5" destOrd="0" parTransId="{2A8E7A86-8AA1-4A39-896C-CE218C3231E0}" sibTransId="{7FFF859E-5D61-46FB-B096-C6F08F28AC74}"/>
    <dgm:cxn modelId="{2E62A1CF-B5A2-4271-B031-28A3CFBDD472}" type="presOf" srcId="{54926EC4-5D02-4D03-97A0-DCF88C46AAE4}" destId="{2F36092F-D908-448D-815C-6BD9E015FD84}" srcOrd="0" destOrd="1" presId="urn:diagrams.loki3.com/BracketList+Icon"/>
    <dgm:cxn modelId="{09BD40AE-A5F9-4930-A1B2-4B05ABBAF0E5}" type="presOf" srcId="{46AE9B8F-433C-4C98-97DD-6DE4187AE19E}" destId="{A79321CA-898A-4753-87D1-3A9322290EE8}" srcOrd="0" destOrd="0" presId="urn:diagrams.loki3.com/BracketList+Icon"/>
    <dgm:cxn modelId="{D5CDEFDF-33A5-44A0-97D5-9E95D190BFD7}" type="presParOf" srcId="{A79321CA-898A-4753-87D1-3A9322290EE8}" destId="{656DBADA-EB3B-4A7C-95B9-1C0286B28868}" srcOrd="0" destOrd="0" presId="urn:diagrams.loki3.com/BracketList+Icon"/>
    <dgm:cxn modelId="{066E0134-2BC6-4064-9B9F-5DBA4115B93D}" type="presParOf" srcId="{656DBADA-EB3B-4A7C-95B9-1C0286B28868}" destId="{D39F88B6-CB57-4074-A05B-A042D50C3235}" srcOrd="0" destOrd="0" presId="urn:diagrams.loki3.com/BracketList+Icon"/>
    <dgm:cxn modelId="{1B14643F-C8C0-4838-A041-1998348F706B}" type="presParOf" srcId="{656DBADA-EB3B-4A7C-95B9-1C0286B28868}" destId="{E3391583-60D9-42FB-8694-963FAFE428A5}" srcOrd="1" destOrd="0" presId="urn:diagrams.loki3.com/BracketList+Icon"/>
    <dgm:cxn modelId="{2DD75457-D2A4-44B8-AD5F-49A6F4567E18}" type="presParOf" srcId="{656DBADA-EB3B-4A7C-95B9-1C0286B28868}" destId="{11382491-6B74-47CE-84CE-C2DF830CDB61}" srcOrd="2" destOrd="0" presId="urn:diagrams.loki3.com/BracketList+Icon"/>
    <dgm:cxn modelId="{A1723817-5E9A-4123-8222-2873FB56D9DB}" type="presParOf" srcId="{656DBADA-EB3B-4A7C-95B9-1C0286B28868}" destId="{2F36092F-D908-448D-815C-6BD9E015FD84}" srcOrd="3" destOrd="0" presId="urn:diagrams.loki3.com/BracketList+Icon"/>
    <dgm:cxn modelId="{C32A0456-68A8-4DA8-B03C-373ADBB2DCB7}" type="presParOf" srcId="{A79321CA-898A-4753-87D1-3A9322290EE8}" destId="{8040E8C2-67A4-4173-96D0-D27156FCAB9E}" srcOrd="1" destOrd="0" presId="urn:diagrams.loki3.com/BracketList+Icon"/>
    <dgm:cxn modelId="{77C9E7B9-53A1-4601-81BA-08356DF2B87D}" type="presParOf" srcId="{A79321CA-898A-4753-87D1-3A9322290EE8}" destId="{ED92723B-E509-4744-9266-7A6EA7E4621A}" srcOrd="2" destOrd="0" presId="urn:diagrams.loki3.com/BracketList+Icon"/>
    <dgm:cxn modelId="{5C38B13A-61AF-4A40-92FE-89902D8CEFE1}" type="presParOf" srcId="{ED92723B-E509-4744-9266-7A6EA7E4621A}" destId="{6FE6A2FB-7D40-4DF2-B1BE-14483775FB9B}" srcOrd="0" destOrd="0" presId="urn:diagrams.loki3.com/BracketList+Icon"/>
    <dgm:cxn modelId="{55688503-7CF2-4A5B-B2FD-5CCA18C069D8}" type="presParOf" srcId="{ED92723B-E509-4744-9266-7A6EA7E4621A}" destId="{AF51AD92-94C0-4C50-BBD0-9B5D08741DD8}" srcOrd="1" destOrd="0" presId="urn:diagrams.loki3.com/BracketList+Icon"/>
    <dgm:cxn modelId="{8C8056A8-57AC-495F-A1EA-3EF5697EEAA0}" type="presParOf" srcId="{ED92723B-E509-4744-9266-7A6EA7E4621A}" destId="{D111A505-996E-43C1-AEB8-64335EA8126F}" srcOrd="2" destOrd="0" presId="urn:diagrams.loki3.com/BracketList+Icon"/>
    <dgm:cxn modelId="{6ADD13F5-803F-4929-9748-A1CAEC4FDF8D}" type="presParOf" srcId="{ED92723B-E509-4744-9266-7A6EA7E4621A}" destId="{B2A44191-28F5-4231-960E-8FA47B6E8A3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AE9B8F-433C-4C98-97DD-6DE4187AE19E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862B094-37B0-484C-9F1E-E2D1727F352D}">
      <dgm:prSet/>
      <dgm:spPr/>
      <dgm:t>
        <a:bodyPr/>
        <a:lstStyle/>
        <a:p>
          <a:pPr rtl="0"/>
          <a:r>
            <a:rPr lang="en-GB" dirty="0" smtClean="0"/>
            <a:t>Timeframe</a:t>
          </a:r>
          <a:endParaRPr lang="pt-PT" dirty="0"/>
        </a:p>
      </dgm:t>
    </dgm:pt>
    <dgm:pt modelId="{CA397186-66C4-4486-A093-8B25A1BDA69B}" type="parTrans" cxnId="{F87EF02D-A008-4251-A581-62E3A88B4306}">
      <dgm:prSet/>
      <dgm:spPr/>
      <dgm:t>
        <a:bodyPr/>
        <a:lstStyle/>
        <a:p>
          <a:endParaRPr lang="pt-PT"/>
        </a:p>
      </dgm:t>
    </dgm:pt>
    <dgm:pt modelId="{022C379B-22A7-41E8-8C63-EA61114A697C}" type="sibTrans" cxnId="{F87EF02D-A008-4251-A581-62E3A88B4306}">
      <dgm:prSet/>
      <dgm:spPr/>
      <dgm:t>
        <a:bodyPr/>
        <a:lstStyle/>
        <a:p>
          <a:endParaRPr lang="pt-PT"/>
        </a:p>
      </dgm:t>
    </dgm:pt>
    <dgm:pt modelId="{A1477E26-1E9E-493C-B5B0-A67C10FF0428}">
      <dgm:prSet/>
      <dgm:spPr/>
      <dgm:t>
        <a:bodyPr/>
        <a:lstStyle/>
        <a:p>
          <a:pPr rtl="0"/>
          <a:r>
            <a:rPr lang="en-GB" sz="2800" dirty="0" smtClean="0"/>
            <a:t>1 Orchestrator</a:t>
          </a:r>
          <a:endParaRPr lang="pt-PT" sz="2800" dirty="0"/>
        </a:p>
      </dgm:t>
    </dgm:pt>
    <dgm:pt modelId="{DC4C4C2E-195C-4F9F-90F6-64E8CE3ED4EE}" type="parTrans" cxnId="{CA8614EA-45AE-4040-A5D5-2D128F438511}">
      <dgm:prSet/>
      <dgm:spPr/>
      <dgm:t>
        <a:bodyPr/>
        <a:lstStyle/>
        <a:p>
          <a:endParaRPr lang="pt-PT"/>
        </a:p>
      </dgm:t>
    </dgm:pt>
    <dgm:pt modelId="{48D98F10-34B1-4728-A0E8-CE403FCFC3F6}" type="sibTrans" cxnId="{CA8614EA-45AE-4040-A5D5-2D128F438511}">
      <dgm:prSet/>
      <dgm:spPr/>
      <dgm:t>
        <a:bodyPr/>
        <a:lstStyle/>
        <a:p>
          <a:endParaRPr lang="pt-PT"/>
        </a:p>
      </dgm:t>
    </dgm:pt>
    <dgm:pt modelId="{7C84212A-1FB2-4DF2-A09A-780C931FF1B0}">
      <dgm:prSet/>
      <dgm:spPr/>
      <dgm:t>
        <a:bodyPr/>
        <a:lstStyle/>
        <a:p>
          <a:pPr rtl="0"/>
          <a:r>
            <a:rPr lang="en-GB" smtClean="0"/>
            <a:t>Technical</a:t>
          </a:r>
          <a:endParaRPr lang="pt-PT"/>
        </a:p>
      </dgm:t>
    </dgm:pt>
    <dgm:pt modelId="{A7FF4FD1-FAFF-4ABE-B0FF-BE6EBD1B1BF5}" type="parTrans" cxnId="{10AAD600-CCD3-4382-ABBA-64E3CDAF4D8A}">
      <dgm:prSet/>
      <dgm:spPr/>
      <dgm:t>
        <a:bodyPr/>
        <a:lstStyle/>
        <a:p>
          <a:endParaRPr lang="pt-PT"/>
        </a:p>
      </dgm:t>
    </dgm:pt>
    <dgm:pt modelId="{8183651F-EA28-44F5-915B-2C01F6D4E1C8}" type="sibTrans" cxnId="{10AAD600-CCD3-4382-ABBA-64E3CDAF4D8A}">
      <dgm:prSet/>
      <dgm:spPr/>
      <dgm:t>
        <a:bodyPr/>
        <a:lstStyle/>
        <a:p>
          <a:endParaRPr lang="pt-PT"/>
        </a:p>
      </dgm:t>
    </dgm:pt>
    <dgm:pt modelId="{E2A1950A-C2DA-4DB2-9456-76641A19863B}">
      <dgm:prSet/>
      <dgm:spPr/>
      <dgm:t>
        <a:bodyPr/>
        <a:lstStyle/>
        <a:p>
          <a:pPr rtl="0"/>
          <a:r>
            <a:rPr lang="en-GB" sz="3200" dirty="0" smtClean="0"/>
            <a:t>Continuous Integration</a:t>
          </a:r>
          <a:endParaRPr lang="pt-PT" sz="3200" dirty="0"/>
        </a:p>
      </dgm:t>
    </dgm:pt>
    <dgm:pt modelId="{A3C43CF7-59CA-4418-AA14-E710034FDC70}" type="parTrans" cxnId="{71964472-35B4-46B2-B2AC-BBF614E57D96}">
      <dgm:prSet/>
      <dgm:spPr/>
      <dgm:t>
        <a:bodyPr/>
        <a:lstStyle/>
        <a:p>
          <a:endParaRPr lang="pt-PT"/>
        </a:p>
      </dgm:t>
    </dgm:pt>
    <dgm:pt modelId="{649769D6-8F26-4A45-A17D-3748C4A39073}" type="sibTrans" cxnId="{71964472-35B4-46B2-B2AC-BBF614E57D96}">
      <dgm:prSet/>
      <dgm:spPr/>
      <dgm:t>
        <a:bodyPr/>
        <a:lstStyle/>
        <a:p>
          <a:endParaRPr lang="pt-PT"/>
        </a:p>
      </dgm:t>
    </dgm:pt>
    <dgm:pt modelId="{62F6BB6F-0410-4FAE-B797-9CE27FB4D94F}">
      <dgm:prSet/>
      <dgm:spPr/>
      <dgm:t>
        <a:bodyPr/>
        <a:lstStyle/>
        <a:p>
          <a:pPr rtl="0"/>
          <a:r>
            <a:rPr lang="en-GB" sz="3200" dirty="0" smtClean="0"/>
            <a:t>IHE Testing Tools</a:t>
          </a:r>
          <a:endParaRPr lang="pt-PT" sz="3200" dirty="0"/>
        </a:p>
      </dgm:t>
    </dgm:pt>
    <dgm:pt modelId="{F168E412-3395-49E2-9B6E-5E95DD81E30D}" type="parTrans" cxnId="{86BF5CF7-0E0D-41BA-8BFC-369B84AE043E}">
      <dgm:prSet/>
      <dgm:spPr/>
      <dgm:t>
        <a:bodyPr/>
        <a:lstStyle/>
        <a:p>
          <a:endParaRPr lang="pt-PT"/>
        </a:p>
      </dgm:t>
    </dgm:pt>
    <dgm:pt modelId="{47B3B164-3C2D-4775-A217-622CC5A01ED0}" type="sibTrans" cxnId="{86BF5CF7-0E0D-41BA-8BFC-369B84AE043E}">
      <dgm:prSet/>
      <dgm:spPr/>
      <dgm:t>
        <a:bodyPr/>
        <a:lstStyle/>
        <a:p>
          <a:endParaRPr lang="pt-PT"/>
        </a:p>
      </dgm:t>
    </dgm:pt>
    <dgm:pt modelId="{BEEA447B-2A3C-4997-BEF9-21CF5D2E54F9}">
      <dgm:prSet/>
      <dgm:spPr/>
      <dgm:t>
        <a:bodyPr/>
        <a:lstStyle/>
        <a:p>
          <a:pPr rtl="0"/>
          <a:r>
            <a:rPr lang="en-GB" sz="2800" dirty="0" smtClean="0"/>
            <a:t>2 </a:t>
          </a:r>
          <a:r>
            <a:rPr lang="en-GB" sz="2800" dirty="0" smtClean="0"/>
            <a:t>Architects</a:t>
          </a:r>
          <a:endParaRPr lang="pt-PT" sz="2800" dirty="0"/>
        </a:p>
      </dgm:t>
    </dgm:pt>
    <dgm:pt modelId="{6B57C46C-6481-40BE-806A-33985E96CB79}" type="parTrans" cxnId="{F79DC1A7-0B53-489B-9A44-1BC5B9AC6052}">
      <dgm:prSet/>
      <dgm:spPr/>
      <dgm:t>
        <a:bodyPr/>
        <a:lstStyle/>
        <a:p>
          <a:endParaRPr lang="pt-PT"/>
        </a:p>
      </dgm:t>
    </dgm:pt>
    <dgm:pt modelId="{F310BD3C-C03A-4546-B5F7-4208AE7D7A94}" type="sibTrans" cxnId="{F79DC1A7-0B53-489B-9A44-1BC5B9AC6052}">
      <dgm:prSet/>
      <dgm:spPr/>
      <dgm:t>
        <a:bodyPr/>
        <a:lstStyle/>
        <a:p>
          <a:endParaRPr lang="pt-PT"/>
        </a:p>
      </dgm:t>
    </dgm:pt>
    <dgm:pt modelId="{5368C81C-8BE5-4889-9DFF-5E0B9918D27D}">
      <dgm:prSet custT="1"/>
      <dgm:spPr/>
      <dgm:t>
        <a:bodyPr/>
        <a:lstStyle/>
        <a:p>
          <a:pPr rtl="0"/>
          <a:r>
            <a:rPr lang="en-GB" sz="2800" dirty="0" smtClean="0"/>
            <a:t>4 Developers </a:t>
          </a:r>
          <a:r>
            <a:rPr lang="en-GB" sz="2200" dirty="0" smtClean="0"/>
            <a:t>(equivalent /distributed)</a:t>
          </a:r>
          <a:endParaRPr lang="pt-PT" sz="2200" dirty="0"/>
        </a:p>
      </dgm:t>
    </dgm:pt>
    <dgm:pt modelId="{CBA8AB0A-EF8E-4746-9F4E-C6FB13EFD56A}" type="parTrans" cxnId="{6E99B476-B8F8-4F19-97B7-60464AB5024C}">
      <dgm:prSet/>
      <dgm:spPr/>
      <dgm:t>
        <a:bodyPr/>
        <a:lstStyle/>
        <a:p>
          <a:endParaRPr lang="pt-PT"/>
        </a:p>
      </dgm:t>
    </dgm:pt>
    <dgm:pt modelId="{10C8709A-58A0-4095-B272-D3BEC2D89C8C}" type="sibTrans" cxnId="{6E99B476-B8F8-4F19-97B7-60464AB5024C}">
      <dgm:prSet/>
      <dgm:spPr/>
      <dgm:t>
        <a:bodyPr/>
        <a:lstStyle/>
        <a:p>
          <a:endParaRPr lang="pt-PT"/>
        </a:p>
      </dgm:t>
    </dgm:pt>
    <dgm:pt modelId="{E7A4D31B-12FD-4360-825D-FE0DEC0E9628}">
      <dgm:prSet/>
      <dgm:spPr/>
      <dgm:t>
        <a:bodyPr/>
        <a:lstStyle/>
        <a:p>
          <a:pPr rtl="0"/>
          <a:r>
            <a:rPr lang="en-GB" sz="3200" dirty="0" smtClean="0"/>
            <a:t>Knowledge and Dev. Management</a:t>
          </a:r>
          <a:endParaRPr lang="pt-PT" sz="3200" dirty="0"/>
        </a:p>
      </dgm:t>
    </dgm:pt>
    <dgm:pt modelId="{B3C4C8DF-8223-48BA-8230-F27A10CF770C}" type="parTrans" cxnId="{CCEAB59B-DBA9-412C-8D03-34C13C06758A}">
      <dgm:prSet/>
      <dgm:spPr/>
      <dgm:t>
        <a:bodyPr/>
        <a:lstStyle/>
        <a:p>
          <a:endParaRPr lang="pt-PT"/>
        </a:p>
      </dgm:t>
    </dgm:pt>
    <dgm:pt modelId="{A4EAE176-623D-480C-9457-8CC959E86919}" type="sibTrans" cxnId="{CCEAB59B-DBA9-412C-8D03-34C13C06758A}">
      <dgm:prSet/>
      <dgm:spPr/>
      <dgm:t>
        <a:bodyPr/>
        <a:lstStyle/>
        <a:p>
          <a:endParaRPr lang="pt-PT"/>
        </a:p>
      </dgm:t>
    </dgm:pt>
    <dgm:pt modelId="{A5E28160-22E1-42BC-8E5D-46834D79ADE1}">
      <dgm:prSet/>
      <dgm:spPr/>
      <dgm:t>
        <a:bodyPr/>
        <a:lstStyle/>
        <a:p>
          <a:pPr rtl="0"/>
          <a:r>
            <a:rPr lang="en-GB" dirty="0" smtClean="0"/>
            <a:t>Until Connected European Facility (CEF) handover (10 to 12 months)</a:t>
          </a:r>
          <a:endParaRPr lang="pt-PT" dirty="0"/>
        </a:p>
      </dgm:t>
    </dgm:pt>
    <dgm:pt modelId="{D408A459-6980-4544-8457-8AC69EC9810F}" type="parTrans" cxnId="{7A1D684A-80F4-4C40-8994-7AE536053288}">
      <dgm:prSet/>
      <dgm:spPr/>
      <dgm:t>
        <a:bodyPr/>
        <a:lstStyle/>
        <a:p>
          <a:endParaRPr lang="pt-PT"/>
        </a:p>
      </dgm:t>
    </dgm:pt>
    <dgm:pt modelId="{75DFA9F9-71FD-4184-9425-D333DFF2B88A}" type="sibTrans" cxnId="{7A1D684A-80F4-4C40-8994-7AE536053288}">
      <dgm:prSet/>
      <dgm:spPr/>
      <dgm:t>
        <a:bodyPr/>
        <a:lstStyle/>
        <a:p>
          <a:endParaRPr lang="pt-PT"/>
        </a:p>
      </dgm:t>
    </dgm:pt>
    <dgm:pt modelId="{9D9153F0-276B-47B6-831C-0140C8BB6E28}">
      <dgm:prSet/>
      <dgm:spPr/>
      <dgm:t>
        <a:bodyPr/>
        <a:lstStyle/>
        <a:p>
          <a:r>
            <a:rPr lang="en-GB" dirty="0" smtClean="0"/>
            <a:t>Human</a:t>
          </a:r>
          <a:endParaRPr lang="pt-PT" dirty="0"/>
        </a:p>
      </dgm:t>
    </dgm:pt>
    <dgm:pt modelId="{FD865E11-2DAE-4B1B-8E40-A5289F0DB0D5}" type="parTrans" cxnId="{365BA127-8E73-40C6-A08A-54A13E4E0014}">
      <dgm:prSet/>
      <dgm:spPr/>
      <dgm:t>
        <a:bodyPr/>
        <a:lstStyle/>
        <a:p>
          <a:endParaRPr lang="pt-PT"/>
        </a:p>
      </dgm:t>
    </dgm:pt>
    <dgm:pt modelId="{6A38AE5E-484B-4017-BABF-F1ABD68E3DC7}" type="sibTrans" cxnId="{365BA127-8E73-40C6-A08A-54A13E4E0014}">
      <dgm:prSet/>
      <dgm:spPr/>
      <dgm:t>
        <a:bodyPr/>
        <a:lstStyle/>
        <a:p>
          <a:endParaRPr lang="pt-PT"/>
        </a:p>
      </dgm:t>
    </dgm:pt>
    <dgm:pt modelId="{A79321CA-898A-4753-87D1-3A9322290EE8}" type="pres">
      <dgm:prSet presAssocID="{46AE9B8F-433C-4C98-97DD-6DE4187AE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D92723B-E509-4744-9266-7A6EA7E4621A}" type="pres">
      <dgm:prSet presAssocID="{0862B094-37B0-484C-9F1E-E2D1727F352D}" presName="linNode" presStyleCnt="0"/>
      <dgm:spPr/>
    </dgm:pt>
    <dgm:pt modelId="{6FE6A2FB-7D40-4DF2-B1BE-14483775FB9B}" type="pres">
      <dgm:prSet presAssocID="{0862B094-37B0-484C-9F1E-E2D1727F352D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51AD92-94C0-4C50-BBD0-9B5D08741DD8}" type="pres">
      <dgm:prSet presAssocID="{0862B094-37B0-484C-9F1E-E2D1727F352D}" presName="bracket" presStyleLbl="parChTrans1D1" presStyleIdx="0" presStyleCnt="3"/>
      <dgm:spPr/>
    </dgm:pt>
    <dgm:pt modelId="{D111A505-996E-43C1-AEB8-64335EA8126F}" type="pres">
      <dgm:prSet presAssocID="{0862B094-37B0-484C-9F1E-E2D1727F352D}" presName="spH" presStyleCnt="0"/>
      <dgm:spPr/>
    </dgm:pt>
    <dgm:pt modelId="{B2A44191-28F5-4231-960E-8FA47B6E8A32}" type="pres">
      <dgm:prSet presAssocID="{0862B094-37B0-484C-9F1E-E2D1727F352D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F0853D-3638-4ED2-9A55-CD6A272E8C71}" type="pres">
      <dgm:prSet presAssocID="{022C379B-22A7-41E8-8C63-EA61114A697C}" presName="spV" presStyleCnt="0"/>
      <dgm:spPr/>
    </dgm:pt>
    <dgm:pt modelId="{A29F7712-D211-436C-AF10-92A2C7D5B382}" type="pres">
      <dgm:prSet presAssocID="{9D9153F0-276B-47B6-831C-0140C8BB6E28}" presName="linNode" presStyleCnt="0"/>
      <dgm:spPr/>
    </dgm:pt>
    <dgm:pt modelId="{E8872A95-5071-4F58-9635-3E483B8286A4}" type="pres">
      <dgm:prSet presAssocID="{9D9153F0-276B-47B6-831C-0140C8BB6E28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F981BE-0471-4376-8C40-996934CF3136}" type="pres">
      <dgm:prSet presAssocID="{9D9153F0-276B-47B6-831C-0140C8BB6E28}" presName="bracket" presStyleLbl="parChTrans1D1" presStyleIdx="1" presStyleCnt="3"/>
      <dgm:spPr/>
    </dgm:pt>
    <dgm:pt modelId="{42B3F956-7746-4D9F-A921-4F258A4DDF5B}" type="pres">
      <dgm:prSet presAssocID="{9D9153F0-276B-47B6-831C-0140C8BB6E28}" presName="spH" presStyleCnt="0"/>
      <dgm:spPr/>
    </dgm:pt>
    <dgm:pt modelId="{BD39A5AA-E5CE-480C-8E9A-C098626381C0}" type="pres">
      <dgm:prSet presAssocID="{9D9153F0-276B-47B6-831C-0140C8BB6E28}" presName="desTx" presStyleLbl="node1" presStyleIdx="1" presStyleCnt="3" custLinFactNeighborX="-8605" custLinFactNeighborY="-28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9295E4-8105-42AE-B103-C4E249BCD1AF}" type="pres">
      <dgm:prSet presAssocID="{6A38AE5E-484B-4017-BABF-F1ABD68E3DC7}" presName="spV" presStyleCnt="0"/>
      <dgm:spPr/>
    </dgm:pt>
    <dgm:pt modelId="{E7B09975-52C2-4ED9-9137-51A2A24312AC}" type="pres">
      <dgm:prSet presAssocID="{7C84212A-1FB2-4DF2-A09A-780C931FF1B0}" presName="linNode" presStyleCnt="0"/>
      <dgm:spPr/>
    </dgm:pt>
    <dgm:pt modelId="{FADC8DAE-7C52-45CA-925D-9E211E40DBA7}" type="pres">
      <dgm:prSet presAssocID="{7C84212A-1FB2-4DF2-A09A-780C931FF1B0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DF1178-AA30-4B5D-B584-7D43FD2193D6}" type="pres">
      <dgm:prSet presAssocID="{7C84212A-1FB2-4DF2-A09A-780C931FF1B0}" presName="bracket" presStyleLbl="parChTrans1D1" presStyleIdx="2" presStyleCnt="3"/>
      <dgm:spPr/>
    </dgm:pt>
    <dgm:pt modelId="{4521048F-23E6-4406-BCF9-60559630C6D3}" type="pres">
      <dgm:prSet presAssocID="{7C84212A-1FB2-4DF2-A09A-780C931FF1B0}" presName="spH" presStyleCnt="0"/>
      <dgm:spPr/>
    </dgm:pt>
    <dgm:pt modelId="{D35DB2F7-A84A-4AB3-B999-177B50C5ADDF}" type="pres">
      <dgm:prSet presAssocID="{7C84212A-1FB2-4DF2-A09A-780C931FF1B0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CEAB59B-DBA9-412C-8D03-34C13C06758A}" srcId="{7C84212A-1FB2-4DF2-A09A-780C931FF1B0}" destId="{E7A4D31B-12FD-4360-825D-FE0DEC0E9628}" srcOrd="0" destOrd="0" parTransId="{B3C4C8DF-8223-48BA-8230-F27A10CF770C}" sibTransId="{A4EAE176-623D-480C-9457-8CC959E86919}"/>
    <dgm:cxn modelId="{437BBC77-1E7B-4611-9366-4ACD6C621F04}" type="presOf" srcId="{5368C81C-8BE5-4889-9DFF-5E0B9918D27D}" destId="{BD39A5AA-E5CE-480C-8E9A-C098626381C0}" srcOrd="0" destOrd="2" presId="urn:diagrams.loki3.com/BracketList+Icon"/>
    <dgm:cxn modelId="{48C0B9E3-8F3A-4106-8D91-8BF9DC4AA745}" type="presOf" srcId="{9D9153F0-276B-47B6-831C-0140C8BB6E28}" destId="{E8872A95-5071-4F58-9635-3E483B8286A4}" srcOrd="0" destOrd="0" presId="urn:diagrams.loki3.com/BracketList+Icon"/>
    <dgm:cxn modelId="{6E99B476-B8F8-4F19-97B7-60464AB5024C}" srcId="{9D9153F0-276B-47B6-831C-0140C8BB6E28}" destId="{5368C81C-8BE5-4889-9DFF-5E0B9918D27D}" srcOrd="2" destOrd="0" parTransId="{CBA8AB0A-EF8E-4746-9F4E-C6FB13EFD56A}" sibTransId="{10C8709A-58A0-4095-B272-D3BEC2D89C8C}"/>
    <dgm:cxn modelId="{A9448871-D87C-4631-86C3-648136D27C5E}" type="presOf" srcId="{62F6BB6F-0410-4FAE-B797-9CE27FB4D94F}" destId="{D35DB2F7-A84A-4AB3-B999-177B50C5ADDF}" srcOrd="0" destOrd="2" presId="urn:diagrams.loki3.com/BracketList+Icon"/>
    <dgm:cxn modelId="{3792F38B-3531-4E48-8FD4-29428760A9D1}" type="presOf" srcId="{BEEA447B-2A3C-4997-BEF9-21CF5D2E54F9}" destId="{BD39A5AA-E5CE-480C-8E9A-C098626381C0}" srcOrd="0" destOrd="1" presId="urn:diagrams.loki3.com/BracketList+Icon"/>
    <dgm:cxn modelId="{86BF5CF7-0E0D-41BA-8BFC-369B84AE043E}" srcId="{7C84212A-1FB2-4DF2-A09A-780C931FF1B0}" destId="{62F6BB6F-0410-4FAE-B797-9CE27FB4D94F}" srcOrd="2" destOrd="0" parTransId="{F168E412-3395-49E2-9B6E-5E95DD81E30D}" sibTransId="{47B3B164-3C2D-4775-A217-622CC5A01ED0}"/>
    <dgm:cxn modelId="{CA8614EA-45AE-4040-A5D5-2D128F438511}" srcId="{9D9153F0-276B-47B6-831C-0140C8BB6E28}" destId="{A1477E26-1E9E-493C-B5B0-A67C10FF0428}" srcOrd="0" destOrd="0" parTransId="{DC4C4C2E-195C-4F9F-90F6-64E8CE3ED4EE}" sibTransId="{48D98F10-34B1-4728-A0E8-CE403FCFC3F6}"/>
    <dgm:cxn modelId="{71964472-35B4-46B2-B2AC-BBF614E57D96}" srcId="{7C84212A-1FB2-4DF2-A09A-780C931FF1B0}" destId="{E2A1950A-C2DA-4DB2-9456-76641A19863B}" srcOrd="1" destOrd="0" parTransId="{A3C43CF7-59CA-4418-AA14-E710034FDC70}" sibTransId="{649769D6-8F26-4A45-A17D-3748C4A39073}"/>
    <dgm:cxn modelId="{ED40DB78-E0A9-4BD9-8A1B-3DCCD878E029}" type="presOf" srcId="{A5E28160-22E1-42BC-8E5D-46834D79ADE1}" destId="{B2A44191-28F5-4231-960E-8FA47B6E8A32}" srcOrd="0" destOrd="0" presId="urn:diagrams.loki3.com/BracketList+Icon"/>
    <dgm:cxn modelId="{F87EF02D-A008-4251-A581-62E3A88B4306}" srcId="{46AE9B8F-433C-4C98-97DD-6DE4187AE19E}" destId="{0862B094-37B0-484C-9F1E-E2D1727F352D}" srcOrd="0" destOrd="0" parTransId="{CA397186-66C4-4486-A093-8B25A1BDA69B}" sibTransId="{022C379B-22A7-41E8-8C63-EA61114A697C}"/>
    <dgm:cxn modelId="{E16526F6-86D4-4E0B-A07C-3EB45C120A53}" type="presOf" srcId="{7C84212A-1FB2-4DF2-A09A-780C931FF1B0}" destId="{FADC8DAE-7C52-45CA-925D-9E211E40DBA7}" srcOrd="0" destOrd="0" presId="urn:diagrams.loki3.com/BracketList+Icon"/>
    <dgm:cxn modelId="{86EF8A9C-553C-4C23-93C6-FFAB2359B662}" type="presOf" srcId="{E7A4D31B-12FD-4360-825D-FE0DEC0E9628}" destId="{D35DB2F7-A84A-4AB3-B999-177B50C5ADDF}" srcOrd="0" destOrd="0" presId="urn:diagrams.loki3.com/BracketList+Icon"/>
    <dgm:cxn modelId="{F79DC1A7-0B53-489B-9A44-1BC5B9AC6052}" srcId="{9D9153F0-276B-47B6-831C-0140C8BB6E28}" destId="{BEEA447B-2A3C-4997-BEF9-21CF5D2E54F9}" srcOrd="1" destOrd="0" parTransId="{6B57C46C-6481-40BE-806A-33985E96CB79}" sibTransId="{F310BD3C-C03A-4546-B5F7-4208AE7D7A94}"/>
    <dgm:cxn modelId="{48544716-521B-4660-8F5B-479BDFFB39CA}" type="presOf" srcId="{0862B094-37B0-484C-9F1E-E2D1727F352D}" destId="{6FE6A2FB-7D40-4DF2-B1BE-14483775FB9B}" srcOrd="0" destOrd="0" presId="urn:diagrams.loki3.com/BracketList+Icon"/>
    <dgm:cxn modelId="{5AD66406-453B-472B-BF24-A5D9A707D63D}" type="presOf" srcId="{E2A1950A-C2DA-4DB2-9456-76641A19863B}" destId="{D35DB2F7-A84A-4AB3-B999-177B50C5ADDF}" srcOrd="0" destOrd="1" presId="urn:diagrams.loki3.com/BracketList+Icon"/>
    <dgm:cxn modelId="{365BA127-8E73-40C6-A08A-54A13E4E0014}" srcId="{46AE9B8F-433C-4C98-97DD-6DE4187AE19E}" destId="{9D9153F0-276B-47B6-831C-0140C8BB6E28}" srcOrd="1" destOrd="0" parTransId="{FD865E11-2DAE-4B1B-8E40-A5289F0DB0D5}" sibTransId="{6A38AE5E-484B-4017-BABF-F1ABD68E3DC7}"/>
    <dgm:cxn modelId="{10AAD600-CCD3-4382-ABBA-64E3CDAF4D8A}" srcId="{46AE9B8F-433C-4C98-97DD-6DE4187AE19E}" destId="{7C84212A-1FB2-4DF2-A09A-780C931FF1B0}" srcOrd="2" destOrd="0" parTransId="{A7FF4FD1-FAFF-4ABE-B0FF-BE6EBD1B1BF5}" sibTransId="{8183651F-EA28-44F5-915B-2C01F6D4E1C8}"/>
    <dgm:cxn modelId="{7A1D684A-80F4-4C40-8994-7AE536053288}" srcId="{0862B094-37B0-484C-9F1E-E2D1727F352D}" destId="{A5E28160-22E1-42BC-8E5D-46834D79ADE1}" srcOrd="0" destOrd="0" parTransId="{D408A459-6980-4544-8457-8AC69EC9810F}" sibTransId="{75DFA9F9-71FD-4184-9425-D333DFF2B88A}"/>
    <dgm:cxn modelId="{11DD8AFF-BABF-41E1-A050-1823DF850986}" type="presOf" srcId="{A1477E26-1E9E-493C-B5B0-A67C10FF0428}" destId="{BD39A5AA-E5CE-480C-8E9A-C098626381C0}" srcOrd="0" destOrd="0" presId="urn:diagrams.loki3.com/BracketList+Icon"/>
    <dgm:cxn modelId="{5010C0B8-D7DB-487E-8737-ACEFF5E83ACD}" type="presOf" srcId="{46AE9B8F-433C-4C98-97DD-6DE4187AE19E}" destId="{A79321CA-898A-4753-87D1-3A9322290EE8}" srcOrd="0" destOrd="0" presId="urn:diagrams.loki3.com/BracketList+Icon"/>
    <dgm:cxn modelId="{2B32E085-BF38-46F2-BBAE-F8294B2DFF7E}" type="presParOf" srcId="{A79321CA-898A-4753-87D1-3A9322290EE8}" destId="{ED92723B-E509-4744-9266-7A6EA7E4621A}" srcOrd="0" destOrd="0" presId="urn:diagrams.loki3.com/BracketList+Icon"/>
    <dgm:cxn modelId="{8195DB18-7B76-4A35-B244-45AA36BFE39F}" type="presParOf" srcId="{ED92723B-E509-4744-9266-7A6EA7E4621A}" destId="{6FE6A2FB-7D40-4DF2-B1BE-14483775FB9B}" srcOrd="0" destOrd="0" presId="urn:diagrams.loki3.com/BracketList+Icon"/>
    <dgm:cxn modelId="{72B32DC6-F778-49C4-BE10-419C6EC90E2F}" type="presParOf" srcId="{ED92723B-E509-4744-9266-7A6EA7E4621A}" destId="{AF51AD92-94C0-4C50-BBD0-9B5D08741DD8}" srcOrd="1" destOrd="0" presId="urn:diagrams.loki3.com/BracketList+Icon"/>
    <dgm:cxn modelId="{A497EABF-A9BE-4272-B5CD-11925DE89E82}" type="presParOf" srcId="{ED92723B-E509-4744-9266-7A6EA7E4621A}" destId="{D111A505-996E-43C1-AEB8-64335EA8126F}" srcOrd="2" destOrd="0" presId="urn:diagrams.loki3.com/BracketList+Icon"/>
    <dgm:cxn modelId="{43E0B64A-DEDC-4EEC-A18C-1CE04EC61BBA}" type="presParOf" srcId="{ED92723B-E509-4744-9266-7A6EA7E4621A}" destId="{B2A44191-28F5-4231-960E-8FA47B6E8A32}" srcOrd="3" destOrd="0" presId="urn:diagrams.loki3.com/BracketList+Icon"/>
    <dgm:cxn modelId="{6A870296-B058-476D-9BB5-03992962AF35}" type="presParOf" srcId="{A79321CA-898A-4753-87D1-3A9322290EE8}" destId="{5CF0853D-3638-4ED2-9A55-CD6A272E8C71}" srcOrd="1" destOrd="0" presId="urn:diagrams.loki3.com/BracketList+Icon"/>
    <dgm:cxn modelId="{6090FD50-9C0B-4AAB-BEB1-7B3C1DC9147C}" type="presParOf" srcId="{A79321CA-898A-4753-87D1-3A9322290EE8}" destId="{A29F7712-D211-436C-AF10-92A2C7D5B382}" srcOrd="2" destOrd="0" presId="urn:diagrams.loki3.com/BracketList+Icon"/>
    <dgm:cxn modelId="{B27B0885-C1B3-4EED-920B-A923287E34C8}" type="presParOf" srcId="{A29F7712-D211-436C-AF10-92A2C7D5B382}" destId="{E8872A95-5071-4F58-9635-3E483B8286A4}" srcOrd="0" destOrd="0" presId="urn:diagrams.loki3.com/BracketList+Icon"/>
    <dgm:cxn modelId="{DCE5FBCA-E8C9-4827-994B-324778A276E1}" type="presParOf" srcId="{A29F7712-D211-436C-AF10-92A2C7D5B382}" destId="{5AF981BE-0471-4376-8C40-996934CF3136}" srcOrd="1" destOrd="0" presId="urn:diagrams.loki3.com/BracketList+Icon"/>
    <dgm:cxn modelId="{1C19519B-2DE9-49A6-B54E-6123314BA83D}" type="presParOf" srcId="{A29F7712-D211-436C-AF10-92A2C7D5B382}" destId="{42B3F956-7746-4D9F-A921-4F258A4DDF5B}" srcOrd="2" destOrd="0" presId="urn:diagrams.loki3.com/BracketList+Icon"/>
    <dgm:cxn modelId="{D1865FD1-EC52-4FF8-8773-3259BF583B6E}" type="presParOf" srcId="{A29F7712-D211-436C-AF10-92A2C7D5B382}" destId="{BD39A5AA-E5CE-480C-8E9A-C098626381C0}" srcOrd="3" destOrd="0" presId="urn:diagrams.loki3.com/BracketList+Icon"/>
    <dgm:cxn modelId="{54CFBED3-521C-445B-9534-59839D23F947}" type="presParOf" srcId="{A79321CA-898A-4753-87D1-3A9322290EE8}" destId="{1F9295E4-8105-42AE-B103-C4E249BCD1AF}" srcOrd="3" destOrd="0" presId="urn:diagrams.loki3.com/BracketList+Icon"/>
    <dgm:cxn modelId="{0A837698-2B54-4597-A454-7C7254644787}" type="presParOf" srcId="{A79321CA-898A-4753-87D1-3A9322290EE8}" destId="{E7B09975-52C2-4ED9-9137-51A2A24312AC}" srcOrd="4" destOrd="0" presId="urn:diagrams.loki3.com/BracketList+Icon"/>
    <dgm:cxn modelId="{4A01EE63-C5BF-486F-94D7-E22FA52ACABF}" type="presParOf" srcId="{E7B09975-52C2-4ED9-9137-51A2A24312AC}" destId="{FADC8DAE-7C52-45CA-925D-9E211E40DBA7}" srcOrd="0" destOrd="0" presId="urn:diagrams.loki3.com/BracketList+Icon"/>
    <dgm:cxn modelId="{3792CA87-F8D5-4172-A972-3448647DD349}" type="presParOf" srcId="{E7B09975-52C2-4ED9-9137-51A2A24312AC}" destId="{2EDF1178-AA30-4B5D-B584-7D43FD2193D6}" srcOrd="1" destOrd="0" presId="urn:diagrams.loki3.com/BracketList+Icon"/>
    <dgm:cxn modelId="{D1B36911-88E9-4BA3-A2A3-212F1321EDF1}" type="presParOf" srcId="{E7B09975-52C2-4ED9-9137-51A2A24312AC}" destId="{4521048F-23E6-4406-BCF9-60559630C6D3}" srcOrd="2" destOrd="0" presId="urn:diagrams.loki3.com/BracketList+Icon"/>
    <dgm:cxn modelId="{968BB126-3681-4889-AEFA-BC6E4C651F8C}" type="presParOf" srcId="{E7B09975-52C2-4ED9-9137-51A2A24312AC}" destId="{D35DB2F7-A84A-4AB3-B999-177B50C5ADD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1A0D3-83B1-4844-828A-85E127E44C56}">
      <dsp:nvSpPr>
        <dsp:cNvPr id="0" name=""/>
        <dsp:cNvSpPr/>
      </dsp:nvSpPr>
      <dsp:spPr>
        <a:xfrm>
          <a:off x="158271" y="756"/>
          <a:ext cx="995587" cy="59735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Using</a:t>
          </a:r>
        </a:p>
      </dsp:txBody>
      <dsp:txXfrm>
        <a:off x="158271" y="756"/>
        <a:ext cx="995587" cy="597352"/>
      </dsp:txXfrm>
    </dsp:sp>
    <dsp:sp modelId="{958F5B4F-E7E8-49AF-8E85-534AD6533C0E}">
      <dsp:nvSpPr>
        <dsp:cNvPr id="0" name=""/>
        <dsp:cNvSpPr/>
      </dsp:nvSpPr>
      <dsp:spPr>
        <a:xfrm>
          <a:off x="1253417" y="756"/>
          <a:ext cx="995587" cy="5973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Contributing</a:t>
          </a:r>
        </a:p>
      </dsp:txBody>
      <dsp:txXfrm>
        <a:off x="1253417" y="756"/>
        <a:ext cx="995587" cy="597352"/>
      </dsp:txXfrm>
    </dsp:sp>
    <dsp:sp modelId="{5506411F-D797-4C16-837E-B92B5F0D78E3}">
      <dsp:nvSpPr>
        <dsp:cNvPr id="0" name=""/>
        <dsp:cNvSpPr/>
      </dsp:nvSpPr>
      <dsp:spPr>
        <a:xfrm>
          <a:off x="158271" y="697667"/>
          <a:ext cx="995587" cy="597352"/>
        </a:xfrm>
        <a:prstGeom prst="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Interested</a:t>
          </a:r>
        </a:p>
      </dsp:txBody>
      <dsp:txXfrm>
        <a:off x="158271" y="697667"/>
        <a:ext cx="995587" cy="597352"/>
      </dsp:txXfrm>
    </dsp:sp>
    <dsp:sp modelId="{B3E430D6-626E-49F1-B70B-F2EDDD26D069}">
      <dsp:nvSpPr>
        <dsp:cNvPr id="0" name=""/>
        <dsp:cNvSpPr/>
      </dsp:nvSpPr>
      <dsp:spPr>
        <a:xfrm>
          <a:off x="1253417" y="697667"/>
          <a:ext cx="995587" cy="597352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7030A0"/>
              </a:solidFill>
            </a:rPr>
            <a:t>Pushing</a:t>
          </a:r>
        </a:p>
      </dsp:txBody>
      <dsp:txXfrm>
        <a:off x="1253417" y="697667"/>
        <a:ext cx="995587" cy="597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1A0D3-83B1-4844-828A-85E127E44C56}">
      <dsp:nvSpPr>
        <dsp:cNvPr id="0" name=""/>
        <dsp:cNvSpPr/>
      </dsp:nvSpPr>
      <dsp:spPr>
        <a:xfrm>
          <a:off x="523" y="71888"/>
          <a:ext cx="2040540" cy="122432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Using</a:t>
          </a:r>
        </a:p>
      </dsp:txBody>
      <dsp:txXfrm>
        <a:off x="523" y="71888"/>
        <a:ext cx="2040540" cy="1224324"/>
      </dsp:txXfrm>
    </dsp:sp>
    <dsp:sp modelId="{958F5B4F-E7E8-49AF-8E85-534AD6533C0E}">
      <dsp:nvSpPr>
        <dsp:cNvPr id="0" name=""/>
        <dsp:cNvSpPr/>
      </dsp:nvSpPr>
      <dsp:spPr>
        <a:xfrm>
          <a:off x="2245117" y="71888"/>
          <a:ext cx="2040540" cy="122432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Contributing</a:t>
          </a:r>
        </a:p>
      </dsp:txBody>
      <dsp:txXfrm>
        <a:off x="2245117" y="71888"/>
        <a:ext cx="2040540" cy="1224324"/>
      </dsp:txXfrm>
    </dsp:sp>
    <dsp:sp modelId="{5506411F-D797-4C16-837E-B92B5F0D78E3}">
      <dsp:nvSpPr>
        <dsp:cNvPr id="0" name=""/>
        <dsp:cNvSpPr/>
      </dsp:nvSpPr>
      <dsp:spPr>
        <a:xfrm>
          <a:off x="523" y="1500266"/>
          <a:ext cx="2040540" cy="1224324"/>
        </a:xfrm>
        <a:prstGeom prst="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Interested</a:t>
          </a:r>
        </a:p>
      </dsp:txBody>
      <dsp:txXfrm>
        <a:off x="523" y="1500266"/>
        <a:ext cx="2040540" cy="1224324"/>
      </dsp:txXfrm>
    </dsp:sp>
    <dsp:sp modelId="{B3E430D6-626E-49F1-B70B-F2EDDD26D069}">
      <dsp:nvSpPr>
        <dsp:cNvPr id="0" name=""/>
        <dsp:cNvSpPr/>
      </dsp:nvSpPr>
      <dsp:spPr>
        <a:xfrm>
          <a:off x="2245117" y="1500266"/>
          <a:ext cx="2040540" cy="122432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7030A0"/>
              </a:solidFill>
            </a:rPr>
            <a:t>Pushing</a:t>
          </a:r>
        </a:p>
      </dsp:txBody>
      <dsp:txXfrm>
        <a:off x="2245117" y="1500266"/>
        <a:ext cx="2040540" cy="1224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177CF-B42D-4261-851A-0B886E5E1B0E}">
      <dsp:nvSpPr>
        <dsp:cNvPr id="0" name=""/>
        <dsp:cNvSpPr/>
      </dsp:nvSpPr>
      <dsp:spPr>
        <a:xfrm>
          <a:off x="4320479" y="2359927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3383826" y="195758"/>
              </a:lnTo>
              <a:lnTo>
                <a:pt x="3383826" y="3915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BEE22-2E34-4CF1-A636-211ACDE2A876}">
      <dsp:nvSpPr>
        <dsp:cNvPr id="0" name=""/>
        <dsp:cNvSpPr/>
      </dsp:nvSpPr>
      <dsp:spPr>
        <a:xfrm>
          <a:off x="4320479" y="2359927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8"/>
              </a:lnTo>
              <a:lnTo>
                <a:pt x="1127942" y="195758"/>
              </a:lnTo>
              <a:lnTo>
                <a:pt x="1127942" y="3915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D17E-EAF8-41D3-AFB3-4DE71A5160CB}">
      <dsp:nvSpPr>
        <dsp:cNvPr id="0" name=""/>
        <dsp:cNvSpPr/>
      </dsp:nvSpPr>
      <dsp:spPr>
        <a:xfrm>
          <a:off x="3192537" y="2359927"/>
          <a:ext cx="1127942" cy="391517"/>
        </a:xfrm>
        <a:custGeom>
          <a:avLst/>
          <a:gdLst/>
          <a:ahLst/>
          <a:cxnLst/>
          <a:rect l="0" t="0" r="0" b="0"/>
          <a:pathLst>
            <a:path>
              <a:moveTo>
                <a:pt x="1127942" y="0"/>
              </a:moveTo>
              <a:lnTo>
                <a:pt x="1127942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B6614-AF83-4984-B962-D2F3F7F7935D}">
      <dsp:nvSpPr>
        <dsp:cNvPr id="0" name=""/>
        <dsp:cNvSpPr/>
      </dsp:nvSpPr>
      <dsp:spPr>
        <a:xfrm>
          <a:off x="936653" y="2359927"/>
          <a:ext cx="3383826" cy="391517"/>
        </a:xfrm>
        <a:custGeom>
          <a:avLst/>
          <a:gdLst/>
          <a:ahLst/>
          <a:cxnLst/>
          <a:rect l="0" t="0" r="0" b="0"/>
          <a:pathLst>
            <a:path>
              <a:moveTo>
                <a:pt x="3383826" y="0"/>
              </a:moveTo>
              <a:lnTo>
                <a:pt x="3383826" y="195758"/>
              </a:lnTo>
              <a:lnTo>
                <a:pt x="0" y="195758"/>
              </a:lnTo>
              <a:lnTo>
                <a:pt x="0" y="3915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43792-6B19-4636-AA26-4850449CE53C}">
      <dsp:nvSpPr>
        <dsp:cNvPr id="0" name=""/>
        <dsp:cNvSpPr/>
      </dsp:nvSpPr>
      <dsp:spPr>
        <a:xfrm>
          <a:off x="2758279" y="1068899"/>
          <a:ext cx="3124399" cy="12910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The </a:t>
          </a:r>
          <a:r>
            <a:rPr lang="en-GB" sz="2800" kern="1200" dirty="0" smtClean="0"/>
            <a:t>driving motivation</a:t>
          </a:r>
          <a:endParaRPr lang="pt-PT" sz="3600" kern="1200" dirty="0"/>
        </a:p>
      </dsp:txBody>
      <dsp:txXfrm>
        <a:off x="2758279" y="1068899"/>
        <a:ext cx="3124399" cy="1291027"/>
      </dsp:txXfrm>
    </dsp:sp>
    <dsp:sp modelId="{6F44FD9F-C8A2-4299-A1B9-1533821111D3}">
      <dsp:nvSpPr>
        <dsp:cNvPr id="0" name=""/>
        <dsp:cNvSpPr/>
      </dsp:nvSpPr>
      <dsp:spPr>
        <a:xfrm>
          <a:off x="4469" y="2751444"/>
          <a:ext cx="1864367" cy="9321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EC</a:t>
          </a:r>
          <a:endParaRPr lang="pt-PT" sz="2800" kern="1200" dirty="0"/>
        </a:p>
      </dsp:txBody>
      <dsp:txXfrm>
        <a:off x="4469" y="2751444"/>
        <a:ext cx="1864367" cy="932183"/>
      </dsp:txXfrm>
    </dsp:sp>
    <dsp:sp modelId="{39775F5F-5B78-4EEE-B100-0B9CF59E7D88}">
      <dsp:nvSpPr>
        <dsp:cNvPr id="0" name=""/>
        <dsp:cNvSpPr/>
      </dsp:nvSpPr>
      <dsp:spPr>
        <a:xfrm>
          <a:off x="2260353" y="2751444"/>
          <a:ext cx="1864367" cy="9321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USING </a:t>
          </a:r>
          <a:r>
            <a:rPr lang="en-GB" sz="2800" kern="1200" dirty="0" smtClean="0"/>
            <a:t>Countries</a:t>
          </a:r>
          <a:endParaRPr lang="pt-PT" sz="2800" kern="1200" dirty="0"/>
        </a:p>
      </dsp:txBody>
      <dsp:txXfrm>
        <a:off x="2260353" y="2751444"/>
        <a:ext cx="1864367" cy="932183"/>
      </dsp:txXfrm>
    </dsp:sp>
    <dsp:sp modelId="{52D29FCB-6714-4C2B-ABB6-AAD3310B609E}">
      <dsp:nvSpPr>
        <dsp:cNvPr id="0" name=""/>
        <dsp:cNvSpPr/>
      </dsp:nvSpPr>
      <dsp:spPr>
        <a:xfrm>
          <a:off x="4516238" y="2751444"/>
          <a:ext cx="1864367" cy="9321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eHealth </a:t>
          </a:r>
          <a:r>
            <a:rPr lang="en-GB" sz="2800" kern="1200" dirty="0" smtClean="0"/>
            <a:t>projects</a:t>
          </a:r>
          <a:endParaRPr lang="pt-PT" sz="2800" kern="1200" dirty="0"/>
        </a:p>
      </dsp:txBody>
      <dsp:txXfrm>
        <a:off x="4516238" y="2751444"/>
        <a:ext cx="1864367" cy="932183"/>
      </dsp:txXfrm>
    </dsp:sp>
    <dsp:sp modelId="{8526146C-2863-4D59-949B-C5E8B831BA66}">
      <dsp:nvSpPr>
        <dsp:cNvPr id="0" name=""/>
        <dsp:cNvSpPr/>
      </dsp:nvSpPr>
      <dsp:spPr>
        <a:xfrm>
          <a:off x="6772122" y="2751444"/>
          <a:ext cx="1864367" cy="9321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“desire </a:t>
          </a:r>
          <a:r>
            <a:rPr lang="en-GB" sz="2800" kern="1200" dirty="0" smtClean="0"/>
            <a:t>to </a:t>
          </a:r>
          <a:r>
            <a:rPr lang="en-GB" sz="2800" kern="1200" dirty="0" smtClean="0"/>
            <a:t>improve”</a:t>
          </a:r>
          <a:endParaRPr lang="pt-PT" sz="2800" kern="1200" dirty="0"/>
        </a:p>
      </dsp:txBody>
      <dsp:txXfrm>
        <a:off x="6772122" y="2751444"/>
        <a:ext cx="1864367" cy="932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F88B6-CB57-4074-A05B-A042D50C3235}">
      <dsp:nvSpPr>
        <dsp:cNvPr id="0" name=""/>
        <dsp:cNvSpPr/>
      </dsp:nvSpPr>
      <dsp:spPr>
        <a:xfrm>
          <a:off x="0" y="500076"/>
          <a:ext cx="1971675" cy="72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96520" rIns="270256" bIns="9652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Sustain</a:t>
          </a:r>
          <a:endParaRPr lang="pt-PT" sz="3800" kern="1200" dirty="0"/>
        </a:p>
      </dsp:txBody>
      <dsp:txXfrm>
        <a:off x="0" y="500076"/>
        <a:ext cx="1971675" cy="725846"/>
      </dsp:txXfrm>
    </dsp:sp>
    <dsp:sp modelId="{E3391583-60D9-42FB-8694-963FAFE428A5}">
      <dsp:nvSpPr>
        <dsp:cNvPr id="0" name=""/>
        <dsp:cNvSpPr/>
      </dsp:nvSpPr>
      <dsp:spPr>
        <a:xfrm>
          <a:off x="1971674" y="1056"/>
          <a:ext cx="394335" cy="172388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6092F-D908-448D-815C-6BD9E015FD84}">
      <dsp:nvSpPr>
        <dsp:cNvPr id="0" name=""/>
        <dsp:cNvSpPr/>
      </dsp:nvSpPr>
      <dsp:spPr>
        <a:xfrm>
          <a:off x="2523743" y="1056"/>
          <a:ext cx="5362956" cy="17238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Components Fix and Improve</a:t>
          </a:r>
          <a:endParaRPr lang="pt-P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Consolidate knowledge repositories</a:t>
          </a:r>
          <a:endParaRPr lang="pt-P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Disseminate and educate usage</a:t>
          </a:r>
          <a:endParaRPr lang="pt-P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Support new adopters</a:t>
          </a:r>
          <a:endParaRPr lang="en-US" sz="2400" kern="1200" noProof="0" dirty="0"/>
        </a:p>
      </dsp:txBody>
      <dsp:txXfrm>
        <a:off x="2523743" y="1056"/>
        <a:ext cx="5362956" cy="1723886"/>
      </dsp:txXfrm>
    </dsp:sp>
    <dsp:sp modelId="{6FE6A2FB-7D40-4DF2-B1BE-14483775FB9B}">
      <dsp:nvSpPr>
        <dsp:cNvPr id="0" name=""/>
        <dsp:cNvSpPr/>
      </dsp:nvSpPr>
      <dsp:spPr>
        <a:xfrm>
          <a:off x="0" y="2876973"/>
          <a:ext cx="1971675" cy="72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96520" rIns="270256" bIns="9652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Evolve</a:t>
          </a:r>
          <a:endParaRPr lang="pt-PT" sz="3800" kern="1200" dirty="0"/>
        </a:p>
      </dsp:txBody>
      <dsp:txXfrm>
        <a:off x="0" y="2876973"/>
        <a:ext cx="1971675" cy="725846"/>
      </dsp:txXfrm>
    </dsp:sp>
    <dsp:sp modelId="{AF51AD92-94C0-4C50-BBD0-9B5D08741DD8}">
      <dsp:nvSpPr>
        <dsp:cNvPr id="0" name=""/>
        <dsp:cNvSpPr/>
      </dsp:nvSpPr>
      <dsp:spPr>
        <a:xfrm>
          <a:off x="1971674" y="1742837"/>
          <a:ext cx="394335" cy="29941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44191-28F5-4231-960E-8FA47B6E8A32}">
      <dsp:nvSpPr>
        <dsp:cNvPr id="0" name=""/>
        <dsp:cNvSpPr/>
      </dsp:nvSpPr>
      <dsp:spPr>
        <a:xfrm>
          <a:off x="2523743" y="1742837"/>
          <a:ext cx="5362956" cy="299411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Reduce dependency from Central Services;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Fix and Extend Master Value Catalogue;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Consolidate Patient Access related services;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Extend Patient Summary to support Chronic Diseases, Rare Diseases (</a:t>
          </a:r>
          <a:r>
            <a:rPr lang="en-GB" sz="2000" kern="1200" dirty="0" err="1" smtClean="0"/>
            <a:t>SHnet</a:t>
          </a:r>
          <a:r>
            <a:rPr lang="en-GB" sz="2000" kern="1200" dirty="0" smtClean="0"/>
            <a:t>); 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Morph OpenNCP to be used at national level;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Support PATIENT REGISTRIES interoperability;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Incorporate non-sectorial building blocks from e-SENS, while keeping eHealth specificities</a:t>
          </a:r>
          <a:endParaRPr lang="pt-PT" sz="2000" kern="1200" dirty="0"/>
        </a:p>
      </dsp:txBody>
      <dsp:txXfrm>
        <a:off x="2523743" y="1742837"/>
        <a:ext cx="5362956" cy="2994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6A2FB-7D40-4DF2-B1BE-14483775FB9B}">
      <dsp:nvSpPr>
        <dsp:cNvPr id="0" name=""/>
        <dsp:cNvSpPr/>
      </dsp:nvSpPr>
      <dsp:spPr>
        <a:xfrm>
          <a:off x="0" y="466406"/>
          <a:ext cx="201257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Timeframe</a:t>
          </a:r>
          <a:endParaRPr lang="pt-PT" sz="2800" kern="1200" dirty="0"/>
        </a:p>
      </dsp:txBody>
      <dsp:txXfrm>
        <a:off x="0" y="466406"/>
        <a:ext cx="2012570" cy="554400"/>
      </dsp:txXfrm>
    </dsp:sp>
    <dsp:sp modelId="{AF51AD92-94C0-4C50-BBD0-9B5D08741DD8}">
      <dsp:nvSpPr>
        <dsp:cNvPr id="0" name=""/>
        <dsp:cNvSpPr/>
      </dsp:nvSpPr>
      <dsp:spPr>
        <a:xfrm>
          <a:off x="2012570" y="241181"/>
          <a:ext cx="402514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44191-28F5-4231-960E-8FA47B6E8A32}">
      <dsp:nvSpPr>
        <dsp:cNvPr id="0" name=""/>
        <dsp:cNvSpPr/>
      </dsp:nvSpPr>
      <dsp:spPr>
        <a:xfrm>
          <a:off x="2576089" y="241181"/>
          <a:ext cx="5474190" cy="10048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Until Connected European Facility (CEF) handover (10 to 12 months)</a:t>
          </a:r>
          <a:endParaRPr lang="pt-PT" sz="2800" kern="1200" dirty="0"/>
        </a:p>
      </dsp:txBody>
      <dsp:txXfrm>
        <a:off x="2576089" y="241181"/>
        <a:ext cx="5474190" cy="1004850"/>
      </dsp:txXfrm>
    </dsp:sp>
    <dsp:sp modelId="{E8872A95-5071-4F58-9635-3E483B8286A4}">
      <dsp:nvSpPr>
        <dsp:cNvPr id="0" name=""/>
        <dsp:cNvSpPr/>
      </dsp:nvSpPr>
      <dsp:spPr>
        <a:xfrm>
          <a:off x="0" y="1831931"/>
          <a:ext cx="2014537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Human</a:t>
          </a:r>
          <a:endParaRPr lang="pt-PT" sz="2800" kern="1200" dirty="0"/>
        </a:p>
      </dsp:txBody>
      <dsp:txXfrm>
        <a:off x="0" y="1831931"/>
        <a:ext cx="2014537" cy="554400"/>
      </dsp:txXfrm>
    </dsp:sp>
    <dsp:sp modelId="{5AF981BE-0471-4376-8C40-996934CF3136}">
      <dsp:nvSpPr>
        <dsp:cNvPr id="0" name=""/>
        <dsp:cNvSpPr/>
      </dsp:nvSpPr>
      <dsp:spPr>
        <a:xfrm>
          <a:off x="2014537" y="1346831"/>
          <a:ext cx="402907" cy="152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9A5AA-E5CE-480C-8E9A-C098626381C0}">
      <dsp:nvSpPr>
        <dsp:cNvPr id="0" name=""/>
        <dsp:cNvSpPr/>
      </dsp:nvSpPr>
      <dsp:spPr>
        <a:xfrm>
          <a:off x="2564739" y="1303288"/>
          <a:ext cx="5479542" cy="15246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1 Orchestrator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2 </a:t>
          </a:r>
          <a:r>
            <a:rPr lang="en-GB" sz="2800" kern="1200" dirty="0" smtClean="0"/>
            <a:t>Architects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4 Developers </a:t>
          </a:r>
          <a:r>
            <a:rPr lang="en-GB" sz="2200" kern="1200" dirty="0" smtClean="0"/>
            <a:t>(equivalent /distributed)</a:t>
          </a:r>
          <a:endParaRPr lang="pt-PT" sz="2200" kern="1200" dirty="0"/>
        </a:p>
      </dsp:txBody>
      <dsp:txXfrm>
        <a:off x="2564739" y="1303288"/>
        <a:ext cx="5479542" cy="1524600"/>
      </dsp:txXfrm>
    </dsp:sp>
    <dsp:sp modelId="{FADC8DAE-7C52-45CA-925D-9E211E40DBA7}">
      <dsp:nvSpPr>
        <dsp:cNvPr id="0" name=""/>
        <dsp:cNvSpPr/>
      </dsp:nvSpPr>
      <dsp:spPr>
        <a:xfrm>
          <a:off x="0" y="3457331"/>
          <a:ext cx="201257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Technical</a:t>
          </a:r>
          <a:endParaRPr lang="pt-PT" sz="2800" kern="1200"/>
        </a:p>
      </dsp:txBody>
      <dsp:txXfrm>
        <a:off x="0" y="3457331"/>
        <a:ext cx="2012570" cy="554400"/>
      </dsp:txXfrm>
    </dsp:sp>
    <dsp:sp modelId="{2EDF1178-AA30-4B5D-B584-7D43FD2193D6}">
      <dsp:nvSpPr>
        <dsp:cNvPr id="0" name=""/>
        <dsp:cNvSpPr/>
      </dsp:nvSpPr>
      <dsp:spPr>
        <a:xfrm>
          <a:off x="2012570" y="2972231"/>
          <a:ext cx="402514" cy="152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DB2F7-A84A-4AB3-B999-177B50C5ADDF}">
      <dsp:nvSpPr>
        <dsp:cNvPr id="0" name=""/>
        <dsp:cNvSpPr/>
      </dsp:nvSpPr>
      <dsp:spPr>
        <a:xfrm>
          <a:off x="2576089" y="2972231"/>
          <a:ext cx="5474190" cy="15246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Knowledge and Dev. Management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Continuous Integration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IHE Testing Tools</a:t>
          </a:r>
          <a:endParaRPr lang="pt-PT" sz="2800" kern="1200" dirty="0"/>
        </a:p>
      </dsp:txBody>
      <dsp:txXfrm>
        <a:off x="2576089" y="2972231"/>
        <a:ext cx="5474190" cy="152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B57C2-77BE-4218-B50E-ED669928834E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CECD4-EF74-481B-B878-ACD662BFAF0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89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C6386-3DFB-44F7-BDFD-C5DFB7AD9DDD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991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C6386-3DFB-44F7-BDFD-C5DFB7AD9DDD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710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7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36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588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1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27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370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0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01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126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20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12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C433-F902-45F4-A648-7F3708F1AEA6}" type="datetimeFigureOut">
              <a:rPr lang="pt-PT" smtClean="0"/>
              <a:pPr/>
              <a:t>05/11/2014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CA74-EED3-4778-AFFE-ABF52931E9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42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OpenNPC</a:t>
            </a:r>
            <a:r>
              <a:rPr lang="en-GB" dirty="0" smtClean="0"/>
              <a:t> Challenges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@ EXPAND </a:t>
            </a:r>
            <a:r>
              <a:rPr lang="en-GB" dirty="0" smtClean="0"/>
              <a:t>WP5 Technical Meetings</a:t>
            </a:r>
            <a:endParaRPr lang="en-GB" dirty="0" smtClean="0"/>
          </a:p>
          <a:p>
            <a:r>
              <a:rPr lang="en-GB" dirty="0" smtClean="0"/>
              <a:t>2014-11-05</a:t>
            </a:r>
            <a:endParaRPr lang="en-GB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30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Evolution – Why?</a:t>
            </a:r>
            <a:endParaRPr lang="pt-PT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6951945" y="1991639"/>
            <a:ext cx="3066528" cy="4722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14 </a:t>
            </a:r>
            <a:r>
              <a:rPr lang="en-GB" dirty="0" smtClean="0"/>
              <a:t>countries already use the technology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</a:t>
            </a:r>
            <a:r>
              <a:rPr lang="en-GB" dirty="0" smtClean="0"/>
              <a:t>new countries are looking for the opportunity to start using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 EC projects </a:t>
            </a:r>
            <a:r>
              <a:rPr lang="en-GB" dirty="0" smtClean="0"/>
              <a:t>rely </a:t>
            </a:r>
            <a:r>
              <a:rPr lang="en-GB" dirty="0" smtClean="0"/>
              <a:t>on this Technology and Community to achieve their goals</a:t>
            </a:r>
            <a:endParaRPr lang="pt-PT" dirty="0"/>
          </a:p>
        </p:txBody>
      </p:sp>
      <p:graphicFrame>
        <p:nvGraphicFramePr>
          <p:cNvPr id="5" name="Marcador de Posição de Conteúdo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307869"/>
              </p:ext>
            </p:extLst>
          </p:nvPr>
        </p:nvGraphicFramePr>
        <p:xfrm>
          <a:off x="2039462" y="1938360"/>
          <a:ext cx="4286181" cy="279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3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0006654"/>
              </p:ext>
            </p:extLst>
          </p:nvPr>
        </p:nvGraphicFramePr>
        <p:xfrm>
          <a:off x="1349895" y="1793574"/>
          <a:ext cx="864095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95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  <a:r>
              <a:rPr lang="en-GB" dirty="0" smtClean="0"/>
              <a:t>Evolution - Drivers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73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7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  <a:r>
              <a:rPr lang="en-GB" dirty="0" smtClean="0"/>
              <a:t>Evolution - </a:t>
            </a:r>
            <a:r>
              <a:rPr lang="en-GB" dirty="0" smtClean="0"/>
              <a:t>Roadmap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5"/>
          <a:stretch/>
        </p:blipFill>
        <p:spPr>
          <a:xfrm>
            <a:off x="1512353" y="1690688"/>
            <a:ext cx="65963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Evolution </a:t>
            </a:r>
            <a:r>
              <a:rPr lang="en-GB" dirty="0" smtClean="0"/>
              <a:t>– Roadmap </a:t>
            </a:r>
            <a:r>
              <a:rPr lang="en-GB" sz="3200" dirty="0" smtClean="0"/>
              <a:t>(Trillium Bridge)</a:t>
            </a:r>
            <a:endParaRPr lang="pt-PT" sz="3200" dirty="0"/>
          </a:p>
        </p:txBody>
      </p:sp>
      <p:sp>
        <p:nvSpPr>
          <p:cNvPr id="6" name="Fumetto 2 6"/>
          <p:cNvSpPr/>
          <p:nvPr/>
        </p:nvSpPr>
        <p:spPr>
          <a:xfrm>
            <a:off x="1557890" y="2094810"/>
            <a:ext cx="8208962" cy="4232275"/>
          </a:xfrm>
          <a:prstGeom prst="wedgeRoundRectCallout">
            <a:avLst>
              <a:gd name="adj1" fmla="val -48659"/>
              <a:gd name="adj2" fmla="val -20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Trillium: </a:t>
            </a:r>
            <a:r>
              <a:rPr lang="en-GB" sz="2000" dirty="0"/>
              <a:t>Build the </a:t>
            </a:r>
            <a:r>
              <a:rPr lang="en-GB" sz="2000" dirty="0">
                <a:solidFill>
                  <a:srgbClr val="FFFF00"/>
                </a:solidFill>
              </a:rPr>
              <a:t>Bridge</a:t>
            </a:r>
            <a:r>
              <a:rPr lang="en-GB" sz="2000" dirty="0"/>
              <a:t> between EU / US, in line with </a:t>
            </a:r>
            <a:r>
              <a:rPr lang="en-GB" sz="2000" dirty="0" err="1"/>
              <a:t>MoU</a:t>
            </a:r>
            <a:endParaRPr lang="en-GB" sz="2000" dirty="0"/>
          </a:p>
          <a:p>
            <a:pPr algn="ctr">
              <a:defRPr/>
            </a:pPr>
            <a:endParaRPr lang="en-GB" sz="800" dirty="0"/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Adopt epSOS NCP infrastructure to include EU/US Transformer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Extend epSOS Patient Access for the new paradigm of Patient Mediated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Analyse gaps (IHE profiles, HL7 CDA, Terminologies) to enhance harmonization and </a:t>
            </a:r>
          </a:p>
          <a:p>
            <a:pPr>
              <a:defRPr/>
            </a:pPr>
            <a:r>
              <a:rPr lang="en-GB" sz="2000" dirty="0"/>
              <a:t>   interoperability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52" y="3696598"/>
            <a:ext cx="4489450" cy="254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8116">
            <a:off x="2589765" y="4968185"/>
            <a:ext cx="1335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Evolution </a:t>
            </a:r>
            <a:r>
              <a:rPr lang="en-GB" dirty="0" smtClean="0"/>
              <a:t>– Roadmap (e-SENS)</a:t>
            </a:r>
            <a:endParaRPr lang="pt-PT" dirty="0"/>
          </a:p>
        </p:txBody>
      </p:sp>
      <p:sp>
        <p:nvSpPr>
          <p:cNvPr id="4" name="Fumetto 2 4"/>
          <p:cNvSpPr/>
          <p:nvPr/>
        </p:nvSpPr>
        <p:spPr>
          <a:xfrm>
            <a:off x="1530695" y="1963876"/>
            <a:ext cx="8058150" cy="3754437"/>
          </a:xfrm>
          <a:prstGeom prst="wedgeRoundRectCallout">
            <a:avLst>
              <a:gd name="adj1" fmla="val -49794"/>
              <a:gd name="adj2" fmla="val -229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e-SENS: </a:t>
            </a:r>
            <a:r>
              <a:rPr lang="en-GB" sz="2000" dirty="0"/>
              <a:t>Define infrastructure based on Building Blocks from LSP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eHealth Domain: </a:t>
            </a:r>
            <a:r>
              <a:rPr lang="en-GB" sz="2000" dirty="0"/>
              <a:t>Improve existing epSOS Infrastructure integrating</a:t>
            </a:r>
          </a:p>
          <a:p>
            <a:pPr algn="ctr">
              <a:defRPr/>
            </a:pPr>
            <a:r>
              <a:rPr lang="en-GB" sz="2000" dirty="0"/>
              <a:t>e-SENS Building Blocks to </a:t>
            </a:r>
            <a:r>
              <a:rPr lang="en-GB" sz="2000" dirty="0">
                <a:solidFill>
                  <a:srgbClr val="FFFF00"/>
                </a:solidFill>
              </a:rPr>
              <a:t>solve issues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07" y="3152913"/>
            <a:ext cx="8002588" cy="2052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8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Evolution </a:t>
            </a:r>
            <a:r>
              <a:rPr lang="en-GB" dirty="0" smtClean="0"/>
              <a:t>– Roadmap (e-SENS)</a:t>
            </a:r>
            <a:endParaRPr lang="pt-PT" dirty="0"/>
          </a:p>
        </p:txBody>
      </p:sp>
      <p:sp>
        <p:nvSpPr>
          <p:cNvPr id="6" name="Fumetto 2 4"/>
          <p:cNvSpPr/>
          <p:nvPr/>
        </p:nvSpPr>
        <p:spPr>
          <a:xfrm>
            <a:off x="1752600" y="1412875"/>
            <a:ext cx="7356475" cy="5300663"/>
          </a:xfrm>
          <a:prstGeom prst="wedgeRoundRectCallout">
            <a:avLst>
              <a:gd name="adj1" fmla="val -46718"/>
              <a:gd name="adj2" fmla="val -20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e-SENS – EXPAND – OpenNCP: Joint implementation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</a:rPr>
              <a:t>Find solution to cross-charge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420938"/>
            <a:ext cx="5589588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8116">
            <a:off x="4978400" y="5875338"/>
            <a:ext cx="1333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  <a:r>
              <a:rPr lang="en-GB" dirty="0" smtClean="0"/>
              <a:t>Evolution - Resources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54293"/>
              </p:ext>
            </p:extLst>
          </p:nvPr>
        </p:nvGraphicFramePr>
        <p:xfrm>
          <a:off x="2152650" y="1825625"/>
          <a:ext cx="8058150" cy="473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29" descr="© INSCALE GmbH, 18.06.2010"/>
          <p:cNvSpPr>
            <a:spLocks/>
          </p:cNvSpPr>
          <p:nvPr/>
        </p:nvSpPr>
        <p:spPr bwMode="auto">
          <a:xfrm>
            <a:off x="2500468" y="4849839"/>
            <a:ext cx="469819" cy="291881"/>
          </a:xfrm>
          <a:custGeom>
            <a:avLst/>
            <a:gdLst/>
            <a:ahLst/>
            <a:cxnLst>
              <a:cxn ang="0">
                <a:pos x="208" y="59"/>
              </a:cxn>
              <a:cxn ang="0">
                <a:pos x="194" y="63"/>
              </a:cxn>
              <a:cxn ang="0">
                <a:pos x="179" y="59"/>
              </a:cxn>
              <a:cxn ang="0">
                <a:pos x="164" y="49"/>
              </a:cxn>
              <a:cxn ang="0">
                <a:pos x="162" y="39"/>
              </a:cxn>
              <a:cxn ang="0">
                <a:pos x="172" y="18"/>
              </a:cxn>
              <a:cxn ang="0">
                <a:pos x="148" y="9"/>
              </a:cxn>
              <a:cxn ang="0">
                <a:pos x="135" y="4"/>
              </a:cxn>
              <a:cxn ang="0">
                <a:pos x="128" y="2"/>
              </a:cxn>
              <a:cxn ang="0">
                <a:pos x="118" y="8"/>
              </a:cxn>
              <a:cxn ang="0">
                <a:pos x="125" y="14"/>
              </a:cxn>
              <a:cxn ang="0">
                <a:pos x="112" y="13"/>
              </a:cxn>
              <a:cxn ang="0">
                <a:pos x="83" y="15"/>
              </a:cxn>
              <a:cxn ang="0">
                <a:pos x="81" y="13"/>
              </a:cxn>
              <a:cxn ang="0">
                <a:pos x="73" y="16"/>
              </a:cxn>
              <a:cxn ang="0">
                <a:pos x="61" y="24"/>
              </a:cxn>
              <a:cxn ang="0">
                <a:pos x="46" y="27"/>
              </a:cxn>
              <a:cxn ang="0">
                <a:pos x="35" y="47"/>
              </a:cxn>
              <a:cxn ang="0">
                <a:pos x="24" y="64"/>
              </a:cxn>
              <a:cxn ang="0">
                <a:pos x="9" y="90"/>
              </a:cxn>
              <a:cxn ang="0">
                <a:pos x="0" y="97"/>
              </a:cxn>
              <a:cxn ang="0">
                <a:pos x="8" y="103"/>
              </a:cxn>
              <a:cxn ang="0">
                <a:pos x="12" y="93"/>
              </a:cxn>
              <a:cxn ang="0">
                <a:pos x="40" y="87"/>
              </a:cxn>
              <a:cxn ang="0">
                <a:pos x="41" y="98"/>
              </a:cxn>
              <a:cxn ang="0">
                <a:pos x="41" y="107"/>
              </a:cxn>
              <a:cxn ang="0">
                <a:pos x="48" y="120"/>
              </a:cxn>
              <a:cxn ang="0">
                <a:pos x="52" y="124"/>
              </a:cxn>
              <a:cxn ang="0">
                <a:pos x="64" y="121"/>
              </a:cxn>
              <a:cxn ang="0">
                <a:pos x="82" y="122"/>
              </a:cxn>
              <a:cxn ang="0">
                <a:pos x="92" y="116"/>
              </a:cxn>
              <a:cxn ang="0">
                <a:pos x="100" y="107"/>
              </a:cxn>
              <a:cxn ang="0">
                <a:pos x="99" y="96"/>
              </a:cxn>
              <a:cxn ang="0">
                <a:pos x="107" y="93"/>
              </a:cxn>
              <a:cxn ang="0">
                <a:pos x="112" y="88"/>
              </a:cxn>
              <a:cxn ang="0">
                <a:pos x="112" y="99"/>
              </a:cxn>
              <a:cxn ang="0">
                <a:pos x="121" y="110"/>
              </a:cxn>
              <a:cxn ang="0">
                <a:pos x="132" y="114"/>
              </a:cxn>
              <a:cxn ang="0">
                <a:pos x="131" y="119"/>
              </a:cxn>
              <a:cxn ang="0">
                <a:pos x="139" y="129"/>
              </a:cxn>
              <a:cxn ang="0">
                <a:pos x="138" y="122"/>
              </a:cxn>
              <a:cxn ang="0">
                <a:pos x="141" y="114"/>
              </a:cxn>
              <a:cxn ang="0">
                <a:pos x="150" y="102"/>
              </a:cxn>
              <a:cxn ang="0">
                <a:pos x="150" y="91"/>
              </a:cxn>
              <a:cxn ang="0">
                <a:pos x="157" y="88"/>
              </a:cxn>
              <a:cxn ang="0">
                <a:pos x="164" y="99"/>
              </a:cxn>
              <a:cxn ang="0">
                <a:pos x="182" y="95"/>
              </a:cxn>
              <a:cxn ang="0">
                <a:pos x="187" y="103"/>
              </a:cxn>
              <a:cxn ang="0">
                <a:pos x="190" y="105"/>
              </a:cxn>
              <a:cxn ang="0">
                <a:pos x="193" y="93"/>
              </a:cxn>
              <a:cxn ang="0">
                <a:pos x="188" y="92"/>
              </a:cxn>
              <a:cxn ang="0">
                <a:pos x="196" y="77"/>
              </a:cxn>
              <a:cxn ang="0">
                <a:pos x="207" y="86"/>
              </a:cxn>
              <a:cxn ang="0">
                <a:pos x="204" y="79"/>
              </a:cxn>
            </a:cxnLst>
            <a:rect l="0" t="0" r="r" b="b"/>
            <a:pathLst>
              <a:path w="208" h="129">
                <a:moveTo>
                  <a:pt x="204" y="79"/>
                </a:moveTo>
                <a:cubicBezTo>
                  <a:pt x="208" y="59"/>
                  <a:pt x="208" y="59"/>
                  <a:pt x="208" y="59"/>
                </a:cubicBezTo>
                <a:cubicBezTo>
                  <a:pt x="203" y="55"/>
                  <a:pt x="203" y="55"/>
                  <a:pt x="203" y="55"/>
                </a:cubicBezTo>
                <a:cubicBezTo>
                  <a:pt x="203" y="55"/>
                  <a:pt x="197" y="62"/>
                  <a:pt x="194" y="63"/>
                </a:cubicBezTo>
                <a:cubicBezTo>
                  <a:pt x="191" y="65"/>
                  <a:pt x="184" y="60"/>
                  <a:pt x="184" y="60"/>
                </a:cubicBezTo>
                <a:cubicBezTo>
                  <a:pt x="184" y="60"/>
                  <a:pt x="180" y="61"/>
                  <a:pt x="179" y="59"/>
                </a:cubicBezTo>
                <a:cubicBezTo>
                  <a:pt x="178" y="58"/>
                  <a:pt x="180" y="52"/>
                  <a:pt x="180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49"/>
                  <a:pt x="162" y="48"/>
                  <a:pt x="160" y="46"/>
                </a:cubicBezTo>
                <a:cubicBezTo>
                  <a:pt x="158" y="43"/>
                  <a:pt x="162" y="39"/>
                  <a:pt x="162" y="39"/>
                </a:cubicBezTo>
                <a:cubicBezTo>
                  <a:pt x="162" y="39"/>
                  <a:pt x="172" y="29"/>
                  <a:pt x="172" y="26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65" y="17"/>
                  <a:pt x="165" y="14"/>
                  <a:pt x="158" y="12"/>
                </a:cubicBezTo>
                <a:cubicBezTo>
                  <a:pt x="155" y="11"/>
                  <a:pt x="151" y="10"/>
                  <a:pt x="148" y="9"/>
                </a:cubicBezTo>
                <a:cubicBezTo>
                  <a:pt x="145" y="8"/>
                  <a:pt x="141" y="11"/>
                  <a:pt x="140" y="11"/>
                </a:cubicBezTo>
                <a:cubicBezTo>
                  <a:pt x="138" y="10"/>
                  <a:pt x="137" y="7"/>
                  <a:pt x="135" y="4"/>
                </a:cubicBezTo>
                <a:cubicBezTo>
                  <a:pt x="135" y="5"/>
                  <a:pt x="135" y="8"/>
                  <a:pt x="134" y="9"/>
                </a:cubicBezTo>
                <a:cubicBezTo>
                  <a:pt x="132" y="5"/>
                  <a:pt x="131" y="0"/>
                  <a:pt x="128" y="2"/>
                </a:cubicBezTo>
                <a:cubicBezTo>
                  <a:pt x="127" y="0"/>
                  <a:pt x="125" y="1"/>
                  <a:pt x="125" y="1"/>
                </a:cubicBezTo>
                <a:cubicBezTo>
                  <a:pt x="123" y="2"/>
                  <a:pt x="117" y="4"/>
                  <a:pt x="118" y="8"/>
                </a:cubicBezTo>
                <a:cubicBezTo>
                  <a:pt x="118" y="11"/>
                  <a:pt x="120" y="9"/>
                  <a:pt x="122" y="10"/>
                </a:cubicBezTo>
                <a:cubicBezTo>
                  <a:pt x="123" y="11"/>
                  <a:pt x="132" y="9"/>
                  <a:pt x="125" y="14"/>
                </a:cubicBezTo>
                <a:cubicBezTo>
                  <a:pt x="124" y="11"/>
                  <a:pt x="122" y="12"/>
                  <a:pt x="122" y="15"/>
                </a:cubicBezTo>
                <a:cubicBezTo>
                  <a:pt x="116" y="17"/>
                  <a:pt x="115" y="13"/>
                  <a:pt x="112" y="13"/>
                </a:cubicBezTo>
                <a:cubicBezTo>
                  <a:pt x="107" y="12"/>
                  <a:pt x="105" y="18"/>
                  <a:pt x="101" y="16"/>
                </a:cubicBezTo>
                <a:cubicBezTo>
                  <a:pt x="91" y="12"/>
                  <a:pt x="86" y="18"/>
                  <a:pt x="83" y="15"/>
                </a:cubicBezTo>
                <a:cubicBezTo>
                  <a:pt x="83" y="14"/>
                  <a:pt x="84" y="14"/>
                  <a:pt x="85" y="14"/>
                </a:cubicBezTo>
                <a:cubicBezTo>
                  <a:pt x="84" y="14"/>
                  <a:pt x="82" y="13"/>
                  <a:pt x="81" y="13"/>
                </a:cubicBezTo>
                <a:cubicBezTo>
                  <a:pt x="80" y="12"/>
                  <a:pt x="80" y="12"/>
                  <a:pt x="80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65" y="24"/>
                  <a:pt x="61" y="24"/>
                </a:cubicBezTo>
                <a:cubicBezTo>
                  <a:pt x="57" y="23"/>
                  <a:pt x="58" y="16"/>
                  <a:pt x="52" y="16"/>
                </a:cubicBezTo>
                <a:cubicBezTo>
                  <a:pt x="48" y="15"/>
                  <a:pt x="46" y="27"/>
                  <a:pt x="46" y="27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39" y="44"/>
                  <a:pt x="35" y="47"/>
                </a:cubicBezTo>
                <a:cubicBezTo>
                  <a:pt x="32" y="50"/>
                  <a:pt x="28" y="49"/>
                  <a:pt x="25" y="51"/>
                </a:cubicBezTo>
                <a:cubicBezTo>
                  <a:pt x="23" y="52"/>
                  <a:pt x="26" y="58"/>
                  <a:pt x="24" y="64"/>
                </a:cubicBezTo>
                <a:cubicBezTo>
                  <a:pt x="22" y="70"/>
                  <a:pt x="11" y="73"/>
                  <a:pt x="7" y="79"/>
                </a:cubicBezTo>
                <a:cubicBezTo>
                  <a:pt x="2" y="87"/>
                  <a:pt x="9" y="90"/>
                  <a:pt x="9" y="90"/>
                </a:cubicBezTo>
                <a:cubicBezTo>
                  <a:pt x="4" y="97"/>
                  <a:pt x="4" y="97"/>
                  <a:pt x="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3"/>
                  <a:pt x="1" y="103"/>
                  <a:pt x="1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2" y="95"/>
                  <a:pt x="12" y="93"/>
                </a:cubicBezTo>
                <a:cubicBezTo>
                  <a:pt x="12" y="90"/>
                  <a:pt x="17" y="84"/>
                  <a:pt x="26" y="83"/>
                </a:cubicBezTo>
                <a:cubicBezTo>
                  <a:pt x="34" y="82"/>
                  <a:pt x="40" y="87"/>
                  <a:pt x="4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42" y="94"/>
                  <a:pt x="41" y="98"/>
                </a:cubicBezTo>
                <a:cubicBezTo>
                  <a:pt x="40" y="103"/>
                  <a:pt x="37" y="107"/>
                  <a:pt x="37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0"/>
                  <a:pt x="48" y="112"/>
                  <a:pt x="48" y="120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8" y="123"/>
                  <a:pt x="50" y="124"/>
                  <a:pt x="52" y="124"/>
                </a:cubicBezTo>
                <a:cubicBezTo>
                  <a:pt x="57" y="123"/>
                  <a:pt x="57" y="120"/>
                  <a:pt x="58" y="120"/>
                </a:cubicBezTo>
                <a:cubicBezTo>
                  <a:pt x="60" y="121"/>
                  <a:pt x="61" y="122"/>
                  <a:pt x="64" y="121"/>
                </a:cubicBezTo>
                <a:cubicBezTo>
                  <a:pt x="67" y="121"/>
                  <a:pt x="68" y="116"/>
                  <a:pt x="71" y="116"/>
                </a:cubicBezTo>
                <a:cubicBezTo>
                  <a:pt x="72" y="116"/>
                  <a:pt x="79" y="122"/>
                  <a:pt x="82" y="122"/>
                </a:cubicBezTo>
                <a:cubicBezTo>
                  <a:pt x="86" y="122"/>
                  <a:pt x="85" y="118"/>
                  <a:pt x="86" y="118"/>
                </a:cubicBezTo>
                <a:cubicBezTo>
                  <a:pt x="88" y="118"/>
                  <a:pt x="91" y="118"/>
                  <a:pt x="92" y="116"/>
                </a:cubicBezTo>
                <a:cubicBezTo>
                  <a:pt x="93" y="115"/>
                  <a:pt x="92" y="112"/>
                  <a:pt x="94" y="111"/>
                </a:cubicBezTo>
                <a:cubicBezTo>
                  <a:pt x="97" y="110"/>
                  <a:pt x="100" y="107"/>
                  <a:pt x="100" y="107"/>
                </a:cubicBezTo>
                <a:cubicBezTo>
                  <a:pt x="97" y="99"/>
                  <a:pt x="97" y="99"/>
                  <a:pt x="97" y="99"/>
                </a:cubicBezTo>
                <a:cubicBezTo>
                  <a:pt x="99" y="96"/>
                  <a:pt x="99" y="96"/>
                  <a:pt x="99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90"/>
                  <a:pt x="110" y="96"/>
                  <a:pt x="112" y="99"/>
                </a:cubicBezTo>
                <a:cubicBezTo>
                  <a:pt x="114" y="103"/>
                  <a:pt x="118" y="104"/>
                  <a:pt x="118" y="105"/>
                </a:cubicBezTo>
                <a:cubicBezTo>
                  <a:pt x="118" y="106"/>
                  <a:pt x="117" y="108"/>
                  <a:pt x="121" y="110"/>
                </a:cubicBezTo>
                <a:cubicBezTo>
                  <a:pt x="124" y="112"/>
                  <a:pt x="129" y="111"/>
                  <a:pt x="129" y="111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5" y="128"/>
                  <a:pt x="135" y="128"/>
                  <a:pt x="135" y="128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8" y="107"/>
                  <a:pt x="150" y="102"/>
                </a:cubicBezTo>
                <a:cubicBezTo>
                  <a:pt x="153" y="96"/>
                  <a:pt x="153" y="93"/>
                  <a:pt x="153" y="93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59" y="96"/>
                  <a:pt x="164" y="99"/>
                </a:cubicBezTo>
                <a:cubicBezTo>
                  <a:pt x="170" y="102"/>
                  <a:pt x="173" y="97"/>
                  <a:pt x="173" y="97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4" y="99"/>
                  <a:pt x="184" y="99"/>
                  <a:pt x="184" y="99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8" y="92"/>
                  <a:pt x="182" y="88"/>
                  <a:pt x="188" y="82"/>
                </a:cubicBezTo>
                <a:cubicBezTo>
                  <a:pt x="194" y="76"/>
                  <a:pt x="196" y="77"/>
                  <a:pt x="196" y="77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07" y="79"/>
                  <a:pt x="207" y="79"/>
                  <a:pt x="207" y="79"/>
                </a:cubicBezTo>
                <a:lnTo>
                  <a:pt x="204" y="79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7" name="Freeform 130" descr="© INSCALE GmbH, 18.06.2010"/>
          <p:cNvSpPr>
            <a:spLocks noEditPoints="1"/>
          </p:cNvSpPr>
          <p:nvPr/>
        </p:nvSpPr>
        <p:spPr bwMode="auto">
          <a:xfrm>
            <a:off x="2305360" y="4002290"/>
            <a:ext cx="379289" cy="398020"/>
          </a:xfrm>
          <a:custGeom>
            <a:avLst/>
            <a:gdLst/>
            <a:ahLst/>
            <a:cxnLst>
              <a:cxn ang="0">
                <a:pos x="154" y="5"/>
              </a:cxn>
              <a:cxn ang="0">
                <a:pos x="131" y="10"/>
              </a:cxn>
              <a:cxn ang="0">
                <a:pos x="96" y="34"/>
              </a:cxn>
              <a:cxn ang="0">
                <a:pos x="105" y="45"/>
              </a:cxn>
              <a:cxn ang="0">
                <a:pos x="104" y="55"/>
              </a:cxn>
              <a:cxn ang="0">
                <a:pos x="101" y="57"/>
              </a:cxn>
              <a:cxn ang="0">
                <a:pos x="83" y="73"/>
              </a:cxn>
              <a:cxn ang="0">
                <a:pos x="99" y="72"/>
              </a:cxn>
              <a:cxn ang="0">
                <a:pos x="109" y="72"/>
              </a:cxn>
              <a:cxn ang="0">
                <a:pos x="76" y="71"/>
              </a:cxn>
              <a:cxn ang="0">
                <a:pos x="82" y="64"/>
              </a:cxn>
              <a:cxn ang="0">
                <a:pos x="84" y="44"/>
              </a:cxn>
              <a:cxn ang="0">
                <a:pos x="67" y="32"/>
              </a:cxn>
              <a:cxn ang="0">
                <a:pos x="47" y="101"/>
              </a:cxn>
              <a:cxn ang="0">
                <a:pos x="33" y="94"/>
              </a:cxn>
              <a:cxn ang="0">
                <a:pos x="61" y="109"/>
              </a:cxn>
              <a:cxn ang="0">
                <a:pos x="48" y="113"/>
              </a:cxn>
              <a:cxn ang="0">
                <a:pos x="40" y="119"/>
              </a:cxn>
              <a:cxn ang="0">
                <a:pos x="32" y="119"/>
              </a:cxn>
              <a:cxn ang="0">
                <a:pos x="40" y="126"/>
              </a:cxn>
              <a:cxn ang="0">
                <a:pos x="19" y="121"/>
              </a:cxn>
              <a:cxn ang="0">
                <a:pos x="10" y="124"/>
              </a:cxn>
              <a:cxn ang="0">
                <a:pos x="26" y="127"/>
              </a:cxn>
              <a:cxn ang="0">
                <a:pos x="33" y="135"/>
              </a:cxn>
              <a:cxn ang="0">
                <a:pos x="23" y="133"/>
              </a:cxn>
              <a:cxn ang="0">
                <a:pos x="2" y="129"/>
              </a:cxn>
              <a:cxn ang="0">
                <a:pos x="7" y="139"/>
              </a:cxn>
              <a:cxn ang="0">
                <a:pos x="22" y="143"/>
              </a:cxn>
              <a:cxn ang="0">
                <a:pos x="46" y="135"/>
              </a:cxn>
              <a:cxn ang="0">
                <a:pos x="54" y="131"/>
              </a:cxn>
              <a:cxn ang="0">
                <a:pos x="67" y="134"/>
              </a:cxn>
              <a:cxn ang="0">
                <a:pos x="76" y="138"/>
              </a:cxn>
              <a:cxn ang="0">
                <a:pos x="92" y="145"/>
              </a:cxn>
              <a:cxn ang="0">
                <a:pos x="99" y="159"/>
              </a:cxn>
              <a:cxn ang="0">
                <a:pos x="93" y="170"/>
              </a:cxn>
              <a:cxn ang="0">
                <a:pos x="110" y="175"/>
              </a:cxn>
              <a:cxn ang="0">
                <a:pos x="106" y="161"/>
              </a:cxn>
              <a:cxn ang="0">
                <a:pos x="118" y="149"/>
              </a:cxn>
              <a:cxn ang="0">
                <a:pos x="119" y="124"/>
              </a:cxn>
              <a:cxn ang="0">
                <a:pos x="120" y="106"/>
              </a:cxn>
              <a:cxn ang="0">
                <a:pos x="131" y="104"/>
              </a:cxn>
              <a:cxn ang="0">
                <a:pos x="150" y="88"/>
              </a:cxn>
              <a:cxn ang="0">
                <a:pos x="147" y="58"/>
              </a:cxn>
              <a:cxn ang="0">
                <a:pos x="166" y="29"/>
              </a:cxn>
              <a:cxn ang="0">
                <a:pos x="76" y="17"/>
              </a:cxn>
              <a:cxn ang="0">
                <a:pos x="70" y="29"/>
              </a:cxn>
              <a:cxn ang="0">
                <a:pos x="27" y="115"/>
              </a:cxn>
              <a:cxn ang="0">
                <a:pos x="31" y="112"/>
              </a:cxn>
              <a:cxn ang="0">
                <a:pos x="22" y="110"/>
              </a:cxn>
              <a:cxn ang="0">
                <a:pos x="24" y="116"/>
              </a:cxn>
              <a:cxn ang="0">
                <a:pos x="18" y="118"/>
              </a:cxn>
              <a:cxn ang="0">
                <a:pos x="32" y="106"/>
              </a:cxn>
              <a:cxn ang="0">
                <a:pos x="45" y="112"/>
              </a:cxn>
              <a:cxn ang="0">
                <a:pos x="27" y="105"/>
              </a:cxn>
              <a:cxn ang="0">
                <a:pos x="82" y="13"/>
              </a:cxn>
              <a:cxn ang="0">
                <a:pos x="99" y="7"/>
              </a:cxn>
              <a:cxn ang="0">
                <a:pos x="98" y="3"/>
              </a:cxn>
              <a:cxn ang="0">
                <a:pos x="90" y="9"/>
              </a:cxn>
              <a:cxn ang="0">
                <a:pos x="109" y="3"/>
              </a:cxn>
              <a:cxn ang="0">
                <a:pos x="135" y="0"/>
              </a:cxn>
              <a:cxn ang="0">
                <a:pos x="136" y="2"/>
              </a:cxn>
            </a:cxnLst>
            <a:rect l="0" t="0" r="r" b="b"/>
            <a:pathLst>
              <a:path w="168" h="177">
                <a:moveTo>
                  <a:pt x="168" y="18"/>
                </a:moveTo>
                <a:cubicBezTo>
                  <a:pt x="164" y="17"/>
                  <a:pt x="160" y="15"/>
                  <a:pt x="159" y="14"/>
                </a:cubicBezTo>
                <a:cubicBezTo>
                  <a:pt x="155" y="12"/>
                  <a:pt x="155" y="7"/>
                  <a:pt x="154" y="5"/>
                </a:cubicBezTo>
                <a:cubicBezTo>
                  <a:pt x="153" y="3"/>
                  <a:pt x="149" y="7"/>
                  <a:pt x="149" y="7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28" y="10"/>
                  <a:pt x="127" y="8"/>
                </a:cubicBezTo>
                <a:cubicBezTo>
                  <a:pt x="125" y="6"/>
                  <a:pt x="108" y="11"/>
                  <a:pt x="102" y="14"/>
                </a:cubicBezTo>
                <a:cubicBezTo>
                  <a:pt x="96" y="16"/>
                  <a:pt x="95" y="29"/>
                  <a:pt x="96" y="34"/>
                </a:cubicBezTo>
                <a:cubicBezTo>
                  <a:pt x="96" y="40"/>
                  <a:pt x="95" y="39"/>
                  <a:pt x="95" y="39"/>
                </a:cubicBezTo>
                <a:cubicBezTo>
                  <a:pt x="95" y="39"/>
                  <a:pt x="96" y="40"/>
                  <a:pt x="99" y="41"/>
                </a:cubicBezTo>
                <a:cubicBezTo>
                  <a:pt x="102" y="43"/>
                  <a:pt x="105" y="45"/>
                  <a:pt x="105" y="45"/>
                </a:cubicBezTo>
                <a:cubicBezTo>
                  <a:pt x="105" y="45"/>
                  <a:pt x="101" y="47"/>
                  <a:pt x="101" y="48"/>
                </a:cubicBezTo>
                <a:cubicBezTo>
                  <a:pt x="101" y="50"/>
                  <a:pt x="104" y="50"/>
                  <a:pt x="104" y="50"/>
                </a:cubicBezTo>
                <a:cubicBezTo>
                  <a:pt x="104" y="50"/>
                  <a:pt x="101" y="54"/>
                  <a:pt x="104" y="55"/>
                </a:cubicBezTo>
                <a:cubicBezTo>
                  <a:pt x="109" y="56"/>
                  <a:pt x="113" y="57"/>
                  <a:pt x="113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05" y="57"/>
                  <a:pt x="101" y="57"/>
                </a:cubicBezTo>
                <a:cubicBezTo>
                  <a:pt x="98" y="57"/>
                  <a:pt x="94" y="62"/>
                  <a:pt x="90" y="64"/>
                </a:cubicBezTo>
                <a:cubicBezTo>
                  <a:pt x="87" y="66"/>
                  <a:pt x="79" y="70"/>
                  <a:pt x="79" y="70"/>
                </a:cubicBezTo>
                <a:cubicBezTo>
                  <a:pt x="79" y="70"/>
                  <a:pt x="81" y="73"/>
                  <a:pt x="83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94" y="77"/>
                  <a:pt x="96" y="76"/>
                </a:cubicBezTo>
                <a:cubicBezTo>
                  <a:pt x="99" y="74"/>
                  <a:pt x="99" y="72"/>
                  <a:pt x="99" y="72"/>
                </a:cubicBezTo>
                <a:cubicBezTo>
                  <a:pt x="99" y="72"/>
                  <a:pt x="106" y="69"/>
                  <a:pt x="108" y="66"/>
                </a:cubicBezTo>
                <a:cubicBezTo>
                  <a:pt x="109" y="65"/>
                  <a:pt x="111" y="65"/>
                  <a:pt x="112" y="65"/>
                </a:cubicBezTo>
                <a:cubicBezTo>
                  <a:pt x="113" y="66"/>
                  <a:pt x="109" y="72"/>
                  <a:pt x="109" y="72"/>
                </a:cubicBezTo>
                <a:cubicBezTo>
                  <a:pt x="96" y="78"/>
                  <a:pt x="96" y="78"/>
                  <a:pt x="96" y="78"/>
                </a:cubicBezTo>
                <a:cubicBezTo>
                  <a:pt x="86" y="77"/>
                  <a:pt x="86" y="77"/>
                  <a:pt x="8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79" y="55"/>
                  <a:pt x="79" y="53"/>
                </a:cubicBezTo>
                <a:cubicBezTo>
                  <a:pt x="78" y="50"/>
                  <a:pt x="85" y="54"/>
                  <a:pt x="88" y="50"/>
                </a:cubicBezTo>
                <a:cubicBezTo>
                  <a:pt x="90" y="48"/>
                  <a:pt x="87" y="45"/>
                  <a:pt x="84" y="44"/>
                </a:cubicBezTo>
                <a:cubicBezTo>
                  <a:pt x="80" y="43"/>
                  <a:pt x="82" y="33"/>
                  <a:pt x="78" y="33"/>
                </a:cubicBezTo>
                <a:cubicBezTo>
                  <a:pt x="74" y="32"/>
                  <a:pt x="77" y="35"/>
                  <a:pt x="73" y="34"/>
                </a:cubicBezTo>
                <a:cubicBezTo>
                  <a:pt x="71" y="33"/>
                  <a:pt x="69" y="30"/>
                  <a:pt x="67" y="32"/>
                </a:cubicBezTo>
                <a:cubicBezTo>
                  <a:pt x="65" y="33"/>
                  <a:pt x="60" y="63"/>
                  <a:pt x="56" y="70"/>
                </a:cubicBezTo>
                <a:cubicBezTo>
                  <a:pt x="53" y="76"/>
                  <a:pt x="37" y="91"/>
                  <a:pt x="37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0" y="97"/>
                  <a:pt x="39" y="97"/>
                </a:cubicBezTo>
                <a:cubicBezTo>
                  <a:pt x="37" y="96"/>
                  <a:pt x="35" y="94"/>
                  <a:pt x="33" y="94"/>
                </a:cubicBezTo>
                <a:cubicBezTo>
                  <a:pt x="32" y="94"/>
                  <a:pt x="34" y="101"/>
                  <a:pt x="34" y="101"/>
                </a:cubicBezTo>
                <a:cubicBezTo>
                  <a:pt x="34" y="101"/>
                  <a:pt x="50" y="112"/>
                  <a:pt x="51" y="112"/>
                </a:cubicBezTo>
                <a:cubicBezTo>
                  <a:pt x="53" y="112"/>
                  <a:pt x="56" y="110"/>
                  <a:pt x="61" y="109"/>
                </a:cubicBezTo>
                <a:cubicBezTo>
                  <a:pt x="65" y="109"/>
                  <a:pt x="64" y="112"/>
                  <a:pt x="62" y="112"/>
                </a:cubicBezTo>
                <a:cubicBezTo>
                  <a:pt x="60" y="112"/>
                  <a:pt x="52" y="115"/>
                  <a:pt x="52" y="115"/>
                </a:cubicBezTo>
                <a:cubicBezTo>
                  <a:pt x="52" y="115"/>
                  <a:pt x="50" y="113"/>
                  <a:pt x="48" y="113"/>
                </a:cubicBezTo>
                <a:cubicBezTo>
                  <a:pt x="45" y="113"/>
                  <a:pt x="43" y="116"/>
                  <a:pt x="4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9"/>
                  <a:pt x="35" y="117"/>
                  <a:pt x="34" y="117"/>
                </a:cubicBezTo>
                <a:cubicBezTo>
                  <a:pt x="32" y="116"/>
                  <a:pt x="29" y="119"/>
                  <a:pt x="29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1" y="122"/>
                  <a:pt x="27" y="121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19" y="121"/>
                  <a:pt x="17" y="120"/>
                  <a:pt x="15" y="118"/>
                </a:cubicBezTo>
                <a:cubicBezTo>
                  <a:pt x="14" y="117"/>
                  <a:pt x="7" y="119"/>
                  <a:pt x="7" y="119"/>
                </a:cubicBezTo>
                <a:cubicBezTo>
                  <a:pt x="7" y="119"/>
                  <a:pt x="7" y="122"/>
                  <a:pt x="10" y="124"/>
                </a:cubicBezTo>
                <a:cubicBezTo>
                  <a:pt x="13" y="126"/>
                  <a:pt x="17" y="125"/>
                  <a:pt x="17" y="125"/>
                </a:cubicBezTo>
                <a:cubicBezTo>
                  <a:pt x="17" y="125"/>
                  <a:pt x="17" y="128"/>
                  <a:pt x="19" y="129"/>
                </a:cubicBezTo>
                <a:cubicBezTo>
                  <a:pt x="22" y="131"/>
                  <a:pt x="26" y="127"/>
                  <a:pt x="26" y="127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9" y="127"/>
                  <a:pt x="35" y="131"/>
                  <a:pt x="38" y="132"/>
                </a:cubicBezTo>
                <a:cubicBezTo>
                  <a:pt x="41" y="132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1"/>
                  <a:pt x="28" y="131"/>
                </a:cubicBezTo>
                <a:cubicBezTo>
                  <a:pt x="26" y="129"/>
                  <a:pt x="23" y="133"/>
                  <a:pt x="23" y="133"/>
                </a:cubicBezTo>
                <a:cubicBezTo>
                  <a:pt x="23" y="133"/>
                  <a:pt x="19" y="133"/>
                  <a:pt x="16" y="132"/>
                </a:cubicBezTo>
                <a:cubicBezTo>
                  <a:pt x="14" y="132"/>
                  <a:pt x="11" y="127"/>
                  <a:pt x="8" y="127"/>
                </a:cubicBezTo>
                <a:cubicBezTo>
                  <a:pt x="7" y="127"/>
                  <a:pt x="2" y="129"/>
                  <a:pt x="2" y="129"/>
                </a:cubicBezTo>
                <a:cubicBezTo>
                  <a:pt x="2" y="129"/>
                  <a:pt x="1" y="133"/>
                  <a:pt x="0" y="134"/>
                </a:cubicBezTo>
                <a:cubicBezTo>
                  <a:pt x="0" y="135"/>
                  <a:pt x="1" y="138"/>
                  <a:pt x="1" y="138"/>
                </a:cubicBezTo>
                <a:cubicBezTo>
                  <a:pt x="7" y="139"/>
                  <a:pt x="7" y="139"/>
                  <a:pt x="7" y="139"/>
                </a:cubicBezTo>
                <a:cubicBezTo>
                  <a:pt x="8" y="135"/>
                  <a:pt x="8" y="135"/>
                  <a:pt x="8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5" y="143"/>
                  <a:pt x="22" y="143"/>
                </a:cubicBezTo>
                <a:cubicBezTo>
                  <a:pt x="29" y="144"/>
                  <a:pt x="39" y="134"/>
                  <a:pt x="39" y="134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5"/>
                  <a:pt x="44" y="129"/>
                  <a:pt x="48" y="128"/>
                </a:cubicBezTo>
                <a:cubicBezTo>
                  <a:pt x="51" y="126"/>
                  <a:pt x="51" y="131"/>
                  <a:pt x="51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9" y="127"/>
                  <a:pt x="63" y="127"/>
                </a:cubicBezTo>
                <a:cubicBezTo>
                  <a:pt x="66" y="127"/>
                  <a:pt x="62" y="134"/>
                  <a:pt x="6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9" y="128"/>
                  <a:pt x="72" y="129"/>
                </a:cubicBezTo>
                <a:cubicBezTo>
                  <a:pt x="74" y="131"/>
                  <a:pt x="71" y="136"/>
                  <a:pt x="71" y="136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7" y="143"/>
                  <a:pt x="80" y="143"/>
                </a:cubicBezTo>
                <a:cubicBezTo>
                  <a:pt x="83" y="144"/>
                  <a:pt x="86" y="141"/>
                  <a:pt x="89" y="142"/>
                </a:cubicBezTo>
                <a:cubicBezTo>
                  <a:pt x="93" y="142"/>
                  <a:pt x="92" y="145"/>
                  <a:pt x="92" y="14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9" y="150"/>
                  <a:pt x="102" y="153"/>
                </a:cubicBezTo>
                <a:cubicBezTo>
                  <a:pt x="104" y="155"/>
                  <a:pt x="101" y="157"/>
                  <a:pt x="99" y="159"/>
                </a:cubicBezTo>
                <a:cubicBezTo>
                  <a:pt x="98" y="160"/>
                  <a:pt x="99" y="163"/>
                  <a:pt x="99" y="163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4" y="168"/>
                  <a:pt x="93" y="170"/>
                </a:cubicBezTo>
                <a:cubicBezTo>
                  <a:pt x="90" y="173"/>
                  <a:pt x="94" y="174"/>
                  <a:pt x="94" y="174"/>
                </a:cubicBezTo>
                <a:cubicBezTo>
                  <a:pt x="94" y="174"/>
                  <a:pt x="98" y="176"/>
                  <a:pt x="102" y="176"/>
                </a:cubicBezTo>
                <a:cubicBezTo>
                  <a:pt x="105" y="177"/>
                  <a:pt x="109" y="175"/>
                  <a:pt x="110" y="175"/>
                </a:cubicBezTo>
                <a:cubicBezTo>
                  <a:pt x="110" y="174"/>
                  <a:pt x="109" y="173"/>
                  <a:pt x="109" y="173"/>
                </a:cubicBezTo>
                <a:cubicBezTo>
                  <a:pt x="111" y="171"/>
                  <a:pt x="112" y="170"/>
                  <a:pt x="114" y="170"/>
                </a:cubicBezTo>
                <a:cubicBezTo>
                  <a:pt x="113" y="166"/>
                  <a:pt x="113" y="159"/>
                  <a:pt x="106" y="161"/>
                </a:cubicBezTo>
                <a:cubicBezTo>
                  <a:pt x="105" y="159"/>
                  <a:pt x="105" y="156"/>
                  <a:pt x="108" y="155"/>
                </a:cubicBezTo>
                <a:cubicBezTo>
                  <a:pt x="109" y="156"/>
                  <a:pt x="109" y="157"/>
                  <a:pt x="110" y="158"/>
                </a:cubicBezTo>
                <a:cubicBezTo>
                  <a:pt x="111" y="153"/>
                  <a:pt x="117" y="154"/>
                  <a:pt x="118" y="149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3" y="142"/>
                  <a:pt x="121" y="141"/>
                  <a:pt x="121" y="136"/>
                </a:cubicBezTo>
                <a:cubicBezTo>
                  <a:pt x="121" y="132"/>
                  <a:pt x="121" y="127"/>
                  <a:pt x="119" y="124"/>
                </a:cubicBezTo>
                <a:cubicBezTo>
                  <a:pt x="117" y="121"/>
                  <a:pt x="115" y="117"/>
                  <a:pt x="115" y="113"/>
                </a:cubicBezTo>
                <a:cubicBezTo>
                  <a:pt x="115" y="115"/>
                  <a:pt x="112" y="105"/>
                  <a:pt x="112" y="105"/>
                </a:cubicBezTo>
                <a:cubicBezTo>
                  <a:pt x="115" y="105"/>
                  <a:pt x="117" y="104"/>
                  <a:pt x="120" y="106"/>
                </a:cubicBezTo>
                <a:cubicBezTo>
                  <a:pt x="119" y="105"/>
                  <a:pt x="119" y="103"/>
                  <a:pt x="118" y="102"/>
                </a:cubicBezTo>
                <a:cubicBezTo>
                  <a:pt x="122" y="102"/>
                  <a:pt x="128" y="104"/>
                  <a:pt x="131" y="106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5" y="105"/>
                  <a:pt x="139" y="98"/>
                  <a:pt x="144" y="102"/>
                </a:cubicBezTo>
                <a:cubicBezTo>
                  <a:pt x="146" y="103"/>
                  <a:pt x="150" y="93"/>
                  <a:pt x="142" y="93"/>
                </a:cubicBezTo>
                <a:cubicBezTo>
                  <a:pt x="144" y="90"/>
                  <a:pt x="146" y="88"/>
                  <a:pt x="150" y="88"/>
                </a:cubicBezTo>
                <a:cubicBezTo>
                  <a:pt x="150" y="88"/>
                  <a:pt x="157" y="81"/>
                  <a:pt x="159" y="80"/>
                </a:cubicBezTo>
                <a:cubicBezTo>
                  <a:pt x="154" y="77"/>
                  <a:pt x="161" y="71"/>
                  <a:pt x="155" y="65"/>
                </a:cubicBezTo>
                <a:cubicBezTo>
                  <a:pt x="152" y="72"/>
                  <a:pt x="138" y="62"/>
                  <a:pt x="147" y="58"/>
                </a:cubicBezTo>
                <a:cubicBezTo>
                  <a:pt x="142" y="49"/>
                  <a:pt x="154" y="56"/>
                  <a:pt x="157" y="55"/>
                </a:cubicBezTo>
                <a:cubicBezTo>
                  <a:pt x="162" y="53"/>
                  <a:pt x="159" y="45"/>
                  <a:pt x="162" y="41"/>
                </a:cubicBezTo>
                <a:cubicBezTo>
                  <a:pt x="164" y="38"/>
                  <a:pt x="167" y="33"/>
                  <a:pt x="166" y="29"/>
                </a:cubicBezTo>
                <a:cubicBezTo>
                  <a:pt x="166" y="26"/>
                  <a:pt x="168" y="22"/>
                  <a:pt x="168" y="18"/>
                </a:cubicBezTo>
                <a:close/>
                <a:moveTo>
                  <a:pt x="77" y="26"/>
                </a:moveTo>
                <a:cubicBezTo>
                  <a:pt x="81" y="19"/>
                  <a:pt x="77" y="18"/>
                  <a:pt x="76" y="17"/>
                </a:cubicBezTo>
                <a:cubicBezTo>
                  <a:pt x="74" y="16"/>
                  <a:pt x="72" y="18"/>
                  <a:pt x="72" y="18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3" y="30"/>
                  <a:pt x="77" y="26"/>
                </a:cubicBezTo>
                <a:close/>
                <a:moveTo>
                  <a:pt x="22" y="110"/>
                </a:moveTo>
                <a:cubicBezTo>
                  <a:pt x="24" y="111"/>
                  <a:pt x="27" y="115"/>
                  <a:pt x="27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2"/>
                  <a:pt x="31" y="108"/>
                  <a:pt x="27" y="108"/>
                </a:cubicBezTo>
                <a:cubicBezTo>
                  <a:pt x="22" y="107"/>
                  <a:pt x="18" y="107"/>
                  <a:pt x="18" y="108"/>
                </a:cubicBezTo>
                <a:cubicBezTo>
                  <a:pt x="18" y="110"/>
                  <a:pt x="22" y="110"/>
                  <a:pt x="22" y="110"/>
                </a:cubicBezTo>
                <a:close/>
                <a:moveTo>
                  <a:pt x="23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8" y="119"/>
                  <a:pt x="24" y="116"/>
                  <a:pt x="24" y="116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6" y="116"/>
                  <a:pt x="18" y="118"/>
                </a:cubicBezTo>
                <a:cubicBezTo>
                  <a:pt x="21" y="120"/>
                  <a:pt x="22" y="119"/>
                  <a:pt x="23" y="119"/>
                </a:cubicBezTo>
                <a:close/>
                <a:moveTo>
                  <a:pt x="27" y="105"/>
                </a:moveTo>
                <a:cubicBezTo>
                  <a:pt x="29" y="106"/>
                  <a:pt x="32" y="106"/>
                  <a:pt x="32" y="106"/>
                </a:cubicBezTo>
                <a:cubicBezTo>
                  <a:pt x="32" y="106"/>
                  <a:pt x="32" y="108"/>
                  <a:pt x="36" y="110"/>
                </a:cubicBezTo>
                <a:cubicBezTo>
                  <a:pt x="39" y="112"/>
                  <a:pt x="40" y="113"/>
                  <a:pt x="43" y="113"/>
                </a:cubicBezTo>
                <a:cubicBezTo>
                  <a:pt x="45" y="113"/>
                  <a:pt x="45" y="112"/>
                  <a:pt x="45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6" y="105"/>
                  <a:pt x="27" y="105"/>
                </a:cubicBezTo>
                <a:close/>
                <a:moveTo>
                  <a:pt x="82" y="13"/>
                </a:moveTo>
                <a:cubicBezTo>
                  <a:pt x="87" y="10"/>
                  <a:pt x="86" y="7"/>
                  <a:pt x="81" y="11"/>
                </a:cubicBezTo>
                <a:cubicBezTo>
                  <a:pt x="77" y="14"/>
                  <a:pt x="82" y="13"/>
                  <a:pt x="82" y="13"/>
                </a:cubicBezTo>
                <a:close/>
                <a:moveTo>
                  <a:pt x="90" y="9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89" y="5"/>
                  <a:pt x="88" y="7"/>
                </a:cubicBezTo>
                <a:cubicBezTo>
                  <a:pt x="87" y="9"/>
                  <a:pt x="90" y="9"/>
                  <a:pt x="90" y="9"/>
                </a:cubicBezTo>
                <a:close/>
                <a:moveTo>
                  <a:pt x="115" y="5"/>
                </a:moveTo>
                <a:cubicBezTo>
                  <a:pt x="118" y="5"/>
                  <a:pt x="126" y="2"/>
                  <a:pt x="118" y="2"/>
                </a:cubicBezTo>
                <a:cubicBezTo>
                  <a:pt x="112" y="2"/>
                  <a:pt x="109" y="3"/>
                  <a:pt x="109" y="3"/>
                </a:cubicBezTo>
                <a:cubicBezTo>
                  <a:pt x="109" y="6"/>
                  <a:pt x="112" y="5"/>
                  <a:pt x="115" y="5"/>
                </a:cubicBezTo>
                <a:close/>
                <a:moveTo>
                  <a:pt x="136" y="2"/>
                </a:moveTo>
                <a:cubicBezTo>
                  <a:pt x="135" y="0"/>
                  <a:pt x="135" y="0"/>
                  <a:pt x="135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5"/>
                  <a:pt x="129" y="5"/>
                  <a:pt x="129" y="5"/>
                </a:cubicBezTo>
                <a:lnTo>
                  <a:pt x="136" y="2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9" name="Freeform 131" descr="© INSCALE GmbH, 18.06.2010"/>
          <p:cNvSpPr>
            <a:spLocks/>
          </p:cNvSpPr>
          <p:nvPr/>
        </p:nvSpPr>
        <p:spPr bwMode="auto">
          <a:xfrm>
            <a:off x="2228878" y="4286368"/>
            <a:ext cx="363681" cy="299685"/>
          </a:xfrm>
          <a:custGeom>
            <a:avLst/>
            <a:gdLst/>
            <a:ahLst/>
            <a:cxnLst>
              <a:cxn ang="0">
                <a:pos x="150" y="64"/>
              </a:cxn>
              <a:cxn ang="0">
                <a:pos x="144" y="49"/>
              </a:cxn>
              <a:cxn ang="0">
                <a:pos x="128" y="48"/>
              </a:cxn>
              <a:cxn ang="0">
                <a:pos x="132" y="42"/>
              </a:cxn>
              <a:cxn ang="0">
                <a:pos x="133" y="33"/>
              </a:cxn>
              <a:cxn ang="0">
                <a:pos x="130" y="24"/>
              </a:cxn>
              <a:cxn ang="0">
                <a:pos x="123" y="16"/>
              </a:cxn>
              <a:cxn ang="0">
                <a:pos x="110" y="12"/>
              </a:cxn>
              <a:cxn ang="0">
                <a:pos x="106" y="3"/>
              </a:cxn>
              <a:cxn ang="0">
                <a:pos x="96" y="8"/>
              </a:cxn>
              <a:cxn ang="0">
                <a:pos x="88" y="5"/>
              </a:cxn>
              <a:cxn ang="0">
                <a:pos x="82" y="2"/>
              </a:cxn>
              <a:cxn ang="0">
                <a:pos x="77" y="9"/>
              </a:cxn>
              <a:cxn ang="0">
                <a:pos x="56" y="17"/>
              </a:cxn>
              <a:cxn ang="0">
                <a:pos x="42" y="9"/>
              </a:cxn>
              <a:cxn ang="0">
                <a:pos x="35" y="12"/>
              </a:cxn>
              <a:cxn ang="0">
                <a:pos x="36" y="5"/>
              </a:cxn>
              <a:cxn ang="0">
                <a:pos x="11" y="15"/>
              </a:cxn>
              <a:cxn ang="0">
                <a:pos x="1" y="25"/>
              </a:cxn>
              <a:cxn ang="0">
                <a:pos x="2" y="29"/>
              </a:cxn>
              <a:cxn ang="0">
                <a:pos x="0" y="37"/>
              </a:cxn>
              <a:cxn ang="0">
                <a:pos x="8" y="44"/>
              </a:cxn>
              <a:cxn ang="0">
                <a:pos x="15" y="41"/>
              </a:cxn>
              <a:cxn ang="0">
                <a:pos x="25" y="48"/>
              </a:cxn>
              <a:cxn ang="0">
                <a:pos x="28" y="62"/>
              </a:cxn>
              <a:cxn ang="0">
                <a:pos x="41" y="64"/>
              </a:cxn>
              <a:cxn ang="0">
                <a:pos x="49" y="72"/>
              </a:cxn>
              <a:cxn ang="0">
                <a:pos x="58" y="87"/>
              </a:cxn>
              <a:cxn ang="0">
                <a:pos x="60" y="100"/>
              </a:cxn>
              <a:cxn ang="0">
                <a:pos x="73" y="103"/>
              </a:cxn>
              <a:cxn ang="0">
                <a:pos x="80" y="98"/>
              </a:cxn>
              <a:cxn ang="0">
                <a:pos x="86" y="100"/>
              </a:cxn>
              <a:cxn ang="0">
                <a:pos x="86" y="110"/>
              </a:cxn>
              <a:cxn ang="0">
                <a:pos x="95" y="112"/>
              </a:cxn>
              <a:cxn ang="0">
                <a:pos x="107" y="124"/>
              </a:cxn>
              <a:cxn ang="0">
                <a:pos x="129" y="132"/>
              </a:cxn>
              <a:cxn ang="0">
                <a:pos x="128" y="105"/>
              </a:cxn>
              <a:cxn ang="0">
                <a:pos x="138" y="90"/>
              </a:cxn>
              <a:cxn ang="0">
                <a:pos x="150" y="85"/>
              </a:cxn>
              <a:cxn ang="0">
                <a:pos x="156" y="69"/>
              </a:cxn>
            </a:cxnLst>
            <a:rect l="0" t="0" r="r" b="b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0" name="Freeform 132" descr="© INSCALE GmbH, 18.06.2010"/>
          <p:cNvSpPr>
            <a:spLocks/>
          </p:cNvSpPr>
          <p:nvPr/>
        </p:nvSpPr>
        <p:spPr bwMode="auto">
          <a:xfrm>
            <a:off x="2519197" y="4490840"/>
            <a:ext cx="79604" cy="112382"/>
          </a:xfrm>
          <a:custGeom>
            <a:avLst/>
            <a:gdLst/>
            <a:ahLst/>
            <a:cxnLst>
              <a:cxn ang="0">
                <a:pos x="34" y="30"/>
              </a:cxn>
              <a:cxn ang="0">
                <a:pos x="28" y="21"/>
              </a:cxn>
              <a:cxn ang="0">
                <a:pos x="19" y="5"/>
              </a:cxn>
              <a:cxn ang="0">
                <a:pos x="19" y="2"/>
              </a:cxn>
              <a:cxn ang="0">
                <a:pos x="10" y="0"/>
              </a:cxn>
              <a:cxn ang="0">
                <a:pos x="3" y="14"/>
              </a:cxn>
              <a:cxn ang="0">
                <a:pos x="0" y="15"/>
              </a:cxn>
              <a:cxn ang="0">
                <a:pos x="4" y="34"/>
              </a:cxn>
              <a:cxn ang="0">
                <a:pos x="1" y="42"/>
              </a:cxn>
              <a:cxn ang="0">
                <a:pos x="0" y="42"/>
              </a:cxn>
              <a:cxn ang="0">
                <a:pos x="5" y="44"/>
              </a:cxn>
              <a:cxn ang="0">
                <a:pos x="10" y="49"/>
              </a:cxn>
              <a:cxn ang="0">
                <a:pos x="18" y="45"/>
              </a:cxn>
              <a:cxn ang="0">
                <a:pos x="23" y="47"/>
              </a:cxn>
              <a:cxn ang="0">
                <a:pos x="27" y="46"/>
              </a:cxn>
              <a:cxn ang="0">
                <a:pos x="26" y="43"/>
              </a:cxn>
              <a:cxn ang="0">
                <a:pos x="27" y="37"/>
              </a:cxn>
              <a:cxn ang="0">
                <a:pos x="34" y="30"/>
              </a:cxn>
            </a:cxnLst>
            <a:rect l="0" t="0" r="r" b="b"/>
            <a:pathLst>
              <a:path w="35" h="50">
                <a:moveTo>
                  <a:pt x="34" y="30"/>
                </a:moveTo>
                <a:cubicBezTo>
                  <a:pt x="35" y="22"/>
                  <a:pt x="29" y="26"/>
                  <a:pt x="28" y="21"/>
                </a:cubicBezTo>
                <a:cubicBezTo>
                  <a:pt x="23" y="22"/>
                  <a:pt x="19" y="12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50"/>
                  <a:pt x="10" y="49"/>
                </a:cubicBezTo>
                <a:cubicBezTo>
                  <a:pt x="17" y="49"/>
                  <a:pt x="15" y="44"/>
                  <a:pt x="18" y="45"/>
                </a:cubicBezTo>
                <a:cubicBezTo>
                  <a:pt x="21" y="45"/>
                  <a:pt x="21" y="47"/>
                  <a:pt x="23" y="47"/>
                </a:cubicBezTo>
                <a:cubicBezTo>
                  <a:pt x="24" y="47"/>
                  <a:pt x="25" y="47"/>
                  <a:pt x="27" y="46"/>
                </a:cubicBezTo>
                <a:cubicBezTo>
                  <a:pt x="26" y="46"/>
                  <a:pt x="26" y="45"/>
                  <a:pt x="26" y="43"/>
                </a:cubicBezTo>
                <a:cubicBezTo>
                  <a:pt x="26" y="41"/>
                  <a:pt x="25" y="38"/>
                  <a:pt x="27" y="37"/>
                </a:cubicBezTo>
                <a:cubicBezTo>
                  <a:pt x="28" y="36"/>
                  <a:pt x="33" y="31"/>
                  <a:pt x="34" y="3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1" name="Freeform 133" descr="© INSCALE GmbH, 18.06.2010"/>
          <p:cNvSpPr>
            <a:spLocks/>
          </p:cNvSpPr>
          <p:nvPr/>
        </p:nvSpPr>
        <p:spPr bwMode="auto">
          <a:xfrm>
            <a:off x="3127933" y="4361290"/>
            <a:ext cx="666488" cy="376167"/>
          </a:xfrm>
          <a:custGeom>
            <a:avLst/>
            <a:gdLst/>
            <a:ahLst/>
            <a:cxnLst>
              <a:cxn ang="0">
                <a:pos x="282" y="79"/>
              </a:cxn>
              <a:cxn ang="0">
                <a:pos x="269" y="64"/>
              </a:cxn>
              <a:cxn ang="0">
                <a:pos x="252" y="63"/>
              </a:cxn>
              <a:cxn ang="0">
                <a:pos x="243" y="58"/>
              </a:cxn>
              <a:cxn ang="0">
                <a:pos x="243" y="48"/>
              </a:cxn>
              <a:cxn ang="0">
                <a:pos x="227" y="48"/>
              </a:cxn>
              <a:cxn ang="0">
                <a:pos x="204" y="37"/>
              </a:cxn>
              <a:cxn ang="0">
                <a:pos x="211" y="46"/>
              </a:cxn>
              <a:cxn ang="0">
                <a:pos x="207" y="51"/>
              </a:cxn>
              <a:cxn ang="0">
                <a:pos x="191" y="58"/>
              </a:cxn>
              <a:cxn ang="0">
                <a:pos x="175" y="41"/>
              </a:cxn>
              <a:cxn ang="0">
                <a:pos x="179" y="25"/>
              </a:cxn>
              <a:cxn ang="0">
                <a:pos x="165" y="25"/>
              </a:cxn>
              <a:cxn ang="0">
                <a:pos x="143" y="22"/>
              </a:cxn>
              <a:cxn ang="0">
                <a:pos x="137" y="7"/>
              </a:cxn>
              <a:cxn ang="0">
                <a:pos x="121" y="8"/>
              </a:cxn>
              <a:cxn ang="0">
                <a:pos x="121" y="13"/>
              </a:cxn>
              <a:cxn ang="0">
                <a:pos x="110" y="14"/>
              </a:cxn>
              <a:cxn ang="0">
                <a:pos x="101" y="9"/>
              </a:cxn>
              <a:cxn ang="0">
                <a:pos x="89" y="5"/>
              </a:cxn>
              <a:cxn ang="0">
                <a:pos x="89" y="12"/>
              </a:cxn>
              <a:cxn ang="0">
                <a:pos x="64" y="23"/>
              </a:cxn>
              <a:cxn ang="0">
                <a:pos x="47" y="37"/>
              </a:cxn>
              <a:cxn ang="0">
                <a:pos x="30" y="44"/>
              </a:cxn>
              <a:cxn ang="0">
                <a:pos x="16" y="49"/>
              </a:cxn>
              <a:cxn ang="0">
                <a:pos x="2" y="52"/>
              </a:cxn>
              <a:cxn ang="0">
                <a:pos x="7" y="67"/>
              </a:cxn>
              <a:cxn ang="0">
                <a:pos x="19" y="77"/>
              </a:cxn>
              <a:cxn ang="0">
                <a:pos x="14" y="88"/>
              </a:cxn>
              <a:cxn ang="0">
                <a:pos x="23" y="103"/>
              </a:cxn>
              <a:cxn ang="0">
                <a:pos x="50" y="130"/>
              </a:cxn>
              <a:cxn ang="0">
                <a:pos x="69" y="141"/>
              </a:cxn>
              <a:cxn ang="0">
                <a:pos x="81" y="153"/>
              </a:cxn>
              <a:cxn ang="0">
                <a:pos x="89" y="161"/>
              </a:cxn>
              <a:cxn ang="0">
                <a:pos x="91" y="165"/>
              </a:cxn>
              <a:cxn ang="0">
                <a:pos x="106" y="161"/>
              </a:cxn>
              <a:cxn ang="0">
                <a:pos x="112" y="162"/>
              </a:cxn>
              <a:cxn ang="0">
                <a:pos x="116" y="156"/>
              </a:cxn>
              <a:cxn ang="0">
                <a:pos x="128" y="153"/>
              </a:cxn>
              <a:cxn ang="0">
                <a:pos x="135" y="136"/>
              </a:cxn>
              <a:cxn ang="0">
                <a:pos x="143" y="136"/>
              </a:cxn>
              <a:cxn ang="0">
                <a:pos x="161" y="143"/>
              </a:cxn>
              <a:cxn ang="0">
                <a:pos x="177" y="150"/>
              </a:cxn>
              <a:cxn ang="0">
                <a:pos x="193" y="144"/>
              </a:cxn>
              <a:cxn ang="0">
                <a:pos x="206" y="150"/>
              </a:cxn>
              <a:cxn ang="0">
                <a:pos x="216" y="152"/>
              </a:cxn>
              <a:cxn ang="0">
                <a:pos x="242" y="141"/>
              </a:cxn>
              <a:cxn ang="0">
                <a:pos x="256" y="126"/>
              </a:cxn>
              <a:cxn ang="0">
                <a:pos x="266" y="107"/>
              </a:cxn>
              <a:cxn ang="0">
                <a:pos x="281" y="92"/>
              </a:cxn>
              <a:cxn ang="0">
                <a:pos x="295" y="90"/>
              </a:cxn>
            </a:cxnLst>
            <a:rect l="0" t="0" r="r" b="b"/>
            <a:pathLst>
              <a:path w="295" h="167">
                <a:moveTo>
                  <a:pt x="291" y="79"/>
                </a:moveTo>
                <a:cubicBezTo>
                  <a:pt x="282" y="79"/>
                  <a:pt x="282" y="79"/>
                  <a:pt x="282" y="79"/>
                </a:cubicBezTo>
                <a:cubicBezTo>
                  <a:pt x="279" y="67"/>
                  <a:pt x="279" y="67"/>
                  <a:pt x="279" y="67"/>
                </a:cubicBezTo>
                <a:cubicBezTo>
                  <a:pt x="269" y="64"/>
                  <a:pt x="269" y="64"/>
                  <a:pt x="269" y="6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63"/>
                  <a:pt x="252" y="63"/>
                  <a:pt x="252" y="63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7" y="65"/>
                  <a:pt x="245" y="59"/>
                  <a:pt x="243" y="58"/>
                </a:cubicBezTo>
                <a:cubicBezTo>
                  <a:pt x="242" y="57"/>
                  <a:pt x="239" y="53"/>
                  <a:pt x="239" y="53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9" y="43"/>
                  <a:pt x="239" y="43"/>
                  <a:pt x="239" y="43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3" y="43"/>
                  <a:pt x="217" y="41"/>
                </a:cubicBezTo>
                <a:cubicBezTo>
                  <a:pt x="211" y="39"/>
                  <a:pt x="204" y="37"/>
                  <a:pt x="204" y="3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9" y="46"/>
                  <a:pt x="211" y="46"/>
                </a:cubicBezTo>
                <a:cubicBezTo>
                  <a:pt x="213" y="46"/>
                  <a:pt x="211" y="52"/>
                  <a:pt x="211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1"/>
                  <a:pt x="201" y="54"/>
                  <a:pt x="201" y="56"/>
                </a:cubicBezTo>
                <a:cubicBezTo>
                  <a:pt x="200" y="58"/>
                  <a:pt x="194" y="60"/>
                  <a:pt x="191" y="58"/>
                </a:cubicBezTo>
                <a:cubicBezTo>
                  <a:pt x="188" y="56"/>
                  <a:pt x="189" y="48"/>
                  <a:pt x="187" y="45"/>
                </a:cubicBezTo>
                <a:cubicBezTo>
                  <a:pt x="186" y="42"/>
                  <a:pt x="177" y="43"/>
                  <a:pt x="175" y="41"/>
                </a:cubicBezTo>
                <a:cubicBezTo>
                  <a:pt x="173" y="38"/>
                  <a:pt x="186" y="30"/>
                  <a:pt x="186" y="30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7" y="7"/>
                  <a:pt x="137" y="7"/>
                  <a:pt x="137" y="7"/>
                </a:cubicBezTo>
                <a:cubicBezTo>
                  <a:pt x="123" y="5"/>
                  <a:pt x="123" y="5"/>
                  <a:pt x="123" y="5"/>
                </a:cubicBezTo>
                <a:cubicBezTo>
                  <a:pt x="121" y="8"/>
                  <a:pt x="121" y="8"/>
                  <a:pt x="121" y="8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3"/>
                  <a:pt x="112" y="16"/>
                  <a:pt x="110" y="14"/>
                </a:cubicBezTo>
                <a:cubicBezTo>
                  <a:pt x="107" y="12"/>
                  <a:pt x="101" y="14"/>
                  <a:pt x="106" y="8"/>
                </a:cubicBezTo>
                <a:cubicBezTo>
                  <a:pt x="105" y="9"/>
                  <a:pt x="102" y="9"/>
                  <a:pt x="101" y="9"/>
                </a:cubicBezTo>
                <a:cubicBezTo>
                  <a:pt x="107" y="1"/>
                  <a:pt x="94" y="2"/>
                  <a:pt x="91" y="0"/>
                </a:cubicBezTo>
                <a:cubicBezTo>
                  <a:pt x="90" y="1"/>
                  <a:pt x="89" y="4"/>
                  <a:pt x="89" y="5"/>
                </a:cubicBezTo>
                <a:cubicBezTo>
                  <a:pt x="90" y="5"/>
                  <a:pt x="95" y="7"/>
                  <a:pt x="95" y="8"/>
                </a:cubicBezTo>
                <a:cubicBezTo>
                  <a:pt x="95" y="12"/>
                  <a:pt x="92" y="10"/>
                  <a:pt x="89" y="12"/>
                </a:cubicBezTo>
                <a:cubicBezTo>
                  <a:pt x="84" y="14"/>
                  <a:pt x="80" y="18"/>
                  <a:pt x="77" y="18"/>
                </a:cubicBezTo>
                <a:cubicBezTo>
                  <a:pt x="74" y="18"/>
                  <a:pt x="66" y="22"/>
                  <a:pt x="64" y="23"/>
                </a:cubicBezTo>
                <a:cubicBezTo>
                  <a:pt x="60" y="25"/>
                  <a:pt x="58" y="35"/>
                  <a:pt x="53" y="30"/>
                </a:cubicBezTo>
                <a:cubicBezTo>
                  <a:pt x="53" y="30"/>
                  <a:pt x="50" y="32"/>
                  <a:pt x="47" y="37"/>
                </a:cubicBezTo>
                <a:cubicBezTo>
                  <a:pt x="45" y="39"/>
                  <a:pt x="43" y="40"/>
                  <a:pt x="41" y="39"/>
                </a:cubicBezTo>
                <a:cubicBezTo>
                  <a:pt x="40" y="48"/>
                  <a:pt x="33" y="42"/>
                  <a:pt x="30" y="44"/>
                </a:cubicBezTo>
                <a:cubicBezTo>
                  <a:pt x="29" y="44"/>
                  <a:pt x="25" y="46"/>
                  <a:pt x="25" y="46"/>
                </a:cubicBezTo>
                <a:cubicBezTo>
                  <a:pt x="19" y="43"/>
                  <a:pt x="18" y="48"/>
                  <a:pt x="16" y="49"/>
                </a:cubicBezTo>
                <a:cubicBezTo>
                  <a:pt x="14" y="52"/>
                  <a:pt x="11" y="61"/>
                  <a:pt x="10" y="62"/>
                </a:cubicBezTo>
                <a:cubicBezTo>
                  <a:pt x="9" y="62"/>
                  <a:pt x="3" y="54"/>
                  <a:pt x="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3"/>
                  <a:pt x="7" y="67"/>
                </a:cubicBezTo>
                <a:cubicBezTo>
                  <a:pt x="9" y="70"/>
                  <a:pt x="18" y="72"/>
                  <a:pt x="16" y="76"/>
                </a:cubicBezTo>
                <a:cubicBezTo>
                  <a:pt x="17" y="76"/>
                  <a:pt x="18" y="77"/>
                  <a:pt x="19" y="77"/>
                </a:cubicBezTo>
                <a:cubicBezTo>
                  <a:pt x="19" y="79"/>
                  <a:pt x="18" y="84"/>
                  <a:pt x="17" y="84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2"/>
                  <a:pt x="18" y="92"/>
                  <a:pt x="19" y="93"/>
                </a:cubicBezTo>
                <a:cubicBezTo>
                  <a:pt x="21" y="96"/>
                  <a:pt x="21" y="100"/>
                  <a:pt x="23" y="103"/>
                </a:cubicBezTo>
                <a:cubicBezTo>
                  <a:pt x="24" y="106"/>
                  <a:pt x="29" y="115"/>
                  <a:pt x="33" y="116"/>
                </a:cubicBezTo>
                <a:cubicBezTo>
                  <a:pt x="40" y="117"/>
                  <a:pt x="49" y="130"/>
                  <a:pt x="50" y="130"/>
                </a:cubicBezTo>
                <a:cubicBezTo>
                  <a:pt x="53" y="130"/>
                  <a:pt x="59" y="131"/>
                  <a:pt x="59" y="135"/>
                </a:cubicBezTo>
                <a:cubicBezTo>
                  <a:pt x="60" y="143"/>
                  <a:pt x="66" y="136"/>
                  <a:pt x="69" y="141"/>
                </a:cubicBezTo>
                <a:cubicBezTo>
                  <a:pt x="72" y="146"/>
                  <a:pt x="76" y="149"/>
                  <a:pt x="77" y="154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3" y="155"/>
                  <a:pt x="85" y="155"/>
                </a:cubicBezTo>
                <a:cubicBezTo>
                  <a:pt x="86" y="156"/>
                  <a:pt x="89" y="161"/>
                  <a:pt x="89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2" y="162"/>
                  <a:pt x="116" y="164"/>
                  <a:pt x="118" y="164"/>
                </a:cubicBezTo>
                <a:cubicBezTo>
                  <a:pt x="119" y="164"/>
                  <a:pt x="116" y="158"/>
                  <a:pt x="116" y="156"/>
                </a:cubicBezTo>
                <a:cubicBezTo>
                  <a:pt x="117" y="154"/>
                  <a:pt x="121" y="150"/>
                  <a:pt x="121" y="150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35" y="136"/>
                  <a:pt x="137" y="138"/>
                  <a:pt x="140" y="138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6"/>
                  <a:pt x="150" y="138"/>
                  <a:pt x="151" y="138"/>
                </a:cubicBezTo>
                <a:cubicBezTo>
                  <a:pt x="152" y="138"/>
                  <a:pt x="161" y="143"/>
                  <a:pt x="161" y="143"/>
                </a:cubicBezTo>
                <a:cubicBezTo>
                  <a:pt x="161" y="143"/>
                  <a:pt x="163" y="142"/>
                  <a:pt x="167" y="142"/>
                </a:cubicBezTo>
                <a:cubicBezTo>
                  <a:pt x="172" y="142"/>
                  <a:pt x="177" y="150"/>
                  <a:pt x="177" y="150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204" y="147"/>
                  <a:pt x="204" y="147"/>
                  <a:pt x="204" y="147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7" y="149"/>
                  <a:pt x="222" y="141"/>
                  <a:pt x="226" y="139"/>
                </a:cubicBezTo>
                <a:cubicBezTo>
                  <a:pt x="230" y="137"/>
                  <a:pt x="242" y="141"/>
                  <a:pt x="242" y="141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3" y="130"/>
                  <a:pt x="256" y="126"/>
                </a:cubicBezTo>
                <a:cubicBezTo>
                  <a:pt x="259" y="123"/>
                  <a:pt x="261" y="127"/>
                  <a:pt x="263" y="123"/>
                </a:cubicBezTo>
                <a:cubicBezTo>
                  <a:pt x="266" y="119"/>
                  <a:pt x="264" y="111"/>
                  <a:pt x="266" y="107"/>
                </a:cubicBezTo>
                <a:cubicBezTo>
                  <a:pt x="270" y="104"/>
                  <a:pt x="272" y="106"/>
                  <a:pt x="276" y="103"/>
                </a:cubicBezTo>
                <a:cubicBezTo>
                  <a:pt x="280" y="100"/>
                  <a:pt x="281" y="92"/>
                  <a:pt x="281" y="92"/>
                </a:cubicBezTo>
                <a:cubicBezTo>
                  <a:pt x="288" y="93"/>
                  <a:pt x="288" y="93"/>
                  <a:pt x="288" y="93"/>
                </a:cubicBezTo>
                <a:cubicBezTo>
                  <a:pt x="295" y="90"/>
                  <a:pt x="295" y="90"/>
                  <a:pt x="295" y="90"/>
                </a:cubicBezTo>
                <a:lnTo>
                  <a:pt x="291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2" name="Freeform 134" descr="© INSCALE GmbH, 18.06.2010"/>
          <p:cNvSpPr>
            <a:spLocks noEditPoints="1"/>
          </p:cNvSpPr>
          <p:nvPr/>
        </p:nvSpPr>
        <p:spPr bwMode="auto">
          <a:xfrm>
            <a:off x="2778300" y="3384191"/>
            <a:ext cx="605614" cy="462015"/>
          </a:xfrm>
          <a:custGeom>
            <a:avLst/>
            <a:gdLst/>
            <a:ahLst/>
            <a:cxnLst>
              <a:cxn ang="0">
                <a:pos x="148" y="197"/>
              </a:cxn>
              <a:cxn ang="0">
                <a:pos x="162" y="174"/>
              </a:cxn>
              <a:cxn ang="0">
                <a:pos x="155" y="185"/>
              </a:cxn>
              <a:cxn ang="0">
                <a:pos x="81" y="186"/>
              </a:cxn>
              <a:cxn ang="0">
                <a:pos x="98" y="185"/>
              </a:cxn>
              <a:cxn ang="0">
                <a:pos x="97" y="176"/>
              </a:cxn>
              <a:cxn ang="0">
                <a:pos x="84" y="179"/>
              </a:cxn>
              <a:cxn ang="0">
                <a:pos x="65" y="179"/>
              </a:cxn>
              <a:cxn ang="0">
                <a:pos x="68" y="176"/>
              </a:cxn>
              <a:cxn ang="0">
                <a:pos x="99" y="173"/>
              </a:cxn>
              <a:cxn ang="0">
                <a:pos x="94" y="137"/>
              </a:cxn>
              <a:cxn ang="0">
                <a:pos x="84" y="138"/>
              </a:cxn>
              <a:cxn ang="0">
                <a:pos x="63" y="150"/>
              </a:cxn>
              <a:cxn ang="0">
                <a:pos x="75" y="165"/>
              </a:cxn>
              <a:cxn ang="0">
                <a:pos x="93" y="113"/>
              </a:cxn>
              <a:cxn ang="0">
                <a:pos x="127" y="188"/>
              </a:cxn>
              <a:cxn ang="0">
                <a:pos x="108" y="187"/>
              </a:cxn>
              <a:cxn ang="0">
                <a:pos x="132" y="200"/>
              </a:cxn>
              <a:cxn ang="0">
                <a:pos x="17" y="66"/>
              </a:cxn>
              <a:cxn ang="0">
                <a:pos x="35" y="48"/>
              </a:cxn>
              <a:cxn ang="0">
                <a:pos x="66" y="43"/>
              </a:cxn>
              <a:cxn ang="0">
                <a:pos x="89" y="13"/>
              </a:cxn>
              <a:cxn ang="0">
                <a:pos x="63" y="28"/>
              </a:cxn>
              <a:cxn ang="0">
                <a:pos x="10" y="63"/>
              </a:cxn>
              <a:cxn ang="0">
                <a:pos x="20" y="67"/>
              </a:cxn>
              <a:cxn ang="0">
                <a:pos x="20" y="64"/>
              </a:cxn>
              <a:cxn ang="0">
                <a:pos x="120" y="123"/>
              </a:cxn>
              <a:cxn ang="0">
                <a:pos x="107" y="29"/>
              </a:cxn>
              <a:cxn ang="0">
                <a:pos x="15" y="163"/>
              </a:cxn>
              <a:cxn ang="0">
                <a:pos x="50" y="175"/>
              </a:cxn>
              <a:cxn ang="0">
                <a:pos x="59" y="159"/>
              </a:cxn>
              <a:cxn ang="0">
                <a:pos x="59" y="133"/>
              </a:cxn>
              <a:cxn ang="0">
                <a:pos x="73" y="120"/>
              </a:cxn>
              <a:cxn ang="0">
                <a:pos x="89" y="95"/>
              </a:cxn>
              <a:cxn ang="0">
                <a:pos x="96" y="99"/>
              </a:cxn>
              <a:cxn ang="0">
                <a:pos x="106" y="86"/>
              </a:cxn>
              <a:cxn ang="0">
                <a:pos x="82" y="78"/>
              </a:cxn>
              <a:cxn ang="0">
                <a:pos x="84" y="54"/>
              </a:cxn>
              <a:cxn ang="0">
                <a:pos x="57" y="48"/>
              </a:cxn>
              <a:cxn ang="0">
                <a:pos x="48" y="76"/>
              </a:cxn>
              <a:cxn ang="0">
                <a:pos x="39" y="76"/>
              </a:cxn>
              <a:cxn ang="0">
                <a:pos x="24" y="75"/>
              </a:cxn>
              <a:cxn ang="0">
                <a:pos x="5" y="70"/>
              </a:cxn>
              <a:cxn ang="0">
                <a:pos x="5" y="95"/>
              </a:cxn>
              <a:cxn ang="0">
                <a:pos x="8" y="107"/>
              </a:cxn>
              <a:cxn ang="0">
                <a:pos x="2" y="132"/>
              </a:cxn>
              <a:cxn ang="0">
                <a:pos x="17" y="147"/>
              </a:cxn>
              <a:cxn ang="0">
                <a:pos x="39" y="185"/>
              </a:cxn>
              <a:cxn ang="0">
                <a:pos x="61" y="188"/>
              </a:cxn>
              <a:cxn ang="0">
                <a:pos x="157" y="104"/>
              </a:cxn>
              <a:cxn ang="0">
                <a:pos x="151" y="133"/>
              </a:cxn>
              <a:cxn ang="0">
                <a:pos x="145" y="122"/>
              </a:cxn>
              <a:cxn ang="0">
                <a:pos x="133" y="125"/>
              </a:cxn>
              <a:cxn ang="0">
                <a:pos x="130" y="117"/>
              </a:cxn>
              <a:cxn ang="0">
                <a:pos x="108" y="131"/>
              </a:cxn>
              <a:cxn ang="0">
                <a:pos x="114" y="144"/>
              </a:cxn>
              <a:cxn ang="0">
                <a:pos x="137" y="166"/>
              </a:cxn>
              <a:cxn ang="0">
                <a:pos x="142" y="177"/>
              </a:cxn>
              <a:cxn ang="0">
                <a:pos x="165" y="158"/>
              </a:cxn>
              <a:cxn ang="0">
                <a:pos x="169" y="142"/>
              </a:cxn>
              <a:cxn ang="0">
                <a:pos x="12" y="151"/>
              </a:cxn>
              <a:cxn ang="0">
                <a:pos x="249" y="169"/>
              </a:cxn>
              <a:cxn ang="0">
                <a:pos x="174" y="134"/>
              </a:cxn>
            </a:cxnLst>
            <a:rect l="0" t="0" r="r" b="b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3" name="Freeform 135" descr="© INSCALE GmbH, 18.06.2010"/>
          <p:cNvSpPr>
            <a:spLocks/>
          </p:cNvSpPr>
          <p:nvPr/>
        </p:nvSpPr>
        <p:spPr bwMode="auto">
          <a:xfrm>
            <a:off x="3271533" y="4970024"/>
            <a:ext cx="326219" cy="229446"/>
          </a:xfrm>
          <a:custGeom>
            <a:avLst/>
            <a:gdLst/>
            <a:ahLst/>
            <a:cxnLst>
              <a:cxn ang="0">
                <a:pos x="119" y="13"/>
              </a:cxn>
              <a:cxn ang="0">
                <a:pos x="108" y="13"/>
              </a:cxn>
              <a:cxn ang="0">
                <a:pos x="96" y="20"/>
              </a:cxn>
              <a:cxn ang="0">
                <a:pos x="83" y="20"/>
              </a:cxn>
              <a:cxn ang="0">
                <a:pos x="68" y="22"/>
              </a:cxn>
              <a:cxn ang="0">
                <a:pos x="59" y="30"/>
              </a:cxn>
              <a:cxn ang="0">
                <a:pos x="46" y="34"/>
              </a:cxn>
              <a:cxn ang="0">
                <a:pos x="33" y="33"/>
              </a:cxn>
              <a:cxn ang="0">
                <a:pos x="18" y="31"/>
              </a:cxn>
              <a:cxn ang="0">
                <a:pos x="15" y="36"/>
              </a:cxn>
              <a:cxn ang="0">
                <a:pos x="0" y="45"/>
              </a:cxn>
              <a:cxn ang="0">
                <a:pos x="14" y="53"/>
              </a:cxn>
              <a:cxn ang="0">
                <a:pos x="5" y="68"/>
              </a:cxn>
              <a:cxn ang="0">
                <a:pos x="11" y="78"/>
              </a:cxn>
              <a:cxn ang="0">
                <a:pos x="18" y="91"/>
              </a:cxn>
              <a:cxn ang="0">
                <a:pos x="7" y="99"/>
              </a:cxn>
              <a:cxn ang="0">
                <a:pos x="19" y="98"/>
              </a:cxn>
              <a:cxn ang="0">
                <a:pos x="32" y="97"/>
              </a:cxn>
              <a:cxn ang="0">
                <a:pos x="52" y="93"/>
              </a:cxn>
              <a:cxn ang="0">
                <a:pos x="55" y="88"/>
              </a:cxn>
              <a:cxn ang="0">
                <a:pos x="58" y="88"/>
              </a:cxn>
              <a:cxn ang="0">
                <a:pos x="72" y="97"/>
              </a:cxn>
              <a:cxn ang="0">
                <a:pos x="80" y="96"/>
              </a:cxn>
              <a:cxn ang="0">
                <a:pos x="94" y="94"/>
              </a:cxn>
              <a:cxn ang="0">
                <a:pos x="95" y="83"/>
              </a:cxn>
              <a:cxn ang="0">
                <a:pos x="85" y="80"/>
              </a:cxn>
              <a:cxn ang="0">
                <a:pos x="107" y="71"/>
              </a:cxn>
              <a:cxn ang="0">
                <a:pos x="102" y="50"/>
              </a:cxn>
              <a:cxn ang="0">
                <a:pos x="124" y="31"/>
              </a:cxn>
              <a:cxn ang="0">
                <a:pos x="132" y="23"/>
              </a:cxn>
              <a:cxn ang="0">
                <a:pos x="145" y="20"/>
              </a:cxn>
              <a:cxn ang="0">
                <a:pos x="137" y="11"/>
              </a:cxn>
              <a:cxn ang="0">
                <a:pos x="133" y="3"/>
              </a:cxn>
              <a:cxn ang="0">
                <a:pos x="121" y="3"/>
              </a:cxn>
            </a:cxnLst>
            <a:rect l="0" t="0" r="r" b="b"/>
            <a:pathLst>
              <a:path w="145" h="102">
                <a:moveTo>
                  <a:pt x="117" y="6"/>
                </a:moveTo>
                <a:cubicBezTo>
                  <a:pt x="115" y="10"/>
                  <a:pt x="119" y="13"/>
                  <a:pt x="119" y="1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4" y="12"/>
                  <a:pt x="108" y="13"/>
                </a:cubicBezTo>
                <a:cubicBezTo>
                  <a:pt x="100" y="13"/>
                  <a:pt x="100" y="15"/>
                  <a:pt x="100" y="15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4" y="18"/>
                  <a:pt x="91" y="18"/>
                </a:cubicBezTo>
                <a:cubicBezTo>
                  <a:pt x="88" y="17"/>
                  <a:pt x="83" y="20"/>
                  <a:pt x="83" y="2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2" y="21"/>
                  <a:pt x="68" y="22"/>
                </a:cubicBezTo>
                <a:cubicBezTo>
                  <a:pt x="65" y="22"/>
                  <a:pt x="66" y="28"/>
                  <a:pt x="64" y="29"/>
                </a:cubicBezTo>
                <a:cubicBezTo>
                  <a:pt x="62" y="30"/>
                  <a:pt x="59" y="30"/>
                  <a:pt x="59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46" y="34"/>
                  <a:pt x="46" y="34"/>
                  <a:pt x="46" y="34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3"/>
                  <a:pt x="33" y="33"/>
                  <a:pt x="33" y="33"/>
                </a:cubicBezTo>
                <a:cubicBezTo>
                  <a:pt x="23" y="30"/>
                  <a:pt x="23" y="30"/>
                  <a:pt x="23" y="30"/>
                </a:cubicBezTo>
                <a:cubicBezTo>
                  <a:pt x="18" y="31"/>
                  <a:pt x="18" y="31"/>
                  <a:pt x="18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6" y="35"/>
                  <a:pt x="15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0" y="45"/>
                  <a:pt x="0" y="45"/>
                  <a:pt x="0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13" y="47"/>
                  <a:pt x="14" y="53"/>
                </a:cubicBezTo>
                <a:cubicBezTo>
                  <a:pt x="14" y="57"/>
                  <a:pt x="4" y="62"/>
                  <a:pt x="4" y="62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13" y="62"/>
                  <a:pt x="14" y="65"/>
                </a:cubicBezTo>
                <a:cubicBezTo>
                  <a:pt x="15" y="67"/>
                  <a:pt x="11" y="78"/>
                  <a:pt x="11" y="78"/>
                </a:cubicBezTo>
                <a:cubicBezTo>
                  <a:pt x="11" y="78"/>
                  <a:pt x="23" y="78"/>
                  <a:pt x="23" y="84"/>
                </a:cubicBezTo>
                <a:cubicBezTo>
                  <a:pt x="23" y="88"/>
                  <a:pt x="18" y="91"/>
                  <a:pt x="18" y="91"/>
                </a:cubicBezTo>
                <a:cubicBezTo>
                  <a:pt x="11" y="94"/>
                  <a:pt x="11" y="94"/>
                  <a:pt x="11" y="94"/>
                </a:cubicBezTo>
                <a:cubicBezTo>
                  <a:pt x="7" y="99"/>
                  <a:pt x="7" y="99"/>
                  <a:pt x="7" y="99"/>
                </a:cubicBezTo>
                <a:cubicBezTo>
                  <a:pt x="7" y="99"/>
                  <a:pt x="12" y="102"/>
                  <a:pt x="14" y="102"/>
                </a:cubicBezTo>
                <a:cubicBezTo>
                  <a:pt x="15" y="102"/>
                  <a:pt x="19" y="98"/>
                  <a:pt x="19" y="9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32" y="97"/>
                  <a:pt x="32" y="97"/>
                  <a:pt x="32" y="97"/>
                </a:cubicBezTo>
                <a:cubicBezTo>
                  <a:pt x="35" y="99"/>
                  <a:pt x="35" y="99"/>
                  <a:pt x="35" y="99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89"/>
                  <a:pt x="53" y="89"/>
                  <a:pt x="53" y="89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8"/>
                  <a:pt x="54" y="85"/>
                  <a:pt x="55" y="84"/>
                </a:cubicBezTo>
                <a:cubicBezTo>
                  <a:pt x="58" y="84"/>
                  <a:pt x="58" y="88"/>
                  <a:pt x="58" y="88"/>
                </a:cubicBezTo>
                <a:cubicBezTo>
                  <a:pt x="62" y="93"/>
                  <a:pt x="62" y="93"/>
                  <a:pt x="62" y="93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1" y="92"/>
                  <a:pt x="72" y="92"/>
                </a:cubicBezTo>
                <a:cubicBezTo>
                  <a:pt x="75" y="92"/>
                  <a:pt x="80" y="96"/>
                  <a:pt x="80" y="96"/>
                </a:cubicBezTo>
                <a:cubicBezTo>
                  <a:pt x="80" y="96"/>
                  <a:pt x="78" y="99"/>
                  <a:pt x="84" y="99"/>
                </a:cubicBezTo>
                <a:cubicBezTo>
                  <a:pt x="91" y="99"/>
                  <a:pt x="94" y="94"/>
                  <a:pt x="94" y="94"/>
                </a:cubicBezTo>
                <a:cubicBezTo>
                  <a:pt x="94" y="94"/>
                  <a:pt x="88" y="90"/>
                  <a:pt x="91" y="88"/>
                </a:cubicBezTo>
                <a:cubicBezTo>
                  <a:pt x="93" y="86"/>
                  <a:pt x="95" y="83"/>
                  <a:pt x="95" y="83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83" y="84"/>
                  <a:pt x="85" y="80"/>
                </a:cubicBezTo>
                <a:cubicBezTo>
                  <a:pt x="87" y="76"/>
                  <a:pt x="101" y="69"/>
                  <a:pt x="101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99" y="54"/>
                  <a:pt x="102" y="50"/>
                </a:cubicBezTo>
                <a:cubicBezTo>
                  <a:pt x="105" y="46"/>
                  <a:pt x="124" y="38"/>
                  <a:pt x="124" y="38"/>
                </a:cubicBezTo>
                <a:cubicBezTo>
                  <a:pt x="124" y="38"/>
                  <a:pt x="121" y="31"/>
                  <a:pt x="124" y="31"/>
                </a:cubicBezTo>
                <a:cubicBezTo>
                  <a:pt x="126" y="31"/>
                  <a:pt x="132" y="34"/>
                  <a:pt x="132" y="34"/>
                </a:cubicBezTo>
                <a:cubicBezTo>
                  <a:pt x="132" y="34"/>
                  <a:pt x="129" y="23"/>
                  <a:pt x="132" y="23"/>
                </a:cubicBezTo>
                <a:cubicBezTo>
                  <a:pt x="136" y="22"/>
                  <a:pt x="145" y="25"/>
                  <a:pt x="145" y="25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0"/>
                  <a:pt x="137" y="21"/>
                  <a:pt x="137" y="18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1"/>
                  <a:pt x="133" y="12"/>
                  <a:pt x="133" y="9"/>
                </a:cubicBezTo>
                <a:cubicBezTo>
                  <a:pt x="134" y="7"/>
                  <a:pt x="137" y="5"/>
                  <a:pt x="133" y="3"/>
                </a:cubicBezTo>
                <a:cubicBezTo>
                  <a:pt x="132" y="3"/>
                  <a:pt x="128" y="2"/>
                  <a:pt x="124" y="0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3"/>
                  <a:pt x="119" y="2"/>
                  <a:pt x="117" y="6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4" name="Freeform 136" descr="© INSCALE GmbH, 18.06.2010"/>
          <p:cNvSpPr>
            <a:spLocks/>
          </p:cNvSpPr>
          <p:nvPr/>
        </p:nvSpPr>
        <p:spPr bwMode="auto">
          <a:xfrm>
            <a:off x="2620654" y="5439843"/>
            <a:ext cx="20291" cy="10926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5"/>
              </a:cxn>
              <a:cxn ang="0">
                <a:pos x="6" y="5"/>
              </a:cxn>
              <a:cxn ang="0">
                <a:pos x="9" y="3"/>
              </a:cxn>
              <a:cxn ang="0">
                <a:pos x="4" y="1"/>
              </a:cxn>
            </a:cxnLst>
            <a:rect l="0" t="0" r="r" b="b"/>
            <a:pathLst>
              <a:path w="9" h="5">
                <a:moveTo>
                  <a:pt x="4" y="1"/>
                </a:moveTo>
                <a:cubicBezTo>
                  <a:pt x="0" y="1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3"/>
                </a:cubicBezTo>
                <a:cubicBezTo>
                  <a:pt x="9" y="3"/>
                  <a:pt x="6" y="0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5" name="Freeform 137" descr="© INSCALE GmbH, 18.06.2010"/>
          <p:cNvSpPr>
            <a:spLocks/>
          </p:cNvSpPr>
          <p:nvPr/>
        </p:nvSpPr>
        <p:spPr bwMode="auto">
          <a:xfrm>
            <a:off x="2856343" y="4940368"/>
            <a:ext cx="21852" cy="2185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0"/>
              </a:cxn>
              <a:cxn ang="0">
                <a:pos x="2" y="7"/>
              </a:cxn>
              <a:cxn ang="0">
                <a:pos x="6" y="10"/>
              </a:cxn>
              <a:cxn ang="0">
                <a:pos x="9" y="9"/>
              </a:cxn>
              <a:cxn ang="0">
                <a:pos x="7" y="0"/>
              </a:cxn>
            </a:cxnLst>
            <a:rect l="0" t="0" r="r" b="b"/>
            <a:pathLst>
              <a:path w="9" h="10">
                <a:moveTo>
                  <a:pt x="7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0" y="4"/>
                  <a:pt x="2" y="7"/>
                </a:cubicBezTo>
                <a:cubicBezTo>
                  <a:pt x="4" y="9"/>
                  <a:pt x="6" y="10"/>
                  <a:pt x="6" y="10"/>
                </a:cubicBezTo>
                <a:cubicBezTo>
                  <a:pt x="9" y="9"/>
                  <a:pt x="9" y="9"/>
                  <a:pt x="9" y="9"/>
                </a:cubicBez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6" name="Freeform 138" descr="© INSCALE GmbH, 18.06.2010"/>
          <p:cNvSpPr>
            <a:spLocks/>
          </p:cNvSpPr>
          <p:nvPr/>
        </p:nvSpPr>
        <p:spPr bwMode="auto">
          <a:xfrm>
            <a:off x="2865709" y="4668778"/>
            <a:ext cx="775747" cy="385532"/>
          </a:xfrm>
          <a:custGeom>
            <a:avLst/>
            <a:gdLst/>
            <a:ahLst/>
            <a:cxnLst>
              <a:cxn ang="0">
                <a:pos x="335" y="43"/>
              </a:cxn>
              <a:cxn ang="0">
                <a:pos x="332" y="17"/>
              </a:cxn>
              <a:cxn ang="0">
                <a:pos x="320" y="11"/>
              </a:cxn>
              <a:cxn ang="0">
                <a:pos x="293" y="14"/>
              </a:cxn>
              <a:cxn ang="0">
                <a:pos x="267" y="2"/>
              </a:cxn>
              <a:cxn ang="0">
                <a:pos x="251" y="0"/>
              </a:cxn>
              <a:cxn ang="0">
                <a:pos x="237" y="14"/>
              </a:cxn>
              <a:cxn ang="0">
                <a:pos x="228" y="26"/>
              </a:cxn>
              <a:cxn ang="0">
                <a:pos x="217" y="31"/>
              </a:cxn>
              <a:cxn ang="0">
                <a:pos x="205" y="25"/>
              </a:cxn>
              <a:cxn ang="0">
                <a:pos x="193" y="18"/>
              </a:cxn>
              <a:cxn ang="0">
                <a:pos x="177" y="31"/>
              </a:cxn>
              <a:cxn ang="0">
                <a:pos x="149" y="60"/>
              </a:cxn>
              <a:cxn ang="0">
                <a:pos x="156" y="88"/>
              </a:cxn>
              <a:cxn ang="0">
                <a:pos x="150" y="98"/>
              </a:cxn>
              <a:cxn ang="0">
                <a:pos x="126" y="91"/>
              </a:cxn>
              <a:cxn ang="0">
                <a:pos x="110" y="95"/>
              </a:cxn>
              <a:cxn ang="0">
                <a:pos x="90" y="107"/>
              </a:cxn>
              <a:cxn ang="0">
                <a:pos x="69" y="110"/>
              </a:cxn>
              <a:cxn ang="0">
                <a:pos x="51" y="99"/>
              </a:cxn>
              <a:cxn ang="0">
                <a:pos x="34" y="117"/>
              </a:cxn>
              <a:cxn ang="0">
                <a:pos x="27" y="104"/>
              </a:cxn>
              <a:cxn ang="0">
                <a:pos x="10" y="99"/>
              </a:cxn>
              <a:cxn ang="0">
                <a:pos x="3" y="120"/>
              </a:cxn>
              <a:cxn ang="0">
                <a:pos x="18" y="133"/>
              </a:cxn>
              <a:cxn ang="0">
                <a:pos x="32" y="144"/>
              </a:cxn>
              <a:cxn ang="0">
                <a:pos x="45" y="146"/>
              </a:cxn>
              <a:cxn ang="0">
                <a:pos x="57" y="149"/>
              </a:cxn>
              <a:cxn ang="0">
                <a:pos x="76" y="138"/>
              </a:cxn>
              <a:cxn ang="0">
                <a:pos x="104" y="139"/>
              </a:cxn>
              <a:cxn ang="0">
                <a:pos x="125" y="128"/>
              </a:cxn>
              <a:cxn ang="0">
                <a:pos x="127" y="142"/>
              </a:cxn>
              <a:cxn ang="0">
                <a:pos x="134" y="156"/>
              </a:cxn>
              <a:cxn ang="0">
                <a:pos x="169" y="160"/>
              </a:cxn>
              <a:cxn ang="0">
                <a:pos x="197" y="165"/>
              </a:cxn>
              <a:cxn ang="0">
                <a:pos x="214" y="170"/>
              </a:cxn>
              <a:cxn ang="0">
                <a:pos x="238" y="164"/>
              </a:cxn>
              <a:cxn ang="0">
                <a:pos x="256" y="153"/>
              </a:cxn>
              <a:cxn ang="0">
                <a:pos x="275" y="154"/>
              </a:cxn>
              <a:cxn ang="0">
                <a:pos x="295" y="149"/>
              </a:cxn>
              <a:cxn ang="0">
                <a:pos x="300" y="137"/>
              </a:cxn>
              <a:cxn ang="0">
                <a:pos x="320" y="118"/>
              </a:cxn>
              <a:cxn ang="0">
                <a:pos x="313" y="104"/>
              </a:cxn>
              <a:cxn ang="0">
                <a:pos x="317" y="86"/>
              </a:cxn>
              <a:cxn ang="0">
                <a:pos x="328" y="82"/>
              </a:cxn>
              <a:cxn ang="0">
                <a:pos x="339" y="69"/>
              </a:cxn>
            </a:cxnLst>
            <a:rect l="0" t="0" r="r" b="b"/>
            <a:pathLst>
              <a:path w="343" h="171">
                <a:moveTo>
                  <a:pt x="342" y="57"/>
                </a:moveTo>
                <a:cubicBezTo>
                  <a:pt x="340" y="53"/>
                  <a:pt x="337" y="49"/>
                  <a:pt x="337" y="49"/>
                </a:cubicBezTo>
                <a:cubicBezTo>
                  <a:pt x="335" y="43"/>
                  <a:pt x="335" y="43"/>
                  <a:pt x="335" y="43"/>
                </a:cubicBezTo>
                <a:cubicBezTo>
                  <a:pt x="335" y="43"/>
                  <a:pt x="328" y="39"/>
                  <a:pt x="328" y="34"/>
                </a:cubicBezTo>
                <a:cubicBezTo>
                  <a:pt x="329" y="29"/>
                  <a:pt x="332" y="27"/>
                  <a:pt x="332" y="27"/>
                </a:cubicBezTo>
                <a:cubicBezTo>
                  <a:pt x="332" y="17"/>
                  <a:pt x="332" y="17"/>
                  <a:pt x="332" y="17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09" y="8"/>
                  <a:pt x="309" y="8"/>
                  <a:pt x="309" y="8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293" y="14"/>
                  <a:pt x="293" y="14"/>
                  <a:pt x="293" y="14"/>
                </a:cubicBezTo>
                <a:cubicBezTo>
                  <a:pt x="293" y="14"/>
                  <a:pt x="288" y="6"/>
                  <a:pt x="283" y="6"/>
                </a:cubicBezTo>
                <a:cubicBezTo>
                  <a:pt x="279" y="6"/>
                  <a:pt x="277" y="7"/>
                  <a:pt x="277" y="7"/>
                </a:cubicBezTo>
                <a:cubicBezTo>
                  <a:pt x="277" y="7"/>
                  <a:pt x="268" y="2"/>
                  <a:pt x="267" y="2"/>
                </a:cubicBezTo>
                <a:cubicBezTo>
                  <a:pt x="266" y="2"/>
                  <a:pt x="259" y="0"/>
                  <a:pt x="259" y="0"/>
                </a:cubicBezTo>
                <a:cubicBezTo>
                  <a:pt x="259" y="0"/>
                  <a:pt x="258" y="1"/>
                  <a:pt x="256" y="2"/>
                </a:cubicBezTo>
                <a:cubicBezTo>
                  <a:pt x="253" y="2"/>
                  <a:pt x="251" y="0"/>
                  <a:pt x="251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37" y="14"/>
                  <a:pt x="233" y="18"/>
                  <a:pt x="232" y="20"/>
                </a:cubicBezTo>
                <a:cubicBezTo>
                  <a:pt x="232" y="22"/>
                  <a:pt x="235" y="28"/>
                  <a:pt x="234" y="28"/>
                </a:cubicBezTo>
                <a:cubicBezTo>
                  <a:pt x="232" y="28"/>
                  <a:pt x="228" y="26"/>
                  <a:pt x="228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5" y="25"/>
                  <a:pt x="202" y="20"/>
                  <a:pt x="201" y="19"/>
                </a:cubicBezTo>
                <a:cubicBezTo>
                  <a:pt x="199" y="19"/>
                  <a:pt x="197" y="17"/>
                  <a:pt x="197" y="17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19"/>
                  <a:pt x="194" y="19"/>
                  <a:pt x="194" y="20"/>
                </a:cubicBezTo>
                <a:cubicBezTo>
                  <a:pt x="194" y="25"/>
                  <a:pt x="192" y="30"/>
                  <a:pt x="190" y="33"/>
                </a:cubicBezTo>
                <a:cubicBezTo>
                  <a:pt x="184" y="29"/>
                  <a:pt x="181" y="29"/>
                  <a:pt x="177" y="31"/>
                </a:cubicBezTo>
                <a:cubicBezTo>
                  <a:pt x="179" y="35"/>
                  <a:pt x="176" y="48"/>
                  <a:pt x="169" y="48"/>
                </a:cubicBezTo>
                <a:cubicBezTo>
                  <a:pt x="166" y="48"/>
                  <a:pt x="163" y="49"/>
                  <a:pt x="160" y="50"/>
                </a:cubicBezTo>
                <a:cubicBezTo>
                  <a:pt x="158" y="51"/>
                  <a:pt x="153" y="59"/>
                  <a:pt x="149" y="60"/>
                </a:cubicBezTo>
                <a:cubicBezTo>
                  <a:pt x="145" y="62"/>
                  <a:pt x="151" y="65"/>
                  <a:pt x="152" y="67"/>
                </a:cubicBezTo>
                <a:cubicBezTo>
                  <a:pt x="153" y="70"/>
                  <a:pt x="156" y="70"/>
                  <a:pt x="158" y="74"/>
                </a:cubicBezTo>
                <a:cubicBezTo>
                  <a:pt x="162" y="80"/>
                  <a:pt x="157" y="81"/>
                  <a:pt x="156" y="88"/>
                </a:cubicBezTo>
                <a:cubicBezTo>
                  <a:pt x="161" y="86"/>
                  <a:pt x="162" y="88"/>
                  <a:pt x="164" y="91"/>
                </a:cubicBezTo>
                <a:cubicBezTo>
                  <a:pt x="164" y="92"/>
                  <a:pt x="163" y="100"/>
                  <a:pt x="162" y="102"/>
                </a:cubicBezTo>
                <a:cubicBezTo>
                  <a:pt x="160" y="104"/>
                  <a:pt x="151" y="100"/>
                  <a:pt x="150" y="98"/>
                </a:cubicBezTo>
                <a:cubicBezTo>
                  <a:pt x="149" y="97"/>
                  <a:pt x="150" y="91"/>
                  <a:pt x="151" y="90"/>
                </a:cubicBezTo>
                <a:cubicBezTo>
                  <a:pt x="144" y="86"/>
                  <a:pt x="143" y="97"/>
                  <a:pt x="139" y="94"/>
                </a:cubicBezTo>
                <a:cubicBezTo>
                  <a:pt x="134" y="91"/>
                  <a:pt x="131" y="89"/>
                  <a:pt x="126" y="91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19" y="90"/>
                  <a:pt x="127" y="92"/>
                  <a:pt x="124" y="95"/>
                </a:cubicBezTo>
                <a:cubicBezTo>
                  <a:pt x="123" y="96"/>
                  <a:pt x="112" y="95"/>
                  <a:pt x="110" y="95"/>
                </a:cubicBezTo>
                <a:cubicBezTo>
                  <a:pt x="107" y="96"/>
                  <a:pt x="102" y="96"/>
                  <a:pt x="98" y="97"/>
                </a:cubicBezTo>
                <a:cubicBezTo>
                  <a:pt x="96" y="98"/>
                  <a:pt x="90" y="102"/>
                  <a:pt x="88" y="105"/>
                </a:cubicBezTo>
                <a:cubicBezTo>
                  <a:pt x="88" y="105"/>
                  <a:pt x="90" y="106"/>
                  <a:pt x="90" y="107"/>
                </a:cubicBezTo>
                <a:cubicBezTo>
                  <a:pt x="85" y="105"/>
                  <a:pt x="84" y="109"/>
                  <a:pt x="80" y="11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8" y="109"/>
                  <a:pt x="74" y="110"/>
                  <a:pt x="69" y="110"/>
                </a:cubicBezTo>
                <a:cubicBezTo>
                  <a:pt x="69" y="107"/>
                  <a:pt x="67" y="105"/>
                  <a:pt x="65" y="104"/>
                </a:cubicBezTo>
                <a:cubicBezTo>
                  <a:pt x="66" y="102"/>
                  <a:pt x="67" y="101"/>
                  <a:pt x="65" y="100"/>
                </a:cubicBezTo>
                <a:cubicBezTo>
                  <a:pt x="66" y="100"/>
                  <a:pt x="53" y="97"/>
                  <a:pt x="51" y="99"/>
                </a:cubicBezTo>
                <a:cubicBezTo>
                  <a:pt x="49" y="104"/>
                  <a:pt x="47" y="97"/>
                  <a:pt x="48" y="97"/>
                </a:cubicBezTo>
                <a:cubicBezTo>
                  <a:pt x="44" y="99"/>
                  <a:pt x="48" y="102"/>
                  <a:pt x="48" y="107"/>
                </a:cubicBezTo>
                <a:cubicBezTo>
                  <a:pt x="47" y="112"/>
                  <a:pt x="38" y="116"/>
                  <a:pt x="34" y="117"/>
                </a:cubicBezTo>
                <a:cubicBezTo>
                  <a:pt x="34" y="116"/>
                  <a:pt x="38" y="111"/>
                  <a:pt x="35" y="110"/>
                </a:cubicBezTo>
                <a:cubicBezTo>
                  <a:pt x="34" y="109"/>
                  <a:pt x="31" y="111"/>
                  <a:pt x="31" y="112"/>
                </a:cubicBezTo>
                <a:cubicBezTo>
                  <a:pt x="29" y="107"/>
                  <a:pt x="30" y="107"/>
                  <a:pt x="27" y="104"/>
                </a:cubicBezTo>
                <a:cubicBezTo>
                  <a:pt x="24" y="101"/>
                  <a:pt x="19" y="97"/>
                  <a:pt x="18" y="97"/>
                </a:cubicBezTo>
                <a:cubicBezTo>
                  <a:pt x="14" y="95"/>
                  <a:pt x="16" y="100"/>
                  <a:pt x="12" y="100"/>
                </a:cubicBezTo>
                <a:cubicBezTo>
                  <a:pt x="11" y="100"/>
                  <a:pt x="11" y="100"/>
                  <a:pt x="10" y="99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10"/>
                  <a:pt x="0" y="120"/>
                  <a:pt x="0" y="120"/>
                </a:cubicBezTo>
                <a:cubicBezTo>
                  <a:pt x="3" y="120"/>
                  <a:pt x="3" y="120"/>
                  <a:pt x="3" y="120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6" y="139"/>
                  <a:pt x="17" y="140"/>
                </a:cubicBezTo>
                <a:cubicBezTo>
                  <a:pt x="18" y="142"/>
                  <a:pt x="22" y="141"/>
                  <a:pt x="22" y="141"/>
                </a:cubicBezTo>
                <a:cubicBezTo>
                  <a:pt x="22" y="141"/>
                  <a:pt x="29" y="146"/>
                  <a:pt x="32" y="144"/>
                </a:cubicBezTo>
                <a:cubicBezTo>
                  <a:pt x="35" y="143"/>
                  <a:pt x="41" y="136"/>
                  <a:pt x="41" y="136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50" y="142"/>
                  <a:pt x="53" y="143"/>
                </a:cubicBezTo>
                <a:cubicBezTo>
                  <a:pt x="57" y="145"/>
                  <a:pt x="57" y="149"/>
                  <a:pt x="57" y="149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3" y="147"/>
                  <a:pt x="67" y="139"/>
                  <a:pt x="76" y="138"/>
                </a:cubicBezTo>
                <a:cubicBezTo>
                  <a:pt x="85" y="137"/>
                  <a:pt x="87" y="138"/>
                  <a:pt x="87" y="138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23" y="126"/>
                  <a:pt x="125" y="128"/>
                </a:cubicBezTo>
                <a:cubicBezTo>
                  <a:pt x="127" y="130"/>
                  <a:pt x="120" y="134"/>
                  <a:pt x="120" y="134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5" y="141"/>
                  <a:pt x="127" y="142"/>
                </a:cubicBezTo>
                <a:cubicBezTo>
                  <a:pt x="129" y="143"/>
                  <a:pt x="128" y="147"/>
                  <a:pt x="128" y="14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4" y="170"/>
                  <a:pt x="214" y="170"/>
                  <a:pt x="214" y="170"/>
                </a:cubicBezTo>
                <a:cubicBezTo>
                  <a:pt x="225" y="168"/>
                  <a:pt x="225" y="168"/>
                  <a:pt x="225" y="168"/>
                </a:cubicBezTo>
                <a:cubicBezTo>
                  <a:pt x="232" y="171"/>
                  <a:pt x="232" y="171"/>
                  <a:pt x="232" y="171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8" y="164"/>
                  <a:pt x="241" y="164"/>
                  <a:pt x="243" y="163"/>
                </a:cubicBezTo>
                <a:cubicBezTo>
                  <a:pt x="245" y="162"/>
                  <a:pt x="244" y="156"/>
                  <a:pt x="247" y="156"/>
                </a:cubicBezTo>
                <a:cubicBezTo>
                  <a:pt x="251" y="155"/>
                  <a:pt x="256" y="153"/>
                  <a:pt x="256" y="153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62" y="154"/>
                  <a:pt x="267" y="151"/>
                  <a:pt x="270" y="152"/>
                </a:cubicBezTo>
                <a:cubicBezTo>
                  <a:pt x="273" y="152"/>
                  <a:pt x="275" y="154"/>
                  <a:pt x="275" y="154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9" y="149"/>
                  <a:pt x="279" y="147"/>
                  <a:pt x="287" y="147"/>
                </a:cubicBezTo>
                <a:cubicBezTo>
                  <a:pt x="293" y="146"/>
                  <a:pt x="295" y="149"/>
                  <a:pt x="295" y="149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47"/>
                  <a:pt x="294" y="144"/>
                  <a:pt x="296" y="140"/>
                </a:cubicBezTo>
                <a:cubicBezTo>
                  <a:pt x="298" y="136"/>
                  <a:pt x="300" y="137"/>
                  <a:pt x="300" y="13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9" y="127"/>
                  <a:pt x="319" y="127"/>
                  <a:pt x="319" y="12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0" y="118"/>
                  <a:pt x="315" y="117"/>
                  <a:pt x="315" y="115"/>
                </a:cubicBezTo>
                <a:cubicBezTo>
                  <a:pt x="314" y="112"/>
                  <a:pt x="317" y="110"/>
                  <a:pt x="317" y="109"/>
                </a:cubicBezTo>
                <a:cubicBezTo>
                  <a:pt x="317" y="107"/>
                  <a:pt x="313" y="107"/>
                  <a:pt x="313" y="104"/>
                </a:cubicBezTo>
                <a:cubicBezTo>
                  <a:pt x="314" y="101"/>
                  <a:pt x="328" y="98"/>
                  <a:pt x="326" y="92"/>
                </a:cubicBezTo>
                <a:cubicBezTo>
                  <a:pt x="324" y="85"/>
                  <a:pt x="322" y="85"/>
                  <a:pt x="322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6"/>
                  <a:pt x="312" y="88"/>
                  <a:pt x="314" y="83"/>
                </a:cubicBezTo>
                <a:cubicBezTo>
                  <a:pt x="315" y="79"/>
                  <a:pt x="320" y="78"/>
                  <a:pt x="322" y="77"/>
                </a:cubicBezTo>
                <a:cubicBezTo>
                  <a:pt x="324" y="77"/>
                  <a:pt x="328" y="82"/>
                  <a:pt x="328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1" y="70"/>
                  <a:pt x="341" y="70"/>
                  <a:pt x="341" y="70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2" y="67"/>
                  <a:pt x="342" y="67"/>
                  <a:pt x="342" y="67"/>
                </a:cubicBezTo>
                <a:cubicBezTo>
                  <a:pt x="342" y="67"/>
                  <a:pt x="343" y="60"/>
                  <a:pt x="342" y="57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7" name="Freeform 139" descr="© INSCALE GmbH, 18.06.2010"/>
          <p:cNvSpPr>
            <a:spLocks noEditPoints="1"/>
          </p:cNvSpPr>
          <p:nvPr/>
        </p:nvSpPr>
        <p:spPr bwMode="auto">
          <a:xfrm>
            <a:off x="3408887" y="6555858"/>
            <a:ext cx="51508" cy="46826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2" y="4"/>
              </a:cxn>
              <a:cxn ang="0">
                <a:pos x="5" y="8"/>
              </a:cxn>
              <a:cxn ang="0">
                <a:pos x="7" y="3"/>
              </a:cxn>
              <a:cxn ang="0">
                <a:pos x="16" y="11"/>
              </a:cxn>
              <a:cxn ang="0">
                <a:pos x="14" y="12"/>
              </a:cxn>
              <a:cxn ang="0">
                <a:pos x="11" y="9"/>
              </a:cxn>
              <a:cxn ang="0">
                <a:pos x="9" y="11"/>
              </a:cxn>
              <a:cxn ang="0">
                <a:pos x="10" y="15"/>
              </a:cxn>
              <a:cxn ang="0">
                <a:pos x="19" y="20"/>
              </a:cxn>
              <a:cxn ang="0">
                <a:pos x="23" y="15"/>
              </a:cxn>
              <a:cxn ang="0">
                <a:pos x="16" y="11"/>
              </a:cxn>
            </a:cxnLst>
            <a:rect l="0" t="0" r="r" b="b"/>
            <a:pathLst>
              <a:path w="23" h="20">
                <a:moveTo>
                  <a:pt x="7" y="3"/>
                </a:moveTo>
                <a:cubicBezTo>
                  <a:pt x="0" y="0"/>
                  <a:pt x="2" y="4"/>
                  <a:pt x="2" y="4"/>
                </a:cubicBezTo>
                <a:cubicBezTo>
                  <a:pt x="5" y="8"/>
                  <a:pt x="5" y="8"/>
                  <a:pt x="5" y="8"/>
                </a:cubicBezTo>
                <a:cubicBezTo>
                  <a:pt x="9" y="9"/>
                  <a:pt x="15" y="5"/>
                  <a:pt x="7" y="3"/>
                </a:cubicBezTo>
                <a:close/>
                <a:moveTo>
                  <a:pt x="16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5" y="20"/>
                  <a:pt x="19" y="20"/>
                </a:cubicBezTo>
                <a:cubicBezTo>
                  <a:pt x="23" y="20"/>
                  <a:pt x="23" y="15"/>
                  <a:pt x="23" y="15"/>
                </a:cubicBezTo>
                <a:lnTo>
                  <a:pt x="16" y="11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8" name="Freeform 140" descr="© INSCALE GmbH, 18.06.2010"/>
          <p:cNvSpPr>
            <a:spLocks noEditPoints="1"/>
          </p:cNvSpPr>
          <p:nvPr/>
        </p:nvSpPr>
        <p:spPr bwMode="auto">
          <a:xfrm>
            <a:off x="1379770" y="2862863"/>
            <a:ext cx="806965" cy="1510913"/>
          </a:xfrm>
          <a:custGeom>
            <a:avLst/>
            <a:gdLst/>
            <a:ahLst/>
            <a:cxnLst>
              <a:cxn ang="0">
                <a:pos x="281" y="467"/>
              </a:cxn>
              <a:cxn ang="0">
                <a:pos x="290" y="431"/>
              </a:cxn>
              <a:cxn ang="0">
                <a:pos x="245" y="321"/>
              </a:cxn>
              <a:cxn ang="0">
                <a:pos x="210" y="295"/>
              </a:cxn>
              <a:cxn ang="0">
                <a:pos x="257" y="247"/>
              </a:cxn>
              <a:cxn ang="0">
                <a:pos x="197" y="186"/>
              </a:cxn>
              <a:cxn ang="0">
                <a:pos x="248" y="141"/>
              </a:cxn>
              <a:cxn ang="0">
                <a:pos x="191" y="133"/>
              </a:cxn>
              <a:cxn ang="0">
                <a:pos x="164" y="140"/>
              </a:cxn>
              <a:cxn ang="0">
                <a:pos x="143" y="161"/>
              </a:cxn>
              <a:cxn ang="0">
                <a:pos x="146" y="202"/>
              </a:cxn>
              <a:cxn ang="0">
                <a:pos x="111" y="230"/>
              </a:cxn>
              <a:cxn ang="0">
                <a:pos x="127" y="247"/>
              </a:cxn>
              <a:cxn ang="0">
                <a:pos x="131" y="260"/>
              </a:cxn>
              <a:cxn ang="0">
                <a:pos x="101" y="317"/>
              </a:cxn>
              <a:cxn ang="0">
                <a:pos x="142" y="276"/>
              </a:cxn>
              <a:cxn ang="0">
                <a:pos x="148" y="287"/>
              </a:cxn>
              <a:cxn ang="0">
                <a:pos x="127" y="344"/>
              </a:cxn>
              <a:cxn ang="0">
                <a:pos x="145" y="363"/>
              </a:cxn>
              <a:cxn ang="0">
                <a:pos x="188" y="366"/>
              </a:cxn>
              <a:cxn ang="0">
                <a:pos x="180" y="416"/>
              </a:cxn>
              <a:cxn ang="0">
                <a:pos x="186" y="472"/>
              </a:cxn>
              <a:cxn ang="0">
                <a:pos x="109" y="492"/>
              </a:cxn>
              <a:cxn ang="0">
                <a:pos x="102" y="536"/>
              </a:cxn>
              <a:cxn ang="0">
                <a:pos x="74" y="560"/>
              </a:cxn>
              <a:cxn ang="0">
                <a:pos x="109" y="569"/>
              </a:cxn>
              <a:cxn ang="0">
                <a:pos x="171" y="582"/>
              </a:cxn>
              <a:cxn ang="0">
                <a:pos x="55" y="640"/>
              </a:cxn>
              <a:cxn ang="0">
                <a:pos x="62" y="657"/>
              </a:cxn>
              <a:cxn ang="0">
                <a:pos x="122" y="645"/>
              </a:cxn>
              <a:cxn ang="0">
                <a:pos x="201" y="649"/>
              </a:cxn>
              <a:cxn ang="0">
                <a:pos x="310" y="653"/>
              </a:cxn>
              <a:cxn ang="0">
                <a:pos x="295" y="614"/>
              </a:cxn>
              <a:cxn ang="0">
                <a:pos x="319" y="598"/>
              </a:cxn>
              <a:cxn ang="0">
                <a:pos x="209" y="650"/>
              </a:cxn>
              <a:cxn ang="0">
                <a:pos x="121" y="471"/>
              </a:cxn>
              <a:cxn ang="0">
                <a:pos x="139" y="396"/>
              </a:cxn>
              <a:cxn ang="0">
                <a:pos x="138" y="302"/>
              </a:cxn>
              <a:cxn ang="0">
                <a:pos x="89" y="291"/>
              </a:cxn>
              <a:cxn ang="0">
                <a:pos x="109" y="281"/>
              </a:cxn>
              <a:cxn ang="0">
                <a:pos x="88" y="238"/>
              </a:cxn>
              <a:cxn ang="0">
                <a:pos x="112" y="235"/>
              </a:cxn>
              <a:cxn ang="0">
                <a:pos x="103" y="260"/>
              </a:cxn>
              <a:cxn ang="0">
                <a:pos x="117" y="217"/>
              </a:cxn>
              <a:cxn ang="0">
                <a:pos x="82" y="197"/>
              </a:cxn>
              <a:cxn ang="0">
                <a:pos x="88" y="177"/>
              </a:cxn>
              <a:cxn ang="0">
                <a:pos x="114" y="176"/>
              </a:cxn>
              <a:cxn ang="0">
                <a:pos x="127" y="203"/>
              </a:cxn>
              <a:cxn ang="0">
                <a:pos x="135" y="173"/>
              </a:cxn>
              <a:cxn ang="0">
                <a:pos x="81" y="165"/>
              </a:cxn>
              <a:cxn ang="0">
                <a:pos x="141" y="134"/>
              </a:cxn>
              <a:cxn ang="0">
                <a:pos x="104" y="132"/>
              </a:cxn>
              <a:cxn ang="0">
                <a:pos x="242" y="113"/>
              </a:cxn>
              <a:cxn ang="0">
                <a:pos x="256" y="107"/>
              </a:cxn>
              <a:cxn ang="0">
                <a:pos x="259" y="94"/>
              </a:cxn>
              <a:cxn ang="0">
                <a:pos x="310" y="82"/>
              </a:cxn>
              <a:cxn ang="0">
                <a:pos x="282" y="93"/>
              </a:cxn>
              <a:cxn ang="0">
                <a:pos x="339" y="23"/>
              </a:cxn>
              <a:cxn ang="0">
                <a:pos x="357" y="3"/>
              </a:cxn>
              <a:cxn ang="0">
                <a:pos x="49" y="396"/>
              </a:cxn>
              <a:cxn ang="0">
                <a:pos x="96" y="386"/>
              </a:cxn>
              <a:cxn ang="0">
                <a:pos x="34" y="332"/>
              </a:cxn>
              <a:cxn ang="0">
                <a:pos x="13" y="377"/>
              </a:cxn>
            </a:cxnLst>
            <a:rect l="0" t="0" r="r" b="b"/>
            <a:pathLst>
              <a:path w="357" h="670">
                <a:moveTo>
                  <a:pt x="342" y="526"/>
                </a:moveTo>
                <a:cubicBezTo>
                  <a:pt x="330" y="519"/>
                  <a:pt x="330" y="519"/>
                  <a:pt x="330" y="519"/>
                </a:cubicBezTo>
                <a:cubicBezTo>
                  <a:pt x="328" y="520"/>
                  <a:pt x="328" y="520"/>
                  <a:pt x="328" y="520"/>
                </a:cubicBezTo>
                <a:cubicBezTo>
                  <a:pt x="310" y="519"/>
                  <a:pt x="310" y="519"/>
                  <a:pt x="310" y="519"/>
                </a:cubicBezTo>
                <a:cubicBezTo>
                  <a:pt x="303" y="530"/>
                  <a:pt x="303" y="530"/>
                  <a:pt x="303" y="530"/>
                </a:cubicBezTo>
                <a:cubicBezTo>
                  <a:pt x="299" y="528"/>
                  <a:pt x="299" y="528"/>
                  <a:pt x="299" y="528"/>
                </a:cubicBezTo>
                <a:cubicBezTo>
                  <a:pt x="295" y="522"/>
                  <a:pt x="295" y="522"/>
                  <a:pt x="295" y="522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91" y="520"/>
                  <a:pt x="292" y="515"/>
                  <a:pt x="296" y="514"/>
                </a:cubicBezTo>
                <a:cubicBezTo>
                  <a:pt x="301" y="512"/>
                  <a:pt x="308" y="508"/>
                  <a:pt x="308" y="504"/>
                </a:cubicBezTo>
                <a:cubicBezTo>
                  <a:pt x="309" y="501"/>
                  <a:pt x="305" y="486"/>
                  <a:pt x="305" y="486"/>
                </a:cubicBezTo>
                <a:cubicBezTo>
                  <a:pt x="299" y="480"/>
                  <a:pt x="299" y="480"/>
                  <a:pt x="299" y="480"/>
                </a:cubicBezTo>
                <a:cubicBezTo>
                  <a:pt x="292" y="473"/>
                  <a:pt x="292" y="473"/>
                  <a:pt x="292" y="473"/>
                </a:cubicBezTo>
                <a:cubicBezTo>
                  <a:pt x="292" y="473"/>
                  <a:pt x="290" y="469"/>
                  <a:pt x="287" y="468"/>
                </a:cubicBezTo>
                <a:cubicBezTo>
                  <a:pt x="285" y="468"/>
                  <a:pt x="281" y="467"/>
                  <a:pt x="281" y="467"/>
                </a:cubicBezTo>
                <a:cubicBezTo>
                  <a:pt x="279" y="469"/>
                  <a:pt x="279" y="469"/>
                  <a:pt x="279" y="469"/>
                </a:cubicBezTo>
                <a:cubicBezTo>
                  <a:pt x="276" y="466"/>
                  <a:pt x="276" y="466"/>
                  <a:pt x="276" y="466"/>
                </a:cubicBezTo>
                <a:cubicBezTo>
                  <a:pt x="268" y="465"/>
                  <a:pt x="268" y="465"/>
                  <a:pt x="268" y="465"/>
                </a:cubicBezTo>
                <a:cubicBezTo>
                  <a:pt x="276" y="463"/>
                  <a:pt x="276" y="463"/>
                  <a:pt x="276" y="463"/>
                </a:cubicBezTo>
                <a:cubicBezTo>
                  <a:pt x="279" y="466"/>
                  <a:pt x="279" y="466"/>
                  <a:pt x="279" y="466"/>
                </a:cubicBezTo>
                <a:cubicBezTo>
                  <a:pt x="289" y="465"/>
                  <a:pt x="289" y="465"/>
                  <a:pt x="289" y="465"/>
                </a:cubicBezTo>
                <a:cubicBezTo>
                  <a:pt x="289" y="465"/>
                  <a:pt x="293" y="472"/>
                  <a:pt x="294" y="473"/>
                </a:cubicBezTo>
                <a:cubicBezTo>
                  <a:pt x="298" y="473"/>
                  <a:pt x="298" y="473"/>
                  <a:pt x="298" y="473"/>
                </a:cubicBezTo>
                <a:cubicBezTo>
                  <a:pt x="301" y="477"/>
                  <a:pt x="301" y="477"/>
                  <a:pt x="301" y="477"/>
                </a:cubicBezTo>
                <a:cubicBezTo>
                  <a:pt x="303" y="475"/>
                  <a:pt x="303" y="475"/>
                  <a:pt x="303" y="47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43"/>
                  <a:pt x="295" y="443"/>
                  <a:pt x="295" y="443"/>
                </a:cubicBezTo>
                <a:cubicBezTo>
                  <a:pt x="298" y="441"/>
                  <a:pt x="298" y="441"/>
                  <a:pt x="298" y="441"/>
                </a:cubicBezTo>
                <a:cubicBezTo>
                  <a:pt x="294" y="431"/>
                  <a:pt x="294" y="431"/>
                  <a:pt x="294" y="431"/>
                </a:cubicBezTo>
                <a:cubicBezTo>
                  <a:pt x="290" y="431"/>
                  <a:pt x="290" y="431"/>
                  <a:pt x="290" y="431"/>
                </a:cubicBezTo>
                <a:cubicBezTo>
                  <a:pt x="286" y="416"/>
                  <a:pt x="286" y="416"/>
                  <a:pt x="286" y="416"/>
                </a:cubicBezTo>
                <a:cubicBezTo>
                  <a:pt x="277" y="407"/>
                  <a:pt x="277" y="407"/>
                  <a:pt x="277" y="407"/>
                </a:cubicBezTo>
                <a:cubicBezTo>
                  <a:pt x="273" y="406"/>
                  <a:pt x="273" y="406"/>
                  <a:pt x="273" y="406"/>
                </a:cubicBezTo>
                <a:cubicBezTo>
                  <a:pt x="267" y="395"/>
                  <a:pt x="267" y="395"/>
                  <a:pt x="267" y="395"/>
                </a:cubicBezTo>
                <a:cubicBezTo>
                  <a:pt x="263" y="392"/>
                  <a:pt x="263" y="392"/>
                  <a:pt x="263" y="392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59" y="372"/>
                  <a:pt x="259" y="372"/>
                  <a:pt x="259" y="372"/>
                </a:cubicBezTo>
                <a:cubicBezTo>
                  <a:pt x="260" y="354"/>
                  <a:pt x="260" y="354"/>
                  <a:pt x="260" y="354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9" y="337"/>
                  <a:pt x="259" y="337"/>
                  <a:pt x="259" y="337"/>
                </a:cubicBezTo>
                <a:cubicBezTo>
                  <a:pt x="253" y="332"/>
                  <a:pt x="253" y="332"/>
                  <a:pt x="253" y="332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49" y="324"/>
                  <a:pt x="249" y="324"/>
                  <a:pt x="249" y="324"/>
                </a:cubicBezTo>
                <a:cubicBezTo>
                  <a:pt x="248" y="319"/>
                  <a:pt x="248" y="319"/>
                  <a:pt x="248" y="319"/>
                </a:cubicBezTo>
                <a:cubicBezTo>
                  <a:pt x="245" y="321"/>
                  <a:pt x="245" y="321"/>
                  <a:pt x="245" y="321"/>
                </a:cubicBezTo>
                <a:cubicBezTo>
                  <a:pt x="248" y="317"/>
                  <a:pt x="248" y="317"/>
                  <a:pt x="248" y="317"/>
                </a:cubicBezTo>
                <a:cubicBezTo>
                  <a:pt x="245" y="315"/>
                  <a:pt x="245" y="315"/>
                  <a:pt x="245" y="315"/>
                </a:cubicBezTo>
                <a:cubicBezTo>
                  <a:pt x="245" y="315"/>
                  <a:pt x="247" y="312"/>
                  <a:pt x="244" y="311"/>
                </a:cubicBezTo>
                <a:cubicBezTo>
                  <a:pt x="241" y="311"/>
                  <a:pt x="238" y="310"/>
                  <a:pt x="238" y="310"/>
                </a:cubicBezTo>
                <a:cubicBezTo>
                  <a:pt x="228" y="298"/>
                  <a:pt x="228" y="298"/>
                  <a:pt x="228" y="298"/>
                </a:cubicBezTo>
                <a:cubicBezTo>
                  <a:pt x="228" y="298"/>
                  <a:pt x="228" y="296"/>
                  <a:pt x="223" y="297"/>
                </a:cubicBezTo>
                <a:cubicBezTo>
                  <a:pt x="217" y="298"/>
                  <a:pt x="217" y="305"/>
                  <a:pt x="213" y="305"/>
                </a:cubicBezTo>
                <a:cubicBezTo>
                  <a:pt x="209" y="305"/>
                  <a:pt x="208" y="299"/>
                  <a:pt x="208" y="299"/>
                </a:cubicBezTo>
                <a:cubicBezTo>
                  <a:pt x="208" y="299"/>
                  <a:pt x="203" y="301"/>
                  <a:pt x="200" y="300"/>
                </a:cubicBezTo>
                <a:cubicBezTo>
                  <a:pt x="197" y="299"/>
                  <a:pt x="195" y="296"/>
                  <a:pt x="195" y="296"/>
                </a:cubicBezTo>
                <a:cubicBezTo>
                  <a:pt x="195" y="296"/>
                  <a:pt x="187" y="295"/>
                  <a:pt x="188" y="294"/>
                </a:cubicBezTo>
                <a:cubicBezTo>
                  <a:pt x="189" y="292"/>
                  <a:pt x="196" y="292"/>
                  <a:pt x="196" y="292"/>
                </a:cubicBezTo>
                <a:cubicBezTo>
                  <a:pt x="196" y="292"/>
                  <a:pt x="197" y="296"/>
                  <a:pt x="200" y="296"/>
                </a:cubicBezTo>
                <a:cubicBezTo>
                  <a:pt x="202" y="296"/>
                  <a:pt x="207" y="294"/>
                  <a:pt x="207" y="294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26" y="290"/>
                  <a:pt x="226" y="290"/>
                  <a:pt x="226" y="290"/>
                </a:cubicBezTo>
                <a:cubicBezTo>
                  <a:pt x="234" y="283"/>
                  <a:pt x="234" y="283"/>
                  <a:pt x="234" y="283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26" y="279"/>
                  <a:pt x="230" y="278"/>
                  <a:pt x="228" y="275"/>
                </a:cubicBezTo>
                <a:cubicBezTo>
                  <a:pt x="226" y="272"/>
                  <a:pt x="227" y="271"/>
                  <a:pt x="224" y="271"/>
                </a:cubicBezTo>
                <a:cubicBezTo>
                  <a:pt x="219" y="272"/>
                  <a:pt x="217" y="276"/>
                  <a:pt x="215" y="276"/>
                </a:cubicBezTo>
                <a:cubicBezTo>
                  <a:pt x="213" y="277"/>
                  <a:pt x="208" y="276"/>
                  <a:pt x="208" y="276"/>
                </a:cubicBezTo>
                <a:cubicBezTo>
                  <a:pt x="208" y="276"/>
                  <a:pt x="214" y="275"/>
                  <a:pt x="215" y="274"/>
                </a:cubicBezTo>
                <a:cubicBezTo>
                  <a:pt x="216" y="272"/>
                  <a:pt x="220" y="269"/>
                  <a:pt x="223" y="269"/>
                </a:cubicBezTo>
                <a:cubicBezTo>
                  <a:pt x="225" y="269"/>
                  <a:pt x="230" y="272"/>
                  <a:pt x="230" y="272"/>
                </a:cubicBezTo>
                <a:cubicBezTo>
                  <a:pt x="241" y="267"/>
                  <a:pt x="241" y="267"/>
                  <a:pt x="241" y="267"/>
                </a:cubicBezTo>
                <a:cubicBezTo>
                  <a:pt x="246" y="256"/>
                  <a:pt x="246" y="256"/>
                  <a:pt x="246" y="256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4" y="234"/>
                  <a:pt x="264" y="231"/>
                  <a:pt x="266" y="229"/>
                </a:cubicBezTo>
                <a:cubicBezTo>
                  <a:pt x="267" y="227"/>
                  <a:pt x="281" y="214"/>
                  <a:pt x="279" y="206"/>
                </a:cubicBezTo>
                <a:cubicBezTo>
                  <a:pt x="277" y="199"/>
                  <a:pt x="265" y="197"/>
                  <a:pt x="265" y="197"/>
                </a:cubicBezTo>
                <a:cubicBezTo>
                  <a:pt x="257" y="198"/>
                  <a:pt x="257" y="198"/>
                  <a:pt x="257" y="198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5" y="193"/>
                  <a:pt x="231" y="189"/>
                  <a:pt x="226" y="188"/>
                </a:cubicBezTo>
                <a:cubicBezTo>
                  <a:pt x="220" y="188"/>
                  <a:pt x="207" y="192"/>
                  <a:pt x="207" y="192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2" y="187"/>
                  <a:pt x="198" y="186"/>
                  <a:pt x="197" y="186"/>
                </a:cubicBezTo>
                <a:cubicBezTo>
                  <a:pt x="196" y="186"/>
                  <a:pt x="191" y="188"/>
                  <a:pt x="191" y="188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08" y="176"/>
                  <a:pt x="208" y="176"/>
                  <a:pt x="208" y="176"/>
                </a:cubicBezTo>
                <a:cubicBezTo>
                  <a:pt x="201" y="174"/>
                  <a:pt x="201" y="174"/>
                  <a:pt x="201" y="174"/>
                </a:cubicBezTo>
                <a:cubicBezTo>
                  <a:pt x="207" y="173"/>
                  <a:pt x="207" y="173"/>
                  <a:pt x="207" y="173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5" y="164"/>
                  <a:pt x="221" y="163"/>
                  <a:pt x="227" y="158"/>
                </a:cubicBezTo>
                <a:cubicBezTo>
                  <a:pt x="231" y="154"/>
                  <a:pt x="233" y="153"/>
                  <a:pt x="233" y="153"/>
                </a:cubicBezTo>
                <a:cubicBezTo>
                  <a:pt x="233" y="153"/>
                  <a:pt x="240" y="152"/>
                  <a:pt x="243" y="151"/>
                </a:cubicBezTo>
                <a:cubicBezTo>
                  <a:pt x="245" y="149"/>
                  <a:pt x="248" y="141"/>
                  <a:pt x="248" y="141"/>
                </a:cubicBezTo>
                <a:cubicBezTo>
                  <a:pt x="248" y="141"/>
                  <a:pt x="245" y="144"/>
                  <a:pt x="246" y="141"/>
                </a:cubicBezTo>
                <a:cubicBezTo>
                  <a:pt x="246" y="138"/>
                  <a:pt x="251" y="132"/>
                  <a:pt x="251" y="132"/>
                </a:cubicBezTo>
                <a:cubicBezTo>
                  <a:pt x="242" y="129"/>
                  <a:pt x="242" y="129"/>
                  <a:pt x="242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2" y="133"/>
                  <a:pt x="191" y="133"/>
                </a:cubicBezTo>
                <a:cubicBezTo>
                  <a:pt x="188" y="132"/>
                  <a:pt x="193" y="126"/>
                  <a:pt x="193" y="126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4" y="120"/>
                  <a:pt x="183" y="120"/>
                </a:cubicBezTo>
                <a:cubicBezTo>
                  <a:pt x="181" y="120"/>
                  <a:pt x="182" y="122"/>
                  <a:pt x="182" y="122"/>
                </a:cubicBezTo>
                <a:cubicBezTo>
                  <a:pt x="182" y="122"/>
                  <a:pt x="179" y="123"/>
                  <a:pt x="178" y="125"/>
                </a:cubicBezTo>
                <a:cubicBezTo>
                  <a:pt x="177" y="127"/>
                  <a:pt x="179" y="132"/>
                  <a:pt x="179" y="132"/>
                </a:cubicBezTo>
                <a:cubicBezTo>
                  <a:pt x="179" y="132"/>
                  <a:pt x="176" y="130"/>
                  <a:pt x="176" y="134"/>
                </a:cubicBezTo>
                <a:cubicBezTo>
                  <a:pt x="175" y="137"/>
                  <a:pt x="176" y="140"/>
                  <a:pt x="176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3"/>
                  <a:pt x="141" y="179"/>
                  <a:pt x="138" y="179"/>
                </a:cubicBezTo>
                <a:cubicBezTo>
                  <a:pt x="136" y="179"/>
                  <a:pt x="136" y="185"/>
                  <a:pt x="136" y="186"/>
                </a:cubicBezTo>
                <a:cubicBezTo>
                  <a:pt x="137" y="187"/>
                  <a:pt x="134" y="189"/>
                  <a:pt x="135" y="191"/>
                </a:cubicBezTo>
                <a:cubicBezTo>
                  <a:pt x="136" y="193"/>
                  <a:pt x="139" y="192"/>
                  <a:pt x="139" y="192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5"/>
                  <a:pt x="138" y="196"/>
                  <a:pt x="139" y="198"/>
                </a:cubicBezTo>
                <a:cubicBezTo>
                  <a:pt x="139" y="200"/>
                  <a:pt x="144" y="200"/>
                  <a:pt x="146" y="202"/>
                </a:cubicBezTo>
                <a:cubicBezTo>
                  <a:pt x="147" y="204"/>
                  <a:pt x="147" y="206"/>
                  <a:pt x="147" y="206"/>
                </a:cubicBezTo>
                <a:cubicBezTo>
                  <a:pt x="147" y="206"/>
                  <a:pt x="144" y="203"/>
                  <a:pt x="142" y="202"/>
                </a:cubicBezTo>
                <a:cubicBezTo>
                  <a:pt x="141" y="201"/>
                  <a:pt x="137" y="206"/>
                  <a:pt x="137" y="206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1" y="215"/>
                  <a:pt x="131" y="215"/>
                  <a:pt x="131" y="215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1"/>
                  <a:pt x="132" y="222"/>
                  <a:pt x="131" y="223"/>
                </a:cubicBezTo>
                <a:cubicBezTo>
                  <a:pt x="129" y="226"/>
                  <a:pt x="123" y="226"/>
                  <a:pt x="123" y="226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29"/>
                  <a:pt x="111" y="229"/>
                  <a:pt x="111" y="230"/>
                </a:cubicBezTo>
                <a:cubicBezTo>
                  <a:pt x="111" y="232"/>
                  <a:pt x="121" y="235"/>
                  <a:pt x="121" y="235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9" y="228"/>
                  <a:pt x="139" y="228"/>
                  <a:pt x="139" y="228"/>
                </a:cubicBezTo>
                <a:cubicBezTo>
                  <a:pt x="139" y="230"/>
                  <a:pt x="139" y="230"/>
                  <a:pt x="139" y="230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0" y="234"/>
                  <a:pt x="130" y="234"/>
                  <a:pt x="130" y="234"/>
                </a:cubicBezTo>
                <a:cubicBezTo>
                  <a:pt x="134" y="236"/>
                  <a:pt x="134" y="236"/>
                  <a:pt x="134" y="236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9" y="235"/>
                  <a:pt x="129" y="235"/>
                  <a:pt x="129" y="235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9" y="230"/>
                  <a:pt x="149" y="230"/>
                  <a:pt x="149" y="230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52" y="240"/>
                  <a:pt x="151" y="240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41" y="254"/>
                  <a:pt x="141" y="254"/>
                  <a:pt x="141" y="254"/>
                </a:cubicBezTo>
                <a:cubicBezTo>
                  <a:pt x="135" y="253"/>
                  <a:pt x="135" y="253"/>
                  <a:pt x="135" y="253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25" y="260"/>
                  <a:pt x="125" y="260"/>
                  <a:pt x="125" y="260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26" y="267"/>
                  <a:pt x="126" y="267"/>
                  <a:pt x="126" y="26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8" y="285"/>
                  <a:pt x="118" y="285"/>
                  <a:pt x="118" y="285"/>
                </a:cubicBezTo>
                <a:cubicBezTo>
                  <a:pt x="115" y="292"/>
                  <a:pt x="115" y="292"/>
                  <a:pt x="115" y="292"/>
                </a:cubicBezTo>
                <a:cubicBezTo>
                  <a:pt x="116" y="294"/>
                  <a:pt x="116" y="294"/>
                  <a:pt x="116" y="294"/>
                </a:cubicBezTo>
                <a:cubicBezTo>
                  <a:pt x="121" y="294"/>
                  <a:pt x="121" y="294"/>
                  <a:pt x="121" y="294"/>
                </a:cubicBezTo>
                <a:cubicBezTo>
                  <a:pt x="116" y="296"/>
                  <a:pt x="116" y="296"/>
                  <a:pt x="116" y="296"/>
                </a:cubicBezTo>
                <a:cubicBezTo>
                  <a:pt x="111" y="305"/>
                  <a:pt x="111" y="305"/>
                  <a:pt x="111" y="305"/>
                </a:cubicBezTo>
                <a:cubicBezTo>
                  <a:pt x="110" y="306"/>
                  <a:pt x="110" y="306"/>
                  <a:pt x="110" y="306"/>
                </a:cubicBezTo>
                <a:cubicBezTo>
                  <a:pt x="110" y="306"/>
                  <a:pt x="109" y="313"/>
                  <a:pt x="106" y="315"/>
                </a:cubicBezTo>
                <a:cubicBezTo>
                  <a:pt x="105" y="316"/>
                  <a:pt x="101" y="317"/>
                  <a:pt x="101" y="317"/>
                </a:cubicBezTo>
                <a:cubicBezTo>
                  <a:pt x="101" y="317"/>
                  <a:pt x="100" y="324"/>
                  <a:pt x="105" y="324"/>
                </a:cubicBezTo>
                <a:cubicBezTo>
                  <a:pt x="112" y="325"/>
                  <a:pt x="114" y="318"/>
                  <a:pt x="114" y="318"/>
                </a:cubicBezTo>
                <a:cubicBezTo>
                  <a:pt x="113" y="316"/>
                  <a:pt x="113" y="316"/>
                  <a:pt x="113" y="316"/>
                </a:cubicBezTo>
                <a:cubicBezTo>
                  <a:pt x="114" y="314"/>
                  <a:pt x="114" y="314"/>
                  <a:pt x="114" y="314"/>
                </a:cubicBezTo>
                <a:cubicBezTo>
                  <a:pt x="121" y="300"/>
                  <a:pt x="121" y="300"/>
                  <a:pt x="121" y="300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26" y="282"/>
                  <a:pt x="126" y="282"/>
                  <a:pt x="126" y="2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6" y="276"/>
                  <a:pt x="136" y="276"/>
                  <a:pt x="136" y="276"/>
                </a:cubicBezTo>
                <a:cubicBezTo>
                  <a:pt x="139" y="275"/>
                  <a:pt x="139" y="275"/>
                  <a:pt x="139" y="275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42" y="276"/>
                  <a:pt x="142" y="276"/>
                  <a:pt x="142" y="276"/>
                </a:cubicBezTo>
                <a:cubicBezTo>
                  <a:pt x="137" y="277"/>
                  <a:pt x="137" y="277"/>
                  <a:pt x="137" y="277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32" y="295"/>
                  <a:pt x="132" y="295"/>
                  <a:pt x="132" y="29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9" y="294"/>
                  <a:pt x="139" y="294"/>
                  <a:pt x="139" y="294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5" y="285"/>
                  <a:pt x="147" y="279"/>
                  <a:pt x="148" y="280"/>
                </a:cubicBezTo>
                <a:cubicBezTo>
                  <a:pt x="150" y="280"/>
                  <a:pt x="148" y="283"/>
                  <a:pt x="148" y="283"/>
                </a:cubicBezTo>
                <a:cubicBezTo>
                  <a:pt x="148" y="287"/>
                  <a:pt x="148" y="287"/>
                  <a:pt x="148" y="287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8" y="294"/>
                  <a:pt x="158" y="294"/>
                  <a:pt x="158" y="294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8" y="290"/>
                  <a:pt x="148" y="290"/>
                  <a:pt x="148" y="290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44" y="302"/>
                  <a:pt x="144" y="302"/>
                  <a:pt x="144" y="302"/>
                </a:cubicBezTo>
                <a:cubicBezTo>
                  <a:pt x="144" y="302"/>
                  <a:pt x="141" y="302"/>
                  <a:pt x="141" y="303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141" y="311"/>
                  <a:pt x="148" y="313"/>
                  <a:pt x="147" y="317"/>
                </a:cubicBezTo>
                <a:cubicBezTo>
                  <a:pt x="147" y="322"/>
                  <a:pt x="142" y="325"/>
                  <a:pt x="142" y="325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7" y="333"/>
                  <a:pt x="135" y="335"/>
                </a:cubicBezTo>
                <a:cubicBezTo>
                  <a:pt x="133" y="337"/>
                  <a:pt x="128" y="341"/>
                  <a:pt x="127" y="344"/>
                </a:cubicBezTo>
                <a:cubicBezTo>
                  <a:pt x="126" y="347"/>
                  <a:pt x="123" y="355"/>
                  <a:pt x="123" y="355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48"/>
                  <a:pt x="117" y="355"/>
                  <a:pt x="119" y="358"/>
                </a:cubicBezTo>
                <a:cubicBezTo>
                  <a:pt x="120" y="360"/>
                  <a:pt x="122" y="365"/>
                  <a:pt x="122" y="365"/>
                </a:cubicBezTo>
                <a:cubicBezTo>
                  <a:pt x="122" y="371"/>
                  <a:pt x="122" y="371"/>
                  <a:pt x="122" y="371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0"/>
                  <a:pt x="126" y="370"/>
                  <a:pt x="126" y="370"/>
                </a:cubicBezTo>
                <a:cubicBezTo>
                  <a:pt x="126" y="370"/>
                  <a:pt x="122" y="363"/>
                  <a:pt x="127" y="361"/>
                </a:cubicBezTo>
                <a:cubicBezTo>
                  <a:pt x="130" y="359"/>
                  <a:pt x="132" y="360"/>
                  <a:pt x="132" y="360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9" y="368"/>
                  <a:pt x="139" y="368"/>
                  <a:pt x="139" y="368"/>
                </a:cubicBezTo>
                <a:cubicBezTo>
                  <a:pt x="144" y="374"/>
                  <a:pt x="144" y="374"/>
                  <a:pt x="144" y="374"/>
                </a:cubicBezTo>
                <a:cubicBezTo>
                  <a:pt x="147" y="368"/>
                  <a:pt x="147" y="368"/>
                  <a:pt x="147" y="368"/>
                </a:cubicBezTo>
                <a:cubicBezTo>
                  <a:pt x="145" y="363"/>
                  <a:pt x="145" y="363"/>
                  <a:pt x="145" y="363"/>
                </a:cubicBezTo>
                <a:cubicBezTo>
                  <a:pt x="145" y="360"/>
                  <a:pt x="145" y="360"/>
                  <a:pt x="145" y="360"/>
                </a:cubicBezTo>
                <a:cubicBezTo>
                  <a:pt x="145" y="360"/>
                  <a:pt x="147" y="364"/>
                  <a:pt x="149" y="365"/>
                </a:cubicBezTo>
                <a:cubicBezTo>
                  <a:pt x="153" y="365"/>
                  <a:pt x="153" y="365"/>
                  <a:pt x="153" y="365"/>
                </a:cubicBezTo>
                <a:cubicBezTo>
                  <a:pt x="153" y="365"/>
                  <a:pt x="149" y="372"/>
                  <a:pt x="153" y="372"/>
                </a:cubicBezTo>
                <a:cubicBezTo>
                  <a:pt x="158" y="372"/>
                  <a:pt x="164" y="371"/>
                  <a:pt x="164" y="371"/>
                </a:cubicBezTo>
                <a:cubicBezTo>
                  <a:pt x="166" y="368"/>
                  <a:pt x="166" y="368"/>
                  <a:pt x="166" y="368"/>
                </a:cubicBezTo>
                <a:cubicBezTo>
                  <a:pt x="170" y="369"/>
                  <a:pt x="170" y="369"/>
                  <a:pt x="170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9" y="357"/>
                  <a:pt x="179" y="357"/>
                  <a:pt x="179" y="357"/>
                </a:cubicBezTo>
                <a:cubicBezTo>
                  <a:pt x="179" y="357"/>
                  <a:pt x="179" y="362"/>
                  <a:pt x="181" y="363"/>
                </a:cubicBezTo>
                <a:cubicBezTo>
                  <a:pt x="183" y="363"/>
                  <a:pt x="198" y="365"/>
                  <a:pt x="198" y="365"/>
                </a:cubicBezTo>
                <a:cubicBezTo>
                  <a:pt x="196" y="368"/>
                  <a:pt x="196" y="368"/>
                  <a:pt x="196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193" y="366"/>
                  <a:pt x="193" y="366"/>
                  <a:pt x="193" y="366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80" y="373"/>
                  <a:pt x="180" y="373"/>
                  <a:pt x="180" y="373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375"/>
                  <a:pt x="176" y="378"/>
                  <a:pt x="175" y="381"/>
                </a:cubicBezTo>
                <a:cubicBezTo>
                  <a:pt x="174" y="384"/>
                  <a:pt x="172" y="388"/>
                  <a:pt x="172" y="388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72" y="396"/>
                  <a:pt x="172" y="396"/>
                  <a:pt x="172" y="396"/>
                </a:cubicBezTo>
                <a:cubicBezTo>
                  <a:pt x="174" y="400"/>
                  <a:pt x="174" y="400"/>
                  <a:pt x="174" y="400"/>
                </a:cubicBezTo>
                <a:cubicBezTo>
                  <a:pt x="174" y="400"/>
                  <a:pt x="176" y="401"/>
                  <a:pt x="176" y="403"/>
                </a:cubicBezTo>
                <a:cubicBezTo>
                  <a:pt x="176" y="404"/>
                  <a:pt x="175" y="409"/>
                  <a:pt x="175" y="410"/>
                </a:cubicBezTo>
                <a:cubicBezTo>
                  <a:pt x="176" y="412"/>
                  <a:pt x="178" y="414"/>
                  <a:pt x="178" y="414"/>
                </a:cubicBezTo>
                <a:cubicBezTo>
                  <a:pt x="182" y="409"/>
                  <a:pt x="182" y="409"/>
                  <a:pt x="182" y="409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180" y="416"/>
                  <a:pt x="180" y="416"/>
                  <a:pt x="180" y="416"/>
                </a:cubicBezTo>
                <a:cubicBezTo>
                  <a:pt x="179" y="416"/>
                  <a:pt x="181" y="422"/>
                  <a:pt x="181" y="422"/>
                </a:cubicBezTo>
                <a:cubicBezTo>
                  <a:pt x="185" y="417"/>
                  <a:pt x="185" y="417"/>
                  <a:pt x="185" y="417"/>
                </a:cubicBezTo>
                <a:cubicBezTo>
                  <a:pt x="186" y="412"/>
                  <a:pt x="186" y="412"/>
                  <a:pt x="186" y="412"/>
                </a:cubicBezTo>
                <a:cubicBezTo>
                  <a:pt x="189" y="420"/>
                  <a:pt x="189" y="420"/>
                  <a:pt x="189" y="420"/>
                </a:cubicBezTo>
                <a:cubicBezTo>
                  <a:pt x="194" y="417"/>
                  <a:pt x="194" y="417"/>
                  <a:pt x="194" y="417"/>
                </a:cubicBezTo>
                <a:cubicBezTo>
                  <a:pt x="194" y="423"/>
                  <a:pt x="194" y="423"/>
                  <a:pt x="194" y="423"/>
                </a:cubicBezTo>
                <a:cubicBezTo>
                  <a:pt x="194" y="423"/>
                  <a:pt x="189" y="424"/>
                  <a:pt x="189" y="425"/>
                </a:cubicBezTo>
                <a:cubicBezTo>
                  <a:pt x="189" y="427"/>
                  <a:pt x="192" y="428"/>
                  <a:pt x="192" y="428"/>
                </a:cubicBezTo>
                <a:cubicBezTo>
                  <a:pt x="191" y="432"/>
                  <a:pt x="191" y="432"/>
                  <a:pt x="191" y="432"/>
                </a:cubicBezTo>
                <a:cubicBezTo>
                  <a:pt x="182" y="433"/>
                  <a:pt x="182" y="433"/>
                  <a:pt x="182" y="433"/>
                </a:cubicBezTo>
                <a:cubicBezTo>
                  <a:pt x="182" y="433"/>
                  <a:pt x="180" y="442"/>
                  <a:pt x="182" y="443"/>
                </a:cubicBezTo>
                <a:cubicBezTo>
                  <a:pt x="184" y="444"/>
                  <a:pt x="185" y="448"/>
                  <a:pt x="185" y="448"/>
                </a:cubicBezTo>
                <a:cubicBezTo>
                  <a:pt x="185" y="448"/>
                  <a:pt x="177" y="452"/>
                  <a:pt x="177" y="457"/>
                </a:cubicBezTo>
                <a:cubicBezTo>
                  <a:pt x="178" y="461"/>
                  <a:pt x="181" y="470"/>
                  <a:pt x="181" y="470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5" y="474"/>
                  <a:pt x="184" y="474"/>
                </a:cubicBezTo>
                <a:cubicBezTo>
                  <a:pt x="183" y="474"/>
                  <a:pt x="179" y="472"/>
                  <a:pt x="179" y="472"/>
                </a:cubicBezTo>
                <a:cubicBezTo>
                  <a:pt x="177" y="465"/>
                  <a:pt x="177" y="465"/>
                  <a:pt x="177" y="465"/>
                </a:cubicBezTo>
                <a:cubicBezTo>
                  <a:pt x="177" y="465"/>
                  <a:pt x="171" y="464"/>
                  <a:pt x="171" y="466"/>
                </a:cubicBezTo>
                <a:cubicBezTo>
                  <a:pt x="170" y="467"/>
                  <a:pt x="172" y="474"/>
                  <a:pt x="172" y="474"/>
                </a:cubicBezTo>
                <a:cubicBezTo>
                  <a:pt x="165" y="467"/>
                  <a:pt x="165" y="467"/>
                  <a:pt x="165" y="467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44" y="464"/>
                  <a:pt x="144" y="464"/>
                  <a:pt x="144" y="464"/>
                </a:cubicBezTo>
                <a:cubicBezTo>
                  <a:pt x="144" y="467"/>
                  <a:pt x="144" y="467"/>
                  <a:pt x="144" y="467"/>
                </a:cubicBezTo>
                <a:cubicBezTo>
                  <a:pt x="133" y="469"/>
                  <a:pt x="133" y="469"/>
                  <a:pt x="133" y="469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21" y="475"/>
                  <a:pt x="120" y="482"/>
                  <a:pt x="117" y="483"/>
                </a:cubicBezTo>
                <a:cubicBezTo>
                  <a:pt x="115" y="485"/>
                  <a:pt x="111" y="485"/>
                  <a:pt x="111" y="485"/>
                </a:cubicBezTo>
                <a:cubicBezTo>
                  <a:pt x="111" y="485"/>
                  <a:pt x="100" y="490"/>
                  <a:pt x="101" y="491"/>
                </a:cubicBezTo>
                <a:cubicBezTo>
                  <a:pt x="103" y="492"/>
                  <a:pt x="107" y="491"/>
                  <a:pt x="109" y="492"/>
                </a:cubicBezTo>
                <a:cubicBezTo>
                  <a:pt x="110" y="494"/>
                  <a:pt x="110" y="497"/>
                  <a:pt x="110" y="497"/>
                </a:cubicBezTo>
                <a:cubicBezTo>
                  <a:pt x="110" y="497"/>
                  <a:pt x="112" y="496"/>
                  <a:pt x="112" y="494"/>
                </a:cubicBezTo>
                <a:cubicBezTo>
                  <a:pt x="113" y="491"/>
                  <a:pt x="114" y="489"/>
                  <a:pt x="116" y="489"/>
                </a:cubicBezTo>
                <a:cubicBezTo>
                  <a:pt x="117" y="488"/>
                  <a:pt x="119" y="490"/>
                  <a:pt x="119" y="490"/>
                </a:cubicBezTo>
                <a:cubicBezTo>
                  <a:pt x="122" y="489"/>
                  <a:pt x="122" y="489"/>
                  <a:pt x="122" y="489"/>
                </a:cubicBezTo>
                <a:cubicBezTo>
                  <a:pt x="129" y="490"/>
                  <a:pt x="129" y="490"/>
                  <a:pt x="129" y="490"/>
                </a:cubicBezTo>
                <a:cubicBezTo>
                  <a:pt x="127" y="494"/>
                  <a:pt x="127" y="494"/>
                  <a:pt x="127" y="494"/>
                </a:cubicBezTo>
                <a:cubicBezTo>
                  <a:pt x="127" y="494"/>
                  <a:pt x="126" y="499"/>
                  <a:pt x="127" y="500"/>
                </a:cubicBezTo>
                <a:cubicBezTo>
                  <a:pt x="128" y="501"/>
                  <a:pt x="128" y="503"/>
                  <a:pt x="128" y="503"/>
                </a:cubicBezTo>
                <a:cubicBezTo>
                  <a:pt x="128" y="503"/>
                  <a:pt x="123" y="506"/>
                  <a:pt x="123" y="510"/>
                </a:cubicBezTo>
                <a:cubicBezTo>
                  <a:pt x="123" y="512"/>
                  <a:pt x="128" y="514"/>
                  <a:pt x="128" y="514"/>
                </a:cubicBezTo>
                <a:cubicBezTo>
                  <a:pt x="126" y="516"/>
                  <a:pt x="126" y="516"/>
                  <a:pt x="126" y="516"/>
                </a:cubicBezTo>
                <a:cubicBezTo>
                  <a:pt x="126" y="516"/>
                  <a:pt x="119" y="531"/>
                  <a:pt x="116" y="531"/>
                </a:cubicBezTo>
                <a:cubicBezTo>
                  <a:pt x="113" y="532"/>
                  <a:pt x="110" y="532"/>
                  <a:pt x="109" y="533"/>
                </a:cubicBezTo>
                <a:cubicBezTo>
                  <a:pt x="106" y="534"/>
                  <a:pt x="102" y="536"/>
                  <a:pt x="102" y="536"/>
                </a:cubicBezTo>
                <a:cubicBezTo>
                  <a:pt x="98" y="535"/>
                  <a:pt x="98" y="535"/>
                  <a:pt x="98" y="535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87" y="542"/>
                  <a:pt x="87" y="542"/>
                  <a:pt x="87" y="542"/>
                </a:cubicBezTo>
                <a:cubicBezTo>
                  <a:pt x="82" y="542"/>
                  <a:pt x="82" y="542"/>
                  <a:pt x="82" y="542"/>
                </a:cubicBezTo>
                <a:cubicBezTo>
                  <a:pt x="79" y="538"/>
                  <a:pt x="79" y="538"/>
                  <a:pt x="79" y="538"/>
                </a:cubicBezTo>
                <a:cubicBezTo>
                  <a:pt x="76" y="539"/>
                  <a:pt x="76" y="539"/>
                  <a:pt x="76" y="539"/>
                </a:cubicBezTo>
                <a:cubicBezTo>
                  <a:pt x="77" y="542"/>
                  <a:pt x="77" y="542"/>
                  <a:pt x="77" y="542"/>
                </a:cubicBezTo>
                <a:cubicBezTo>
                  <a:pt x="77" y="542"/>
                  <a:pt x="66" y="543"/>
                  <a:pt x="66" y="545"/>
                </a:cubicBezTo>
                <a:cubicBezTo>
                  <a:pt x="65" y="547"/>
                  <a:pt x="65" y="548"/>
                  <a:pt x="65" y="548"/>
                </a:cubicBezTo>
                <a:cubicBezTo>
                  <a:pt x="72" y="549"/>
                  <a:pt x="72" y="549"/>
                  <a:pt x="72" y="549"/>
                </a:cubicBezTo>
                <a:cubicBezTo>
                  <a:pt x="72" y="549"/>
                  <a:pt x="73" y="554"/>
                  <a:pt x="71" y="554"/>
                </a:cubicBezTo>
                <a:cubicBezTo>
                  <a:pt x="68" y="554"/>
                  <a:pt x="66" y="555"/>
                  <a:pt x="66" y="555"/>
                </a:cubicBezTo>
                <a:cubicBezTo>
                  <a:pt x="67" y="561"/>
                  <a:pt x="67" y="561"/>
                  <a:pt x="67" y="561"/>
                </a:cubicBezTo>
                <a:cubicBezTo>
                  <a:pt x="67" y="561"/>
                  <a:pt x="70" y="559"/>
                  <a:pt x="71" y="559"/>
                </a:cubicBezTo>
                <a:cubicBezTo>
                  <a:pt x="72" y="559"/>
                  <a:pt x="74" y="560"/>
                  <a:pt x="74" y="560"/>
                </a:cubicBezTo>
                <a:cubicBezTo>
                  <a:pt x="80" y="559"/>
                  <a:pt x="80" y="559"/>
                  <a:pt x="80" y="559"/>
                </a:cubicBezTo>
                <a:cubicBezTo>
                  <a:pt x="82" y="555"/>
                  <a:pt x="82" y="555"/>
                  <a:pt x="82" y="555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3" y="558"/>
                  <a:pt x="83" y="558"/>
                  <a:pt x="83" y="558"/>
                </a:cubicBezTo>
                <a:cubicBezTo>
                  <a:pt x="82" y="561"/>
                  <a:pt x="82" y="561"/>
                  <a:pt x="82" y="561"/>
                </a:cubicBezTo>
                <a:cubicBezTo>
                  <a:pt x="73" y="561"/>
                  <a:pt x="73" y="561"/>
                  <a:pt x="73" y="561"/>
                </a:cubicBezTo>
                <a:cubicBezTo>
                  <a:pt x="71" y="562"/>
                  <a:pt x="71" y="562"/>
                  <a:pt x="71" y="562"/>
                </a:cubicBezTo>
                <a:cubicBezTo>
                  <a:pt x="71" y="562"/>
                  <a:pt x="71" y="567"/>
                  <a:pt x="73" y="567"/>
                </a:cubicBezTo>
                <a:cubicBezTo>
                  <a:pt x="76" y="567"/>
                  <a:pt x="80" y="566"/>
                  <a:pt x="80" y="566"/>
                </a:cubicBezTo>
                <a:cubicBezTo>
                  <a:pt x="80" y="566"/>
                  <a:pt x="83" y="567"/>
                  <a:pt x="84" y="566"/>
                </a:cubicBezTo>
                <a:cubicBezTo>
                  <a:pt x="86" y="565"/>
                  <a:pt x="88" y="563"/>
                  <a:pt x="88" y="563"/>
                </a:cubicBezTo>
                <a:cubicBezTo>
                  <a:pt x="96" y="563"/>
                  <a:pt x="96" y="563"/>
                  <a:pt x="96" y="563"/>
                </a:cubicBezTo>
                <a:cubicBezTo>
                  <a:pt x="96" y="563"/>
                  <a:pt x="100" y="560"/>
                  <a:pt x="102" y="561"/>
                </a:cubicBezTo>
                <a:cubicBezTo>
                  <a:pt x="104" y="562"/>
                  <a:pt x="99" y="565"/>
                  <a:pt x="101" y="566"/>
                </a:cubicBezTo>
                <a:cubicBezTo>
                  <a:pt x="103" y="567"/>
                  <a:pt x="109" y="569"/>
                  <a:pt x="109" y="569"/>
                </a:cubicBezTo>
                <a:cubicBezTo>
                  <a:pt x="115" y="568"/>
                  <a:pt x="115" y="568"/>
                  <a:pt x="115" y="568"/>
                </a:cubicBezTo>
                <a:cubicBezTo>
                  <a:pt x="114" y="570"/>
                  <a:pt x="114" y="570"/>
                  <a:pt x="114" y="570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09" y="571"/>
                  <a:pt x="103" y="570"/>
                  <a:pt x="103" y="573"/>
                </a:cubicBezTo>
                <a:cubicBezTo>
                  <a:pt x="102" y="575"/>
                  <a:pt x="102" y="577"/>
                  <a:pt x="104" y="577"/>
                </a:cubicBezTo>
                <a:cubicBezTo>
                  <a:pt x="107" y="577"/>
                  <a:pt x="112" y="578"/>
                  <a:pt x="112" y="578"/>
                </a:cubicBezTo>
                <a:cubicBezTo>
                  <a:pt x="112" y="578"/>
                  <a:pt x="115" y="574"/>
                  <a:pt x="118" y="575"/>
                </a:cubicBezTo>
                <a:cubicBezTo>
                  <a:pt x="122" y="576"/>
                  <a:pt x="126" y="587"/>
                  <a:pt x="126" y="587"/>
                </a:cubicBezTo>
                <a:cubicBezTo>
                  <a:pt x="126" y="587"/>
                  <a:pt x="131" y="593"/>
                  <a:pt x="137" y="594"/>
                </a:cubicBezTo>
                <a:cubicBezTo>
                  <a:pt x="143" y="594"/>
                  <a:pt x="152" y="589"/>
                  <a:pt x="152" y="589"/>
                </a:cubicBezTo>
                <a:cubicBezTo>
                  <a:pt x="163" y="586"/>
                  <a:pt x="163" y="586"/>
                  <a:pt x="163" y="586"/>
                </a:cubicBezTo>
                <a:cubicBezTo>
                  <a:pt x="170" y="580"/>
                  <a:pt x="170" y="580"/>
                  <a:pt x="170" y="580"/>
                </a:cubicBezTo>
                <a:cubicBezTo>
                  <a:pt x="180" y="575"/>
                  <a:pt x="180" y="575"/>
                  <a:pt x="180" y="575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171" y="582"/>
                  <a:pt x="171" y="582"/>
                  <a:pt x="171" y="582"/>
                </a:cubicBezTo>
                <a:cubicBezTo>
                  <a:pt x="166" y="589"/>
                  <a:pt x="166" y="589"/>
                  <a:pt x="166" y="589"/>
                </a:cubicBezTo>
                <a:cubicBezTo>
                  <a:pt x="161" y="590"/>
                  <a:pt x="161" y="590"/>
                  <a:pt x="161" y="590"/>
                </a:cubicBezTo>
                <a:cubicBezTo>
                  <a:pt x="161" y="590"/>
                  <a:pt x="151" y="597"/>
                  <a:pt x="151" y="599"/>
                </a:cubicBezTo>
                <a:cubicBezTo>
                  <a:pt x="150" y="602"/>
                  <a:pt x="152" y="605"/>
                  <a:pt x="148" y="606"/>
                </a:cubicBezTo>
                <a:cubicBezTo>
                  <a:pt x="144" y="607"/>
                  <a:pt x="132" y="608"/>
                  <a:pt x="130" y="605"/>
                </a:cubicBezTo>
                <a:cubicBezTo>
                  <a:pt x="128" y="602"/>
                  <a:pt x="121" y="600"/>
                  <a:pt x="118" y="599"/>
                </a:cubicBezTo>
                <a:cubicBezTo>
                  <a:pt x="115" y="599"/>
                  <a:pt x="102" y="597"/>
                  <a:pt x="99" y="600"/>
                </a:cubicBezTo>
                <a:cubicBezTo>
                  <a:pt x="97" y="602"/>
                  <a:pt x="100" y="608"/>
                  <a:pt x="100" y="608"/>
                </a:cubicBezTo>
                <a:cubicBezTo>
                  <a:pt x="100" y="608"/>
                  <a:pt x="98" y="609"/>
                  <a:pt x="94" y="610"/>
                </a:cubicBezTo>
                <a:cubicBezTo>
                  <a:pt x="90" y="611"/>
                  <a:pt x="88" y="607"/>
                  <a:pt x="86" y="608"/>
                </a:cubicBezTo>
                <a:cubicBezTo>
                  <a:pt x="83" y="609"/>
                  <a:pt x="81" y="623"/>
                  <a:pt x="81" y="623"/>
                </a:cubicBezTo>
                <a:cubicBezTo>
                  <a:pt x="70" y="628"/>
                  <a:pt x="70" y="628"/>
                  <a:pt x="70" y="628"/>
                </a:cubicBezTo>
                <a:cubicBezTo>
                  <a:pt x="69" y="631"/>
                  <a:pt x="69" y="631"/>
                  <a:pt x="69" y="631"/>
                </a:cubicBezTo>
                <a:cubicBezTo>
                  <a:pt x="56" y="636"/>
                  <a:pt x="56" y="636"/>
                  <a:pt x="56" y="636"/>
                </a:cubicBezTo>
                <a:cubicBezTo>
                  <a:pt x="55" y="640"/>
                  <a:pt x="55" y="640"/>
                  <a:pt x="55" y="640"/>
                </a:cubicBezTo>
                <a:cubicBezTo>
                  <a:pt x="55" y="640"/>
                  <a:pt x="51" y="641"/>
                  <a:pt x="50" y="643"/>
                </a:cubicBezTo>
                <a:cubicBezTo>
                  <a:pt x="48" y="644"/>
                  <a:pt x="47" y="647"/>
                  <a:pt x="47" y="647"/>
                </a:cubicBezTo>
                <a:cubicBezTo>
                  <a:pt x="38" y="652"/>
                  <a:pt x="38" y="652"/>
                  <a:pt x="38" y="652"/>
                </a:cubicBezTo>
                <a:cubicBezTo>
                  <a:pt x="34" y="653"/>
                  <a:pt x="34" y="653"/>
                  <a:pt x="34" y="653"/>
                </a:cubicBezTo>
                <a:cubicBezTo>
                  <a:pt x="34" y="653"/>
                  <a:pt x="25" y="652"/>
                  <a:pt x="23" y="654"/>
                </a:cubicBezTo>
                <a:cubicBezTo>
                  <a:pt x="20" y="656"/>
                  <a:pt x="21" y="662"/>
                  <a:pt x="21" y="662"/>
                </a:cubicBezTo>
                <a:cubicBezTo>
                  <a:pt x="30" y="661"/>
                  <a:pt x="30" y="661"/>
                  <a:pt x="30" y="661"/>
                </a:cubicBezTo>
                <a:cubicBezTo>
                  <a:pt x="30" y="658"/>
                  <a:pt x="30" y="658"/>
                  <a:pt x="30" y="658"/>
                </a:cubicBezTo>
                <a:cubicBezTo>
                  <a:pt x="30" y="658"/>
                  <a:pt x="35" y="660"/>
                  <a:pt x="36" y="661"/>
                </a:cubicBezTo>
                <a:cubicBezTo>
                  <a:pt x="37" y="662"/>
                  <a:pt x="41" y="670"/>
                  <a:pt x="41" y="670"/>
                </a:cubicBezTo>
                <a:cubicBezTo>
                  <a:pt x="48" y="665"/>
                  <a:pt x="48" y="665"/>
                  <a:pt x="48" y="665"/>
                </a:cubicBezTo>
                <a:cubicBezTo>
                  <a:pt x="47" y="662"/>
                  <a:pt x="47" y="662"/>
                  <a:pt x="47" y="662"/>
                </a:cubicBezTo>
                <a:cubicBezTo>
                  <a:pt x="47" y="662"/>
                  <a:pt x="52" y="655"/>
                  <a:pt x="52" y="656"/>
                </a:cubicBezTo>
                <a:cubicBezTo>
                  <a:pt x="52" y="657"/>
                  <a:pt x="53" y="660"/>
                  <a:pt x="53" y="660"/>
                </a:cubicBezTo>
                <a:cubicBezTo>
                  <a:pt x="53" y="660"/>
                  <a:pt x="61" y="657"/>
                  <a:pt x="62" y="657"/>
                </a:cubicBezTo>
                <a:cubicBezTo>
                  <a:pt x="63" y="656"/>
                  <a:pt x="66" y="652"/>
                  <a:pt x="66" y="652"/>
                </a:cubicBezTo>
                <a:cubicBezTo>
                  <a:pt x="66" y="652"/>
                  <a:pt x="72" y="654"/>
                  <a:pt x="74" y="653"/>
                </a:cubicBezTo>
                <a:cubicBezTo>
                  <a:pt x="78" y="653"/>
                  <a:pt x="84" y="652"/>
                  <a:pt x="85" y="653"/>
                </a:cubicBezTo>
                <a:cubicBezTo>
                  <a:pt x="85" y="654"/>
                  <a:pt x="86" y="658"/>
                  <a:pt x="86" y="658"/>
                </a:cubicBezTo>
                <a:cubicBezTo>
                  <a:pt x="89" y="656"/>
                  <a:pt x="89" y="656"/>
                  <a:pt x="89" y="656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3" y="659"/>
                  <a:pt x="93" y="659"/>
                  <a:pt x="93" y="659"/>
                </a:cubicBezTo>
                <a:cubicBezTo>
                  <a:pt x="100" y="659"/>
                  <a:pt x="100" y="659"/>
                  <a:pt x="100" y="659"/>
                </a:cubicBezTo>
                <a:cubicBezTo>
                  <a:pt x="100" y="659"/>
                  <a:pt x="101" y="666"/>
                  <a:pt x="104" y="666"/>
                </a:cubicBezTo>
                <a:cubicBezTo>
                  <a:pt x="109" y="668"/>
                  <a:pt x="112" y="662"/>
                  <a:pt x="112" y="662"/>
                </a:cubicBezTo>
                <a:cubicBezTo>
                  <a:pt x="115" y="660"/>
                  <a:pt x="115" y="660"/>
                  <a:pt x="115" y="660"/>
                </a:cubicBezTo>
                <a:cubicBezTo>
                  <a:pt x="114" y="656"/>
                  <a:pt x="114" y="656"/>
                  <a:pt x="114" y="656"/>
                </a:cubicBezTo>
                <a:cubicBezTo>
                  <a:pt x="118" y="653"/>
                  <a:pt x="118" y="653"/>
                  <a:pt x="118" y="653"/>
                </a:cubicBezTo>
                <a:cubicBezTo>
                  <a:pt x="119" y="647"/>
                  <a:pt x="119" y="647"/>
                  <a:pt x="119" y="647"/>
                </a:cubicBezTo>
                <a:cubicBezTo>
                  <a:pt x="122" y="645"/>
                  <a:pt x="122" y="645"/>
                  <a:pt x="122" y="645"/>
                </a:cubicBezTo>
                <a:cubicBezTo>
                  <a:pt x="122" y="639"/>
                  <a:pt x="122" y="639"/>
                  <a:pt x="122" y="639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3" y="644"/>
                  <a:pt x="129" y="641"/>
                  <a:pt x="141" y="641"/>
                </a:cubicBezTo>
                <a:cubicBezTo>
                  <a:pt x="153" y="642"/>
                  <a:pt x="160" y="653"/>
                  <a:pt x="160" y="653"/>
                </a:cubicBezTo>
                <a:cubicBezTo>
                  <a:pt x="162" y="657"/>
                  <a:pt x="162" y="657"/>
                  <a:pt x="162" y="657"/>
                </a:cubicBezTo>
                <a:cubicBezTo>
                  <a:pt x="164" y="655"/>
                  <a:pt x="164" y="655"/>
                  <a:pt x="164" y="655"/>
                </a:cubicBezTo>
                <a:cubicBezTo>
                  <a:pt x="164" y="655"/>
                  <a:pt x="161" y="654"/>
                  <a:pt x="163" y="652"/>
                </a:cubicBezTo>
                <a:cubicBezTo>
                  <a:pt x="165" y="648"/>
                  <a:pt x="171" y="652"/>
                  <a:pt x="171" y="652"/>
                </a:cubicBezTo>
                <a:cubicBezTo>
                  <a:pt x="177" y="652"/>
                  <a:pt x="177" y="652"/>
                  <a:pt x="177" y="652"/>
                </a:cubicBezTo>
                <a:cubicBezTo>
                  <a:pt x="178" y="653"/>
                  <a:pt x="182" y="657"/>
                  <a:pt x="184" y="655"/>
                </a:cubicBezTo>
                <a:cubicBezTo>
                  <a:pt x="187" y="654"/>
                  <a:pt x="185" y="650"/>
                  <a:pt x="185" y="650"/>
                </a:cubicBezTo>
                <a:cubicBezTo>
                  <a:pt x="185" y="650"/>
                  <a:pt x="178" y="647"/>
                  <a:pt x="180" y="646"/>
                </a:cubicBezTo>
                <a:cubicBezTo>
                  <a:pt x="182" y="645"/>
                  <a:pt x="185" y="649"/>
                  <a:pt x="186" y="648"/>
                </a:cubicBezTo>
                <a:cubicBezTo>
                  <a:pt x="188" y="648"/>
                  <a:pt x="195" y="646"/>
                  <a:pt x="195" y="646"/>
                </a:cubicBezTo>
                <a:cubicBezTo>
                  <a:pt x="195" y="646"/>
                  <a:pt x="199" y="649"/>
                  <a:pt x="201" y="649"/>
                </a:cubicBezTo>
                <a:cubicBezTo>
                  <a:pt x="202" y="649"/>
                  <a:pt x="203" y="646"/>
                  <a:pt x="203" y="646"/>
                </a:cubicBezTo>
                <a:cubicBezTo>
                  <a:pt x="203" y="646"/>
                  <a:pt x="209" y="648"/>
                  <a:pt x="211" y="647"/>
                </a:cubicBezTo>
                <a:cubicBezTo>
                  <a:pt x="213" y="646"/>
                  <a:pt x="212" y="642"/>
                  <a:pt x="212" y="642"/>
                </a:cubicBezTo>
                <a:cubicBezTo>
                  <a:pt x="212" y="642"/>
                  <a:pt x="216" y="648"/>
                  <a:pt x="218" y="648"/>
                </a:cubicBezTo>
                <a:cubicBezTo>
                  <a:pt x="220" y="648"/>
                  <a:pt x="220" y="643"/>
                  <a:pt x="220" y="644"/>
                </a:cubicBezTo>
                <a:cubicBezTo>
                  <a:pt x="221" y="646"/>
                  <a:pt x="224" y="649"/>
                  <a:pt x="224" y="649"/>
                </a:cubicBezTo>
                <a:cubicBezTo>
                  <a:pt x="224" y="649"/>
                  <a:pt x="226" y="643"/>
                  <a:pt x="229" y="646"/>
                </a:cubicBezTo>
                <a:cubicBezTo>
                  <a:pt x="232" y="649"/>
                  <a:pt x="231" y="654"/>
                  <a:pt x="232" y="654"/>
                </a:cubicBezTo>
                <a:cubicBezTo>
                  <a:pt x="234" y="654"/>
                  <a:pt x="237" y="653"/>
                  <a:pt x="237" y="653"/>
                </a:cubicBezTo>
                <a:cubicBezTo>
                  <a:pt x="237" y="653"/>
                  <a:pt x="248" y="650"/>
                  <a:pt x="257" y="652"/>
                </a:cubicBezTo>
                <a:cubicBezTo>
                  <a:pt x="264" y="654"/>
                  <a:pt x="270" y="659"/>
                  <a:pt x="276" y="659"/>
                </a:cubicBezTo>
                <a:cubicBezTo>
                  <a:pt x="281" y="659"/>
                  <a:pt x="283" y="657"/>
                  <a:pt x="283" y="657"/>
                </a:cubicBezTo>
                <a:cubicBezTo>
                  <a:pt x="295" y="656"/>
                  <a:pt x="295" y="656"/>
                  <a:pt x="295" y="656"/>
                </a:cubicBezTo>
                <a:cubicBezTo>
                  <a:pt x="301" y="649"/>
                  <a:pt x="301" y="649"/>
                  <a:pt x="301" y="649"/>
                </a:cubicBezTo>
                <a:cubicBezTo>
                  <a:pt x="310" y="653"/>
                  <a:pt x="310" y="653"/>
                  <a:pt x="310" y="653"/>
                </a:cubicBezTo>
                <a:cubicBezTo>
                  <a:pt x="310" y="653"/>
                  <a:pt x="309" y="643"/>
                  <a:pt x="312" y="643"/>
                </a:cubicBezTo>
                <a:cubicBezTo>
                  <a:pt x="315" y="643"/>
                  <a:pt x="318" y="644"/>
                  <a:pt x="318" y="644"/>
                </a:cubicBezTo>
                <a:cubicBezTo>
                  <a:pt x="328" y="641"/>
                  <a:pt x="328" y="641"/>
                  <a:pt x="328" y="641"/>
                </a:cubicBezTo>
                <a:cubicBezTo>
                  <a:pt x="329" y="631"/>
                  <a:pt x="329" y="631"/>
                  <a:pt x="329" y="631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1" y="625"/>
                  <a:pt x="331" y="625"/>
                  <a:pt x="331" y="625"/>
                </a:cubicBezTo>
                <a:cubicBezTo>
                  <a:pt x="310" y="626"/>
                  <a:pt x="310" y="626"/>
                  <a:pt x="310" y="626"/>
                </a:cubicBezTo>
                <a:cubicBezTo>
                  <a:pt x="307" y="625"/>
                  <a:pt x="307" y="625"/>
                  <a:pt x="307" y="625"/>
                </a:cubicBezTo>
                <a:cubicBezTo>
                  <a:pt x="311" y="623"/>
                  <a:pt x="311" y="623"/>
                  <a:pt x="311" y="623"/>
                </a:cubicBezTo>
                <a:cubicBezTo>
                  <a:pt x="311" y="623"/>
                  <a:pt x="312" y="621"/>
                  <a:pt x="309" y="620"/>
                </a:cubicBezTo>
                <a:cubicBezTo>
                  <a:pt x="306" y="618"/>
                  <a:pt x="302" y="621"/>
                  <a:pt x="302" y="621"/>
                </a:cubicBezTo>
                <a:cubicBezTo>
                  <a:pt x="296" y="621"/>
                  <a:pt x="296" y="621"/>
                  <a:pt x="296" y="621"/>
                </a:cubicBezTo>
                <a:cubicBezTo>
                  <a:pt x="303" y="617"/>
                  <a:pt x="303" y="617"/>
                  <a:pt x="303" y="617"/>
                </a:cubicBezTo>
                <a:cubicBezTo>
                  <a:pt x="298" y="614"/>
                  <a:pt x="298" y="614"/>
                  <a:pt x="298" y="614"/>
                </a:cubicBezTo>
                <a:cubicBezTo>
                  <a:pt x="295" y="614"/>
                  <a:pt x="295" y="614"/>
                  <a:pt x="295" y="614"/>
                </a:cubicBezTo>
                <a:cubicBezTo>
                  <a:pt x="293" y="615"/>
                  <a:pt x="293" y="615"/>
                  <a:pt x="293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2" y="614"/>
                  <a:pt x="292" y="614"/>
                  <a:pt x="292" y="614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8" y="612"/>
                  <a:pt x="298" y="612"/>
                  <a:pt x="298" y="612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312" y="609"/>
                  <a:pt x="312" y="609"/>
                  <a:pt x="312" y="609"/>
                </a:cubicBezTo>
                <a:cubicBezTo>
                  <a:pt x="309" y="607"/>
                  <a:pt x="309" y="607"/>
                  <a:pt x="309" y="607"/>
                </a:cubicBezTo>
                <a:cubicBezTo>
                  <a:pt x="313" y="606"/>
                  <a:pt x="313" y="606"/>
                  <a:pt x="313" y="606"/>
                </a:cubicBezTo>
                <a:cubicBezTo>
                  <a:pt x="314" y="599"/>
                  <a:pt x="314" y="599"/>
                  <a:pt x="314" y="599"/>
                </a:cubicBezTo>
                <a:cubicBezTo>
                  <a:pt x="308" y="601"/>
                  <a:pt x="308" y="601"/>
                  <a:pt x="308" y="601"/>
                </a:cubicBezTo>
                <a:cubicBezTo>
                  <a:pt x="306" y="599"/>
                  <a:pt x="306" y="599"/>
                  <a:pt x="306" y="599"/>
                </a:cubicBezTo>
                <a:cubicBezTo>
                  <a:pt x="315" y="596"/>
                  <a:pt x="315" y="596"/>
                  <a:pt x="315" y="596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8"/>
                  <a:pt x="324" y="598"/>
                  <a:pt x="327" y="596"/>
                </a:cubicBezTo>
                <a:cubicBezTo>
                  <a:pt x="330" y="595"/>
                  <a:pt x="327" y="592"/>
                  <a:pt x="327" y="592"/>
                </a:cubicBezTo>
                <a:cubicBezTo>
                  <a:pt x="329" y="590"/>
                  <a:pt x="329" y="590"/>
                  <a:pt x="329" y="590"/>
                </a:cubicBezTo>
                <a:cubicBezTo>
                  <a:pt x="323" y="587"/>
                  <a:pt x="323" y="587"/>
                  <a:pt x="323" y="587"/>
                </a:cubicBezTo>
                <a:cubicBezTo>
                  <a:pt x="328" y="585"/>
                  <a:pt x="328" y="585"/>
                  <a:pt x="328" y="585"/>
                </a:cubicBezTo>
                <a:cubicBezTo>
                  <a:pt x="328" y="582"/>
                  <a:pt x="328" y="582"/>
                  <a:pt x="328" y="582"/>
                </a:cubicBezTo>
                <a:cubicBezTo>
                  <a:pt x="330" y="582"/>
                  <a:pt x="330" y="582"/>
                  <a:pt x="330" y="582"/>
                </a:cubicBezTo>
                <a:cubicBezTo>
                  <a:pt x="331" y="587"/>
                  <a:pt x="331" y="587"/>
                  <a:pt x="331" y="587"/>
                </a:cubicBezTo>
                <a:cubicBezTo>
                  <a:pt x="331" y="587"/>
                  <a:pt x="343" y="583"/>
                  <a:pt x="345" y="580"/>
                </a:cubicBezTo>
                <a:cubicBezTo>
                  <a:pt x="348" y="577"/>
                  <a:pt x="345" y="569"/>
                  <a:pt x="348" y="567"/>
                </a:cubicBezTo>
                <a:cubicBezTo>
                  <a:pt x="351" y="564"/>
                  <a:pt x="357" y="553"/>
                  <a:pt x="355" y="545"/>
                </a:cubicBezTo>
                <a:cubicBezTo>
                  <a:pt x="354" y="535"/>
                  <a:pt x="342" y="526"/>
                  <a:pt x="342" y="526"/>
                </a:cubicBezTo>
                <a:close/>
                <a:moveTo>
                  <a:pt x="217" y="652"/>
                </a:moveTo>
                <a:cubicBezTo>
                  <a:pt x="217" y="652"/>
                  <a:pt x="214" y="648"/>
                  <a:pt x="212" y="648"/>
                </a:cubicBezTo>
                <a:cubicBezTo>
                  <a:pt x="211" y="648"/>
                  <a:pt x="209" y="650"/>
                  <a:pt x="209" y="650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2" y="655"/>
                  <a:pt x="202" y="655"/>
                  <a:pt x="202" y="655"/>
                </a:cubicBezTo>
                <a:cubicBezTo>
                  <a:pt x="205" y="655"/>
                  <a:pt x="205" y="655"/>
                  <a:pt x="205" y="655"/>
                </a:cubicBezTo>
                <a:cubicBezTo>
                  <a:pt x="210" y="661"/>
                  <a:pt x="210" y="661"/>
                  <a:pt x="210" y="661"/>
                </a:cubicBezTo>
                <a:cubicBezTo>
                  <a:pt x="216" y="660"/>
                  <a:pt x="216" y="660"/>
                  <a:pt x="216" y="660"/>
                </a:cubicBezTo>
                <a:cubicBezTo>
                  <a:pt x="216" y="660"/>
                  <a:pt x="217" y="658"/>
                  <a:pt x="218" y="657"/>
                </a:cubicBezTo>
                <a:cubicBezTo>
                  <a:pt x="220" y="657"/>
                  <a:pt x="221" y="655"/>
                  <a:pt x="221" y="655"/>
                </a:cubicBezTo>
                <a:cubicBezTo>
                  <a:pt x="219" y="652"/>
                  <a:pt x="219" y="652"/>
                  <a:pt x="219" y="652"/>
                </a:cubicBezTo>
                <a:lnTo>
                  <a:pt x="217" y="652"/>
                </a:lnTo>
                <a:close/>
                <a:moveTo>
                  <a:pt x="117" y="454"/>
                </a:moveTo>
                <a:cubicBezTo>
                  <a:pt x="115" y="458"/>
                  <a:pt x="115" y="458"/>
                  <a:pt x="115" y="458"/>
                </a:cubicBezTo>
                <a:cubicBezTo>
                  <a:pt x="112" y="456"/>
                  <a:pt x="112" y="456"/>
                  <a:pt x="112" y="456"/>
                </a:cubicBezTo>
                <a:cubicBezTo>
                  <a:pt x="111" y="459"/>
                  <a:pt x="111" y="459"/>
                  <a:pt x="111" y="459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5"/>
                  <a:pt x="115" y="470"/>
                  <a:pt x="121" y="471"/>
                </a:cubicBezTo>
                <a:cubicBezTo>
                  <a:pt x="128" y="472"/>
                  <a:pt x="129" y="466"/>
                  <a:pt x="129" y="466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1" y="452"/>
                  <a:pt x="121" y="452"/>
                  <a:pt x="121" y="452"/>
                </a:cubicBezTo>
                <a:lnTo>
                  <a:pt x="117" y="454"/>
                </a:lnTo>
                <a:close/>
                <a:moveTo>
                  <a:pt x="134" y="391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3" y="401"/>
                  <a:pt x="123" y="401"/>
                  <a:pt x="123" y="401"/>
                </a:cubicBezTo>
                <a:cubicBezTo>
                  <a:pt x="123" y="401"/>
                  <a:pt x="121" y="404"/>
                  <a:pt x="123" y="406"/>
                </a:cubicBezTo>
                <a:cubicBezTo>
                  <a:pt x="126" y="409"/>
                  <a:pt x="128" y="410"/>
                  <a:pt x="128" y="410"/>
                </a:cubicBezTo>
                <a:cubicBezTo>
                  <a:pt x="132" y="408"/>
                  <a:pt x="132" y="408"/>
                  <a:pt x="132" y="408"/>
                </a:cubicBezTo>
                <a:cubicBezTo>
                  <a:pt x="138" y="403"/>
                  <a:pt x="142" y="400"/>
                  <a:pt x="142" y="400"/>
                </a:cubicBezTo>
                <a:cubicBezTo>
                  <a:pt x="139" y="396"/>
                  <a:pt x="139" y="396"/>
                  <a:pt x="139" y="396"/>
                </a:cubicBezTo>
                <a:cubicBezTo>
                  <a:pt x="139" y="392"/>
                  <a:pt x="139" y="392"/>
                  <a:pt x="139" y="392"/>
                </a:cubicBezTo>
                <a:lnTo>
                  <a:pt x="134" y="391"/>
                </a:lnTo>
                <a:close/>
                <a:moveTo>
                  <a:pt x="129" y="302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7"/>
                  <a:pt x="125" y="322"/>
                  <a:pt x="128" y="319"/>
                </a:cubicBezTo>
                <a:cubicBezTo>
                  <a:pt x="130" y="317"/>
                  <a:pt x="129" y="313"/>
                  <a:pt x="129" y="313"/>
                </a:cubicBezTo>
                <a:cubicBezTo>
                  <a:pt x="131" y="309"/>
                  <a:pt x="131" y="309"/>
                  <a:pt x="131" y="309"/>
                </a:cubicBezTo>
                <a:lnTo>
                  <a:pt x="129" y="302"/>
                </a:lnTo>
                <a:close/>
                <a:moveTo>
                  <a:pt x="135" y="292"/>
                </a:moveTo>
                <a:cubicBezTo>
                  <a:pt x="133" y="292"/>
                  <a:pt x="133" y="292"/>
                  <a:pt x="133" y="292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8" y="302"/>
                  <a:pt x="138" y="302"/>
                  <a:pt x="138" y="302"/>
                </a:cubicBezTo>
                <a:cubicBezTo>
                  <a:pt x="137" y="299"/>
                  <a:pt x="137" y="299"/>
                  <a:pt x="137" y="299"/>
                </a:cubicBezTo>
                <a:cubicBezTo>
                  <a:pt x="138" y="297"/>
                  <a:pt x="138" y="297"/>
                  <a:pt x="138" y="297"/>
                </a:cubicBezTo>
                <a:lnTo>
                  <a:pt x="135" y="292"/>
                </a:lnTo>
                <a:close/>
                <a:moveTo>
                  <a:pt x="99" y="286"/>
                </a:moveTo>
                <a:cubicBezTo>
                  <a:pt x="99" y="283"/>
                  <a:pt x="100" y="280"/>
                  <a:pt x="100" y="280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4" y="283"/>
                  <a:pt x="83" y="287"/>
                </a:cubicBezTo>
                <a:cubicBezTo>
                  <a:pt x="83" y="291"/>
                  <a:pt x="82" y="293"/>
                  <a:pt x="82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91"/>
                  <a:pt x="93" y="291"/>
                  <a:pt x="93" y="291"/>
                </a:cubicBezTo>
                <a:cubicBezTo>
                  <a:pt x="93" y="291"/>
                  <a:pt x="89" y="290"/>
                  <a:pt x="89" y="291"/>
                </a:cubicBezTo>
                <a:cubicBezTo>
                  <a:pt x="89" y="292"/>
                  <a:pt x="90" y="296"/>
                  <a:pt x="90" y="296"/>
                </a:cubicBezTo>
                <a:cubicBezTo>
                  <a:pt x="90" y="296"/>
                  <a:pt x="86" y="297"/>
                  <a:pt x="86" y="299"/>
                </a:cubicBezTo>
                <a:cubicBezTo>
                  <a:pt x="87" y="301"/>
                  <a:pt x="92" y="299"/>
                  <a:pt x="92" y="299"/>
                </a:cubicBezTo>
                <a:cubicBezTo>
                  <a:pt x="92" y="299"/>
                  <a:pt x="97" y="299"/>
                  <a:pt x="99" y="295"/>
                </a:cubicBezTo>
                <a:cubicBezTo>
                  <a:pt x="100" y="292"/>
                  <a:pt x="97" y="291"/>
                  <a:pt x="97" y="291"/>
                </a:cubicBezTo>
                <a:cubicBezTo>
                  <a:pt x="99" y="289"/>
                  <a:pt x="99" y="289"/>
                  <a:pt x="99" y="289"/>
                </a:cubicBezTo>
                <a:lnTo>
                  <a:pt x="99" y="286"/>
                </a:lnTo>
                <a:close/>
                <a:moveTo>
                  <a:pt x="111" y="283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5" y="272"/>
                  <a:pt x="115" y="272"/>
                  <a:pt x="115" y="272"/>
                </a:cubicBezTo>
                <a:cubicBezTo>
                  <a:pt x="111" y="276"/>
                  <a:pt x="111" y="276"/>
                  <a:pt x="111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09" y="281"/>
                  <a:pt x="109" y="281"/>
                  <a:pt x="109" y="281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102" y="291"/>
                  <a:pt x="102" y="291"/>
                  <a:pt x="102" y="291"/>
                </a:cubicBezTo>
                <a:lnTo>
                  <a:pt x="111" y="283"/>
                </a:lnTo>
                <a:close/>
                <a:moveTo>
                  <a:pt x="103" y="269"/>
                </a:moveTo>
                <a:cubicBezTo>
                  <a:pt x="103" y="269"/>
                  <a:pt x="102" y="267"/>
                  <a:pt x="99" y="268"/>
                </a:cubicBezTo>
                <a:cubicBezTo>
                  <a:pt x="97" y="269"/>
                  <a:pt x="97" y="272"/>
                  <a:pt x="97" y="272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1"/>
                  <a:pt x="100" y="271"/>
                  <a:pt x="100" y="271"/>
                </a:cubicBezTo>
                <a:lnTo>
                  <a:pt x="103" y="269"/>
                </a:lnTo>
                <a:close/>
                <a:moveTo>
                  <a:pt x="81" y="236"/>
                </a:moveTo>
                <a:cubicBezTo>
                  <a:pt x="79" y="242"/>
                  <a:pt x="79" y="242"/>
                  <a:pt x="79" y="242"/>
                </a:cubicBezTo>
                <a:cubicBezTo>
                  <a:pt x="81" y="243"/>
                  <a:pt x="81" y="243"/>
                  <a:pt x="81" y="243"/>
                </a:cubicBezTo>
                <a:cubicBezTo>
                  <a:pt x="85" y="239"/>
                  <a:pt x="85" y="239"/>
                  <a:pt x="85" y="239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84" y="237"/>
                  <a:pt x="84" y="237"/>
                  <a:pt x="84" y="237"/>
                </a:cubicBezTo>
                <a:lnTo>
                  <a:pt x="81" y="236"/>
                </a:lnTo>
                <a:close/>
                <a:moveTo>
                  <a:pt x="99" y="230"/>
                </a:moveTo>
                <a:cubicBezTo>
                  <a:pt x="92" y="234"/>
                  <a:pt x="92" y="234"/>
                  <a:pt x="92" y="234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101" y="232"/>
                  <a:pt x="101" y="232"/>
                  <a:pt x="101" y="232"/>
                </a:cubicBezTo>
                <a:lnTo>
                  <a:pt x="99" y="230"/>
                </a:lnTo>
                <a:close/>
                <a:moveTo>
                  <a:pt x="125" y="255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2" y="235"/>
                  <a:pt x="112" y="235"/>
                  <a:pt x="112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3" y="239"/>
                  <a:pt x="103" y="239"/>
                  <a:pt x="103" y="239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0" y="245"/>
                  <a:pt x="114" y="244"/>
                  <a:pt x="114" y="246"/>
                </a:cubicBezTo>
                <a:cubicBezTo>
                  <a:pt x="115" y="248"/>
                  <a:pt x="109" y="248"/>
                  <a:pt x="109" y="248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2"/>
                  <a:pt x="114" y="251"/>
                  <a:pt x="114" y="252"/>
                </a:cubicBezTo>
                <a:cubicBezTo>
                  <a:pt x="113" y="254"/>
                  <a:pt x="103" y="254"/>
                  <a:pt x="103" y="254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0" y="258"/>
                  <a:pt x="100" y="258"/>
                  <a:pt x="100" y="258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7" y="259"/>
                  <a:pt x="107" y="259"/>
                  <a:pt x="107" y="259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2" y="256"/>
                  <a:pt x="120" y="255"/>
                  <a:pt x="120" y="254"/>
                </a:cubicBezTo>
                <a:cubicBezTo>
                  <a:pt x="121" y="252"/>
                  <a:pt x="125" y="255"/>
                  <a:pt x="125" y="255"/>
                </a:cubicBezTo>
                <a:close/>
                <a:moveTo>
                  <a:pt x="133" y="246"/>
                </a:moveTo>
                <a:cubicBezTo>
                  <a:pt x="130" y="250"/>
                  <a:pt x="130" y="250"/>
                  <a:pt x="130" y="250"/>
                </a:cubicBezTo>
                <a:cubicBezTo>
                  <a:pt x="135" y="248"/>
                  <a:pt x="135" y="248"/>
                  <a:pt x="135" y="248"/>
                </a:cubicBezTo>
                <a:lnTo>
                  <a:pt x="133" y="246"/>
                </a:lnTo>
                <a:close/>
                <a:moveTo>
                  <a:pt x="117" y="217"/>
                </a:moveTo>
                <a:cubicBezTo>
                  <a:pt x="114" y="219"/>
                  <a:pt x="114" y="219"/>
                  <a:pt x="114" y="219"/>
                </a:cubicBezTo>
                <a:cubicBezTo>
                  <a:pt x="116" y="221"/>
                  <a:pt x="116" y="221"/>
                  <a:pt x="116" y="221"/>
                </a:cubicBezTo>
                <a:lnTo>
                  <a:pt x="117" y="217"/>
                </a:lnTo>
                <a:close/>
                <a:moveTo>
                  <a:pt x="114" y="211"/>
                </a:moveTo>
                <a:cubicBezTo>
                  <a:pt x="112" y="208"/>
                  <a:pt x="112" y="208"/>
                  <a:pt x="112" y="208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13" y="214"/>
                  <a:pt x="113" y="214"/>
                  <a:pt x="113" y="214"/>
                </a:cubicBezTo>
                <a:lnTo>
                  <a:pt x="114" y="211"/>
                </a:lnTo>
                <a:close/>
                <a:moveTo>
                  <a:pt x="106" y="204"/>
                </a:moveTo>
                <a:cubicBezTo>
                  <a:pt x="102" y="204"/>
                  <a:pt x="102" y="204"/>
                  <a:pt x="102" y="204"/>
                </a:cubicBezTo>
                <a:cubicBezTo>
                  <a:pt x="106" y="208"/>
                  <a:pt x="106" y="208"/>
                  <a:pt x="106" y="208"/>
                </a:cubicBezTo>
                <a:lnTo>
                  <a:pt x="106" y="204"/>
                </a:lnTo>
                <a:close/>
                <a:moveTo>
                  <a:pt x="71" y="205"/>
                </a:moveTo>
                <a:cubicBezTo>
                  <a:pt x="80" y="201"/>
                  <a:pt x="78" y="197"/>
                  <a:pt x="70" y="200"/>
                </a:cubicBezTo>
                <a:cubicBezTo>
                  <a:pt x="62" y="204"/>
                  <a:pt x="71" y="205"/>
                  <a:pt x="71" y="205"/>
                </a:cubicBezTo>
                <a:close/>
                <a:moveTo>
                  <a:pt x="80" y="198"/>
                </a:moveTo>
                <a:cubicBezTo>
                  <a:pt x="82" y="197"/>
                  <a:pt x="82" y="197"/>
                  <a:pt x="82" y="197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8"/>
                  <a:pt x="85" y="186"/>
                  <a:pt x="84" y="183"/>
                </a:cubicBezTo>
                <a:cubicBezTo>
                  <a:pt x="84" y="179"/>
                  <a:pt x="81" y="179"/>
                  <a:pt x="81" y="179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9" y="185"/>
                  <a:pt x="77" y="182"/>
                  <a:pt x="77" y="185"/>
                </a:cubicBezTo>
                <a:cubicBezTo>
                  <a:pt x="76" y="188"/>
                  <a:pt x="74" y="195"/>
                  <a:pt x="76" y="196"/>
                </a:cubicBezTo>
                <a:cubicBezTo>
                  <a:pt x="77" y="197"/>
                  <a:pt x="80" y="198"/>
                  <a:pt x="80" y="198"/>
                </a:cubicBezTo>
                <a:close/>
                <a:moveTo>
                  <a:pt x="85" y="173"/>
                </a:moveTo>
                <a:cubicBezTo>
                  <a:pt x="84" y="171"/>
                  <a:pt x="84" y="171"/>
                  <a:pt x="84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8" y="173"/>
                  <a:pt x="88" y="173"/>
                  <a:pt x="88" y="173"/>
                </a:cubicBezTo>
                <a:lnTo>
                  <a:pt x="85" y="173"/>
                </a:lnTo>
                <a:close/>
                <a:moveTo>
                  <a:pt x="123" y="212"/>
                </a:moveTo>
                <a:cubicBezTo>
                  <a:pt x="127" y="212"/>
                  <a:pt x="132" y="207"/>
                  <a:pt x="132" y="207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2" y="205"/>
                  <a:pt x="136" y="205"/>
                  <a:pt x="136" y="203"/>
                </a:cubicBezTo>
                <a:cubicBezTo>
                  <a:pt x="137" y="200"/>
                  <a:pt x="131" y="199"/>
                  <a:pt x="131" y="19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8" y="183"/>
                  <a:pt x="128" y="176"/>
                </a:cubicBezTo>
                <a:cubicBezTo>
                  <a:pt x="128" y="170"/>
                  <a:pt x="125" y="167"/>
                  <a:pt x="125" y="167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0" y="170"/>
                  <a:pt x="111" y="173"/>
                </a:cubicBezTo>
                <a:cubicBezTo>
                  <a:pt x="111" y="176"/>
                  <a:pt x="112" y="177"/>
                  <a:pt x="112" y="177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87"/>
                  <a:pt x="107" y="187"/>
                  <a:pt x="107" y="187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2" y="188"/>
                  <a:pt x="112" y="190"/>
                </a:cubicBezTo>
                <a:cubicBezTo>
                  <a:pt x="112" y="191"/>
                  <a:pt x="112" y="200"/>
                  <a:pt x="114" y="201"/>
                </a:cubicBezTo>
                <a:cubicBezTo>
                  <a:pt x="117" y="202"/>
                  <a:pt x="118" y="199"/>
                  <a:pt x="120" y="200"/>
                </a:cubicBezTo>
                <a:cubicBezTo>
                  <a:pt x="121" y="201"/>
                  <a:pt x="121" y="205"/>
                  <a:pt x="121" y="205"/>
                </a:cubicBezTo>
                <a:cubicBezTo>
                  <a:pt x="125" y="200"/>
                  <a:pt x="125" y="200"/>
                  <a:pt x="125" y="200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1" y="203"/>
                  <a:pt x="128" y="205"/>
                  <a:pt x="126" y="206"/>
                </a:cubicBezTo>
                <a:cubicBezTo>
                  <a:pt x="123" y="208"/>
                  <a:pt x="121" y="211"/>
                  <a:pt x="123" y="212"/>
                </a:cubicBezTo>
                <a:close/>
                <a:moveTo>
                  <a:pt x="128" y="186"/>
                </a:moveTo>
                <a:cubicBezTo>
                  <a:pt x="128" y="190"/>
                  <a:pt x="128" y="190"/>
                  <a:pt x="128" y="19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29" y="187"/>
                  <a:pt x="129" y="187"/>
                  <a:pt x="129" y="187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1" y="183"/>
                  <a:pt x="128" y="185"/>
                  <a:pt x="128" y="186"/>
                </a:cubicBezTo>
                <a:close/>
                <a:moveTo>
                  <a:pt x="132" y="196"/>
                </a:moveTo>
                <a:cubicBezTo>
                  <a:pt x="131" y="191"/>
                  <a:pt x="131" y="191"/>
                  <a:pt x="131" y="191"/>
                </a:cubicBezTo>
                <a:cubicBezTo>
                  <a:pt x="129" y="193"/>
                  <a:pt x="129" y="193"/>
                  <a:pt x="129" y="193"/>
                </a:cubicBezTo>
                <a:lnTo>
                  <a:pt x="132" y="196"/>
                </a:lnTo>
                <a:close/>
                <a:moveTo>
                  <a:pt x="135" y="173"/>
                </a:moveTo>
                <a:cubicBezTo>
                  <a:pt x="134" y="174"/>
                  <a:pt x="134" y="174"/>
                  <a:pt x="134" y="174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3" y="180"/>
                  <a:pt x="135" y="181"/>
                  <a:pt x="135" y="179"/>
                </a:cubicBezTo>
                <a:lnTo>
                  <a:pt x="135" y="173"/>
                </a:lnTo>
                <a:close/>
                <a:moveTo>
                  <a:pt x="87" y="170"/>
                </a:moveTo>
                <a:cubicBezTo>
                  <a:pt x="89" y="170"/>
                  <a:pt x="93" y="172"/>
                  <a:pt x="93" y="172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4" y="170"/>
                  <a:pt x="87" y="170"/>
                </a:cubicBezTo>
                <a:close/>
                <a:moveTo>
                  <a:pt x="111" y="155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5" y="150"/>
                  <a:pt x="118" y="151"/>
                </a:cubicBezTo>
                <a:cubicBezTo>
                  <a:pt x="121" y="153"/>
                  <a:pt x="122" y="148"/>
                  <a:pt x="122" y="148"/>
                </a:cubicBezTo>
                <a:cubicBezTo>
                  <a:pt x="122" y="148"/>
                  <a:pt x="126" y="149"/>
                  <a:pt x="127" y="146"/>
                </a:cubicBezTo>
                <a:cubicBezTo>
                  <a:pt x="129" y="144"/>
                  <a:pt x="123" y="141"/>
                  <a:pt x="123" y="14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0" y="136"/>
                  <a:pt x="133" y="138"/>
                  <a:pt x="136" y="137"/>
                </a:cubicBezTo>
                <a:cubicBezTo>
                  <a:pt x="141" y="136"/>
                  <a:pt x="141" y="134"/>
                  <a:pt x="141" y="134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5"/>
                  <a:pt x="133" y="135"/>
                  <a:pt x="133" y="133"/>
                </a:cubicBezTo>
                <a:cubicBezTo>
                  <a:pt x="133" y="130"/>
                  <a:pt x="139" y="126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5" y="118"/>
                  <a:pt x="133" y="120"/>
                </a:cubicBezTo>
                <a:cubicBezTo>
                  <a:pt x="131" y="121"/>
                  <a:pt x="129" y="124"/>
                  <a:pt x="129" y="124"/>
                </a:cubicBezTo>
                <a:cubicBezTo>
                  <a:pt x="129" y="124"/>
                  <a:pt x="119" y="124"/>
                  <a:pt x="117" y="126"/>
                </a:cubicBezTo>
                <a:cubicBezTo>
                  <a:pt x="115" y="128"/>
                  <a:pt x="118" y="134"/>
                  <a:pt x="118" y="134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06" y="128"/>
                  <a:pt x="104" y="132"/>
                </a:cubicBezTo>
                <a:cubicBezTo>
                  <a:pt x="101" y="136"/>
                  <a:pt x="104" y="142"/>
                  <a:pt x="104" y="142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3"/>
                  <a:pt x="105" y="145"/>
                  <a:pt x="107" y="148"/>
                </a:cubicBezTo>
                <a:cubicBezTo>
                  <a:pt x="110" y="149"/>
                  <a:pt x="109" y="150"/>
                  <a:pt x="109" y="150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103" y="159"/>
                  <a:pt x="103" y="159"/>
                  <a:pt x="103" y="159"/>
                </a:cubicBezTo>
                <a:lnTo>
                  <a:pt x="111" y="155"/>
                </a:lnTo>
                <a:close/>
                <a:moveTo>
                  <a:pt x="249" y="123"/>
                </a:moveTo>
                <a:cubicBezTo>
                  <a:pt x="249" y="123"/>
                  <a:pt x="251" y="123"/>
                  <a:pt x="248" y="114"/>
                </a:cubicBezTo>
                <a:cubicBezTo>
                  <a:pt x="245" y="106"/>
                  <a:pt x="242" y="113"/>
                  <a:pt x="242" y="113"/>
                </a:cubicBezTo>
                <a:cubicBezTo>
                  <a:pt x="244" y="122"/>
                  <a:pt x="244" y="122"/>
                  <a:pt x="244" y="122"/>
                </a:cubicBezTo>
                <a:lnTo>
                  <a:pt x="249" y="123"/>
                </a:lnTo>
                <a:close/>
                <a:moveTo>
                  <a:pt x="253" y="121"/>
                </a:moveTo>
                <a:cubicBezTo>
                  <a:pt x="256" y="126"/>
                  <a:pt x="256" y="126"/>
                  <a:pt x="256" y="126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56" y="119"/>
                  <a:pt x="253" y="118"/>
                  <a:pt x="253" y="121"/>
                </a:cubicBezTo>
                <a:close/>
                <a:moveTo>
                  <a:pt x="251" y="111"/>
                </a:moveTo>
                <a:cubicBezTo>
                  <a:pt x="257" y="111"/>
                  <a:pt x="257" y="111"/>
                  <a:pt x="257" y="111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8" y="101"/>
                  <a:pt x="253" y="98"/>
                </a:cubicBezTo>
                <a:cubicBezTo>
                  <a:pt x="249" y="96"/>
                  <a:pt x="249" y="94"/>
                  <a:pt x="247" y="101"/>
                </a:cubicBezTo>
                <a:cubicBezTo>
                  <a:pt x="244" y="106"/>
                  <a:pt x="246" y="108"/>
                  <a:pt x="251" y="111"/>
                </a:cubicBezTo>
                <a:close/>
                <a:moveTo>
                  <a:pt x="260" y="105"/>
                </a:moveTo>
                <a:cubicBezTo>
                  <a:pt x="264" y="108"/>
                  <a:pt x="264" y="108"/>
                  <a:pt x="264" y="10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1" y="104"/>
                  <a:pt x="261" y="104"/>
                  <a:pt x="261" y="104"/>
                </a:cubicBezTo>
                <a:lnTo>
                  <a:pt x="260" y="105"/>
                </a:lnTo>
                <a:close/>
                <a:moveTo>
                  <a:pt x="275" y="106"/>
                </a:moveTo>
                <a:cubicBezTo>
                  <a:pt x="271" y="101"/>
                  <a:pt x="271" y="101"/>
                  <a:pt x="271" y="101"/>
                </a:cubicBezTo>
                <a:cubicBezTo>
                  <a:pt x="270" y="107"/>
                  <a:pt x="270" y="107"/>
                  <a:pt x="270" y="107"/>
                </a:cubicBezTo>
                <a:lnTo>
                  <a:pt x="275" y="106"/>
                </a:lnTo>
                <a:close/>
                <a:moveTo>
                  <a:pt x="263" y="97"/>
                </a:moveTo>
                <a:cubicBezTo>
                  <a:pt x="259" y="94"/>
                  <a:pt x="259" y="94"/>
                  <a:pt x="259" y="94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62" y="101"/>
                  <a:pt x="262" y="101"/>
                  <a:pt x="262" y="101"/>
                </a:cubicBezTo>
                <a:lnTo>
                  <a:pt x="263" y="97"/>
                </a:lnTo>
                <a:close/>
                <a:moveTo>
                  <a:pt x="265" y="89"/>
                </a:moveTo>
                <a:cubicBezTo>
                  <a:pt x="268" y="89"/>
                  <a:pt x="268" y="89"/>
                  <a:pt x="268" y="89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1" y="87"/>
                  <a:pt x="261" y="87"/>
                  <a:pt x="261" y="87"/>
                </a:cubicBezTo>
                <a:cubicBezTo>
                  <a:pt x="266" y="94"/>
                  <a:pt x="266" y="94"/>
                  <a:pt x="266" y="94"/>
                </a:cubicBezTo>
                <a:lnTo>
                  <a:pt x="265" y="89"/>
                </a:lnTo>
                <a:close/>
                <a:moveTo>
                  <a:pt x="282" y="87"/>
                </a:moveTo>
                <a:cubicBezTo>
                  <a:pt x="281" y="89"/>
                  <a:pt x="281" y="89"/>
                  <a:pt x="281" y="89"/>
                </a:cubicBezTo>
                <a:cubicBezTo>
                  <a:pt x="284" y="88"/>
                  <a:pt x="284" y="88"/>
                  <a:pt x="284" y="88"/>
                </a:cubicBezTo>
                <a:lnTo>
                  <a:pt x="282" y="87"/>
                </a:lnTo>
                <a:close/>
                <a:moveTo>
                  <a:pt x="311" y="82"/>
                </a:moveTo>
                <a:cubicBezTo>
                  <a:pt x="310" y="82"/>
                  <a:pt x="310" y="82"/>
                  <a:pt x="310" y="82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1" y="85"/>
                  <a:pt x="311" y="85"/>
                  <a:pt x="311" y="85"/>
                </a:cubicBezTo>
                <a:lnTo>
                  <a:pt x="311" y="82"/>
                </a:lnTo>
                <a:close/>
                <a:moveTo>
                  <a:pt x="268" y="102"/>
                </a:moveTo>
                <a:cubicBezTo>
                  <a:pt x="269" y="95"/>
                  <a:pt x="269" y="95"/>
                  <a:pt x="269" y="95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5" y="100"/>
                  <a:pt x="265" y="100"/>
                  <a:pt x="265" y="100"/>
                </a:cubicBezTo>
                <a:lnTo>
                  <a:pt x="268" y="102"/>
                </a:lnTo>
                <a:close/>
                <a:moveTo>
                  <a:pt x="282" y="93"/>
                </a:moveTo>
                <a:cubicBezTo>
                  <a:pt x="276" y="94"/>
                  <a:pt x="276" y="94"/>
                  <a:pt x="276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82" y="95"/>
                  <a:pt x="282" y="95"/>
                  <a:pt x="282" y="95"/>
                </a:cubicBezTo>
                <a:lnTo>
                  <a:pt x="282" y="93"/>
                </a:lnTo>
                <a:close/>
                <a:moveTo>
                  <a:pt x="330" y="34"/>
                </a:moveTo>
                <a:cubicBezTo>
                  <a:pt x="318" y="34"/>
                  <a:pt x="318" y="34"/>
                  <a:pt x="318" y="34"/>
                </a:cubicBezTo>
                <a:cubicBezTo>
                  <a:pt x="320" y="38"/>
                  <a:pt x="320" y="38"/>
                  <a:pt x="320" y="38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26" y="65"/>
                  <a:pt x="326" y="65"/>
                  <a:pt x="326" y="65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3" y="48"/>
                  <a:pt x="334" y="53"/>
                  <a:pt x="336" y="49"/>
                </a:cubicBezTo>
                <a:cubicBezTo>
                  <a:pt x="339" y="47"/>
                  <a:pt x="336" y="45"/>
                  <a:pt x="335" y="43"/>
                </a:cubicBezTo>
                <a:cubicBezTo>
                  <a:pt x="334" y="40"/>
                  <a:pt x="336" y="42"/>
                  <a:pt x="338" y="39"/>
                </a:cubicBezTo>
                <a:cubicBezTo>
                  <a:pt x="339" y="37"/>
                  <a:pt x="342" y="28"/>
                  <a:pt x="342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3"/>
                  <a:pt x="334" y="30"/>
                  <a:pt x="333" y="27"/>
                </a:cubicBezTo>
                <a:cubicBezTo>
                  <a:pt x="332" y="24"/>
                  <a:pt x="336" y="17"/>
                  <a:pt x="335" y="15"/>
                </a:cubicBezTo>
                <a:cubicBezTo>
                  <a:pt x="334" y="13"/>
                  <a:pt x="327" y="19"/>
                  <a:pt x="327" y="19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327" y="31"/>
                  <a:pt x="336" y="34"/>
                  <a:pt x="330" y="34"/>
                </a:cubicBezTo>
                <a:close/>
                <a:moveTo>
                  <a:pt x="342" y="25"/>
                </a:moveTo>
                <a:cubicBezTo>
                  <a:pt x="345" y="25"/>
                  <a:pt x="344" y="20"/>
                  <a:pt x="345" y="17"/>
                </a:cubicBezTo>
                <a:cubicBezTo>
                  <a:pt x="345" y="14"/>
                  <a:pt x="348" y="11"/>
                  <a:pt x="346" y="10"/>
                </a:cubicBezTo>
                <a:cubicBezTo>
                  <a:pt x="344" y="8"/>
                  <a:pt x="340" y="13"/>
                  <a:pt x="340" y="16"/>
                </a:cubicBezTo>
                <a:cubicBezTo>
                  <a:pt x="340" y="19"/>
                  <a:pt x="339" y="24"/>
                  <a:pt x="342" y="25"/>
                </a:cubicBezTo>
                <a:close/>
                <a:moveTo>
                  <a:pt x="357" y="3"/>
                </a:moveTo>
                <a:cubicBezTo>
                  <a:pt x="357" y="3"/>
                  <a:pt x="354" y="0"/>
                  <a:pt x="351" y="4"/>
                </a:cubicBezTo>
                <a:cubicBezTo>
                  <a:pt x="349" y="8"/>
                  <a:pt x="349" y="12"/>
                  <a:pt x="349" y="12"/>
                </a:cubicBezTo>
                <a:cubicBezTo>
                  <a:pt x="352" y="12"/>
                  <a:pt x="352" y="12"/>
                  <a:pt x="352" y="12"/>
                </a:cubicBezTo>
                <a:lnTo>
                  <a:pt x="357" y="3"/>
                </a:lnTo>
                <a:close/>
                <a:moveTo>
                  <a:pt x="349" y="16"/>
                </a:moveTo>
                <a:cubicBezTo>
                  <a:pt x="348" y="19"/>
                  <a:pt x="348" y="19"/>
                  <a:pt x="348" y="19"/>
                </a:cubicBezTo>
                <a:cubicBezTo>
                  <a:pt x="355" y="19"/>
                  <a:pt x="355" y="19"/>
                  <a:pt x="355" y="19"/>
                </a:cubicBezTo>
                <a:lnTo>
                  <a:pt x="349" y="16"/>
                </a:lnTo>
                <a:close/>
                <a:moveTo>
                  <a:pt x="33" y="379"/>
                </a:moveTo>
                <a:cubicBezTo>
                  <a:pt x="32" y="375"/>
                  <a:pt x="32" y="375"/>
                  <a:pt x="32" y="375"/>
                </a:cubicBezTo>
                <a:cubicBezTo>
                  <a:pt x="32" y="375"/>
                  <a:pt x="35" y="368"/>
                  <a:pt x="40" y="369"/>
                </a:cubicBezTo>
                <a:cubicBezTo>
                  <a:pt x="45" y="370"/>
                  <a:pt x="46" y="378"/>
                  <a:pt x="46" y="378"/>
                </a:cubicBezTo>
                <a:cubicBezTo>
                  <a:pt x="46" y="386"/>
                  <a:pt x="46" y="386"/>
                  <a:pt x="46" y="38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51" y="387"/>
                  <a:pt x="44" y="396"/>
                  <a:pt x="49" y="396"/>
                </a:cubicBezTo>
                <a:cubicBezTo>
                  <a:pt x="55" y="396"/>
                  <a:pt x="60" y="397"/>
                  <a:pt x="60" y="397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4" y="397"/>
                  <a:pt x="64" y="397"/>
                  <a:pt x="64" y="397"/>
                </a:cubicBezTo>
                <a:cubicBezTo>
                  <a:pt x="64" y="396"/>
                  <a:pt x="64" y="396"/>
                  <a:pt x="64" y="396"/>
                </a:cubicBezTo>
                <a:cubicBezTo>
                  <a:pt x="65" y="396"/>
                  <a:pt x="70" y="405"/>
                  <a:pt x="74" y="401"/>
                </a:cubicBezTo>
                <a:cubicBezTo>
                  <a:pt x="80" y="396"/>
                  <a:pt x="78" y="392"/>
                  <a:pt x="81" y="390"/>
                </a:cubicBezTo>
                <a:cubicBezTo>
                  <a:pt x="84" y="389"/>
                  <a:pt x="85" y="394"/>
                  <a:pt x="90" y="392"/>
                </a:cubicBezTo>
                <a:cubicBezTo>
                  <a:pt x="95" y="389"/>
                  <a:pt x="93" y="386"/>
                  <a:pt x="93" y="386"/>
                </a:cubicBezTo>
                <a:cubicBezTo>
                  <a:pt x="90" y="384"/>
                  <a:pt x="90" y="384"/>
                  <a:pt x="90" y="384"/>
                </a:cubicBezTo>
                <a:cubicBezTo>
                  <a:pt x="94" y="376"/>
                  <a:pt x="94" y="376"/>
                  <a:pt x="94" y="376"/>
                </a:cubicBezTo>
                <a:cubicBezTo>
                  <a:pt x="93" y="373"/>
                  <a:pt x="93" y="373"/>
                  <a:pt x="93" y="373"/>
                </a:cubicBezTo>
                <a:cubicBezTo>
                  <a:pt x="96" y="371"/>
                  <a:pt x="96" y="371"/>
                  <a:pt x="96" y="371"/>
                </a:cubicBezTo>
                <a:cubicBezTo>
                  <a:pt x="97" y="379"/>
                  <a:pt x="97" y="379"/>
                  <a:pt x="97" y="379"/>
                </a:cubicBezTo>
                <a:cubicBezTo>
                  <a:pt x="95" y="382"/>
                  <a:pt x="95" y="382"/>
                  <a:pt x="95" y="382"/>
                </a:cubicBezTo>
                <a:cubicBezTo>
                  <a:pt x="96" y="386"/>
                  <a:pt x="96" y="386"/>
                  <a:pt x="96" y="386"/>
                </a:cubicBezTo>
                <a:cubicBezTo>
                  <a:pt x="96" y="386"/>
                  <a:pt x="99" y="386"/>
                  <a:pt x="100" y="380"/>
                </a:cubicBezTo>
                <a:cubicBezTo>
                  <a:pt x="100" y="376"/>
                  <a:pt x="104" y="368"/>
                  <a:pt x="99" y="365"/>
                </a:cubicBezTo>
                <a:cubicBezTo>
                  <a:pt x="93" y="363"/>
                  <a:pt x="83" y="368"/>
                  <a:pt x="85" y="364"/>
                </a:cubicBezTo>
                <a:cubicBezTo>
                  <a:pt x="87" y="361"/>
                  <a:pt x="96" y="362"/>
                  <a:pt x="96" y="356"/>
                </a:cubicBezTo>
                <a:cubicBezTo>
                  <a:pt x="96" y="349"/>
                  <a:pt x="94" y="350"/>
                  <a:pt x="94" y="35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89" y="330"/>
                  <a:pt x="89" y="330"/>
                  <a:pt x="89" y="330"/>
                </a:cubicBezTo>
                <a:cubicBezTo>
                  <a:pt x="89" y="330"/>
                  <a:pt x="90" y="325"/>
                  <a:pt x="82" y="323"/>
                </a:cubicBezTo>
                <a:cubicBezTo>
                  <a:pt x="73" y="321"/>
                  <a:pt x="64" y="324"/>
                  <a:pt x="64" y="324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45" y="326"/>
                  <a:pt x="45" y="326"/>
                  <a:pt x="45" y="326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36" y="332"/>
                  <a:pt x="36" y="332"/>
                  <a:pt x="36" y="332"/>
                </a:cubicBezTo>
                <a:cubicBezTo>
                  <a:pt x="34" y="332"/>
                  <a:pt x="34" y="332"/>
                  <a:pt x="34" y="332"/>
                </a:cubicBezTo>
                <a:cubicBezTo>
                  <a:pt x="33" y="338"/>
                  <a:pt x="33" y="338"/>
                  <a:pt x="33" y="338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5"/>
                  <a:pt x="28" y="343"/>
                  <a:pt x="24" y="343"/>
                </a:cubicBezTo>
                <a:cubicBezTo>
                  <a:pt x="22" y="343"/>
                  <a:pt x="20" y="345"/>
                  <a:pt x="20" y="345"/>
                </a:cubicBezTo>
                <a:cubicBezTo>
                  <a:pt x="20" y="345"/>
                  <a:pt x="19" y="341"/>
                  <a:pt x="17" y="341"/>
                </a:cubicBezTo>
                <a:cubicBezTo>
                  <a:pt x="16" y="341"/>
                  <a:pt x="12" y="342"/>
                  <a:pt x="12" y="345"/>
                </a:cubicBezTo>
                <a:cubicBezTo>
                  <a:pt x="12" y="347"/>
                  <a:pt x="20" y="349"/>
                  <a:pt x="20" y="349"/>
                </a:cubicBezTo>
                <a:cubicBezTo>
                  <a:pt x="17" y="350"/>
                  <a:pt x="17" y="350"/>
                  <a:pt x="17" y="350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7" y="350"/>
                  <a:pt x="7" y="350"/>
                  <a:pt x="7" y="350"/>
                </a:cubicBezTo>
                <a:cubicBezTo>
                  <a:pt x="5" y="355"/>
                  <a:pt x="5" y="355"/>
                  <a:pt x="5" y="355"/>
                </a:cubicBezTo>
                <a:cubicBezTo>
                  <a:pt x="5" y="355"/>
                  <a:pt x="0" y="353"/>
                  <a:pt x="0" y="356"/>
                </a:cubicBezTo>
                <a:cubicBezTo>
                  <a:pt x="0" y="359"/>
                  <a:pt x="7" y="370"/>
                  <a:pt x="7" y="370"/>
                </a:cubicBezTo>
                <a:cubicBezTo>
                  <a:pt x="6" y="376"/>
                  <a:pt x="6" y="376"/>
                  <a:pt x="6" y="376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3" y="377"/>
                  <a:pt x="15" y="384"/>
                  <a:pt x="22" y="384"/>
                </a:cubicBezTo>
                <a:cubicBezTo>
                  <a:pt x="30" y="385"/>
                  <a:pt x="33" y="379"/>
                  <a:pt x="33" y="37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9" name="Freeform 141" descr="© INSCALE GmbH, 18.06.2010"/>
          <p:cNvSpPr>
            <a:spLocks noEditPoints="1"/>
          </p:cNvSpPr>
          <p:nvPr/>
        </p:nvSpPr>
        <p:spPr bwMode="auto">
          <a:xfrm>
            <a:off x="1070718" y="3544959"/>
            <a:ext cx="460454" cy="522889"/>
          </a:xfrm>
          <a:custGeom>
            <a:avLst/>
            <a:gdLst/>
            <a:ahLst/>
            <a:cxnLst>
              <a:cxn ang="0">
                <a:pos x="55" y="68"/>
              </a:cxn>
              <a:cxn ang="0">
                <a:pos x="52" y="60"/>
              </a:cxn>
              <a:cxn ang="0">
                <a:pos x="57" y="74"/>
              </a:cxn>
              <a:cxn ang="0">
                <a:pos x="45" y="85"/>
              </a:cxn>
              <a:cxn ang="0">
                <a:pos x="56" y="117"/>
              </a:cxn>
              <a:cxn ang="0">
                <a:pos x="49" y="119"/>
              </a:cxn>
              <a:cxn ang="0">
                <a:pos x="201" y="95"/>
              </a:cxn>
              <a:cxn ang="0">
                <a:pos x="183" y="84"/>
              </a:cxn>
              <a:cxn ang="0">
                <a:pos x="159" y="82"/>
              </a:cxn>
              <a:cxn ang="0">
                <a:pos x="142" y="53"/>
              </a:cxn>
              <a:cxn ang="0">
                <a:pos x="149" y="43"/>
              </a:cxn>
              <a:cxn ang="0">
                <a:pos x="170" y="36"/>
              </a:cxn>
              <a:cxn ang="0">
                <a:pos x="186" y="20"/>
              </a:cxn>
              <a:cxn ang="0">
                <a:pos x="184" y="9"/>
              </a:cxn>
              <a:cxn ang="0">
                <a:pos x="174" y="22"/>
              </a:cxn>
              <a:cxn ang="0">
                <a:pos x="172" y="17"/>
              </a:cxn>
              <a:cxn ang="0">
                <a:pos x="168" y="13"/>
              </a:cxn>
              <a:cxn ang="0">
                <a:pos x="161" y="13"/>
              </a:cxn>
              <a:cxn ang="0">
                <a:pos x="145" y="8"/>
              </a:cxn>
              <a:cxn ang="0">
                <a:pos x="131" y="26"/>
              </a:cxn>
              <a:cxn ang="0">
                <a:pos x="126" y="44"/>
              </a:cxn>
              <a:cxn ang="0">
                <a:pos x="125" y="52"/>
              </a:cxn>
              <a:cxn ang="0">
                <a:pos x="103" y="56"/>
              </a:cxn>
              <a:cxn ang="0">
                <a:pos x="84" y="51"/>
              </a:cxn>
              <a:cxn ang="0">
                <a:pos x="67" y="47"/>
              </a:cxn>
              <a:cxn ang="0">
                <a:pos x="63" y="57"/>
              </a:cxn>
              <a:cxn ang="0">
                <a:pos x="64" y="70"/>
              </a:cxn>
              <a:cxn ang="0">
                <a:pos x="58" y="79"/>
              </a:cxn>
              <a:cxn ang="0">
                <a:pos x="44" y="90"/>
              </a:cxn>
              <a:cxn ang="0">
                <a:pos x="55" y="104"/>
              </a:cxn>
              <a:cxn ang="0">
                <a:pos x="62" y="107"/>
              </a:cxn>
              <a:cxn ang="0">
                <a:pos x="84" y="121"/>
              </a:cxn>
              <a:cxn ang="0">
                <a:pos x="60" y="135"/>
              </a:cxn>
              <a:cxn ang="0">
                <a:pos x="47" y="150"/>
              </a:cxn>
              <a:cxn ang="0">
                <a:pos x="71" y="152"/>
              </a:cxn>
              <a:cxn ang="0">
                <a:pos x="75" y="159"/>
              </a:cxn>
              <a:cxn ang="0">
                <a:pos x="34" y="164"/>
              </a:cxn>
              <a:cxn ang="0">
                <a:pos x="21" y="172"/>
              </a:cxn>
              <a:cxn ang="0">
                <a:pos x="19" y="181"/>
              </a:cxn>
              <a:cxn ang="0">
                <a:pos x="2" y="199"/>
              </a:cxn>
              <a:cxn ang="0">
                <a:pos x="14" y="210"/>
              </a:cxn>
              <a:cxn ang="0">
                <a:pos x="33" y="211"/>
              </a:cxn>
              <a:cxn ang="0">
                <a:pos x="22" y="224"/>
              </a:cxn>
              <a:cxn ang="0">
                <a:pos x="35" y="230"/>
              </a:cxn>
              <a:cxn ang="0">
                <a:pos x="61" y="230"/>
              </a:cxn>
              <a:cxn ang="0">
                <a:pos x="87" y="215"/>
              </a:cxn>
              <a:cxn ang="0">
                <a:pos x="112" y="218"/>
              </a:cxn>
              <a:cxn ang="0">
                <a:pos x="141" y="204"/>
              </a:cxn>
              <a:cxn ang="0">
                <a:pos x="150" y="210"/>
              </a:cxn>
              <a:cxn ang="0">
                <a:pos x="164" y="201"/>
              </a:cxn>
              <a:cxn ang="0">
                <a:pos x="184" y="177"/>
              </a:cxn>
              <a:cxn ang="0">
                <a:pos x="195" y="135"/>
              </a:cxn>
              <a:cxn ang="0">
                <a:pos x="204" y="102"/>
              </a:cxn>
            </a:cxnLst>
            <a:rect l="0" t="0" r="r" b="b"/>
            <a:pathLst>
              <a:path w="204" h="232">
                <a:moveTo>
                  <a:pt x="134" y="14"/>
                </a:moveTo>
                <a:cubicBezTo>
                  <a:pt x="131" y="17"/>
                  <a:pt x="131" y="17"/>
                  <a:pt x="131" y="17"/>
                </a:cubicBezTo>
                <a:cubicBezTo>
                  <a:pt x="135" y="19"/>
                  <a:pt x="135" y="19"/>
                  <a:pt x="135" y="19"/>
                </a:cubicBezTo>
                <a:lnTo>
                  <a:pt x="134" y="14"/>
                </a:lnTo>
                <a:close/>
                <a:moveTo>
                  <a:pt x="55" y="68"/>
                </a:moveTo>
                <a:cubicBezTo>
                  <a:pt x="55" y="70"/>
                  <a:pt x="57" y="71"/>
                  <a:pt x="57" y="7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0"/>
                  <a:pt x="60" y="60"/>
                  <a:pt x="60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51" y="64"/>
                  <a:pt x="52" y="64"/>
                </a:cubicBezTo>
                <a:cubicBezTo>
                  <a:pt x="53" y="64"/>
                  <a:pt x="55" y="66"/>
                  <a:pt x="55" y="68"/>
                </a:cubicBezTo>
                <a:close/>
                <a:moveTo>
                  <a:pt x="57" y="77"/>
                </a:moveTo>
                <a:cubicBezTo>
                  <a:pt x="57" y="74"/>
                  <a:pt x="57" y="74"/>
                  <a:pt x="57" y="74"/>
                </a:cubicBezTo>
                <a:cubicBezTo>
                  <a:pt x="53" y="76"/>
                  <a:pt x="53" y="76"/>
                  <a:pt x="53" y="76"/>
                </a:cubicBezTo>
                <a:lnTo>
                  <a:pt x="57" y="77"/>
                </a:lnTo>
                <a:close/>
                <a:moveTo>
                  <a:pt x="42" y="84"/>
                </a:moveTo>
                <a:cubicBezTo>
                  <a:pt x="42" y="86"/>
                  <a:pt x="42" y="86"/>
                  <a:pt x="42" y="86"/>
                </a:cubicBezTo>
                <a:cubicBezTo>
                  <a:pt x="45" y="85"/>
                  <a:pt x="45" y="85"/>
                  <a:pt x="45" y="85"/>
                </a:cubicBezTo>
                <a:lnTo>
                  <a:pt x="42" y="84"/>
                </a:lnTo>
                <a:close/>
                <a:moveTo>
                  <a:pt x="56" y="117"/>
                </a:move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5" y="112"/>
                  <a:pt x="55" y="112"/>
                </a:cubicBezTo>
                <a:lnTo>
                  <a:pt x="56" y="117"/>
                </a:lnTo>
                <a:close/>
                <a:moveTo>
                  <a:pt x="49" y="119"/>
                </a:moveTo>
                <a:cubicBezTo>
                  <a:pt x="55" y="123"/>
                  <a:pt x="55" y="123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1" y="119"/>
                  <a:pt x="51" y="119"/>
                  <a:pt x="51" y="119"/>
                </a:cubicBezTo>
                <a:lnTo>
                  <a:pt x="49" y="119"/>
                </a:lnTo>
                <a:close/>
                <a:moveTo>
                  <a:pt x="55" y="126"/>
                </a:moveTo>
                <a:cubicBezTo>
                  <a:pt x="58" y="126"/>
                  <a:pt x="58" y="126"/>
                  <a:pt x="58" y="126"/>
                </a:cubicBezTo>
                <a:cubicBezTo>
                  <a:pt x="56" y="124"/>
                  <a:pt x="56" y="124"/>
                  <a:pt x="56" y="124"/>
                </a:cubicBezTo>
                <a:lnTo>
                  <a:pt x="55" y="126"/>
                </a:lnTo>
                <a:close/>
                <a:moveTo>
                  <a:pt x="201" y="95"/>
                </a:moveTo>
                <a:cubicBezTo>
                  <a:pt x="199" y="91"/>
                  <a:pt x="199" y="91"/>
                  <a:pt x="199" y="91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2" y="94"/>
                  <a:pt x="186" y="94"/>
                </a:cubicBezTo>
                <a:cubicBezTo>
                  <a:pt x="181" y="94"/>
                  <a:pt x="188" y="85"/>
                  <a:pt x="188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2" y="68"/>
                  <a:pt x="177" y="67"/>
                </a:cubicBezTo>
                <a:cubicBezTo>
                  <a:pt x="172" y="66"/>
                  <a:pt x="169" y="73"/>
                  <a:pt x="169" y="73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67" y="83"/>
                  <a:pt x="159" y="82"/>
                </a:cubicBezTo>
                <a:cubicBezTo>
                  <a:pt x="152" y="82"/>
                  <a:pt x="150" y="75"/>
                  <a:pt x="150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37" y="57"/>
                  <a:pt x="137" y="54"/>
                </a:cubicBezTo>
                <a:cubicBezTo>
                  <a:pt x="137" y="51"/>
                  <a:pt x="142" y="53"/>
                  <a:pt x="142" y="53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7"/>
                  <a:pt x="149" y="45"/>
                  <a:pt x="149" y="43"/>
                </a:cubicBezTo>
                <a:cubicBezTo>
                  <a:pt x="149" y="40"/>
                  <a:pt x="153" y="39"/>
                  <a:pt x="154" y="39"/>
                </a:cubicBezTo>
                <a:cubicBezTo>
                  <a:pt x="156" y="39"/>
                  <a:pt x="157" y="43"/>
                  <a:pt x="157" y="43"/>
                </a:cubicBezTo>
                <a:cubicBezTo>
                  <a:pt x="157" y="43"/>
                  <a:pt x="159" y="41"/>
                  <a:pt x="161" y="41"/>
                </a:cubicBezTo>
                <a:cubicBezTo>
                  <a:pt x="165" y="41"/>
                  <a:pt x="164" y="43"/>
                  <a:pt x="164" y="43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94" y="17"/>
                  <a:pt x="194" y="15"/>
                </a:cubicBezTo>
                <a:cubicBezTo>
                  <a:pt x="195" y="13"/>
                  <a:pt x="189" y="9"/>
                  <a:pt x="189" y="9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3" y="0"/>
                  <a:pt x="182" y="1"/>
                </a:cubicBezTo>
                <a:cubicBezTo>
                  <a:pt x="181" y="3"/>
                  <a:pt x="185" y="9"/>
                  <a:pt x="184" y="9"/>
                </a:cubicBezTo>
                <a:cubicBezTo>
                  <a:pt x="184" y="10"/>
                  <a:pt x="182" y="7"/>
                  <a:pt x="182" y="7"/>
                </a:cubicBezTo>
                <a:cubicBezTo>
                  <a:pt x="175" y="6"/>
                  <a:pt x="175" y="6"/>
                  <a:pt x="175" y="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71" y="21"/>
                  <a:pt x="172" y="17"/>
                </a:cubicBezTo>
                <a:cubicBezTo>
                  <a:pt x="172" y="15"/>
                  <a:pt x="170" y="12"/>
                  <a:pt x="170" y="11"/>
                </a:cubicBezTo>
                <a:cubicBezTo>
                  <a:pt x="170" y="9"/>
                  <a:pt x="171" y="7"/>
                  <a:pt x="171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6" y="10"/>
                  <a:pt x="169" y="11"/>
                  <a:pt x="168" y="13"/>
                </a:cubicBezTo>
                <a:cubicBezTo>
                  <a:pt x="168" y="15"/>
                  <a:pt x="166" y="16"/>
                  <a:pt x="166" y="16"/>
                </a:cubicBezTo>
                <a:cubicBezTo>
                  <a:pt x="166" y="16"/>
                  <a:pt x="166" y="13"/>
                  <a:pt x="165" y="12"/>
                </a:cubicBezTo>
                <a:cubicBezTo>
                  <a:pt x="164" y="11"/>
                  <a:pt x="164" y="7"/>
                  <a:pt x="164" y="7"/>
                </a:cubicBezTo>
                <a:cubicBezTo>
                  <a:pt x="161" y="7"/>
                  <a:pt x="161" y="7"/>
                  <a:pt x="161" y="7"/>
                </a:cubicBezTo>
                <a:cubicBezTo>
                  <a:pt x="161" y="7"/>
                  <a:pt x="162" y="13"/>
                  <a:pt x="161" y="13"/>
                </a:cubicBezTo>
                <a:cubicBezTo>
                  <a:pt x="160" y="14"/>
                  <a:pt x="159" y="11"/>
                  <a:pt x="159" y="11"/>
                </a:cubicBezTo>
                <a:cubicBezTo>
                  <a:pt x="157" y="9"/>
                  <a:pt x="157" y="9"/>
                  <a:pt x="157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3" y="13"/>
                  <a:pt x="142" y="14"/>
                </a:cubicBezTo>
                <a:cubicBezTo>
                  <a:pt x="140" y="15"/>
                  <a:pt x="138" y="15"/>
                  <a:pt x="138" y="1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29"/>
                  <a:pt x="124" y="27"/>
                  <a:pt x="121" y="30"/>
                </a:cubicBezTo>
                <a:cubicBezTo>
                  <a:pt x="118" y="32"/>
                  <a:pt x="118" y="40"/>
                  <a:pt x="124" y="40"/>
                </a:cubicBezTo>
                <a:cubicBezTo>
                  <a:pt x="131" y="40"/>
                  <a:pt x="129" y="42"/>
                  <a:pt x="129" y="42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9" y="62"/>
                  <a:pt x="118" y="63"/>
                </a:cubicBezTo>
                <a:cubicBezTo>
                  <a:pt x="117" y="64"/>
                  <a:pt x="115" y="66"/>
                  <a:pt x="115" y="6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3"/>
                  <a:pt x="105" y="56"/>
                  <a:pt x="103" y="56"/>
                </a:cubicBezTo>
                <a:cubicBezTo>
                  <a:pt x="100" y="56"/>
                  <a:pt x="95" y="61"/>
                  <a:pt x="95" y="61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5"/>
                  <a:pt x="93" y="55"/>
                  <a:pt x="93" y="55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86" y="51"/>
                  <a:pt x="84" y="51"/>
                </a:cubicBezTo>
                <a:cubicBezTo>
                  <a:pt x="80" y="49"/>
                  <a:pt x="75" y="44"/>
                  <a:pt x="73" y="45"/>
                </a:cubicBezTo>
                <a:cubicBezTo>
                  <a:pt x="72" y="45"/>
                  <a:pt x="70" y="46"/>
                  <a:pt x="7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2" y="51"/>
                  <a:pt x="62" y="51"/>
                  <a:pt x="62" y="51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55" y="73"/>
                  <a:pt x="60" y="73"/>
                </a:cubicBezTo>
                <a:cubicBezTo>
                  <a:pt x="64" y="74"/>
                  <a:pt x="73" y="74"/>
                  <a:pt x="73" y="74"/>
                </a:cubicBezTo>
                <a:cubicBezTo>
                  <a:pt x="70" y="80"/>
                  <a:pt x="70" y="80"/>
                  <a:pt x="70" y="80"/>
                </a:cubicBezTo>
                <a:cubicBezTo>
                  <a:pt x="58" y="79"/>
                  <a:pt x="58" y="79"/>
                  <a:pt x="58" y="79"/>
                </a:cubicBezTo>
                <a:cubicBezTo>
                  <a:pt x="56" y="87"/>
                  <a:pt x="56" y="87"/>
                  <a:pt x="56" y="87"/>
                </a:cubicBezTo>
                <a:cubicBezTo>
                  <a:pt x="62" y="93"/>
                  <a:pt x="62" y="93"/>
                  <a:pt x="62" y="93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0"/>
                  <a:pt x="47" y="93"/>
                  <a:pt x="46" y="95"/>
                </a:cubicBezTo>
                <a:cubicBezTo>
                  <a:pt x="44" y="99"/>
                  <a:pt x="42" y="98"/>
                  <a:pt x="42" y="98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64" y="119"/>
                  <a:pt x="69" y="119"/>
                </a:cubicBezTo>
                <a:cubicBezTo>
                  <a:pt x="74" y="119"/>
                  <a:pt x="84" y="121"/>
                  <a:pt x="84" y="12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78" y="129"/>
                  <a:pt x="76" y="129"/>
                </a:cubicBezTo>
                <a:cubicBezTo>
                  <a:pt x="74" y="129"/>
                  <a:pt x="70" y="124"/>
                  <a:pt x="70" y="124"/>
                </a:cubicBezTo>
                <a:cubicBezTo>
                  <a:pt x="70" y="124"/>
                  <a:pt x="67" y="129"/>
                  <a:pt x="64" y="131"/>
                </a:cubicBezTo>
                <a:cubicBezTo>
                  <a:pt x="62" y="132"/>
                  <a:pt x="60" y="135"/>
                  <a:pt x="60" y="135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1" y="140"/>
                  <a:pt x="58" y="142"/>
                </a:cubicBezTo>
                <a:cubicBezTo>
                  <a:pt x="56" y="145"/>
                  <a:pt x="54" y="148"/>
                  <a:pt x="54" y="148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3"/>
                  <a:pt x="53" y="159"/>
                  <a:pt x="60" y="157"/>
                </a:cubicBezTo>
                <a:cubicBezTo>
                  <a:pt x="67" y="156"/>
                  <a:pt x="71" y="152"/>
                  <a:pt x="71" y="152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4" y="169"/>
                  <a:pt x="9" y="171"/>
                </a:cubicBezTo>
                <a:cubicBezTo>
                  <a:pt x="5" y="173"/>
                  <a:pt x="0" y="175"/>
                  <a:pt x="4" y="178"/>
                </a:cubicBezTo>
                <a:cubicBezTo>
                  <a:pt x="9" y="179"/>
                  <a:pt x="17" y="181"/>
                  <a:pt x="19" y="181"/>
                </a:cubicBezTo>
                <a:cubicBezTo>
                  <a:pt x="21" y="181"/>
                  <a:pt x="30" y="180"/>
                  <a:pt x="29" y="182"/>
                </a:cubicBezTo>
                <a:cubicBezTo>
                  <a:pt x="28" y="184"/>
                  <a:pt x="22" y="188"/>
                  <a:pt x="16" y="188"/>
                </a:cubicBezTo>
                <a:cubicBezTo>
                  <a:pt x="10" y="188"/>
                  <a:pt x="10" y="190"/>
                  <a:pt x="9" y="192"/>
                </a:cubicBezTo>
                <a:cubicBezTo>
                  <a:pt x="7" y="193"/>
                  <a:pt x="2" y="193"/>
                  <a:pt x="2" y="193"/>
                </a:cubicBezTo>
                <a:cubicBezTo>
                  <a:pt x="2" y="199"/>
                  <a:pt x="2" y="199"/>
                  <a:pt x="2" y="199"/>
                </a:cubicBezTo>
                <a:cubicBezTo>
                  <a:pt x="2" y="199"/>
                  <a:pt x="8" y="196"/>
                  <a:pt x="8" y="198"/>
                </a:cubicBezTo>
                <a:cubicBezTo>
                  <a:pt x="8" y="200"/>
                  <a:pt x="10" y="204"/>
                  <a:pt x="10" y="204"/>
                </a:cubicBezTo>
                <a:cubicBezTo>
                  <a:pt x="30" y="202"/>
                  <a:pt x="30" y="202"/>
                  <a:pt x="30" y="202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7" y="214"/>
                  <a:pt x="7" y="214"/>
                  <a:pt x="7" y="214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29" y="215"/>
                  <a:pt x="26" y="216"/>
                </a:cubicBezTo>
                <a:cubicBezTo>
                  <a:pt x="23" y="216"/>
                  <a:pt x="18" y="220"/>
                  <a:pt x="18" y="220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8" y="219"/>
                  <a:pt x="23" y="224"/>
                  <a:pt x="22" y="224"/>
                </a:cubicBezTo>
                <a:cubicBezTo>
                  <a:pt x="20" y="224"/>
                  <a:pt x="16" y="225"/>
                  <a:pt x="16" y="225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0"/>
                  <a:pt x="40" y="232"/>
                  <a:pt x="42" y="231"/>
                </a:cubicBezTo>
                <a:cubicBezTo>
                  <a:pt x="44" y="229"/>
                  <a:pt x="46" y="228"/>
                  <a:pt x="46" y="228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61" y="230"/>
                  <a:pt x="61" y="230"/>
                  <a:pt x="61" y="230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83" y="228"/>
                  <a:pt x="82" y="222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213"/>
                  <a:pt x="85" y="212"/>
                  <a:pt x="87" y="215"/>
                </a:cubicBezTo>
                <a:cubicBezTo>
                  <a:pt x="90" y="219"/>
                  <a:pt x="85" y="218"/>
                  <a:pt x="85" y="220"/>
                </a:cubicBezTo>
                <a:cubicBezTo>
                  <a:pt x="85" y="222"/>
                  <a:pt x="87" y="224"/>
                  <a:pt x="91" y="222"/>
                </a:cubicBezTo>
                <a:cubicBezTo>
                  <a:pt x="96" y="222"/>
                  <a:pt x="103" y="218"/>
                  <a:pt x="103" y="218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9" y="220"/>
                  <a:pt x="112" y="218"/>
                </a:cubicBezTo>
                <a:cubicBezTo>
                  <a:pt x="117" y="216"/>
                  <a:pt x="116" y="210"/>
                  <a:pt x="116" y="210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3" y="214"/>
                  <a:pt x="157" y="214"/>
                </a:cubicBezTo>
                <a:cubicBezTo>
                  <a:pt x="161" y="214"/>
                  <a:pt x="169" y="213"/>
                  <a:pt x="169" y="213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82" y="178"/>
                  <a:pt x="184" y="177"/>
                </a:cubicBezTo>
                <a:cubicBezTo>
                  <a:pt x="187" y="175"/>
                  <a:pt x="192" y="170"/>
                  <a:pt x="193" y="161"/>
                </a:cubicBezTo>
                <a:cubicBezTo>
                  <a:pt x="193" y="149"/>
                  <a:pt x="193" y="149"/>
                  <a:pt x="193" y="149"/>
                </a:cubicBezTo>
                <a:cubicBezTo>
                  <a:pt x="193" y="149"/>
                  <a:pt x="186" y="145"/>
                  <a:pt x="188" y="142"/>
                </a:cubicBezTo>
                <a:cubicBezTo>
                  <a:pt x="191" y="140"/>
                  <a:pt x="194" y="141"/>
                  <a:pt x="194" y="141"/>
                </a:cubicBezTo>
                <a:cubicBezTo>
                  <a:pt x="194" y="141"/>
                  <a:pt x="194" y="137"/>
                  <a:pt x="195" y="135"/>
                </a:cubicBezTo>
                <a:cubicBezTo>
                  <a:pt x="197" y="134"/>
                  <a:pt x="200" y="132"/>
                  <a:pt x="199" y="130"/>
                </a:cubicBezTo>
                <a:cubicBezTo>
                  <a:pt x="197" y="127"/>
                  <a:pt x="194" y="119"/>
                  <a:pt x="194" y="119"/>
                </a:cubicBezTo>
                <a:cubicBezTo>
                  <a:pt x="194" y="119"/>
                  <a:pt x="197" y="117"/>
                  <a:pt x="197" y="112"/>
                </a:cubicBezTo>
                <a:cubicBezTo>
                  <a:pt x="197" y="107"/>
                  <a:pt x="190" y="104"/>
                  <a:pt x="193" y="102"/>
                </a:cubicBezTo>
                <a:cubicBezTo>
                  <a:pt x="197" y="99"/>
                  <a:pt x="203" y="103"/>
                  <a:pt x="204" y="102"/>
                </a:cubicBezTo>
                <a:cubicBezTo>
                  <a:pt x="204" y="101"/>
                  <a:pt x="201" y="95"/>
                  <a:pt x="201" y="9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0" name="Freeform 142" descr="© INSCALE GmbH, 18.06.2010"/>
          <p:cNvSpPr>
            <a:spLocks noEditPoints="1"/>
          </p:cNvSpPr>
          <p:nvPr/>
        </p:nvSpPr>
        <p:spPr bwMode="auto">
          <a:xfrm>
            <a:off x="1453130" y="4325390"/>
            <a:ext cx="1415701" cy="1470331"/>
          </a:xfrm>
          <a:custGeom>
            <a:avLst/>
            <a:gdLst/>
            <a:ahLst/>
            <a:cxnLst>
              <a:cxn ang="0">
                <a:pos x="540" y="142"/>
              </a:cxn>
              <a:cxn ang="0">
                <a:pos x="511" y="136"/>
              </a:cxn>
              <a:cxn ang="0">
                <a:pos x="481" y="122"/>
              </a:cxn>
              <a:cxn ang="0">
                <a:pos x="450" y="105"/>
              </a:cxn>
              <a:cxn ang="0">
                <a:pos x="432" y="71"/>
              </a:cxn>
              <a:cxn ang="0">
                <a:pos x="405" y="74"/>
              </a:cxn>
              <a:cxn ang="0">
                <a:pos x="378" y="42"/>
              </a:cxn>
              <a:cxn ang="0">
                <a:pos x="355" y="28"/>
              </a:cxn>
              <a:cxn ang="0">
                <a:pos x="345" y="8"/>
              </a:cxn>
              <a:cxn ang="0">
                <a:pos x="295" y="48"/>
              </a:cxn>
              <a:cxn ang="0">
                <a:pos x="236" y="78"/>
              </a:cxn>
              <a:cxn ang="0">
                <a:pos x="211" y="105"/>
              </a:cxn>
              <a:cxn ang="0">
                <a:pos x="167" y="79"/>
              </a:cxn>
              <a:cxn ang="0">
                <a:pos x="144" y="74"/>
              </a:cxn>
              <a:cxn ang="0">
                <a:pos x="149" y="114"/>
              </a:cxn>
              <a:cxn ang="0">
                <a:pos x="130" y="130"/>
              </a:cxn>
              <a:cxn ang="0">
                <a:pos x="112" y="127"/>
              </a:cxn>
              <a:cxn ang="0">
                <a:pos x="50" y="114"/>
              </a:cxn>
              <a:cxn ang="0">
                <a:pos x="4" y="130"/>
              </a:cxn>
              <a:cxn ang="0">
                <a:pos x="8" y="138"/>
              </a:cxn>
              <a:cxn ang="0">
                <a:pos x="1" y="153"/>
              </a:cxn>
              <a:cxn ang="0">
                <a:pos x="35" y="169"/>
              </a:cxn>
              <a:cxn ang="0">
                <a:pos x="66" y="181"/>
              </a:cxn>
              <a:cxn ang="0">
                <a:pos x="73" y="194"/>
              </a:cxn>
              <a:cxn ang="0">
                <a:pos x="97" y="220"/>
              </a:cxn>
              <a:cxn ang="0">
                <a:pos x="97" y="226"/>
              </a:cxn>
              <a:cxn ang="0">
                <a:pos x="109" y="273"/>
              </a:cxn>
              <a:cxn ang="0">
                <a:pos x="138" y="306"/>
              </a:cxn>
              <a:cxn ang="0">
                <a:pos x="151" y="375"/>
              </a:cxn>
              <a:cxn ang="0">
                <a:pos x="129" y="338"/>
              </a:cxn>
              <a:cxn ang="0">
                <a:pos x="113" y="406"/>
              </a:cxn>
              <a:cxn ang="0">
                <a:pos x="83" y="479"/>
              </a:cxn>
              <a:cxn ang="0">
                <a:pos x="94" y="501"/>
              </a:cxn>
              <a:cxn ang="0">
                <a:pos x="125" y="515"/>
              </a:cxn>
              <a:cxn ang="0">
                <a:pos x="167" y="530"/>
              </a:cxn>
              <a:cxn ang="0">
                <a:pos x="207" y="532"/>
              </a:cxn>
              <a:cxn ang="0">
                <a:pos x="237" y="545"/>
              </a:cxn>
              <a:cxn ang="0">
                <a:pos x="254" y="567"/>
              </a:cxn>
              <a:cxn ang="0">
                <a:pos x="309" y="567"/>
              </a:cxn>
              <a:cxn ang="0">
                <a:pos x="307" y="530"/>
              </a:cxn>
              <a:cxn ang="0">
                <a:pos x="332" y="506"/>
              </a:cxn>
              <a:cxn ang="0">
                <a:pos x="355" y="498"/>
              </a:cxn>
              <a:cxn ang="0">
                <a:pos x="406" y="517"/>
              </a:cxn>
              <a:cxn ang="0">
                <a:pos x="448" y="534"/>
              </a:cxn>
              <a:cxn ang="0">
                <a:pos x="469" y="533"/>
              </a:cxn>
              <a:cxn ang="0">
                <a:pos x="497" y="509"/>
              </a:cxn>
              <a:cxn ang="0">
                <a:pos x="528" y="496"/>
              </a:cxn>
              <a:cxn ang="0">
                <a:pos x="502" y="437"/>
              </a:cxn>
              <a:cxn ang="0">
                <a:pos x="494" y="403"/>
              </a:cxn>
              <a:cxn ang="0">
                <a:pos x="499" y="362"/>
              </a:cxn>
              <a:cxn ang="0">
                <a:pos x="502" y="325"/>
              </a:cxn>
              <a:cxn ang="0">
                <a:pos x="464" y="336"/>
              </a:cxn>
              <a:cxn ang="0">
                <a:pos x="488" y="284"/>
              </a:cxn>
              <a:cxn ang="0">
                <a:pos x="536" y="252"/>
              </a:cxn>
              <a:cxn ang="0">
                <a:pos x="557" y="179"/>
              </a:cxn>
              <a:cxn ang="0">
                <a:pos x="619" y="558"/>
              </a:cxn>
              <a:cxn ang="0">
                <a:pos x="583" y="572"/>
              </a:cxn>
              <a:cxn ang="0">
                <a:pos x="573" y="596"/>
              </a:cxn>
              <a:cxn ang="0">
                <a:pos x="577" y="627"/>
              </a:cxn>
              <a:cxn ang="0">
                <a:pos x="597" y="646"/>
              </a:cxn>
              <a:cxn ang="0">
                <a:pos x="621" y="571"/>
              </a:cxn>
              <a:cxn ang="0">
                <a:pos x="126" y="100"/>
              </a:cxn>
              <a:cxn ang="0">
                <a:pos x="113" y="75"/>
              </a:cxn>
            </a:cxnLst>
            <a:rect l="0" t="0" r="r" b="b"/>
            <a:pathLst>
              <a:path w="626" h="652">
                <a:moveTo>
                  <a:pt x="575" y="156"/>
                </a:moveTo>
                <a:cubicBezTo>
                  <a:pt x="572" y="155"/>
                  <a:pt x="563" y="148"/>
                  <a:pt x="560" y="151"/>
                </a:cubicBezTo>
                <a:cubicBezTo>
                  <a:pt x="559" y="153"/>
                  <a:pt x="549" y="148"/>
                  <a:pt x="547" y="147"/>
                </a:cubicBezTo>
                <a:cubicBezTo>
                  <a:pt x="546" y="147"/>
                  <a:pt x="542" y="142"/>
                  <a:pt x="544" y="142"/>
                </a:cubicBezTo>
                <a:cubicBezTo>
                  <a:pt x="543" y="142"/>
                  <a:pt x="542" y="141"/>
                  <a:pt x="541" y="141"/>
                </a:cubicBezTo>
                <a:cubicBezTo>
                  <a:pt x="538" y="141"/>
                  <a:pt x="540" y="142"/>
                  <a:pt x="540" y="142"/>
                </a:cubicBezTo>
                <a:cubicBezTo>
                  <a:pt x="537" y="143"/>
                  <a:pt x="537" y="144"/>
                  <a:pt x="536" y="144"/>
                </a:cubicBezTo>
                <a:cubicBezTo>
                  <a:pt x="534" y="144"/>
                  <a:pt x="528" y="141"/>
                  <a:pt x="528" y="141"/>
                </a:cubicBezTo>
                <a:cubicBezTo>
                  <a:pt x="526" y="141"/>
                  <a:pt x="525" y="147"/>
                  <a:pt x="524" y="140"/>
                </a:cubicBezTo>
                <a:cubicBezTo>
                  <a:pt x="524" y="138"/>
                  <a:pt x="519" y="137"/>
                  <a:pt x="516" y="137"/>
                </a:cubicBezTo>
                <a:cubicBezTo>
                  <a:pt x="518" y="140"/>
                  <a:pt x="516" y="140"/>
                  <a:pt x="513" y="140"/>
                </a:cubicBezTo>
                <a:cubicBezTo>
                  <a:pt x="510" y="139"/>
                  <a:pt x="512" y="138"/>
                  <a:pt x="511" y="136"/>
                </a:cubicBezTo>
                <a:cubicBezTo>
                  <a:pt x="511" y="137"/>
                  <a:pt x="505" y="126"/>
                  <a:pt x="504" y="127"/>
                </a:cubicBezTo>
                <a:cubicBezTo>
                  <a:pt x="506" y="126"/>
                  <a:pt x="506" y="123"/>
                  <a:pt x="505" y="122"/>
                </a:cubicBezTo>
                <a:cubicBezTo>
                  <a:pt x="503" y="120"/>
                  <a:pt x="500" y="120"/>
                  <a:pt x="498" y="119"/>
                </a:cubicBezTo>
                <a:cubicBezTo>
                  <a:pt x="496" y="120"/>
                  <a:pt x="495" y="120"/>
                  <a:pt x="494" y="120"/>
                </a:cubicBezTo>
                <a:cubicBezTo>
                  <a:pt x="492" y="120"/>
                  <a:pt x="492" y="118"/>
                  <a:pt x="489" y="118"/>
                </a:cubicBezTo>
                <a:cubicBezTo>
                  <a:pt x="486" y="117"/>
                  <a:pt x="488" y="122"/>
                  <a:pt x="481" y="122"/>
                </a:cubicBezTo>
                <a:cubicBezTo>
                  <a:pt x="476" y="123"/>
                  <a:pt x="476" y="117"/>
                  <a:pt x="476" y="117"/>
                </a:cubicBezTo>
                <a:cubicBezTo>
                  <a:pt x="471" y="115"/>
                  <a:pt x="471" y="115"/>
                  <a:pt x="471" y="115"/>
                </a:cubicBezTo>
                <a:cubicBezTo>
                  <a:pt x="472" y="115"/>
                  <a:pt x="472" y="115"/>
                  <a:pt x="472" y="115"/>
                </a:cubicBezTo>
                <a:cubicBezTo>
                  <a:pt x="457" y="116"/>
                  <a:pt x="457" y="116"/>
                  <a:pt x="457" y="116"/>
                </a:cubicBezTo>
                <a:cubicBezTo>
                  <a:pt x="450" y="107"/>
                  <a:pt x="450" y="107"/>
                  <a:pt x="450" y="107"/>
                </a:cubicBezTo>
                <a:cubicBezTo>
                  <a:pt x="450" y="105"/>
                  <a:pt x="450" y="105"/>
                  <a:pt x="450" y="105"/>
                </a:cubicBezTo>
                <a:cubicBezTo>
                  <a:pt x="438" y="95"/>
                  <a:pt x="438" y="95"/>
                  <a:pt x="438" y="95"/>
                </a:cubicBezTo>
                <a:cubicBezTo>
                  <a:pt x="431" y="95"/>
                  <a:pt x="431" y="95"/>
                  <a:pt x="431" y="95"/>
                </a:cubicBezTo>
                <a:cubicBezTo>
                  <a:pt x="429" y="93"/>
                  <a:pt x="429" y="93"/>
                  <a:pt x="429" y="93"/>
                </a:cubicBezTo>
                <a:cubicBezTo>
                  <a:pt x="429" y="93"/>
                  <a:pt x="432" y="88"/>
                  <a:pt x="431" y="86"/>
                </a:cubicBezTo>
                <a:cubicBezTo>
                  <a:pt x="431" y="83"/>
                  <a:pt x="429" y="83"/>
                  <a:pt x="429" y="83"/>
                </a:cubicBezTo>
                <a:cubicBezTo>
                  <a:pt x="429" y="83"/>
                  <a:pt x="436" y="74"/>
                  <a:pt x="432" y="71"/>
                </a:cubicBezTo>
                <a:cubicBezTo>
                  <a:pt x="429" y="68"/>
                  <a:pt x="423" y="81"/>
                  <a:pt x="423" y="81"/>
                </a:cubicBezTo>
                <a:cubicBezTo>
                  <a:pt x="420" y="83"/>
                  <a:pt x="420" y="83"/>
                  <a:pt x="420" y="83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3" y="83"/>
                  <a:pt x="413" y="83"/>
                  <a:pt x="413" y="83"/>
                </a:cubicBezTo>
                <a:cubicBezTo>
                  <a:pt x="413" y="83"/>
                  <a:pt x="408" y="85"/>
                  <a:pt x="403" y="83"/>
                </a:cubicBezTo>
                <a:cubicBezTo>
                  <a:pt x="396" y="80"/>
                  <a:pt x="405" y="74"/>
                  <a:pt x="405" y="74"/>
                </a:cubicBezTo>
                <a:cubicBezTo>
                  <a:pt x="401" y="70"/>
                  <a:pt x="401" y="70"/>
                  <a:pt x="401" y="70"/>
                </a:cubicBezTo>
                <a:cubicBezTo>
                  <a:pt x="401" y="70"/>
                  <a:pt x="404" y="67"/>
                  <a:pt x="404" y="61"/>
                </a:cubicBezTo>
                <a:cubicBezTo>
                  <a:pt x="404" y="57"/>
                  <a:pt x="396" y="56"/>
                  <a:pt x="392" y="55"/>
                </a:cubicBezTo>
                <a:cubicBezTo>
                  <a:pt x="387" y="54"/>
                  <a:pt x="387" y="59"/>
                  <a:pt x="383" y="59"/>
                </a:cubicBezTo>
                <a:cubicBezTo>
                  <a:pt x="381" y="60"/>
                  <a:pt x="384" y="47"/>
                  <a:pt x="384" y="47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1" y="45"/>
                  <a:pt x="371" y="45"/>
                  <a:pt x="371" y="45"/>
                </a:cubicBezTo>
                <a:cubicBezTo>
                  <a:pt x="368" y="42"/>
                  <a:pt x="368" y="42"/>
                  <a:pt x="368" y="42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5" y="28"/>
                  <a:pt x="355" y="28"/>
                </a:cubicBezTo>
                <a:cubicBezTo>
                  <a:pt x="351" y="27"/>
                  <a:pt x="351" y="27"/>
                  <a:pt x="351" y="27"/>
                </a:cubicBezTo>
                <a:cubicBezTo>
                  <a:pt x="351" y="27"/>
                  <a:pt x="349" y="21"/>
                  <a:pt x="346" y="20"/>
                </a:cubicBezTo>
                <a:cubicBezTo>
                  <a:pt x="344" y="18"/>
                  <a:pt x="343" y="20"/>
                  <a:pt x="343" y="20"/>
                </a:cubicBezTo>
                <a:cubicBezTo>
                  <a:pt x="344" y="13"/>
                  <a:pt x="344" y="13"/>
                  <a:pt x="344" y="13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"/>
                  <a:pt x="344" y="1"/>
                  <a:pt x="344" y="1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28" y="5"/>
                  <a:pt x="324" y="5"/>
                </a:cubicBezTo>
                <a:cubicBezTo>
                  <a:pt x="318" y="5"/>
                  <a:pt x="306" y="0"/>
                  <a:pt x="302" y="12"/>
                </a:cubicBezTo>
                <a:cubicBezTo>
                  <a:pt x="298" y="24"/>
                  <a:pt x="295" y="48"/>
                  <a:pt x="295" y="48"/>
                </a:cubicBezTo>
                <a:cubicBezTo>
                  <a:pt x="300" y="54"/>
                  <a:pt x="300" y="54"/>
                  <a:pt x="300" y="54"/>
                </a:cubicBezTo>
                <a:cubicBezTo>
                  <a:pt x="300" y="56"/>
                  <a:pt x="300" y="56"/>
                  <a:pt x="300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4" y="53"/>
                  <a:pt x="290" y="65"/>
                  <a:pt x="277" y="69"/>
                </a:cubicBezTo>
                <a:cubicBezTo>
                  <a:pt x="264" y="72"/>
                  <a:pt x="252" y="70"/>
                  <a:pt x="252" y="70"/>
                </a:cubicBezTo>
                <a:cubicBezTo>
                  <a:pt x="252" y="70"/>
                  <a:pt x="238" y="78"/>
                  <a:pt x="236" y="78"/>
                </a:cubicBezTo>
                <a:cubicBezTo>
                  <a:pt x="231" y="78"/>
                  <a:pt x="231" y="78"/>
                  <a:pt x="231" y="78"/>
                </a:cubicBezTo>
                <a:cubicBezTo>
                  <a:pt x="231" y="78"/>
                  <a:pt x="221" y="87"/>
                  <a:pt x="225" y="91"/>
                </a:cubicBezTo>
                <a:cubicBezTo>
                  <a:pt x="229" y="95"/>
                  <a:pt x="237" y="97"/>
                  <a:pt x="237" y="97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100"/>
                  <a:pt x="185" y="94"/>
                  <a:pt x="180" y="93"/>
                </a:cubicBezTo>
                <a:cubicBezTo>
                  <a:pt x="175" y="92"/>
                  <a:pt x="170" y="94"/>
                  <a:pt x="170" y="94"/>
                </a:cubicBezTo>
                <a:cubicBezTo>
                  <a:pt x="170" y="94"/>
                  <a:pt x="169" y="92"/>
                  <a:pt x="168" y="88"/>
                </a:cubicBezTo>
                <a:cubicBezTo>
                  <a:pt x="166" y="84"/>
                  <a:pt x="163" y="80"/>
                  <a:pt x="167" y="79"/>
                </a:cubicBezTo>
                <a:cubicBezTo>
                  <a:pt x="172" y="78"/>
                  <a:pt x="170" y="76"/>
                  <a:pt x="170" y="76"/>
                </a:cubicBezTo>
                <a:cubicBezTo>
                  <a:pt x="170" y="76"/>
                  <a:pt x="168" y="67"/>
                  <a:pt x="163" y="69"/>
                </a:cubicBezTo>
                <a:cubicBezTo>
                  <a:pt x="156" y="71"/>
                  <a:pt x="153" y="72"/>
                  <a:pt x="149" y="70"/>
                </a:cubicBezTo>
                <a:cubicBezTo>
                  <a:pt x="145" y="68"/>
                  <a:pt x="143" y="63"/>
                  <a:pt x="143" y="63"/>
                </a:cubicBezTo>
                <a:cubicBezTo>
                  <a:pt x="143" y="63"/>
                  <a:pt x="142" y="65"/>
                  <a:pt x="141" y="67"/>
                </a:cubicBezTo>
                <a:cubicBezTo>
                  <a:pt x="139" y="67"/>
                  <a:pt x="145" y="73"/>
                  <a:pt x="144" y="74"/>
                </a:cubicBezTo>
                <a:cubicBezTo>
                  <a:pt x="143" y="75"/>
                  <a:pt x="141" y="78"/>
                  <a:pt x="141" y="78"/>
                </a:cubicBezTo>
                <a:cubicBezTo>
                  <a:pt x="141" y="78"/>
                  <a:pt x="144" y="88"/>
                  <a:pt x="146" y="90"/>
                </a:cubicBezTo>
                <a:cubicBezTo>
                  <a:pt x="148" y="92"/>
                  <a:pt x="148" y="97"/>
                  <a:pt x="148" y="97"/>
                </a:cubicBezTo>
                <a:cubicBezTo>
                  <a:pt x="148" y="97"/>
                  <a:pt x="151" y="97"/>
                  <a:pt x="151" y="100"/>
                </a:cubicBezTo>
                <a:cubicBezTo>
                  <a:pt x="151" y="102"/>
                  <a:pt x="146" y="106"/>
                  <a:pt x="146" y="106"/>
                </a:cubicBezTo>
                <a:cubicBezTo>
                  <a:pt x="146" y="106"/>
                  <a:pt x="149" y="111"/>
                  <a:pt x="149" y="114"/>
                </a:cubicBezTo>
                <a:cubicBezTo>
                  <a:pt x="149" y="116"/>
                  <a:pt x="144" y="122"/>
                  <a:pt x="146" y="126"/>
                </a:cubicBezTo>
                <a:cubicBezTo>
                  <a:pt x="148" y="131"/>
                  <a:pt x="153" y="136"/>
                  <a:pt x="153" y="136"/>
                </a:cubicBezTo>
                <a:cubicBezTo>
                  <a:pt x="153" y="136"/>
                  <a:pt x="151" y="138"/>
                  <a:pt x="150" y="138"/>
                </a:cubicBezTo>
                <a:cubicBezTo>
                  <a:pt x="148" y="138"/>
                  <a:pt x="146" y="136"/>
                  <a:pt x="142" y="136"/>
                </a:cubicBezTo>
                <a:cubicBezTo>
                  <a:pt x="137" y="137"/>
                  <a:pt x="132" y="139"/>
                  <a:pt x="134" y="135"/>
                </a:cubicBezTo>
                <a:cubicBezTo>
                  <a:pt x="135" y="132"/>
                  <a:pt x="134" y="130"/>
                  <a:pt x="130" y="130"/>
                </a:cubicBezTo>
                <a:cubicBezTo>
                  <a:pt x="127" y="130"/>
                  <a:pt x="127" y="133"/>
                  <a:pt x="127" y="133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33"/>
                  <a:pt x="118" y="138"/>
                  <a:pt x="116" y="135"/>
                </a:cubicBezTo>
                <a:cubicBezTo>
                  <a:pt x="115" y="132"/>
                  <a:pt x="115" y="127"/>
                  <a:pt x="112" y="127"/>
                </a:cubicBezTo>
                <a:cubicBezTo>
                  <a:pt x="109" y="128"/>
                  <a:pt x="96" y="136"/>
                  <a:pt x="96" y="136"/>
                </a:cubicBezTo>
                <a:cubicBezTo>
                  <a:pt x="96" y="136"/>
                  <a:pt x="90" y="122"/>
                  <a:pt x="88" y="120"/>
                </a:cubicBezTo>
                <a:cubicBezTo>
                  <a:pt x="86" y="117"/>
                  <a:pt x="81" y="109"/>
                  <a:pt x="81" y="10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4"/>
                  <a:pt x="50" y="117"/>
                  <a:pt x="49" y="117"/>
                </a:cubicBezTo>
                <a:cubicBezTo>
                  <a:pt x="47" y="117"/>
                  <a:pt x="40" y="116"/>
                  <a:pt x="40" y="116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1"/>
                  <a:pt x="32" y="110"/>
                  <a:pt x="21" y="114"/>
                </a:cubicBezTo>
                <a:cubicBezTo>
                  <a:pt x="10" y="116"/>
                  <a:pt x="5" y="120"/>
                  <a:pt x="5" y="120"/>
                </a:cubicBezTo>
                <a:cubicBezTo>
                  <a:pt x="5" y="120"/>
                  <a:pt x="3" y="128"/>
                  <a:pt x="4" y="130"/>
                </a:cubicBezTo>
                <a:cubicBezTo>
                  <a:pt x="5" y="132"/>
                  <a:pt x="17" y="130"/>
                  <a:pt x="17" y="130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8" y="138"/>
                  <a:pt x="8" y="138"/>
                  <a:pt x="8" y="138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0" y="142"/>
                  <a:pt x="16" y="140"/>
                  <a:pt x="19" y="142"/>
                </a:cubicBezTo>
                <a:cubicBezTo>
                  <a:pt x="21" y="146"/>
                  <a:pt x="24" y="149"/>
                  <a:pt x="2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2" y="152"/>
                  <a:pt x="13" y="157"/>
                </a:cubicBezTo>
                <a:cubicBezTo>
                  <a:pt x="15" y="164"/>
                  <a:pt x="15" y="168"/>
                  <a:pt x="15" y="168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20" y="170"/>
                  <a:pt x="25" y="157"/>
                  <a:pt x="27" y="160"/>
                </a:cubicBezTo>
                <a:cubicBezTo>
                  <a:pt x="28" y="165"/>
                  <a:pt x="27" y="167"/>
                  <a:pt x="27" y="167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5" y="174"/>
                  <a:pt x="35" y="174"/>
                  <a:pt x="35" y="174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6" y="180"/>
                  <a:pt x="66" y="181"/>
                </a:cubicBezTo>
                <a:cubicBezTo>
                  <a:pt x="65" y="182"/>
                  <a:pt x="68" y="183"/>
                  <a:pt x="67" y="183"/>
                </a:cubicBezTo>
                <a:cubicBezTo>
                  <a:pt x="66" y="184"/>
                  <a:pt x="62" y="188"/>
                  <a:pt x="62" y="188"/>
                </a:cubicBezTo>
                <a:cubicBezTo>
                  <a:pt x="62" y="188"/>
                  <a:pt x="62" y="193"/>
                  <a:pt x="64" y="193"/>
                </a:cubicBezTo>
                <a:cubicBezTo>
                  <a:pt x="67" y="193"/>
                  <a:pt x="71" y="194"/>
                  <a:pt x="71" y="194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3" y="194"/>
                  <a:pt x="78" y="189"/>
                  <a:pt x="81" y="193"/>
                </a:cubicBezTo>
                <a:cubicBezTo>
                  <a:pt x="83" y="195"/>
                  <a:pt x="74" y="197"/>
                  <a:pt x="74" y="197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1"/>
                  <a:pt x="83" y="213"/>
                  <a:pt x="86" y="216"/>
                </a:cubicBezTo>
                <a:cubicBezTo>
                  <a:pt x="88" y="219"/>
                  <a:pt x="97" y="220"/>
                  <a:pt x="97" y="220"/>
                </a:cubicBezTo>
                <a:cubicBezTo>
                  <a:pt x="97" y="220"/>
                  <a:pt x="104" y="216"/>
                  <a:pt x="110" y="218"/>
                </a:cubicBezTo>
                <a:cubicBezTo>
                  <a:pt x="114" y="219"/>
                  <a:pt x="118" y="225"/>
                  <a:pt x="118" y="225"/>
                </a:cubicBezTo>
                <a:cubicBezTo>
                  <a:pt x="118" y="225"/>
                  <a:pt x="111" y="220"/>
                  <a:pt x="106" y="220"/>
                </a:cubicBezTo>
                <a:cubicBezTo>
                  <a:pt x="103" y="221"/>
                  <a:pt x="100" y="222"/>
                  <a:pt x="100" y="222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98" y="230"/>
                  <a:pt x="110" y="234"/>
                  <a:pt x="106" y="237"/>
                </a:cubicBezTo>
                <a:cubicBezTo>
                  <a:pt x="102" y="241"/>
                  <a:pt x="97" y="246"/>
                  <a:pt x="97" y="246"/>
                </a:cubicBezTo>
                <a:cubicBezTo>
                  <a:pt x="97" y="251"/>
                  <a:pt x="97" y="251"/>
                  <a:pt x="97" y="251"/>
                </a:cubicBezTo>
                <a:cubicBezTo>
                  <a:pt x="97" y="251"/>
                  <a:pt x="108" y="261"/>
                  <a:pt x="108" y="266"/>
                </a:cubicBezTo>
                <a:cubicBezTo>
                  <a:pt x="109" y="270"/>
                  <a:pt x="109" y="273"/>
                  <a:pt x="109" y="273"/>
                </a:cubicBezTo>
                <a:cubicBezTo>
                  <a:pt x="122" y="284"/>
                  <a:pt x="122" y="284"/>
                  <a:pt x="122" y="284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38" y="288"/>
                  <a:pt x="142" y="290"/>
                  <a:pt x="141" y="290"/>
                </a:cubicBezTo>
                <a:cubicBezTo>
                  <a:pt x="139" y="290"/>
                  <a:pt x="135" y="292"/>
                  <a:pt x="134" y="295"/>
                </a:cubicBezTo>
                <a:cubicBezTo>
                  <a:pt x="133" y="297"/>
                  <a:pt x="138" y="306"/>
                  <a:pt x="138" y="306"/>
                </a:cubicBezTo>
                <a:cubicBezTo>
                  <a:pt x="138" y="306"/>
                  <a:pt x="141" y="314"/>
                  <a:pt x="135" y="317"/>
                </a:cubicBezTo>
                <a:cubicBezTo>
                  <a:pt x="131" y="320"/>
                  <a:pt x="126" y="323"/>
                  <a:pt x="126" y="323"/>
                </a:cubicBezTo>
                <a:cubicBezTo>
                  <a:pt x="126" y="328"/>
                  <a:pt x="126" y="328"/>
                  <a:pt x="126" y="328"/>
                </a:cubicBezTo>
                <a:cubicBezTo>
                  <a:pt x="126" y="328"/>
                  <a:pt x="135" y="331"/>
                  <a:pt x="139" y="339"/>
                </a:cubicBezTo>
                <a:cubicBezTo>
                  <a:pt x="144" y="346"/>
                  <a:pt x="148" y="356"/>
                  <a:pt x="148" y="356"/>
                </a:cubicBezTo>
                <a:cubicBezTo>
                  <a:pt x="151" y="375"/>
                  <a:pt x="151" y="375"/>
                  <a:pt x="151" y="375"/>
                </a:cubicBezTo>
                <a:cubicBezTo>
                  <a:pt x="150" y="376"/>
                  <a:pt x="150" y="376"/>
                  <a:pt x="150" y="376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35" y="344"/>
                  <a:pt x="135" y="344"/>
                  <a:pt x="135" y="344"/>
                </a:cubicBezTo>
                <a:cubicBezTo>
                  <a:pt x="134" y="338"/>
                  <a:pt x="134" y="338"/>
                  <a:pt x="134" y="338"/>
                </a:cubicBezTo>
                <a:cubicBezTo>
                  <a:pt x="129" y="338"/>
                  <a:pt x="129" y="338"/>
                  <a:pt x="129" y="338"/>
                </a:cubicBezTo>
                <a:cubicBezTo>
                  <a:pt x="129" y="338"/>
                  <a:pt x="127" y="349"/>
                  <a:pt x="127" y="352"/>
                </a:cubicBezTo>
                <a:cubicBezTo>
                  <a:pt x="127" y="354"/>
                  <a:pt x="116" y="395"/>
                  <a:pt x="116" y="395"/>
                </a:cubicBezTo>
                <a:cubicBezTo>
                  <a:pt x="116" y="395"/>
                  <a:pt x="121" y="387"/>
                  <a:pt x="123" y="388"/>
                </a:cubicBezTo>
                <a:cubicBezTo>
                  <a:pt x="126" y="389"/>
                  <a:pt x="128" y="394"/>
                  <a:pt x="128" y="394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2" y="394"/>
                  <a:pt x="115" y="400"/>
                  <a:pt x="113" y="406"/>
                </a:cubicBezTo>
                <a:cubicBezTo>
                  <a:pt x="112" y="411"/>
                  <a:pt x="105" y="437"/>
                  <a:pt x="103" y="438"/>
                </a:cubicBezTo>
                <a:cubicBezTo>
                  <a:pt x="102" y="439"/>
                  <a:pt x="96" y="461"/>
                  <a:pt x="96" y="461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85" y="472"/>
                  <a:pt x="78" y="473"/>
                  <a:pt x="77" y="474"/>
                </a:cubicBezTo>
                <a:cubicBezTo>
                  <a:pt x="76" y="474"/>
                  <a:pt x="79" y="479"/>
                  <a:pt x="79" y="479"/>
                </a:cubicBezTo>
                <a:cubicBezTo>
                  <a:pt x="83" y="479"/>
                  <a:pt x="83" y="479"/>
                  <a:pt x="83" y="479"/>
                </a:cubicBezTo>
                <a:cubicBezTo>
                  <a:pt x="83" y="479"/>
                  <a:pt x="82" y="482"/>
                  <a:pt x="84" y="483"/>
                </a:cubicBezTo>
                <a:cubicBezTo>
                  <a:pt x="86" y="484"/>
                  <a:pt x="89" y="482"/>
                  <a:pt x="89" y="482"/>
                </a:cubicBezTo>
                <a:cubicBezTo>
                  <a:pt x="95" y="484"/>
                  <a:pt x="95" y="484"/>
                  <a:pt x="95" y="484"/>
                </a:cubicBezTo>
                <a:cubicBezTo>
                  <a:pt x="95" y="484"/>
                  <a:pt x="96" y="493"/>
                  <a:pt x="93" y="493"/>
                </a:cubicBezTo>
                <a:cubicBezTo>
                  <a:pt x="89" y="494"/>
                  <a:pt x="86" y="495"/>
                  <a:pt x="88" y="497"/>
                </a:cubicBezTo>
                <a:cubicBezTo>
                  <a:pt x="90" y="500"/>
                  <a:pt x="94" y="501"/>
                  <a:pt x="94" y="501"/>
                </a:cubicBezTo>
                <a:cubicBezTo>
                  <a:pt x="99" y="495"/>
                  <a:pt x="99" y="495"/>
                  <a:pt x="99" y="495"/>
                </a:cubicBezTo>
                <a:cubicBezTo>
                  <a:pt x="99" y="499"/>
                  <a:pt x="99" y="499"/>
                  <a:pt x="99" y="499"/>
                </a:cubicBezTo>
                <a:cubicBezTo>
                  <a:pt x="116" y="510"/>
                  <a:pt x="116" y="510"/>
                  <a:pt x="116" y="510"/>
                </a:cubicBezTo>
                <a:cubicBezTo>
                  <a:pt x="125" y="508"/>
                  <a:pt x="125" y="508"/>
                  <a:pt x="125" y="508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25" y="515"/>
                  <a:pt x="125" y="515"/>
                  <a:pt x="125" y="515"/>
                </a:cubicBezTo>
                <a:cubicBezTo>
                  <a:pt x="131" y="524"/>
                  <a:pt x="131" y="524"/>
                  <a:pt x="131" y="524"/>
                </a:cubicBezTo>
                <a:cubicBezTo>
                  <a:pt x="135" y="520"/>
                  <a:pt x="135" y="520"/>
                  <a:pt x="135" y="520"/>
                </a:cubicBezTo>
                <a:cubicBezTo>
                  <a:pt x="136" y="521"/>
                  <a:pt x="136" y="521"/>
                  <a:pt x="136" y="521"/>
                </a:cubicBezTo>
                <a:cubicBezTo>
                  <a:pt x="144" y="520"/>
                  <a:pt x="144" y="520"/>
                  <a:pt x="144" y="520"/>
                </a:cubicBezTo>
                <a:cubicBezTo>
                  <a:pt x="154" y="532"/>
                  <a:pt x="154" y="532"/>
                  <a:pt x="154" y="532"/>
                </a:cubicBezTo>
                <a:cubicBezTo>
                  <a:pt x="154" y="532"/>
                  <a:pt x="165" y="528"/>
                  <a:pt x="167" y="530"/>
                </a:cubicBezTo>
                <a:cubicBezTo>
                  <a:pt x="170" y="532"/>
                  <a:pt x="170" y="535"/>
                  <a:pt x="171" y="535"/>
                </a:cubicBezTo>
                <a:cubicBezTo>
                  <a:pt x="174" y="535"/>
                  <a:pt x="175" y="531"/>
                  <a:pt x="175" y="531"/>
                </a:cubicBezTo>
                <a:cubicBezTo>
                  <a:pt x="175" y="531"/>
                  <a:pt x="181" y="540"/>
                  <a:pt x="186" y="536"/>
                </a:cubicBezTo>
                <a:cubicBezTo>
                  <a:pt x="191" y="534"/>
                  <a:pt x="185" y="527"/>
                  <a:pt x="191" y="527"/>
                </a:cubicBezTo>
                <a:cubicBezTo>
                  <a:pt x="196" y="527"/>
                  <a:pt x="200" y="531"/>
                  <a:pt x="200" y="531"/>
                </a:cubicBezTo>
                <a:cubicBezTo>
                  <a:pt x="200" y="531"/>
                  <a:pt x="205" y="530"/>
                  <a:pt x="207" y="532"/>
                </a:cubicBezTo>
                <a:cubicBezTo>
                  <a:pt x="208" y="533"/>
                  <a:pt x="213" y="540"/>
                  <a:pt x="213" y="540"/>
                </a:cubicBezTo>
                <a:cubicBezTo>
                  <a:pt x="213" y="540"/>
                  <a:pt x="220" y="537"/>
                  <a:pt x="223" y="538"/>
                </a:cubicBezTo>
                <a:cubicBezTo>
                  <a:pt x="226" y="541"/>
                  <a:pt x="227" y="545"/>
                  <a:pt x="227" y="545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5" y="546"/>
                  <a:pt x="235" y="546"/>
                  <a:pt x="235" y="546"/>
                </a:cubicBezTo>
                <a:cubicBezTo>
                  <a:pt x="237" y="545"/>
                  <a:pt x="237" y="545"/>
                  <a:pt x="237" y="545"/>
                </a:cubicBezTo>
                <a:cubicBezTo>
                  <a:pt x="242" y="548"/>
                  <a:pt x="242" y="548"/>
                  <a:pt x="242" y="548"/>
                </a:cubicBezTo>
                <a:cubicBezTo>
                  <a:pt x="238" y="554"/>
                  <a:pt x="238" y="554"/>
                  <a:pt x="238" y="554"/>
                </a:cubicBezTo>
                <a:cubicBezTo>
                  <a:pt x="245" y="559"/>
                  <a:pt x="245" y="559"/>
                  <a:pt x="245" y="559"/>
                </a:cubicBezTo>
                <a:cubicBezTo>
                  <a:pt x="245" y="559"/>
                  <a:pt x="251" y="554"/>
                  <a:pt x="251" y="556"/>
                </a:cubicBezTo>
                <a:cubicBezTo>
                  <a:pt x="251" y="557"/>
                  <a:pt x="249" y="563"/>
                  <a:pt x="249" y="563"/>
                </a:cubicBezTo>
                <a:cubicBezTo>
                  <a:pt x="249" y="563"/>
                  <a:pt x="250" y="567"/>
                  <a:pt x="254" y="567"/>
                </a:cubicBezTo>
                <a:cubicBezTo>
                  <a:pt x="259" y="567"/>
                  <a:pt x="266" y="560"/>
                  <a:pt x="270" y="564"/>
                </a:cubicBezTo>
                <a:cubicBezTo>
                  <a:pt x="274" y="568"/>
                  <a:pt x="277" y="571"/>
                  <a:pt x="277" y="571"/>
                </a:cubicBezTo>
                <a:cubicBezTo>
                  <a:pt x="282" y="571"/>
                  <a:pt x="282" y="571"/>
                  <a:pt x="282" y="571"/>
                </a:cubicBezTo>
                <a:cubicBezTo>
                  <a:pt x="284" y="571"/>
                  <a:pt x="287" y="561"/>
                  <a:pt x="295" y="562"/>
                </a:cubicBezTo>
                <a:cubicBezTo>
                  <a:pt x="301" y="564"/>
                  <a:pt x="302" y="567"/>
                  <a:pt x="302" y="567"/>
                </a:cubicBezTo>
                <a:cubicBezTo>
                  <a:pt x="309" y="567"/>
                  <a:pt x="309" y="567"/>
                  <a:pt x="309" y="567"/>
                </a:cubicBezTo>
                <a:cubicBezTo>
                  <a:pt x="309" y="567"/>
                  <a:pt x="308" y="562"/>
                  <a:pt x="307" y="561"/>
                </a:cubicBezTo>
                <a:cubicBezTo>
                  <a:pt x="305" y="560"/>
                  <a:pt x="305" y="552"/>
                  <a:pt x="306" y="549"/>
                </a:cubicBezTo>
                <a:cubicBezTo>
                  <a:pt x="307" y="546"/>
                  <a:pt x="306" y="541"/>
                  <a:pt x="306" y="541"/>
                </a:cubicBezTo>
                <a:cubicBezTo>
                  <a:pt x="301" y="542"/>
                  <a:pt x="301" y="542"/>
                  <a:pt x="301" y="542"/>
                </a:cubicBezTo>
                <a:cubicBezTo>
                  <a:pt x="301" y="542"/>
                  <a:pt x="301" y="537"/>
                  <a:pt x="303" y="536"/>
                </a:cubicBezTo>
                <a:cubicBezTo>
                  <a:pt x="306" y="536"/>
                  <a:pt x="307" y="531"/>
                  <a:pt x="307" y="530"/>
                </a:cubicBezTo>
                <a:cubicBezTo>
                  <a:pt x="307" y="529"/>
                  <a:pt x="301" y="526"/>
                  <a:pt x="303" y="525"/>
                </a:cubicBezTo>
                <a:cubicBezTo>
                  <a:pt x="306" y="522"/>
                  <a:pt x="307" y="525"/>
                  <a:pt x="307" y="525"/>
                </a:cubicBezTo>
                <a:cubicBezTo>
                  <a:pt x="311" y="525"/>
                  <a:pt x="311" y="525"/>
                  <a:pt x="311" y="525"/>
                </a:cubicBezTo>
                <a:cubicBezTo>
                  <a:pt x="311" y="525"/>
                  <a:pt x="312" y="518"/>
                  <a:pt x="318" y="515"/>
                </a:cubicBezTo>
                <a:cubicBezTo>
                  <a:pt x="325" y="512"/>
                  <a:pt x="326" y="516"/>
                  <a:pt x="330" y="514"/>
                </a:cubicBezTo>
                <a:cubicBezTo>
                  <a:pt x="334" y="512"/>
                  <a:pt x="332" y="506"/>
                  <a:pt x="332" y="506"/>
                </a:cubicBezTo>
                <a:cubicBezTo>
                  <a:pt x="332" y="506"/>
                  <a:pt x="339" y="499"/>
                  <a:pt x="339" y="502"/>
                </a:cubicBezTo>
                <a:cubicBezTo>
                  <a:pt x="340" y="504"/>
                  <a:pt x="335" y="508"/>
                  <a:pt x="335" y="508"/>
                </a:cubicBezTo>
                <a:cubicBezTo>
                  <a:pt x="340" y="509"/>
                  <a:pt x="340" y="509"/>
                  <a:pt x="340" y="509"/>
                </a:cubicBezTo>
                <a:cubicBezTo>
                  <a:pt x="343" y="505"/>
                  <a:pt x="343" y="505"/>
                  <a:pt x="343" y="505"/>
                </a:cubicBezTo>
                <a:cubicBezTo>
                  <a:pt x="343" y="502"/>
                  <a:pt x="343" y="502"/>
                  <a:pt x="343" y="502"/>
                </a:cubicBezTo>
                <a:cubicBezTo>
                  <a:pt x="343" y="502"/>
                  <a:pt x="349" y="498"/>
                  <a:pt x="355" y="498"/>
                </a:cubicBezTo>
                <a:cubicBezTo>
                  <a:pt x="360" y="498"/>
                  <a:pt x="363" y="503"/>
                  <a:pt x="363" y="503"/>
                </a:cubicBezTo>
                <a:cubicBezTo>
                  <a:pt x="363" y="503"/>
                  <a:pt x="382" y="508"/>
                  <a:pt x="382" y="509"/>
                </a:cubicBezTo>
                <a:cubicBezTo>
                  <a:pt x="382" y="510"/>
                  <a:pt x="383" y="515"/>
                  <a:pt x="383" y="515"/>
                </a:cubicBezTo>
                <a:cubicBezTo>
                  <a:pt x="396" y="516"/>
                  <a:pt x="396" y="516"/>
                  <a:pt x="396" y="516"/>
                </a:cubicBezTo>
                <a:cubicBezTo>
                  <a:pt x="396" y="516"/>
                  <a:pt x="396" y="506"/>
                  <a:pt x="397" y="508"/>
                </a:cubicBezTo>
                <a:cubicBezTo>
                  <a:pt x="398" y="509"/>
                  <a:pt x="406" y="517"/>
                  <a:pt x="406" y="517"/>
                </a:cubicBezTo>
                <a:cubicBezTo>
                  <a:pt x="418" y="516"/>
                  <a:pt x="418" y="516"/>
                  <a:pt x="418" y="516"/>
                </a:cubicBezTo>
                <a:cubicBezTo>
                  <a:pt x="418" y="516"/>
                  <a:pt x="422" y="518"/>
                  <a:pt x="422" y="519"/>
                </a:cubicBezTo>
                <a:cubicBezTo>
                  <a:pt x="422" y="520"/>
                  <a:pt x="418" y="526"/>
                  <a:pt x="421" y="527"/>
                </a:cubicBezTo>
                <a:cubicBezTo>
                  <a:pt x="423" y="528"/>
                  <a:pt x="430" y="528"/>
                  <a:pt x="432" y="529"/>
                </a:cubicBezTo>
                <a:cubicBezTo>
                  <a:pt x="433" y="530"/>
                  <a:pt x="438" y="538"/>
                  <a:pt x="441" y="538"/>
                </a:cubicBezTo>
                <a:cubicBezTo>
                  <a:pt x="445" y="537"/>
                  <a:pt x="448" y="534"/>
                  <a:pt x="448" y="534"/>
                </a:cubicBezTo>
                <a:cubicBezTo>
                  <a:pt x="454" y="536"/>
                  <a:pt x="454" y="536"/>
                  <a:pt x="454" y="536"/>
                </a:cubicBezTo>
                <a:cubicBezTo>
                  <a:pt x="456" y="542"/>
                  <a:pt x="456" y="542"/>
                  <a:pt x="456" y="542"/>
                </a:cubicBezTo>
                <a:cubicBezTo>
                  <a:pt x="459" y="540"/>
                  <a:pt x="459" y="540"/>
                  <a:pt x="459" y="540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467" y="536"/>
                  <a:pt x="467" y="536"/>
                  <a:pt x="467" y="536"/>
                </a:cubicBezTo>
                <a:cubicBezTo>
                  <a:pt x="469" y="533"/>
                  <a:pt x="469" y="533"/>
                  <a:pt x="469" y="533"/>
                </a:cubicBezTo>
                <a:cubicBezTo>
                  <a:pt x="477" y="532"/>
                  <a:pt x="477" y="532"/>
                  <a:pt x="477" y="532"/>
                </a:cubicBezTo>
                <a:cubicBezTo>
                  <a:pt x="482" y="533"/>
                  <a:pt x="482" y="533"/>
                  <a:pt x="482" y="533"/>
                </a:cubicBezTo>
                <a:cubicBezTo>
                  <a:pt x="482" y="529"/>
                  <a:pt x="482" y="529"/>
                  <a:pt x="482" y="529"/>
                </a:cubicBezTo>
                <a:cubicBezTo>
                  <a:pt x="482" y="529"/>
                  <a:pt x="479" y="520"/>
                  <a:pt x="483" y="519"/>
                </a:cubicBezTo>
                <a:cubicBezTo>
                  <a:pt x="488" y="517"/>
                  <a:pt x="491" y="519"/>
                  <a:pt x="493" y="518"/>
                </a:cubicBezTo>
                <a:cubicBezTo>
                  <a:pt x="495" y="517"/>
                  <a:pt x="493" y="508"/>
                  <a:pt x="497" y="509"/>
                </a:cubicBezTo>
                <a:cubicBezTo>
                  <a:pt x="500" y="509"/>
                  <a:pt x="505" y="513"/>
                  <a:pt x="507" y="509"/>
                </a:cubicBezTo>
                <a:cubicBezTo>
                  <a:pt x="509" y="504"/>
                  <a:pt x="503" y="501"/>
                  <a:pt x="512" y="501"/>
                </a:cubicBezTo>
                <a:cubicBezTo>
                  <a:pt x="521" y="501"/>
                  <a:pt x="520" y="499"/>
                  <a:pt x="520" y="499"/>
                </a:cubicBezTo>
                <a:cubicBezTo>
                  <a:pt x="520" y="499"/>
                  <a:pt x="516" y="495"/>
                  <a:pt x="520" y="495"/>
                </a:cubicBezTo>
                <a:cubicBezTo>
                  <a:pt x="522" y="494"/>
                  <a:pt x="525" y="497"/>
                  <a:pt x="525" y="497"/>
                </a:cubicBezTo>
                <a:cubicBezTo>
                  <a:pt x="528" y="496"/>
                  <a:pt x="528" y="496"/>
                  <a:pt x="528" y="496"/>
                </a:cubicBezTo>
                <a:cubicBezTo>
                  <a:pt x="524" y="487"/>
                  <a:pt x="524" y="487"/>
                  <a:pt x="524" y="487"/>
                </a:cubicBezTo>
                <a:cubicBezTo>
                  <a:pt x="524" y="487"/>
                  <a:pt x="531" y="486"/>
                  <a:pt x="535" y="478"/>
                </a:cubicBezTo>
                <a:cubicBezTo>
                  <a:pt x="537" y="470"/>
                  <a:pt x="535" y="468"/>
                  <a:pt x="534" y="468"/>
                </a:cubicBezTo>
                <a:cubicBezTo>
                  <a:pt x="531" y="468"/>
                  <a:pt x="523" y="472"/>
                  <a:pt x="518" y="470"/>
                </a:cubicBezTo>
                <a:cubicBezTo>
                  <a:pt x="511" y="468"/>
                  <a:pt x="506" y="465"/>
                  <a:pt x="502" y="456"/>
                </a:cubicBezTo>
                <a:cubicBezTo>
                  <a:pt x="496" y="448"/>
                  <a:pt x="499" y="439"/>
                  <a:pt x="502" y="437"/>
                </a:cubicBezTo>
                <a:cubicBezTo>
                  <a:pt x="505" y="436"/>
                  <a:pt x="506" y="433"/>
                  <a:pt x="506" y="433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1"/>
                  <a:pt x="498" y="425"/>
                  <a:pt x="496" y="419"/>
                </a:cubicBezTo>
                <a:cubicBezTo>
                  <a:pt x="493" y="411"/>
                  <a:pt x="493" y="410"/>
                  <a:pt x="493" y="410"/>
                </a:cubicBezTo>
                <a:cubicBezTo>
                  <a:pt x="493" y="410"/>
                  <a:pt x="488" y="416"/>
                  <a:pt x="489" y="409"/>
                </a:cubicBezTo>
                <a:cubicBezTo>
                  <a:pt x="489" y="404"/>
                  <a:pt x="494" y="403"/>
                  <a:pt x="494" y="403"/>
                </a:cubicBezTo>
                <a:cubicBezTo>
                  <a:pt x="498" y="404"/>
                  <a:pt x="498" y="404"/>
                  <a:pt x="498" y="404"/>
                </a:cubicBezTo>
                <a:cubicBezTo>
                  <a:pt x="498" y="404"/>
                  <a:pt x="511" y="401"/>
                  <a:pt x="512" y="394"/>
                </a:cubicBezTo>
                <a:cubicBezTo>
                  <a:pt x="514" y="387"/>
                  <a:pt x="514" y="386"/>
                  <a:pt x="512" y="384"/>
                </a:cubicBezTo>
                <a:cubicBezTo>
                  <a:pt x="509" y="382"/>
                  <a:pt x="507" y="384"/>
                  <a:pt x="507" y="382"/>
                </a:cubicBezTo>
                <a:cubicBezTo>
                  <a:pt x="507" y="370"/>
                  <a:pt x="507" y="370"/>
                  <a:pt x="507" y="370"/>
                </a:cubicBezTo>
                <a:cubicBezTo>
                  <a:pt x="507" y="370"/>
                  <a:pt x="496" y="369"/>
                  <a:pt x="499" y="362"/>
                </a:cubicBezTo>
                <a:cubicBezTo>
                  <a:pt x="503" y="356"/>
                  <a:pt x="511" y="359"/>
                  <a:pt x="511" y="353"/>
                </a:cubicBezTo>
                <a:cubicBezTo>
                  <a:pt x="511" y="345"/>
                  <a:pt x="505" y="343"/>
                  <a:pt x="505" y="343"/>
                </a:cubicBezTo>
                <a:cubicBezTo>
                  <a:pt x="504" y="340"/>
                  <a:pt x="504" y="340"/>
                  <a:pt x="504" y="340"/>
                </a:cubicBezTo>
                <a:cubicBezTo>
                  <a:pt x="500" y="340"/>
                  <a:pt x="500" y="340"/>
                  <a:pt x="500" y="340"/>
                </a:cubicBezTo>
                <a:cubicBezTo>
                  <a:pt x="500" y="340"/>
                  <a:pt x="503" y="336"/>
                  <a:pt x="504" y="331"/>
                </a:cubicBezTo>
                <a:cubicBezTo>
                  <a:pt x="505" y="327"/>
                  <a:pt x="502" y="325"/>
                  <a:pt x="502" y="325"/>
                </a:cubicBezTo>
                <a:cubicBezTo>
                  <a:pt x="503" y="320"/>
                  <a:pt x="503" y="320"/>
                  <a:pt x="503" y="320"/>
                </a:cubicBezTo>
                <a:cubicBezTo>
                  <a:pt x="503" y="320"/>
                  <a:pt x="497" y="315"/>
                  <a:pt x="489" y="316"/>
                </a:cubicBezTo>
                <a:cubicBezTo>
                  <a:pt x="480" y="317"/>
                  <a:pt x="475" y="323"/>
                  <a:pt x="475" y="326"/>
                </a:cubicBezTo>
                <a:cubicBezTo>
                  <a:pt x="475" y="328"/>
                  <a:pt x="477" y="329"/>
                  <a:pt x="477" y="329"/>
                </a:cubicBezTo>
                <a:cubicBezTo>
                  <a:pt x="471" y="336"/>
                  <a:pt x="471" y="336"/>
                  <a:pt x="471" y="336"/>
                </a:cubicBezTo>
                <a:cubicBezTo>
                  <a:pt x="464" y="336"/>
                  <a:pt x="464" y="336"/>
                  <a:pt x="464" y="336"/>
                </a:cubicBezTo>
                <a:cubicBezTo>
                  <a:pt x="463" y="330"/>
                  <a:pt x="463" y="330"/>
                  <a:pt x="463" y="330"/>
                </a:cubicBezTo>
                <a:cubicBezTo>
                  <a:pt x="467" y="330"/>
                  <a:pt x="467" y="330"/>
                  <a:pt x="467" y="330"/>
                </a:cubicBezTo>
                <a:cubicBezTo>
                  <a:pt x="472" y="323"/>
                  <a:pt x="472" y="323"/>
                  <a:pt x="472" y="323"/>
                </a:cubicBezTo>
                <a:cubicBezTo>
                  <a:pt x="472" y="323"/>
                  <a:pt x="465" y="320"/>
                  <a:pt x="470" y="312"/>
                </a:cubicBezTo>
                <a:cubicBezTo>
                  <a:pt x="474" y="306"/>
                  <a:pt x="485" y="303"/>
                  <a:pt x="487" y="297"/>
                </a:cubicBezTo>
                <a:cubicBezTo>
                  <a:pt x="489" y="291"/>
                  <a:pt x="486" y="285"/>
                  <a:pt x="488" y="284"/>
                </a:cubicBezTo>
                <a:cubicBezTo>
                  <a:pt x="491" y="282"/>
                  <a:pt x="495" y="283"/>
                  <a:pt x="498" y="280"/>
                </a:cubicBezTo>
                <a:cubicBezTo>
                  <a:pt x="502" y="277"/>
                  <a:pt x="514" y="261"/>
                  <a:pt x="514" y="261"/>
                </a:cubicBezTo>
                <a:cubicBezTo>
                  <a:pt x="509" y="260"/>
                  <a:pt x="509" y="260"/>
                  <a:pt x="509" y="260"/>
                </a:cubicBezTo>
                <a:cubicBezTo>
                  <a:pt x="509" y="260"/>
                  <a:pt x="511" y="248"/>
                  <a:pt x="515" y="249"/>
                </a:cubicBezTo>
                <a:cubicBezTo>
                  <a:pt x="521" y="249"/>
                  <a:pt x="520" y="256"/>
                  <a:pt x="524" y="257"/>
                </a:cubicBezTo>
                <a:cubicBezTo>
                  <a:pt x="528" y="257"/>
                  <a:pt x="536" y="252"/>
                  <a:pt x="536" y="252"/>
                </a:cubicBezTo>
                <a:cubicBezTo>
                  <a:pt x="536" y="249"/>
                  <a:pt x="536" y="249"/>
                  <a:pt x="536" y="249"/>
                </a:cubicBezTo>
                <a:cubicBezTo>
                  <a:pt x="543" y="244"/>
                  <a:pt x="543" y="244"/>
                  <a:pt x="543" y="244"/>
                </a:cubicBezTo>
                <a:cubicBezTo>
                  <a:pt x="540" y="237"/>
                  <a:pt x="542" y="228"/>
                  <a:pt x="545" y="221"/>
                </a:cubicBezTo>
                <a:cubicBezTo>
                  <a:pt x="546" y="219"/>
                  <a:pt x="546" y="207"/>
                  <a:pt x="548" y="204"/>
                </a:cubicBezTo>
                <a:cubicBezTo>
                  <a:pt x="551" y="201"/>
                  <a:pt x="553" y="197"/>
                  <a:pt x="552" y="194"/>
                </a:cubicBezTo>
                <a:cubicBezTo>
                  <a:pt x="557" y="179"/>
                  <a:pt x="557" y="179"/>
                  <a:pt x="557" y="179"/>
                </a:cubicBezTo>
                <a:cubicBezTo>
                  <a:pt x="562" y="172"/>
                  <a:pt x="562" y="172"/>
                  <a:pt x="562" y="172"/>
                </a:cubicBezTo>
                <a:cubicBezTo>
                  <a:pt x="563" y="168"/>
                  <a:pt x="568" y="169"/>
                  <a:pt x="570" y="167"/>
                </a:cubicBezTo>
                <a:cubicBezTo>
                  <a:pt x="572" y="164"/>
                  <a:pt x="571" y="158"/>
                  <a:pt x="575" y="156"/>
                </a:cubicBezTo>
                <a:close/>
                <a:moveTo>
                  <a:pt x="621" y="571"/>
                </a:moveTo>
                <a:cubicBezTo>
                  <a:pt x="617" y="569"/>
                  <a:pt x="617" y="569"/>
                  <a:pt x="617" y="569"/>
                </a:cubicBezTo>
                <a:cubicBezTo>
                  <a:pt x="617" y="569"/>
                  <a:pt x="618" y="561"/>
                  <a:pt x="619" y="558"/>
                </a:cubicBezTo>
                <a:cubicBezTo>
                  <a:pt x="620" y="553"/>
                  <a:pt x="618" y="545"/>
                  <a:pt x="618" y="545"/>
                </a:cubicBezTo>
                <a:cubicBezTo>
                  <a:pt x="612" y="544"/>
                  <a:pt x="612" y="544"/>
                  <a:pt x="612" y="544"/>
                </a:cubicBezTo>
                <a:cubicBezTo>
                  <a:pt x="612" y="544"/>
                  <a:pt x="614" y="565"/>
                  <a:pt x="610" y="565"/>
                </a:cubicBezTo>
                <a:cubicBezTo>
                  <a:pt x="606" y="566"/>
                  <a:pt x="606" y="563"/>
                  <a:pt x="601" y="563"/>
                </a:cubicBezTo>
                <a:cubicBezTo>
                  <a:pt x="595" y="563"/>
                  <a:pt x="596" y="568"/>
                  <a:pt x="596" y="568"/>
                </a:cubicBezTo>
                <a:cubicBezTo>
                  <a:pt x="596" y="568"/>
                  <a:pt x="588" y="569"/>
                  <a:pt x="583" y="572"/>
                </a:cubicBezTo>
                <a:cubicBezTo>
                  <a:pt x="577" y="575"/>
                  <a:pt x="578" y="579"/>
                  <a:pt x="578" y="579"/>
                </a:cubicBezTo>
                <a:cubicBezTo>
                  <a:pt x="577" y="583"/>
                  <a:pt x="577" y="583"/>
                  <a:pt x="577" y="583"/>
                </a:cubicBezTo>
                <a:cubicBezTo>
                  <a:pt x="573" y="585"/>
                  <a:pt x="573" y="585"/>
                  <a:pt x="573" y="585"/>
                </a:cubicBezTo>
                <a:cubicBezTo>
                  <a:pt x="573" y="590"/>
                  <a:pt x="573" y="590"/>
                  <a:pt x="573" y="590"/>
                </a:cubicBezTo>
                <a:cubicBezTo>
                  <a:pt x="577" y="592"/>
                  <a:pt x="577" y="592"/>
                  <a:pt x="577" y="592"/>
                </a:cubicBezTo>
                <a:cubicBezTo>
                  <a:pt x="573" y="596"/>
                  <a:pt x="573" y="596"/>
                  <a:pt x="573" y="596"/>
                </a:cubicBezTo>
                <a:cubicBezTo>
                  <a:pt x="574" y="601"/>
                  <a:pt x="574" y="601"/>
                  <a:pt x="574" y="601"/>
                </a:cubicBezTo>
                <a:cubicBezTo>
                  <a:pt x="574" y="601"/>
                  <a:pt x="576" y="604"/>
                  <a:pt x="578" y="604"/>
                </a:cubicBezTo>
                <a:cubicBezTo>
                  <a:pt x="581" y="605"/>
                  <a:pt x="578" y="609"/>
                  <a:pt x="578" y="609"/>
                </a:cubicBezTo>
                <a:cubicBezTo>
                  <a:pt x="574" y="616"/>
                  <a:pt x="574" y="616"/>
                  <a:pt x="574" y="616"/>
                </a:cubicBezTo>
                <a:cubicBezTo>
                  <a:pt x="574" y="616"/>
                  <a:pt x="584" y="615"/>
                  <a:pt x="584" y="619"/>
                </a:cubicBezTo>
                <a:cubicBezTo>
                  <a:pt x="585" y="622"/>
                  <a:pt x="577" y="627"/>
                  <a:pt x="577" y="627"/>
                </a:cubicBezTo>
                <a:cubicBezTo>
                  <a:pt x="577" y="629"/>
                  <a:pt x="577" y="629"/>
                  <a:pt x="577" y="629"/>
                </a:cubicBezTo>
                <a:cubicBezTo>
                  <a:pt x="577" y="629"/>
                  <a:pt x="584" y="627"/>
                  <a:pt x="586" y="628"/>
                </a:cubicBezTo>
                <a:cubicBezTo>
                  <a:pt x="588" y="630"/>
                  <a:pt x="590" y="632"/>
                  <a:pt x="590" y="632"/>
                </a:cubicBezTo>
                <a:cubicBezTo>
                  <a:pt x="583" y="636"/>
                  <a:pt x="583" y="636"/>
                  <a:pt x="583" y="636"/>
                </a:cubicBezTo>
                <a:cubicBezTo>
                  <a:pt x="585" y="643"/>
                  <a:pt x="585" y="643"/>
                  <a:pt x="585" y="643"/>
                </a:cubicBezTo>
                <a:cubicBezTo>
                  <a:pt x="585" y="643"/>
                  <a:pt x="594" y="646"/>
                  <a:pt x="597" y="646"/>
                </a:cubicBezTo>
                <a:cubicBezTo>
                  <a:pt x="601" y="647"/>
                  <a:pt x="598" y="652"/>
                  <a:pt x="598" y="652"/>
                </a:cubicBezTo>
                <a:cubicBezTo>
                  <a:pt x="603" y="651"/>
                  <a:pt x="603" y="651"/>
                  <a:pt x="603" y="651"/>
                </a:cubicBezTo>
                <a:cubicBezTo>
                  <a:pt x="603" y="651"/>
                  <a:pt x="609" y="636"/>
                  <a:pt x="611" y="631"/>
                </a:cubicBezTo>
                <a:cubicBezTo>
                  <a:pt x="612" y="626"/>
                  <a:pt x="614" y="615"/>
                  <a:pt x="614" y="614"/>
                </a:cubicBezTo>
                <a:cubicBezTo>
                  <a:pt x="614" y="612"/>
                  <a:pt x="622" y="607"/>
                  <a:pt x="624" y="600"/>
                </a:cubicBezTo>
                <a:cubicBezTo>
                  <a:pt x="626" y="595"/>
                  <a:pt x="621" y="571"/>
                  <a:pt x="621" y="571"/>
                </a:cubicBezTo>
                <a:close/>
                <a:moveTo>
                  <a:pt x="56" y="207"/>
                </a:moveTo>
                <a:cubicBezTo>
                  <a:pt x="56" y="212"/>
                  <a:pt x="56" y="212"/>
                  <a:pt x="56" y="212"/>
                </a:cubicBezTo>
                <a:cubicBezTo>
                  <a:pt x="61" y="215"/>
                  <a:pt x="64" y="213"/>
                  <a:pt x="64" y="213"/>
                </a:cubicBezTo>
                <a:cubicBezTo>
                  <a:pt x="57" y="204"/>
                  <a:pt x="57" y="204"/>
                  <a:pt x="57" y="204"/>
                </a:cubicBezTo>
                <a:lnTo>
                  <a:pt x="56" y="207"/>
                </a:lnTo>
                <a:close/>
                <a:moveTo>
                  <a:pt x="126" y="100"/>
                </a:moveTo>
                <a:cubicBezTo>
                  <a:pt x="130" y="103"/>
                  <a:pt x="135" y="100"/>
                  <a:pt x="129" y="94"/>
                </a:cubicBezTo>
                <a:cubicBezTo>
                  <a:pt x="122" y="90"/>
                  <a:pt x="120" y="93"/>
                  <a:pt x="120" y="93"/>
                </a:cubicBezTo>
                <a:cubicBezTo>
                  <a:pt x="121" y="99"/>
                  <a:pt x="121" y="99"/>
                  <a:pt x="121" y="99"/>
                </a:cubicBezTo>
                <a:lnTo>
                  <a:pt x="126" y="100"/>
                </a:lnTo>
                <a:close/>
                <a:moveTo>
                  <a:pt x="112" y="79"/>
                </a:moveTo>
                <a:cubicBezTo>
                  <a:pt x="116" y="79"/>
                  <a:pt x="121" y="74"/>
                  <a:pt x="113" y="75"/>
                </a:cubicBezTo>
                <a:cubicBezTo>
                  <a:pt x="104" y="76"/>
                  <a:pt x="112" y="79"/>
                  <a:pt x="112" y="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1" name="Freeform 143" descr="© INSCALE GmbH, 18.06.2010"/>
          <p:cNvSpPr>
            <a:spLocks/>
          </p:cNvSpPr>
          <p:nvPr/>
        </p:nvSpPr>
        <p:spPr bwMode="auto">
          <a:xfrm>
            <a:off x="641482" y="5430478"/>
            <a:ext cx="457332" cy="758579"/>
          </a:xfrm>
          <a:custGeom>
            <a:avLst/>
            <a:gdLst/>
            <a:ahLst/>
            <a:cxnLst>
              <a:cxn ang="0">
                <a:pos x="89" y="295"/>
              </a:cxn>
              <a:cxn ang="0">
                <a:pos x="102" y="279"/>
              </a:cxn>
              <a:cxn ang="0">
                <a:pos x="120" y="271"/>
              </a:cxn>
              <a:cxn ang="0">
                <a:pos x="113" y="267"/>
              </a:cxn>
              <a:cxn ang="0">
                <a:pos x="113" y="231"/>
              </a:cxn>
              <a:cxn ang="0">
                <a:pos x="133" y="213"/>
              </a:cxn>
              <a:cxn ang="0">
                <a:pos x="118" y="190"/>
              </a:cxn>
              <a:cxn ang="0">
                <a:pos x="117" y="183"/>
              </a:cxn>
              <a:cxn ang="0">
                <a:pos x="138" y="173"/>
              </a:cxn>
              <a:cxn ang="0">
                <a:pos x="145" y="165"/>
              </a:cxn>
              <a:cxn ang="0">
                <a:pos x="146" y="142"/>
              </a:cxn>
              <a:cxn ang="0">
                <a:pos x="159" y="133"/>
              </a:cxn>
              <a:cxn ang="0">
                <a:pos x="165" y="100"/>
              </a:cxn>
              <a:cxn ang="0">
                <a:pos x="169" y="88"/>
              </a:cxn>
              <a:cxn ang="0">
                <a:pos x="183" y="78"/>
              </a:cxn>
              <a:cxn ang="0">
                <a:pos x="203" y="57"/>
              </a:cxn>
              <a:cxn ang="0">
                <a:pos x="190" y="44"/>
              </a:cxn>
              <a:cxn ang="0">
                <a:pos x="183" y="30"/>
              </a:cxn>
              <a:cxn ang="0">
                <a:pos x="179" y="31"/>
              </a:cxn>
              <a:cxn ang="0">
                <a:pos x="164" y="24"/>
              </a:cxn>
              <a:cxn ang="0">
                <a:pos x="147" y="27"/>
              </a:cxn>
              <a:cxn ang="0">
                <a:pos x="135" y="23"/>
              </a:cxn>
              <a:cxn ang="0">
                <a:pos x="125" y="21"/>
              </a:cxn>
              <a:cxn ang="0">
                <a:pos x="120" y="10"/>
              </a:cxn>
              <a:cxn ang="0">
                <a:pos x="116" y="6"/>
              </a:cxn>
              <a:cxn ang="0">
                <a:pos x="109" y="4"/>
              </a:cxn>
              <a:cxn ang="0">
                <a:pos x="90" y="6"/>
              </a:cxn>
              <a:cxn ang="0">
                <a:pos x="78" y="14"/>
              </a:cxn>
              <a:cxn ang="0">
                <a:pos x="82" y="21"/>
              </a:cxn>
              <a:cxn ang="0">
                <a:pos x="79" y="30"/>
              </a:cxn>
              <a:cxn ang="0">
                <a:pos x="79" y="67"/>
              </a:cxn>
              <a:cxn ang="0">
                <a:pos x="70" y="89"/>
              </a:cxn>
              <a:cxn ang="0">
                <a:pos x="77" y="81"/>
              </a:cxn>
              <a:cxn ang="0">
                <a:pos x="77" y="90"/>
              </a:cxn>
              <a:cxn ang="0">
                <a:pos x="53" y="115"/>
              </a:cxn>
              <a:cxn ang="0">
                <a:pos x="39" y="147"/>
              </a:cxn>
              <a:cxn ang="0">
                <a:pos x="35" y="155"/>
              </a:cxn>
              <a:cxn ang="0">
                <a:pos x="28" y="164"/>
              </a:cxn>
              <a:cxn ang="0">
                <a:pos x="17" y="165"/>
              </a:cxn>
              <a:cxn ang="0">
                <a:pos x="10" y="181"/>
              </a:cxn>
              <a:cxn ang="0">
                <a:pos x="2" y="197"/>
              </a:cxn>
              <a:cxn ang="0">
                <a:pos x="17" y="209"/>
              </a:cxn>
              <a:cxn ang="0">
                <a:pos x="30" y="207"/>
              </a:cxn>
              <a:cxn ang="0">
                <a:pos x="20" y="216"/>
              </a:cxn>
              <a:cxn ang="0">
                <a:pos x="12" y="213"/>
              </a:cxn>
              <a:cxn ang="0">
                <a:pos x="11" y="226"/>
              </a:cxn>
              <a:cxn ang="0">
                <a:pos x="29" y="225"/>
              </a:cxn>
              <a:cxn ang="0">
                <a:pos x="36" y="224"/>
              </a:cxn>
              <a:cxn ang="0">
                <a:pos x="40" y="233"/>
              </a:cxn>
              <a:cxn ang="0">
                <a:pos x="30" y="228"/>
              </a:cxn>
              <a:cxn ang="0">
                <a:pos x="19" y="260"/>
              </a:cxn>
              <a:cxn ang="0">
                <a:pos x="21" y="275"/>
              </a:cxn>
              <a:cxn ang="0">
                <a:pos x="16" y="297"/>
              </a:cxn>
              <a:cxn ang="0">
                <a:pos x="10" y="308"/>
              </a:cxn>
              <a:cxn ang="0">
                <a:pos x="0" y="322"/>
              </a:cxn>
              <a:cxn ang="0">
                <a:pos x="51" y="334"/>
              </a:cxn>
              <a:cxn ang="0">
                <a:pos x="73" y="328"/>
              </a:cxn>
              <a:cxn ang="0">
                <a:pos x="85" y="311"/>
              </a:cxn>
            </a:cxnLst>
            <a:rect l="0" t="0" r="r" b="b"/>
            <a:pathLst>
              <a:path w="203" h="336">
                <a:moveTo>
                  <a:pt x="83" y="304"/>
                </a:moveTo>
                <a:cubicBezTo>
                  <a:pt x="83" y="304"/>
                  <a:pt x="85" y="300"/>
                  <a:pt x="89" y="295"/>
                </a:cubicBezTo>
                <a:cubicBezTo>
                  <a:pt x="93" y="289"/>
                  <a:pt x="100" y="287"/>
                  <a:pt x="100" y="287"/>
                </a:cubicBezTo>
                <a:cubicBezTo>
                  <a:pt x="102" y="279"/>
                  <a:pt x="102" y="279"/>
                  <a:pt x="102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0" y="271"/>
                  <a:pt x="120" y="271"/>
                  <a:pt x="120" y="271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13" y="267"/>
                  <a:pt x="113" y="267"/>
                  <a:pt x="113" y="267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13" y="231"/>
                  <a:pt x="113" y="231"/>
                  <a:pt x="113" y="231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31" y="219"/>
                  <a:pt x="133" y="213"/>
                </a:cubicBezTo>
                <a:cubicBezTo>
                  <a:pt x="135" y="207"/>
                  <a:pt x="125" y="209"/>
                  <a:pt x="125" y="20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90"/>
                  <a:pt x="121" y="186"/>
                  <a:pt x="121" y="183"/>
                </a:cubicBezTo>
                <a:cubicBezTo>
                  <a:pt x="121" y="181"/>
                  <a:pt x="117" y="183"/>
                  <a:pt x="117" y="18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50" y="154"/>
                  <a:pt x="146" y="147"/>
                  <a:pt x="146" y="142"/>
                </a:cubicBezTo>
                <a:cubicBezTo>
                  <a:pt x="146" y="137"/>
                  <a:pt x="153" y="138"/>
                  <a:pt x="153" y="138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83" y="78"/>
                  <a:pt x="183" y="78"/>
                  <a:pt x="183" y="78"/>
                </a:cubicBezTo>
                <a:cubicBezTo>
                  <a:pt x="185" y="78"/>
                  <a:pt x="195" y="71"/>
                  <a:pt x="195" y="71"/>
                </a:cubicBezTo>
                <a:cubicBezTo>
                  <a:pt x="195" y="71"/>
                  <a:pt x="202" y="62"/>
                  <a:pt x="203" y="57"/>
                </a:cubicBezTo>
                <a:cubicBezTo>
                  <a:pt x="203" y="53"/>
                  <a:pt x="195" y="53"/>
                  <a:pt x="191" y="53"/>
                </a:cubicBezTo>
                <a:cubicBezTo>
                  <a:pt x="187" y="53"/>
                  <a:pt x="190" y="44"/>
                  <a:pt x="190" y="44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69" y="28"/>
                  <a:pt x="168" y="24"/>
                  <a:pt x="164" y="24"/>
                </a:cubicBezTo>
                <a:cubicBezTo>
                  <a:pt x="161" y="24"/>
                  <a:pt x="163" y="30"/>
                  <a:pt x="157" y="31"/>
                </a:cubicBezTo>
                <a:cubicBezTo>
                  <a:pt x="151" y="34"/>
                  <a:pt x="147" y="27"/>
                  <a:pt x="147" y="27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21"/>
                  <a:pt x="121" y="30"/>
                  <a:pt x="113" y="23"/>
                </a:cubicBezTo>
                <a:cubicBezTo>
                  <a:pt x="105" y="16"/>
                  <a:pt x="120" y="10"/>
                  <a:pt x="120" y="10"/>
                </a:cubicBezTo>
                <a:cubicBezTo>
                  <a:pt x="120" y="7"/>
                  <a:pt x="120" y="7"/>
                  <a:pt x="120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95" y="1"/>
                  <a:pt x="95" y="1"/>
                  <a:pt x="95" y="1"/>
                </a:cubicBezTo>
                <a:cubicBezTo>
                  <a:pt x="90" y="6"/>
                  <a:pt x="90" y="6"/>
                  <a:pt x="90" y="6"/>
                </a:cubicBezTo>
                <a:cubicBezTo>
                  <a:pt x="83" y="10"/>
                  <a:pt x="83" y="10"/>
                  <a:pt x="83" y="10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21"/>
                  <a:pt x="77" y="21"/>
                  <a:pt x="77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30"/>
                  <a:pt x="79" y="30"/>
                  <a:pt x="79" y="30"/>
                </a:cubicBezTo>
                <a:cubicBezTo>
                  <a:pt x="78" y="39"/>
                  <a:pt x="78" y="39"/>
                  <a:pt x="78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69" y="86"/>
                  <a:pt x="69" y="86"/>
                  <a:pt x="69" y="86"/>
                </a:cubicBezTo>
                <a:cubicBezTo>
                  <a:pt x="70" y="89"/>
                  <a:pt x="70" y="89"/>
                  <a:pt x="70" y="89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7" y="90"/>
                  <a:pt x="77" y="90"/>
                  <a:pt x="77" y="90"/>
                </a:cubicBezTo>
                <a:cubicBezTo>
                  <a:pt x="68" y="91"/>
                  <a:pt x="68" y="91"/>
                  <a:pt x="68" y="91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2" y="197"/>
                  <a:pt x="2" y="197"/>
                  <a:pt x="2" y="197"/>
                </a:cubicBezTo>
                <a:cubicBezTo>
                  <a:pt x="2" y="204"/>
                  <a:pt x="2" y="204"/>
                  <a:pt x="2" y="204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1" y="220"/>
                  <a:pt x="11" y="226"/>
                  <a:pt x="11" y="226"/>
                </a:cubicBezTo>
                <a:cubicBezTo>
                  <a:pt x="11" y="226"/>
                  <a:pt x="18" y="229"/>
                  <a:pt x="20" y="228"/>
                </a:cubicBezTo>
                <a:cubicBezTo>
                  <a:pt x="22" y="227"/>
                  <a:pt x="29" y="225"/>
                  <a:pt x="29" y="225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32" y="239"/>
                  <a:pt x="30" y="244"/>
                </a:cubicBezTo>
                <a:cubicBezTo>
                  <a:pt x="27" y="250"/>
                  <a:pt x="19" y="260"/>
                  <a:pt x="19" y="260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1" y="275"/>
                  <a:pt x="21" y="275"/>
                  <a:pt x="21" y="275"/>
                </a:cubicBezTo>
                <a:cubicBezTo>
                  <a:pt x="21" y="275"/>
                  <a:pt x="17" y="282"/>
                  <a:pt x="17" y="286"/>
                </a:cubicBezTo>
                <a:cubicBezTo>
                  <a:pt x="17" y="289"/>
                  <a:pt x="18" y="295"/>
                  <a:pt x="16" y="297"/>
                </a:cubicBezTo>
                <a:cubicBezTo>
                  <a:pt x="13" y="300"/>
                  <a:pt x="10" y="304"/>
                  <a:pt x="10" y="304"/>
                </a:cubicBezTo>
                <a:cubicBezTo>
                  <a:pt x="10" y="308"/>
                  <a:pt x="10" y="308"/>
                  <a:pt x="10" y="30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22"/>
                  <a:pt x="12" y="319"/>
                  <a:pt x="19" y="318"/>
                </a:cubicBezTo>
                <a:cubicBezTo>
                  <a:pt x="27" y="318"/>
                  <a:pt x="51" y="334"/>
                  <a:pt x="51" y="334"/>
                </a:cubicBezTo>
                <a:cubicBezTo>
                  <a:pt x="51" y="334"/>
                  <a:pt x="57" y="336"/>
                  <a:pt x="63" y="334"/>
                </a:cubicBezTo>
                <a:cubicBezTo>
                  <a:pt x="68" y="332"/>
                  <a:pt x="73" y="328"/>
                  <a:pt x="73" y="328"/>
                </a:cubicBezTo>
                <a:cubicBezTo>
                  <a:pt x="85" y="328"/>
                  <a:pt x="85" y="328"/>
                  <a:pt x="85" y="328"/>
                </a:cubicBezTo>
                <a:cubicBezTo>
                  <a:pt x="85" y="311"/>
                  <a:pt x="85" y="311"/>
                  <a:pt x="85" y="311"/>
                </a:cubicBezTo>
                <a:lnTo>
                  <a:pt x="83" y="30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 dirty="0"/>
          </a:p>
        </p:txBody>
      </p:sp>
      <p:sp>
        <p:nvSpPr>
          <p:cNvPr id="122" name="Freeform 144" descr="© INSCALE GmbH, 18.06.2010"/>
          <p:cNvSpPr>
            <a:spLocks/>
          </p:cNvSpPr>
          <p:nvPr/>
        </p:nvSpPr>
        <p:spPr bwMode="auto">
          <a:xfrm>
            <a:off x="5683062" y="6199982"/>
            <a:ext cx="252860" cy="241934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8" y="81"/>
              </a:cxn>
              <a:cxn ang="0">
                <a:pos x="11" y="67"/>
              </a:cxn>
              <a:cxn ang="0">
                <a:pos x="30" y="65"/>
              </a:cxn>
              <a:cxn ang="0">
                <a:pos x="28" y="47"/>
              </a:cxn>
              <a:cxn ang="0">
                <a:pos x="36" y="48"/>
              </a:cxn>
              <a:cxn ang="0">
                <a:pos x="37" y="46"/>
              </a:cxn>
              <a:cxn ang="0">
                <a:pos x="52" y="46"/>
              </a:cxn>
              <a:cxn ang="0">
                <a:pos x="57" y="44"/>
              </a:cxn>
              <a:cxn ang="0">
                <a:pos x="68" y="40"/>
              </a:cxn>
              <a:cxn ang="0">
                <a:pos x="75" y="29"/>
              </a:cxn>
              <a:cxn ang="0">
                <a:pos x="86" y="22"/>
              </a:cxn>
              <a:cxn ang="0">
                <a:pos x="91" y="14"/>
              </a:cxn>
              <a:cxn ang="0">
                <a:pos x="95" y="13"/>
              </a:cxn>
              <a:cxn ang="0">
                <a:pos x="113" y="0"/>
              </a:cxn>
              <a:cxn ang="0">
                <a:pos x="105" y="9"/>
              </a:cxn>
              <a:cxn ang="0">
                <a:pos x="103" y="16"/>
              </a:cxn>
              <a:cxn ang="0">
                <a:pos x="91" y="28"/>
              </a:cxn>
              <a:cxn ang="0">
                <a:pos x="91" y="33"/>
              </a:cxn>
              <a:cxn ang="0">
                <a:pos x="83" y="41"/>
              </a:cxn>
              <a:cxn ang="0">
                <a:pos x="101" y="53"/>
              </a:cxn>
              <a:cxn ang="0">
                <a:pos x="98" y="57"/>
              </a:cxn>
              <a:cxn ang="0">
                <a:pos x="93" y="56"/>
              </a:cxn>
              <a:cxn ang="0">
                <a:pos x="90" y="60"/>
              </a:cxn>
              <a:cxn ang="0">
                <a:pos x="78" y="62"/>
              </a:cxn>
              <a:cxn ang="0">
                <a:pos x="77" y="74"/>
              </a:cxn>
              <a:cxn ang="0">
                <a:pos x="74" y="74"/>
              </a:cxn>
              <a:cxn ang="0">
                <a:pos x="72" y="77"/>
              </a:cxn>
              <a:cxn ang="0">
                <a:pos x="50" y="92"/>
              </a:cxn>
              <a:cxn ang="0">
                <a:pos x="50" y="101"/>
              </a:cxn>
              <a:cxn ang="0">
                <a:pos x="41" y="95"/>
              </a:cxn>
              <a:cxn ang="0">
                <a:pos x="17" y="101"/>
              </a:cxn>
              <a:cxn ang="0">
                <a:pos x="0" y="75"/>
              </a:cxn>
            </a:cxnLst>
            <a:rect l="0" t="0" r="r" b="b"/>
            <a:pathLst>
              <a:path w="113" h="106">
                <a:moveTo>
                  <a:pt x="0" y="75"/>
                </a:moveTo>
                <a:cubicBezTo>
                  <a:pt x="0" y="75"/>
                  <a:pt x="4" y="83"/>
                  <a:pt x="8" y="81"/>
                </a:cubicBezTo>
                <a:cubicBezTo>
                  <a:pt x="11" y="79"/>
                  <a:pt x="7" y="72"/>
                  <a:pt x="11" y="67"/>
                </a:cubicBezTo>
                <a:cubicBezTo>
                  <a:pt x="16" y="64"/>
                  <a:pt x="26" y="72"/>
                  <a:pt x="30" y="65"/>
                </a:cubicBezTo>
                <a:cubicBezTo>
                  <a:pt x="34" y="59"/>
                  <a:pt x="28" y="47"/>
                  <a:pt x="28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6"/>
                  <a:pt x="37" y="46"/>
                  <a:pt x="37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7" y="44"/>
                  <a:pt x="64" y="43"/>
                  <a:pt x="68" y="40"/>
                </a:cubicBezTo>
                <a:cubicBezTo>
                  <a:pt x="72" y="36"/>
                  <a:pt x="70" y="31"/>
                  <a:pt x="75" y="29"/>
                </a:cubicBezTo>
                <a:cubicBezTo>
                  <a:pt x="80" y="28"/>
                  <a:pt x="82" y="25"/>
                  <a:pt x="86" y="22"/>
                </a:cubicBezTo>
                <a:cubicBezTo>
                  <a:pt x="90" y="19"/>
                  <a:pt x="91" y="14"/>
                  <a:pt x="91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5" y="9"/>
                  <a:pt x="105" y="9"/>
                  <a:pt x="105" y="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80" y="34"/>
                  <a:pt x="83" y="41"/>
                </a:cubicBezTo>
                <a:cubicBezTo>
                  <a:pt x="88" y="48"/>
                  <a:pt x="101" y="53"/>
                  <a:pt x="101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93" y="56"/>
                  <a:pt x="93" y="56"/>
                  <a:pt x="93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81" y="59"/>
                  <a:pt x="78" y="62"/>
                </a:cubicBezTo>
                <a:cubicBezTo>
                  <a:pt x="75" y="64"/>
                  <a:pt x="77" y="74"/>
                  <a:pt x="77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52" y="87"/>
                  <a:pt x="50" y="92"/>
                </a:cubicBezTo>
                <a:cubicBezTo>
                  <a:pt x="49" y="96"/>
                  <a:pt x="54" y="101"/>
                  <a:pt x="50" y="101"/>
                </a:cubicBezTo>
                <a:cubicBezTo>
                  <a:pt x="45" y="103"/>
                  <a:pt x="41" y="95"/>
                  <a:pt x="41" y="95"/>
                </a:cubicBezTo>
                <a:cubicBezTo>
                  <a:pt x="41" y="95"/>
                  <a:pt x="27" y="106"/>
                  <a:pt x="17" y="101"/>
                </a:cubicBezTo>
                <a:cubicBezTo>
                  <a:pt x="8" y="96"/>
                  <a:pt x="2" y="92"/>
                  <a:pt x="0" y="7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" name="Freeform 145" descr="© INSCALE GmbH, 18.06.2010"/>
          <p:cNvSpPr>
            <a:spLocks/>
          </p:cNvSpPr>
          <p:nvPr/>
        </p:nvSpPr>
        <p:spPr bwMode="auto">
          <a:xfrm>
            <a:off x="3511905" y="5202592"/>
            <a:ext cx="447967" cy="383972"/>
          </a:xfrm>
          <a:custGeom>
            <a:avLst/>
            <a:gdLst/>
            <a:ahLst/>
            <a:cxnLst>
              <a:cxn ang="0">
                <a:pos x="195" y="66"/>
              </a:cxn>
              <a:cxn ang="0">
                <a:pos x="180" y="54"/>
              </a:cxn>
              <a:cxn ang="0">
                <a:pos x="168" y="53"/>
              </a:cxn>
              <a:cxn ang="0">
                <a:pos x="169" y="45"/>
              </a:cxn>
              <a:cxn ang="0">
                <a:pos x="168" y="41"/>
              </a:cxn>
              <a:cxn ang="0">
                <a:pos x="174" y="31"/>
              </a:cxn>
              <a:cxn ang="0">
                <a:pos x="177" y="18"/>
              </a:cxn>
              <a:cxn ang="0">
                <a:pos x="180" y="15"/>
              </a:cxn>
              <a:cxn ang="0">
                <a:pos x="165" y="13"/>
              </a:cxn>
              <a:cxn ang="0">
                <a:pos x="154" y="18"/>
              </a:cxn>
              <a:cxn ang="0">
                <a:pos x="145" y="6"/>
              </a:cxn>
              <a:cxn ang="0">
                <a:pos x="137" y="9"/>
              </a:cxn>
              <a:cxn ang="0">
                <a:pos x="131" y="4"/>
              </a:cxn>
              <a:cxn ang="0">
                <a:pos x="123" y="3"/>
              </a:cxn>
              <a:cxn ang="0">
                <a:pos x="120" y="9"/>
              </a:cxn>
              <a:cxn ang="0">
                <a:pos x="112" y="3"/>
              </a:cxn>
              <a:cxn ang="0">
                <a:pos x="104" y="11"/>
              </a:cxn>
              <a:cxn ang="0">
                <a:pos x="96" y="7"/>
              </a:cxn>
              <a:cxn ang="0">
                <a:pos x="74" y="7"/>
              </a:cxn>
              <a:cxn ang="0">
                <a:pos x="62" y="0"/>
              </a:cxn>
              <a:cxn ang="0">
                <a:pos x="57" y="6"/>
              </a:cxn>
              <a:cxn ang="0">
                <a:pos x="42" y="4"/>
              </a:cxn>
              <a:cxn ang="0">
                <a:pos x="34" y="19"/>
              </a:cxn>
              <a:cxn ang="0">
                <a:pos x="21" y="12"/>
              </a:cxn>
              <a:cxn ang="0">
                <a:pos x="7" y="9"/>
              </a:cxn>
              <a:cxn ang="0">
                <a:pos x="8" y="36"/>
              </a:cxn>
              <a:cxn ang="0">
                <a:pos x="18" y="37"/>
              </a:cxn>
              <a:cxn ang="0">
                <a:pos x="23" y="44"/>
              </a:cxn>
              <a:cxn ang="0">
                <a:pos x="21" y="48"/>
              </a:cxn>
              <a:cxn ang="0">
                <a:pos x="29" y="58"/>
              </a:cxn>
              <a:cxn ang="0">
                <a:pos x="38" y="76"/>
              </a:cxn>
              <a:cxn ang="0">
                <a:pos x="57" y="92"/>
              </a:cxn>
              <a:cxn ang="0">
                <a:pos x="59" y="95"/>
              </a:cxn>
              <a:cxn ang="0">
                <a:pos x="76" y="110"/>
              </a:cxn>
              <a:cxn ang="0">
                <a:pos x="88" y="116"/>
              </a:cxn>
              <a:cxn ang="0">
                <a:pos x="88" y="125"/>
              </a:cxn>
              <a:cxn ang="0">
                <a:pos x="108" y="140"/>
              </a:cxn>
              <a:cxn ang="0">
                <a:pos x="110" y="151"/>
              </a:cxn>
              <a:cxn ang="0">
                <a:pos x="118" y="149"/>
              </a:cxn>
              <a:cxn ang="0">
                <a:pos x="140" y="168"/>
              </a:cxn>
              <a:cxn ang="0">
                <a:pos x="146" y="167"/>
              </a:cxn>
              <a:cxn ang="0">
                <a:pos x="149" y="170"/>
              </a:cxn>
              <a:cxn ang="0">
                <a:pos x="154" y="167"/>
              </a:cxn>
              <a:cxn ang="0">
                <a:pos x="154" y="157"/>
              </a:cxn>
              <a:cxn ang="0">
                <a:pos x="151" y="157"/>
              </a:cxn>
              <a:cxn ang="0">
                <a:pos x="150" y="141"/>
              </a:cxn>
              <a:cxn ang="0">
                <a:pos x="157" y="137"/>
              </a:cxn>
              <a:cxn ang="0">
                <a:pos x="156" y="123"/>
              </a:cxn>
              <a:cxn ang="0">
                <a:pos x="165" y="117"/>
              </a:cxn>
              <a:cxn ang="0">
                <a:pos x="175" y="119"/>
              </a:cxn>
              <a:cxn ang="0">
                <a:pos x="166" y="107"/>
              </a:cxn>
              <a:cxn ang="0">
                <a:pos x="167" y="101"/>
              </a:cxn>
              <a:cxn ang="0">
                <a:pos x="172" y="105"/>
              </a:cxn>
              <a:cxn ang="0">
                <a:pos x="180" y="105"/>
              </a:cxn>
              <a:cxn ang="0">
                <a:pos x="181" y="99"/>
              </a:cxn>
              <a:cxn ang="0">
                <a:pos x="191" y="99"/>
              </a:cxn>
              <a:cxn ang="0">
                <a:pos x="185" y="84"/>
              </a:cxn>
              <a:cxn ang="0">
                <a:pos x="177" y="73"/>
              </a:cxn>
              <a:cxn ang="0">
                <a:pos x="190" y="74"/>
              </a:cxn>
              <a:cxn ang="0">
                <a:pos x="195" y="66"/>
              </a:cxn>
            </a:cxnLst>
            <a:rect l="0" t="0" r="r" b="b"/>
            <a:pathLst>
              <a:path w="198" h="170">
                <a:moveTo>
                  <a:pt x="195" y="66"/>
                </a:moveTo>
                <a:cubicBezTo>
                  <a:pt x="180" y="54"/>
                  <a:pt x="180" y="54"/>
                  <a:pt x="180" y="54"/>
                </a:cubicBezTo>
                <a:cubicBezTo>
                  <a:pt x="180" y="54"/>
                  <a:pt x="172" y="54"/>
                  <a:pt x="168" y="53"/>
                </a:cubicBezTo>
                <a:cubicBezTo>
                  <a:pt x="165" y="52"/>
                  <a:pt x="169" y="45"/>
                  <a:pt x="169" y="45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68" y="41"/>
                  <a:pt x="172" y="35"/>
                  <a:pt x="174" y="31"/>
                </a:cubicBezTo>
                <a:cubicBezTo>
                  <a:pt x="176" y="27"/>
                  <a:pt x="177" y="18"/>
                  <a:pt x="177" y="18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0" y="18"/>
                  <a:pt x="154" y="18"/>
                </a:cubicBezTo>
                <a:cubicBezTo>
                  <a:pt x="149" y="18"/>
                  <a:pt x="151" y="9"/>
                  <a:pt x="145" y="6"/>
                </a:cubicBezTo>
                <a:cubicBezTo>
                  <a:pt x="139" y="5"/>
                  <a:pt x="137" y="9"/>
                  <a:pt x="137" y="9"/>
                </a:cubicBezTo>
                <a:cubicBezTo>
                  <a:pt x="131" y="4"/>
                  <a:pt x="131" y="4"/>
                  <a:pt x="131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123" y="9"/>
                  <a:pt x="120" y="9"/>
                </a:cubicBezTo>
                <a:cubicBezTo>
                  <a:pt x="117" y="9"/>
                  <a:pt x="112" y="3"/>
                  <a:pt x="112" y="3"/>
                </a:cubicBezTo>
                <a:cubicBezTo>
                  <a:pt x="112" y="3"/>
                  <a:pt x="108" y="11"/>
                  <a:pt x="104" y="11"/>
                </a:cubicBezTo>
                <a:cubicBezTo>
                  <a:pt x="101" y="11"/>
                  <a:pt x="96" y="7"/>
                  <a:pt x="96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0" y="7"/>
                  <a:pt x="62" y="0"/>
                  <a:pt x="62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46" y="4"/>
                  <a:pt x="42" y="4"/>
                </a:cubicBezTo>
                <a:cubicBezTo>
                  <a:pt x="38" y="5"/>
                  <a:pt x="38" y="18"/>
                  <a:pt x="34" y="19"/>
                </a:cubicBezTo>
                <a:cubicBezTo>
                  <a:pt x="30" y="21"/>
                  <a:pt x="24" y="15"/>
                  <a:pt x="21" y="12"/>
                </a:cubicBezTo>
                <a:cubicBezTo>
                  <a:pt x="18" y="9"/>
                  <a:pt x="14" y="4"/>
                  <a:pt x="7" y="9"/>
                </a:cubicBezTo>
                <a:cubicBezTo>
                  <a:pt x="0" y="12"/>
                  <a:pt x="8" y="36"/>
                  <a:pt x="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6" y="51"/>
                  <a:pt x="29" y="58"/>
                </a:cubicBezTo>
                <a:cubicBezTo>
                  <a:pt x="31" y="63"/>
                  <a:pt x="30" y="68"/>
                  <a:pt x="38" y="76"/>
                </a:cubicBezTo>
                <a:cubicBezTo>
                  <a:pt x="44" y="83"/>
                  <a:pt x="57" y="92"/>
                  <a:pt x="57" y="92"/>
                </a:cubicBezTo>
                <a:cubicBezTo>
                  <a:pt x="59" y="95"/>
                  <a:pt x="59" y="95"/>
                  <a:pt x="59" y="95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7" y="120"/>
                  <a:pt x="88" y="125"/>
                </a:cubicBezTo>
                <a:cubicBezTo>
                  <a:pt x="89" y="129"/>
                  <a:pt x="102" y="135"/>
                  <a:pt x="108" y="140"/>
                </a:cubicBezTo>
                <a:cubicBezTo>
                  <a:pt x="113" y="145"/>
                  <a:pt x="110" y="151"/>
                  <a:pt x="110" y="151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2" y="165"/>
                  <a:pt x="146" y="167"/>
                </a:cubicBezTo>
                <a:cubicBezTo>
                  <a:pt x="148" y="167"/>
                  <a:pt x="149" y="168"/>
                  <a:pt x="149" y="170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57"/>
                  <a:pt x="149" y="144"/>
                  <a:pt x="150" y="141"/>
                </a:cubicBezTo>
                <a:cubicBezTo>
                  <a:pt x="152" y="138"/>
                  <a:pt x="155" y="138"/>
                  <a:pt x="157" y="137"/>
                </a:cubicBezTo>
                <a:cubicBezTo>
                  <a:pt x="159" y="135"/>
                  <a:pt x="154" y="126"/>
                  <a:pt x="156" y="123"/>
                </a:cubicBezTo>
                <a:cubicBezTo>
                  <a:pt x="157" y="121"/>
                  <a:pt x="160" y="117"/>
                  <a:pt x="165" y="117"/>
                </a:cubicBezTo>
                <a:cubicBezTo>
                  <a:pt x="168" y="117"/>
                  <a:pt x="172" y="122"/>
                  <a:pt x="175" y="119"/>
                </a:cubicBezTo>
                <a:cubicBezTo>
                  <a:pt x="177" y="116"/>
                  <a:pt x="166" y="107"/>
                  <a:pt x="166" y="107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81" y="99"/>
                  <a:pt x="186" y="104"/>
                  <a:pt x="191" y="99"/>
                </a:cubicBezTo>
                <a:cubicBezTo>
                  <a:pt x="198" y="96"/>
                  <a:pt x="185" y="84"/>
                  <a:pt x="185" y="84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7" y="73"/>
                  <a:pt x="185" y="74"/>
                  <a:pt x="190" y="74"/>
                </a:cubicBezTo>
                <a:cubicBezTo>
                  <a:pt x="195" y="74"/>
                  <a:pt x="195" y="66"/>
                  <a:pt x="195" y="66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4" name="Freeform 146" descr="© INSCALE GmbH, 18.06.2010"/>
          <p:cNvSpPr>
            <a:spLocks noEditPoints="1"/>
          </p:cNvSpPr>
          <p:nvPr/>
        </p:nvSpPr>
        <p:spPr bwMode="auto">
          <a:xfrm>
            <a:off x="4302375" y="5059281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5" name="Freeform 147" descr="© INSCALE GmbH, 18.06.2010"/>
          <p:cNvSpPr>
            <a:spLocks/>
          </p:cNvSpPr>
          <p:nvPr/>
        </p:nvSpPr>
        <p:spPr bwMode="auto">
          <a:xfrm>
            <a:off x="3945824" y="5555346"/>
            <a:ext cx="227886" cy="432358"/>
          </a:xfrm>
          <a:custGeom>
            <a:avLst/>
            <a:gdLst/>
            <a:ahLst/>
            <a:cxnLst>
              <a:cxn ang="0">
                <a:pos x="95" y="110"/>
              </a:cxn>
              <a:cxn ang="0">
                <a:pos x="89" y="106"/>
              </a:cxn>
              <a:cxn ang="0">
                <a:pos x="78" y="98"/>
              </a:cxn>
              <a:cxn ang="0">
                <a:pos x="66" y="83"/>
              </a:cxn>
              <a:cxn ang="0">
                <a:pos x="63" y="69"/>
              </a:cxn>
              <a:cxn ang="0">
                <a:pos x="66" y="53"/>
              </a:cxn>
              <a:cxn ang="0">
                <a:pos x="61" y="24"/>
              </a:cxn>
              <a:cxn ang="0">
                <a:pos x="43" y="9"/>
              </a:cxn>
              <a:cxn ang="0">
                <a:pos x="28" y="12"/>
              </a:cxn>
              <a:cxn ang="0">
                <a:pos x="21" y="1"/>
              </a:cxn>
              <a:cxn ang="0">
                <a:pos x="0" y="35"/>
              </a:cxn>
              <a:cxn ang="0">
                <a:pos x="5" y="46"/>
              </a:cxn>
              <a:cxn ang="0">
                <a:pos x="14" y="55"/>
              </a:cxn>
              <a:cxn ang="0">
                <a:pos x="21" y="69"/>
              </a:cxn>
              <a:cxn ang="0">
                <a:pos x="13" y="71"/>
              </a:cxn>
              <a:cxn ang="0">
                <a:pos x="11" y="85"/>
              </a:cxn>
              <a:cxn ang="0">
                <a:pos x="18" y="92"/>
              </a:cxn>
              <a:cxn ang="0">
                <a:pos x="16" y="108"/>
              </a:cxn>
              <a:cxn ang="0">
                <a:pos x="14" y="113"/>
              </a:cxn>
              <a:cxn ang="0">
                <a:pos x="15" y="119"/>
              </a:cxn>
              <a:cxn ang="0">
                <a:pos x="12" y="130"/>
              </a:cxn>
              <a:cxn ang="0">
                <a:pos x="19" y="138"/>
              </a:cxn>
              <a:cxn ang="0">
                <a:pos x="16" y="141"/>
              </a:cxn>
              <a:cxn ang="0">
                <a:pos x="19" y="153"/>
              </a:cxn>
              <a:cxn ang="0">
                <a:pos x="16" y="146"/>
              </a:cxn>
              <a:cxn ang="0">
                <a:pos x="12" y="147"/>
              </a:cxn>
              <a:cxn ang="0">
                <a:pos x="33" y="164"/>
              </a:cxn>
              <a:cxn ang="0">
                <a:pos x="41" y="169"/>
              </a:cxn>
              <a:cxn ang="0">
                <a:pos x="47" y="179"/>
              </a:cxn>
              <a:cxn ang="0">
                <a:pos x="52" y="190"/>
              </a:cxn>
              <a:cxn ang="0">
                <a:pos x="67" y="187"/>
              </a:cxn>
              <a:cxn ang="0">
                <a:pos x="72" y="181"/>
              </a:cxn>
              <a:cxn ang="0">
                <a:pos x="66" y="171"/>
              </a:cxn>
              <a:cxn ang="0">
                <a:pos x="73" y="163"/>
              </a:cxn>
              <a:cxn ang="0">
                <a:pos x="85" y="149"/>
              </a:cxn>
              <a:cxn ang="0">
                <a:pos x="90" y="135"/>
              </a:cxn>
              <a:cxn ang="0">
                <a:pos x="100" y="125"/>
              </a:cxn>
            </a:cxnLst>
            <a:rect l="0" t="0" r="r" b="b"/>
            <a:pathLst>
              <a:path w="100" h="192">
                <a:moveTo>
                  <a:pt x="95" y="117"/>
                </a:moveTo>
                <a:cubicBezTo>
                  <a:pt x="95" y="110"/>
                  <a:pt x="95" y="110"/>
                  <a:pt x="95" y="110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78" y="98"/>
                  <a:pt x="78" y="98"/>
                  <a:pt x="78" y="98"/>
                </a:cubicBezTo>
                <a:cubicBezTo>
                  <a:pt x="73" y="97"/>
                  <a:pt x="73" y="97"/>
                  <a:pt x="73" y="97"/>
                </a:cubicBezTo>
                <a:cubicBezTo>
                  <a:pt x="66" y="83"/>
                  <a:pt x="66" y="83"/>
                  <a:pt x="66" y="83"/>
                </a:cubicBezTo>
                <a:cubicBezTo>
                  <a:pt x="70" y="78"/>
                  <a:pt x="70" y="78"/>
                  <a:pt x="70" y="78"/>
                </a:cubicBezTo>
                <a:cubicBezTo>
                  <a:pt x="63" y="69"/>
                  <a:pt x="63" y="69"/>
                  <a:pt x="63" y="69"/>
                </a:cubicBezTo>
                <a:cubicBezTo>
                  <a:pt x="68" y="65"/>
                  <a:pt x="68" y="65"/>
                  <a:pt x="68" y="65"/>
                </a:cubicBezTo>
                <a:cubicBezTo>
                  <a:pt x="66" y="53"/>
                  <a:pt x="66" y="53"/>
                  <a:pt x="66" y="53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5" y="29"/>
                  <a:pt x="61" y="24"/>
                </a:cubicBezTo>
                <a:cubicBezTo>
                  <a:pt x="57" y="20"/>
                  <a:pt x="46" y="19"/>
                  <a:pt x="46" y="19"/>
                </a:cubicBezTo>
                <a:cubicBezTo>
                  <a:pt x="46" y="19"/>
                  <a:pt x="45" y="12"/>
                  <a:pt x="43" y="9"/>
                </a:cubicBezTo>
                <a:cubicBezTo>
                  <a:pt x="41" y="7"/>
                  <a:pt x="38" y="5"/>
                  <a:pt x="38" y="5"/>
                </a:cubicBezTo>
                <a:cubicBezTo>
                  <a:pt x="28" y="12"/>
                  <a:pt x="28" y="12"/>
                  <a:pt x="28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1"/>
                  <a:pt x="21" y="1"/>
                  <a:pt x="21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9" y="54"/>
                  <a:pt x="14" y="55"/>
                </a:cubicBezTo>
                <a:cubicBezTo>
                  <a:pt x="19" y="56"/>
                  <a:pt x="17" y="60"/>
                  <a:pt x="17" y="60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1" y="80"/>
                  <a:pt x="11" y="85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8" y="90"/>
                  <a:pt x="18" y="92"/>
                </a:cubicBezTo>
                <a:cubicBezTo>
                  <a:pt x="18" y="94"/>
                  <a:pt x="14" y="100"/>
                  <a:pt x="14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23" y="111"/>
                  <a:pt x="21" y="113"/>
                </a:cubicBezTo>
                <a:cubicBezTo>
                  <a:pt x="18" y="115"/>
                  <a:pt x="14" y="113"/>
                  <a:pt x="14" y="113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7"/>
                  <a:pt x="19" y="134"/>
                  <a:pt x="19" y="138"/>
                </a:cubicBezTo>
                <a:cubicBezTo>
                  <a:pt x="19" y="140"/>
                  <a:pt x="16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23" y="142"/>
                  <a:pt x="22" y="147"/>
                </a:cubicBezTo>
                <a:cubicBezTo>
                  <a:pt x="21" y="154"/>
                  <a:pt x="19" y="153"/>
                  <a:pt x="19" y="153"/>
                </a:cubicBezTo>
                <a:cubicBezTo>
                  <a:pt x="19" y="153"/>
                  <a:pt x="17" y="152"/>
                  <a:pt x="17" y="150"/>
                </a:cubicBezTo>
                <a:cubicBezTo>
                  <a:pt x="16" y="148"/>
                  <a:pt x="16" y="146"/>
                  <a:pt x="16" y="146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6" y="156"/>
                  <a:pt x="21" y="159"/>
                </a:cubicBezTo>
                <a:cubicBezTo>
                  <a:pt x="25" y="162"/>
                  <a:pt x="30" y="164"/>
                  <a:pt x="33" y="164"/>
                </a:cubicBezTo>
                <a:cubicBezTo>
                  <a:pt x="38" y="164"/>
                  <a:pt x="38" y="164"/>
                  <a:pt x="38" y="164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0"/>
                  <a:pt x="59" y="192"/>
                  <a:pt x="60" y="192"/>
                </a:cubicBezTo>
                <a:cubicBezTo>
                  <a:pt x="62" y="192"/>
                  <a:pt x="67" y="187"/>
                  <a:pt x="67" y="187"/>
                </a:cubicBezTo>
                <a:cubicBezTo>
                  <a:pt x="67" y="187"/>
                  <a:pt x="66" y="184"/>
                  <a:pt x="67" y="181"/>
                </a:cubicBezTo>
                <a:cubicBezTo>
                  <a:pt x="67" y="180"/>
                  <a:pt x="72" y="181"/>
                  <a:pt x="72" y="18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71" y="177"/>
                  <a:pt x="65" y="174"/>
                  <a:pt x="66" y="171"/>
                </a:cubicBezTo>
                <a:cubicBezTo>
                  <a:pt x="67" y="166"/>
                  <a:pt x="71" y="168"/>
                  <a:pt x="71" y="168"/>
                </a:cubicBezTo>
                <a:cubicBezTo>
                  <a:pt x="71" y="168"/>
                  <a:pt x="70" y="164"/>
                  <a:pt x="73" y="163"/>
                </a:cubicBezTo>
                <a:cubicBezTo>
                  <a:pt x="76" y="162"/>
                  <a:pt x="78" y="165"/>
                  <a:pt x="83" y="161"/>
                </a:cubicBezTo>
                <a:cubicBezTo>
                  <a:pt x="88" y="156"/>
                  <a:pt x="85" y="149"/>
                  <a:pt x="85" y="149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4"/>
                  <a:pt x="87" y="138"/>
                  <a:pt x="90" y="135"/>
                </a:cubicBezTo>
                <a:cubicBezTo>
                  <a:pt x="92" y="134"/>
                  <a:pt x="95" y="134"/>
                  <a:pt x="95" y="134"/>
                </a:cubicBezTo>
                <a:cubicBezTo>
                  <a:pt x="95" y="134"/>
                  <a:pt x="100" y="129"/>
                  <a:pt x="100" y="125"/>
                </a:cubicBezTo>
                <a:cubicBezTo>
                  <a:pt x="99" y="121"/>
                  <a:pt x="95" y="117"/>
                  <a:pt x="95" y="117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6" name="Freeform 148" descr="© INSCALE GmbH, 18.06.2010"/>
          <p:cNvSpPr>
            <a:spLocks/>
          </p:cNvSpPr>
          <p:nvPr/>
        </p:nvSpPr>
        <p:spPr bwMode="auto">
          <a:xfrm>
            <a:off x="4087863" y="5564713"/>
            <a:ext cx="285637" cy="237251"/>
          </a:xfrm>
          <a:custGeom>
            <a:avLst/>
            <a:gdLst/>
            <a:ahLst/>
            <a:cxnLst>
              <a:cxn ang="0">
                <a:pos x="122" y="42"/>
              </a:cxn>
              <a:cxn ang="0">
                <a:pos x="125" y="33"/>
              </a:cxn>
              <a:cxn ang="0">
                <a:pos x="116" y="29"/>
              </a:cxn>
              <a:cxn ang="0">
                <a:pos x="115" y="16"/>
              </a:cxn>
              <a:cxn ang="0">
                <a:pos x="105" y="16"/>
              </a:cxn>
              <a:cxn ang="0">
                <a:pos x="95" y="9"/>
              </a:cxn>
              <a:cxn ang="0">
                <a:pos x="86" y="3"/>
              </a:cxn>
              <a:cxn ang="0">
                <a:pos x="82" y="0"/>
              </a:cxn>
              <a:cxn ang="0">
                <a:pos x="75" y="7"/>
              </a:cxn>
              <a:cxn ang="0">
                <a:pos x="65" y="5"/>
              </a:cxn>
              <a:cxn ang="0">
                <a:pos x="53" y="12"/>
              </a:cxn>
              <a:cxn ang="0">
                <a:pos x="43" y="12"/>
              </a:cxn>
              <a:cxn ang="0">
                <a:pos x="35" y="27"/>
              </a:cxn>
              <a:cxn ang="0">
                <a:pos x="26" y="18"/>
              </a:cxn>
              <a:cxn ang="0">
                <a:pos x="21" y="24"/>
              </a:cxn>
              <a:cxn ang="0">
                <a:pos x="11" y="29"/>
              </a:cxn>
              <a:cxn ang="0">
                <a:pos x="13" y="43"/>
              </a:cxn>
              <a:cxn ang="0">
                <a:pos x="3" y="49"/>
              </a:cxn>
              <a:cxn ang="0">
                <a:pos x="5" y="61"/>
              </a:cxn>
              <a:cxn ang="0">
                <a:pos x="0" y="65"/>
              </a:cxn>
              <a:cxn ang="0">
                <a:pos x="7" y="74"/>
              </a:cxn>
              <a:cxn ang="0">
                <a:pos x="3" y="79"/>
              </a:cxn>
              <a:cxn ang="0">
                <a:pos x="10" y="93"/>
              </a:cxn>
              <a:cxn ang="0">
                <a:pos x="15" y="94"/>
              </a:cxn>
              <a:cxn ang="0">
                <a:pos x="19" y="106"/>
              </a:cxn>
              <a:cxn ang="0">
                <a:pos x="26" y="102"/>
              </a:cxn>
              <a:cxn ang="0">
                <a:pos x="31" y="103"/>
              </a:cxn>
              <a:cxn ang="0">
                <a:pos x="32" y="106"/>
              </a:cxn>
              <a:cxn ang="0">
                <a:pos x="48" y="105"/>
              </a:cxn>
              <a:cxn ang="0">
                <a:pos x="57" y="99"/>
              </a:cxn>
              <a:cxn ang="0">
                <a:pos x="63" y="101"/>
              </a:cxn>
              <a:cxn ang="0">
                <a:pos x="73" y="95"/>
              </a:cxn>
              <a:cxn ang="0">
                <a:pos x="76" y="83"/>
              </a:cxn>
              <a:cxn ang="0">
                <a:pos x="82" y="79"/>
              </a:cxn>
              <a:cxn ang="0">
                <a:pos x="89" y="80"/>
              </a:cxn>
              <a:cxn ang="0">
                <a:pos x="93" y="77"/>
              </a:cxn>
              <a:cxn ang="0">
                <a:pos x="112" y="78"/>
              </a:cxn>
              <a:cxn ang="0">
                <a:pos x="113" y="74"/>
              </a:cxn>
              <a:cxn ang="0">
                <a:pos x="117" y="77"/>
              </a:cxn>
              <a:cxn ang="0">
                <a:pos x="117" y="63"/>
              </a:cxn>
              <a:cxn ang="0">
                <a:pos x="126" y="62"/>
              </a:cxn>
              <a:cxn ang="0">
                <a:pos x="122" y="42"/>
              </a:cxn>
            </a:cxnLst>
            <a:rect l="0" t="0" r="r" b="b"/>
            <a:pathLst>
              <a:path w="126" h="106">
                <a:moveTo>
                  <a:pt x="122" y="42"/>
                </a:moveTo>
                <a:cubicBezTo>
                  <a:pt x="125" y="33"/>
                  <a:pt x="125" y="33"/>
                  <a:pt x="125" y="33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0" y="17"/>
                  <a:pt x="97" y="12"/>
                  <a:pt x="95" y="9"/>
                </a:cubicBezTo>
                <a:cubicBezTo>
                  <a:pt x="93" y="7"/>
                  <a:pt x="86" y="3"/>
                  <a:pt x="86" y="3"/>
                </a:cubicBezTo>
                <a:cubicBezTo>
                  <a:pt x="82" y="0"/>
                  <a:pt x="82" y="0"/>
                  <a:pt x="82" y="0"/>
                </a:cubicBezTo>
                <a:cubicBezTo>
                  <a:pt x="75" y="7"/>
                  <a:pt x="75" y="7"/>
                  <a:pt x="75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58" y="12"/>
                  <a:pt x="53" y="12"/>
                </a:cubicBezTo>
                <a:cubicBezTo>
                  <a:pt x="49" y="13"/>
                  <a:pt x="43" y="12"/>
                  <a:pt x="43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26" y="18"/>
                  <a:pt x="26" y="18"/>
                  <a:pt x="26" y="18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14" y="24"/>
                  <a:pt x="11" y="29"/>
                </a:cubicBezTo>
                <a:cubicBezTo>
                  <a:pt x="9" y="33"/>
                  <a:pt x="13" y="43"/>
                  <a:pt x="13" y="43"/>
                </a:cubicBezTo>
                <a:cubicBezTo>
                  <a:pt x="3" y="49"/>
                  <a:pt x="3" y="49"/>
                  <a:pt x="3" y="49"/>
                </a:cubicBezTo>
                <a:cubicBezTo>
                  <a:pt x="5" y="61"/>
                  <a:pt x="5" y="61"/>
                  <a:pt x="5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74"/>
                  <a:pt x="7" y="74"/>
                  <a:pt x="7" y="74"/>
                </a:cubicBezTo>
                <a:cubicBezTo>
                  <a:pt x="3" y="79"/>
                  <a:pt x="3" y="79"/>
                  <a:pt x="3" y="79"/>
                </a:cubicBezTo>
                <a:cubicBezTo>
                  <a:pt x="10" y="93"/>
                  <a:pt x="10" y="93"/>
                  <a:pt x="10" y="93"/>
                </a:cubicBezTo>
                <a:cubicBezTo>
                  <a:pt x="15" y="94"/>
                  <a:pt x="15" y="94"/>
                  <a:pt x="15" y="94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3" y="99"/>
                  <a:pt x="57" y="99"/>
                </a:cubicBezTo>
                <a:cubicBezTo>
                  <a:pt x="59" y="99"/>
                  <a:pt x="63" y="101"/>
                  <a:pt x="63" y="101"/>
                </a:cubicBezTo>
                <a:cubicBezTo>
                  <a:pt x="63" y="101"/>
                  <a:pt x="69" y="97"/>
                  <a:pt x="73" y="95"/>
                </a:cubicBezTo>
                <a:cubicBezTo>
                  <a:pt x="76" y="92"/>
                  <a:pt x="74" y="88"/>
                  <a:pt x="76" y="83"/>
                </a:cubicBezTo>
                <a:cubicBezTo>
                  <a:pt x="78" y="80"/>
                  <a:pt x="82" y="79"/>
                  <a:pt x="82" y="79"/>
                </a:cubicBezTo>
                <a:cubicBezTo>
                  <a:pt x="89" y="80"/>
                  <a:pt x="89" y="80"/>
                  <a:pt x="89" y="80"/>
                </a:cubicBezTo>
                <a:cubicBezTo>
                  <a:pt x="93" y="77"/>
                  <a:pt x="93" y="77"/>
                  <a:pt x="93" y="77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6" y="67"/>
                  <a:pt x="117" y="63"/>
                </a:cubicBezTo>
                <a:cubicBezTo>
                  <a:pt x="117" y="60"/>
                  <a:pt x="126" y="62"/>
                  <a:pt x="126" y="62"/>
                </a:cubicBezTo>
                <a:lnTo>
                  <a:pt x="122" y="4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7" name="Freeform 149" descr="© INSCALE GmbH, 18.06.2010"/>
          <p:cNvSpPr>
            <a:spLocks noEditPoints="1"/>
          </p:cNvSpPr>
          <p:nvPr/>
        </p:nvSpPr>
        <p:spPr bwMode="auto">
          <a:xfrm>
            <a:off x="3051451" y="1717191"/>
            <a:ext cx="825695" cy="2029119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8" name="Freeform 150" descr="© INSCALE GmbH, 18.06.2010"/>
          <p:cNvSpPr>
            <a:spLocks noEditPoints="1"/>
          </p:cNvSpPr>
          <p:nvPr/>
        </p:nvSpPr>
        <p:spPr bwMode="auto">
          <a:xfrm>
            <a:off x="2575388" y="1362876"/>
            <a:ext cx="1559300" cy="1985415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9" name="Freeform 151" descr="© INSCALE GmbH, 18.06.2010"/>
          <p:cNvSpPr>
            <a:spLocks/>
          </p:cNvSpPr>
          <p:nvPr/>
        </p:nvSpPr>
        <p:spPr bwMode="auto">
          <a:xfrm>
            <a:off x="3607118" y="4540787"/>
            <a:ext cx="555667" cy="293442"/>
          </a:xfrm>
          <a:custGeom>
            <a:avLst/>
            <a:gdLst/>
            <a:ahLst/>
            <a:cxnLst>
              <a:cxn ang="0">
                <a:pos x="221" y="7"/>
              </a:cxn>
              <a:cxn ang="0">
                <a:pos x="202" y="1"/>
              </a:cxn>
              <a:cxn ang="0">
                <a:pos x="179" y="7"/>
              </a:cxn>
              <a:cxn ang="0">
                <a:pos x="165" y="9"/>
              </a:cxn>
              <a:cxn ang="0">
                <a:pos x="141" y="16"/>
              </a:cxn>
              <a:cxn ang="0">
                <a:pos x="130" y="23"/>
              </a:cxn>
              <a:cxn ang="0">
                <a:pos x="125" y="19"/>
              </a:cxn>
              <a:cxn ang="0">
                <a:pos x="116" y="14"/>
              </a:cxn>
              <a:cxn ang="0">
                <a:pos x="113" y="11"/>
              </a:cxn>
              <a:cxn ang="0">
                <a:pos x="102" y="9"/>
              </a:cxn>
              <a:cxn ang="0">
                <a:pos x="96" y="16"/>
              </a:cxn>
              <a:cxn ang="0">
                <a:pos x="86" y="10"/>
              </a:cxn>
              <a:cxn ang="0">
                <a:pos x="76" y="13"/>
              </a:cxn>
              <a:cxn ang="0">
                <a:pos x="64" y="23"/>
              </a:cxn>
              <a:cxn ang="0">
                <a:pos x="51" y="43"/>
              </a:cxn>
              <a:cxn ang="0">
                <a:pos x="43" y="53"/>
              </a:cxn>
              <a:cxn ang="0">
                <a:pos x="14" y="59"/>
              </a:cxn>
              <a:cxn ang="0">
                <a:pos x="4" y="73"/>
              </a:cxn>
              <a:cxn ang="0">
                <a:pos x="0" y="90"/>
              </a:cxn>
              <a:cxn ang="0">
                <a:pos x="9" y="105"/>
              </a:cxn>
              <a:cxn ang="0">
                <a:pos x="14" y="117"/>
              </a:cxn>
              <a:cxn ang="0">
                <a:pos x="37" y="126"/>
              </a:cxn>
              <a:cxn ang="0">
                <a:pos x="56" y="129"/>
              </a:cxn>
              <a:cxn ang="0">
                <a:pos x="76" y="126"/>
              </a:cxn>
              <a:cxn ang="0">
                <a:pos x="93" y="118"/>
              </a:cxn>
              <a:cxn ang="0">
                <a:pos x="102" y="104"/>
              </a:cxn>
              <a:cxn ang="0">
                <a:pos x="123" y="89"/>
              </a:cxn>
              <a:cxn ang="0">
                <a:pos x="155" y="83"/>
              </a:cxn>
              <a:cxn ang="0">
                <a:pos x="185" y="63"/>
              </a:cxn>
              <a:cxn ang="0">
                <a:pos x="210" y="63"/>
              </a:cxn>
              <a:cxn ang="0">
                <a:pos x="225" y="67"/>
              </a:cxn>
              <a:cxn ang="0">
                <a:pos x="232" y="55"/>
              </a:cxn>
              <a:cxn ang="0">
                <a:pos x="241" y="30"/>
              </a:cxn>
              <a:cxn ang="0">
                <a:pos x="222" y="14"/>
              </a:cxn>
            </a:cxnLst>
            <a:rect l="0" t="0" r="r" b="b"/>
            <a:pathLst>
              <a:path w="246" h="130">
                <a:moveTo>
                  <a:pt x="222" y="14"/>
                </a:moveTo>
                <a:cubicBezTo>
                  <a:pt x="222" y="14"/>
                  <a:pt x="222" y="9"/>
                  <a:pt x="221" y="7"/>
                </a:cubicBezTo>
                <a:cubicBezTo>
                  <a:pt x="220" y="5"/>
                  <a:pt x="208" y="5"/>
                  <a:pt x="208" y="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199" y="0"/>
                  <a:pt x="192" y="1"/>
                </a:cubicBezTo>
                <a:cubicBezTo>
                  <a:pt x="184" y="3"/>
                  <a:pt x="179" y="7"/>
                  <a:pt x="179" y="7"/>
                </a:cubicBezTo>
                <a:cubicBezTo>
                  <a:pt x="179" y="7"/>
                  <a:pt x="178" y="13"/>
                  <a:pt x="173" y="14"/>
                </a:cubicBezTo>
                <a:cubicBezTo>
                  <a:pt x="166" y="15"/>
                  <a:pt x="165" y="9"/>
                  <a:pt x="165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46" y="10"/>
                  <a:pt x="141" y="16"/>
                  <a:pt x="141" y="1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26" y="26"/>
                  <a:pt x="124" y="26"/>
                </a:cubicBezTo>
                <a:cubicBezTo>
                  <a:pt x="120" y="26"/>
                  <a:pt x="125" y="19"/>
                  <a:pt x="125" y="19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2" y="4"/>
                  <a:pt x="108" y="3"/>
                </a:cubicBezTo>
                <a:cubicBezTo>
                  <a:pt x="103" y="3"/>
                  <a:pt x="102" y="9"/>
                  <a:pt x="102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6" y="16"/>
                  <a:pt x="96" y="16"/>
                  <a:pt x="96" y="16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20"/>
                  <a:pt x="64" y="23"/>
                </a:cubicBezTo>
                <a:cubicBezTo>
                  <a:pt x="60" y="26"/>
                  <a:pt x="58" y="24"/>
                  <a:pt x="54" y="27"/>
                </a:cubicBezTo>
                <a:cubicBezTo>
                  <a:pt x="52" y="31"/>
                  <a:pt x="54" y="39"/>
                  <a:pt x="51" y="43"/>
                </a:cubicBezTo>
                <a:cubicBezTo>
                  <a:pt x="49" y="47"/>
                  <a:pt x="47" y="43"/>
                  <a:pt x="44" y="46"/>
                </a:cubicBezTo>
                <a:cubicBezTo>
                  <a:pt x="41" y="50"/>
                  <a:pt x="43" y="53"/>
                  <a:pt x="43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18" y="57"/>
                  <a:pt x="14" y="59"/>
                </a:cubicBezTo>
                <a:cubicBezTo>
                  <a:pt x="10" y="61"/>
                  <a:pt x="5" y="69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3"/>
                  <a:pt x="1" y="85"/>
                  <a:pt x="0" y="90"/>
                </a:cubicBezTo>
                <a:cubicBezTo>
                  <a:pt x="0" y="95"/>
                  <a:pt x="7" y="99"/>
                  <a:pt x="7" y="99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2" y="109"/>
                  <a:pt x="14" y="113"/>
                </a:cubicBezTo>
                <a:cubicBezTo>
                  <a:pt x="14" y="114"/>
                  <a:pt x="15" y="116"/>
                  <a:pt x="14" y="117"/>
                </a:cubicBezTo>
                <a:cubicBezTo>
                  <a:pt x="18" y="116"/>
                  <a:pt x="22" y="116"/>
                  <a:pt x="25" y="117"/>
                </a:cubicBezTo>
                <a:cubicBezTo>
                  <a:pt x="30" y="118"/>
                  <a:pt x="37" y="126"/>
                  <a:pt x="37" y="126"/>
                </a:cubicBezTo>
                <a:cubicBezTo>
                  <a:pt x="37" y="126"/>
                  <a:pt x="41" y="130"/>
                  <a:pt x="46" y="130"/>
                </a:cubicBezTo>
                <a:cubicBezTo>
                  <a:pt x="50" y="130"/>
                  <a:pt x="56" y="129"/>
                  <a:pt x="56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18"/>
                  <a:pt x="86" y="113"/>
                  <a:pt x="90" y="106"/>
                </a:cubicBezTo>
                <a:cubicBezTo>
                  <a:pt x="93" y="101"/>
                  <a:pt x="102" y="104"/>
                  <a:pt x="102" y="104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8" y="90"/>
                  <a:pt x="123" y="89"/>
                </a:cubicBezTo>
                <a:cubicBezTo>
                  <a:pt x="127" y="88"/>
                  <a:pt x="138" y="94"/>
                  <a:pt x="138" y="94"/>
                </a:cubicBezTo>
                <a:cubicBezTo>
                  <a:pt x="138" y="94"/>
                  <a:pt x="150" y="87"/>
                  <a:pt x="155" y="83"/>
                </a:cubicBezTo>
                <a:cubicBezTo>
                  <a:pt x="159" y="79"/>
                  <a:pt x="158" y="69"/>
                  <a:pt x="163" y="66"/>
                </a:cubicBezTo>
                <a:cubicBezTo>
                  <a:pt x="168" y="62"/>
                  <a:pt x="176" y="61"/>
                  <a:pt x="185" y="63"/>
                </a:cubicBezTo>
                <a:cubicBezTo>
                  <a:pt x="194" y="67"/>
                  <a:pt x="201" y="58"/>
                  <a:pt x="201" y="58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1" y="71"/>
                  <a:pt x="216" y="72"/>
                </a:cubicBezTo>
                <a:cubicBezTo>
                  <a:pt x="222" y="73"/>
                  <a:pt x="222" y="69"/>
                  <a:pt x="225" y="67"/>
                </a:cubicBezTo>
                <a:cubicBezTo>
                  <a:pt x="228" y="64"/>
                  <a:pt x="234" y="66"/>
                  <a:pt x="234" y="66"/>
                </a:cubicBezTo>
                <a:cubicBezTo>
                  <a:pt x="234" y="66"/>
                  <a:pt x="232" y="59"/>
                  <a:pt x="232" y="55"/>
                </a:cubicBezTo>
                <a:cubicBezTo>
                  <a:pt x="232" y="51"/>
                  <a:pt x="240" y="43"/>
                  <a:pt x="240" y="43"/>
                </a:cubicBezTo>
                <a:cubicBezTo>
                  <a:pt x="241" y="30"/>
                  <a:pt x="241" y="30"/>
                  <a:pt x="241" y="30"/>
                </a:cubicBezTo>
                <a:cubicBezTo>
                  <a:pt x="246" y="18"/>
                  <a:pt x="246" y="18"/>
                  <a:pt x="246" y="18"/>
                </a:cubicBez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0" name="Freeform 152" descr="© INSCALE GmbH, 18.06.2010"/>
          <p:cNvSpPr>
            <a:spLocks/>
          </p:cNvSpPr>
          <p:nvPr/>
        </p:nvSpPr>
        <p:spPr bwMode="auto">
          <a:xfrm>
            <a:off x="3550926" y="4671900"/>
            <a:ext cx="677414" cy="452650"/>
          </a:xfrm>
          <a:custGeom>
            <a:avLst/>
            <a:gdLst/>
            <a:ahLst/>
            <a:cxnLst>
              <a:cxn ang="0">
                <a:pos x="292" y="23"/>
              </a:cxn>
              <a:cxn ang="0">
                <a:pos x="276" y="15"/>
              </a:cxn>
              <a:cxn ang="0">
                <a:pos x="265" y="10"/>
              </a:cxn>
              <a:cxn ang="0">
                <a:pos x="250" y="9"/>
              </a:cxn>
              <a:cxn ang="0">
                <a:pos x="235" y="5"/>
              </a:cxn>
              <a:cxn ang="0">
                <a:pos x="210" y="5"/>
              </a:cxn>
              <a:cxn ang="0">
                <a:pos x="180" y="25"/>
              </a:cxn>
              <a:cxn ang="0">
                <a:pos x="148" y="31"/>
              </a:cxn>
              <a:cxn ang="0">
                <a:pos x="127" y="46"/>
              </a:cxn>
              <a:cxn ang="0">
                <a:pos x="118" y="60"/>
              </a:cxn>
              <a:cxn ang="0">
                <a:pos x="101" y="68"/>
              </a:cxn>
              <a:cxn ang="0">
                <a:pos x="81" y="71"/>
              </a:cxn>
              <a:cxn ang="0">
                <a:pos x="62" y="68"/>
              </a:cxn>
              <a:cxn ang="0">
                <a:pos x="39" y="59"/>
              </a:cxn>
              <a:cxn ang="0">
                <a:pos x="36" y="67"/>
              </a:cxn>
              <a:cxn ang="0">
                <a:pos x="38" y="76"/>
              </a:cxn>
              <a:cxn ang="0">
                <a:pos x="19" y="75"/>
              </a:cxn>
              <a:cxn ang="0">
                <a:pos x="14" y="84"/>
              </a:cxn>
              <a:cxn ang="0">
                <a:pos x="23" y="90"/>
              </a:cxn>
              <a:cxn ang="0">
                <a:pos x="14" y="107"/>
              </a:cxn>
              <a:cxn ang="0">
                <a:pos x="17" y="116"/>
              </a:cxn>
              <a:cxn ang="0">
                <a:pos x="6" y="126"/>
              </a:cxn>
              <a:cxn ang="0">
                <a:pos x="9" y="135"/>
              </a:cxn>
              <a:cxn ang="0">
                <a:pos x="13" y="143"/>
              </a:cxn>
              <a:cxn ang="0">
                <a:pos x="21" y="152"/>
              </a:cxn>
              <a:cxn ang="0">
                <a:pos x="27" y="160"/>
              </a:cxn>
              <a:cxn ang="0">
                <a:pos x="38" y="166"/>
              </a:cxn>
              <a:cxn ang="0">
                <a:pos x="60" y="189"/>
              </a:cxn>
              <a:cxn ang="0">
                <a:pos x="76" y="198"/>
              </a:cxn>
              <a:cxn ang="0">
                <a:pos x="115" y="199"/>
              </a:cxn>
              <a:cxn ang="0">
                <a:pos x="129" y="188"/>
              </a:cxn>
              <a:cxn ang="0">
                <a:pos x="140" y="179"/>
              </a:cxn>
              <a:cxn ang="0">
                <a:pos x="157" y="173"/>
              </a:cxn>
              <a:cxn ang="0">
                <a:pos x="173" y="168"/>
              </a:cxn>
              <a:cxn ang="0">
                <a:pos x="202" y="163"/>
              </a:cxn>
              <a:cxn ang="0">
                <a:pos x="213" y="162"/>
              </a:cxn>
              <a:cxn ang="0">
                <a:pos x="234" y="152"/>
              </a:cxn>
              <a:cxn ang="0">
                <a:pos x="239" y="140"/>
              </a:cxn>
              <a:cxn ang="0">
                <a:pos x="241" y="127"/>
              </a:cxn>
              <a:cxn ang="0">
                <a:pos x="245" y="114"/>
              </a:cxn>
              <a:cxn ang="0">
                <a:pos x="250" y="98"/>
              </a:cxn>
              <a:cxn ang="0">
                <a:pos x="259" y="76"/>
              </a:cxn>
              <a:cxn ang="0">
                <a:pos x="262" y="66"/>
              </a:cxn>
              <a:cxn ang="0">
                <a:pos x="276" y="46"/>
              </a:cxn>
              <a:cxn ang="0">
                <a:pos x="297" y="31"/>
              </a:cxn>
            </a:cxnLst>
            <a:rect l="0" t="0" r="r" b="b"/>
            <a:pathLst>
              <a:path w="300" h="200">
                <a:moveTo>
                  <a:pt x="294" y="30"/>
                </a:moveTo>
                <a:cubicBezTo>
                  <a:pt x="294" y="30"/>
                  <a:pt x="300" y="25"/>
                  <a:pt x="292" y="23"/>
                </a:cubicBezTo>
                <a:cubicBezTo>
                  <a:pt x="285" y="21"/>
                  <a:pt x="283" y="25"/>
                  <a:pt x="281" y="21"/>
                </a:cubicBezTo>
                <a:cubicBezTo>
                  <a:pt x="279" y="19"/>
                  <a:pt x="279" y="16"/>
                  <a:pt x="276" y="15"/>
                </a:cubicBezTo>
                <a:cubicBezTo>
                  <a:pt x="273" y="15"/>
                  <a:pt x="270" y="16"/>
                  <a:pt x="270" y="16"/>
                </a:cubicBezTo>
                <a:cubicBezTo>
                  <a:pt x="270" y="16"/>
                  <a:pt x="267" y="11"/>
                  <a:pt x="265" y="10"/>
                </a:cubicBezTo>
                <a:cubicBezTo>
                  <a:pt x="263" y="8"/>
                  <a:pt x="259" y="8"/>
                  <a:pt x="259" y="8"/>
                </a:cubicBezTo>
                <a:cubicBezTo>
                  <a:pt x="259" y="8"/>
                  <a:pt x="253" y="6"/>
                  <a:pt x="250" y="9"/>
                </a:cubicBezTo>
                <a:cubicBezTo>
                  <a:pt x="247" y="11"/>
                  <a:pt x="247" y="15"/>
                  <a:pt x="241" y="14"/>
                </a:cubicBezTo>
                <a:cubicBezTo>
                  <a:pt x="236" y="13"/>
                  <a:pt x="235" y="5"/>
                  <a:pt x="235" y="5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9" y="9"/>
                  <a:pt x="210" y="5"/>
                </a:cubicBezTo>
                <a:cubicBezTo>
                  <a:pt x="201" y="3"/>
                  <a:pt x="193" y="4"/>
                  <a:pt x="188" y="8"/>
                </a:cubicBezTo>
                <a:cubicBezTo>
                  <a:pt x="183" y="11"/>
                  <a:pt x="184" y="21"/>
                  <a:pt x="180" y="25"/>
                </a:cubicBezTo>
                <a:cubicBezTo>
                  <a:pt x="175" y="29"/>
                  <a:pt x="163" y="36"/>
                  <a:pt x="163" y="36"/>
                </a:cubicBezTo>
                <a:cubicBezTo>
                  <a:pt x="163" y="36"/>
                  <a:pt x="152" y="30"/>
                  <a:pt x="148" y="31"/>
                </a:cubicBezTo>
                <a:cubicBezTo>
                  <a:pt x="143" y="32"/>
                  <a:pt x="144" y="40"/>
                  <a:pt x="144" y="40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18" y="43"/>
                  <a:pt x="115" y="48"/>
                </a:cubicBezTo>
                <a:cubicBezTo>
                  <a:pt x="111" y="55"/>
                  <a:pt x="118" y="60"/>
                  <a:pt x="118" y="60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88" y="71"/>
                  <a:pt x="88" y="71"/>
                  <a:pt x="88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75" y="72"/>
                  <a:pt x="71" y="72"/>
                </a:cubicBezTo>
                <a:cubicBezTo>
                  <a:pt x="66" y="72"/>
                  <a:pt x="62" y="68"/>
                  <a:pt x="62" y="68"/>
                </a:cubicBezTo>
                <a:cubicBezTo>
                  <a:pt x="62" y="68"/>
                  <a:pt x="55" y="60"/>
                  <a:pt x="50" y="59"/>
                </a:cubicBezTo>
                <a:cubicBezTo>
                  <a:pt x="47" y="58"/>
                  <a:pt x="43" y="58"/>
                  <a:pt x="39" y="59"/>
                </a:cubicBezTo>
                <a:cubicBezTo>
                  <a:pt x="39" y="65"/>
                  <a:pt x="39" y="65"/>
                  <a:pt x="39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76"/>
                  <a:pt x="38" y="76"/>
                  <a:pt x="38" y="76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1" y="75"/>
                  <a:pt x="19" y="75"/>
                </a:cubicBezTo>
                <a:cubicBezTo>
                  <a:pt x="17" y="76"/>
                  <a:pt x="12" y="77"/>
                  <a:pt x="11" y="81"/>
                </a:cubicBezTo>
                <a:cubicBezTo>
                  <a:pt x="9" y="86"/>
                  <a:pt x="14" y="84"/>
                  <a:pt x="14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1" y="83"/>
                  <a:pt x="23" y="90"/>
                </a:cubicBezTo>
                <a:cubicBezTo>
                  <a:pt x="25" y="96"/>
                  <a:pt x="11" y="99"/>
                  <a:pt x="10" y="102"/>
                </a:cubicBezTo>
                <a:cubicBezTo>
                  <a:pt x="10" y="105"/>
                  <a:pt x="14" y="105"/>
                  <a:pt x="14" y="107"/>
                </a:cubicBezTo>
                <a:cubicBezTo>
                  <a:pt x="14" y="108"/>
                  <a:pt x="11" y="110"/>
                  <a:pt x="12" y="113"/>
                </a:cubicBezTo>
                <a:cubicBezTo>
                  <a:pt x="12" y="115"/>
                  <a:pt x="17" y="116"/>
                  <a:pt x="17" y="116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" y="134"/>
                  <a:pt x="8" y="135"/>
                  <a:pt x="9" y="135"/>
                </a:cubicBezTo>
                <a:cubicBezTo>
                  <a:pt x="13" y="137"/>
                  <a:pt x="10" y="139"/>
                  <a:pt x="9" y="141"/>
                </a:cubicBezTo>
                <a:cubicBezTo>
                  <a:pt x="9" y="144"/>
                  <a:pt x="13" y="143"/>
                  <a:pt x="13" y="14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3"/>
                  <a:pt x="21" y="152"/>
                  <a:pt x="21" y="152"/>
                </a:cubicBezTo>
                <a:cubicBezTo>
                  <a:pt x="21" y="157"/>
                  <a:pt x="21" y="157"/>
                  <a:pt x="21" y="157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9" y="165"/>
                  <a:pt x="36" y="163"/>
                  <a:pt x="38" y="166"/>
                </a:cubicBezTo>
                <a:cubicBezTo>
                  <a:pt x="40" y="169"/>
                  <a:pt x="42" y="174"/>
                  <a:pt x="42" y="174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89"/>
                  <a:pt x="67" y="188"/>
                  <a:pt x="71" y="190"/>
                </a:cubicBezTo>
                <a:cubicBezTo>
                  <a:pt x="75" y="192"/>
                  <a:pt x="76" y="198"/>
                  <a:pt x="76" y="198"/>
                </a:cubicBezTo>
                <a:cubicBezTo>
                  <a:pt x="76" y="198"/>
                  <a:pt x="94" y="200"/>
                  <a:pt x="99" y="200"/>
                </a:cubicBezTo>
                <a:cubicBezTo>
                  <a:pt x="104" y="200"/>
                  <a:pt x="115" y="199"/>
                  <a:pt x="115" y="199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1"/>
                  <a:pt x="154" y="176"/>
                  <a:pt x="157" y="173"/>
                </a:cubicBezTo>
                <a:cubicBezTo>
                  <a:pt x="159" y="170"/>
                  <a:pt x="164" y="165"/>
                  <a:pt x="166" y="165"/>
                </a:cubicBezTo>
                <a:cubicBezTo>
                  <a:pt x="169" y="165"/>
                  <a:pt x="173" y="168"/>
                  <a:pt x="173" y="168"/>
                </a:cubicBezTo>
                <a:cubicBezTo>
                  <a:pt x="173" y="168"/>
                  <a:pt x="175" y="162"/>
                  <a:pt x="184" y="163"/>
                </a:cubicBezTo>
                <a:cubicBezTo>
                  <a:pt x="202" y="163"/>
                  <a:pt x="202" y="163"/>
                  <a:pt x="202" y="16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4" y="160"/>
                  <a:pt x="209" y="163"/>
                  <a:pt x="213" y="162"/>
                </a:cubicBezTo>
                <a:cubicBezTo>
                  <a:pt x="216" y="161"/>
                  <a:pt x="214" y="154"/>
                  <a:pt x="219" y="153"/>
                </a:cubicBezTo>
                <a:cubicBezTo>
                  <a:pt x="225" y="152"/>
                  <a:pt x="231" y="156"/>
                  <a:pt x="234" y="152"/>
                </a:cubicBezTo>
                <a:cubicBezTo>
                  <a:pt x="237" y="149"/>
                  <a:pt x="235" y="143"/>
                  <a:pt x="235" y="143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7" y="119"/>
                  <a:pt x="247" y="119"/>
                  <a:pt x="247" y="119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98"/>
                  <a:pt x="250" y="98"/>
                  <a:pt x="250" y="98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76"/>
                  <a:pt x="259" y="76"/>
                  <a:pt x="259" y="76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66"/>
                  <a:pt x="262" y="66"/>
                  <a:pt x="262" y="66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97" y="31"/>
                  <a:pt x="297" y="31"/>
                  <a:pt x="297" y="31"/>
                </a:cubicBezTo>
                <a:lnTo>
                  <a:pt x="294" y="3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1" name="Freeform 153" descr="© INSCALE GmbH, 18.06.2010"/>
          <p:cNvSpPr>
            <a:spLocks noEditPoints="1"/>
          </p:cNvSpPr>
          <p:nvPr/>
        </p:nvSpPr>
        <p:spPr bwMode="auto">
          <a:xfrm>
            <a:off x="3894315" y="3001779"/>
            <a:ext cx="485428" cy="309051"/>
          </a:xfrm>
          <a:custGeom>
            <a:avLst/>
            <a:gdLst/>
            <a:ahLst/>
            <a:cxnLst>
              <a:cxn ang="0">
                <a:pos x="199" y="82"/>
              </a:cxn>
              <a:cxn ang="0">
                <a:pos x="192" y="42"/>
              </a:cxn>
              <a:cxn ang="0">
                <a:pos x="198" y="11"/>
              </a:cxn>
              <a:cxn ang="0">
                <a:pos x="194" y="5"/>
              </a:cxn>
              <a:cxn ang="0">
                <a:pos x="150" y="5"/>
              </a:cxn>
              <a:cxn ang="0">
                <a:pos x="133" y="7"/>
              </a:cxn>
              <a:cxn ang="0">
                <a:pos x="129" y="8"/>
              </a:cxn>
              <a:cxn ang="0">
                <a:pos x="124" y="7"/>
              </a:cxn>
              <a:cxn ang="0">
                <a:pos x="118" y="3"/>
              </a:cxn>
              <a:cxn ang="0">
                <a:pos x="114" y="8"/>
              </a:cxn>
              <a:cxn ang="0">
                <a:pos x="103" y="17"/>
              </a:cxn>
              <a:cxn ang="0">
                <a:pos x="91" y="24"/>
              </a:cxn>
              <a:cxn ang="0">
                <a:pos x="75" y="30"/>
              </a:cxn>
              <a:cxn ang="0">
                <a:pos x="66" y="31"/>
              </a:cxn>
              <a:cxn ang="0">
                <a:pos x="67" y="39"/>
              </a:cxn>
              <a:cxn ang="0">
                <a:pos x="56" y="44"/>
              </a:cxn>
              <a:cxn ang="0">
                <a:pos x="51" y="45"/>
              </a:cxn>
              <a:cxn ang="0">
                <a:pos x="52" y="50"/>
              </a:cxn>
              <a:cxn ang="0">
                <a:pos x="52" y="61"/>
              </a:cxn>
              <a:cxn ang="0">
                <a:pos x="51" y="65"/>
              </a:cxn>
              <a:cxn ang="0">
                <a:pos x="58" y="72"/>
              </a:cxn>
              <a:cxn ang="0">
                <a:pos x="56" y="77"/>
              </a:cxn>
              <a:cxn ang="0">
                <a:pos x="57" y="88"/>
              </a:cxn>
              <a:cxn ang="0">
                <a:pos x="69" y="101"/>
              </a:cxn>
              <a:cxn ang="0">
                <a:pos x="78" y="99"/>
              </a:cxn>
              <a:cxn ang="0">
                <a:pos x="87" y="94"/>
              </a:cxn>
              <a:cxn ang="0">
                <a:pos x="97" y="112"/>
              </a:cxn>
              <a:cxn ang="0">
                <a:pos x="98" y="126"/>
              </a:cxn>
              <a:cxn ang="0">
                <a:pos x="105" y="122"/>
              </a:cxn>
              <a:cxn ang="0">
                <a:pos x="119" y="108"/>
              </a:cxn>
              <a:cxn ang="0">
                <a:pos x="127" y="108"/>
              </a:cxn>
              <a:cxn ang="0">
                <a:pos x="140" y="117"/>
              </a:cxn>
              <a:cxn ang="0">
                <a:pos x="154" y="117"/>
              </a:cxn>
              <a:cxn ang="0">
                <a:pos x="164" y="131"/>
              </a:cxn>
              <a:cxn ang="0">
                <a:pos x="188" y="126"/>
              </a:cxn>
              <a:cxn ang="0">
                <a:pos x="202" y="123"/>
              </a:cxn>
              <a:cxn ang="0">
                <a:pos x="205" y="108"/>
              </a:cxn>
              <a:cxn ang="0">
                <a:pos x="28" y="91"/>
              </a:cxn>
              <a:cxn ang="0">
                <a:pos x="15" y="93"/>
              </a:cxn>
              <a:cxn ang="0">
                <a:pos x="11" y="104"/>
              </a:cxn>
              <a:cxn ang="0">
                <a:pos x="0" y="99"/>
              </a:cxn>
              <a:cxn ang="0">
                <a:pos x="6" y="108"/>
              </a:cxn>
              <a:cxn ang="0">
                <a:pos x="16" y="119"/>
              </a:cxn>
              <a:cxn ang="0">
                <a:pos x="13" y="125"/>
              </a:cxn>
              <a:cxn ang="0">
                <a:pos x="13" y="137"/>
              </a:cxn>
              <a:cxn ang="0">
                <a:pos x="24" y="114"/>
              </a:cxn>
              <a:cxn ang="0">
                <a:pos x="44" y="99"/>
              </a:cxn>
              <a:cxn ang="0">
                <a:pos x="28" y="91"/>
              </a:cxn>
              <a:cxn ang="0">
                <a:pos x="18" y="77"/>
              </a:cxn>
              <a:cxn ang="0">
                <a:pos x="26" y="80"/>
              </a:cxn>
              <a:cxn ang="0">
                <a:pos x="32" y="76"/>
              </a:cxn>
              <a:cxn ang="0">
                <a:pos x="32" y="65"/>
              </a:cxn>
              <a:cxn ang="0">
                <a:pos x="19" y="57"/>
              </a:cxn>
              <a:cxn ang="0">
                <a:pos x="8" y="71"/>
              </a:cxn>
              <a:cxn ang="0">
                <a:pos x="9" y="75"/>
              </a:cxn>
              <a:cxn ang="0">
                <a:pos x="45" y="83"/>
              </a:cxn>
              <a:cxn ang="0">
                <a:pos x="45" y="88"/>
              </a:cxn>
              <a:cxn ang="0">
                <a:pos x="51" y="83"/>
              </a:cxn>
              <a:cxn ang="0">
                <a:pos x="45" y="58"/>
              </a:cxn>
            </a:cxnLst>
            <a:rect l="0" t="0" r="r" b="b"/>
            <a:pathLst>
              <a:path w="215" h="137">
                <a:moveTo>
                  <a:pt x="205" y="96"/>
                </a:moveTo>
                <a:cubicBezTo>
                  <a:pt x="205" y="96"/>
                  <a:pt x="205" y="93"/>
                  <a:pt x="204" y="89"/>
                </a:cubicBezTo>
                <a:cubicBezTo>
                  <a:pt x="204" y="86"/>
                  <a:pt x="199" y="82"/>
                  <a:pt x="199" y="82"/>
                </a:cubicBezTo>
                <a:cubicBezTo>
                  <a:pt x="199" y="82"/>
                  <a:pt x="198" y="72"/>
                  <a:pt x="195" y="65"/>
                </a:cubicBezTo>
                <a:cubicBezTo>
                  <a:pt x="192" y="59"/>
                  <a:pt x="186" y="47"/>
                  <a:pt x="186" y="47"/>
                </a:cubicBezTo>
                <a:cubicBezTo>
                  <a:pt x="186" y="47"/>
                  <a:pt x="189" y="44"/>
                  <a:pt x="192" y="42"/>
                </a:cubicBezTo>
                <a:cubicBezTo>
                  <a:pt x="193" y="40"/>
                  <a:pt x="197" y="30"/>
                  <a:pt x="197" y="30"/>
                </a:cubicBezTo>
                <a:cubicBezTo>
                  <a:pt x="200" y="14"/>
                  <a:pt x="200" y="14"/>
                  <a:pt x="200" y="14"/>
                </a:cubicBezTo>
                <a:cubicBezTo>
                  <a:pt x="200" y="14"/>
                  <a:pt x="198" y="12"/>
                  <a:pt x="198" y="11"/>
                </a:cubicBezTo>
                <a:cubicBezTo>
                  <a:pt x="198" y="9"/>
                  <a:pt x="204" y="5"/>
                  <a:pt x="204" y="5"/>
                </a:cubicBezTo>
                <a:cubicBezTo>
                  <a:pt x="198" y="0"/>
                  <a:pt x="198" y="0"/>
                  <a:pt x="198" y="0"/>
                </a:cubicBezTo>
                <a:cubicBezTo>
                  <a:pt x="198" y="0"/>
                  <a:pt x="197" y="4"/>
                  <a:pt x="194" y="5"/>
                </a:cubicBezTo>
                <a:cubicBezTo>
                  <a:pt x="191" y="8"/>
                  <a:pt x="184" y="4"/>
                  <a:pt x="178" y="5"/>
                </a:cubicBezTo>
                <a:cubicBezTo>
                  <a:pt x="171" y="7"/>
                  <a:pt x="175" y="10"/>
                  <a:pt x="167" y="10"/>
                </a:cubicBezTo>
                <a:cubicBezTo>
                  <a:pt x="159" y="10"/>
                  <a:pt x="150" y="5"/>
                  <a:pt x="150" y="5"/>
                </a:cubicBezTo>
                <a:cubicBezTo>
                  <a:pt x="147" y="8"/>
                  <a:pt x="147" y="8"/>
                  <a:pt x="147" y="8"/>
                </a:cubicBezTo>
                <a:cubicBezTo>
                  <a:pt x="139" y="5"/>
                  <a:pt x="139" y="5"/>
                  <a:pt x="139" y="5"/>
                </a:cubicBezTo>
                <a:cubicBezTo>
                  <a:pt x="133" y="7"/>
                  <a:pt x="133" y="7"/>
                  <a:pt x="133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4"/>
                  <a:pt x="119" y="10"/>
                  <a:pt x="118" y="11"/>
                </a:cubicBezTo>
                <a:cubicBezTo>
                  <a:pt x="117" y="11"/>
                  <a:pt x="114" y="8"/>
                  <a:pt x="114" y="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4" y="15"/>
                  <a:pt x="112" y="16"/>
                </a:cubicBezTo>
                <a:cubicBezTo>
                  <a:pt x="110" y="17"/>
                  <a:pt x="103" y="17"/>
                  <a:pt x="103" y="17"/>
                </a:cubicBezTo>
                <a:cubicBezTo>
                  <a:pt x="103" y="17"/>
                  <a:pt x="98" y="20"/>
                  <a:pt x="97" y="20"/>
                </a:cubicBezTo>
                <a:cubicBezTo>
                  <a:pt x="96" y="20"/>
                  <a:pt x="90" y="15"/>
                  <a:pt x="89" y="16"/>
                </a:cubicBezTo>
                <a:cubicBezTo>
                  <a:pt x="88" y="17"/>
                  <a:pt x="91" y="24"/>
                  <a:pt x="91" y="24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0" y="24"/>
                  <a:pt x="78" y="25"/>
                </a:cubicBezTo>
                <a:cubicBezTo>
                  <a:pt x="75" y="26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33"/>
                  <a:pt x="73" y="33"/>
                  <a:pt x="73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70" y="39"/>
                  <a:pt x="69" y="40"/>
                </a:cubicBezTo>
                <a:cubicBezTo>
                  <a:pt x="68" y="41"/>
                  <a:pt x="67" y="39"/>
                  <a:pt x="67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8"/>
                  <a:pt x="50" y="48"/>
                  <a:pt x="50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49" y="55"/>
                  <a:pt x="49" y="57"/>
                </a:cubicBezTo>
                <a:cubicBezTo>
                  <a:pt x="49" y="59"/>
                  <a:pt x="51" y="61"/>
                  <a:pt x="52" y="61"/>
                </a:cubicBezTo>
                <a:cubicBezTo>
                  <a:pt x="54" y="61"/>
                  <a:pt x="55" y="59"/>
                  <a:pt x="55" y="59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1" y="63"/>
                  <a:pt x="51" y="65"/>
                </a:cubicBezTo>
                <a:cubicBezTo>
                  <a:pt x="50" y="67"/>
                  <a:pt x="54" y="71"/>
                  <a:pt x="54" y="71"/>
                </a:cubicBezTo>
                <a:cubicBezTo>
                  <a:pt x="53" y="75"/>
                  <a:pt x="53" y="75"/>
                  <a:pt x="53" y="75"/>
                </a:cubicBezTo>
                <a:cubicBezTo>
                  <a:pt x="58" y="72"/>
                  <a:pt x="58" y="72"/>
                  <a:pt x="58" y="72"/>
                </a:cubicBezTo>
                <a:cubicBezTo>
                  <a:pt x="64" y="73"/>
                  <a:pt x="64" y="73"/>
                  <a:pt x="64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56" y="77"/>
                  <a:pt x="56" y="77"/>
                  <a:pt x="56" y="77"/>
                </a:cubicBezTo>
                <a:cubicBezTo>
                  <a:pt x="57" y="78"/>
                  <a:pt x="57" y="78"/>
                  <a:pt x="57" y="78"/>
                </a:cubicBezTo>
                <a:cubicBezTo>
                  <a:pt x="55" y="79"/>
                  <a:pt x="55" y="79"/>
                  <a:pt x="55" y="79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8"/>
                  <a:pt x="61" y="87"/>
                  <a:pt x="63" y="89"/>
                </a:cubicBezTo>
                <a:cubicBezTo>
                  <a:pt x="65" y="91"/>
                  <a:pt x="66" y="94"/>
                  <a:pt x="67" y="96"/>
                </a:cubicBezTo>
                <a:cubicBezTo>
                  <a:pt x="68" y="98"/>
                  <a:pt x="69" y="101"/>
                  <a:pt x="69" y="101"/>
                </a:cubicBezTo>
                <a:cubicBezTo>
                  <a:pt x="71" y="99"/>
                  <a:pt x="71" y="99"/>
                  <a:pt x="71" y="99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8" y="99"/>
                  <a:pt x="78" y="99"/>
                  <a:pt x="78" y="99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95"/>
                  <a:pt x="87" y="94"/>
                </a:cubicBezTo>
                <a:cubicBezTo>
                  <a:pt x="89" y="93"/>
                  <a:pt x="95" y="94"/>
                  <a:pt x="96" y="96"/>
                </a:cubicBezTo>
                <a:cubicBezTo>
                  <a:pt x="98" y="97"/>
                  <a:pt x="94" y="103"/>
                  <a:pt x="94" y="10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5" y="122"/>
                  <a:pt x="105" y="122"/>
                  <a:pt x="105" y="122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114"/>
                  <a:pt x="146" y="119"/>
                  <a:pt x="148" y="119"/>
                </a:cubicBezTo>
                <a:cubicBezTo>
                  <a:pt x="150" y="119"/>
                  <a:pt x="154" y="117"/>
                  <a:pt x="154" y="117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21"/>
                  <a:pt x="159" y="123"/>
                  <a:pt x="161" y="124"/>
                </a:cubicBezTo>
                <a:cubicBezTo>
                  <a:pt x="163" y="126"/>
                  <a:pt x="162" y="131"/>
                  <a:pt x="164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26"/>
                  <a:pt x="196" y="129"/>
                  <a:pt x="199" y="128"/>
                </a:cubicBezTo>
                <a:cubicBezTo>
                  <a:pt x="200" y="128"/>
                  <a:pt x="202" y="128"/>
                  <a:pt x="203" y="127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7"/>
                  <a:pt x="206" y="117"/>
                  <a:pt x="208" y="114"/>
                </a:cubicBezTo>
                <a:cubicBezTo>
                  <a:pt x="208" y="112"/>
                  <a:pt x="205" y="108"/>
                  <a:pt x="205" y="108"/>
                </a:cubicBezTo>
                <a:cubicBezTo>
                  <a:pt x="205" y="108"/>
                  <a:pt x="214" y="106"/>
                  <a:pt x="215" y="104"/>
                </a:cubicBezTo>
                <a:cubicBezTo>
                  <a:pt x="215" y="102"/>
                  <a:pt x="205" y="96"/>
                  <a:pt x="205" y="96"/>
                </a:cubicBezTo>
                <a:close/>
                <a:moveTo>
                  <a:pt x="28" y="91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8"/>
                  <a:pt x="22" y="90"/>
                  <a:pt x="21" y="91"/>
                </a:cubicBezTo>
                <a:cubicBezTo>
                  <a:pt x="20" y="92"/>
                  <a:pt x="15" y="93"/>
                  <a:pt x="15" y="93"/>
                </a:cubicBezTo>
                <a:cubicBezTo>
                  <a:pt x="15" y="93"/>
                  <a:pt x="18" y="98"/>
                  <a:pt x="16" y="99"/>
                </a:cubicBezTo>
                <a:cubicBezTo>
                  <a:pt x="14" y="99"/>
                  <a:pt x="12" y="94"/>
                  <a:pt x="12" y="9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99"/>
                  <a:pt x="6" y="99"/>
                  <a:pt x="6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2"/>
                  <a:pt x="0" y="102"/>
                  <a:pt x="0" y="102"/>
                </a:cubicBezTo>
                <a:cubicBezTo>
                  <a:pt x="4" y="105"/>
                  <a:pt x="4" y="105"/>
                  <a:pt x="4" y="105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7" y="117"/>
                  <a:pt x="9" y="118"/>
                </a:cubicBezTo>
                <a:cubicBezTo>
                  <a:pt x="12" y="120"/>
                  <a:pt x="16" y="119"/>
                  <a:pt x="16" y="119"/>
                </a:cubicBezTo>
                <a:cubicBezTo>
                  <a:pt x="16" y="119"/>
                  <a:pt x="17" y="120"/>
                  <a:pt x="17" y="123"/>
                </a:cubicBezTo>
                <a:cubicBezTo>
                  <a:pt x="17" y="125"/>
                  <a:pt x="16" y="126"/>
                  <a:pt x="16" y="12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31"/>
                  <a:pt x="9" y="134"/>
                  <a:pt x="9" y="134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37"/>
                  <a:pt x="16" y="134"/>
                  <a:pt x="18" y="130"/>
                </a:cubicBezTo>
                <a:cubicBezTo>
                  <a:pt x="20" y="126"/>
                  <a:pt x="20" y="118"/>
                  <a:pt x="20" y="118"/>
                </a:cubicBezTo>
                <a:cubicBezTo>
                  <a:pt x="20" y="118"/>
                  <a:pt x="23" y="115"/>
                  <a:pt x="24" y="114"/>
                </a:cubicBezTo>
                <a:cubicBezTo>
                  <a:pt x="25" y="114"/>
                  <a:pt x="32" y="112"/>
                  <a:pt x="32" y="112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4" y="99"/>
                  <a:pt x="44" y="99"/>
                  <a:pt x="44" y="99"/>
                </a:cubicBezTo>
                <a:cubicBezTo>
                  <a:pt x="48" y="93"/>
                  <a:pt x="48" y="93"/>
                  <a:pt x="48" y="93"/>
                </a:cubicBezTo>
                <a:cubicBezTo>
                  <a:pt x="48" y="93"/>
                  <a:pt x="39" y="87"/>
                  <a:pt x="34" y="87"/>
                </a:cubicBezTo>
                <a:cubicBezTo>
                  <a:pt x="30" y="87"/>
                  <a:pt x="28" y="91"/>
                  <a:pt x="28" y="91"/>
                </a:cubicBezTo>
                <a:close/>
                <a:moveTo>
                  <a:pt x="14" y="72"/>
                </a:moveTo>
                <a:cubicBezTo>
                  <a:pt x="19" y="75"/>
                  <a:pt x="19" y="75"/>
                  <a:pt x="19" y="75"/>
                </a:cubicBezTo>
                <a:cubicBezTo>
                  <a:pt x="18" y="77"/>
                  <a:pt x="18" y="77"/>
                  <a:pt x="18" y="77"/>
                </a:cubicBezTo>
                <a:cubicBezTo>
                  <a:pt x="21" y="83"/>
                  <a:pt x="21" y="83"/>
                  <a:pt x="21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4" y="67"/>
                  <a:pt x="32" y="65"/>
                </a:cubicBezTo>
                <a:cubicBezTo>
                  <a:pt x="29" y="63"/>
                  <a:pt x="26" y="63"/>
                  <a:pt x="26" y="63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8"/>
                  <a:pt x="16" y="68"/>
                  <a:pt x="16" y="68"/>
                </a:cubicBezTo>
                <a:cubicBezTo>
                  <a:pt x="8" y="71"/>
                  <a:pt x="8" y="71"/>
                  <a:pt x="8" y="71"/>
                </a:cubicBezTo>
                <a:cubicBezTo>
                  <a:pt x="6" y="70"/>
                  <a:pt x="6" y="70"/>
                  <a:pt x="6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9" y="75"/>
                  <a:pt x="9" y="75"/>
                  <a:pt x="9" y="75"/>
                </a:cubicBezTo>
                <a:lnTo>
                  <a:pt x="14" y="72"/>
                </a:lnTo>
                <a:close/>
                <a:moveTo>
                  <a:pt x="45" y="80"/>
                </a:moveTo>
                <a:cubicBezTo>
                  <a:pt x="45" y="83"/>
                  <a:pt x="45" y="83"/>
                  <a:pt x="45" y="83"/>
                </a:cubicBezTo>
                <a:cubicBezTo>
                  <a:pt x="41" y="86"/>
                  <a:pt x="41" y="86"/>
                  <a:pt x="41" y="86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8" y="91"/>
                  <a:pt x="48" y="91"/>
                  <a:pt x="48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3"/>
                  <a:pt x="51" y="83"/>
                  <a:pt x="51" y="83"/>
                </a:cubicBezTo>
                <a:lnTo>
                  <a:pt x="45" y="80"/>
                </a:lnTo>
                <a:close/>
                <a:moveTo>
                  <a:pt x="42" y="62"/>
                </a:moveTo>
                <a:cubicBezTo>
                  <a:pt x="53" y="65"/>
                  <a:pt x="48" y="58"/>
                  <a:pt x="45" y="58"/>
                </a:cubicBezTo>
                <a:cubicBezTo>
                  <a:pt x="41" y="58"/>
                  <a:pt x="35" y="60"/>
                  <a:pt x="42" y="62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2" name="Freeform 154" descr="© INSCALE GmbH, 18.06.2010"/>
          <p:cNvSpPr>
            <a:spLocks/>
          </p:cNvSpPr>
          <p:nvPr/>
        </p:nvSpPr>
        <p:spPr bwMode="auto">
          <a:xfrm>
            <a:off x="4134688" y="3468477"/>
            <a:ext cx="824134" cy="746091"/>
          </a:xfrm>
          <a:custGeom>
            <a:avLst/>
            <a:gdLst/>
            <a:ahLst/>
            <a:cxnLst>
              <a:cxn ang="0">
                <a:pos x="364" y="131"/>
              </a:cxn>
              <a:cxn ang="0">
                <a:pos x="349" y="115"/>
              </a:cxn>
              <a:cxn ang="0">
                <a:pos x="320" y="117"/>
              </a:cxn>
              <a:cxn ang="0">
                <a:pos x="310" y="96"/>
              </a:cxn>
              <a:cxn ang="0">
                <a:pos x="288" y="82"/>
              </a:cxn>
              <a:cxn ang="0">
                <a:pos x="283" y="70"/>
              </a:cxn>
              <a:cxn ang="0">
                <a:pos x="267" y="46"/>
              </a:cxn>
              <a:cxn ang="0">
                <a:pos x="256" y="14"/>
              </a:cxn>
              <a:cxn ang="0">
                <a:pos x="219" y="7"/>
              </a:cxn>
              <a:cxn ang="0">
                <a:pos x="202" y="20"/>
              </a:cxn>
              <a:cxn ang="0">
                <a:pos x="177" y="5"/>
              </a:cxn>
              <a:cxn ang="0">
                <a:pos x="167" y="1"/>
              </a:cxn>
              <a:cxn ang="0">
                <a:pos x="145" y="3"/>
              </a:cxn>
              <a:cxn ang="0">
                <a:pos x="132" y="20"/>
              </a:cxn>
              <a:cxn ang="0">
                <a:pos x="125" y="30"/>
              </a:cxn>
              <a:cxn ang="0">
                <a:pos x="113" y="28"/>
              </a:cxn>
              <a:cxn ang="0">
                <a:pos x="106" y="39"/>
              </a:cxn>
              <a:cxn ang="0">
                <a:pos x="96" y="44"/>
              </a:cxn>
              <a:cxn ang="0">
                <a:pos x="94" y="56"/>
              </a:cxn>
              <a:cxn ang="0">
                <a:pos x="107" y="64"/>
              </a:cxn>
              <a:cxn ang="0">
                <a:pos x="104" y="78"/>
              </a:cxn>
              <a:cxn ang="0">
                <a:pos x="86" y="94"/>
              </a:cxn>
              <a:cxn ang="0">
                <a:pos x="77" y="121"/>
              </a:cxn>
              <a:cxn ang="0">
                <a:pos x="83" y="141"/>
              </a:cxn>
              <a:cxn ang="0">
                <a:pos x="72" y="142"/>
              </a:cxn>
              <a:cxn ang="0">
                <a:pos x="57" y="154"/>
              </a:cxn>
              <a:cxn ang="0">
                <a:pos x="49" y="166"/>
              </a:cxn>
              <a:cxn ang="0">
                <a:pos x="34" y="174"/>
              </a:cxn>
              <a:cxn ang="0">
                <a:pos x="20" y="173"/>
              </a:cxn>
              <a:cxn ang="0">
                <a:pos x="12" y="175"/>
              </a:cxn>
              <a:cxn ang="0">
                <a:pos x="8" y="189"/>
              </a:cxn>
              <a:cxn ang="0">
                <a:pos x="27" y="225"/>
              </a:cxn>
              <a:cxn ang="0">
                <a:pos x="30" y="237"/>
              </a:cxn>
              <a:cxn ang="0">
                <a:pos x="30" y="257"/>
              </a:cxn>
              <a:cxn ang="0">
                <a:pos x="5" y="286"/>
              </a:cxn>
              <a:cxn ang="0">
                <a:pos x="29" y="299"/>
              </a:cxn>
              <a:cxn ang="0">
                <a:pos x="30" y="313"/>
              </a:cxn>
              <a:cxn ang="0">
                <a:pos x="28" y="326"/>
              </a:cxn>
              <a:cxn ang="0">
                <a:pos x="36" y="321"/>
              </a:cxn>
              <a:cxn ang="0">
                <a:pos x="59" y="302"/>
              </a:cxn>
              <a:cxn ang="0">
                <a:pos x="98" y="292"/>
              </a:cxn>
              <a:cxn ang="0">
                <a:pos x="129" y="288"/>
              </a:cxn>
              <a:cxn ang="0">
                <a:pos x="145" y="292"/>
              </a:cxn>
              <a:cxn ang="0">
                <a:pos x="163" y="293"/>
              </a:cxn>
              <a:cxn ang="0">
                <a:pos x="184" y="296"/>
              </a:cxn>
              <a:cxn ang="0">
                <a:pos x="201" y="301"/>
              </a:cxn>
              <a:cxn ang="0">
                <a:pos x="209" y="293"/>
              </a:cxn>
              <a:cxn ang="0">
                <a:pos x="223" y="293"/>
              </a:cxn>
              <a:cxn ang="0">
                <a:pos x="235" y="286"/>
              </a:cxn>
              <a:cxn ang="0">
                <a:pos x="242" y="285"/>
              </a:cxn>
              <a:cxn ang="0">
                <a:pos x="253" y="277"/>
              </a:cxn>
              <a:cxn ang="0">
                <a:pos x="265" y="292"/>
              </a:cxn>
              <a:cxn ang="0">
                <a:pos x="279" y="280"/>
              </a:cxn>
              <a:cxn ang="0">
                <a:pos x="302" y="276"/>
              </a:cxn>
              <a:cxn ang="0">
                <a:pos x="311" y="265"/>
              </a:cxn>
              <a:cxn ang="0">
                <a:pos x="337" y="225"/>
              </a:cxn>
              <a:cxn ang="0">
                <a:pos x="351" y="221"/>
              </a:cxn>
              <a:cxn ang="0">
                <a:pos x="335" y="196"/>
              </a:cxn>
              <a:cxn ang="0">
                <a:pos x="326" y="180"/>
              </a:cxn>
              <a:cxn ang="0">
                <a:pos x="316" y="166"/>
              </a:cxn>
              <a:cxn ang="0">
                <a:pos x="326" y="155"/>
              </a:cxn>
              <a:cxn ang="0">
                <a:pos x="356" y="145"/>
              </a:cxn>
              <a:cxn ang="0">
                <a:pos x="365" y="136"/>
              </a:cxn>
            </a:cxnLst>
            <a:rect l="0" t="0" r="r" b="b"/>
            <a:pathLst>
              <a:path w="365" h="330">
                <a:moveTo>
                  <a:pt x="365" y="136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20" y="117"/>
                  <a:pt x="320" y="117"/>
                  <a:pt x="320" y="117"/>
                </a:cubicBezTo>
                <a:cubicBezTo>
                  <a:pt x="320" y="117"/>
                  <a:pt x="322" y="104"/>
                  <a:pt x="319" y="101"/>
                </a:cubicBezTo>
                <a:cubicBezTo>
                  <a:pt x="316" y="97"/>
                  <a:pt x="310" y="96"/>
                  <a:pt x="310" y="96"/>
                </a:cubicBezTo>
                <a:cubicBezTo>
                  <a:pt x="310" y="96"/>
                  <a:pt x="292" y="95"/>
                  <a:pt x="291" y="91"/>
                </a:cubicBezTo>
                <a:cubicBezTo>
                  <a:pt x="289" y="87"/>
                  <a:pt x="288" y="82"/>
                  <a:pt x="288" y="82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80" y="80"/>
                  <a:pt x="289" y="73"/>
                  <a:pt x="283" y="70"/>
                </a:cubicBezTo>
                <a:cubicBezTo>
                  <a:pt x="276" y="66"/>
                  <a:pt x="265" y="64"/>
                  <a:pt x="265" y="64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0"/>
                  <a:pt x="263" y="21"/>
                  <a:pt x="256" y="14"/>
                </a:cubicBezTo>
                <a:cubicBezTo>
                  <a:pt x="250" y="8"/>
                  <a:pt x="244" y="11"/>
                  <a:pt x="238" y="8"/>
                </a:cubicBezTo>
                <a:cubicBezTo>
                  <a:pt x="233" y="3"/>
                  <a:pt x="225" y="3"/>
                  <a:pt x="219" y="7"/>
                </a:cubicBezTo>
                <a:cubicBezTo>
                  <a:pt x="211" y="10"/>
                  <a:pt x="205" y="12"/>
                  <a:pt x="205" y="12"/>
                </a:cubicBezTo>
                <a:cubicBezTo>
                  <a:pt x="205" y="12"/>
                  <a:pt x="211" y="20"/>
                  <a:pt x="202" y="20"/>
                </a:cubicBezTo>
                <a:cubicBezTo>
                  <a:pt x="191" y="18"/>
                  <a:pt x="203" y="9"/>
                  <a:pt x="197" y="5"/>
                </a:cubicBezTo>
                <a:cubicBezTo>
                  <a:pt x="192" y="0"/>
                  <a:pt x="178" y="2"/>
                  <a:pt x="177" y="5"/>
                </a:cubicBezTo>
                <a:cubicBezTo>
                  <a:pt x="175" y="6"/>
                  <a:pt x="176" y="12"/>
                  <a:pt x="171" y="11"/>
                </a:cubicBezTo>
                <a:cubicBezTo>
                  <a:pt x="164" y="10"/>
                  <a:pt x="172" y="2"/>
                  <a:pt x="167" y="1"/>
                </a:cubicBezTo>
                <a:cubicBezTo>
                  <a:pt x="161" y="0"/>
                  <a:pt x="155" y="5"/>
                  <a:pt x="152" y="5"/>
                </a:cubicBezTo>
                <a:cubicBezTo>
                  <a:pt x="149" y="5"/>
                  <a:pt x="147" y="3"/>
                  <a:pt x="145" y="3"/>
                </a:cubicBezTo>
                <a:cubicBezTo>
                  <a:pt x="143" y="6"/>
                  <a:pt x="141" y="6"/>
                  <a:pt x="141" y="6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5" y="26"/>
                  <a:pt x="132" y="29"/>
                </a:cubicBezTo>
                <a:cubicBezTo>
                  <a:pt x="129" y="31"/>
                  <a:pt x="125" y="30"/>
                  <a:pt x="125" y="30"/>
                </a:cubicBezTo>
                <a:cubicBezTo>
                  <a:pt x="125" y="30"/>
                  <a:pt x="122" y="31"/>
                  <a:pt x="120" y="31"/>
                </a:cubicBezTo>
                <a:cubicBezTo>
                  <a:pt x="118" y="31"/>
                  <a:pt x="113" y="28"/>
                  <a:pt x="113" y="28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30"/>
                  <a:pt x="109" y="37"/>
                  <a:pt x="106" y="39"/>
                </a:cubicBezTo>
                <a:cubicBezTo>
                  <a:pt x="104" y="42"/>
                  <a:pt x="100" y="41"/>
                  <a:pt x="100" y="41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0"/>
                  <a:pt x="96" y="50"/>
                  <a:pt x="96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106" y="61"/>
                  <a:pt x="107" y="64"/>
                </a:cubicBezTo>
                <a:cubicBezTo>
                  <a:pt x="108" y="68"/>
                  <a:pt x="104" y="73"/>
                  <a:pt x="104" y="73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90" y="92"/>
                  <a:pt x="86" y="94"/>
                </a:cubicBezTo>
                <a:cubicBezTo>
                  <a:pt x="81" y="95"/>
                  <a:pt x="74" y="100"/>
                  <a:pt x="74" y="104"/>
                </a:cubicBezTo>
                <a:cubicBezTo>
                  <a:pt x="74" y="109"/>
                  <a:pt x="77" y="121"/>
                  <a:pt x="77" y="121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83" y="136"/>
                  <a:pt x="83" y="141"/>
                </a:cubicBezTo>
                <a:cubicBezTo>
                  <a:pt x="85" y="148"/>
                  <a:pt x="78" y="153"/>
                  <a:pt x="75" y="150"/>
                </a:cubicBezTo>
                <a:cubicBezTo>
                  <a:pt x="72" y="147"/>
                  <a:pt x="76" y="141"/>
                  <a:pt x="72" y="142"/>
                </a:cubicBezTo>
                <a:cubicBezTo>
                  <a:pt x="67" y="142"/>
                  <a:pt x="61" y="144"/>
                  <a:pt x="61" y="14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4"/>
                  <a:pt x="49" y="151"/>
                  <a:pt x="47" y="154"/>
                </a:cubicBezTo>
                <a:cubicBezTo>
                  <a:pt x="46" y="156"/>
                  <a:pt x="53" y="165"/>
                  <a:pt x="49" y="166"/>
                </a:cubicBezTo>
                <a:cubicBezTo>
                  <a:pt x="45" y="168"/>
                  <a:pt x="41" y="166"/>
                  <a:pt x="41" y="166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189"/>
                  <a:pt x="8" y="189"/>
                  <a:pt x="8" y="189"/>
                </a:cubicBezTo>
                <a:cubicBezTo>
                  <a:pt x="8" y="189"/>
                  <a:pt x="9" y="195"/>
                  <a:pt x="11" y="201"/>
                </a:cubicBezTo>
                <a:cubicBezTo>
                  <a:pt x="12" y="207"/>
                  <a:pt x="27" y="225"/>
                  <a:pt x="27" y="225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57"/>
                  <a:pt x="18" y="260"/>
                  <a:pt x="12" y="265"/>
                </a:cubicBezTo>
                <a:cubicBezTo>
                  <a:pt x="6" y="271"/>
                  <a:pt x="5" y="286"/>
                  <a:pt x="5" y="286"/>
                </a:cubicBezTo>
                <a:cubicBezTo>
                  <a:pt x="5" y="286"/>
                  <a:pt x="12" y="286"/>
                  <a:pt x="22" y="291"/>
                </a:cubicBezTo>
                <a:cubicBezTo>
                  <a:pt x="31" y="294"/>
                  <a:pt x="29" y="299"/>
                  <a:pt x="29" y="299"/>
                </a:cubicBezTo>
                <a:cubicBezTo>
                  <a:pt x="27" y="307"/>
                  <a:pt x="27" y="307"/>
                  <a:pt x="27" y="307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26" y="317"/>
                  <a:pt x="26" y="317"/>
                  <a:pt x="26" y="317"/>
                </a:cubicBezTo>
                <a:cubicBezTo>
                  <a:pt x="26" y="317"/>
                  <a:pt x="26" y="323"/>
                  <a:pt x="28" y="326"/>
                </a:cubicBezTo>
                <a:cubicBezTo>
                  <a:pt x="29" y="327"/>
                  <a:pt x="30" y="329"/>
                  <a:pt x="31" y="330"/>
                </a:cubicBezTo>
                <a:cubicBezTo>
                  <a:pt x="31" y="328"/>
                  <a:pt x="31" y="321"/>
                  <a:pt x="36" y="321"/>
                </a:cubicBezTo>
                <a:cubicBezTo>
                  <a:pt x="41" y="321"/>
                  <a:pt x="42" y="326"/>
                  <a:pt x="50" y="320"/>
                </a:cubicBezTo>
                <a:cubicBezTo>
                  <a:pt x="59" y="314"/>
                  <a:pt x="51" y="307"/>
                  <a:pt x="59" y="302"/>
                </a:cubicBezTo>
                <a:cubicBezTo>
                  <a:pt x="66" y="297"/>
                  <a:pt x="72" y="300"/>
                  <a:pt x="80" y="296"/>
                </a:cubicBezTo>
                <a:cubicBezTo>
                  <a:pt x="89" y="292"/>
                  <a:pt x="90" y="291"/>
                  <a:pt x="98" y="292"/>
                </a:cubicBezTo>
                <a:cubicBezTo>
                  <a:pt x="107" y="293"/>
                  <a:pt x="110" y="290"/>
                  <a:pt x="115" y="288"/>
                </a:cubicBezTo>
                <a:cubicBezTo>
                  <a:pt x="121" y="286"/>
                  <a:pt x="129" y="288"/>
                  <a:pt x="129" y="288"/>
                </a:cubicBezTo>
                <a:cubicBezTo>
                  <a:pt x="139" y="288"/>
                  <a:pt x="139" y="288"/>
                  <a:pt x="139" y="288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3" y="293"/>
                  <a:pt x="163" y="293"/>
                  <a:pt x="163" y="293"/>
                </a:cubicBezTo>
                <a:cubicBezTo>
                  <a:pt x="163" y="293"/>
                  <a:pt x="169" y="281"/>
                  <a:pt x="174" y="288"/>
                </a:cubicBezTo>
                <a:cubicBezTo>
                  <a:pt x="179" y="293"/>
                  <a:pt x="176" y="298"/>
                  <a:pt x="184" y="296"/>
                </a:cubicBezTo>
                <a:cubicBezTo>
                  <a:pt x="192" y="294"/>
                  <a:pt x="196" y="295"/>
                  <a:pt x="196" y="295"/>
                </a:cubicBezTo>
                <a:cubicBezTo>
                  <a:pt x="196" y="295"/>
                  <a:pt x="197" y="301"/>
                  <a:pt x="201" y="301"/>
                </a:cubicBezTo>
                <a:cubicBezTo>
                  <a:pt x="204" y="301"/>
                  <a:pt x="201" y="293"/>
                  <a:pt x="201" y="293"/>
                </a:cubicBezTo>
                <a:cubicBezTo>
                  <a:pt x="209" y="293"/>
                  <a:pt x="209" y="293"/>
                  <a:pt x="209" y="293"/>
                </a:cubicBezTo>
                <a:cubicBezTo>
                  <a:pt x="218" y="285"/>
                  <a:pt x="218" y="285"/>
                  <a:pt x="218" y="285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5" y="286"/>
                  <a:pt x="235" y="286"/>
                  <a:pt x="235" y="286"/>
                </a:cubicBezTo>
                <a:cubicBezTo>
                  <a:pt x="235" y="286"/>
                  <a:pt x="233" y="295"/>
                  <a:pt x="238" y="294"/>
                </a:cubicBezTo>
                <a:cubicBezTo>
                  <a:pt x="243" y="293"/>
                  <a:pt x="242" y="285"/>
                  <a:pt x="242" y="285"/>
                </a:cubicBezTo>
                <a:cubicBezTo>
                  <a:pt x="251" y="283"/>
                  <a:pt x="251" y="283"/>
                  <a:pt x="251" y="283"/>
                </a:cubicBezTo>
                <a:cubicBezTo>
                  <a:pt x="253" y="277"/>
                  <a:pt x="253" y="277"/>
                  <a:pt x="253" y="277"/>
                </a:cubicBezTo>
                <a:cubicBezTo>
                  <a:pt x="259" y="280"/>
                  <a:pt x="259" y="280"/>
                  <a:pt x="259" y="280"/>
                </a:cubicBezTo>
                <a:cubicBezTo>
                  <a:pt x="259" y="280"/>
                  <a:pt x="259" y="293"/>
                  <a:pt x="265" y="292"/>
                </a:cubicBezTo>
                <a:cubicBezTo>
                  <a:pt x="270" y="292"/>
                  <a:pt x="270" y="284"/>
                  <a:pt x="270" y="284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2" y="283"/>
                  <a:pt x="295" y="269"/>
                  <a:pt x="302" y="276"/>
                </a:cubicBezTo>
                <a:cubicBezTo>
                  <a:pt x="307" y="281"/>
                  <a:pt x="313" y="291"/>
                  <a:pt x="317" y="286"/>
                </a:cubicBezTo>
                <a:cubicBezTo>
                  <a:pt x="320" y="281"/>
                  <a:pt x="310" y="279"/>
                  <a:pt x="311" y="265"/>
                </a:cubicBezTo>
                <a:cubicBezTo>
                  <a:pt x="312" y="252"/>
                  <a:pt x="313" y="233"/>
                  <a:pt x="324" y="232"/>
                </a:cubicBezTo>
                <a:cubicBezTo>
                  <a:pt x="335" y="231"/>
                  <a:pt x="337" y="225"/>
                  <a:pt x="337" y="225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51" y="221"/>
                  <a:pt x="351" y="221"/>
                  <a:pt x="351" y="221"/>
                </a:cubicBezTo>
                <a:cubicBezTo>
                  <a:pt x="339" y="212"/>
                  <a:pt x="339" y="212"/>
                  <a:pt x="339" y="212"/>
                </a:cubicBezTo>
                <a:cubicBezTo>
                  <a:pt x="339" y="212"/>
                  <a:pt x="338" y="200"/>
                  <a:pt x="335" y="196"/>
                </a:cubicBezTo>
                <a:cubicBezTo>
                  <a:pt x="333" y="192"/>
                  <a:pt x="331" y="191"/>
                  <a:pt x="331" y="191"/>
                </a:cubicBezTo>
                <a:cubicBezTo>
                  <a:pt x="331" y="191"/>
                  <a:pt x="333" y="185"/>
                  <a:pt x="326" y="180"/>
                </a:cubicBezTo>
                <a:cubicBezTo>
                  <a:pt x="321" y="175"/>
                  <a:pt x="313" y="173"/>
                  <a:pt x="313" y="173"/>
                </a:cubicBezTo>
                <a:cubicBezTo>
                  <a:pt x="316" y="166"/>
                  <a:pt x="316" y="166"/>
                  <a:pt x="316" y="166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26" y="155"/>
                  <a:pt x="326" y="155"/>
                  <a:pt x="326" y="155"/>
                </a:cubicBezTo>
                <a:cubicBezTo>
                  <a:pt x="326" y="155"/>
                  <a:pt x="335" y="163"/>
                  <a:pt x="344" y="157"/>
                </a:cubicBezTo>
                <a:cubicBezTo>
                  <a:pt x="353" y="153"/>
                  <a:pt x="356" y="145"/>
                  <a:pt x="356" y="145"/>
                </a:cubicBezTo>
                <a:cubicBezTo>
                  <a:pt x="354" y="140"/>
                  <a:pt x="354" y="140"/>
                  <a:pt x="354" y="140"/>
                </a:cubicBezTo>
                <a:lnTo>
                  <a:pt x="365" y="13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" name="Freeform 155" descr="© INSCALE GmbH, 18.06.2010"/>
          <p:cNvSpPr>
            <a:spLocks/>
          </p:cNvSpPr>
          <p:nvPr/>
        </p:nvSpPr>
        <p:spPr bwMode="auto">
          <a:xfrm>
            <a:off x="3864659" y="3246835"/>
            <a:ext cx="602492" cy="340267"/>
          </a:xfrm>
          <a:custGeom>
            <a:avLst/>
            <a:gdLst/>
            <a:ahLst/>
            <a:cxnLst>
              <a:cxn ang="0">
                <a:pos x="264" y="89"/>
              </a:cxn>
              <a:cxn ang="0">
                <a:pos x="259" y="74"/>
              </a:cxn>
              <a:cxn ang="0">
                <a:pos x="255" y="68"/>
              </a:cxn>
              <a:cxn ang="0">
                <a:pos x="249" y="61"/>
              </a:cxn>
              <a:cxn ang="0">
                <a:pos x="237" y="61"/>
              </a:cxn>
              <a:cxn ang="0">
                <a:pos x="237" y="46"/>
              </a:cxn>
              <a:cxn ang="0">
                <a:pos x="240" y="31"/>
              </a:cxn>
              <a:cxn ang="0">
                <a:pos x="225" y="25"/>
              </a:cxn>
              <a:cxn ang="0">
                <a:pos x="212" y="20"/>
              </a:cxn>
              <a:cxn ang="0">
                <a:pos x="190" y="26"/>
              </a:cxn>
              <a:cxn ang="0">
                <a:pos x="177" y="23"/>
              </a:cxn>
              <a:cxn ang="0">
                <a:pos x="167" y="13"/>
              </a:cxn>
              <a:cxn ang="0">
                <a:pos x="161" y="11"/>
              </a:cxn>
              <a:cxn ang="0">
                <a:pos x="153" y="9"/>
              </a:cxn>
              <a:cxn ang="0">
                <a:pos x="146" y="4"/>
              </a:cxn>
              <a:cxn ang="0">
                <a:pos x="139" y="5"/>
              </a:cxn>
              <a:cxn ang="0">
                <a:pos x="132" y="0"/>
              </a:cxn>
              <a:cxn ang="0">
                <a:pos x="121" y="7"/>
              </a:cxn>
              <a:cxn ang="0">
                <a:pos x="115" y="11"/>
              </a:cxn>
              <a:cxn ang="0">
                <a:pos x="111" y="18"/>
              </a:cxn>
              <a:cxn ang="0">
                <a:pos x="109" y="23"/>
              </a:cxn>
              <a:cxn ang="0">
                <a:pos x="117" y="60"/>
              </a:cxn>
              <a:cxn ang="0">
                <a:pos x="95" y="79"/>
              </a:cxn>
              <a:cxn ang="0">
                <a:pos x="78" y="75"/>
              </a:cxn>
              <a:cxn ang="0">
                <a:pos x="73" y="62"/>
              </a:cxn>
              <a:cxn ang="0">
                <a:pos x="65" y="56"/>
              </a:cxn>
              <a:cxn ang="0">
                <a:pos x="51" y="46"/>
              </a:cxn>
              <a:cxn ang="0">
                <a:pos x="18" y="54"/>
              </a:cxn>
              <a:cxn ang="0">
                <a:pos x="12" y="88"/>
              </a:cxn>
              <a:cxn ang="0">
                <a:pos x="2" y="116"/>
              </a:cxn>
              <a:cxn ang="0">
                <a:pos x="2" y="127"/>
              </a:cxn>
              <a:cxn ang="0">
                <a:pos x="4" y="123"/>
              </a:cxn>
              <a:cxn ang="0">
                <a:pos x="3" y="132"/>
              </a:cxn>
              <a:cxn ang="0">
                <a:pos x="0" y="135"/>
              </a:cxn>
              <a:cxn ang="0">
                <a:pos x="5" y="151"/>
              </a:cxn>
              <a:cxn ang="0">
                <a:pos x="10" y="149"/>
              </a:cxn>
              <a:cxn ang="0">
                <a:pos x="21" y="133"/>
              </a:cxn>
              <a:cxn ang="0">
                <a:pos x="33" y="127"/>
              </a:cxn>
              <a:cxn ang="0">
                <a:pos x="41" y="123"/>
              </a:cxn>
              <a:cxn ang="0">
                <a:pos x="63" y="125"/>
              </a:cxn>
              <a:cxn ang="0">
                <a:pos x="75" y="119"/>
              </a:cxn>
              <a:cxn ang="0">
                <a:pos x="80" y="125"/>
              </a:cxn>
              <a:cxn ang="0">
                <a:pos x="88" y="119"/>
              </a:cxn>
              <a:cxn ang="0">
                <a:pos x="99" y="117"/>
              </a:cxn>
              <a:cxn ang="0">
                <a:pos x="118" y="122"/>
              </a:cxn>
              <a:cxn ang="0">
                <a:pos x="129" y="120"/>
              </a:cxn>
              <a:cxn ang="0">
                <a:pos x="135" y="112"/>
              </a:cxn>
              <a:cxn ang="0">
                <a:pos x="147" y="109"/>
              </a:cxn>
              <a:cxn ang="0">
                <a:pos x="174" y="119"/>
              </a:cxn>
              <a:cxn ang="0">
                <a:pos x="191" y="126"/>
              </a:cxn>
              <a:cxn ang="0">
                <a:pos x="201" y="136"/>
              </a:cxn>
              <a:cxn ang="0">
                <a:pos x="215" y="143"/>
              </a:cxn>
              <a:cxn ang="0">
                <a:pos x="225" y="138"/>
              </a:cxn>
              <a:cxn ang="0">
                <a:pos x="232" y="127"/>
              </a:cxn>
              <a:cxn ang="0">
                <a:pos x="244" y="129"/>
              </a:cxn>
              <a:cxn ang="0">
                <a:pos x="251" y="119"/>
              </a:cxn>
              <a:cxn ang="0">
                <a:pos x="265" y="101"/>
              </a:cxn>
            </a:cxnLst>
            <a:rect l="0" t="0" r="r" b="b"/>
            <a:pathLst>
              <a:path w="267" h="151">
                <a:moveTo>
                  <a:pt x="266" y="90"/>
                </a:moveTo>
                <a:cubicBezTo>
                  <a:pt x="264" y="89"/>
                  <a:pt x="264" y="89"/>
                  <a:pt x="264" y="89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59" y="74"/>
                  <a:pt x="259" y="74"/>
                  <a:pt x="259" y="7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61"/>
                  <a:pt x="247" y="58"/>
                  <a:pt x="245" y="58"/>
                </a:cubicBezTo>
                <a:cubicBezTo>
                  <a:pt x="242" y="58"/>
                  <a:pt x="237" y="61"/>
                  <a:pt x="237" y="61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31"/>
                  <a:pt x="237" y="28"/>
                  <a:pt x="234" y="27"/>
                </a:cubicBezTo>
                <a:cubicBezTo>
                  <a:pt x="232" y="26"/>
                  <a:pt x="225" y="25"/>
                  <a:pt x="225" y="25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3" y="18"/>
                  <a:pt x="215" y="20"/>
                  <a:pt x="212" y="20"/>
                </a:cubicBezTo>
                <a:cubicBezTo>
                  <a:pt x="209" y="21"/>
                  <a:pt x="201" y="18"/>
                  <a:pt x="201" y="1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5" y="23"/>
                  <a:pt x="176" y="18"/>
                  <a:pt x="174" y="16"/>
                </a:cubicBezTo>
                <a:cubicBezTo>
                  <a:pt x="172" y="15"/>
                  <a:pt x="167" y="13"/>
                  <a:pt x="167" y="13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9"/>
                  <a:pt x="163" y="11"/>
                  <a:pt x="161" y="11"/>
                </a:cubicBezTo>
                <a:cubicBezTo>
                  <a:pt x="159" y="11"/>
                  <a:pt x="157" y="6"/>
                  <a:pt x="157" y="6"/>
                </a:cubicBezTo>
                <a:cubicBezTo>
                  <a:pt x="153" y="9"/>
                  <a:pt x="153" y="9"/>
                  <a:pt x="153" y="9"/>
                </a:cubicBezTo>
                <a:cubicBezTo>
                  <a:pt x="150" y="4"/>
                  <a:pt x="150" y="4"/>
                  <a:pt x="150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5"/>
                  <a:pt x="139" y="5"/>
                  <a:pt x="139" y="5"/>
                </a:cubicBezTo>
                <a:cubicBezTo>
                  <a:pt x="135" y="0"/>
                  <a:pt x="135" y="0"/>
                  <a:pt x="13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7" y="9"/>
                  <a:pt x="127" y="9"/>
                  <a:pt x="127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7" y="54"/>
                  <a:pt x="117" y="60"/>
                </a:cubicBezTo>
                <a:cubicBezTo>
                  <a:pt x="116" y="64"/>
                  <a:pt x="110" y="67"/>
                  <a:pt x="108" y="68"/>
                </a:cubicBezTo>
                <a:cubicBezTo>
                  <a:pt x="106" y="69"/>
                  <a:pt x="103" y="76"/>
                  <a:pt x="95" y="79"/>
                </a:cubicBezTo>
                <a:cubicBezTo>
                  <a:pt x="87" y="83"/>
                  <a:pt x="86" y="75"/>
                  <a:pt x="8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6" y="75"/>
                  <a:pt x="76" y="68"/>
                  <a:pt x="76" y="66"/>
                </a:cubicBezTo>
                <a:cubicBezTo>
                  <a:pt x="75" y="65"/>
                  <a:pt x="73" y="62"/>
                  <a:pt x="73" y="62"/>
                </a:cubicBezTo>
                <a:cubicBezTo>
                  <a:pt x="73" y="59"/>
                  <a:pt x="73" y="59"/>
                  <a:pt x="7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4" y="51"/>
                  <a:pt x="61" y="50"/>
                </a:cubicBezTo>
                <a:cubicBezTo>
                  <a:pt x="58" y="49"/>
                  <a:pt x="51" y="46"/>
                  <a:pt x="51" y="46"/>
                </a:cubicBezTo>
                <a:cubicBezTo>
                  <a:pt x="48" y="36"/>
                  <a:pt x="48" y="36"/>
                  <a:pt x="48" y="36"/>
                </a:cubicBezTo>
                <a:cubicBezTo>
                  <a:pt x="18" y="54"/>
                  <a:pt x="18" y="54"/>
                  <a:pt x="18" y="5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88"/>
                  <a:pt x="12" y="88"/>
                  <a:pt x="12" y="88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16"/>
                  <a:pt x="2" y="116"/>
                  <a:pt x="2" y="116"/>
                </a:cubicBezTo>
                <a:cubicBezTo>
                  <a:pt x="1" y="127"/>
                  <a:pt x="1" y="127"/>
                  <a:pt x="1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9" y="147"/>
                  <a:pt x="9" y="147"/>
                  <a:pt x="9" y="147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7" y="138"/>
                  <a:pt x="21" y="133"/>
                </a:cubicBezTo>
                <a:cubicBezTo>
                  <a:pt x="25" y="129"/>
                  <a:pt x="28" y="131"/>
                  <a:pt x="28" y="131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88" y="123"/>
                  <a:pt x="191" y="126"/>
                </a:cubicBezTo>
                <a:cubicBezTo>
                  <a:pt x="193" y="129"/>
                  <a:pt x="196" y="136"/>
                  <a:pt x="196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40"/>
                  <a:pt x="223" y="141"/>
                  <a:pt x="225" y="138"/>
                </a:cubicBezTo>
                <a:cubicBezTo>
                  <a:pt x="228" y="136"/>
                  <a:pt x="228" y="129"/>
                  <a:pt x="228" y="129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7" y="130"/>
                  <a:pt x="239" y="130"/>
                </a:cubicBezTo>
                <a:cubicBezTo>
                  <a:pt x="241" y="130"/>
                  <a:pt x="244" y="129"/>
                  <a:pt x="244" y="129"/>
                </a:cubicBezTo>
                <a:cubicBezTo>
                  <a:pt x="244" y="129"/>
                  <a:pt x="248" y="130"/>
                  <a:pt x="251" y="128"/>
                </a:cubicBezTo>
                <a:cubicBezTo>
                  <a:pt x="254" y="125"/>
                  <a:pt x="251" y="119"/>
                  <a:pt x="251" y="119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60" y="105"/>
                  <a:pt x="262" y="105"/>
                  <a:pt x="265" y="101"/>
                </a:cubicBezTo>
                <a:cubicBezTo>
                  <a:pt x="267" y="97"/>
                  <a:pt x="266" y="90"/>
                  <a:pt x="266" y="90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4" name="Freeform 156" descr="© INSCALE GmbH, 18.06.2010"/>
          <p:cNvSpPr>
            <a:spLocks/>
          </p:cNvSpPr>
          <p:nvPr/>
        </p:nvSpPr>
        <p:spPr bwMode="auto">
          <a:xfrm>
            <a:off x="4579533" y="4572005"/>
            <a:ext cx="405824" cy="424554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4" y="22"/>
              </a:cxn>
              <a:cxn ang="0">
                <a:pos x="4" y="25"/>
              </a:cxn>
              <a:cxn ang="0">
                <a:pos x="7" y="25"/>
              </a:cxn>
              <a:cxn ang="0">
                <a:pos x="28" y="41"/>
              </a:cxn>
              <a:cxn ang="0">
                <a:pos x="47" y="63"/>
              </a:cxn>
              <a:cxn ang="0">
                <a:pos x="69" y="88"/>
              </a:cxn>
              <a:cxn ang="0">
                <a:pos x="83" y="94"/>
              </a:cxn>
              <a:cxn ang="0">
                <a:pos x="87" y="106"/>
              </a:cxn>
              <a:cxn ang="0">
                <a:pos x="97" y="117"/>
              </a:cxn>
              <a:cxn ang="0">
                <a:pos x="98" y="139"/>
              </a:cxn>
              <a:cxn ang="0">
                <a:pos x="94" y="142"/>
              </a:cxn>
              <a:cxn ang="0">
                <a:pos x="98" y="159"/>
              </a:cxn>
              <a:cxn ang="0">
                <a:pos x="105" y="179"/>
              </a:cxn>
              <a:cxn ang="0">
                <a:pos x="102" y="185"/>
              </a:cxn>
              <a:cxn ang="0">
                <a:pos x="109" y="188"/>
              </a:cxn>
              <a:cxn ang="0">
                <a:pos x="112" y="185"/>
              </a:cxn>
              <a:cxn ang="0">
                <a:pos x="124" y="183"/>
              </a:cxn>
              <a:cxn ang="0">
                <a:pos x="119" y="171"/>
              </a:cxn>
              <a:cxn ang="0">
                <a:pos x="130" y="159"/>
              </a:cxn>
              <a:cxn ang="0">
                <a:pos x="127" y="154"/>
              </a:cxn>
              <a:cxn ang="0">
                <a:pos x="136" y="148"/>
              </a:cxn>
              <a:cxn ang="0">
                <a:pos x="136" y="134"/>
              </a:cxn>
              <a:cxn ang="0">
                <a:pos x="128" y="116"/>
              </a:cxn>
              <a:cxn ang="0">
                <a:pos x="142" y="121"/>
              </a:cxn>
              <a:cxn ang="0">
                <a:pos x="148" y="112"/>
              </a:cxn>
              <a:cxn ang="0">
                <a:pos x="160" y="118"/>
              </a:cxn>
              <a:cxn ang="0">
                <a:pos x="164" y="110"/>
              </a:cxn>
              <a:cxn ang="0">
                <a:pos x="169" y="116"/>
              </a:cxn>
              <a:cxn ang="0">
                <a:pos x="180" y="110"/>
              </a:cxn>
              <a:cxn ang="0">
                <a:pos x="169" y="106"/>
              </a:cxn>
              <a:cxn ang="0">
                <a:pos x="164" y="84"/>
              </a:cxn>
              <a:cxn ang="0">
                <a:pos x="151" y="80"/>
              </a:cxn>
              <a:cxn ang="0">
                <a:pos x="145" y="63"/>
              </a:cxn>
              <a:cxn ang="0">
                <a:pos x="141" y="55"/>
              </a:cxn>
              <a:cxn ang="0">
                <a:pos x="138" y="60"/>
              </a:cxn>
              <a:cxn ang="0">
                <a:pos x="129" y="54"/>
              </a:cxn>
              <a:cxn ang="0">
                <a:pos x="124" y="54"/>
              </a:cxn>
              <a:cxn ang="0">
                <a:pos x="120" y="47"/>
              </a:cxn>
              <a:cxn ang="0">
                <a:pos x="122" y="34"/>
              </a:cxn>
              <a:cxn ang="0">
                <a:pos x="113" y="18"/>
              </a:cxn>
              <a:cxn ang="0">
                <a:pos x="110" y="23"/>
              </a:cxn>
              <a:cxn ang="0">
                <a:pos x="103" y="24"/>
              </a:cxn>
              <a:cxn ang="0">
                <a:pos x="97" y="15"/>
              </a:cxn>
              <a:cxn ang="0">
                <a:pos x="83" y="14"/>
              </a:cxn>
              <a:cxn ang="0">
                <a:pos x="83" y="21"/>
              </a:cxn>
              <a:cxn ang="0">
                <a:pos x="78" y="16"/>
              </a:cxn>
              <a:cxn ang="0">
                <a:pos x="74" y="17"/>
              </a:cxn>
              <a:cxn ang="0">
                <a:pos x="75" y="11"/>
              </a:cxn>
              <a:cxn ang="0">
                <a:pos x="63" y="15"/>
              </a:cxn>
              <a:cxn ang="0">
                <a:pos x="61" y="10"/>
              </a:cxn>
              <a:cxn ang="0">
                <a:pos x="55" y="10"/>
              </a:cxn>
              <a:cxn ang="0">
                <a:pos x="42" y="4"/>
              </a:cxn>
              <a:cxn ang="0">
                <a:pos x="36" y="9"/>
              </a:cxn>
              <a:cxn ang="0">
                <a:pos x="28" y="8"/>
              </a:cxn>
              <a:cxn ang="0">
                <a:pos x="24" y="13"/>
              </a:cxn>
              <a:cxn ang="0">
                <a:pos x="17" y="10"/>
              </a:cxn>
              <a:cxn ang="0">
                <a:pos x="16" y="16"/>
              </a:cxn>
              <a:cxn ang="0">
                <a:pos x="6" y="14"/>
              </a:cxn>
              <a:cxn ang="0">
                <a:pos x="7" y="22"/>
              </a:cxn>
            </a:cxnLst>
            <a:rect l="0" t="0" r="r" b="b"/>
            <a:pathLst>
              <a:path w="180" h="188">
                <a:moveTo>
                  <a:pt x="7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22" y="27"/>
                  <a:pt x="28" y="41"/>
                </a:cubicBezTo>
                <a:cubicBezTo>
                  <a:pt x="36" y="56"/>
                  <a:pt x="41" y="59"/>
                  <a:pt x="47" y="63"/>
                </a:cubicBezTo>
                <a:cubicBezTo>
                  <a:pt x="53" y="69"/>
                  <a:pt x="69" y="88"/>
                  <a:pt x="69" y="88"/>
                </a:cubicBezTo>
                <a:cubicBezTo>
                  <a:pt x="69" y="88"/>
                  <a:pt x="82" y="90"/>
                  <a:pt x="83" y="94"/>
                </a:cubicBezTo>
                <a:cubicBezTo>
                  <a:pt x="86" y="99"/>
                  <a:pt x="87" y="106"/>
                  <a:pt x="87" y="106"/>
                </a:cubicBezTo>
                <a:cubicBezTo>
                  <a:pt x="87" y="106"/>
                  <a:pt x="95" y="108"/>
                  <a:pt x="97" y="117"/>
                </a:cubicBezTo>
                <a:cubicBezTo>
                  <a:pt x="98" y="125"/>
                  <a:pt x="98" y="139"/>
                  <a:pt x="98" y="139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85"/>
                  <a:pt x="121" y="187"/>
                  <a:pt x="124" y="183"/>
                </a:cubicBezTo>
                <a:cubicBezTo>
                  <a:pt x="127" y="180"/>
                  <a:pt x="119" y="171"/>
                  <a:pt x="119" y="171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23" y="121"/>
                  <a:pt x="128" y="116"/>
                </a:cubicBezTo>
                <a:cubicBezTo>
                  <a:pt x="144" y="103"/>
                  <a:pt x="139" y="121"/>
                  <a:pt x="142" y="121"/>
                </a:cubicBezTo>
                <a:cubicBezTo>
                  <a:pt x="145" y="121"/>
                  <a:pt x="148" y="112"/>
                  <a:pt x="148" y="112"/>
                </a:cubicBezTo>
                <a:cubicBezTo>
                  <a:pt x="148" y="112"/>
                  <a:pt x="156" y="119"/>
                  <a:pt x="160" y="118"/>
                </a:cubicBezTo>
                <a:cubicBezTo>
                  <a:pt x="164" y="117"/>
                  <a:pt x="162" y="110"/>
                  <a:pt x="164" y="110"/>
                </a:cubicBezTo>
                <a:cubicBezTo>
                  <a:pt x="167" y="110"/>
                  <a:pt x="169" y="116"/>
                  <a:pt x="169" y="116"/>
                </a:cubicBezTo>
                <a:cubicBezTo>
                  <a:pt x="180" y="110"/>
                  <a:pt x="180" y="110"/>
                  <a:pt x="180" y="110"/>
                </a:cubicBezTo>
                <a:cubicBezTo>
                  <a:pt x="180" y="110"/>
                  <a:pt x="173" y="107"/>
                  <a:pt x="169" y="106"/>
                </a:cubicBezTo>
                <a:cubicBezTo>
                  <a:pt x="164" y="105"/>
                  <a:pt x="169" y="89"/>
                  <a:pt x="164" y="84"/>
                </a:cubicBezTo>
                <a:cubicBezTo>
                  <a:pt x="161" y="77"/>
                  <a:pt x="157" y="81"/>
                  <a:pt x="151" y="80"/>
                </a:cubicBezTo>
                <a:cubicBezTo>
                  <a:pt x="143" y="79"/>
                  <a:pt x="145" y="63"/>
                  <a:pt x="145" y="63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0"/>
                  <a:pt x="130" y="55"/>
                  <a:pt x="129" y="54"/>
                </a:cubicBezTo>
                <a:cubicBezTo>
                  <a:pt x="128" y="53"/>
                  <a:pt x="124" y="54"/>
                  <a:pt x="124" y="5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2" y="41"/>
                  <a:pt x="122" y="34"/>
                </a:cubicBezTo>
                <a:cubicBezTo>
                  <a:pt x="122" y="29"/>
                  <a:pt x="113" y="18"/>
                  <a:pt x="113" y="18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87" y="14"/>
                  <a:pt x="83" y="14"/>
                </a:cubicBezTo>
                <a:cubicBezTo>
                  <a:pt x="80" y="14"/>
                  <a:pt x="83" y="21"/>
                  <a:pt x="83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4" y="17"/>
                  <a:pt x="74" y="17"/>
                  <a:pt x="74" y="17"/>
                </a:cubicBezTo>
                <a:cubicBezTo>
                  <a:pt x="75" y="11"/>
                  <a:pt x="75" y="11"/>
                  <a:pt x="75" y="11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0"/>
                  <a:pt x="61" y="10"/>
                  <a:pt x="61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49" y="6"/>
                  <a:pt x="42" y="4"/>
                </a:cubicBezTo>
                <a:cubicBezTo>
                  <a:pt x="33" y="0"/>
                  <a:pt x="36" y="9"/>
                  <a:pt x="36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9" y="16"/>
                  <a:pt x="16" y="16"/>
                </a:cubicBezTo>
                <a:cubicBezTo>
                  <a:pt x="13" y="16"/>
                  <a:pt x="12" y="12"/>
                  <a:pt x="6" y="14"/>
                </a:cubicBezTo>
                <a:cubicBezTo>
                  <a:pt x="0" y="15"/>
                  <a:pt x="7" y="22"/>
                  <a:pt x="7" y="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5" name="Freeform 157" descr="© INSCALE GmbH, 18.06.2010"/>
          <p:cNvSpPr>
            <a:spLocks noEditPoints="1"/>
          </p:cNvSpPr>
          <p:nvPr/>
        </p:nvSpPr>
        <p:spPr bwMode="auto">
          <a:xfrm>
            <a:off x="3984846" y="4625075"/>
            <a:ext cx="1012999" cy="719557"/>
          </a:xfrm>
          <a:custGeom>
            <a:avLst/>
            <a:gdLst/>
            <a:ahLst/>
            <a:cxnLst>
              <a:cxn ang="0">
                <a:pos x="428" y="156"/>
              </a:cxn>
              <a:cxn ang="0">
                <a:pos x="402" y="170"/>
              </a:cxn>
              <a:cxn ang="0">
                <a:pos x="387" y="175"/>
              </a:cxn>
              <a:cxn ang="0">
                <a:pos x="365" y="162"/>
              </a:cxn>
              <a:cxn ang="0">
                <a:pos x="361" y="136"/>
              </a:cxn>
              <a:cxn ang="0">
                <a:pos x="361" y="116"/>
              </a:cxn>
              <a:cxn ang="0">
                <a:pos x="350" y="83"/>
              </a:cxn>
              <a:cxn ang="0">
                <a:pos x="332" y="65"/>
              </a:cxn>
              <a:cxn ang="0">
                <a:pos x="291" y="18"/>
              </a:cxn>
              <a:cxn ang="0">
                <a:pos x="247" y="24"/>
              </a:cxn>
              <a:cxn ang="0">
                <a:pos x="202" y="51"/>
              </a:cxn>
              <a:cxn ang="0">
                <a:pos x="164" y="44"/>
              </a:cxn>
              <a:cxn ang="0">
                <a:pos x="115" y="37"/>
              </a:cxn>
              <a:cxn ang="0">
                <a:pos x="107" y="47"/>
              </a:cxn>
              <a:cxn ang="0">
                <a:pos x="93" y="67"/>
              </a:cxn>
              <a:cxn ang="0">
                <a:pos x="81" y="70"/>
              </a:cxn>
              <a:cxn ang="0">
                <a:pos x="71" y="94"/>
              </a:cxn>
              <a:cxn ang="0">
                <a:pos x="65" y="108"/>
              </a:cxn>
              <a:cxn ang="0">
                <a:pos x="59" y="125"/>
              </a:cxn>
              <a:cxn ang="0">
                <a:pos x="55" y="140"/>
              </a:cxn>
              <a:cxn ang="0">
                <a:pos x="45" y="148"/>
              </a:cxn>
              <a:cxn ang="0">
                <a:pos x="43" y="164"/>
              </a:cxn>
              <a:cxn ang="0">
                <a:pos x="27" y="174"/>
              </a:cxn>
              <a:cxn ang="0">
                <a:pos x="12" y="181"/>
              </a:cxn>
              <a:cxn ang="0">
                <a:pos x="0" y="184"/>
              </a:cxn>
              <a:cxn ang="0">
                <a:pos x="12" y="194"/>
              </a:cxn>
              <a:cxn ang="0">
                <a:pos x="17" y="197"/>
              </a:cxn>
              <a:cxn ang="0">
                <a:pos x="31" y="205"/>
              </a:cxn>
              <a:cxn ang="0">
                <a:pos x="33" y="219"/>
              </a:cxn>
              <a:cxn ang="0">
                <a:pos x="45" y="235"/>
              </a:cxn>
              <a:cxn ang="0">
                <a:pos x="55" y="237"/>
              </a:cxn>
              <a:cxn ang="0">
                <a:pos x="63" y="254"/>
              </a:cxn>
              <a:cxn ang="0">
                <a:pos x="71" y="260"/>
              </a:cxn>
              <a:cxn ang="0">
                <a:pos x="75" y="266"/>
              </a:cxn>
              <a:cxn ang="0">
                <a:pos x="95" y="271"/>
              </a:cxn>
              <a:cxn ang="0">
                <a:pos x="115" y="263"/>
              </a:cxn>
              <a:cxn ang="0">
                <a:pos x="129" y="274"/>
              </a:cxn>
              <a:cxn ang="0">
                <a:pos x="123" y="278"/>
              </a:cxn>
              <a:cxn ang="0">
                <a:pos x="123" y="290"/>
              </a:cxn>
              <a:cxn ang="0">
                <a:pos x="129" y="294"/>
              </a:cxn>
              <a:cxn ang="0">
                <a:pos x="148" y="302"/>
              </a:cxn>
              <a:cxn ang="0">
                <a:pos x="151" y="318"/>
              </a:cxn>
              <a:cxn ang="0">
                <a:pos x="179" y="314"/>
              </a:cxn>
              <a:cxn ang="0">
                <a:pos x="206" y="318"/>
              </a:cxn>
              <a:cxn ang="0">
                <a:pos x="229" y="310"/>
              </a:cxn>
              <a:cxn ang="0">
                <a:pos x="250" y="310"/>
              </a:cxn>
              <a:cxn ang="0">
                <a:pos x="271" y="309"/>
              </a:cxn>
              <a:cxn ang="0">
                <a:pos x="308" y="275"/>
              </a:cxn>
              <a:cxn ang="0">
                <a:pos x="355" y="268"/>
              </a:cxn>
              <a:cxn ang="0">
                <a:pos x="372" y="268"/>
              </a:cxn>
              <a:cxn ang="0">
                <a:pos x="385" y="272"/>
              </a:cxn>
              <a:cxn ang="0">
                <a:pos x="413" y="273"/>
              </a:cxn>
              <a:cxn ang="0">
                <a:pos x="408" y="239"/>
              </a:cxn>
              <a:cxn ang="0">
                <a:pos x="411" y="221"/>
              </a:cxn>
              <a:cxn ang="0">
                <a:pos x="407" y="207"/>
              </a:cxn>
              <a:cxn ang="0">
                <a:pos x="413" y="191"/>
              </a:cxn>
              <a:cxn ang="0">
                <a:pos x="420" y="193"/>
              </a:cxn>
              <a:cxn ang="0">
                <a:pos x="424" y="195"/>
              </a:cxn>
              <a:cxn ang="0">
                <a:pos x="419" y="204"/>
              </a:cxn>
              <a:cxn ang="0">
                <a:pos x="431" y="199"/>
              </a:cxn>
              <a:cxn ang="0">
                <a:pos x="443" y="167"/>
              </a:cxn>
              <a:cxn ang="0">
                <a:pos x="418" y="212"/>
              </a:cxn>
              <a:cxn ang="0">
                <a:pos x="418" y="207"/>
              </a:cxn>
            </a:cxnLst>
            <a:rect l="0" t="0" r="r" b="b"/>
            <a:pathLst>
              <a:path w="448" h="319">
                <a:moveTo>
                  <a:pt x="443" y="167"/>
                </a:moveTo>
                <a:cubicBezTo>
                  <a:pt x="443" y="167"/>
                  <a:pt x="439" y="158"/>
                  <a:pt x="428" y="156"/>
                </a:cubicBezTo>
                <a:cubicBezTo>
                  <a:pt x="419" y="155"/>
                  <a:pt x="407" y="170"/>
                  <a:pt x="407" y="170"/>
                </a:cubicBezTo>
                <a:cubicBezTo>
                  <a:pt x="402" y="170"/>
                  <a:pt x="402" y="170"/>
                  <a:pt x="402" y="170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77"/>
                  <a:pt x="399" y="178"/>
                  <a:pt x="387" y="175"/>
                </a:cubicBezTo>
                <a:cubicBezTo>
                  <a:pt x="376" y="173"/>
                  <a:pt x="377" y="167"/>
                  <a:pt x="377" y="167"/>
                </a:cubicBezTo>
                <a:cubicBezTo>
                  <a:pt x="365" y="162"/>
                  <a:pt x="365" y="162"/>
                  <a:pt x="365" y="162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1" y="136"/>
                  <a:pt x="361" y="136"/>
                  <a:pt x="361" y="136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1" y="116"/>
                  <a:pt x="361" y="102"/>
                  <a:pt x="360" y="94"/>
                </a:cubicBezTo>
                <a:cubicBezTo>
                  <a:pt x="358" y="85"/>
                  <a:pt x="350" y="83"/>
                  <a:pt x="350" y="83"/>
                </a:cubicBezTo>
                <a:cubicBezTo>
                  <a:pt x="350" y="83"/>
                  <a:pt x="349" y="76"/>
                  <a:pt x="346" y="71"/>
                </a:cubicBezTo>
                <a:cubicBezTo>
                  <a:pt x="345" y="67"/>
                  <a:pt x="332" y="65"/>
                  <a:pt x="332" y="65"/>
                </a:cubicBezTo>
                <a:cubicBezTo>
                  <a:pt x="332" y="65"/>
                  <a:pt x="316" y="46"/>
                  <a:pt x="310" y="40"/>
                </a:cubicBezTo>
                <a:cubicBezTo>
                  <a:pt x="304" y="36"/>
                  <a:pt x="299" y="33"/>
                  <a:pt x="291" y="18"/>
                </a:cubicBezTo>
                <a:cubicBezTo>
                  <a:pt x="285" y="4"/>
                  <a:pt x="270" y="2"/>
                  <a:pt x="270" y="2"/>
                </a:cubicBezTo>
                <a:cubicBezTo>
                  <a:pt x="252" y="0"/>
                  <a:pt x="247" y="24"/>
                  <a:pt x="247" y="24"/>
                </a:cubicBezTo>
                <a:cubicBezTo>
                  <a:pt x="247" y="24"/>
                  <a:pt x="230" y="33"/>
                  <a:pt x="215" y="37"/>
                </a:cubicBezTo>
                <a:cubicBezTo>
                  <a:pt x="199" y="41"/>
                  <a:pt x="211" y="48"/>
                  <a:pt x="202" y="51"/>
                </a:cubicBezTo>
                <a:cubicBezTo>
                  <a:pt x="192" y="53"/>
                  <a:pt x="182" y="40"/>
                  <a:pt x="178" y="39"/>
                </a:cubicBezTo>
                <a:cubicBezTo>
                  <a:pt x="173" y="37"/>
                  <a:pt x="164" y="44"/>
                  <a:pt x="164" y="44"/>
                </a:cubicBezTo>
                <a:cubicBezTo>
                  <a:pt x="164" y="44"/>
                  <a:pt x="141" y="45"/>
                  <a:pt x="129" y="46"/>
                </a:cubicBezTo>
                <a:cubicBezTo>
                  <a:pt x="116" y="47"/>
                  <a:pt x="122" y="37"/>
                  <a:pt x="115" y="37"/>
                </a:cubicBezTo>
                <a:cubicBezTo>
                  <a:pt x="110" y="37"/>
                  <a:pt x="111" y="48"/>
                  <a:pt x="111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1" y="70"/>
                  <a:pt x="81" y="70"/>
                  <a:pt x="81" y="70"/>
                </a:cubicBezTo>
                <a:cubicBezTo>
                  <a:pt x="70" y="87"/>
                  <a:pt x="70" y="87"/>
                  <a:pt x="70" y="87"/>
                </a:cubicBezTo>
                <a:cubicBezTo>
                  <a:pt x="71" y="94"/>
                  <a:pt x="71" y="94"/>
                  <a:pt x="71" y="94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4"/>
                  <a:pt x="45" y="170"/>
                  <a:pt x="42" y="173"/>
                </a:cubicBezTo>
                <a:cubicBezTo>
                  <a:pt x="39" y="177"/>
                  <a:pt x="33" y="173"/>
                  <a:pt x="27" y="174"/>
                </a:cubicBezTo>
                <a:cubicBezTo>
                  <a:pt x="22" y="175"/>
                  <a:pt x="24" y="182"/>
                  <a:pt x="21" y="183"/>
                </a:cubicBezTo>
                <a:cubicBezTo>
                  <a:pt x="17" y="184"/>
                  <a:pt x="12" y="181"/>
                  <a:pt x="12" y="181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7" y="195"/>
                  <a:pt x="7" y="195"/>
                  <a:pt x="7" y="19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7" y="197"/>
                  <a:pt x="18" y="208"/>
                  <a:pt x="22" y="208"/>
                </a:cubicBezTo>
                <a:cubicBezTo>
                  <a:pt x="25" y="208"/>
                  <a:pt x="31" y="205"/>
                  <a:pt x="31" y="205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7"/>
                  <a:pt x="67" y="231"/>
                  <a:pt x="68" y="239"/>
                </a:cubicBezTo>
                <a:cubicBezTo>
                  <a:pt x="68" y="247"/>
                  <a:pt x="63" y="254"/>
                  <a:pt x="63" y="254"/>
                </a:cubicBezTo>
                <a:cubicBezTo>
                  <a:pt x="72" y="256"/>
                  <a:pt x="72" y="256"/>
                  <a:pt x="72" y="256"/>
                </a:cubicBezTo>
                <a:cubicBezTo>
                  <a:pt x="71" y="260"/>
                  <a:pt x="71" y="260"/>
                  <a:pt x="71" y="260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72" y="265"/>
                  <a:pt x="75" y="266"/>
                </a:cubicBezTo>
                <a:cubicBezTo>
                  <a:pt x="77" y="267"/>
                  <a:pt x="79" y="272"/>
                  <a:pt x="83" y="273"/>
                </a:cubicBezTo>
                <a:cubicBezTo>
                  <a:pt x="88" y="275"/>
                  <a:pt x="92" y="268"/>
                  <a:pt x="95" y="271"/>
                </a:cubicBezTo>
                <a:cubicBezTo>
                  <a:pt x="99" y="273"/>
                  <a:pt x="99" y="282"/>
                  <a:pt x="103" y="281"/>
                </a:cubicBezTo>
                <a:cubicBezTo>
                  <a:pt x="107" y="281"/>
                  <a:pt x="108" y="263"/>
                  <a:pt x="115" y="263"/>
                </a:cubicBezTo>
                <a:cubicBezTo>
                  <a:pt x="124" y="265"/>
                  <a:pt x="130" y="270"/>
                  <a:pt x="130" y="27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5" y="272"/>
                  <a:pt x="125" y="272"/>
                  <a:pt x="125" y="272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90"/>
                  <a:pt x="123" y="290"/>
                  <a:pt x="123" y="290"/>
                </a:cubicBezTo>
                <a:cubicBezTo>
                  <a:pt x="123" y="290"/>
                  <a:pt x="129" y="286"/>
                  <a:pt x="130" y="290"/>
                </a:cubicBezTo>
                <a:cubicBezTo>
                  <a:pt x="131" y="291"/>
                  <a:pt x="130" y="293"/>
                  <a:pt x="129" y="294"/>
                </a:cubicBezTo>
                <a:cubicBezTo>
                  <a:pt x="133" y="296"/>
                  <a:pt x="139" y="299"/>
                  <a:pt x="141" y="299"/>
                </a:cubicBezTo>
                <a:cubicBezTo>
                  <a:pt x="145" y="300"/>
                  <a:pt x="148" y="298"/>
                  <a:pt x="148" y="302"/>
                </a:cubicBezTo>
                <a:cubicBezTo>
                  <a:pt x="149" y="307"/>
                  <a:pt x="142" y="306"/>
                  <a:pt x="141" y="312"/>
                </a:cubicBezTo>
                <a:cubicBezTo>
                  <a:pt x="141" y="317"/>
                  <a:pt x="145" y="318"/>
                  <a:pt x="151" y="318"/>
                </a:cubicBezTo>
                <a:cubicBezTo>
                  <a:pt x="156" y="319"/>
                  <a:pt x="166" y="310"/>
                  <a:pt x="170" y="310"/>
                </a:cubicBezTo>
                <a:cubicBezTo>
                  <a:pt x="173" y="310"/>
                  <a:pt x="179" y="314"/>
                  <a:pt x="179" y="314"/>
                </a:cubicBezTo>
                <a:cubicBezTo>
                  <a:pt x="187" y="314"/>
                  <a:pt x="187" y="314"/>
                  <a:pt x="187" y="314"/>
                </a:cubicBezTo>
                <a:cubicBezTo>
                  <a:pt x="187" y="314"/>
                  <a:pt x="196" y="319"/>
                  <a:pt x="206" y="318"/>
                </a:cubicBezTo>
                <a:cubicBezTo>
                  <a:pt x="217" y="317"/>
                  <a:pt x="218" y="312"/>
                  <a:pt x="221" y="309"/>
                </a:cubicBezTo>
                <a:cubicBezTo>
                  <a:pt x="225" y="308"/>
                  <a:pt x="226" y="310"/>
                  <a:pt x="229" y="310"/>
                </a:cubicBezTo>
                <a:cubicBezTo>
                  <a:pt x="234" y="312"/>
                  <a:pt x="243" y="307"/>
                  <a:pt x="243" y="30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6" y="307"/>
                  <a:pt x="256" y="307"/>
                  <a:pt x="256" y="307"/>
                </a:cubicBezTo>
                <a:cubicBezTo>
                  <a:pt x="256" y="307"/>
                  <a:pt x="258" y="312"/>
                  <a:pt x="271" y="309"/>
                </a:cubicBezTo>
                <a:cubicBezTo>
                  <a:pt x="283" y="306"/>
                  <a:pt x="286" y="298"/>
                  <a:pt x="290" y="292"/>
                </a:cubicBezTo>
                <a:cubicBezTo>
                  <a:pt x="294" y="286"/>
                  <a:pt x="302" y="276"/>
                  <a:pt x="308" y="275"/>
                </a:cubicBezTo>
                <a:cubicBezTo>
                  <a:pt x="313" y="274"/>
                  <a:pt x="328" y="265"/>
                  <a:pt x="337" y="262"/>
                </a:cubicBezTo>
                <a:cubicBezTo>
                  <a:pt x="345" y="259"/>
                  <a:pt x="351" y="267"/>
                  <a:pt x="355" y="268"/>
                </a:cubicBezTo>
                <a:cubicBezTo>
                  <a:pt x="359" y="269"/>
                  <a:pt x="365" y="262"/>
                  <a:pt x="367" y="262"/>
                </a:cubicBezTo>
                <a:cubicBezTo>
                  <a:pt x="369" y="262"/>
                  <a:pt x="369" y="267"/>
                  <a:pt x="372" y="268"/>
                </a:cubicBezTo>
                <a:cubicBezTo>
                  <a:pt x="375" y="269"/>
                  <a:pt x="381" y="262"/>
                  <a:pt x="381" y="262"/>
                </a:cubicBezTo>
                <a:cubicBezTo>
                  <a:pt x="385" y="272"/>
                  <a:pt x="385" y="272"/>
                  <a:pt x="385" y="272"/>
                </a:cubicBezTo>
                <a:cubicBezTo>
                  <a:pt x="385" y="272"/>
                  <a:pt x="393" y="274"/>
                  <a:pt x="397" y="274"/>
                </a:cubicBezTo>
                <a:cubicBezTo>
                  <a:pt x="401" y="275"/>
                  <a:pt x="413" y="273"/>
                  <a:pt x="413" y="273"/>
                </a:cubicBezTo>
                <a:cubicBezTo>
                  <a:pt x="413" y="273"/>
                  <a:pt x="415" y="265"/>
                  <a:pt x="414" y="257"/>
                </a:cubicBezTo>
                <a:cubicBezTo>
                  <a:pt x="414" y="249"/>
                  <a:pt x="408" y="239"/>
                  <a:pt x="408" y="239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07" y="207"/>
                  <a:pt x="407" y="207"/>
                  <a:pt x="407" y="207"/>
                </a:cubicBezTo>
                <a:cubicBezTo>
                  <a:pt x="415" y="203"/>
                  <a:pt x="415" y="203"/>
                  <a:pt x="415" y="203"/>
                </a:cubicBezTo>
                <a:cubicBezTo>
                  <a:pt x="415" y="203"/>
                  <a:pt x="411" y="197"/>
                  <a:pt x="413" y="191"/>
                </a:cubicBezTo>
                <a:cubicBezTo>
                  <a:pt x="414" y="184"/>
                  <a:pt x="421" y="189"/>
                  <a:pt x="421" y="189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2" y="198"/>
                  <a:pt x="422" y="198"/>
                  <a:pt x="422" y="198"/>
                </a:cubicBezTo>
                <a:cubicBezTo>
                  <a:pt x="424" y="195"/>
                  <a:pt x="424" y="195"/>
                  <a:pt x="424" y="195"/>
                </a:cubicBezTo>
                <a:cubicBezTo>
                  <a:pt x="426" y="198"/>
                  <a:pt x="426" y="198"/>
                  <a:pt x="426" y="198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8" y="202"/>
                  <a:pt x="431" y="199"/>
                </a:cubicBezTo>
                <a:cubicBezTo>
                  <a:pt x="434" y="198"/>
                  <a:pt x="439" y="198"/>
                  <a:pt x="443" y="192"/>
                </a:cubicBezTo>
                <a:cubicBezTo>
                  <a:pt x="448" y="187"/>
                  <a:pt x="443" y="167"/>
                  <a:pt x="443" y="167"/>
                </a:cubicBezTo>
                <a:close/>
                <a:moveTo>
                  <a:pt x="415" y="211"/>
                </a:moveTo>
                <a:cubicBezTo>
                  <a:pt x="418" y="212"/>
                  <a:pt x="418" y="212"/>
                  <a:pt x="418" y="212"/>
                </a:cubicBezTo>
                <a:cubicBezTo>
                  <a:pt x="420" y="209"/>
                  <a:pt x="420" y="209"/>
                  <a:pt x="420" y="209"/>
                </a:cubicBezTo>
                <a:cubicBezTo>
                  <a:pt x="418" y="207"/>
                  <a:pt x="418" y="207"/>
                  <a:pt x="418" y="207"/>
                </a:cubicBezTo>
                <a:lnTo>
                  <a:pt x="415" y="211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6" name="Freeform 158" descr="© INSCALE GmbH, 18.06.2010"/>
          <p:cNvSpPr>
            <a:spLocks noEditPoints="1"/>
          </p:cNvSpPr>
          <p:nvPr/>
        </p:nvSpPr>
        <p:spPr bwMode="auto">
          <a:xfrm>
            <a:off x="3597751" y="1508036"/>
            <a:ext cx="863156" cy="152183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7" name="Freeform 159" descr="© INSCALE GmbH, 18.06.2010"/>
          <p:cNvSpPr>
            <a:spLocks/>
          </p:cNvSpPr>
          <p:nvPr/>
        </p:nvSpPr>
        <p:spPr bwMode="auto">
          <a:xfrm>
            <a:off x="4253313" y="5210397"/>
            <a:ext cx="678974" cy="493232"/>
          </a:xfrm>
          <a:custGeom>
            <a:avLst/>
            <a:gdLst/>
            <a:ahLst/>
            <a:cxnLst>
              <a:cxn ang="0">
                <a:pos x="278" y="15"/>
              </a:cxn>
              <a:cxn ang="0">
                <a:pos x="262" y="3"/>
              </a:cxn>
              <a:cxn ang="0">
                <a:pos x="248" y="3"/>
              </a:cxn>
              <a:cxn ang="0">
                <a:pos x="218" y="3"/>
              </a:cxn>
              <a:cxn ang="0">
                <a:pos x="171" y="33"/>
              </a:cxn>
              <a:cxn ang="0">
                <a:pos x="137" y="48"/>
              </a:cxn>
              <a:cxn ang="0">
                <a:pos x="124" y="48"/>
              </a:cxn>
              <a:cxn ang="0">
                <a:pos x="102" y="50"/>
              </a:cxn>
              <a:cxn ang="0">
                <a:pos x="68" y="55"/>
              </a:cxn>
              <a:cxn ang="0">
                <a:pos x="51" y="51"/>
              </a:cxn>
              <a:cxn ang="0">
                <a:pos x="22" y="53"/>
              </a:cxn>
              <a:cxn ang="0">
                <a:pos x="22" y="40"/>
              </a:cxn>
              <a:cxn ang="0">
                <a:pos x="8" y="39"/>
              </a:cxn>
              <a:cxn ang="0">
                <a:pos x="2" y="50"/>
              </a:cxn>
              <a:cxn ang="0">
                <a:pos x="8" y="74"/>
              </a:cxn>
              <a:cxn ang="0">
                <a:pos x="27" y="89"/>
              </a:cxn>
              <a:cxn ang="0">
                <a:pos x="29" y="116"/>
              </a:cxn>
              <a:cxn ang="0">
                <a:pos x="16" y="123"/>
              </a:cxn>
              <a:cxn ang="0">
                <a:pos x="17" y="132"/>
              </a:cxn>
              <a:cxn ang="0">
                <a:pos x="21" y="149"/>
              </a:cxn>
              <a:cxn ang="0">
                <a:pos x="22" y="166"/>
              </a:cxn>
              <a:cxn ang="0">
                <a:pos x="42" y="173"/>
              </a:cxn>
              <a:cxn ang="0">
                <a:pos x="52" y="190"/>
              </a:cxn>
              <a:cxn ang="0">
                <a:pos x="53" y="219"/>
              </a:cxn>
              <a:cxn ang="0">
                <a:pos x="68" y="213"/>
              </a:cxn>
              <a:cxn ang="0">
                <a:pos x="75" y="211"/>
              </a:cxn>
              <a:cxn ang="0">
                <a:pos x="89" y="208"/>
              </a:cxn>
              <a:cxn ang="0">
                <a:pos x="99" y="202"/>
              </a:cxn>
              <a:cxn ang="0">
                <a:pos x="106" y="201"/>
              </a:cxn>
              <a:cxn ang="0">
                <a:pos x="111" y="196"/>
              </a:cxn>
              <a:cxn ang="0">
                <a:pos x="119" y="197"/>
              </a:cxn>
              <a:cxn ang="0">
                <a:pos x="134" y="198"/>
              </a:cxn>
              <a:cxn ang="0">
                <a:pos x="143" y="203"/>
              </a:cxn>
              <a:cxn ang="0">
                <a:pos x="163" y="202"/>
              </a:cxn>
              <a:cxn ang="0">
                <a:pos x="192" y="195"/>
              </a:cxn>
              <a:cxn ang="0">
                <a:pos x="209" y="185"/>
              </a:cxn>
              <a:cxn ang="0">
                <a:pos x="215" y="165"/>
              </a:cxn>
              <a:cxn ang="0">
                <a:pos x="225" y="156"/>
              </a:cxn>
              <a:cxn ang="0">
                <a:pos x="239" y="143"/>
              </a:cxn>
              <a:cxn ang="0">
                <a:pos x="250" y="136"/>
              </a:cxn>
              <a:cxn ang="0">
                <a:pos x="268" y="139"/>
              </a:cxn>
              <a:cxn ang="0">
                <a:pos x="285" y="138"/>
              </a:cxn>
              <a:cxn ang="0">
                <a:pos x="288" y="133"/>
              </a:cxn>
              <a:cxn ang="0">
                <a:pos x="284" y="121"/>
              </a:cxn>
              <a:cxn ang="0">
                <a:pos x="276" y="111"/>
              </a:cxn>
              <a:cxn ang="0">
                <a:pos x="264" y="108"/>
              </a:cxn>
              <a:cxn ang="0">
                <a:pos x="260" y="98"/>
              </a:cxn>
              <a:cxn ang="0">
                <a:pos x="268" y="88"/>
              </a:cxn>
              <a:cxn ang="0">
                <a:pos x="273" y="73"/>
              </a:cxn>
              <a:cxn ang="0">
                <a:pos x="264" y="56"/>
              </a:cxn>
              <a:cxn ang="0">
                <a:pos x="279" y="40"/>
              </a:cxn>
              <a:cxn ang="0">
                <a:pos x="300" y="26"/>
              </a:cxn>
              <a:cxn ang="0">
                <a:pos x="294" y="14"/>
              </a:cxn>
            </a:cxnLst>
            <a:rect l="0" t="0" r="r" b="b"/>
            <a:pathLst>
              <a:path w="300" h="219">
                <a:moveTo>
                  <a:pt x="294" y="14"/>
                </a:moveTo>
                <a:cubicBezTo>
                  <a:pt x="294" y="14"/>
                  <a:pt x="282" y="16"/>
                  <a:pt x="278" y="15"/>
                </a:cubicBezTo>
                <a:cubicBezTo>
                  <a:pt x="274" y="15"/>
                  <a:pt x="266" y="13"/>
                  <a:pt x="266" y="13"/>
                </a:cubicBezTo>
                <a:cubicBezTo>
                  <a:pt x="262" y="3"/>
                  <a:pt x="262" y="3"/>
                  <a:pt x="262" y="3"/>
                </a:cubicBezTo>
                <a:cubicBezTo>
                  <a:pt x="262" y="3"/>
                  <a:pt x="256" y="10"/>
                  <a:pt x="253" y="9"/>
                </a:cubicBezTo>
                <a:cubicBezTo>
                  <a:pt x="250" y="8"/>
                  <a:pt x="250" y="3"/>
                  <a:pt x="248" y="3"/>
                </a:cubicBezTo>
                <a:cubicBezTo>
                  <a:pt x="246" y="3"/>
                  <a:pt x="240" y="10"/>
                  <a:pt x="236" y="9"/>
                </a:cubicBezTo>
                <a:cubicBezTo>
                  <a:pt x="232" y="8"/>
                  <a:pt x="226" y="0"/>
                  <a:pt x="218" y="3"/>
                </a:cubicBezTo>
                <a:cubicBezTo>
                  <a:pt x="209" y="6"/>
                  <a:pt x="194" y="15"/>
                  <a:pt x="189" y="16"/>
                </a:cubicBezTo>
                <a:cubicBezTo>
                  <a:pt x="183" y="17"/>
                  <a:pt x="175" y="27"/>
                  <a:pt x="171" y="33"/>
                </a:cubicBezTo>
                <a:cubicBezTo>
                  <a:pt x="167" y="39"/>
                  <a:pt x="164" y="47"/>
                  <a:pt x="152" y="50"/>
                </a:cubicBezTo>
                <a:cubicBezTo>
                  <a:pt x="139" y="53"/>
                  <a:pt x="137" y="48"/>
                  <a:pt x="137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4" y="48"/>
                  <a:pt x="115" y="53"/>
                  <a:pt x="110" y="51"/>
                </a:cubicBezTo>
                <a:cubicBezTo>
                  <a:pt x="107" y="51"/>
                  <a:pt x="106" y="49"/>
                  <a:pt x="102" y="50"/>
                </a:cubicBezTo>
                <a:cubicBezTo>
                  <a:pt x="99" y="53"/>
                  <a:pt x="98" y="58"/>
                  <a:pt x="87" y="59"/>
                </a:cubicBezTo>
                <a:cubicBezTo>
                  <a:pt x="77" y="60"/>
                  <a:pt x="68" y="55"/>
                  <a:pt x="68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4" y="51"/>
                  <a:pt x="51" y="51"/>
                </a:cubicBezTo>
                <a:cubicBezTo>
                  <a:pt x="47" y="51"/>
                  <a:pt x="37" y="60"/>
                  <a:pt x="32" y="59"/>
                </a:cubicBezTo>
                <a:cubicBezTo>
                  <a:pt x="26" y="59"/>
                  <a:pt x="22" y="58"/>
                  <a:pt x="22" y="53"/>
                </a:cubicBezTo>
                <a:cubicBezTo>
                  <a:pt x="23" y="47"/>
                  <a:pt x="30" y="48"/>
                  <a:pt x="29" y="43"/>
                </a:cubicBezTo>
                <a:cubicBezTo>
                  <a:pt x="29" y="39"/>
                  <a:pt x="26" y="41"/>
                  <a:pt x="22" y="40"/>
                </a:cubicBezTo>
                <a:cubicBezTo>
                  <a:pt x="20" y="40"/>
                  <a:pt x="14" y="37"/>
                  <a:pt x="10" y="35"/>
                </a:cubicBezTo>
                <a:cubicBezTo>
                  <a:pt x="9" y="38"/>
                  <a:pt x="8" y="39"/>
                  <a:pt x="8" y="39"/>
                </a:cubicBezTo>
                <a:cubicBezTo>
                  <a:pt x="8" y="39"/>
                  <a:pt x="9" y="44"/>
                  <a:pt x="7" y="47"/>
                </a:cubicBezTo>
                <a:cubicBezTo>
                  <a:pt x="5" y="49"/>
                  <a:pt x="2" y="50"/>
                  <a:pt x="2" y="50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23" y="86"/>
                  <a:pt x="27" y="89"/>
                </a:cubicBezTo>
                <a:cubicBezTo>
                  <a:pt x="33" y="92"/>
                  <a:pt x="38" y="101"/>
                  <a:pt x="38" y="101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29" y="116"/>
                  <a:pt x="28" y="120"/>
                  <a:pt x="26" y="121"/>
                </a:cubicBezTo>
                <a:cubicBezTo>
                  <a:pt x="23" y="122"/>
                  <a:pt x="19" y="120"/>
                  <a:pt x="16" y="123"/>
                </a:cubicBezTo>
                <a:cubicBezTo>
                  <a:pt x="11" y="126"/>
                  <a:pt x="11" y="130"/>
                  <a:pt x="11" y="13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20" y="164"/>
                  <a:pt x="22" y="166"/>
                </a:cubicBezTo>
                <a:cubicBezTo>
                  <a:pt x="24" y="169"/>
                  <a:pt x="27" y="174"/>
                  <a:pt x="32" y="173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53" y="219"/>
                  <a:pt x="53" y="219"/>
                  <a:pt x="53" y="219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4" y="192"/>
                  <a:pt x="117" y="198"/>
                  <a:pt x="119" y="197"/>
                </a:cubicBezTo>
                <a:cubicBezTo>
                  <a:pt x="121" y="195"/>
                  <a:pt x="128" y="191"/>
                  <a:pt x="128" y="191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3" y="202"/>
                  <a:pt x="166" y="207"/>
                  <a:pt x="168" y="206"/>
                </a:cubicBezTo>
                <a:cubicBezTo>
                  <a:pt x="169" y="206"/>
                  <a:pt x="192" y="195"/>
                  <a:pt x="192" y="195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208" y="192"/>
                  <a:pt x="209" y="185"/>
                </a:cubicBezTo>
                <a:cubicBezTo>
                  <a:pt x="209" y="176"/>
                  <a:pt x="199" y="171"/>
                  <a:pt x="201" y="168"/>
                </a:cubicBezTo>
                <a:cubicBezTo>
                  <a:pt x="204" y="166"/>
                  <a:pt x="215" y="165"/>
                  <a:pt x="215" y="165"/>
                </a:cubicBezTo>
                <a:cubicBezTo>
                  <a:pt x="215" y="165"/>
                  <a:pt x="213" y="160"/>
                  <a:pt x="216" y="158"/>
                </a:cubicBezTo>
                <a:cubicBezTo>
                  <a:pt x="218" y="156"/>
                  <a:pt x="223" y="159"/>
                  <a:pt x="225" y="156"/>
                </a:cubicBezTo>
                <a:cubicBezTo>
                  <a:pt x="226" y="152"/>
                  <a:pt x="221" y="148"/>
                  <a:pt x="224" y="145"/>
                </a:cubicBezTo>
                <a:cubicBezTo>
                  <a:pt x="229" y="144"/>
                  <a:pt x="235" y="148"/>
                  <a:pt x="239" y="143"/>
                </a:cubicBezTo>
                <a:cubicBezTo>
                  <a:pt x="245" y="139"/>
                  <a:pt x="245" y="136"/>
                  <a:pt x="247" y="134"/>
                </a:cubicBezTo>
                <a:cubicBezTo>
                  <a:pt x="249" y="133"/>
                  <a:pt x="250" y="136"/>
                  <a:pt x="250" y="136"/>
                </a:cubicBezTo>
                <a:cubicBezTo>
                  <a:pt x="250" y="136"/>
                  <a:pt x="252" y="130"/>
                  <a:pt x="256" y="130"/>
                </a:cubicBezTo>
                <a:cubicBezTo>
                  <a:pt x="259" y="132"/>
                  <a:pt x="264" y="138"/>
                  <a:pt x="268" y="139"/>
                </a:cubicBezTo>
                <a:cubicBezTo>
                  <a:pt x="273" y="139"/>
                  <a:pt x="278" y="135"/>
                  <a:pt x="278" y="135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94" y="130"/>
                  <a:pt x="294" y="130"/>
                  <a:pt x="294" y="130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7" y="103"/>
                  <a:pt x="266" y="106"/>
                  <a:pt x="264" y="108"/>
                </a:cubicBezTo>
                <a:cubicBezTo>
                  <a:pt x="262" y="110"/>
                  <a:pt x="256" y="108"/>
                  <a:pt x="256" y="10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4" y="80"/>
                  <a:pt x="273" y="73"/>
                </a:cubicBezTo>
                <a:cubicBezTo>
                  <a:pt x="273" y="66"/>
                  <a:pt x="272" y="56"/>
                  <a:pt x="272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74" y="54"/>
                  <a:pt x="275" y="51"/>
                </a:cubicBezTo>
                <a:cubicBezTo>
                  <a:pt x="276" y="49"/>
                  <a:pt x="271" y="44"/>
                  <a:pt x="279" y="40"/>
                </a:cubicBezTo>
                <a:cubicBezTo>
                  <a:pt x="286" y="34"/>
                  <a:pt x="294" y="38"/>
                  <a:pt x="294" y="38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0" y="26"/>
                  <a:pt x="297" y="23"/>
                  <a:pt x="296" y="19"/>
                </a:cubicBezTo>
                <a:cubicBezTo>
                  <a:pt x="295" y="17"/>
                  <a:pt x="294" y="14"/>
                  <a:pt x="294" y="1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8" name="Freeform 160" descr="© INSCALE GmbH, 18.06.2010"/>
          <p:cNvSpPr>
            <a:spLocks noEditPoints="1"/>
          </p:cNvSpPr>
          <p:nvPr/>
        </p:nvSpPr>
        <p:spPr bwMode="auto">
          <a:xfrm>
            <a:off x="4023867" y="5581882"/>
            <a:ext cx="1087920" cy="1020803"/>
          </a:xfrm>
          <a:custGeom>
            <a:avLst/>
            <a:gdLst/>
            <a:ahLst/>
            <a:cxnLst>
              <a:cxn ang="0">
                <a:pos x="168" y="214"/>
              </a:cxn>
              <a:cxn ang="0">
                <a:pos x="269" y="244"/>
              </a:cxn>
              <a:cxn ang="0">
                <a:pos x="168" y="189"/>
              </a:cxn>
              <a:cxn ang="0">
                <a:pos x="156" y="148"/>
              </a:cxn>
              <a:cxn ang="0">
                <a:pos x="161" y="113"/>
              </a:cxn>
              <a:cxn ang="0">
                <a:pos x="194" y="117"/>
              </a:cxn>
              <a:cxn ang="0">
                <a:pos x="236" y="119"/>
              </a:cxn>
              <a:cxn ang="0">
                <a:pos x="228" y="73"/>
              </a:cxn>
              <a:cxn ang="0">
                <a:pos x="279" y="58"/>
              </a:cxn>
              <a:cxn ang="0">
                <a:pos x="317" y="0"/>
              </a:cxn>
              <a:cxn ang="0">
                <a:pos x="230" y="26"/>
              </a:cxn>
              <a:cxn ang="0">
                <a:pos x="177" y="46"/>
              </a:cxn>
              <a:cxn ang="0">
                <a:pos x="111" y="71"/>
              </a:cxn>
              <a:cxn ang="0">
                <a:pos x="55" y="132"/>
              </a:cxn>
              <a:cxn ang="0">
                <a:pos x="29" y="182"/>
              </a:cxn>
              <a:cxn ang="0">
                <a:pos x="59" y="230"/>
              </a:cxn>
              <a:cxn ang="0">
                <a:pos x="113" y="255"/>
              </a:cxn>
              <a:cxn ang="0">
                <a:pos x="171" y="245"/>
              </a:cxn>
              <a:cxn ang="0">
                <a:pos x="116" y="267"/>
              </a:cxn>
              <a:cxn ang="0">
                <a:pos x="144" y="353"/>
              </a:cxn>
              <a:cxn ang="0">
                <a:pos x="205" y="353"/>
              </a:cxn>
              <a:cxn ang="0">
                <a:pos x="216" y="296"/>
              </a:cxn>
              <a:cxn ang="0">
                <a:pos x="253" y="275"/>
              </a:cxn>
              <a:cxn ang="0">
                <a:pos x="285" y="129"/>
              </a:cxn>
              <a:cxn ang="0">
                <a:pos x="337" y="172"/>
              </a:cxn>
              <a:cxn ang="0">
                <a:pos x="214" y="193"/>
              </a:cxn>
              <a:cxn ang="0">
                <a:pos x="228" y="180"/>
              </a:cxn>
              <a:cxn ang="0">
                <a:pos x="268" y="198"/>
              </a:cxn>
              <a:cxn ang="0">
                <a:pos x="317" y="213"/>
              </a:cxn>
              <a:cxn ang="0">
                <a:pos x="286" y="255"/>
              </a:cxn>
              <a:cxn ang="0">
                <a:pos x="295" y="273"/>
              </a:cxn>
              <a:cxn ang="0">
                <a:pos x="311" y="283"/>
              </a:cxn>
              <a:cxn ang="0">
                <a:pos x="310" y="303"/>
              </a:cxn>
              <a:cxn ang="0">
                <a:pos x="283" y="316"/>
              </a:cxn>
              <a:cxn ang="0">
                <a:pos x="266" y="290"/>
              </a:cxn>
              <a:cxn ang="0">
                <a:pos x="352" y="262"/>
              </a:cxn>
              <a:cxn ang="0">
                <a:pos x="398" y="246"/>
              </a:cxn>
              <a:cxn ang="0">
                <a:pos x="382" y="274"/>
              </a:cxn>
              <a:cxn ang="0">
                <a:pos x="393" y="285"/>
              </a:cxn>
              <a:cxn ang="0">
                <a:pos x="421" y="296"/>
              </a:cxn>
              <a:cxn ang="0">
                <a:pos x="328" y="330"/>
              </a:cxn>
              <a:cxn ang="0">
                <a:pos x="378" y="333"/>
              </a:cxn>
              <a:cxn ang="0">
                <a:pos x="213" y="278"/>
              </a:cxn>
              <a:cxn ang="0">
                <a:pos x="273" y="334"/>
              </a:cxn>
              <a:cxn ang="0">
                <a:pos x="316" y="332"/>
              </a:cxn>
              <a:cxn ang="0">
                <a:pos x="304" y="339"/>
              </a:cxn>
              <a:cxn ang="0">
                <a:pos x="63" y="291"/>
              </a:cxn>
              <a:cxn ang="0">
                <a:pos x="55" y="260"/>
              </a:cxn>
              <a:cxn ang="0">
                <a:pos x="18" y="190"/>
              </a:cxn>
              <a:cxn ang="0">
                <a:pos x="392" y="415"/>
              </a:cxn>
              <a:cxn ang="0">
                <a:pos x="324" y="420"/>
              </a:cxn>
              <a:cxn ang="0">
                <a:pos x="276" y="414"/>
              </a:cxn>
              <a:cxn ang="0">
                <a:pos x="273" y="440"/>
              </a:cxn>
              <a:cxn ang="0">
                <a:pos x="389" y="429"/>
              </a:cxn>
              <a:cxn ang="0">
                <a:pos x="459" y="352"/>
              </a:cxn>
              <a:cxn ang="0">
                <a:pos x="448" y="337"/>
              </a:cxn>
              <a:cxn ang="0">
                <a:pos x="422" y="322"/>
              </a:cxn>
              <a:cxn ang="0">
                <a:pos x="437" y="390"/>
              </a:cxn>
              <a:cxn ang="0">
                <a:pos x="420" y="398"/>
              </a:cxn>
            </a:cxnLst>
            <a:rect l="0" t="0" r="r" b="b"/>
            <a:pathLst>
              <a:path w="482" h="452">
                <a:moveTo>
                  <a:pt x="253" y="275"/>
                </a:moveTo>
                <a:cubicBezTo>
                  <a:pt x="253" y="275"/>
                  <a:pt x="245" y="270"/>
                  <a:pt x="243" y="261"/>
                </a:cubicBezTo>
                <a:cubicBezTo>
                  <a:pt x="241" y="254"/>
                  <a:pt x="243" y="248"/>
                  <a:pt x="243" y="244"/>
                </a:cubicBezTo>
                <a:cubicBezTo>
                  <a:pt x="243" y="240"/>
                  <a:pt x="223" y="239"/>
                  <a:pt x="219" y="239"/>
                </a:cubicBezTo>
                <a:cubicBezTo>
                  <a:pt x="214" y="238"/>
                  <a:pt x="214" y="232"/>
                  <a:pt x="214" y="232"/>
                </a:cubicBezTo>
                <a:cubicBezTo>
                  <a:pt x="214" y="232"/>
                  <a:pt x="210" y="235"/>
                  <a:pt x="207" y="232"/>
                </a:cubicBezTo>
                <a:cubicBezTo>
                  <a:pt x="204" y="231"/>
                  <a:pt x="193" y="222"/>
                  <a:pt x="193" y="222"/>
                </a:cubicBezTo>
                <a:cubicBezTo>
                  <a:pt x="193" y="222"/>
                  <a:pt x="190" y="226"/>
                  <a:pt x="189" y="226"/>
                </a:cubicBezTo>
                <a:cubicBezTo>
                  <a:pt x="187" y="226"/>
                  <a:pt x="185" y="220"/>
                  <a:pt x="185" y="220"/>
                </a:cubicBezTo>
                <a:cubicBezTo>
                  <a:pt x="169" y="219"/>
                  <a:pt x="169" y="219"/>
                  <a:pt x="169" y="219"/>
                </a:cubicBezTo>
                <a:cubicBezTo>
                  <a:pt x="168" y="214"/>
                  <a:pt x="168" y="214"/>
                  <a:pt x="168" y="214"/>
                </a:cubicBezTo>
                <a:cubicBezTo>
                  <a:pt x="168" y="214"/>
                  <a:pt x="160" y="217"/>
                  <a:pt x="160" y="213"/>
                </a:cubicBezTo>
                <a:cubicBezTo>
                  <a:pt x="160" y="209"/>
                  <a:pt x="174" y="211"/>
                  <a:pt x="174" y="211"/>
                </a:cubicBezTo>
                <a:cubicBezTo>
                  <a:pt x="174" y="211"/>
                  <a:pt x="184" y="211"/>
                  <a:pt x="193" y="213"/>
                </a:cubicBezTo>
                <a:cubicBezTo>
                  <a:pt x="203" y="216"/>
                  <a:pt x="210" y="224"/>
                  <a:pt x="210" y="224"/>
                </a:cubicBezTo>
                <a:cubicBezTo>
                  <a:pt x="216" y="225"/>
                  <a:pt x="216" y="225"/>
                  <a:pt x="216" y="225"/>
                </a:cubicBezTo>
                <a:cubicBezTo>
                  <a:pt x="216" y="225"/>
                  <a:pt x="217" y="232"/>
                  <a:pt x="219" y="235"/>
                </a:cubicBezTo>
                <a:cubicBezTo>
                  <a:pt x="221" y="237"/>
                  <a:pt x="225" y="235"/>
                  <a:pt x="227" y="235"/>
                </a:cubicBezTo>
                <a:cubicBezTo>
                  <a:pt x="229" y="235"/>
                  <a:pt x="238" y="235"/>
                  <a:pt x="244" y="239"/>
                </a:cubicBezTo>
                <a:cubicBezTo>
                  <a:pt x="251" y="244"/>
                  <a:pt x="258" y="258"/>
                  <a:pt x="258" y="258"/>
                </a:cubicBezTo>
                <a:cubicBezTo>
                  <a:pt x="258" y="258"/>
                  <a:pt x="267" y="259"/>
                  <a:pt x="269" y="257"/>
                </a:cubicBezTo>
                <a:cubicBezTo>
                  <a:pt x="271" y="256"/>
                  <a:pt x="269" y="244"/>
                  <a:pt x="269" y="244"/>
                </a:cubicBezTo>
                <a:cubicBezTo>
                  <a:pt x="269" y="244"/>
                  <a:pt x="257" y="246"/>
                  <a:pt x="253" y="239"/>
                </a:cubicBezTo>
                <a:cubicBezTo>
                  <a:pt x="247" y="231"/>
                  <a:pt x="249" y="224"/>
                  <a:pt x="249" y="224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0" y="214"/>
                  <a:pt x="240" y="214"/>
                  <a:pt x="240" y="214"/>
                </a:cubicBezTo>
                <a:cubicBezTo>
                  <a:pt x="240" y="214"/>
                  <a:pt x="236" y="216"/>
                  <a:pt x="229" y="216"/>
                </a:cubicBezTo>
                <a:cubicBezTo>
                  <a:pt x="222" y="216"/>
                  <a:pt x="220" y="212"/>
                  <a:pt x="220" y="212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04" y="207"/>
                  <a:pt x="204" y="207"/>
                  <a:pt x="204" y="207"/>
                </a:cubicBezTo>
                <a:cubicBezTo>
                  <a:pt x="204" y="207"/>
                  <a:pt x="200" y="197"/>
                  <a:pt x="196" y="196"/>
                </a:cubicBezTo>
                <a:cubicBezTo>
                  <a:pt x="192" y="195"/>
                  <a:pt x="185" y="201"/>
                  <a:pt x="180" y="200"/>
                </a:cubicBezTo>
                <a:cubicBezTo>
                  <a:pt x="176" y="199"/>
                  <a:pt x="169" y="192"/>
                  <a:pt x="168" y="189"/>
                </a:cubicBezTo>
                <a:cubicBezTo>
                  <a:pt x="167" y="185"/>
                  <a:pt x="174" y="184"/>
                  <a:pt x="174" y="184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2"/>
                  <a:pt x="184" y="181"/>
                  <a:pt x="187" y="186"/>
                </a:cubicBezTo>
                <a:cubicBezTo>
                  <a:pt x="191" y="192"/>
                  <a:pt x="182" y="193"/>
                  <a:pt x="182" y="193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193" y="184"/>
                  <a:pt x="193" y="184"/>
                  <a:pt x="193" y="184"/>
                </a:cubicBezTo>
                <a:cubicBezTo>
                  <a:pt x="179" y="169"/>
                  <a:pt x="179" y="169"/>
                  <a:pt x="179" y="169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67" y="159"/>
                  <a:pt x="167" y="154"/>
                </a:cubicBezTo>
                <a:cubicBezTo>
                  <a:pt x="167" y="149"/>
                  <a:pt x="156" y="148"/>
                  <a:pt x="156" y="148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1" y="141"/>
                  <a:pt x="147" y="134"/>
                </a:cubicBezTo>
                <a:cubicBezTo>
                  <a:pt x="143" y="129"/>
                  <a:pt x="149" y="117"/>
                  <a:pt x="149" y="117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68" y="113"/>
                  <a:pt x="168" y="113"/>
                  <a:pt x="168" y="113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17"/>
                  <a:pt x="182" y="118"/>
                  <a:pt x="186" y="120"/>
                </a:cubicBezTo>
                <a:cubicBezTo>
                  <a:pt x="189" y="121"/>
                  <a:pt x="188" y="126"/>
                  <a:pt x="188" y="129"/>
                </a:cubicBezTo>
                <a:cubicBezTo>
                  <a:pt x="188" y="132"/>
                  <a:pt x="191" y="134"/>
                  <a:pt x="191" y="134"/>
                </a:cubicBezTo>
                <a:cubicBezTo>
                  <a:pt x="192" y="138"/>
                  <a:pt x="192" y="138"/>
                  <a:pt x="192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10" y="138"/>
                  <a:pt x="212" y="135"/>
                  <a:pt x="209" y="134"/>
                </a:cubicBezTo>
                <a:cubicBezTo>
                  <a:pt x="205" y="132"/>
                  <a:pt x="195" y="130"/>
                  <a:pt x="195" y="130"/>
                </a:cubicBezTo>
                <a:cubicBezTo>
                  <a:pt x="195" y="130"/>
                  <a:pt x="189" y="122"/>
                  <a:pt x="189" y="118"/>
                </a:cubicBezTo>
                <a:cubicBezTo>
                  <a:pt x="189" y="114"/>
                  <a:pt x="194" y="117"/>
                  <a:pt x="194" y="117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21" y="134"/>
                  <a:pt x="221" y="134"/>
                  <a:pt x="221" y="134"/>
                </a:cubicBezTo>
                <a:cubicBezTo>
                  <a:pt x="221" y="134"/>
                  <a:pt x="225" y="130"/>
                  <a:pt x="222" y="125"/>
                </a:cubicBezTo>
                <a:cubicBezTo>
                  <a:pt x="220" y="119"/>
                  <a:pt x="214" y="118"/>
                  <a:pt x="212" y="118"/>
                </a:cubicBezTo>
                <a:cubicBezTo>
                  <a:pt x="209" y="117"/>
                  <a:pt x="206" y="115"/>
                  <a:pt x="206" y="111"/>
                </a:cubicBezTo>
                <a:cubicBezTo>
                  <a:pt x="205" y="107"/>
                  <a:pt x="209" y="106"/>
                  <a:pt x="209" y="106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36" y="119"/>
                  <a:pt x="236" y="119"/>
                  <a:pt x="236" y="119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3" y="102"/>
                  <a:pt x="210" y="102"/>
                </a:cubicBezTo>
                <a:cubicBezTo>
                  <a:pt x="207" y="101"/>
                  <a:pt x="210" y="95"/>
                  <a:pt x="210" y="95"/>
                </a:cubicBezTo>
                <a:cubicBezTo>
                  <a:pt x="210" y="95"/>
                  <a:pt x="200" y="88"/>
                  <a:pt x="200" y="86"/>
                </a:cubicBezTo>
                <a:cubicBezTo>
                  <a:pt x="200" y="84"/>
                  <a:pt x="206" y="81"/>
                  <a:pt x="206" y="81"/>
                </a:cubicBezTo>
                <a:cubicBezTo>
                  <a:pt x="206" y="81"/>
                  <a:pt x="214" y="82"/>
                  <a:pt x="218" y="82"/>
                </a:cubicBezTo>
                <a:cubicBezTo>
                  <a:pt x="221" y="82"/>
                  <a:pt x="228" y="73"/>
                  <a:pt x="228" y="73"/>
                </a:cubicBezTo>
                <a:cubicBezTo>
                  <a:pt x="229" y="68"/>
                  <a:pt x="229" y="68"/>
                  <a:pt x="229" y="68"/>
                </a:cubicBezTo>
                <a:cubicBezTo>
                  <a:pt x="229" y="68"/>
                  <a:pt x="234" y="64"/>
                  <a:pt x="236" y="64"/>
                </a:cubicBezTo>
                <a:cubicBezTo>
                  <a:pt x="239" y="63"/>
                  <a:pt x="244" y="67"/>
                  <a:pt x="250" y="67"/>
                </a:cubicBezTo>
                <a:cubicBezTo>
                  <a:pt x="256" y="66"/>
                  <a:pt x="259" y="64"/>
                  <a:pt x="260" y="63"/>
                </a:cubicBezTo>
                <a:cubicBezTo>
                  <a:pt x="262" y="60"/>
                  <a:pt x="267" y="55"/>
                  <a:pt x="267" y="55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79" y="58"/>
                  <a:pt x="279" y="58"/>
                  <a:pt x="279" y="58"/>
                </a:cubicBezTo>
                <a:cubicBezTo>
                  <a:pt x="279" y="58"/>
                  <a:pt x="305" y="59"/>
                  <a:pt x="310" y="59"/>
                </a:cubicBezTo>
                <a:cubicBezTo>
                  <a:pt x="315" y="60"/>
                  <a:pt x="316" y="66"/>
                  <a:pt x="316" y="66"/>
                </a:cubicBezTo>
                <a:cubicBezTo>
                  <a:pt x="316" y="66"/>
                  <a:pt x="326" y="55"/>
                  <a:pt x="328" y="50"/>
                </a:cubicBezTo>
                <a:cubicBezTo>
                  <a:pt x="331" y="46"/>
                  <a:pt x="323" y="40"/>
                  <a:pt x="323" y="40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9" y="24"/>
                  <a:pt x="329" y="24"/>
                  <a:pt x="329" y="24"/>
                </a:cubicBezTo>
                <a:cubicBezTo>
                  <a:pt x="329" y="24"/>
                  <a:pt x="335" y="25"/>
                  <a:pt x="337" y="23"/>
                </a:cubicBezTo>
                <a:cubicBezTo>
                  <a:pt x="339" y="21"/>
                  <a:pt x="333" y="16"/>
                  <a:pt x="332" y="14"/>
                </a:cubicBezTo>
                <a:cubicBezTo>
                  <a:pt x="331" y="11"/>
                  <a:pt x="331" y="5"/>
                  <a:pt x="331" y="5"/>
                </a:cubicBezTo>
                <a:cubicBezTo>
                  <a:pt x="324" y="2"/>
                  <a:pt x="324" y="2"/>
                  <a:pt x="324" y="2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0"/>
                  <a:pt x="306" y="1"/>
                  <a:pt x="303" y="3"/>
                </a:cubicBezTo>
                <a:cubicBezTo>
                  <a:pt x="301" y="6"/>
                  <a:pt x="311" y="11"/>
                  <a:pt x="311" y="20"/>
                </a:cubicBezTo>
                <a:cubicBezTo>
                  <a:pt x="310" y="27"/>
                  <a:pt x="301" y="31"/>
                  <a:pt x="301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4" y="30"/>
                  <a:pt x="271" y="41"/>
                  <a:pt x="270" y="41"/>
                </a:cubicBezTo>
                <a:cubicBezTo>
                  <a:pt x="268" y="42"/>
                  <a:pt x="265" y="37"/>
                  <a:pt x="265" y="37"/>
                </a:cubicBezTo>
                <a:cubicBezTo>
                  <a:pt x="251" y="33"/>
                  <a:pt x="251" y="33"/>
                  <a:pt x="251" y="33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40" y="32"/>
                  <a:pt x="240" y="32"/>
                  <a:pt x="240" y="32"/>
                </a:cubicBezTo>
                <a:cubicBezTo>
                  <a:pt x="236" y="33"/>
                  <a:pt x="236" y="33"/>
                  <a:pt x="236" y="33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0" y="26"/>
                  <a:pt x="223" y="30"/>
                  <a:pt x="221" y="32"/>
                </a:cubicBezTo>
                <a:cubicBezTo>
                  <a:pt x="219" y="33"/>
                  <a:pt x="216" y="27"/>
                  <a:pt x="216" y="27"/>
                </a:cubicBezTo>
                <a:cubicBezTo>
                  <a:pt x="213" y="31"/>
                  <a:pt x="213" y="31"/>
                  <a:pt x="213" y="31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4" y="42"/>
                  <a:pt x="194" y="42"/>
                  <a:pt x="194" y="42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89" y="46"/>
                  <a:pt x="189" y="46"/>
                  <a:pt x="189" y="46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4"/>
                  <a:pt x="146" y="52"/>
                  <a:pt x="146" y="55"/>
                </a:cubicBezTo>
                <a:cubicBezTo>
                  <a:pt x="145" y="59"/>
                  <a:pt x="146" y="69"/>
                  <a:pt x="146" y="69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1"/>
                  <a:pt x="107" y="72"/>
                  <a:pt x="105" y="75"/>
                </a:cubicBezTo>
                <a:cubicBezTo>
                  <a:pt x="103" y="80"/>
                  <a:pt x="105" y="84"/>
                  <a:pt x="102" y="87"/>
                </a:cubicBezTo>
                <a:cubicBezTo>
                  <a:pt x="98" y="89"/>
                  <a:pt x="92" y="93"/>
                  <a:pt x="92" y="93"/>
                </a:cubicBezTo>
                <a:cubicBezTo>
                  <a:pt x="92" y="93"/>
                  <a:pt x="88" y="91"/>
                  <a:pt x="86" y="91"/>
                </a:cubicBezTo>
                <a:cubicBezTo>
                  <a:pt x="82" y="91"/>
                  <a:pt x="77" y="97"/>
                  <a:pt x="77" y="97"/>
                </a:cubicBezTo>
                <a:cubicBezTo>
                  <a:pt x="61" y="98"/>
                  <a:pt x="61" y="98"/>
                  <a:pt x="61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5" y="109"/>
                  <a:pt x="66" y="113"/>
                </a:cubicBezTo>
                <a:cubicBezTo>
                  <a:pt x="66" y="117"/>
                  <a:pt x="61" y="122"/>
                  <a:pt x="61" y="122"/>
                </a:cubicBezTo>
                <a:cubicBezTo>
                  <a:pt x="61" y="122"/>
                  <a:pt x="58" y="122"/>
                  <a:pt x="56" y="123"/>
                </a:cubicBezTo>
                <a:cubicBezTo>
                  <a:pt x="53" y="126"/>
                  <a:pt x="55" y="132"/>
                  <a:pt x="55" y="132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4" y="144"/>
                  <a:pt x="49" y="149"/>
                </a:cubicBezTo>
                <a:cubicBezTo>
                  <a:pt x="44" y="153"/>
                  <a:pt x="42" y="150"/>
                  <a:pt x="39" y="151"/>
                </a:cubicBezTo>
                <a:cubicBezTo>
                  <a:pt x="36" y="152"/>
                  <a:pt x="37" y="156"/>
                  <a:pt x="37" y="156"/>
                </a:cubicBezTo>
                <a:cubicBezTo>
                  <a:pt x="37" y="156"/>
                  <a:pt x="33" y="154"/>
                  <a:pt x="32" y="159"/>
                </a:cubicBezTo>
                <a:cubicBezTo>
                  <a:pt x="31" y="162"/>
                  <a:pt x="37" y="165"/>
                  <a:pt x="37" y="165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3" y="168"/>
                  <a:pt x="33" y="169"/>
                </a:cubicBezTo>
                <a:cubicBezTo>
                  <a:pt x="32" y="172"/>
                  <a:pt x="33" y="175"/>
                  <a:pt x="33" y="175"/>
                </a:cubicBezTo>
                <a:cubicBezTo>
                  <a:pt x="33" y="175"/>
                  <a:pt x="28" y="180"/>
                  <a:pt x="26" y="180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85" y="216"/>
                  <a:pt x="85" y="216"/>
                  <a:pt x="85" y="216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20"/>
                  <a:pt x="63" y="226"/>
                  <a:pt x="59" y="230"/>
                </a:cubicBezTo>
                <a:cubicBezTo>
                  <a:pt x="55" y="235"/>
                  <a:pt x="54" y="244"/>
                  <a:pt x="57" y="246"/>
                </a:cubicBezTo>
                <a:cubicBezTo>
                  <a:pt x="61" y="249"/>
                  <a:pt x="64" y="242"/>
                  <a:pt x="65" y="238"/>
                </a:cubicBezTo>
                <a:cubicBezTo>
                  <a:pt x="67" y="233"/>
                  <a:pt x="71" y="232"/>
                  <a:pt x="71" y="232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5" y="248"/>
                  <a:pt x="80" y="258"/>
                  <a:pt x="89" y="259"/>
                </a:cubicBezTo>
                <a:cubicBezTo>
                  <a:pt x="97" y="261"/>
                  <a:pt x="98" y="249"/>
                  <a:pt x="98" y="249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08" y="260"/>
                  <a:pt x="111" y="257"/>
                  <a:pt x="113" y="255"/>
                </a:cubicBezTo>
                <a:cubicBezTo>
                  <a:pt x="116" y="254"/>
                  <a:pt x="121" y="255"/>
                  <a:pt x="121" y="255"/>
                </a:cubicBezTo>
                <a:cubicBezTo>
                  <a:pt x="121" y="255"/>
                  <a:pt x="125" y="248"/>
                  <a:pt x="129" y="248"/>
                </a:cubicBezTo>
                <a:cubicBezTo>
                  <a:pt x="134" y="248"/>
                  <a:pt x="144" y="251"/>
                  <a:pt x="144" y="251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56" y="251"/>
                  <a:pt x="156" y="251"/>
                  <a:pt x="156" y="251"/>
                </a:cubicBezTo>
                <a:cubicBezTo>
                  <a:pt x="153" y="245"/>
                  <a:pt x="153" y="245"/>
                  <a:pt x="153" y="245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1" y="252"/>
                  <a:pt x="161" y="252"/>
                  <a:pt x="161" y="252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71" y="245"/>
                  <a:pt x="171" y="245"/>
                  <a:pt x="171" y="245"/>
                </a:cubicBezTo>
                <a:cubicBezTo>
                  <a:pt x="177" y="254"/>
                  <a:pt x="177" y="254"/>
                  <a:pt x="177" y="254"/>
                </a:cubicBezTo>
                <a:cubicBezTo>
                  <a:pt x="177" y="254"/>
                  <a:pt x="192" y="253"/>
                  <a:pt x="197" y="255"/>
                </a:cubicBezTo>
                <a:cubicBezTo>
                  <a:pt x="203" y="257"/>
                  <a:pt x="191" y="262"/>
                  <a:pt x="191" y="26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2" y="268"/>
                  <a:pt x="182" y="268"/>
                  <a:pt x="182" y="268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4" y="273"/>
                  <a:pt x="184" y="273"/>
                  <a:pt x="184" y="273"/>
                </a:cubicBezTo>
                <a:cubicBezTo>
                  <a:pt x="184" y="273"/>
                  <a:pt x="172" y="263"/>
                  <a:pt x="167" y="263"/>
                </a:cubicBezTo>
                <a:cubicBezTo>
                  <a:pt x="162" y="262"/>
                  <a:pt x="146" y="260"/>
                  <a:pt x="146" y="260"/>
                </a:cubicBezTo>
                <a:cubicBezTo>
                  <a:pt x="146" y="260"/>
                  <a:pt x="136" y="255"/>
                  <a:pt x="129" y="255"/>
                </a:cubicBezTo>
                <a:cubicBezTo>
                  <a:pt x="122" y="254"/>
                  <a:pt x="116" y="267"/>
                  <a:pt x="116" y="267"/>
                </a:cubicBezTo>
                <a:cubicBezTo>
                  <a:pt x="102" y="267"/>
                  <a:pt x="102" y="267"/>
                  <a:pt x="102" y="267"/>
                </a:cubicBezTo>
                <a:cubicBezTo>
                  <a:pt x="100" y="279"/>
                  <a:pt x="100" y="279"/>
                  <a:pt x="100" y="279"/>
                </a:cubicBezTo>
                <a:cubicBezTo>
                  <a:pt x="100" y="279"/>
                  <a:pt x="91" y="284"/>
                  <a:pt x="91" y="290"/>
                </a:cubicBezTo>
                <a:cubicBezTo>
                  <a:pt x="91" y="296"/>
                  <a:pt x="100" y="294"/>
                  <a:pt x="100" y="294"/>
                </a:cubicBezTo>
                <a:cubicBezTo>
                  <a:pt x="104" y="303"/>
                  <a:pt x="104" y="303"/>
                  <a:pt x="104" y="303"/>
                </a:cubicBezTo>
                <a:cubicBezTo>
                  <a:pt x="104" y="303"/>
                  <a:pt x="114" y="304"/>
                  <a:pt x="122" y="311"/>
                </a:cubicBezTo>
                <a:cubicBezTo>
                  <a:pt x="130" y="319"/>
                  <a:pt x="122" y="326"/>
                  <a:pt x="120" y="334"/>
                </a:cubicBezTo>
                <a:cubicBezTo>
                  <a:pt x="119" y="340"/>
                  <a:pt x="129" y="346"/>
                  <a:pt x="129" y="346"/>
                </a:cubicBezTo>
                <a:cubicBezTo>
                  <a:pt x="129" y="350"/>
                  <a:pt x="129" y="350"/>
                  <a:pt x="129" y="350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4" y="353"/>
                  <a:pt x="144" y="353"/>
                  <a:pt x="144" y="353"/>
                </a:cubicBezTo>
                <a:cubicBezTo>
                  <a:pt x="144" y="353"/>
                  <a:pt x="141" y="349"/>
                  <a:pt x="144" y="341"/>
                </a:cubicBezTo>
                <a:cubicBezTo>
                  <a:pt x="146" y="333"/>
                  <a:pt x="155" y="339"/>
                  <a:pt x="155" y="339"/>
                </a:cubicBezTo>
                <a:cubicBezTo>
                  <a:pt x="155" y="345"/>
                  <a:pt x="155" y="345"/>
                  <a:pt x="155" y="345"/>
                </a:cubicBezTo>
                <a:cubicBezTo>
                  <a:pt x="155" y="345"/>
                  <a:pt x="160" y="347"/>
                  <a:pt x="165" y="353"/>
                </a:cubicBezTo>
                <a:cubicBezTo>
                  <a:pt x="171" y="358"/>
                  <a:pt x="168" y="369"/>
                  <a:pt x="168" y="369"/>
                </a:cubicBezTo>
                <a:cubicBezTo>
                  <a:pt x="176" y="374"/>
                  <a:pt x="176" y="374"/>
                  <a:pt x="176" y="374"/>
                </a:cubicBezTo>
                <a:cubicBezTo>
                  <a:pt x="176" y="374"/>
                  <a:pt x="173" y="353"/>
                  <a:pt x="181" y="347"/>
                </a:cubicBezTo>
                <a:cubicBezTo>
                  <a:pt x="190" y="340"/>
                  <a:pt x="191" y="353"/>
                  <a:pt x="191" y="353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3" y="366"/>
                  <a:pt x="213" y="366"/>
                  <a:pt x="213" y="36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05" y="346"/>
                  <a:pt x="205" y="346"/>
                  <a:pt x="205" y="346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179" y="299"/>
                  <a:pt x="179" y="299"/>
                  <a:pt x="179" y="299"/>
                </a:cubicBezTo>
                <a:cubicBezTo>
                  <a:pt x="200" y="303"/>
                  <a:pt x="200" y="303"/>
                  <a:pt x="200" y="303"/>
                </a:cubicBezTo>
                <a:cubicBezTo>
                  <a:pt x="197" y="309"/>
                  <a:pt x="197" y="309"/>
                  <a:pt x="197" y="309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11" y="303"/>
                  <a:pt x="211" y="303"/>
                  <a:pt x="211" y="303"/>
                </a:cubicBezTo>
                <a:cubicBezTo>
                  <a:pt x="216" y="304"/>
                  <a:pt x="216" y="304"/>
                  <a:pt x="216" y="304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16" y="296"/>
                  <a:pt x="216" y="296"/>
                  <a:pt x="216" y="296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7"/>
                  <a:pt x="205" y="291"/>
                  <a:pt x="202" y="289"/>
                </a:cubicBezTo>
                <a:cubicBezTo>
                  <a:pt x="197" y="286"/>
                  <a:pt x="202" y="284"/>
                  <a:pt x="202" y="280"/>
                </a:cubicBezTo>
                <a:cubicBezTo>
                  <a:pt x="202" y="276"/>
                  <a:pt x="194" y="277"/>
                  <a:pt x="192" y="275"/>
                </a:cubicBezTo>
                <a:cubicBezTo>
                  <a:pt x="190" y="274"/>
                  <a:pt x="196" y="272"/>
                  <a:pt x="196" y="272"/>
                </a:cubicBezTo>
                <a:cubicBezTo>
                  <a:pt x="208" y="267"/>
                  <a:pt x="208" y="267"/>
                  <a:pt x="208" y="267"/>
                </a:cubicBezTo>
                <a:cubicBezTo>
                  <a:pt x="219" y="260"/>
                  <a:pt x="219" y="260"/>
                  <a:pt x="219" y="260"/>
                </a:cubicBezTo>
                <a:cubicBezTo>
                  <a:pt x="220" y="265"/>
                  <a:pt x="220" y="265"/>
                  <a:pt x="220" y="26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6" y="265"/>
                  <a:pt x="239" y="279"/>
                  <a:pt x="245" y="282"/>
                </a:cubicBezTo>
                <a:cubicBezTo>
                  <a:pt x="251" y="284"/>
                  <a:pt x="253" y="275"/>
                  <a:pt x="253" y="275"/>
                </a:cubicBezTo>
                <a:close/>
                <a:moveTo>
                  <a:pt x="247" y="72"/>
                </a:moveTo>
                <a:cubicBezTo>
                  <a:pt x="234" y="72"/>
                  <a:pt x="238" y="86"/>
                  <a:pt x="247" y="87"/>
                </a:cubicBezTo>
                <a:cubicBezTo>
                  <a:pt x="258" y="88"/>
                  <a:pt x="262" y="72"/>
                  <a:pt x="247" y="72"/>
                </a:cubicBezTo>
                <a:close/>
                <a:moveTo>
                  <a:pt x="288" y="89"/>
                </a:moveTo>
                <a:cubicBezTo>
                  <a:pt x="288" y="89"/>
                  <a:pt x="293" y="91"/>
                  <a:pt x="296" y="94"/>
                </a:cubicBezTo>
                <a:cubicBezTo>
                  <a:pt x="300" y="96"/>
                  <a:pt x="303" y="89"/>
                  <a:pt x="298" y="84"/>
                </a:cubicBezTo>
                <a:cubicBezTo>
                  <a:pt x="292" y="79"/>
                  <a:pt x="288" y="89"/>
                  <a:pt x="288" y="89"/>
                </a:cubicBezTo>
                <a:close/>
                <a:moveTo>
                  <a:pt x="274" y="125"/>
                </a:moveTo>
                <a:cubicBezTo>
                  <a:pt x="276" y="133"/>
                  <a:pt x="276" y="133"/>
                  <a:pt x="276" y="133"/>
                </a:cubicBezTo>
                <a:cubicBezTo>
                  <a:pt x="285" y="134"/>
                  <a:pt x="285" y="134"/>
                  <a:pt x="285" y="134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5" y="129"/>
                  <a:pt x="288" y="134"/>
                  <a:pt x="291" y="134"/>
                </a:cubicBezTo>
                <a:cubicBezTo>
                  <a:pt x="294" y="135"/>
                  <a:pt x="290" y="127"/>
                  <a:pt x="290" y="127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1" y="116"/>
                  <a:pt x="291" y="116"/>
                  <a:pt x="291" y="116"/>
                </a:cubicBezTo>
                <a:cubicBezTo>
                  <a:pt x="287" y="122"/>
                  <a:pt x="287" y="122"/>
                  <a:pt x="287" y="122"/>
                </a:cubicBezTo>
                <a:cubicBezTo>
                  <a:pt x="287" y="122"/>
                  <a:pt x="278" y="118"/>
                  <a:pt x="274" y="125"/>
                </a:cubicBezTo>
                <a:close/>
                <a:moveTo>
                  <a:pt x="322" y="160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4" y="173"/>
                  <a:pt x="334" y="173"/>
                  <a:pt x="334" y="173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40" y="177"/>
                  <a:pt x="340" y="177"/>
                  <a:pt x="340" y="177"/>
                </a:cubicBezTo>
                <a:cubicBezTo>
                  <a:pt x="353" y="176"/>
                  <a:pt x="353" y="176"/>
                  <a:pt x="353" y="176"/>
                </a:cubicBezTo>
                <a:cubicBezTo>
                  <a:pt x="353" y="176"/>
                  <a:pt x="361" y="172"/>
                  <a:pt x="361" y="166"/>
                </a:cubicBezTo>
                <a:cubicBezTo>
                  <a:pt x="361" y="161"/>
                  <a:pt x="350" y="157"/>
                  <a:pt x="350" y="157"/>
                </a:cubicBezTo>
                <a:cubicBezTo>
                  <a:pt x="350" y="157"/>
                  <a:pt x="348" y="150"/>
                  <a:pt x="343" y="151"/>
                </a:cubicBezTo>
                <a:cubicBezTo>
                  <a:pt x="338" y="152"/>
                  <a:pt x="336" y="157"/>
                  <a:pt x="336" y="157"/>
                </a:cubicBezTo>
                <a:lnTo>
                  <a:pt x="322" y="160"/>
                </a:lnTo>
                <a:close/>
                <a:moveTo>
                  <a:pt x="274" y="154"/>
                </a:moveTo>
                <a:cubicBezTo>
                  <a:pt x="274" y="162"/>
                  <a:pt x="277" y="161"/>
                  <a:pt x="279" y="156"/>
                </a:cubicBezTo>
                <a:cubicBezTo>
                  <a:pt x="280" y="149"/>
                  <a:pt x="275" y="149"/>
                  <a:pt x="274" y="154"/>
                </a:cubicBezTo>
                <a:close/>
                <a:moveTo>
                  <a:pt x="214" y="19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08" y="184"/>
                  <a:pt x="208" y="184"/>
                  <a:pt x="208" y="184"/>
                </a:cubicBezTo>
                <a:lnTo>
                  <a:pt x="214" y="193"/>
                </a:lnTo>
                <a:close/>
                <a:moveTo>
                  <a:pt x="202" y="191"/>
                </a:moveTo>
                <a:cubicBezTo>
                  <a:pt x="206" y="188"/>
                  <a:pt x="206" y="188"/>
                  <a:pt x="206" y="188"/>
                </a:cubicBezTo>
                <a:cubicBezTo>
                  <a:pt x="202" y="185"/>
                  <a:pt x="202" y="185"/>
                  <a:pt x="202" y="185"/>
                </a:cubicBezTo>
                <a:cubicBezTo>
                  <a:pt x="197" y="190"/>
                  <a:pt x="197" y="190"/>
                  <a:pt x="197" y="190"/>
                </a:cubicBezTo>
                <a:lnTo>
                  <a:pt x="202" y="191"/>
                </a:lnTo>
                <a:close/>
                <a:moveTo>
                  <a:pt x="222" y="185"/>
                </a:moveTo>
                <a:cubicBezTo>
                  <a:pt x="225" y="186"/>
                  <a:pt x="225" y="186"/>
                  <a:pt x="225" y="186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79"/>
                  <a:pt x="224" y="179"/>
                  <a:pt x="224" y="179"/>
                </a:cubicBezTo>
                <a:lnTo>
                  <a:pt x="222" y="185"/>
                </a:lnTo>
                <a:close/>
                <a:moveTo>
                  <a:pt x="236" y="193"/>
                </a:moveTo>
                <a:cubicBezTo>
                  <a:pt x="240" y="195"/>
                  <a:pt x="240" y="189"/>
                  <a:pt x="236" y="189"/>
                </a:cubicBezTo>
                <a:cubicBezTo>
                  <a:pt x="231" y="189"/>
                  <a:pt x="230" y="192"/>
                  <a:pt x="236" y="193"/>
                </a:cubicBezTo>
                <a:close/>
                <a:moveTo>
                  <a:pt x="268" y="198"/>
                </a:moveTo>
                <a:cubicBezTo>
                  <a:pt x="262" y="200"/>
                  <a:pt x="262" y="200"/>
                  <a:pt x="262" y="200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52" y="198"/>
                  <a:pt x="252" y="198"/>
                  <a:pt x="252" y="198"/>
                </a:cubicBezTo>
                <a:cubicBezTo>
                  <a:pt x="260" y="206"/>
                  <a:pt x="260" y="206"/>
                  <a:pt x="260" y="206"/>
                </a:cubicBezTo>
                <a:lnTo>
                  <a:pt x="268" y="198"/>
                </a:lnTo>
                <a:close/>
                <a:moveTo>
                  <a:pt x="350" y="220"/>
                </a:moveTo>
                <a:cubicBezTo>
                  <a:pt x="350" y="213"/>
                  <a:pt x="343" y="203"/>
                  <a:pt x="343" y="203"/>
                </a:cubicBezTo>
                <a:cubicBezTo>
                  <a:pt x="329" y="208"/>
                  <a:pt x="329" y="208"/>
                  <a:pt x="329" y="208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33" y="213"/>
                  <a:pt x="337" y="216"/>
                  <a:pt x="339" y="220"/>
                </a:cubicBezTo>
                <a:cubicBezTo>
                  <a:pt x="341" y="222"/>
                  <a:pt x="334" y="227"/>
                  <a:pt x="334" y="227"/>
                </a:cubicBezTo>
                <a:cubicBezTo>
                  <a:pt x="343" y="233"/>
                  <a:pt x="343" y="233"/>
                  <a:pt x="343" y="233"/>
                </a:cubicBezTo>
                <a:cubicBezTo>
                  <a:pt x="343" y="233"/>
                  <a:pt x="350" y="225"/>
                  <a:pt x="350" y="220"/>
                </a:cubicBezTo>
                <a:close/>
                <a:moveTo>
                  <a:pt x="318" y="206"/>
                </a:moveTo>
                <a:cubicBezTo>
                  <a:pt x="315" y="207"/>
                  <a:pt x="315" y="207"/>
                  <a:pt x="315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9" y="211"/>
                  <a:pt x="319" y="211"/>
                  <a:pt x="319" y="211"/>
                </a:cubicBezTo>
                <a:lnTo>
                  <a:pt x="318" y="206"/>
                </a:lnTo>
                <a:close/>
                <a:moveTo>
                  <a:pt x="355" y="207"/>
                </a:moveTo>
                <a:cubicBezTo>
                  <a:pt x="348" y="205"/>
                  <a:pt x="348" y="205"/>
                  <a:pt x="348" y="205"/>
                </a:cubicBezTo>
                <a:cubicBezTo>
                  <a:pt x="350" y="208"/>
                  <a:pt x="350" y="208"/>
                  <a:pt x="350" y="208"/>
                </a:cubicBezTo>
                <a:lnTo>
                  <a:pt x="355" y="207"/>
                </a:lnTo>
                <a:close/>
                <a:moveTo>
                  <a:pt x="295" y="267"/>
                </a:moveTo>
                <a:cubicBezTo>
                  <a:pt x="292" y="263"/>
                  <a:pt x="292" y="263"/>
                  <a:pt x="292" y="263"/>
                </a:cubicBezTo>
                <a:cubicBezTo>
                  <a:pt x="294" y="262"/>
                  <a:pt x="294" y="262"/>
                  <a:pt x="294" y="262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2" y="249"/>
                  <a:pt x="282" y="249"/>
                  <a:pt x="282" y="249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92" y="271"/>
                  <a:pt x="292" y="271"/>
                  <a:pt x="292" y="271"/>
                </a:cubicBezTo>
                <a:lnTo>
                  <a:pt x="295" y="267"/>
                </a:lnTo>
                <a:close/>
                <a:moveTo>
                  <a:pt x="295" y="273"/>
                </a:moveTo>
                <a:cubicBezTo>
                  <a:pt x="301" y="276"/>
                  <a:pt x="301" y="276"/>
                  <a:pt x="301" y="276"/>
                </a:cubicBezTo>
                <a:cubicBezTo>
                  <a:pt x="302" y="278"/>
                  <a:pt x="302" y="278"/>
                  <a:pt x="302" y="278"/>
                </a:cubicBezTo>
                <a:cubicBezTo>
                  <a:pt x="309" y="275"/>
                  <a:pt x="309" y="275"/>
                  <a:pt x="309" y="275"/>
                </a:cubicBezTo>
                <a:cubicBezTo>
                  <a:pt x="308" y="271"/>
                  <a:pt x="308" y="271"/>
                  <a:pt x="308" y="271"/>
                </a:cubicBezTo>
                <a:cubicBezTo>
                  <a:pt x="296" y="271"/>
                  <a:pt x="296" y="271"/>
                  <a:pt x="296" y="271"/>
                </a:cubicBezTo>
                <a:lnTo>
                  <a:pt x="295" y="273"/>
                </a:lnTo>
                <a:close/>
                <a:moveTo>
                  <a:pt x="298" y="288"/>
                </a:moveTo>
                <a:cubicBezTo>
                  <a:pt x="293" y="282"/>
                  <a:pt x="293" y="282"/>
                  <a:pt x="293" y="282"/>
                </a:cubicBezTo>
                <a:cubicBezTo>
                  <a:pt x="291" y="282"/>
                  <a:pt x="291" y="282"/>
                  <a:pt x="291" y="282"/>
                </a:cubicBezTo>
                <a:cubicBezTo>
                  <a:pt x="291" y="290"/>
                  <a:pt x="291" y="290"/>
                  <a:pt x="291" y="290"/>
                </a:cubicBezTo>
                <a:lnTo>
                  <a:pt x="298" y="288"/>
                </a:lnTo>
                <a:close/>
                <a:moveTo>
                  <a:pt x="284" y="273"/>
                </a:moveTo>
                <a:cubicBezTo>
                  <a:pt x="278" y="278"/>
                  <a:pt x="278" y="278"/>
                  <a:pt x="278" y="278"/>
                </a:cubicBezTo>
                <a:cubicBezTo>
                  <a:pt x="285" y="279"/>
                  <a:pt x="285" y="279"/>
                  <a:pt x="285" y="279"/>
                </a:cubicBezTo>
                <a:lnTo>
                  <a:pt x="284" y="273"/>
                </a:lnTo>
                <a:close/>
                <a:moveTo>
                  <a:pt x="315" y="278"/>
                </a:moveTo>
                <a:cubicBezTo>
                  <a:pt x="311" y="283"/>
                  <a:pt x="311" y="283"/>
                  <a:pt x="311" y="283"/>
                </a:cubicBezTo>
                <a:cubicBezTo>
                  <a:pt x="316" y="283"/>
                  <a:pt x="316" y="283"/>
                  <a:pt x="316" y="283"/>
                </a:cubicBezTo>
                <a:cubicBezTo>
                  <a:pt x="322" y="278"/>
                  <a:pt x="322" y="278"/>
                  <a:pt x="322" y="278"/>
                </a:cubicBezTo>
                <a:lnTo>
                  <a:pt x="315" y="278"/>
                </a:lnTo>
                <a:close/>
                <a:moveTo>
                  <a:pt x="322" y="310"/>
                </a:moveTo>
                <a:cubicBezTo>
                  <a:pt x="324" y="314"/>
                  <a:pt x="327" y="316"/>
                  <a:pt x="327" y="316"/>
                </a:cubicBezTo>
                <a:cubicBezTo>
                  <a:pt x="333" y="307"/>
                  <a:pt x="333" y="307"/>
                  <a:pt x="333" y="307"/>
                </a:cubicBezTo>
                <a:cubicBezTo>
                  <a:pt x="335" y="300"/>
                  <a:pt x="335" y="300"/>
                  <a:pt x="335" y="300"/>
                </a:cubicBezTo>
                <a:cubicBezTo>
                  <a:pt x="326" y="295"/>
                  <a:pt x="326" y="295"/>
                  <a:pt x="326" y="29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5"/>
                  <a:pt x="319" y="307"/>
                  <a:pt x="322" y="310"/>
                </a:cubicBezTo>
                <a:close/>
                <a:moveTo>
                  <a:pt x="310" y="303"/>
                </a:moveTo>
                <a:cubicBezTo>
                  <a:pt x="310" y="303"/>
                  <a:pt x="308" y="305"/>
                  <a:pt x="308" y="307"/>
                </a:cubicBezTo>
                <a:cubicBezTo>
                  <a:pt x="307" y="310"/>
                  <a:pt x="310" y="316"/>
                  <a:pt x="312" y="314"/>
                </a:cubicBezTo>
                <a:cubicBezTo>
                  <a:pt x="316" y="310"/>
                  <a:pt x="317" y="303"/>
                  <a:pt x="317" y="303"/>
                </a:cubicBezTo>
                <a:lnTo>
                  <a:pt x="310" y="303"/>
                </a:lnTo>
                <a:close/>
                <a:moveTo>
                  <a:pt x="306" y="309"/>
                </a:moveTo>
                <a:cubicBezTo>
                  <a:pt x="302" y="315"/>
                  <a:pt x="302" y="315"/>
                  <a:pt x="302" y="315"/>
                </a:cubicBezTo>
                <a:cubicBezTo>
                  <a:pt x="307" y="316"/>
                  <a:pt x="307" y="316"/>
                  <a:pt x="307" y="316"/>
                </a:cubicBezTo>
                <a:lnTo>
                  <a:pt x="306" y="309"/>
                </a:lnTo>
                <a:close/>
                <a:moveTo>
                  <a:pt x="290" y="320"/>
                </a:moveTo>
                <a:cubicBezTo>
                  <a:pt x="290" y="320"/>
                  <a:pt x="290" y="318"/>
                  <a:pt x="288" y="316"/>
                </a:cubicBezTo>
                <a:cubicBezTo>
                  <a:pt x="285" y="314"/>
                  <a:pt x="283" y="316"/>
                  <a:pt x="283" y="316"/>
                </a:cubicBezTo>
                <a:cubicBezTo>
                  <a:pt x="288" y="323"/>
                  <a:pt x="288" y="323"/>
                  <a:pt x="288" y="323"/>
                </a:cubicBezTo>
                <a:lnTo>
                  <a:pt x="290" y="320"/>
                </a:lnTo>
                <a:close/>
                <a:moveTo>
                  <a:pt x="271" y="311"/>
                </a:moveTo>
                <a:cubicBezTo>
                  <a:pt x="274" y="311"/>
                  <a:pt x="274" y="311"/>
                  <a:pt x="274" y="311"/>
                </a:cubicBezTo>
                <a:cubicBezTo>
                  <a:pt x="277" y="307"/>
                  <a:pt x="277" y="307"/>
                  <a:pt x="277" y="307"/>
                </a:cubicBezTo>
                <a:cubicBezTo>
                  <a:pt x="275" y="304"/>
                  <a:pt x="275" y="304"/>
                  <a:pt x="275" y="304"/>
                </a:cubicBezTo>
                <a:cubicBezTo>
                  <a:pt x="272" y="306"/>
                  <a:pt x="272" y="306"/>
                  <a:pt x="272" y="306"/>
                </a:cubicBezTo>
                <a:lnTo>
                  <a:pt x="271" y="311"/>
                </a:lnTo>
                <a:close/>
                <a:moveTo>
                  <a:pt x="270" y="294"/>
                </a:moveTo>
                <a:cubicBezTo>
                  <a:pt x="271" y="290"/>
                  <a:pt x="270" y="288"/>
                  <a:pt x="270" y="288"/>
                </a:cubicBezTo>
                <a:cubicBezTo>
                  <a:pt x="266" y="290"/>
                  <a:pt x="266" y="290"/>
                  <a:pt x="266" y="290"/>
                </a:cubicBezTo>
                <a:cubicBezTo>
                  <a:pt x="266" y="296"/>
                  <a:pt x="266" y="296"/>
                  <a:pt x="266" y="296"/>
                </a:cubicBezTo>
                <a:cubicBezTo>
                  <a:pt x="267" y="301"/>
                  <a:pt x="267" y="301"/>
                  <a:pt x="267" y="301"/>
                </a:cubicBezTo>
                <a:cubicBezTo>
                  <a:pt x="267" y="301"/>
                  <a:pt x="270" y="300"/>
                  <a:pt x="270" y="294"/>
                </a:cubicBezTo>
                <a:close/>
                <a:moveTo>
                  <a:pt x="260" y="275"/>
                </a:moveTo>
                <a:cubicBezTo>
                  <a:pt x="259" y="287"/>
                  <a:pt x="259" y="287"/>
                  <a:pt x="259" y="287"/>
                </a:cubicBezTo>
                <a:cubicBezTo>
                  <a:pt x="267" y="276"/>
                  <a:pt x="267" y="276"/>
                  <a:pt x="267" y="276"/>
                </a:cubicBezTo>
                <a:lnTo>
                  <a:pt x="260" y="275"/>
                </a:lnTo>
                <a:close/>
                <a:moveTo>
                  <a:pt x="366" y="261"/>
                </a:moveTo>
                <a:cubicBezTo>
                  <a:pt x="367" y="258"/>
                  <a:pt x="367" y="258"/>
                  <a:pt x="367" y="258"/>
                </a:cubicBezTo>
                <a:cubicBezTo>
                  <a:pt x="359" y="262"/>
                  <a:pt x="359" y="262"/>
                  <a:pt x="359" y="262"/>
                </a:cubicBezTo>
                <a:cubicBezTo>
                  <a:pt x="359" y="262"/>
                  <a:pt x="356" y="257"/>
                  <a:pt x="352" y="262"/>
                </a:cubicBezTo>
                <a:cubicBezTo>
                  <a:pt x="348" y="269"/>
                  <a:pt x="351" y="274"/>
                  <a:pt x="351" y="274"/>
                </a:cubicBezTo>
                <a:cubicBezTo>
                  <a:pt x="358" y="269"/>
                  <a:pt x="358" y="269"/>
                  <a:pt x="358" y="269"/>
                </a:cubicBezTo>
                <a:cubicBezTo>
                  <a:pt x="362" y="269"/>
                  <a:pt x="362" y="269"/>
                  <a:pt x="362" y="269"/>
                </a:cubicBezTo>
                <a:lnTo>
                  <a:pt x="366" y="261"/>
                </a:lnTo>
                <a:close/>
                <a:moveTo>
                  <a:pt x="381" y="255"/>
                </a:moveTo>
                <a:cubicBezTo>
                  <a:pt x="384" y="253"/>
                  <a:pt x="384" y="253"/>
                  <a:pt x="384" y="253"/>
                </a:cubicBezTo>
                <a:cubicBezTo>
                  <a:pt x="384" y="253"/>
                  <a:pt x="390" y="258"/>
                  <a:pt x="393" y="257"/>
                </a:cubicBezTo>
                <a:cubicBezTo>
                  <a:pt x="396" y="256"/>
                  <a:pt x="401" y="249"/>
                  <a:pt x="401" y="249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398" y="244"/>
                  <a:pt x="398" y="244"/>
                  <a:pt x="398" y="244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8" y="246"/>
                  <a:pt x="393" y="242"/>
                  <a:pt x="387" y="245"/>
                </a:cubicBezTo>
                <a:cubicBezTo>
                  <a:pt x="381" y="248"/>
                  <a:pt x="376" y="252"/>
                  <a:pt x="376" y="252"/>
                </a:cubicBezTo>
                <a:cubicBezTo>
                  <a:pt x="377" y="257"/>
                  <a:pt x="377" y="257"/>
                  <a:pt x="377" y="257"/>
                </a:cubicBezTo>
                <a:lnTo>
                  <a:pt x="381" y="255"/>
                </a:lnTo>
                <a:close/>
                <a:moveTo>
                  <a:pt x="373" y="258"/>
                </a:moveTo>
                <a:cubicBezTo>
                  <a:pt x="370" y="263"/>
                  <a:pt x="370" y="263"/>
                  <a:pt x="370" y="263"/>
                </a:cubicBezTo>
                <a:cubicBezTo>
                  <a:pt x="376" y="264"/>
                  <a:pt x="376" y="264"/>
                  <a:pt x="376" y="264"/>
                </a:cubicBezTo>
                <a:lnTo>
                  <a:pt x="373" y="258"/>
                </a:lnTo>
                <a:close/>
                <a:moveTo>
                  <a:pt x="377" y="276"/>
                </a:moveTo>
                <a:cubicBezTo>
                  <a:pt x="382" y="284"/>
                  <a:pt x="382" y="284"/>
                  <a:pt x="382" y="284"/>
                </a:cubicBezTo>
                <a:cubicBezTo>
                  <a:pt x="382" y="274"/>
                  <a:pt x="382" y="274"/>
                  <a:pt x="382" y="274"/>
                </a:cubicBezTo>
                <a:lnTo>
                  <a:pt x="377" y="276"/>
                </a:lnTo>
                <a:close/>
                <a:moveTo>
                  <a:pt x="398" y="264"/>
                </a:moveTo>
                <a:cubicBezTo>
                  <a:pt x="402" y="269"/>
                  <a:pt x="402" y="269"/>
                  <a:pt x="402" y="269"/>
                </a:cubicBezTo>
                <a:cubicBezTo>
                  <a:pt x="405" y="267"/>
                  <a:pt x="405" y="267"/>
                  <a:pt x="405" y="267"/>
                </a:cubicBezTo>
                <a:lnTo>
                  <a:pt x="398" y="264"/>
                </a:lnTo>
                <a:close/>
                <a:moveTo>
                  <a:pt x="387" y="278"/>
                </a:moveTo>
                <a:cubicBezTo>
                  <a:pt x="393" y="278"/>
                  <a:pt x="393" y="278"/>
                  <a:pt x="393" y="278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87" y="276"/>
                  <a:pt x="387" y="276"/>
                  <a:pt x="387" y="276"/>
                </a:cubicBezTo>
                <a:lnTo>
                  <a:pt x="387" y="278"/>
                </a:lnTo>
                <a:close/>
                <a:moveTo>
                  <a:pt x="393" y="285"/>
                </a:moveTo>
                <a:cubicBezTo>
                  <a:pt x="398" y="290"/>
                  <a:pt x="398" y="290"/>
                  <a:pt x="398" y="290"/>
                </a:cubicBezTo>
                <a:cubicBezTo>
                  <a:pt x="402" y="289"/>
                  <a:pt x="402" y="289"/>
                  <a:pt x="402" y="289"/>
                </a:cubicBezTo>
                <a:cubicBezTo>
                  <a:pt x="398" y="284"/>
                  <a:pt x="398" y="284"/>
                  <a:pt x="398" y="284"/>
                </a:cubicBezTo>
                <a:lnTo>
                  <a:pt x="393" y="285"/>
                </a:lnTo>
                <a:close/>
                <a:moveTo>
                  <a:pt x="410" y="292"/>
                </a:moveTo>
                <a:cubicBezTo>
                  <a:pt x="403" y="292"/>
                  <a:pt x="403" y="292"/>
                  <a:pt x="403" y="292"/>
                </a:cubicBezTo>
                <a:cubicBezTo>
                  <a:pt x="405" y="300"/>
                  <a:pt x="405" y="300"/>
                  <a:pt x="405" y="300"/>
                </a:cubicBezTo>
                <a:cubicBezTo>
                  <a:pt x="413" y="299"/>
                  <a:pt x="413" y="299"/>
                  <a:pt x="413" y="299"/>
                </a:cubicBezTo>
                <a:lnTo>
                  <a:pt x="410" y="292"/>
                </a:lnTo>
                <a:close/>
                <a:moveTo>
                  <a:pt x="430" y="301"/>
                </a:moveTo>
                <a:cubicBezTo>
                  <a:pt x="421" y="296"/>
                  <a:pt x="421" y="296"/>
                  <a:pt x="421" y="296"/>
                </a:cubicBezTo>
                <a:cubicBezTo>
                  <a:pt x="406" y="314"/>
                  <a:pt x="406" y="314"/>
                  <a:pt x="406" y="314"/>
                </a:cubicBezTo>
                <a:cubicBezTo>
                  <a:pt x="409" y="317"/>
                  <a:pt x="409" y="317"/>
                  <a:pt x="409" y="317"/>
                </a:cubicBezTo>
                <a:cubicBezTo>
                  <a:pt x="411" y="312"/>
                  <a:pt x="411" y="312"/>
                  <a:pt x="411" y="312"/>
                </a:cubicBezTo>
                <a:cubicBezTo>
                  <a:pt x="418" y="311"/>
                  <a:pt x="418" y="311"/>
                  <a:pt x="418" y="311"/>
                </a:cubicBezTo>
                <a:cubicBezTo>
                  <a:pt x="421" y="306"/>
                  <a:pt x="421" y="306"/>
                  <a:pt x="421" y="306"/>
                </a:cubicBezTo>
                <a:lnTo>
                  <a:pt x="430" y="301"/>
                </a:lnTo>
                <a:close/>
                <a:moveTo>
                  <a:pt x="328" y="330"/>
                </a:moveTo>
                <a:cubicBezTo>
                  <a:pt x="319" y="322"/>
                  <a:pt x="319" y="322"/>
                  <a:pt x="319" y="322"/>
                </a:cubicBezTo>
                <a:cubicBezTo>
                  <a:pt x="319" y="329"/>
                  <a:pt x="319" y="329"/>
                  <a:pt x="319" y="329"/>
                </a:cubicBezTo>
                <a:cubicBezTo>
                  <a:pt x="326" y="333"/>
                  <a:pt x="326" y="333"/>
                  <a:pt x="326" y="333"/>
                </a:cubicBezTo>
                <a:lnTo>
                  <a:pt x="328" y="330"/>
                </a:lnTo>
                <a:close/>
                <a:moveTo>
                  <a:pt x="354" y="306"/>
                </a:moveTo>
                <a:cubicBezTo>
                  <a:pt x="344" y="321"/>
                  <a:pt x="344" y="321"/>
                  <a:pt x="344" y="321"/>
                </a:cubicBezTo>
                <a:cubicBezTo>
                  <a:pt x="352" y="319"/>
                  <a:pt x="352" y="319"/>
                  <a:pt x="352" y="319"/>
                </a:cubicBezTo>
                <a:cubicBezTo>
                  <a:pt x="355" y="311"/>
                  <a:pt x="355" y="311"/>
                  <a:pt x="355" y="311"/>
                </a:cubicBezTo>
                <a:cubicBezTo>
                  <a:pt x="360" y="308"/>
                  <a:pt x="360" y="308"/>
                  <a:pt x="360" y="308"/>
                </a:cubicBezTo>
                <a:lnTo>
                  <a:pt x="354" y="306"/>
                </a:lnTo>
                <a:close/>
                <a:moveTo>
                  <a:pt x="378" y="333"/>
                </a:moveTo>
                <a:cubicBezTo>
                  <a:pt x="386" y="323"/>
                  <a:pt x="386" y="323"/>
                  <a:pt x="386" y="323"/>
                </a:cubicBezTo>
                <a:cubicBezTo>
                  <a:pt x="383" y="321"/>
                  <a:pt x="383" y="321"/>
                  <a:pt x="383" y="321"/>
                </a:cubicBezTo>
                <a:cubicBezTo>
                  <a:pt x="375" y="326"/>
                  <a:pt x="375" y="326"/>
                  <a:pt x="375" y="326"/>
                </a:cubicBezTo>
                <a:lnTo>
                  <a:pt x="378" y="333"/>
                </a:lnTo>
                <a:close/>
                <a:moveTo>
                  <a:pt x="231" y="176"/>
                </a:moveTo>
                <a:cubicBezTo>
                  <a:pt x="233" y="170"/>
                  <a:pt x="233" y="170"/>
                  <a:pt x="233" y="170"/>
                </a:cubicBezTo>
                <a:cubicBezTo>
                  <a:pt x="228" y="175"/>
                  <a:pt x="228" y="175"/>
                  <a:pt x="228" y="175"/>
                </a:cubicBezTo>
                <a:lnTo>
                  <a:pt x="231" y="176"/>
                </a:lnTo>
                <a:close/>
                <a:moveTo>
                  <a:pt x="211" y="268"/>
                </a:moveTo>
                <a:cubicBezTo>
                  <a:pt x="213" y="272"/>
                  <a:pt x="213" y="272"/>
                  <a:pt x="213" y="272"/>
                </a:cubicBezTo>
                <a:cubicBezTo>
                  <a:pt x="218" y="269"/>
                  <a:pt x="218" y="269"/>
                  <a:pt x="218" y="269"/>
                </a:cubicBezTo>
                <a:cubicBezTo>
                  <a:pt x="216" y="263"/>
                  <a:pt x="216" y="263"/>
                  <a:pt x="216" y="263"/>
                </a:cubicBezTo>
                <a:lnTo>
                  <a:pt x="211" y="268"/>
                </a:lnTo>
                <a:close/>
                <a:moveTo>
                  <a:pt x="222" y="278"/>
                </a:moveTo>
                <a:cubicBezTo>
                  <a:pt x="213" y="278"/>
                  <a:pt x="213" y="278"/>
                  <a:pt x="213" y="278"/>
                </a:cubicBezTo>
                <a:cubicBezTo>
                  <a:pt x="217" y="286"/>
                  <a:pt x="217" y="286"/>
                  <a:pt x="217" y="286"/>
                </a:cubicBezTo>
                <a:lnTo>
                  <a:pt x="222" y="278"/>
                </a:lnTo>
                <a:close/>
                <a:moveTo>
                  <a:pt x="200" y="382"/>
                </a:moveTo>
                <a:cubicBezTo>
                  <a:pt x="209" y="386"/>
                  <a:pt x="209" y="386"/>
                  <a:pt x="209" y="386"/>
                </a:cubicBezTo>
                <a:cubicBezTo>
                  <a:pt x="210" y="379"/>
                  <a:pt x="210" y="379"/>
                  <a:pt x="210" y="379"/>
                </a:cubicBezTo>
                <a:cubicBezTo>
                  <a:pt x="201" y="372"/>
                  <a:pt x="201" y="372"/>
                  <a:pt x="201" y="372"/>
                </a:cubicBezTo>
                <a:lnTo>
                  <a:pt x="200" y="382"/>
                </a:lnTo>
                <a:close/>
                <a:moveTo>
                  <a:pt x="283" y="333"/>
                </a:moveTo>
                <a:cubicBezTo>
                  <a:pt x="276" y="332"/>
                  <a:pt x="276" y="332"/>
                  <a:pt x="276" y="332"/>
                </a:cubicBezTo>
                <a:cubicBezTo>
                  <a:pt x="276" y="337"/>
                  <a:pt x="276" y="337"/>
                  <a:pt x="276" y="337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70" y="335"/>
                  <a:pt x="270" y="335"/>
                  <a:pt x="270" y="335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83" y="341"/>
                  <a:pt x="283" y="341"/>
                  <a:pt x="283" y="341"/>
                </a:cubicBezTo>
                <a:lnTo>
                  <a:pt x="283" y="333"/>
                </a:lnTo>
                <a:close/>
                <a:moveTo>
                  <a:pt x="263" y="327"/>
                </a:moveTo>
                <a:cubicBezTo>
                  <a:pt x="259" y="331"/>
                  <a:pt x="259" y="331"/>
                  <a:pt x="259" y="331"/>
                </a:cubicBezTo>
                <a:cubicBezTo>
                  <a:pt x="266" y="335"/>
                  <a:pt x="266" y="335"/>
                  <a:pt x="266" y="335"/>
                </a:cubicBezTo>
                <a:lnTo>
                  <a:pt x="263" y="327"/>
                </a:lnTo>
                <a:close/>
                <a:moveTo>
                  <a:pt x="311" y="327"/>
                </a:moveTo>
                <a:cubicBezTo>
                  <a:pt x="305" y="337"/>
                  <a:pt x="305" y="337"/>
                  <a:pt x="305" y="337"/>
                </a:cubicBezTo>
                <a:cubicBezTo>
                  <a:pt x="316" y="332"/>
                  <a:pt x="316" y="332"/>
                  <a:pt x="316" y="332"/>
                </a:cubicBezTo>
                <a:lnTo>
                  <a:pt x="311" y="327"/>
                </a:lnTo>
                <a:close/>
                <a:moveTo>
                  <a:pt x="337" y="350"/>
                </a:moveTo>
                <a:cubicBezTo>
                  <a:pt x="331" y="340"/>
                  <a:pt x="331" y="340"/>
                  <a:pt x="331" y="340"/>
                </a:cubicBezTo>
                <a:cubicBezTo>
                  <a:pt x="325" y="343"/>
                  <a:pt x="325" y="343"/>
                  <a:pt x="325" y="343"/>
                </a:cubicBezTo>
                <a:cubicBezTo>
                  <a:pt x="329" y="352"/>
                  <a:pt x="329" y="352"/>
                  <a:pt x="329" y="352"/>
                </a:cubicBezTo>
                <a:lnTo>
                  <a:pt x="337" y="350"/>
                </a:lnTo>
                <a:close/>
                <a:moveTo>
                  <a:pt x="349" y="349"/>
                </a:moveTo>
                <a:cubicBezTo>
                  <a:pt x="356" y="346"/>
                  <a:pt x="356" y="346"/>
                  <a:pt x="356" y="346"/>
                </a:cubicBezTo>
                <a:cubicBezTo>
                  <a:pt x="351" y="341"/>
                  <a:pt x="351" y="341"/>
                  <a:pt x="351" y="341"/>
                </a:cubicBezTo>
                <a:lnTo>
                  <a:pt x="349" y="349"/>
                </a:lnTo>
                <a:close/>
                <a:moveTo>
                  <a:pt x="304" y="339"/>
                </a:moveTo>
                <a:cubicBezTo>
                  <a:pt x="298" y="335"/>
                  <a:pt x="298" y="335"/>
                  <a:pt x="298" y="335"/>
                </a:cubicBezTo>
                <a:cubicBezTo>
                  <a:pt x="296" y="337"/>
                  <a:pt x="296" y="337"/>
                  <a:pt x="296" y="337"/>
                </a:cubicBezTo>
                <a:cubicBezTo>
                  <a:pt x="303" y="342"/>
                  <a:pt x="303" y="342"/>
                  <a:pt x="303" y="342"/>
                </a:cubicBezTo>
                <a:lnTo>
                  <a:pt x="304" y="339"/>
                </a:lnTo>
                <a:close/>
                <a:moveTo>
                  <a:pt x="63" y="291"/>
                </a:moveTo>
                <a:cubicBezTo>
                  <a:pt x="67" y="300"/>
                  <a:pt x="67" y="300"/>
                  <a:pt x="67" y="300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69" y="287"/>
                  <a:pt x="69" y="287"/>
                  <a:pt x="69" y="287"/>
                </a:cubicBezTo>
                <a:lnTo>
                  <a:pt x="63" y="291"/>
                </a:lnTo>
                <a:close/>
                <a:moveTo>
                  <a:pt x="43" y="268"/>
                </a:moveTo>
                <a:cubicBezTo>
                  <a:pt x="44" y="273"/>
                  <a:pt x="44" y="273"/>
                  <a:pt x="44" y="273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7" y="260"/>
                  <a:pt x="47" y="260"/>
                  <a:pt x="47" y="260"/>
                </a:cubicBezTo>
                <a:lnTo>
                  <a:pt x="43" y="268"/>
                </a:lnTo>
                <a:close/>
                <a:moveTo>
                  <a:pt x="69" y="279"/>
                </a:moveTo>
                <a:cubicBezTo>
                  <a:pt x="72" y="277"/>
                  <a:pt x="71" y="272"/>
                  <a:pt x="66" y="267"/>
                </a:cubicBezTo>
                <a:cubicBezTo>
                  <a:pt x="62" y="261"/>
                  <a:pt x="57" y="254"/>
                  <a:pt x="57" y="254"/>
                </a:cubicBezTo>
                <a:cubicBezTo>
                  <a:pt x="55" y="255"/>
                  <a:pt x="55" y="255"/>
                  <a:pt x="55" y="255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1" y="262"/>
                  <a:pt x="49" y="277"/>
                  <a:pt x="55" y="277"/>
                </a:cubicBezTo>
                <a:cubicBezTo>
                  <a:pt x="59" y="277"/>
                  <a:pt x="64" y="276"/>
                  <a:pt x="64" y="276"/>
                </a:cubicBezTo>
                <a:cubicBezTo>
                  <a:pt x="64" y="276"/>
                  <a:pt x="64" y="280"/>
                  <a:pt x="69" y="279"/>
                </a:cubicBezTo>
                <a:close/>
                <a:moveTo>
                  <a:pt x="67" y="263"/>
                </a:moveTo>
                <a:cubicBezTo>
                  <a:pt x="71" y="264"/>
                  <a:pt x="74" y="267"/>
                  <a:pt x="74" y="267"/>
                </a:cubicBezTo>
                <a:cubicBezTo>
                  <a:pt x="74" y="267"/>
                  <a:pt x="76" y="264"/>
                  <a:pt x="72" y="260"/>
                </a:cubicBezTo>
                <a:cubicBezTo>
                  <a:pt x="69" y="257"/>
                  <a:pt x="66" y="251"/>
                  <a:pt x="66" y="251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62" y="252"/>
                  <a:pt x="64" y="261"/>
                  <a:pt x="67" y="263"/>
                </a:cubicBezTo>
                <a:close/>
                <a:moveTo>
                  <a:pt x="18" y="190"/>
                </a:moveTo>
                <a:cubicBezTo>
                  <a:pt x="16" y="185"/>
                  <a:pt x="18" y="183"/>
                  <a:pt x="18" y="183"/>
                </a:cubicBezTo>
                <a:cubicBezTo>
                  <a:pt x="12" y="179"/>
                  <a:pt x="12" y="179"/>
                  <a:pt x="12" y="179"/>
                </a:cubicBezTo>
                <a:cubicBezTo>
                  <a:pt x="12" y="179"/>
                  <a:pt x="16" y="180"/>
                  <a:pt x="16" y="177"/>
                </a:cubicBezTo>
                <a:cubicBezTo>
                  <a:pt x="16" y="173"/>
                  <a:pt x="12" y="169"/>
                  <a:pt x="6" y="173"/>
                </a:cubicBezTo>
                <a:cubicBezTo>
                  <a:pt x="0" y="176"/>
                  <a:pt x="0" y="181"/>
                  <a:pt x="5" y="183"/>
                </a:cubicBezTo>
                <a:cubicBezTo>
                  <a:pt x="8" y="185"/>
                  <a:pt x="12" y="189"/>
                  <a:pt x="12" y="189"/>
                </a:cubicBezTo>
                <a:cubicBezTo>
                  <a:pt x="12" y="189"/>
                  <a:pt x="10" y="193"/>
                  <a:pt x="14" y="195"/>
                </a:cubicBezTo>
                <a:cubicBezTo>
                  <a:pt x="29" y="199"/>
                  <a:pt x="29" y="199"/>
                  <a:pt x="29" y="199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5" y="193"/>
                  <a:pt x="21" y="194"/>
                  <a:pt x="18" y="190"/>
                </a:cubicBezTo>
                <a:close/>
                <a:moveTo>
                  <a:pt x="392" y="415"/>
                </a:moveTo>
                <a:cubicBezTo>
                  <a:pt x="392" y="415"/>
                  <a:pt x="393" y="410"/>
                  <a:pt x="392" y="409"/>
                </a:cubicBezTo>
                <a:cubicBezTo>
                  <a:pt x="390" y="409"/>
                  <a:pt x="385" y="418"/>
                  <a:pt x="385" y="418"/>
                </a:cubicBezTo>
                <a:cubicBezTo>
                  <a:pt x="385" y="418"/>
                  <a:pt x="383" y="416"/>
                  <a:pt x="382" y="416"/>
                </a:cubicBezTo>
                <a:cubicBezTo>
                  <a:pt x="380" y="416"/>
                  <a:pt x="372" y="421"/>
                  <a:pt x="372" y="421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0" y="422"/>
                  <a:pt x="369" y="426"/>
                  <a:pt x="366" y="426"/>
                </a:cubicBezTo>
                <a:cubicBezTo>
                  <a:pt x="362" y="427"/>
                  <a:pt x="362" y="418"/>
                  <a:pt x="362" y="418"/>
                </a:cubicBezTo>
                <a:cubicBezTo>
                  <a:pt x="362" y="418"/>
                  <a:pt x="367" y="413"/>
                  <a:pt x="360" y="413"/>
                </a:cubicBezTo>
                <a:cubicBezTo>
                  <a:pt x="353" y="413"/>
                  <a:pt x="349" y="418"/>
                  <a:pt x="347" y="418"/>
                </a:cubicBezTo>
                <a:cubicBezTo>
                  <a:pt x="345" y="419"/>
                  <a:pt x="345" y="416"/>
                  <a:pt x="342" y="416"/>
                </a:cubicBezTo>
                <a:cubicBezTo>
                  <a:pt x="338" y="416"/>
                  <a:pt x="324" y="420"/>
                  <a:pt x="324" y="420"/>
                </a:cubicBezTo>
                <a:cubicBezTo>
                  <a:pt x="321" y="414"/>
                  <a:pt x="321" y="414"/>
                  <a:pt x="321" y="414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17" y="416"/>
                  <a:pt x="317" y="416"/>
                  <a:pt x="317" y="416"/>
                </a:cubicBezTo>
                <a:cubicBezTo>
                  <a:pt x="317" y="416"/>
                  <a:pt x="309" y="415"/>
                  <a:pt x="305" y="417"/>
                </a:cubicBezTo>
                <a:cubicBezTo>
                  <a:pt x="301" y="418"/>
                  <a:pt x="296" y="421"/>
                  <a:pt x="294" y="424"/>
                </a:cubicBezTo>
                <a:cubicBezTo>
                  <a:pt x="292" y="425"/>
                  <a:pt x="282" y="424"/>
                  <a:pt x="282" y="424"/>
                </a:cubicBezTo>
                <a:cubicBezTo>
                  <a:pt x="284" y="421"/>
                  <a:pt x="284" y="421"/>
                  <a:pt x="284" y="421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7" y="421"/>
                  <a:pt x="277" y="421"/>
                  <a:pt x="277" y="421"/>
                </a:cubicBezTo>
                <a:cubicBezTo>
                  <a:pt x="277" y="421"/>
                  <a:pt x="272" y="422"/>
                  <a:pt x="272" y="419"/>
                </a:cubicBezTo>
                <a:cubicBezTo>
                  <a:pt x="272" y="415"/>
                  <a:pt x="283" y="422"/>
                  <a:pt x="276" y="414"/>
                </a:cubicBezTo>
                <a:cubicBezTo>
                  <a:pt x="271" y="405"/>
                  <a:pt x="268" y="417"/>
                  <a:pt x="268" y="417"/>
                </a:cubicBezTo>
                <a:cubicBezTo>
                  <a:pt x="268" y="417"/>
                  <a:pt x="263" y="417"/>
                  <a:pt x="260" y="418"/>
                </a:cubicBezTo>
                <a:cubicBezTo>
                  <a:pt x="258" y="419"/>
                  <a:pt x="254" y="418"/>
                  <a:pt x="254" y="418"/>
                </a:cubicBezTo>
                <a:cubicBezTo>
                  <a:pt x="254" y="418"/>
                  <a:pt x="253" y="408"/>
                  <a:pt x="250" y="409"/>
                </a:cubicBezTo>
                <a:cubicBezTo>
                  <a:pt x="245" y="411"/>
                  <a:pt x="252" y="420"/>
                  <a:pt x="247" y="421"/>
                </a:cubicBezTo>
                <a:cubicBezTo>
                  <a:pt x="244" y="422"/>
                  <a:pt x="244" y="414"/>
                  <a:pt x="244" y="414"/>
                </a:cubicBezTo>
                <a:cubicBezTo>
                  <a:pt x="242" y="413"/>
                  <a:pt x="242" y="413"/>
                  <a:pt x="242" y="413"/>
                </a:cubicBezTo>
                <a:cubicBezTo>
                  <a:pt x="242" y="413"/>
                  <a:pt x="241" y="425"/>
                  <a:pt x="240" y="428"/>
                </a:cubicBezTo>
                <a:cubicBezTo>
                  <a:pt x="238" y="432"/>
                  <a:pt x="240" y="435"/>
                  <a:pt x="243" y="440"/>
                </a:cubicBezTo>
                <a:cubicBezTo>
                  <a:pt x="246" y="443"/>
                  <a:pt x="258" y="437"/>
                  <a:pt x="260" y="437"/>
                </a:cubicBezTo>
                <a:cubicBezTo>
                  <a:pt x="263" y="437"/>
                  <a:pt x="269" y="440"/>
                  <a:pt x="273" y="440"/>
                </a:cubicBezTo>
                <a:cubicBezTo>
                  <a:pt x="277" y="440"/>
                  <a:pt x="287" y="436"/>
                  <a:pt x="287" y="436"/>
                </a:cubicBezTo>
                <a:cubicBezTo>
                  <a:pt x="298" y="438"/>
                  <a:pt x="298" y="438"/>
                  <a:pt x="298" y="438"/>
                </a:cubicBezTo>
                <a:cubicBezTo>
                  <a:pt x="298" y="438"/>
                  <a:pt x="303" y="436"/>
                  <a:pt x="309" y="441"/>
                </a:cubicBezTo>
                <a:cubicBezTo>
                  <a:pt x="316" y="444"/>
                  <a:pt x="309" y="450"/>
                  <a:pt x="309" y="450"/>
                </a:cubicBezTo>
                <a:cubicBezTo>
                  <a:pt x="310" y="452"/>
                  <a:pt x="310" y="452"/>
                  <a:pt x="310" y="452"/>
                </a:cubicBezTo>
                <a:cubicBezTo>
                  <a:pt x="310" y="452"/>
                  <a:pt x="318" y="448"/>
                  <a:pt x="323" y="447"/>
                </a:cubicBezTo>
                <a:cubicBezTo>
                  <a:pt x="328" y="446"/>
                  <a:pt x="340" y="442"/>
                  <a:pt x="344" y="440"/>
                </a:cubicBezTo>
                <a:cubicBezTo>
                  <a:pt x="348" y="437"/>
                  <a:pt x="360" y="435"/>
                  <a:pt x="360" y="435"/>
                </a:cubicBezTo>
                <a:cubicBezTo>
                  <a:pt x="367" y="436"/>
                  <a:pt x="367" y="436"/>
                  <a:pt x="367" y="436"/>
                </a:cubicBezTo>
                <a:cubicBezTo>
                  <a:pt x="373" y="431"/>
                  <a:pt x="373" y="431"/>
                  <a:pt x="373" y="431"/>
                </a:cubicBezTo>
                <a:cubicBezTo>
                  <a:pt x="373" y="431"/>
                  <a:pt x="384" y="431"/>
                  <a:pt x="389" y="429"/>
                </a:cubicBezTo>
                <a:cubicBezTo>
                  <a:pt x="394" y="428"/>
                  <a:pt x="394" y="416"/>
                  <a:pt x="394" y="416"/>
                </a:cubicBezTo>
                <a:lnTo>
                  <a:pt x="392" y="415"/>
                </a:lnTo>
                <a:close/>
                <a:moveTo>
                  <a:pt x="482" y="322"/>
                </a:moveTo>
                <a:cubicBezTo>
                  <a:pt x="482" y="319"/>
                  <a:pt x="480" y="317"/>
                  <a:pt x="480" y="317"/>
                </a:cubicBezTo>
                <a:cubicBezTo>
                  <a:pt x="480" y="317"/>
                  <a:pt x="472" y="320"/>
                  <a:pt x="469" y="323"/>
                </a:cubicBezTo>
                <a:cubicBezTo>
                  <a:pt x="465" y="326"/>
                  <a:pt x="463" y="332"/>
                  <a:pt x="463" y="332"/>
                </a:cubicBezTo>
                <a:cubicBezTo>
                  <a:pt x="463" y="332"/>
                  <a:pt x="458" y="334"/>
                  <a:pt x="458" y="335"/>
                </a:cubicBezTo>
                <a:cubicBezTo>
                  <a:pt x="458" y="338"/>
                  <a:pt x="458" y="338"/>
                  <a:pt x="458" y="338"/>
                </a:cubicBezTo>
                <a:cubicBezTo>
                  <a:pt x="458" y="338"/>
                  <a:pt x="453" y="340"/>
                  <a:pt x="455" y="342"/>
                </a:cubicBezTo>
                <a:cubicBezTo>
                  <a:pt x="457" y="343"/>
                  <a:pt x="459" y="346"/>
                  <a:pt x="459" y="346"/>
                </a:cubicBezTo>
                <a:cubicBezTo>
                  <a:pt x="459" y="352"/>
                  <a:pt x="459" y="352"/>
                  <a:pt x="459" y="352"/>
                </a:cubicBezTo>
                <a:cubicBezTo>
                  <a:pt x="459" y="354"/>
                  <a:pt x="462" y="358"/>
                  <a:pt x="462" y="358"/>
                </a:cubicBezTo>
                <a:cubicBezTo>
                  <a:pt x="465" y="358"/>
                  <a:pt x="469" y="351"/>
                  <a:pt x="470" y="349"/>
                </a:cubicBezTo>
                <a:cubicBezTo>
                  <a:pt x="471" y="347"/>
                  <a:pt x="474" y="343"/>
                  <a:pt x="474" y="343"/>
                </a:cubicBezTo>
                <a:cubicBezTo>
                  <a:pt x="478" y="343"/>
                  <a:pt x="478" y="343"/>
                  <a:pt x="478" y="343"/>
                </a:cubicBezTo>
                <a:cubicBezTo>
                  <a:pt x="479" y="340"/>
                  <a:pt x="479" y="340"/>
                  <a:pt x="479" y="340"/>
                </a:cubicBezTo>
                <a:cubicBezTo>
                  <a:pt x="479" y="340"/>
                  <a:pt x="476" y="340"/>
                  <a:pt x="476" y="338"/>
                </a:cubicBezTo>
                <a:cubicBezTo>
                  <a:pt x="478" y="335"/>
                  <a:pt x="480" y="333"/>
                  <a:pt x="480" y="333"/>
                </a:cubicBezTo>
                <a:cubicBezTo>
                  <a:pt x="480" y="333"/>
                  <a:pt x="482" y="325"/>
                  <a:pt x="482" y="322"/>
                </a:cubicBezTo>
                <a:close/>
                <a:moveTo>
                  <a:pt x="448" y="337"/>
                </a:moveTo>
                <a:cubicBezTo>
                  <a:pt x="442" y="339"/>
                  <a:pt x="444" y="341"/>
                  <a:pt x="448" y="340"/>
                </a:cubicBezTo>
                <a:cubicBezTo>
                  <a:pt x="452" y="340"/>
                  <a:pt x="452" y="335"/>
                  <a:pt x="448" y="337"/>
                </a:cubicBezTo>
                <a:close/>
                <a:moveTo>
                  <a:pt x="459" y="310"/>
                </a:moveTo>
                <a:cubicBezTo>
                  <a:pt x="457" y="308"/>
                  <a:pt x="457" y="308"/>
                  <a:pt x="457" y="308"/>
                </a:cubicBezTo>
                <a:cubicBezTo>
                  <a:pt x="454" y="314"/>
                  <a:pt x="454" y="314"/>
                  <a:pt x="454" y="314"/>
                </a:cubicBezTo>
                <a:cubicBezTo>
                  <a:pt x="460" y="317"/>
                  <a:pt x="460" y="317"/>
                  <a:pt x="460" y="317"/>
                </a:cubicBezTo>
                <a:lnTo>
                  <a:pt x="459" y="310"/>
                </a:lnTo>
                <a:close/>
                <a:moveTo>
                  <a:pt x="432" y="325"/>
                </a:moveTo>
                <a:cubicBezTo>
                  <a:pt x="433" y="329"/>
                  <a:pt x="433" y="329"/>
                  <a:pt x="433" y="329"/>
                </a:cubicBezTo>
                <a:cubicBezTo>
                  <a:pt x="441" y="332"/>
                  <a:pt x="441" y="332"/>
                  <a:pt x="441" y="332"/>
                </a:cubicBezTo>
                <a:cubicBezTo>
                  <a:pt x="440" y="329"/>
                  <a:pt x="440" y="329"/>
                  <a:pt x="440" y="329"/>
                </a:cubicBezTo>
                <a:lnTo>
                  <a:pt x="432" y="325"/>
                </a:lnTo>
                <a:close/>
                <a:moveTo>
                  <a:pt x="422" y="322"/>
                </a:moveTo>
                <a:cubicBezTo>
                  <a:pt x="427" y="320"/>
                  <a:pt x="426" y="316"/>
                  <a:pt x="422" y="318"/>
                </a:cubicBezTo>
                <a:cubicBezTo>
                  <a:pt x="417" y="320"/>
                  <a:pt x="420" y="323"/>
                  <a:pt x="422" y="322"/>
                </a:cubicBezTo>
                <a:close/>
                <a:moveTo>
                  <a:pt x="435" y="364"/>
                </a:moveTo>
                <a:cubicBezTo>
                  <a:pt x="432" y="366"/>
                  <a:pt x="432" y="366"/>
                  <a:pt x="432" y="366"/>
                </a:cubicBezTo>
                <a:cubicBezTo>
                  <a:pt x="430" y="380"/>
                  <a:pt x="430" y="380"/>
                  <a:pt x="430" y="380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29" y="384"/>
                  <a:pt x="429" y="384"/>
                  <a:pt x="429" y="384"/>
                </a:cubicBezTo>
                <a:cubicBezTo>
                  <a:pt x="432" y="386"/>
                  <a:pt x="432" y="386"/>
                  <a:pt x="432" y="386"/>
                </a:cubicBezTo>
                <a:cubicBezTo>
                  <a:pt x="433" y="392"/>
                  <a:pt x="433" y="392"/>
                  <a:pt x="433" y="392"/>
                </a:cubicBezTo>
                <a:cubicBezTo>
                  <a:pt x="437" y="394"/>
                  <a:pt x="437" y="394"/>
                  <a:pt x="437" y="394"/>
                </a:cubicBezTo>
                <a:cubicBezTo>
                  <a:pt x="437" y="390"/>
                  <a:pt x="437" y="390"/>
                  <a:pt x="437" y="390"/>
                </a:cubicBezTo>
                <a:cubicBezTo>
                  <a:pt x="439" y="388"/>
                  <a:pt x="439" y="388"/>
                  <a:pt x="439" y="388"/>
                </a:cubicBezTo>
                <a:cubicBezTo>
                  <a:pt x="439" y="385"/>
                  <a:pt x="439" y="385"/>
                  <a:pt x="439" y="385"/>
                </a:cubicBezTo>
                <a:cubicBezTo>
                  <a:pt x="436" y="382"/>
                  <a:pt x="436" y="382"/>
                  <a:pt x="436" y="382"/>
                </a:cubicBezTo>
                <a:lnTo>
                  <a:pt x="435" y="364"/>
                </a:lnTo>
                <a:close/>
                <a:moveTo>
                  <a:pt x="434" y="362"/>
                </a:moveTo>
                <a:cubicBezTo>
                  <a:pt x="436" y="358"/>
                  <a:pt x="435" y="353"/>
                  <a:pt x="433" y="357"/>
                </a:cubicBezTo>
                <a:cubicBezTo>
                  <a:pt x="431" y="363"/>
                  <a:pt x="431" y="366"/>
                  <a:pt x="434" y="362"/>
                </a:cubicBezTo>
                <a:close/>
                <a:moveTo>
                  <a:pt x="420" y="398"/>
                </a:moveTo>
                <a:cubicBezTo>
                  <a:pt x="419" y="402"/>
                  <a:pt x="422" y="400"/>
                  <a:pt x="424" y="399"/>
                </a:cubicBezTo>
                <a:cubicBezTo>
                  <a:pt x="430" y="396"/>
                  <a:pt x="429" y="394"/>
                  <a:pt x="429" y="394"/>
                </a:cubicBezTo>
                <a:cubicBezTo>
                  <a:pt x="429" y="394"/>
                  <a:pt x="420" y="393"/>
                  <a:pt x="420" y="398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9" name="Freeform 161" descr="© INSCALE GmbH, 18.06.2010"/>
          <p:cNvSpPr>
            <a:spLocks noEditPoints="1"/>
          </p:cNvSpPr>
          <p:nvPr/>
        </p:nvSpPr>
        <p:spPr bwMode="auto">
          <a:xfrm>
            <a:off x="4131566" y="3864935"/>
            <a:ext cx="1709142" cy="1161281"/>
          </a:xfrm>
          <a:custGeom>
            <a:avLst/>
            <a:gdLst/>
            <a:ahLst/>
            <a:cxnLst>
              <a:cxn ang="0">
                <a:pos x="377" y="481"/>
              </a:cxn>
              <a:cxn ang="0">
                <a:pos x="283" y="108"/>
              </a:cxn>
              <a:cxn ang="0">
                <a:pos x="252" y="108"/>
              </a:cxn>
              <a:cxn ang="0">
                <a:pos x="219" y="110"/>
              </a:cxn>
              <a:cxn ang="0">
                <a:pos x="175" y="113"/>
              </a:cxn>
              <a:cxn ang="0">
                <a:pos x="116" y="113"/>
              </a:cxn>
              <a:cxn ang="0">
                <a:pos x="32" y="155"/>
              </a:cxn>
              <a:cxn ang="0">
                <a:pos x="55" y="201"/>
              </a:cxn>
              <a:cxn ang="0">
                <a:pos x="12" y="288"/>
              </a:cxn>
              <a:cxn ang="0">
                <a:pos x="9" y="330"/>
              </a:cxn>
              <a:cxn ang="0">
                <a:pos x="19" y="373"/>
              </a:cxn>
              <a:cxn ang="0">
                <a:pos x="46" y="385"/>
              </a:cxn>
              <a:cxn ang="0">
                <a:pos x="150" y="374"/>
              </a:cxn>
              <a:cxn ang="0">
                <a:pos x="214" y="330"/>
              </a:cxn>
              <a:cxn ang="0">
                <a:pos x="253" y="324"/>
              </a:cxn>
              <a:cxn ang="0">
                <a:pos x="281" y="335"/>
              </a:cxn>
              <a:cxn ang="0">
                <a:pos x="320" y="348"/>
              </a:cxn>
              <a:cxn ang="0">
                <a:pos x="343" y="377"/>
              </a:cxn>
              <a:cxn ang="0">
                <a:pos x="362" y="424"/>
              </a:cxn>
              <a:cxn ang="0">
                <a:pos x="334" y="462"/>
              </a:cxn>
              <a:cxn ang="0">
                <a:pos x="307" y="502"/>
              </a:cxn>
              <a:cxn ang="0">
                <a:pos x="363" y="493"/>
              </a:cxn>
              <a:cxn ang="0">
                <a:pos x="374" y="485"/>
              </a:cxn>
              <a:cxn ang="0">
                <a:pos x="375" y="481"/>
              </a:cxn>
              <a:cxn ang="0">
                <a:pos x="387" y="460"/>
              </a:cxn>
              <a:cxn ang="0">
                <a:pos x="400" y="441"/>
              </a:cxn>
              <a:cxn ang="0">
                <a:pos x="435" y="387"/>
              </a:cxn>
              <a:cxn ang="0">
                <a:pos x="456" y="390"/>
              </a:cxn>
              <a:cxn ang="0">
                <a:pos x="445" y="405"/>
              </a:cxn>
              <a:cxn ang="0">
                <a:pos x="530" y="390"/>
              </a:cxn>
              <a:cxn ang="0">
                <a:pos x="509" y="431"/>
              </a:cxn>
              <a:cxn ang="0">
                <a:pos x="521" y="450"/>
              </a:cxn>
              <a:cxn ang="0">
                <a:pos x="554" y="488"/>
              </a:cxn>
              <a:cxn ang="0">
                <a:pos x="629" y="441"/>
              </a:cxn>
              <a:cxn ang="0">
                <a:pos x="672" y="403"/>
              </a:cxn>
              <a:cxn ang="0">
                <a:pos x="608" y="419"/>
              </a:cxn>
              <a:cxn ang="0">
                <a:pos x="587" y="386"/>
              </a:cxn>
              <a:cxn ang="0">
                <a:pos x="554" y="388"/>
              </a:cxn>
              <a:cxn ang="0">
                <a:pos x="562" y="378"/>
              </a:cxn>
              <a:cxn ang="0">
                <a:pos x="588" y="379"/>
              </a:cxn>
              <a:cxn ang="0">
                <a:pos x="592" y="336"/>
              </a:cxn>
              <a:cxn ang="0">
                <a:pos x="657" y="308"/>
              </a:cxn>
              <a:cxn ang="0">
                <a:pos x="690" y="271"/>
              </a:cxn>
              <a:cxn ang="0">
                <a:pos x="755" y="190"/>
              </a:cxn>
              <a:cxn ang="0">
                <a:pos x="731" y="147"/>
              </a:cxn>
              <a:cxn ang="0">
                <a:pos x="734" y="101"/>
              </a:cxn>
              <a:cxn ang="0">
                <a:pos x="700" y="79"/>
              </a:cxn>
              <a:cxn ang="0">
                <a:pos x="674" y="84"/>
              </a:cxn>
              <a:cxn ang="0">
                <a:pos x="634" y="92"/>
              </a:cxn>
              <a:cxn ang="0">
                <a:pos x="599" y="69"/>
              </a:cxn>
              <a:cxn ang="0">
                <a:pos x="559" y="91"/>
              </a:cxn>
              <a:cxn ang="0">
                <a:pos x="503" y="68"/>
              </a:cxn>
              <a:cxn ang="0">
                <a:pos x="468" y="60"/>
              </a:cxn>
              <a:cxn ang="0">
                <a:pos x="454" y="30"/>
              </a:cxn>
              <a:cxn ang="0">
                <a:pos x="394" y="7"/>
              </a:cxn>
              <a:cxn ang="0">
                <a:pos x="348" y="50"/>
              </a:cxn>
            </a:cxnLst>
            <a:rect l="0" t="0" r="r" b="b"/>
            <a:pathLst>
              <a:path w="756" h="515">
                <a:moveTo>
                  <a:pt x="377" y="481"/>
                </a:moveTo>
                <a:cubicBezTo>
                  <a:pt x="381" y="480"/>
                  <a:pt x="381" y="480"/>
                  <a:pt x="381" y="480"/>
                </a:cubicBezTo>
                <a:cubicBezTo>
                  <a:pt x="386" y="473"/>
                  <a:pt x="386" y="473"/>
                  <a:pt x="386" y="473"/>
                </a:cubicBezTo>
                <a:cubicBezTo>
                  <a:pt x="390" y="466"/>
                  <a:pt x="390" y="466"/>
                  <a:pt x="390" y="466"/>
                </a:cubicBezTo>
                <a:cubicBezTo>
                  <a:pt x="384" y="471"/>
                  <a:pt x="384" y="471"/>
                  <a:pt x="384" y="471"/>
                </a:cubicBezTo>
                <a:lnTo>
                  <a:pt x="377" y="481"/>
                </a:lnTo>
                <a:close/>
                <a:moveTo>
                  <a:pt x="338" y="50"/>
                </a:moveTo>
                <a:cubicBezTo>
                  <a:pt x="338" y="50"/>
                  <a:pt x="336" y="56"/>
                  <a:pt x="325" y="57"/>
                </a:cubicBezTo>
                <a:cubicBezTo>
                  <a:pt x="314" y="58"/>
                  <a:pt x="313" y="77"/>
                  <a:pt x="312" y="90"/>
                </a:cubicBezTo>
                <a:cubicBezTo>
                  <a:pt x="311" y="104"/>
                  <a:pt x="321" y="106"/>
                  <a:pt x="318" y="111"/>
                </a:cubicBezTo>
                <a:cubicBezTo>
                  <a:pt x="314" y="116"/>
                  <a:pt x="308" y="106"/>
                  <a:pt x="303" y="101"/>
                </a:cubicBezTo>
                <a:cubicBezTo>
                  <a:pt x="296" y="94"/>
                  <a:pt x="283" y="108"/>
                  <a:pt x="283" y="108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09"/>
                  <a:pt x="271" y="117"/>
                  <a:pt x="266" y="117"/>
                </a:cubicBezTo>
                <a:cubicBezTo>
                  <a:pt x="260" y="118"/>
                  <a:pt x="260" y="105"/>
                  <a:pt x="260" y="105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3" y="110"/>
                  <a:pt x="244" y="118"/>
                  <a:pt x="239" y="119"/>
                </a:cubicBezTo>
                <a:cubicBezTo>
                  <a:pt x="234" y="120"/>
                  <a:pt x="236" y="111"/>
                  <a:pt x="236" y="111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5" y="126"/>
                  <a:pt x="202" y="126"/>
                </a:cubicBezTo>
                <a:cubicBezTo>
                  <a:pt x="198" y="126"/>
                  <a:pt x="197" y="120"/>
                  <a:pt x="197" y="120"/>
                </a:cubicBezTo>
                <a:cubicBezTo>
                  <a:pt x="197" y="120"/>
                  <a:pt x="193" y="119"/>
                  <a:pt x="185" y="121"/>
                </a:cubicBezTo>
                <a:cubicBezTo>
                  <a:pt x="177" y="123"/>
                  <a:pt x="180" y="118"/>
                  <a:pt x="175" y="113"/>
                </a:cubicBezTo>
                <a:cubicBezTo>
                  <a:pt x="170" y="106"/>
                  <a:pt x="164" y="118"/>
                  <a:pt x="164" y="118"/>
                </a:cubicBezTo>
                <a:cubicBezTo>
                  <a:pt x="153" y="113"/>
                  <a:pt x="153" y="113"/>
                  <a:pt x="153" y="113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22" y="111"/>
                  <a:pt x="116" y="113"/>
                </a:cubicBezTo>
                <a:cubicBezTo>
                  <a:pt x="111" y="115"/>
                  <a:pt x="108" y="118"/>
                  <a:pt x="99" y="117"/>
                </a:cubicBezTo>
                <a:cubicBezTo>
                  <a:pt x="91" y="116"/>
                  <a:pt x="90" y="117"/>
                  <a:pt x="81" y="121"/>
                </a:cubicBezTo>
                <a:cubicBezTo>
                  <a:pt x="73" y="125"/>
                  <a:pt x="67" y="122"/>
                  <a:pt x="60" y="127"/>
                </a:cubicBezTo>
                <a:cubicBezTo>
                  <a:pt x="52" y="132"/>
                  <a:pt x="60" y="139"/>
                  <a:pt x="51" y="145"/>
                </a:cubicBezTo>
                <a:cubicBezTo>
                  <a:pt x="43" y="151"/>
                  <a:pt x="42" y="146"/>
                  <a:pt x="37" y="146"/>
                </a:cubicBezTo>
                <a:cubicBezTo>
                  <a:pt x="32" y="146"/>
                  <a:pt x="32" y="153"/>
                  <a:pt x="32" y="155"/>
                </a:cubicBezTo>
                <a:cubicBezTo>
                  <a:pt x="33" y="158"/>
                  <a:pt x="35" y="162"/>
                  <a:pt x="35" y="166"/>
                </a:cubicBezTo>
                <a:cubicBezTo>
                  <a:pt x="35" y="172"/>
                  <a:pt x="40" y="173"/>
                  <a:pt x="44" y="177"/>
                </a:cubicBezTo>
                <a:cubicBezTo>
                  <a:pt x="48" y="180"/>
                  <a:pt x="50" y="185"/>
                  <a:pt x="52" y="188"/>
                </a:cubicBezTo>
                <a:cubicBezTo>
                  <a:pt x="55" y="192"/>
                  <a:pt x="63" y="195"/>
                  <a:pt x="63" y="195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56" y="199"/>
                  <a:pt x="55" y="201"/>
                </a:cubicBezTo>
                <a:cubicBezTo>
                  <a:pt x="54" y="203"/>
                  <a:pt x="58" y="204"/>
                  <a:pt x="61" y="205"/>
                </a:cubicBezTo>
                <a:cubicBezTo>
                  <a:pt x="64" y="208"/>
                  <a:pt x="64" y="216"/>
                  <a:pt x="61" y="224"/>
                </a:cubicBezTo>
                <a:cubicBezTo>
                  <a:pt x="58" y="231"/>
                  <a:pt x="47" y="228"/>
                  <a:pt x="47" y="228"/>
                </a:cubicBezTo>
                <a:cubicBezTo>
                  <a:pt x="47" y="228"/>
                  <a:pt x="37" y="246"/>
                  <a:pt x="33" y="249"/>
                </a:cubicBezTo>
                <a:cubicBezTo>
                  <a:pt x="30" y="253"/>
                  <a:pt x="29" y="264"/>
                  <a:pt x="25" y="271"/>
                </a:cubicBezTo>
                <a:cubicBezTo>
                  <a:pt x="22" y="278"/>
                  <a:pt x="12" y="288"/>
                  <a:pt x="12" y="288"/>
                </a:cubicBezTo>
                <a:cubicBezTo>
                  <a:pt x="12" y="288"/>
                  <a:pt x="18" y="295"/>
                  <a:pt x="18" y="300"/>
                </a:cubicBezTo>
                <a:cubicBezTo>
                  <a:pt x="19" y="305"/>
                  <a:pt x="18" y="308"/>
                  <a:pt x="19" y="311"/>
                </a:cubicBezTo>
                <a:cubicBezTo>
                  <a:pt x="21" y="314"/>
                  <a:pt x="29" y="316"/>
                  <a:pt x="29" y="316"/>
                </a:cubicBezTo>
                <a:cubicBezTo>
                  <a:pt x="28" y="322"/>
                  <a:pt x="28" y="322"/>
                  <a:pt x="28" y="322"/>
                </a:cubicBezTo>
                <a:cubicBezTo>
                  <a:pt x="14" y="318"/>
                  <a:pt x="14" y="318"/>
                  <a:pt x="14" y="318"/>
                </a:cubicBezTo>
                <a:cubicBezTo>
                  <a:pt x="9" y="330"/>
                  <a:pt x="9" y="330"/>
                  <a:pt x="9" y="330"/>
                </a:cubicBezTo>
                <a:cubicBezTo>
                  <a:pt x="8" y="343"/>
                  <a:pt x="8" y="343"/>
                  <a:pt x="8" y="343"/>
                </a:cubicBezTo>
                <a:cubicBezTo>
                  <a:pt x="8" y="343"/>
                  <a:pt x="0" y="351"/>
                  <a:pt x="0" y="355"/>
                </a:cubicBezTo>
                <a:cubicBezTo>
                  <a:pt x="0" y="359"/>
                  <a:pt x="2" y="366"/>
                  <a:pt x="2" y="366"/>
                </a:cubicBezTo>
                <a:cubicBezTo>
                  <a:pt x="2" y="366"/>
                  <a:pt x="6" y="366"/>
                  <a:pt x="8" y="368"/>
                </a:cubicBezTo>
                <a:cubicBezTo>
                  <a:pt x="10" y="369"/>
                  <a:pt x="13" y="374"/>
                  <a:pt x="13" y="374"/>
                </a:cubicBezTo>
                <a:cubicBezTo>
                  <a:pt x="13" y="374"/>
                  <a:pt x="16" y="373"/>
                  <a:pt x="19" y="373"/>
                </a:cubicBezTo>
                <a:cubicBezTo>
                  <a:pt x="22" y="374"/>
                  <a:pt x="22" y="377"/>
                  <a:pt x="24" y="379"/>
                </a:cubicBezTo>
                <a:cubicBezTo>
                  <a:pt x="26" y="383"/>
                  <a:pt x="28" y="379"/>
                  <a:pt x="35" y="381"/>
                </a:cubicBezTo>
                <a:cubicBezTo>
                  <a:pt x="43" y="383"/>
                  <a:pt x="37" y="388"/>
                  <a:pt x="37" y="388"/>
                </a:cubicBezTo>
                <a:cubicBezTo>
                  <a:pt x="40" y="389"/>
                  <a:pt x="40" y="389"/>
                  <a:pt x="40" y="389"/>
                </a:cubicBezTo>
                <a:cubicBezTo>
                  <a:pt x="42" y="384"/>
                  <a:pt x="42" y="384"/>
                  <a:pt x="42" y="38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6" y="385"/>
                  <a:pt x="45" y="374"/>
                  <a:pt x="50" y="374"/>
                </a:cubicBezTo>
                <a:cubicBezTo>
                  <a:pt x="57" y="374"/>
                  <a:pt x="51" y="384"/>
                  <a:pt x="64" y="383"/>
                </a:cubicBezTo>
                <a:cubicBezTo>
                  <a:pt x="76" y="382"/>
                  <a:pt x="99" y="381"/>
                  <a:pt x="99" y="381"/>
                </a:cubicBezTo>
                <a:cubicBezTo>
                  <a:pt x="99" y="381"/>
                  <a:pt x="108" y="374"/>
                  <a:pt x="113" y="376"/>
                </a:cubicBezTo>
                <a:cubicBezTo>
                  <a:pt x="117" y="377"/>
                  <a:pt x="127" y="390"/>
                  <a:pt x="137" y="388"/>
                </a:cubicBezTo>
                <a:cubicBezTo>
                  <a:pt x="146" y="385"/>
                  <a:pt x="134" y="378"/>
                  <a:pt x="150" y="374"/>
                </a:cubicBezTo>
                <a:cubicBezTo>
                  <a:pt x="165" y="370"/>
                  <a:pt x="182" y="361"/>
                  <a:pt x="182" y="361"/>
                </a:cubicBezTo>
                <a:cubicBezTo>
                  <a:pt x="182" y="361"/>
                  <a:pt x="186" y="340"/>
                  <a:pt x="202" y="339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5" y="336"/>
                  <a:pt x="205" y="336"/>
                  <a:pt x="205" y="336"/>
                </a:cubicBezTo>
                <a:cubicBezTo>
                  <a:pt x="205" y="336"/>
                  <a:pt x="198" y="329"/>
                  <a:pt x="204" y="328"/>
                </a:cubicBezTo>
                <a:cubicBezTo>
                  <a:pt x="210" y="326"/>
                  <a:pt x="211" y="330"/>
                  <a:pt x="214" y="330"/>
                </a:cubicBezTo>
                <a:cubicBezTo>
                  <a:pt x="217" y="330"/>
                  <a:pt x="215" y="324"/>
                  <a:pt x="215" y="324"/>
                </a:cubicBezTo>
                <a:cubicBezTo>
                  <a:pt x="222" y="327"/>
                  <a:pt x="222" y="327"/>
                  <a:pt x="222" y="327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234" y="323"/>
                  <a:pt x="234" y="323"/>
                  <a:pt x="234" y="323"/>
                </a:cubicBezTo>
                <a:cubicBezTo>
                  <a:pt x="234" y="323"/>
                  <a:pt x="231" y="314"/>
                  <a:pt x="240" y="318"/>
                </a:cubicBezTo>
                <a:cubicBezTo>
                  <a:pt x="247" y="320"/>
                  <a:pt x="253" y="324"/>
                  <a:pt x="253" y="324"/>
                </a:cubicBezTo>
                <a:cubicBezTo>
                  <a:pt x="259" y="324"/>
                  <a:pt x="259" y="324"/>
                  <a:pt x="259" y="324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73" y="325"/>
                  <a:pt x="273" y="325"/>
                  <a:pt x="273" y="325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1" y="335"/>
                  <a:pt x="281" y="335"/>
                  <a:pt x="281" y="335"/>
                </a:cubicBezTo>
                <a:cubicBezTo>
                  <a:pt x="281" y="335"/>
                  <a:pt x="278" y="328"/>
                  <a:pt x="281" y="328"/>
                </a:cubicBezTo>
                <a:cubicBezTo>
                  <a:pt x="285" y="328"/>
                  <a:pt x="295" y="329"/>
                  <a:pt x="295" y="329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11" y="332"/>
                  <a:pt x="311" y="332"/>
                  <a:pt x="311" y="332"/>
                </a:cubicBezTo>
                <a:cubicBezTo>
                  <a:pt x="311" y="332"/>
                  <a:pt x="320" y="343"/>
                  <a:pt x="320" y="348"/>
                </a:cubicBezTo>
                <a:cubicBezTo>
                  <a:pt x="320" y="355"/>
                  <a:pt x="318" y="361"/>
                  <a:pt x="318" y="361"/>
                </a:cubicBezTo>
                <a:cubicBezTo>
                  <a:pt x="322" y="368"/>
                  <a:pt x="322" y="368"/>
                  <a:pt x="322" y="368"/>
                </a:cubicBezTo>
                <a:cubicBezTo>
                  <a:pt x="322" y="368"/>
                  <a:pt x="326" y="367"/>
                  <a:pt x="327" y="368"/>
                </a:cubicBezTo>
                <a:cubicBezTo>
                  <a:pt x="328" y="369"/>
                  <a:pt x="336" y="374"/>
                  <a:pt x="336" y="374"/>
                </a:cubicBezTo>
                <a:cubicBezTo>
                  <a:pt x="339" y="369"/>
                  <a:pt x="339" y="369"/>
                  <a:pt x="339" y="369"/>
                </a:cubicBezTo>
                <a:cubicBezTo>
                  <a:pt x="343" y="377"/>
                  <a:pt x="343" y="377"/>
                  <a:pt x="343" y="377"/>
                </a:cubicBezTo>
                <a:cubicBezTo>
                  <a:pt x="343" y="377"/>
                  <a:pt x="341" y="393"/>
                  <a:pt x="349" y="394"/>
                </a:cubicBezTo>
                <a:cubicBezTo>
                  <a:pt x="355" y="395"/>
                  <a:pt x="359" y="391"/>
                  <a:pt x="362" y="398"/>
                </a:cubicBezTo>
                <a:cubicBezTo>
                  <a:pt x="367" y="403"/>
                  <a:pt x="362" y="419"/>
                  <a:pt x="367" y="420"/>
                </a:cubicBezTo>
                <a:cubicBezTo>
                  <a:pt x="371" y="421"/>
                  <a:pt x="378" y="424"/>
                  <a:pt x="378" y="424"/>
                </a:cubicBezTo>
                <a:cubicBezTo>
                  <a:pt x="367" y="430"/>
                  <a:pt x="367" y="430"/>
                  <a:pt x="367" y="430"/>
                </a:cubicBezTo>
                <a:cubicBezTo>
                  <a:pt x="367" y="430"/>
                  <a:pt x="365" y="424"/>
                  <a:pt x="362" y="424"/>
                </a:cubicBezTo>
                <a:cubicBezTo>
                  <a:pt x="360" y="424"/>
                  <a:pt x="362" y="431"/>
                  <a:pt x="358" y="432"/>
                </a:cubicBezTo>
                <a:cubicBezTo>
                  <a:pt x="354" y="433"/>
                  <a:pt x="346" y="426"/>
                  <a:pt x="346" y="426"/>
                </a:cubicBezTo>
                <a:cubicBezTo>
                  <a:pt x="346" y="426"/>
                  <a:pt x="343" y="435"/>
                  <a:pt x="340" y="435"/>
                </a:cubicBezTo>
                <a:cubicBezTo>
                  <a:pt x="337" y="435"/>
                  <a:pt x="342" y="417"/>
                  <a:pt x="326" y="430"/>
                </a:cubicBezTo>
                <a:cubicBezTo>
                  <a:pt x="321" y="435"/>
                  <a:pt x="334" y="448"/>
                  <a:pt x="334" y="448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25" y="468"/>
                  <a:pt x="325" y="468"/>
                  <a:pt x="325" y="468"/>
                </a:cubicBezTo>
                <a:cubicBezTo>
                  <a:pt x="328" y="473"/>
                  <a:pt x="328" y="473"/>
                  <a:pt x="328" y="473"/>
                </a:cubicBezTo>
                <a:cubicBezTo>
                  <a:pt x="317" y="485"/>
                  <a:pt x="317" y="485"/>
                  <a:pt x="317" y="485"/>
                </a:cubicBezTo>
                <a:cubicBezTo>
                  <a:pt x="317" y="485"/>
                  <a:pt x="325" y="494"/>
                  <a:pt x="322" y="497"/>
                </a:cubicBezTo>
                <a:cubicBezTo>
                  <a:pt x="319" y="501"/>
                  <a:pt x="310" y="499"/>
                  <a:pt x="310" y="499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312" y="504"/>
                  <a:pt x="312" y="504"/>
                  <a:pt x="312" y="504"/>
                </a:cubicBezTo>
                <a:cubicBezTo>
                  <a:pt x="312" y="504"/>
                  <a:pt x="311" y="510"/>
                  <a:pt x="322" y="512"/>
                </a:cubicBezTo>
                <a:cubicBezTo>
                  <a:pt x="334" y="515"/>
                  <a:pt x="337" y="514"/>
                  <a:pt x="337" y="514"/>
                </a:cubicBezTo>
                <a:cubicBezTo>
                  <a:pt x="337" y="507"/>
                  <a:pt x="337" y="507"/>
                  <a:pt x="337" y="507"/>
                </a:cubicBezTo>
                <a:cubicBezTo>
                  <a:pt x="342" y="507"/>
                  <a:pt x="342" y="507"/>
                  <a:pt x="342" y="507"/>
                </a:cubicBezTo>
                <a:cubicBezTo>
                  <a:pt x="342" y="507"/>
                  <a:pt x="354" y="492"/>
                  <a:pt x="363" y="493"/>
                </a:cubicBezTo>
                <a:cubicBezTo>
                  <a:pt x="374" y="495"/>
                  <a:pt x="378" y="504"/>
                  <a:pt x="378" y="504"/>
                </a:cubicBezTo>
                <a:cubicBezTo>
                  <a:pt x="378" y="505"/>
                  <a:pt x="378" y="505"/>
                  <a:pt x="378" y="505"/>
                </a:cubicBezTo>
                <a:cubicBezTo>
                  <a:pt x="379" y="503"/>
                  <a:pt x="382" y="500"/>
                  <a:pt x="381" y="497"/>
                </a:cubicBezTo>
                <a:cubicBezTo>
                  <a:pt x="379" y="494"/>
                  <a:pt x="376" y="490"/>
                  <a:pt x="376" y="490"/>
                </a:cubicBezTo>
                <a:cubicBezTo>
                  <a:pt x="371" y="489"/>
                  <a:pt x="371" y="489"/>
                  <a:pt x="371" y="489"/>
                </a:cubicBezTo>
                <a:cubicBezTo>
                  <a:pt x="374" y="485"/>
                  <a:pt x="374" y="485"/>
                  <a:pt x="374" y="485"/>
                </a:cubicBezTo>
                <a:cubicBezTo>
                  <a:pt x="373" y="484"/>
                  <a:pt x="373" y="484"/>
                  <a:pt x="373" y="484"/>
                </a:cubicBezTo>
                <a:cubicBezTo>
                  <a:pt x="369" y="484"/>
                  <a:pt x="369" y="484"/>
                  <a:pt x="369" y="484"/>
                </a:cubicBezTo>
                <a:cubicBezTo>
                  <a:pt x="366" y="468"/>
                  <a:pt x="366" y="468"/>
                  <a:pt x="366" y="468"/>
                </a:cubicBezTo>
                <a:cubicBezTo>
                  <a:pt x="369" y="467"/>
                  <a:pt x="369" y="467"/>
                  <a:pt x="369" y="467"/>
                </a:cubicBezTo>
                <a:cubicBezTo>
                  <a:pt x="371" y="474"/>
                  <a:pt x="371" y="474"/>
                  <a:pt x="371" y="474"/>
                </a:cubicBezTo>
                <a:cubicBezTo>
                  <a:pt x="375" y="481"/>
                  <a:pt x="375" y="481"/>
                  <a:pt x="375" y="481"/>
                </a:cubicBezTo>
                <a:cubicBezTo>
                  <a:pt x="378" y="477"/>
                  <a:pt x="378" y="477"/>
                  <a:pt x="378" y="477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79" y="463"/>
                  <a:pt x="379" y="463"/>
                  <a:pt x="379" y="463"/>
                </a:cubicBezTo>
                <a:cubicBezTo>
                  <a:pt x="387" y="464"/>
                  <a:pt x="387" y="464"/>
                  <a:pt x="387" y="464"/>
                </a:cubicBezTo>
                <a:cubicBezTo>
                  <a:pt x="387" y="460"/>
                  <a:pt x="387" y="460"/>
                  <a:pt x="387" y="460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402" y="449"/>
                  <a:pt x="402" y="449"/>
                  <a:pt x="402" y="44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78" y="437"/>
                  <a:pt x="381" y="432"/>
                </a:cubicBezTo>
                <a:cubicBezTo>
                  <a:pt x="382" y="427"/>
                  <a:pt x="388" y="429"/>
                  <a:pt x="388" y="429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21" y="405"/>
                  <a:pt x="421" y="405"/>
                  <a:pt x="421" y="405"/>
                </a:cubicBezTo>
                <a:cubicBezTo>
                  <a:pt x="425" y="388"/>
                  <a:pt x="425" y="388"/>
                  <a:pt x="425" y="388"/>
                </a:cubicBezTo>
                <a:cubicBezTo>
                  <a:pt x="426" y="394"/>
                  <a:pt x="426" y="394"/>
                  <a:pt x="426" y="394"/>
                </a:cubicBezTo>
                <a:cubicBezTo>
                  <a:pt x="435" y="387"/>
                  <a:pt x="435" y="387"/>
                  <a:pt x="435" y="387"/>
                </a:cubicBezTo>
                <a:cubicBezTo>
                  <a:pt x="435" y="387"/>
                  <a:pt x="437" y="388"/>
                  <a:pt x="441" y="386"/>
                </a:cubicBezTo>
                <a:cubicBezTo>
                  <a:pt x="447" y="385"/>
                  <a:pt x="447" y="367"/>
                  <a:pt x="447" y="367"/>
                </a:cubicBezTo>
                <a:cubicBezTo>
                  <a:pt x="447" y="367"/>
                  <a:pt x="447" y="381"/>
                  <a:pt x="453" y="381"/>
                </a:cubicBezTo>
                <a:cubicBezTo>
                  <a:pt x="459" y="381"/>
                  <a:pt x="470" y="384"/>
                  <a:pt x="470" y="384"/>
                </a:cubicBezTo>
                <a:cubicBezTo>
                  <a:pt x="457" y="387"/>
                  <a:pt x="457" y="387"/>
                  <a:pt x="457" y="387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37" y="393"/>
                  <a:pt x="437" y="393"/>
                  <a:pt x="437" y="393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7" y="394"/>
                  <a:pt x="447" y="394"/>
                  <a:pt x="447" y="394"/>
                </a:cubicBezTo>
                <a:cubicBezTo>
                  <a:pt x="447" y="394"/>
                  <a:pt x="463" y="392"/>
                  <a:pt x="459" y="395"/>
                </a:cubicBezTo>
                <a:cubicBezTo>
                  <a:pt x="456" y="400"/>
                  <a:pt x="445" y="405"/>
                  <a:pt x="445" y="405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9" y="402"/>
                  <a:pt x="464" y="404"/>
                </a:cubicBezTo>
                <a:cubicBezTo>
                  <a:pt x="467" y="406"/>
                  <a:pt x="472" y="411"/>
                  <a:pt x="482" y="410"/>
                </a:cubicBezTo>
                <a:cubicBezTo>
                  <a:pt x="490" y="408"/>
                  <a:pt x="499" y="402"/>
                  <a:pt x="504" y="400"/>
                </a:cubicBezTo>
                <a:cubicBezTo>
                  <a:pt x="510" y="398"/>
                  <a:pt x="526" y="398"/>
                  <a:pt x="526" y="398"/>
                </a:cubicBezTo>
                <a:cubicBezTo>
                  <a:pt x="530" y="390"/>
                  <a:pt x="530" y="390"/>
                  <a:pt x="530" y="390"/>
                </a:cubicBezTo>
                <a:cubicBezTo>
                  <a:pt x="536" y="401"/>
                  <a:pt x="536" y="401"/>
                  <a:pt x="536" y="401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0" y="409"/>
                  <a:pt x="540" y="409"/>
                  <a:pt x="540" y="409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20" y="423"/>
                  <a:pt x="520" y="423"/>
                  <a:pt x="520" y="423"/>
                </a:cubicBezTo>
                <a:cubicBezTo>
                  <a:pt x="509" y="431"/>
                  <a:pt x="509" y="431"/>
                  <a:pt x="509" y="431"/>
                </a:cubicBezTo>
                <a:cubicBezTo>
                  <a:pt x="509" y="431"/>
                  <a:pt x="512" y="436"/>
                  <a:pt x="509" y="437"/>
                </a:cubicBezTo>
                <a:cubicBezTo>
                  <a:pt x="507" y="439"/>
                  <a:pt x="503" y="440"/>
                  <a:pt x="503" y="440"/>
                </a:cubicBezTo>
                <a:cubicBezTo>
                  <a:pt x="496" y="455"/>
                  <a:pt x="496" y="455"/>
                  <a:pt x="496" y="455"/>
                </a:cubicBezTo>
                <a:cubicBezTo>
                  <a:pt x="507" y="455"/>
                  <a:pt x="507" y="455"/>
                  <a:pt x="507" y="455"/>
                </a:cubicBezTo>
                <a:cubicBezTo>
                  <a:pt x="507" y="455"/>
                  <a:pt x="510" y="449"/>
                  <a:pt x="514" y="449"/>
                </a:cubicBezTo>
                <a:cubicBezTo>
                  <a:pt x="517" y="448"/>
                  <a:pt x="521" y="450"/>
                  <a:pt x="521" y="450"/>
                </a:cubicBezTo>
                <a:cubicBezTo>
                  <a:pt x="524" y="444"/>
                  <a:pt x="524" y="444"/>
                  <a:pt x="524" y="444"/>
                </a:cubicBezTo>
                <a:cubicBezTo>
                  <a:pt x="524" y="444"/>
                  <a:pt x="522" y="451"/>
                  <a:pt x="530" y="454"/>
                </a:cubicBezTo>
                <a:cubicBezTo>
                  <a:pt x="536" y="458"/>
                  <a:pt x="537" y="452"/>
                  <a:pt x="543" y="453"/>
                </a:cubicBezTo>
                <a:cubicBezTo>
                  <a:pt x="550" y="454"/>
                  <a:pt x="555" y="464"/>
                  <a:pt x="556" y="471"/>
                </a:cubicBezTo>
                <a:cubicBezTo>
                  <a:pt x="557" y="479"/>
                  <a:pt x="558" y="487"/>
                  <a:pt x="558" y="487"/>
                </a:cubicBezTo>
                <a:cubicBezTo>
                  <a:pt x="554" y="488"/>
                  <a:pt x="554" y="488"/>
                  <a:pt x="554" y="488"/>
                </a:cubicBezTo>
                <a:cubicBezTo>
                  <a:pt x="555" y="493"/>
                  <a:pt x="555" y="493"/>
                  <a:pt x="555" y="493"/>
                </a:cubicBezTo>
                <a:cubicBezTo>
                  <a:pt x="555" y="493"/>
                  <a:pt x="564" y="500"/>
                  <a:pt x="573" y="498"/>
                </a:cubicBezTo>
                <a:cubicBezTo>
                  <a:pt x="583" y="496"/>
                  <a:pt x="594" y="485"/>
                  <a:pt x="597" y="480"/>
                </a:cubicBezTo>
                <a:cubicBezTo>
                  <a:pt x="599" y="473"/>
                  <a:pt x="596" y="468"/>
                  <a:pt x="606" y="460"/>
                </a:cubicBezTo>
                <a:cubicBezTo>
                  <a:pt x="616" y="451"/>
                  <a:pt x="618" y="450"/>
                  <a:pt x="623" y="451"/>
                </a:cubicBezTo>
                <a:cubicBezTo>
                  <a:pt x="629" y="453"/>
                  <a:pt x="627" y="446"/>
                  <a:pt x="629" y="441"/>
                </a:cubicBezTo>
                <a:cubicBezTo>
                  <a:pt x="631" y="438"/>
                  <a:pt x="635" y="438"/>
                  <a:pt x="635" y="438"/>
                </a:cubicBezTo>
                <a:cubicBezTo>
                  <a:pt x="635" y="438"/>
                  <a:pt x="631" y="424"/>
                  <a:pt x="638" y="424"/>
                </a:cubicBezTo>
                <a:cubicBezTo>
                  <a:pt x="646" y="424"/>
                  <a:pt x="647" y="432"/>
                  <a:pt x="655" y="429"/>
                </a:cubicBezTo>
                <a:cubicBezTo>
                  <a:pt x="665" y="425"/>
                  <a:pt x="663" y="421"/>
                  <a:pt x="665" y="421"/>
                </a:cubicBezTo>
                <a:cubicBezTo>
                  <a:pt x="668" y="420"/>
                  <a:pt x="680" y="418"/>
                  <a:pt x="679" y="414"/>
                </a:cubicBezTo>
                <a:cubicBezTo>
                  <a:pt x="678" y="409"/>
                  <a:pt x="671" y="406"/>
                  <a:pt x="672" y="403"/>
                </a:cubicBezTo>
                <a:cubicBezTo>
                  <a:pt x="674" y="400"/>
                  <a:pt x="681" y="398"/>
                  <a:pt x="680" y="393"/>
                </a:cubicBezTo>
                <a:cubicBezTo>
                  <a:pt x="678" y="390"/>
                  <a:pt x="669" y="390"/>
                  <a:pt x="662" y="392"/>
                </a:cubicBezTo>
                <a:cubicBezTo>
                  <a:pt x="655" y="395"/>
                  <a:pt x="655" y="402"/>
                  <a:pt x="652" y="403"/>
                </a:cubicBezTo>
                <a:cubicBezTo>
                  <a:pt x="650" y="405"/>
                  <a:pt x="646" y="400"/>
                  <a:pt x="643" y="403"/>
                </a:cubicBezTo>
                <a:cubicBezTo>
                  <a:pt x="639" y="406"/>
                  <a:pt x="639" y="417"/>
                  <a:pt x="633" y="418"/>
                </a:cubicBezTo>
                <a:cubicBezTo>
                  <a:pt x="625" y="419"/>
                  <a:pt x="608" y="419"/>
                  <a:pt x="608" y="419"/>
                </a:cubicBezTo>
                <a:cubicBezTo>
                  <a:pt x="608" y="419"/>
                  <a:pt x="614" y="411"/>
                  <a:pt x="608" y="405"/>
                </a:cubicBezTo>
                <a:cubicBezTo>
                  <a:pt x="603" y="399"/>
                  <a:pt x="590" y="400"/>
                  <a:pt x="590" y="400"/>
                </a:cubicBezTo>
                <a:cubicBezTo>
                  <a:pt x="588" y="395"/>
                  <a:pt x="588" y="395"/>
                  <a:pt x="588" y="395"/>
                </a:cubicBezTo>
                <a:cubicBezTo>
                  <a:pt x="583" y="401"/>
                  <a:pt x="583" y="401"/>
                  <a:pt x="583" y="401"/>
                </a:cubicBezTo>
                <a:cubicBezTo>
                  <a:pt x="590" y="388"/>
                  <a:pt x="590" y="388"/>
                  <a:pt x="590" y="388"/>
                </a:cubicBezTo>
                <a:cubicBezTo>
                  <a:pt x="587" y="386"/>
                  <a:pt x="587" y="386"/>
                  <a:pt x="587" y="386"/>
                </a:cubicBezTo>
                <a:cubicBezTo>
                  <a:pt x="579" y="397"/>
                  <a:pt x="579" y="397"/>
                  <a:pt x="579" y="397"/>
                </a:cubicBezTo>
                <a:cubicBezTo>
                  <a:pt x="579" y="397"/>
                  <a:pt x="584" y="386"/>
                  <a:pt x="583" y="386"/>
                </a:cubicBezTo>
                <a:cubicBezTo>
                  <a:pt x="581" y="387"/>
                  <a:pt x="576" y="389"/>
                  <a:pt x="576" y="389"/>
                </a:cubicBezTo>
                <a:cubicBezTo>
                  <a:pt x="576" y="389"/>
                  <a:pt x="571" y="387"/>
                  <a:pt x="568" y="387"/>
                </a:cubicBezTo>
                <a:cubicBezTo>
                  <a:pt x="564" y="387"/>
                  <a:pt x="562" y="391"/>
                  <a:pt x="562" y="391"/>
                </a:cubicBezTo>
                <a:cubicBezTo>
                  <a:pt x="554" y="388"/>
                  <a:pt x="554" y="388"/>
                  <a:pt x="554" y="388"/>
                </a:cubicBezTo>
                <a:cubicBezTo>
                  <a:pt x="554" y="388"/>
                  <a:pt x="549" y="392"/>
                  <a:pt x="542" y="388"/>
                </a:cubicBezTo>
                <a:cubicBezTo>
                  <a:pt x="536" y="384"/>
                  <a:pt x="538" y="381"/>
                  <a:pt x="542" y="379"/>
                </a:cubicBezTo>
                <a:cubicBezTo>
                  <a:pt x="547" y="379"/>
                  <a:pt x="553" y="385"/>
                  <a:pt x="553" y="385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3" y="372"/>
                  <a:pt x="553" y="372"/>
                  <a:pt x="553" y="372"/>
                </a:cubicBezTo>
                <a:cubicBezTo>
                  <a:pt x="562" y="378"/>
                  <a:pt x="562" y="378"/>
                  <a:pt x="562" y="378"/>
                </a:cubicBezTo>
                <a:cubicBezTo>
                  <a:pt x="572" y="377"/>
                  <a:pt x="572" y="377"/>
                  <a:pt x="572" y="377"/>
                </a:cubicBezTo>
                <a:cubicBezTo>
                  <a:pt x="574" y="385"/>
                  <a:pt x="574" y="385"/>
                  <a:pt x="574" y="385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78" y="371"/>
                  <a:pt x="578" y="371"/>
                  <a:pt x="578" y="371"/>
                </a:cubicBezTo>
                <a:cubicBezTo>
                  <a:pt x="582" y="379"/>
                  <a:pt x="582" y="379"/>
                  <a:pt x="582" y="379"/>
                </a:cubicBezTo>
                <a:cubicBezTo>
                  <a:pt x="588" y="379"/>
                  <a:pt x="588" y="379"/>
                  <a:pt x="588" y="379"/>
                </a:cubicBezTo>
                <a:cubicBezTo>
                  <a:pt x="583" y="367"/>
                  <a:pt x="583" y="367"/>
                  <a:pt x="583" y="367"/>
                </a:cubicBezTo>
                <a:cubicBezTo>
                  <a:pt x="583" y="367"/>
                  <a:pt x="592" y="369"/>
                  <a:pt x="595" y="361"/>
                </a:cubicBezTo>
                <a:cubicBezTo>
                  <a:pt x="597" y="353"/>
                  <a:pt x="594" y="348"/>
                  <a:pt x="594" y="348"/>
                </a:cubicBezTo>
                <a:cubicBezTo>
                  <a:pt x="602" y="353"/>
                  <a:pt x="602" y="353"/>
                  <a:pt x="602" y="353"/>
                </a:cubicBezTo>
                <a:cubicBezTo>
                  <a:pt x="603" y="350"/>
                  <a:pt x="603" y="350"/>
                  <a:pt x="603" y="350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2" y="336"/>
                  <a:pt x="600" y="344"/>
                  <a:pt x="606" y="343"/>
                </a:cubicBezTo>
                <a:cubicBezTo>
                  <a:pt x="613" y="342"/>
                  <a:pt x="615" y="323"/>
                  <a:pt x="622" y="323"/>
                </a:cubicBezTo>
                <a:cubicBezTo>
                  <a:pt x="629" y="323"/>
                  <a:pt x="636" y="323"/>
                  <a:pt x="638" y="321"/>
                </a:cubicBezTo>
                <a:cubicBezTo>
                  <a:pt x="640" y="319"/>
                  <a:pt x="641" y="314"/>
                  <a:pt x="641" y="314"/>
                </a:cubicBezTo>
                <a:cubicBezTo>
                  <a:pt x="649" y="306"/>
                  <a:pt x="649" y="306"/>
                  <a:pt x="649" y="306"/>
                </a:cubicBezTo>
                <a:cubicBezTo>
                  <a:pt x="657" y="308"/>
                  <a:pt x="657" y="308"/>
                  <a:pt x="657" y="308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7" y="299"/>
                  <a:pt x="657" y="299"/>
                  <a:pt x="657" y="299"/>
                </a:cubicBezTo>
                <a:cubicBezTo>
                  <a:pt x="669" y="288"/>
                  <a:pt x="669" y="288"/>
                  <a:pt x="669" y="288"/>
                </a:cubicBezTo>
                <a:cubicBezTo>
                  <a:pt x="669" y="288"/>
                  <a:pt x="676" y="288"/>
                  <a:pt x="678" y="285"/>
                </a:cubicBezTo>
                <a:cubicBezTo>
                  <a:pt x="680" y="282"/>
                  <a:pt x="674" y="273"/>
                  <a:pt x="681" y="272"/>
                </a:cubicBezTo>
                <a:cubicBezTo>
                  <a:pt x="687" y="269"/>
                  <a:pt x="690" y="271"/>
                  <a:pt x="690" y="271"/>
                </a:cubicBezTo>
                <a:cubicBezTo>
                  <a:pt x="690" y="271"/>
                  <a:pt x="706" y="267"/>
                  <a:pt x="707" y="263"/>
                </a:cubicBezTo>
                <a:cubicBezTo>
                  <a:pt x="709" y="259"/>
                  <a:pt x="706" y="253"/>
                  <a:pt x="702" y="246"/>
                </a:cubicBezTo>
                <a:cubicBezTo>
                  <a:pt x="698" y="240"/>
                  <a:pt x="698" y="227"/>
                  <a:pt x="704" y="224"/>
                </a:cubicBezTo>
                <a:cubicBezTo>
                  <a:pt x="711" y="220"/>
                  <a:pt x="716" y="217"/>
                  <a:pt x="716" y="214"/>
                </a:cubicBezTo>
                <a:cubicBezTo>
                  <a:pt x="715" y="210"/>
                  <a:pt x="714" y="205"/>
                  <a:pt x="721" y="202"/>
                </a:cubicBezTo>
                <a:cubicBezTo>
                  <a:pt x="729" y="200"/>
                  <a:pt x="756" y="197"/>
                  <a:pt x="755" y="190"/>
                </a:cubicBezTo>
                <a:cubicBezTo>
                  <a:pt x="755" y="184"/>
                  <a:pt x="750" y="180"/>
                  <a:pt x="750" y="180"/>
                </a:cubicBezTo>
                <a:cubicBezTo>
                  <a:pt x="753" y="177"/>
                  <a:pt x="753" y="177"/>
                  <a:pt x="753" y="177"/>
                </a:cubicBezTo>
                <a:cubicBezTo>
                  <a:pt x="752" y="163"/>
                  <a:pt x="752" y="163"/>
                  <a:pt x="752" y="163"/>
                </a:cubicBezTo>
                <a:cubicBezTo>
                  <a:pt x="747" y="162"/>
                  <a:pt x="747" y="162"/>
                  <a:pt x="747" y="162"/>
                </a:cubicBezTo>
                <a:cubicBezTo>
                  <a:pt x="747" y="162"/>
                  <a:pt x="751" y="154"/>
                  <a:pt x="744" y="150"/>
                </a:cubicBezTo>
                <a:cubicBezTo>
                  <a:pt x="737" y="146"/>
                  <a:pt x="731" y="147"/>
                  <a:pt x="731" y="147"/>
                </a:cubicBezTo>
                <a:cubicBezTo>
                  <a:pt x="731" y="132"/>
                  <a:pt x="731" y="132"/>
                  <a:pt x="731" y="132"/>
                </a:cubicBezTo>
                <a:cubicBezTo>
                  <a:pt x="740" y="129"/>
                  <a:pt x="740" y="129"/>
                  <a:pt x="740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23" y="125"/>
                  <a:pt x="723" y="125"/>
                  <a:pt x="723" y="125"/>
                </a:cubicBezTo>
                <a:cubicBezTo>
                  <a:pt x="723" y="119"/>
                  <a:pt x="723" y="119"/>
                  <a:pt x="723" y="119"/>
                </a:cubicBezTo>
                <a:cubicBezTo>
                  <a:pt x="723" y="119"/>
                  <a:pt x="736" y="109"/>
                  <a:pt x="734" y="101"/>
                </a:cubicBezTo>
                <a:cubicBezTo>
                  <a:pt x="731" y="92"/>
                  <a:pt x="725" y="89"/>
                  <a:pt x="725" y="89"/>
                </a:cubicBezTo>
                <a:cubicBezTo>
                  <a:pt x="725" y="78"/>
                  <a:pt x="725" y="78"/>
                  <a:pt x="725" y="78"/>
                </a:cubicBezTo>
                <a:cubicBezTo>
                  <a:pt x="719" y="78"/>
                  <a:pt x="719" y="78"/>
                  <a:pt x="719" y="78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7" y="85"/>
                  <a:pt x="711" y="87"/>
                  <a:pt x="706" y="85"/>
                </a:cubicBezTo>
                <a:cubicBezTo>
                  <a:pt x="702" y="83"/>
                  <a:pt x="700" y="79"/>
                  <a:pt x="700" y="79"/>
                </a:cubicBezTo>
                <a:cubicBezTo>
                  <a:pt x="693" y="79"/>
                  <a:pt x="693" y="79"/>
                  <a:pt x="693" y="79"/>
                </a:cubicBezTo>
                <a:cubicBezTo>
                  <a:pt x="691" y="83"/>
                  <a:pt x="691" y="83"/>
                  <a:pt x="691" y="83"/>
                </a:cubicBezTo>
                <a:cubicBezTo>
                  <a:pt x="691" y="83"/>
                  <a:pt x="686" y="84"/>
                  <a:pt x="685" y="82"/>
                </a:cubicBezTo>
                <a:cubicBezTo>
                  <a:pt x="684" y="79"/>
                  <a:pt x="681" y="75"/>
                  <a:pt x="681" y="75"/>
                </a:cubicBezTo>
                <a:cubicBezTo>
                  <a:pt x="676" y="76"/>
                  <a:pt x="676" y="76"/>
                  <a:pt x="676" y="76"/>
                </a:cubicBezTo>
                <a:cubicBezTo>
                  <a:pt x="674" y="84"/>
                  <a:pt x="674" y="84"/>
                  <a:pt x="674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56" y="78"/>
                  <a:pt x="656" y="78"/>
                  <a:pt x="656" y="78"/>
                </a:cubicBezTo>
                <a:cubicBezTo>
                  <a:pt x="652" y="84"/>
                  <a:pt x="652" y="84"/>
                  <a:pt x="652" y="84"/>
                </a:cubicBezTo>
                <a:cubicBezTo>
                  <a:pt x="637" y="79"/>
                  <a:pt x="637" y="79"/>
                  <a:pt x="637" y="79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29" y="89"/>
                  <a:pt x="629" y="89"/>
                  <a:pt x="629" y="89"/>
                </a:cubicBezTo>
                <a:cubicBezTo>
                  <a:pt x="619" y="89"/>
                  <a:pt x="619" y="89"/>
                  <a:pt x="619" y="89"/>
                </a:cubicBezTo>
                <a:cubicBezTo>
                  <a:pt x="609" y="79"/>
                  <a:pt x="609" y="79"/>
                  <a:pt x="609" y="79"/>
                </a:cubicBezTo>
                <a:cubicBezTo>
                  <a:pt x="608" y="75"/>
                  <a:pt x="608" y="75"/>
                  <a:pt x="608" y="75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599" y="69"/>
                  <a:pt x="599" y="69"/>
                  <a:pt x="599" y="69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80"/>
                  <a:pt x="578" y="84"/>
                  <a:pt x="576" y="87"/>
                </a:cubicBezTo>
                <a:cubicBezTo>
                  <a:pt x="575" y="91"/>
                  <a:pt x="572" y="98"/>
                  <a:pt x="572" y="98"/>
                </a:cubicBezTo>
                <a:cubicBezTo>
                  <a:pt x="567" y="96"/>
                  <a:pt x="567" y="96"/>
                  <a:pt x="567" y="96"/>
                </a:cubicBezTo>
                <a:cubicBezTo>
                  <a:pt x="566" y="91"/>
                  <a:pt x="566" y="91"/>
                  <a:pt x="566" y="91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59" y="91"/>
                  <a:pt x="559" y="95"/>
                  <a:pt x="556" y="95"/>
                </a:cubicBezTo>
                <a:cubicBezTo>
                  <a:pt x="553" y="95"/>
                  <a:pt x="553" y="88"/>
                  <a:pt x="548" y="89"/>
                </a:cubicBezTo>
                <a:cubicBezTo>
                  <a:pt x="542" y="90"/>
                  <a:pt x="541" y="92"/>
                  <a:pt x="535" y="96"/>
                </a:cubicBezTo>
                <a:cubicBezTo>
                  <a:pt x="530" y="101"/>
                  <a:pt x="514" y="89"/>
                  <a:pt x="514" y="89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3" y="68"/>
                  <a:pt x="506" y="60"/>
                  <a:pt x="505" y="60"/>
                </a:cubicBezTo>
                <a:cubicBezTo>
                  <a:pt x="504" y="60"/>
                  <a:pt x="500" y="59"/>
                  <a:pt x="500" y="59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3"/>
                  <a:pt x="494" y="54"/>
                  <a:pt x="489" y="54"/>
                </a:cubicBezTo>
                <a:cubicBezTo>
                  <a:pt x="484" y="54"/>
                  <a:pt x="474" y="64"/>
                  <a:pt x="474" y="64"/>
                </a:cubicBezTo>
                <a:cubicBezTo>
                  <a:pt x="468" y="60"/>
                  <a:pt x="468" y="60"/>
                  <a:pt x="468" y="60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55" y="56"/>
                  <a:pt x="455" y="56"/>
                  <a:pt x="455" y="56"/>
                </a:cubicBezTo>
                <a:cubicBezTo>
                  <a:pt x="450" y="56"/>
                  <a:pt x="450" y="56"/>
                  <a:pt x="450" y="56"/>
                </a:cubicBezTo>
                <a:cubicBezTo>
                  <a:pt x="450" y="56"/>
                  <a:pt x="452" y="48"/>
                  <a:pt x="447" y="45"/>
                </a:cubicBezTo>
                <a:cubicBezTo>
                  <a:pt x="442" y="41"/>
                  <a:pt x="439" y="40"/>
                  <a:pt x="439" y="40"/>
                </a:cubicBezTo>
                <a:cubicBezTo>
                  <a:pt x="439" y="40"/>
                  <a:pt x="457" y="36"/>
                  <a:pt x="454" y="30"/>
                </a:cubicBezTo>
                <a:cubicBezTo>
                  <a:pt x="451" y="26"/>
                  <a:pt x="439" y="25"/>
                  <a:pt x="435" y="20"/>
                </a:cubicBezTo>
                <a:cubicBezTo>
                  <a:pt x="431" y="14"/>
                  <a:pt x="431" y="7"/>
                  <a:pt x="431" y="7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6"/>
                  <a:pt x="423" y="0"/>
                  <a:pt x="415" y="0"/>
                </a:cubicBezTo>
                <a:cubicBezTo>
                  <a:pt x="407" y="1"/>
                  <a:pt x="407" y="7"/>
                  <a:pt x="407" y="7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7"/>
                  <a:pt x="388" y="19"/>
                  <a:pt x="384" y="20"/>
                </a:cubicBezTo>
                <a:cubicBezTo>
                  <a:pt x="379" y="21"/>
                  <a:pt x="362" y="20"/>
                  <a:pt x="362" y="20"/>
                </a:cubicBezTo>
                <a:cubicBezTo>
                  <a:pt x="362" y="20"/>
                  <a:pt x="363" y="35"/>
                  <a:pt x="358" y="38"/>
                </a:cubicBezTo>
                <a:cubicBezTo>
                  <a:pt x="355" y="41"/>
                  <a:pt x="348" y="40"/>
                  <a:pt x="344" y="40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48" y="50"/>
                  <a:pt x="348" y="50"/>
                  <a:pt x="348" y="50"/>
                </a:cubicBezTo>
                <a:lnTo>
                  <a:pt x="338" y="50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0" name="Freeform 162" descr="© INSCALE GmbH, 18.06.2010"/>
          <p:cNvSpPr>
            <a:spLocks noEditPoints="1"/>
          </p:cNvSpPr>
          <p:nvPr/>
        </p:nvSpPr>
        <p:spPr bwMode="auto">
          <a:xfrm>
            <a:off x="909950" y="1642270"/>
            <a:ext cx="643074" cy="530693"/>
          </a:xfrm>
          <a:custGeom>
            <a:avLst/>
            <a:gdLst/>
            <a:ahLst/>
            <a:cxnLst>
              <a:cxn ang="0">
                <a:pos x="273" y="136"/>
              </a:cxn>
              <a:cxn ang="0">
                <a:pos x="262" y="113"/>
              </a:cxn>
              <a:cxn ang="0">
                <a:pos x="268" y="98"/>
              </a:cxn>
              <a:cxn ang="0">
                <a:pos x="252" y="81"/>
              </a:cxn>
              <a:cxn ang="0">
                <a:pos x="229" y="89"/>
              </a:cxn>
              <a:cxn ang="0">
                <a:pos x="206" y="89"/>
              </a:cxn>
              <a:cxn ang="0">
                <a:pos x="189" y="71"/>
              </a:cxn>
              <a:cxn ang="0">
                <a:pos x="178" y="102"/>
              </a:cxn>
              <a:cxn ang="0">
                <a:pos x="177" y="75"/>
              </a:cxn>
              <a:cxn ang="0">
                <a:pos x="170" y="63"/>
              </a:cxn>
              <a:cxn ang="0">
                <a:pos x="144" y="81"/>
              </a:cxn>
              <a:cxn ang="0">
                <a:pos x="141" y="52"/>
              </a:cxn>
              <a:cxn ang="0">
                <a:pos x="133" y="54"/>
              </a:cxn>
              <a:cxn ang="0">
                <a:pos x="115" y="81"/>
              </a:cxn>
              <a:cxn ang="0">
                <a:pos x="110" y="75"/>
              </a:cxn>
              <a:cxn ang="0">
                <a:pos x="95" y="81"/>
              </a:cxn>
              <a:cxn ang="0">
                <a:pos x="90" y="75"/>
              </a:cxn>
              <a:cxn ang="0">
                <a:pos x="92" y="54"/>
              </a:cxn>
              <a:cxn ang="0">
                <a:pos x="109" y="44"/>
              </a:cxn>
              <a:cxn ang="0">
                <a:pos x="104" y="23"/>
              </a:cxn>
              <a:cxn ang="0">
                <a:pos x="97" y="10"/>
              </a:cxn>
              <a:cxn ang="0">
                <a:pos x="81" y="5"/>
              </a:cxn>
              <a:cxn ang="0">
                <a:pos x="88" y="13"/>
              </a:cxn>
              <a:cxn ang="0">
                <a:pos x="87" y="29"/>
              </a:cxn>
              <a:cxn ang="0">
                <a:pos x="79" y="32"/>
              </a:cxn>
              <a:cxn ang="0">
                <a:pos x="73" y="27"/>
              </a:cxn>
              <a:cxn ang="0">
                <a:pos x="71" y="13"/>
              </a:cxn>
              <a:cxn ang="0">
                <a:pos x="53" y="22"/>
              </a:cxn>
              <a:cxn ang="0">
                <a:pos x="57" y="38"/>
              </a:cxn>
              <a:cxn ang="0">
                <a:pos x="38" y="23"/>
              </a:cxn>
              <a:cxn ang="0">
                <a:pos x="30" y="36"/>
              </a:cxn>
              <a:cxn ang="0">
                <a:pos x="30" y="49"/>
              </a:cxn>
              <a:cxn ang="0">
                <a:pos x="60" y="50"/>
              </a:cxn>
              <a:cxn ang="0">
                <a:pos x="72" y="64"/>
              </a:cxn>
              <a:cxn ang="0">
                <a:pos x="72" y="75"/>
              </a:cxn>
              <a:cxn ang="0">
                <a:pos x="69" y="87"/>
              </a:cxn>
              <a:cxn ang="0">
                <a:pos x="45" y="87"/>
              </a:cxn>
              <a:cxn ang="0">
                <a:pos x="31" y="83"/>
              </a:cxn>
              <a:cxn ang="0">
                <a:pos x="4" y="84"/>
              </a:cxn>
              <a:cxn ang="0">
                <a:pos x="34" y="97"/>
              </a:cxn>
              <a:cxn ang="0">
                <a:pos x="36" y="117"/>
              </a:cxn>
              <a:cxn ang="0">
                <a:pos x="48" y="121"/>
              </a:cxn>
              <a:cxn ang="0">
                <a:pos x="36" y="132"/>
              </a:cxn>
              <a:cxn ang="0">
                <a:pos x="36" y="141"/>
              </a:cxn>
              <a:cxn ang="0">
                <a:pos x="14" y="149"/>
              </a:cxn>
              <a:cxn ang="0">
                <a:pos x="0" y="154"/>
              </a:cxn>
              <a:cxn ang="0">
                <a:pos x="28" y="168"/>
              </a:cxn>
              <a:cxn ang="0">
                <a:pos x="45" y="177"/>
              </a:cxn>
              <a:cxn ang="0">
                <a:pos x="55" y="194"/>
              </a:cxn>
              <a:cxn ang="0">
                <a:pos x="79" y="224"/>
              </a:cxn>
              <a:cxn ang="0">
                <a:pos x="123" y="221"/>
              </a:cxn>
              <a:cxn ang="0">
                <a:pos x="155" y="227"/>
              </a:cxn>
              <a:cxn ang="0">
                <a:pos x="195" y="217"/>
              </a:cxn>
              <a:cxn ang="0">
                <a:pos x="212" y="218"/>
              </a:cxn>
              <a:cxn ang="0">
                <a:pos x="240" y="207"/>
              </a:cxn>
              <a:cxn ang="0">
                <a:pos x="243" y="194"/>
              </a:cxn>
              <a:cxn ang="0">
                <a:pos x="258" y="190"/>
              </a:cxn>
              <a:cxn ang="0">
                <a:pos x="263" y="183"/>
              </a:cxn>
              <a:cxn ang="0">
                <a:pos x="272" y="183"/>
              </a:cxn>
              <a:cxn ang="0">
                <a:pos x="278" y="173"/>
              </a:cxn>
              <a:cxn ang="0">
                <a:pos x="284" y="155"/>
              </a:cxn>
              <a:cxn ang="0">
                <a:pos x="50" y="205"/>
              </a:cxn>
            </a:cxnLst>
            <a:rect l="0" t="0" r="r" b="b"/>
            <a:pathLst>
              <a:path w="285" h="235">
                <a:moveTo>
                  <a:pt x="284" y="155"/>
                </a:moveTo>
                <a:cubicBezTo>
                  <a:pt x="280" y="156"/>
                  <a:pt x="280" y="156"/>
                  <a:pt x="280" y="156"/>
                </a:cubicBezTo>
                <a:cubicBezTo>
                  <a:pt x="280" y="153"/>
                  <a:pt x="280" y="153"/>
                  <a:pt x="280" y="153"/>
                </a:cubicBezTo>
                <a:cubicBezTo>
                  <a:pt x="279" y="153"/>
                  <a:pt x="279" y="153"/>
                  <a:pt x="279" y="153"/>
                </a:cubicBezTo>
                <a:cubicBezTo>
                  <a:pt x="281" y="150"/>
                  <a:pt x="281" y="150"/>
                  <a:pt x="281" y="150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49"/>
                  <a:pt x="275" y="147"/>
                  <a:pt x="272" y="143"/>
                </a:cubicBezTo>
                <a:cubicBezTo>
                  <a:pt x="270" y="139"/>
                  <a:pt x="273" y="136"/>
                  <a:pt x="273" y="13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59" y="130"/>
                  <a:pt x="259" y="130"/>
                  <a:pt x="259" y="130"/>
                </a:cubicBezTo>
                <a:cubicBezTo>
                  <a:pt x="259" y="130"/>
                  <a:pt x="260" y="128"/>
                  <a:pt x="262" y="128"/>
                </a:cubicBezTo>
                <a:cubicBezTo>
                  <a:pt x="264" y="127"/>
                  <a:pt x="265" y="127"/>
                  <a:pt x="269" y="124"/>
                </a:cubicBezTo>
                <a:cubicBezTo>
                  <a:pt x="273" y="122"/>
                  <a:pt x="272" y="116"/>
                  <a:pt x="271" y="115"/>
                </a:cubicBezTo>
                <a:cubicBezTo>
                  <a:pt x="270" y="113"/>
                  <a:pt x="268" y="115"/>
                  <a:pt x="265" y="115"/>
                </a:cubicBezTo>
                <a:cubicBezTo>
                  <a:pt x="264" y="115"/>
                  <a:pt x="262" y="113"/>
                  <a:pt x="262" y="113"/>
                </a:cubicBezTo>
                <a:cubicBezTo>
                  <a:pt x="262" y="113"/>
                  <a:pt x="263" y="112"/>
                  <a:pt x="263" y="110"/>
                </a:cubicBezTo>
                <a:cubicBezTo>
                  <a:pt x="263" y="108"/>
                  <a:pt x="260" y="107"/>
                  <a:pt x="260" y="107"/>
                </a:cubicBezTo>
                <a:cubicBezTo>
                  <a:pt x="260" y="107"/>
                  <a:pt x="269" y="106"/>
                  <a:pt x="270" y="105"/>
                </a:cubicBezTo>
                <a:cubicBezTo>
                  <a:pt x="271" y="102"/>
                  <a:pt x="271" y="99"/>
                  <a:pt x="271" y="99"/>
                </a:cubicBezTo>
                <a:cubicBezTo>
                  <a:pt x="284" y="97"/>
                  <a:pt x="284" y="97"/>
                  <a:pt x="284" y="97"/>
                </a:cubicBezTo>
                <a:cubicBezTo>
                  <a:pt x="284" y="97"/>
                  <a:pt x="280" y="96"/>
                  <a:pt x="278" y="96"/>
                </a:cubicBezTo>
                <a:cubicBezTo>
                  <a:pt x="277" y="95"/>
                  <a:pt x="279" y="94"/>
                  <a:pt x="276" y="93"/>
                </a:cubicBezTo>
                <a:cubicBezTo>
                  <a:pt x="274" y="92"/>
                  <a:pt x="270" y="97"/>
                  <a:pt x="268" y="98"/>
                </a:cubicBezTo>
                <a:cubicBezTo>
                  <a:pt x="264" y="99"/>
                  <a:pt x="265" y="96"/>
                  <a:pt x="262" y="97"/>
                </a:cubicBezTo>
                <a:cubicBezTo>
                  <a:pt x="258" y="97"/>
                  <a:pt x="259" y="101"/>
                  <a:pt x="258" y="102"/>
                </a:cubicBezTo>
                <a:cubicBezTo>
                  <a:pt x="257" y="102"/>
                  <a:pt x="256" y="99"/>
                  <a:pt x="256" y="97"/>
                </a:cubicBezTo>
                <a:cubicBezTo>
                  <a:pt x="255" y="96"/>
                  <a:pt x="253" y="95"/>
                  <a:pt x="253" y="95"/>
                </a:cubicBezTo>
                <a:cubicBezTo>
                  <a:pt x="254" y="93"/>
                  <a:pt x="254" y="93"/>
                  <a:pt x="254" y="93"/>
                </a:cubicBezTo>
                <a:cubicBezTo>
                  <a:pt x="252" y="92"/>
                  <a:pt x="252" y="92"/>
                  <a:pt x="252" y="92"/>
                </a:cubicBezTo>
                <a:cubicBezTo>
                  <a:pt x="252" y="92"/>
                  <a:pt x="255" y="90"/>
                  <a:pt x="256" y="86"/>
                </a:cubicBezTo>
                <a:cubicBezTo>
                  <a:pt x="258" y="84"/>
                  <a:pt x="252" y="81"/>
                  <a:pt x="252" y="81"/>
                </a:cubicBezTo>
                <a:cubicBezTo>
                  <a:pt x="252" y="81"/>
                  <a:pt x="255" y="79"/>
                  <a:pt x="253" y="74"/>
                </a:cubicBezTo>
                <a:cubicBezTo>
                  <a:pt x="251" y="69"/>
                  <a:pt x="245" y="74"/>
                  <a:pt x="245" y="74"/>
                </a:cubicBezTo>
                <a:cubicBezTo>
                  <a:pt x="245" y="74"/>
                  <a:pt x="242" y="69"/>
                  <a:pt x="240" y="69"/>
                </a:cubicBezTo>
                <a:cubicBezTo>
                  <a:pt x="238" y="69"/>
                  <a:pt x="238" y="75"/>
                  <a:pt x="238" y="77"/>
                </a:cubicBezTo>
                <a:cubicBezTo>
                  <a:pt x="238" y="79"/>
                  <a:pt x="236" y="80"/>
                  <a:pt x="236" y="80"/>
                </a:cubicBezTo>
                <a:cubicBezTo>
                  <a:pt x="236" y="80"/>
                  <a:pt x="236" y="86"/>
                  <a:pt x="235" y="89"/>
                </a:cubicBezTo>
                <a:cubicBezTo>
                  <a:pt x="232" y="90"/>
                  <a:pt x="230" y="90"/>
                  <a:pt x="230" y="90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6" y="89"/>
                  <a:pt x="226" y="89"/>
                  <a:pt x="226" y="89"/>
                </a:cubicBezTo>
                <a:cubicBezTo>
                  <a:pt x="226" y="89"/>
                  <a:pt x="224" y="90"/>
                  <a:pt x="223" y="91"/>
                </a:cubicBezTo>
                <a:cubicBezTo>
                  <a:pt x="222" y="91"/>
                  <a:pt x="219" y="89"/>
                  <a:pt x="219" y="89"/>
                </a:cubicBezTo>
                <a:cubicBezTo>
                  <a:pt x="220" y="84"/>
                  <a:pt x="220" y="84"/>
                  <a:pt x="220" y="84"/>
                </a:cubicBezTo>
                <a:cubicBezTo>
                  <a:pt x="220" y="84"/>
                  <a:pt x="217" y="81"/>
                  <a:pt x="214" y="82"/>
                </a:cubicBezTo>
                <a:cubicBezTo>
                  <a:pt x="210" y="82"/>
                  <a:pt x="210" y="84"/>
                  <a:pt x="210" y="86"/>
                </a:cubicBezTo>
                <a:cubicBezTo>
                  <a:pt x="209" y="87"/>
                  <a:pt x="206" y="87"/>
                  <a:pt x="206" y="87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203" y="93"/>
                  <a:pt x="203" y="93"/>
                  <a:pt x="203" y="93"/>
                </a:cubicBezTo>
                <a:cubicBezTo>
                  <a:pt x="203" y="93"/>
                  <a:pt x="202" y="91"/>
                  <a:pt x="199" y="90"/>
                </a:cubicBezTo>
                <a:cubicBezTo>
                  <a:pt x="198" y="89"/>
                  <a:pt x="197" y="90"/>
                  <a:pt x="197" y="9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9" y="71"/>
                  <a:pt x="184" y="71"/>
                  <a:pt x="183" y="78"/>
                </a:cubicBezTo>
                <a:cubicBezTo>
                  <a:pt x="181" y="84"/>
                  <a:pt x="183" y="85"/>
                  <a:pt x="183" y="8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102"/>
                  <a:pt x="178" y="102"/>
                  <a:pt x="178" y="102"/>
                </a:cubicBezTo>
                <a:cubicBezTo>
                  <a:pt x="176" y="105"/>
                  <a:pt x="176" y="105"/>
                  <a:pt x="176" y="105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77" y="98"/>
                  <a:pt x="177" y="96"/>
                  <a:pt x="178" y="95"/>
                </a:cubicBezTo>
                <a:cubicBezTo>
                  <a:pt x="179" y="94"/>
                  <a:pt x="179" y="92"/>
                  <a:pt x="179" y="92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5" y="81"/>
                  <a:pt x="175" y="80"/>
                </a:cubicBezTo>
                <a:cubicBezTo>
                  <a:pt x="175" y="78"/>
                  <a:pt x="177" y="77"/>
                  <a:pt x="177" y="75"/>
                </a:cubicBezTo>
                <a:cubicBezTo>
                  <a:pt x="178" y="74"/>
                  <a:pt x="177" y="71"/>
                  <a:pt x="177" y="71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4"/>
                  <a:pt x="175" y="64"/>
                  <a:pt x="175" y="64"/>
                </a:cubicBezTo>
                <a:cubicBezTo>
                  <a:pt x="172" y="66"/>
                  <a:pt x="172" y="66"/>
                  <a:pt x="172" y="66"/>
                </a:cubicBezTo>
                <a:cubicBezTo>
                  <a:pt x="172" y="66"/>
                  <a:pt x="173" y="63"/>
                  <a:pt x="170" y="63"/>
                </a:cubicBezTo>
                <a:cubicBezTo>
                  <a:pt x="167" y="62"/>
                  <a:pt x="166" y="66"/>
                  <a:pt x="164" y="66"/>
                </a:cubicBezTo>
                <a:cubicBezTo>
                  <a:pt x="162" y="67"/>
                  <a:pt x="161" y="65"/>
                  <a:pt x="159" y="64"/>
                </a:cubicBezTo>
                <a:cubicBezTo>
                  <a:pt x="156" y="64"/>
                  <a:pt x="155" y="67"/>
                  <a:pt x="155" y="68"/>
                </a:cubicBezTo>
                <a:cubicBezTo>
                  <a:pt x="154" y="69"/>
                  <a:pt x="153" y="68"/>
                  <a:pt x="150" y="70"/>
                </a:cubicBezTo>
                <a:cubicBezTo>
                  <a:pt x="149" y="73"/>
                  <a:pt x="151" y="76"/>
                  <a:pt x="150" y="79"/>
                </a:cubicBezTo>
                <a:cubicBezTo>
                  <a:pt x="149" y="82"/>
                  <a:pt x="145" y="83"/>
                  <a:pt x="145" y="83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43" y="75"/>
                  <a:pt x="143" y="73"/>
                </a:cubicBezTo>
                <a:cubicBezTo>
                  <a:pt x="144" y="71"/>
                  <a:pt x="141" y="69"/>
                  <a:pt x="141" y="69"/>
                </a:cubicBezTo>
                <a:cubicBezTo>
                  <a:pt x="141" y="69"/>
                  <a:pt x="141" y="66"/>
                  <a:pt x="142" y="64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42" y="59"/>
                  <a:pt x="143" y="57"/>
                  <a:pt x="143" y="54"/>
                </a:cubicBezTo>
                <a:cubicBezTo>
                  <a:pt x="143" y="53"/>
                  <a:pt x="141" y="52"/>
                  <a:pt x="141" y="52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1" y="59"/>
                  <a:pt x="130" y="63"/>
                  <a:pt x="128" y="66"/>
                </a:cubicBezTo>
                <a:cubicBezTo>
                  <a:pt x="126" y="70"/>
                  <a:pt x="126" y="76"/>
                  <a:pt x="126" y="76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82"/>
                  <a:pt x="114" y="85"/>
                  <a:pt x="112" y="85"/>
                </a:cubicBezTo>
                <a:cubicBezTo>
                  <a:pt x="110" y="84"/>
                  <a:pt x="113" y="79"/>
                  <a:pt x="113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4" y="75"/>
                  <a:pt x="102" y="77"/>
                  <a:pt x="102" y="77"/>
                </a:cubicBezTo>
                <a:cubicBezTo>
                  <a:pt x="102" y="77"/>
                  <a:pt x="101" y="78"/>
                  <a:pt x="100" y="80"/>
                </a:cubicBezTo>
                <a:cubicBezTo>
                  <a:pt x="99" y="82"/>
                  <a:pt x="98" y="89"/>
                  <a:pt x="98" y="89"/>
                </a:cubicBezTo>
                <a:cubicBezTo>
                  <a:pt x="96" y="87"/>
                  <a:pt x="96" y="87"/>
                  <a:pt x="96" y="87"/>
                </a:cubicBezTo>
                <a:cubicBezTo>
                  <a:pt x="97" y="83"/>
                  <a:pt x="97" y="83"/>
                  <a:pt x="97" y="83"/>
                </a:cubicBezTo>
                <a:cubicBezTo>
                  <a:pt x="98" y="80"/>
                  <a:pt x="98" y="80"/>
                  <a:pt x="98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94" y="86"/>
                  <a:pt x="94" y="86"/>
                  <a:pt x="94" y="86"/>
                </a:cubicBezTo>
                <a:cubicBezTo>
                  <a:pt x="94" y="86"/>
                  <a:pt x="92" y="89"/>
                  <a:pt x="91" y="90"/>
                </a:cubicBezTo>
                <a:cubicBezTo>
                  <a:pt x="90" y="91"/>
                  <a:pt x="90" y="95"/>
                  <a:pt x="90" y="95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2"/>
                  <a:pt x="89" y="89"/>
                </a:cubicBezTo>
                <a:cubicBezTo>
                  <a:pt x="89" y="85"/>
                  <a:pt x="93" y="82"/>
                  <a:pt x="93" y="82"/>
                </a:cubicBezTo>
                <a:cubicBezTo>
                  <a:pt x="94" y="76"/>
                  <a:pt x="94" y="76"/>
                  <a:pt x="94" y="76"/>
                </a:cubicBezTo>
                <a:cubicBezTo>
                  <a:pt x="90" y="75"/>
                  <a:pt x="90" y="75"/>
                  <a:pt x="90" y="75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69"/>
                  <a:pt x="96" y="69"/>
                  <a:pt x="96" y="69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7"/>
                  <a:pt x="95" y="67"/>
                  <a:pt x="95" y="67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2" y="64"/>
                  <a:pt x="91" y="62"/>
                </a:cubicBezTo>
                <a:cubicBezTo>
                  <a:pt x="90" y="60"/>
                  <a:pt x="91" y="60"/>
                  <a:pt x="92" y="59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9"/>
                  <a:pt x="94" y="60"/>
                </a:cubicBezTo>
                <a:cubicBezTo>
                  <a:pt x="94" y="62"/>
                  <a:pt x="97" y="62"/>
                  <a:pt x="98" y="62"/>
                </a:cubicBezTo>
                <a:cubicBezTo>
                  <a:pt x="100" y="62"/>
                  <a:pt x="99" y="59"/>
                  <a:pt x="99" y="59"/>
                </a:cubicBezTo>
                <a:cubicBezTo>
                  <a:pt x="99" y="59"/>
                  <a:pt x="101" y="60"/>
                  <a:pt x="107" y="54"/>
                </a:cubicBezTo>
                <a:cubicBezTo>
                  <a:pt x="112" y="49"/>
                  <a:pt x="101" y="47"/>
                  <a:pt x="102" y="46"/>
                </a:cubicBezTo>
                <a:cubicBezTo>
                  <a:pt x="102" y="44"/>
                  <a:pt x="109" y="46"/>
                  <a:pt x="109" y="46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2" y="37"/>
                  <a:pt x="105" y="35"/>
                  <a:pt x="106" y="33"/>
                </a:cubicBezTo>
                <a:cubicBezTo>
                  <a:pt x="107" y="30"/>
                  <a:pt x="104" y="30"/>
                  <a:pt x="102" y="28"/>
                </a:cubicBezTo>
                <a:cubicBezTo>
                  <a:pt x="101" y="26"/>
                  <a:pt x="104" y="23"/>
                  <a:pt x="104" y="23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9" y="17"/>
                  <a:pt x="100" y="16"/>
                </a:cubicBezTo>
                <a:cubicBezTo>
                  <a:pt x="102" y="14"/>
                  <a:pt x="98" y="12"/>
                  <a:pt x="98" y="12"/>
                </a:cubicBezTo>
                <a:cubicBezTo>
                  <a:pt x="100" y="7"/>
                  <a:pt x="100" y="7"/>
                  <a:pt x="100" y="7"/>
                </a:cubicBezTo>
                <a:cubicBezTo>
                  <a:pt x="99" y="5"/>
                  <a:pt x="99" y="5"/>
                  <a:pt x="99" y="5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3" y="6"/>
                  <a:pt x="93" y="6"/>
                  <a:pt x="93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3"/>
                  <a:pt x="87" y="3"/>
                  <a:pt x="87" y="3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3" y="5"/>
                  <a:pt x="81" y="5"/>
                </a:cubicBezTo>
                <a:cubicBezTo>
                  <a:pt x="80" y="6"/>
                  <a:pt x="79" y="3"/>
                  <a:pt x="79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6"/>
                  <a:pt x="80" y="8"/>
                </a:cubicBezTo>
                <a:cubicBezTo>
                  <a:pt x="83" y="11"/>
                  <a:pt x="87" y="8"/>
                  <a:pt x="87" y="8"/>
                </a:cubicBezTo>
                <a:cubicBezTo>
                  <a:pt x="85" y="11"/>
                  <a:pt x="85" y="11"/>
                  <a:pt x="85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13"/>
                  <a:pt x="88" y="13"/>
                  <a:pt x="88" y="13"/>
                </a:cubicBezTo>
                <a:cubicBezTo>
                  <a:pt x="89" y="15"/>
                  <a:pt x="89" y="15"/>
                  <a:pt x="89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6"/>
                  <a:pt x="92" y="19"/>
                  <a:pt x="91" y="18"/>
                </a:cubicBezTo>
                <a:cubicBezTo>
                  <a:pt x="89" y="17"/>
                  <a:pt x="87" y="17"/>
                  <a:pt x="85" y="15"/>
                </a:cubicBezTo>
                <a:cubicBezTo>
                  <a:pt x="84" y="13"/>
                  <a:pt x="81" y="13"/>
                  <a:pt x="79" y="14"/>
                </a:cubicBezTo>
                <a:cubicBezTo>
                  <a:pt x="76" y="16"/>
                  <a:pt x="81" y="22"/>
                  <a:pt x="82" y="23"/>
                </a:cubicBezTo>
                <a:cubicBezTo>
                  <a:pt x="83" y="24"/>
                  <a:pt x="87" y="29"/>
                  <a:pt x="87" y="29"/>
                </a:cubicBezTo>
                <a:cubicBezTo>
                  <a:pt x="87" y="29"/>
                  <a:pt x="84" y="30"/>
                  <a:pt x="83" y="31"/>
                </a:cubicBezTo>
                <a:cubicBezTo>
                  <a:pt x="82" y="32"/>
                  <a:pt x="83" y="34"/>
                  <a:pt x="82" y="37"/>
                </a:cubicBezTo>
                <a:cubicBezTo>
                  <a:pt x="82" y="41"/>
                  <a:pt x="78" y="43"/>
                  <a:pt x="78" y="43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80" y="38"/>
                  <a:pt x="80" y="34"/>
                </a:cubicBezTo>
                <a:cubicBezTo>
                  <a:pt x="80" y="31"/>
                  <a:pt x="75" y="38"/>
                  <a:pt x="75" y="38"/>
                </a:cubicBezTo>
                <a:cubicBezTo>
                  <a:pt x="75" y="37"/>
                  <a:pt x="75" y="37"/>
                  <a:pt x="75" y="37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27"/>
                  <a:pt x="79" y="27"/>
                  <a:pt x="79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2" y="33"/>
                  <a:pt x="72" y="33"/>
                  <a:pt x="72" y="33"/>
                </a:cubicBezTo>
                <a:cubicBezTo>
                  <a:pt x="74" y="29"/>
                  <a:pt x="74" y="29"/>
                  <a:pt x="7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68" y="27"/>
                  <a:pt x="68" y="27"/>
                  <a:pt x="68" y="27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0"/>
                  <a:pt x="69" y="22"/>
                  <a:pt x="68" y="21"/>
                </a:cubicBezTo>
                <a:cubicBezTo>
                  <a:pt x="68" y="20"/>
                  <a:pt x="72" y="19"/>
                  <a:pt x="72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3"/>
                  <a:pt x="68" y="10"/>
                  <a:pt x="64" y="10"/>
                </a:cubicBezTo>
                <a:cubicBezTo>
                  <a:pt x="60" y="11"/>
                  <a:pt x="65" y="14"/>
                  <a:pt x="65" y="14"/>
                </a:cubicBezTo>
                <a:cubicBezTo>
                  <a:pt x="65" y="14"/>
                  <a:pt x="63" y="13"/>
                  <a:pt x="61" y="13"/>
                </a:cubicBezTo>
                <a:cubicBezTo>
                  <a:pt x="60" y="13"/>
                  <a:pt x="59" y="13"/>
                  <a:pt x="61" y="16"/>
                </a:cubicBezTo>
                <a:cubicBezTo>
                  <a:pt x="62" y="20"/>
                  <a:pt x="63" y="21"/>
                  <a:pt x="62" y="21"/>
                </a:cubicBezTo>
                <a:cubicBezTo>
                  <a:pt x="61" y="22"/>
                  <a:pt x="60" y="20"/>
                  <a:pt x="59" y="18"/>
                </a:cubicBezTo>
                <a:cubicBezTo>
                  <a:pt x="58" y="15"/>
                  <a:pt x="56" y="13"/>
                  <a:pt x="53" y="14"/>
                </a:cubicBezTo>
                <a:cubicBezTo>
                  <a:pt x="50" y="16"/>
                  <a:pt x="53" y="21"/>
                  <a:pt x="53" y="22"/>
                </a:cubicBezTo>
                <a:cubicBezTo>
                  <a:pt x="55" y="24"/>
                  <a:pt x="52" y="24"/>
                  <a:pt x="52" y="24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0" y="23"/>
                  <a:pt x="47" y="21"/>
                </a:cubicBezTo>
                <a:cubicBezTo>
                  <a:pt x="45" y="20"/>
                  <a:pt x="45" y="29"/>
                  <a:pt x="48" y="32"/>
                </a:cubicBezTo>
                <a:cubicBezTo>
                  <a:pt x="51" y="36"/>
                  <a:pt x="58" y="36"/>
                  <a:pt x="58" y="36"/>
                </a:cubicBezTo>
                <a:cubicBezTo>
                  <a:pt x="57" y="38"/>
                  <a:pt x="57" y="38"/>
                  <a:pt x="57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9"/>
                  <a:pt x="49" y="39"/>
                  <a:pt x="49" y="39"/>
                </a:cubicBezTo>
                <a:cubicBezTo>
                  <a:pt x="52" y="42"/>
                  <a:pt x="52" y="42"/>
                  <a:pt x="52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2"/>
                  <a:pt x="45" y="41"/>
                  <a:pt x="46" y="37"/>
                </a:cubicBezTo>
                <a:cubicBezTo>
                  <a:pt x="46" y="34"/>
                  <a:pt x="38" y="23"/>
                  <a:pt x="38" y="23"/>
                </a:cubicBezTo>
                <a:cubicBezTo>
                  <a:pt x="38" y="23"/>
                  <a:pt x="35" y="26"/>
                  <a:pt x="35" y="29"/>
                </a:cubicBezTo>
                <a:cubicBezTo>
                  <a:pt x="35" y="32"/>
                  <a:pt x="38" y="37"/>
                  <a:pt x="38" y="3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41"/>
                  <a:pt x="36" y="43"/>
                  <a:pt x="36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39"/>
                  <a:pt x="32" y="38"/>
                </a:cubicBezTo>
                <a:cubicBezTo>
                  <a:pt x="32" y="37"/>
                  <a:pt x="30" y="38"/>
                  <a:pt x="30" y="36"/>
                </a:cubicBezTo>
                <a:cubicBezTo>
                  <a:pt x="30" y="34"/>
                  <a:pt x="30" y="31"/>
                  <a:pt x="27" y="30"/>
                </a:cubicBezTo>
                <a:cubicBezTo>
                  <a:pt x="24" y="29"/>
                  <a:pt x="23" y="33"/>
                  <a:pt x="22" y="34"/>
                </a:cubicBezTo>
                <a:cubicBezTo>
                  <a:pt x="20" y="35"/>
                  <a:pt x="18" y="35"/>
                  <a:pt x="17" y="36"/>
                </a:cubicBezTo>
                <a:cubicBezTo>
                  <a:pt x="16" y="37"/>
                  <a:pt x="19" y="37"/>
                  <a:pt x="23" y="38"/>
                </a:cubicBezTo>
                <a:cubicBezTo>
                  <a:pt x="25" y="38"/>
                  <a:pt x="25" y="41"/>
                  <a:pt x="26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6" y="48"/>
                  <a:pt x="30" y="49"/>
                </a:cubicBezTo>
                <a:cubicBezTo>
                  <a:pt x="33" y="51"/>
                  <a:pt x="36" y="48"/>
                  <a:pt x="41" y="49"/>
                </a:cubicBezTo>
                <a:cubicBezTo>
                  <a:pt x="45" y="50"/>
                  <a:pt x="46" y="52"/>
                  <a:pt x="48" y="52"/>
                </a:cubicBezTo>
                <a:cubicBezTo>
                  <a:pt x="49" y="52"/>
                  <a:pt x="51" y="48"/>
                  <a:pt x="51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52"/>
                  <a:pt x="58" y="52"/>
                  <a:pt x="58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8"/>
                  <a:pt x="61" y="58"/>
                  <a:pt x="61" y="58"/>
                </a:cubicBezTo>
                <a:cubicBezTo>
                  <a:pt x="64" y="55"/>
                  <a:pt x="64" y="55"/>
                  <a:pt x="64" y="55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62"/>
                  <a:pt x="66" y="62"/>
                  <a:pt x="66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2" y="64"/>
                  <a:pt x="72" y="64"/>
                  <a:pt x="7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6" y="66"/>
                  <a:pt x="77" y="68"/>
                </a:cubicBezTo>
                <a:cubicBezTo>
                  <a:pt x="78" y="70"/>
                  <a:pt x="77" y="71"/>
                  <a:pt x="77" y="71"/>
                </a:cubicBezTo>
                <a:cubicBezTo>
                  <a:pt x="82" y="74"/>
                  <a:pt x="82" y="74"/>
                  <a:pt x="82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64" y="75"/>
                  <a:pt x="58" y="76"/>
                </a:cubicBezTo>
                <a:cubicBezTo>
                  <a:pt x="50" y="76"/>
                  <a:pt x="56" y="79"/>
                  <a:pt x="56" y="79"/>
                </a:cubicBezTo>
                <a:cubicBezTo>
                  <a:pt x="52" y="80"/>
                  <a:pt x="52" y="80"/>
                  <a:pt x="52" y="80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8" y="86"/>
                  <a:pt x="60" y="85"/>
                  <a:pt x="60" y="85"/>
                </a:cubicBezTo>
                <a:cubicBezTo>
                  <a:pt x="60" y="85"/>
                  <a:pt x="61" y="90"/>
                  <a:pt x="62" y="90"/>
                </a:cubicBezTo>
                <a:cubicBezTo>
                  <a:pt x="64" y="90"/>
                  <a:pt x="69" y="87"/>
                  <a:pt x="69" y="87"/>
                </a:cubicBezTo>
                <a:cubicBezTo>
                  <a:pt x="69" y="87"/>
                  <a:pt x="72" y="86"/>
                  <a:pt x="73" y="89"/>
                </a:cubicBezTo>
                <a:cubicBezTo>
                  <a:pt x="74" y="92"/>
                  <a:pt x="66" y="93"/>
                  <a:pt x="66" y="93"/>
                </a:cubicBezTo>
                <a:cubicBezTo>
                  <a:pt x="65" y="96"/>
                  <a:pt x="65" y="96"/>
                  <a:pt x="65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0" y="96"/>
                  <a:pt x="59" y="92"/>
                  <a:pt x="59" y="92"/>
                </a:cubicBezTo>
                <a:cubicBezTo>
                  <a:pt x="59" y="92"/>
                  <a:pt x="58" y="91"/>
                  <a:pt x="57" y="92"/>
                </a:cubicBezTo>
                <a:cubicBezTo>
                  <a:pt x="55" y="92"/>
                  <a:pt x="55" y="89"/>
                  <a:pt x="51" y="86"/>
                </a:cubicBezTo>
                <a:cubicBezTo>
                  <a:pt x="48" y="84"/>
                  <a:pt x="45" y="87"/>
                  <a:pt x="45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1"/>
                  <a:pt x="44" y="81"/>
                  <a:pt x="44" y="81"/>
                </a:cubicBezTo>
                <a:cubicBezTo>
                  <a:pt x="40" y="82"/>
                  <a:pt x="40" y="82"/>
                  <a:pt x="40" y="82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0" y="85"/>
                  <a:pt x="38" y="85"/>
                </a:cubicBezTo>
                <a:cubicBezTo>
                  <a:pt x="36" y="85"/>
                  <a:pt x="36" y="84"/>
                  <a:pt x="35" y="82"/>
                </a:cubicBezTo>
                <a:cubicBezTo>
                  <a:pt x="34" y="81"/>
                  <a:pt x="33" y="83"/>
                  <a:pt x="31" y="85"/>
                </a:cubicBezTo>
                <a:cubicBezTo>
                  <a:pt x="29" y="87"/>
                  <a:pt x="30" y="83"/>
                  <a:pt x="31" y="83"/>
                </a:cubicBezTo>
                <a:cubicBezTo>
                  <a:pt x="32" y="82"/>
                  <a:pt x="32" y="80"/>
                  <a:pt x="30" y="80"/>
                </a:cubicBezTo>
                <a:cubicBezTo>
                  <a:pt x="28" y="79"/>
                  <a:pt x="28" y="83"/>
                  <a:pt x="26" y="83"/>
                </a:cubicBezTo>
                <a:cubicBezTo>
                  <a:pt x="24" y="83"/>
                  <a:pt x="25" y="81"/>
                  <a:pt x="2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16" y="81"/>
                  <a:pt x="14" y="81"/>
                </a:cubicBezTo>
                <a:cubicBezTo>
                  <a:pt x="12" y="80"/>
                  <a:pt x="13" y="76"/>
                  <a:pt x="9" y="76"/>
                </a:cubicBezTo>
                <a:cubicBezTo>
                  <a:pt x="4" y="76"/>
                  <a:pt x="3" y="81"/>
                  <a:pt x="4" y="84"/>
                </a:cubicBezTo>
                <a:cubicBezTo>
                  <a:pt x="4" y="89"/>
                  <a:pt x="8" y="90"/>
                  <a:pt x="10" y="90"/>
                </a:cubicBezTo>
                <a:cubicBezTo>
                  <a:pt x="12" y="90"/>
                  <a:pt x="11" y="87"/>
                  <a:pt x="13" y="86"/>
                </a:cubicBezTo>
                <a:cubicBezTo>
                  <a:pt x="15" y="86"/>
                  <a:pt x="16" y="89"/>
                  <a:pt x="17" y="90"/>
                </a:cubicBezTo>
                <a:cubicBezTo>
                  <a:pt x="18" y="90"/>
                  <a:pt x="19" y="89"/>
                  <a:pt x="19" y="89"/>
                </a:cubicBezTo>
                <a:cubicBezTo>
                  <a:pt x="27" y="95"/>
                  <a:pt x="27" y="95"/>
                  <a:pt x="27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7"/>
                  <a:pt x="34" y="97"/>
                </a:cubicBezTo>
                <a:cubicBezTo>
                  <a:pt x="36" y="98"/>
                  <a:pt x="35" y="99"/>
                  <a:pt x="36" y="100"/>
                </a:cubicBezTo>
                <a:cubicBezTo>
                  <a:pt x="38" y="101"/>
                  <a:pt x="40" y="99"/>
                  <a:pt x="41" y="100"/>
                </a:cubicBezTo>
                <a:cubicBezTo>
                  <a:pt x="43" y="102"/>
                  <a:pt x="41" y="103"/>
                  <a:pt x="41" y="103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6" y="122"/>
                  <a:pt x="36" y="124"/>
                  <a:pt x="39" y="124"/>
                </a:cubicBezTo>
                <a:cubicBezTo>
                  <a:pt x="40" y="124"/>
                  <a:pt x="42" y="122"/>
                  <a:pt x="42" y="122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42" y="125"/>
                  <a:pt x="38" y="128"/>
                  <a:pt x="38" y="128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6"/>
                  <a:pt x="45" y="133"/>
                  <a:pt x="49" y="136"/>
                </a:cubicBezTo>
                <a:cubicBezTo>
                  <a:pt x="52" y="137"/>
                  <a:pt x="50" y="140"/>
                  <a:pt x="50" y="140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7" y="137"/>
                  <a:pt x="44" y="138"/>
                  <a:pt x="41" y="138"/>
                </a:cubicBezTo>
                <a:cubicBezTo>
                  <a:pt x="38" y="138"/>
                  <a:pt x="36" y="138"/>
                  <a:pt x="36" y="141"/>
                </a:cubicBezTo>
                <a:cubicBezTo>
                  <a:pt x="35" y="143"/>
                  <a:pt x="38" y="147"/>
                  <a:pt x="38" y="147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2" y="149"/>
                  <a:pt x="19" y="149"/>
                </a:cubicBezTo>
                <a:cubicBezTo>
                  <a:pt x="17" y="148"/>
                  <a:pt x="15" y="149"/>
                  <a:pt x="14" y="149"/>
                </a:cubicBezTo>
                <a:cubicBezTo>
                  <a:pt x="12" y="149"/>
                  <a:pt x="10" y="147"/>
                  <a:pt x="10" y="147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9" y="140"/>
                  <a:pt x="9" y="140"/>
                  <a:pt x="9" y="140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8"/>
                  <a:pt x="4" y="148"/>
                  <a:pt x="4" y="148"/>
                </a:cubicBezTo>
                <a:cubicBezTo>
                  <a:pt x="2" y="149"/>
                  <a:pt x="2" y="149"/>
                  <a:pt x="2" y="149"/>
                </a:cubicBezTo>
                <a:cubicBezTo>
                  <a:pt x="2" y="152"/>
                  <a:pt x="2" y="152"/>
                  <a:pt x="2" y="152"/>
                </a:cubicBezTo>
                <a:cubicBezTo>
                  <a:pt x="0" y="154"/>
                  <a:pt x="0" y="154"/>
                  <a:pt x="0" y="154"/>
                </a:cubicBezTo>
                <a:cubicBezTo>
                  <a:pt x="4" y="157"/>
                  <a:pt x="4" y="157"/>
                  <a:pt x="4" y="157"/>
                </a:cubicBezTo>
                <a:cubicBezTo>
                  <a:pt x="7" y="157"/>
                  <a:pt x="7" y="157"/>
                  <a:pt x="7" y="157"/>
                </a:cubicBezTo>
                <a:cubicBezTo>
                  <a:pt x="9" y="158"/>
                  <a:pt x="9" y="158"/>
                  <a:pt x="9" y="158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2" y="159"/>
                  <a:pt x="13" y="160"/>
                </a:cubicBezTo>
                <a:cubicBezTo>
                  <a:pt x="14" y="161"/>
                  <a:pt x="19" y="163"/>
                  <a:pt x="19" y="163"/>
                </a:cubicBezTo>
                <a:cubicBezTo>
                  <a:pt x="19" y="163"/>
                  <a:pt x="24" y="163"/>
                  <a:pt x="26" y="164"/>
                </a:cubicBezTo>
                <a:cubicBezTo>
                  <a:pt x="28" y="165"/>
                  <a:pt x="28" y="168"/>
                  <a:pt x="28" y="168"/>
                </a:cubicBezTo>
                <a:cubicBezTo>
                  <a:pt x="35" y="171"/>
                  <a:pt x="35" y="171"/>
                  <a:pt x="35" y="171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41" y="170"/>
                  <a:pt x="41" y="170"/>
                  <a:pt x="41" y="170"/>
                </a:cubicBezTo>
                <a:cubicBezTo>
                  <a:pt x="39" y="166"/>
                  <a:pt x="39" y="166"/>
                  <a:pt x="39" y="166"/>
                </a:cubicBezTo>
                <a:cubicBezTo>
                  <a:pt x="39" y="166"/>
                  <a:pt x="42" y="165"/>
                  <a:pt x="44" y="166"/>
                </a:cubicBezTo>
                <a:cubicBezTo>
                  <a:pt x="46" y="168"/>
                  <a:pt x="41" y="169"/>
                  <a:pt x="41" y="169"/>
                </a:cubicBezTo>
                <a:cubicBezTo>
                  <a:pt x="41" y="169"/>
                  <a:pt x="42" y="170"/>
                  <a:pt x="43" y="172"/>
                </a:cubicBezTo>
                <a:cubicBezTo>
                  <a:pt x="43" y="174"/>
                  <a:pt x="43" y="175"/>
                  <a:pt x="45" y="177"/>
                </a:cubicBezTo>
                <a:cubicBezTo>
                  <a:pt x="47" y="178"/>
                  <a:pt x="47" y="181"/>
                  <a:pt x="47" y="181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2" y="179"/>
                  <a:pt x="51" y="183"/>
                  <a:pt x="50" y="183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50" y="189"/>
                  <a:pt x="50" y="189"/>
                  <a:pt x="50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5" y="202"/>
                  <a:pt x="56" y="204"/>
                </a:cubicBezTo>
                <a:cubicBezTo>
                  <a:pt x="58" y="206"/>
                  <a:pt x="60" y="205"/>
                  <a:pt x="61" y="205"/>
                </a:cubicBezTo>
                <a:cubicBezTo>
                  <a:pt x="62" y="205"/>
                  <a:pt x="64" y="208"/>
                  <a:pt x="65" y="208"/>
                </a:cubicBezTo>
                <a:cubicBezTo>
                  <a:pt x="66" y="209"/>
                  <a:pt x="67" y="208"/>
                  <a:pt x="67" y="208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7" y="211"/>
                  <a:pt x="72" y="216"/>
                  <a:pt x="74" y="218"/>
                </a:cubicBezTo>
                <a:cubicBezTo>
                  <a:pt x="76" y="220"/>
                  <a:pt x="79" y="224"/>
                  <a:pt x="79" y="224"/>
                </a:cubicBezTo>
                <a:cubicBezTo>
                  <a:pt x="79" y="224"/>
                  <a:pt x="83" y="224"/>
                  <a:pt x="85" y="226"/>
                </a:cubicBezTo>
                <a:cubicBezTo>
                  <a:pt x="89" y="229"/>
                  <a:pt x="91" y="229"/>
                  <a:pt x="91" y="229"/>
                </a:cubicBezTo>
                <a:cubicBezTo>
                  <a:pt x="91" y="229"/>
                  <a:pt x="99" y="232"/>
                  <a:pt x="106" y="233"/>
                </a:cubicBezTo>
                <a:cubicBezTo>
                  <a:pt x="112" y="235"/>
                  <a:pt x="118" y="227"/>
                  <a:pt x="118" y="227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120" y="224"/>
                  <a:pt x="120" y="221"/>
                  <a:pt x="123" y="221"/>
                </a:cubicBezTo>
                <a:cubicBezTo>
                  <a:pt x="127" y="221"/>
                  <a:pt x="126" y="224"/>
                  <a:pt x="126" y="224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42" y="225"/>
                  <a:pt x="142" y="225"/>
                  <a:pt x="142" y="225"/>
                </a:cubicBezTo>
                <a:cubicBezTo>
                  <a:pt x="144" y="225"/>
                  <a:pt x="148" y="228"/>
                  <a:pt x="148" y="228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3" y="228"/>
                  <a:pt x="153" y="228"/>
                  <a:pt x="153" y="228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61" y="226"/>
                  <a:pt x="161" y="226"/>
                  <a:pt x="161" y="226"/>
                </a:cubicBezTo>
                <a:cubicBezTo>
                  <a:pt x="159" y="228"/>
                  <a:pt x="159" y="228"/>
                  <a:pt x="159" y="228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60" y="229"/>
                  <a:pt x="172" y="222"/>
                  <a:pt x="177" y="220"/>
                </a:cubicBezTo>
                <a:cubicBezTo>
                  <a:pt x="181" y="219"/>
                  <a:pt x="193" y="218"/>
                  <a:pt x="193" y="218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95" y="216"/>
                  <a:pt x="195" y="216"/>
                  <a:pt x="195" y="216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200" y="217"/>
                  <a:pt x="200" y="217"/>
                  <a:pt x="200" y="217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7" y="219"/>
                  <a:pt x="207" y="219"/>
                  <a:pt x="207" y="219"/>
                </a:cubicBezTo>
                <a:cubicBezTo>
                  <a:pt x="203" y="216"/>
                  <a:pt x="203" y="216"/>
                  <a:pt x="203" y="216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1"/>
                  <a:pt x="207" y="215"/>
                  <a:pt x="209" y="216"/>
                </a:cubicBezTo>
                <a:cubicBezTo>
                  <a:pt x="210" y="217"/>
                  <a:pt x="208" y="218"/>
                  <a:pt x="208" y="218"/>
                </a:cubicBezTo>
                <a:cubicBezTo>
                  <a:pt x="208" y="218"/>
                  <a:pt x="210" y="217"/>
                  <a:pt x="212" y="218"/>
                </a:cubicBezTo>
                <a:cubicBezTo>
                  <a:pt x="213" y="219"/>
                  <a:pt x="212" y="222"/>
                  <a:pt x="212" y="222"/>
                </a:cubicBezTo>
                <a:cubicBezTo>
                  <a:pt x="214" y="222"/>
                  <a:pt x="214" y="222"/>
                  <a:pt x="214" y="222"/>
                </a:cubicBezTo>
                <a:cubicBezTo>
                  <a:pt x="216" y="221"/>
                  <a:pt x="216" y="219"/>
                  <a:pt x="216" y="219"/>
                </a:cubicBezTo>
                <a:cubicBezTo>
                  <a:pt x="216" y="219"/>
                  <a:pt x="221" y="218"/>
                  <a:pt x="223" y="217"/>
                </a:cubicBezTo>
                <a:cubicBezTo>
                  <a:pt x="225" y="216"/>
                  <a:pt x="226" y="212"/>
                  <a:pt x="228" y="213"/>
                </a:cubicBezTo>
                <a:cubicBezTo>
                  <a:pt x="229" y="213"/>
                  <a:pt x="227" y="216"/>
                  <a:pt x="227" y="216"/>
                </a:cubicBezTo>
                <a:cubicBezTo>
                  <a:pt x="230" y="217"/>
                  <a:pt x="230" y="217"/>
                  <a:pt x="230" y="217"/>
                </a:cubicBezTo>
                <a:cubicBezTo>
                  <a:pt x="240" y="207"/>
                  <a:pt x="240" y="207"/>
                  <a:pt x="240" y="207"/>
                </a:cubicBezTo>
                <a:cubicBezTo>
                  <a:pt x="236" y="208"/>
                  <a:pt x="236" y="208"/>
                  <a:pt x="236" y="208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240" y="202"/>
                  <a:pt x="240" y="202"/>
                  <a:pt x="240" y="202"/>
                </a:cubicBezTo>
                <a:cubicBezTo>
                  <a:pt x="243" y="206"/>
                  <a:pt x="243" y="206"/>
                  <a:pt x="243" y="206"/>
                </a:cubicBezTo>
                <a:cubicBezTo>
                  <a:pt x="245" y="204"/>
                  <a:pt x="245" y="204"/>
                  <a:pt x="245" y="204"/>
                </a:cubicBezTo>
                <a:cubicBezTo>
                  <a:pt x="243" y="201"/>
                  <a:pt x="243" y="201"/>
                  <a:pt x="243" y="201"/>
                </a:cubicBezTo>
                <a:cubicBezTo>
                  <a:pt x="243" y="201"/>
                  <a:pt x="242" y="193"/>
                  <a:pt x="243" y="194"/>
                </a:cubicBezTo>
                <a:cubicBezTo>
                  <a:pt x="244" y="194"/>
                  <a:pt x="244" y="199"/>
                  <a:pt x="245" y="201"/>
                </a:cubicBezTo>
                <a:cubicBezTo>
                  <a:pt x="245" y="204"/>
                  <a:pt x="254" y="202"/>
                  <a:pt x="254" y="202"/>
                </a:cubicBezTo>
                <a:cubicBezTo>
                  <a:pt x="254" y="200"/>
                  <a:pt x="254" y="200"/>
                  <a:pt x="254" y="20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58" y="195"/>
                  <a:pt x="258" y="195"/>
                  <a:pt x="258" y="195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64" y="195"/>
                  <a:pt x="264" y="195"/>
                  <a:pt x="264" y="195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59" y="189"/>
                  <a:pt x="261" y="191"/>
                  <a:pt x="262" y="192"/>
                </a:cubicBezTo>
                <a:cubicBezTo>
                  <a:pt x="263" y="193"/>
                  <a:pt x="268" y="193"/>
                  <a:pt x="268" y="193"/>
                </a:cubicBezTo>
                <a:cubicBezTo>
                  <a:pt x="268" y="191"/>
                  <a:pt x="268" y="191"/>
                  <a:pt x="268" y="191"/>
                </a:cubicBezTo>
                <a:cubicBezTo>
                  <a:pt x="268" y="191"/>
                  <a:pt x="265" y="191"/>
                  <a:pt x="264" y="190"/>
                </a:cubicBezTo>
                <a:cubicBezTo>
                  <a:pt x="263" y="190"/>
                  <a:pt x="264" y="189"/>
                  <a:pt x="263" y="187"/>
                </a:cubicBezTo>
                <a:cubicBezTo>
                  <a:pt x="263" y="186"/>
                  <a:pt x="257" y="181"/>
                  <a:pt x="257" y="181"/>
                </a:cubicBezTo>
                <a:cubicBezTo>
                  <a:pt x="262" y="183"/>
                  <a:pt x="262" y="183"/>
                  <a:pt x="262" y="183"/>
                </a:cubicBezTo>
                <a:cubicBezTo>
                  <a:pt x="263" y="183"/>
                  <a:pt x="263" y="183"/>
                  <a:pt x="263" y="183"/>
                </a:cubicBezTo>
                <a:cubicBezTo>
                  <a:pt x="263" y="183"/>
                  <a:pt x="265" y="189"/>
                  <a:pt x="269" y="190"/>
                </a:cubicBezTo>
                <a:cubicBezTo>
                  <a:pt x="273" y="191"/>
                  <a:pt x="273" y="187"/>
                  <a:pt x="273" y="187"/>
                </a:cubicBezTo>
                <a:cubicBezTo>
                  <a:pt x="276" y="187"/>
                  <a:pt x="276" y="187"/>
                  <a:pt x="276" y="187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8" y="181"/>
                  <a:pt x="278" y="181"/>
                  <a:pt x="278" y="181"/>
                </a:cubicBezTo>
                <a:cubicBezTo>
                  <a:pt x="277" y="180"/>
                  <a:pt x="277" y="180"/>
                  <a:pt x="277" y="180"/>
                </a:cubicBezTo>
                <a:cubicBezTo>
                  <a:pt x="273" y="184"/>
                  <a:pt x="273" y="184"/>
                  <a:pt x="273" y="184"/>
                </a:cubicBezTo>
                <a:cubicBezTo>
                  <a:pt x="272" y="183"/>
                  <a:pt x="272" y="183"/>
                  <a:pt x="272" y="183"/>
                </a:cubicBezTo>
                <a:cubicBezTo>
                  <a:pt x="273" y="181"/>
                  <a:pt x="273" y="181"/>
                  <a:pt x="273" y="181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1" y="177"/>
                  <a:pt x="271" y="177"/>
                  <a:pt x="271" y="177"/>
                </a:cubicBezTo>
                <a:cubicBezTo>
                  <a:pt x="269" y="174"/>
                  <a:pt x="269" y="174"/>
                  <a:pt x="269" y="174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4" y="175"/>
                  <a:pt x="278" y="176"/>
                  <a:pt x="278" y="173"/>
                </a:cubicBezTo>
                <a:cubicBezTo>
                  <a:pt x="279" y="170"/>
                  <a:pt x="269" y="170"/>
                  <a:pt x="269" y="170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4" y="169"/>
                  <a:pt x="274" y="169"/>
                  <a:pt x="274" y="169"/>
                </a:cubicBezTo>
                <a:cubicBezTo>
                  <a:pt x="276" y="169"/>
                  <a:pt x="275" y="165"/>
                  <a:pt x="275" y="165"/>
                </a:cubicBezTo>
                <a:cubicBezTo>
                  <a:pt x="275" y="165"/>
                  <a:pt x="277" y="166"/>
                  <a:pt x="279" y="166"/>
                </a:cubicBezTo>
                <a:cubicBezTo>
                  <a:pt x="281" y="166"/>
                  <a:pt x="281" y="162"/>
                  <a:pt x="281" y="162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5" y="160"/>
                  <a:pt x="284" y="155"/>
                  <a:pt x="284" y="155"/>
                </a:cubicBezTo>
                <a:close/>
                <a:moveTo>
                  <a:pt x="61" y="51"/>
                </a:moveTo>
                <a:cubicBezTo>
                  <a:pt x="60" y="51"/>
                  <a:pt x="60" y="51"/>
                  <a:pt x="60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59" y="59"/>
                  <a:pt x="59" y="59"/>
                  <a:pt x="59" y="59"/>
                </a:cubicBezTo>
                <a:lnTo>
                  <a:pt x="61" y="51"/>
                </a:lnTo>
                <a:close/>
                <a:moveTo>
                  <a:pt x="48" y="210"/>
                </a:moveTo>
                <a:cubicBezTo>
                  <a:pt x="52" y="208"/>
                  <a:pt x="52" y="208"/>
                  <a:pt x="52" y="208"/>
                </a:cubicBezTo>
                <a:cubicBezTo>
                  <a:pt x="50" y="205"/>
                  <a:pt x="50" y="205"/>
                  <a:pt x="50" y="205"/>
                </a:cubicBezTo>
                <a:lnTo>
                  <a:pt x="48" y="210"/>
                </a:lnTo>
                <a:close/>
                <a:moveTo>
                  <a:pt x="122" y="222"/>
                </a:moveTo>
                <a:cubicBezTo>
                  <a:pt x="122" y="222"/>
                  <a:pt x="121" y="225"/>
                  <a:pt x="124" y="224"/>
                </a:cubicBezTo>
                <a:cubicBezTo>
                  <a:pt x="126" y="224"/>
                  <a:pt x="125" y="221"/>
                  <a:pt x="122" y="2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1" name="Freeform 163" descr="© INSCALE GmbH, 18.06.2010"/>
          <p:cNvSpPr>
            <a:spLocks noEditPoints="1"/>
          </p:cNvSpPr>
          <p:nvPr/>
        </p:nvSpPr>
        <p:spPr bwMode="auto">
          <a:xfrm>
            <a:off x="1751255" y="2561617"/>
            <a:ext cx="117065" cy="138917"/>
          </a:xfrm>
          <a:custGeom>
            <a:avLst/>
            <a:gdLst/>
            <a:ahLst/>
            <a:cxnLst>
              <a:cxn ang="0">
                <a:pos x="7" y="13"/>
              </a:cxn>
              <a:cxn ang="0">
                <a:pos x="0" y="11"/>
              </a:cxn>
              <a:cxn ang="0">
                <a:pos x="32" y="30"/>
              </a:cxn>
              <a:cxn ang="0">
                <a:pos x="29" y="30"/>
              </a:cxn>
              <a:cxn ang="0">
                <a:pos x="21" y="22"/>
              </a:cxn>
              <a:cxn ang="0">
                <a:pos x="21" y="26"/>
              </a:cxn>
              <a:cxn ang="0">
                <a:pos x="19" y="40"/>
              </a:cxn>
              <a:cxn ang="0">
                <a:pos x="21" y="37"/>
              </a:cxn>
              <a:cxn ang="0">
                <a:pos x="20" y="30"/>
              </a:cxn>
              <a:cxn ang="0">
                <a:pos x="23" y="34"/>
              </a:cxn>
              <a:cxn ang="0">
                <a:pos x="28" y="36"/>
              </a:cxn>
              <a:cxn ang="0">
                <a:pos x="20" y="30"/>
              </a:cxn>
              <a:cxn ang="0">
                <a:pos x="19" y="16"/>
              </a:cxn>
              <a:cxn ang="0">
                <a:pos x="14" y="13"/>
              </a:cxn>
              <a:cxn ang="0">
                <a:pos x="10" y="11"/>
              </a:cxn>
              <a:cxn ang="0">
                <a:pos x="11" y="17"/>
              </a:cxn>
              <a:cxn ang="0">
                <a:pos x="27" y="21"/>
              </a:cxn>
              <a:cxn ang="0">
                <a:pos x="23" y="11"/>
              </a:cxn>
              <a:cxn ang="0">
                <a:pos x="19" y="6"/>
              </a:cxn>
              <a:cxn ang="0">
                <a:pos x="22" y="16"/>
              </a:cxn>
              <a:cxn ang="0">
                <a:pos x="27" y="30"/>
              </a:cxn>
              <a:cxn ang="0">
                <a:pos x="27" y="21"/>
              </a:cxn>
              <a:cxn ang="0">
                <a:pos x="28" y="15"/>
              </a:cxn>
              <a:cxn ang="0">
                <a:pos x="30" y="16"/>
              </a:cxn>
              <a:cxn ang="0">
                <a:pos x="34" y="14"/>
              </a:cxn>
              <a:cxn ang="0">
                <a:pos x="32" y="9"/>
              </a:cxn>
              <a:cxn ang="0">
                <a:pos x="28" y="6"/>
              </a:cxn>
              <a:cxn ang="0">
                <a:pos x="29" y="2"/>
              </a:cxn>
              <a:cxn ang="0">
                <a:pos x="24" y="10"/>
              </a:cxn>
              <a:cxn ang="0">
                <a:pos x="31" y="14"/>
              </a:cxn>
              <a:cxn ang="0">
                <a:pos x="30" y="20"/>
              </a:cxn>
              <a:cxn ang="0">
                <a:pos x="35" y="18"/>
              </a:cxn>
              <a:cxn ang="0">
                <a:pos x="31" y="14"/>
              </a:cxn>
              <a:cxn ang="0">
                <a:pos x="38" y="10"/>
              </a:cxn>
              <a:cxn ang="0">
                <a:pos x="37" y="14"/>
              </a:cxn>
              <a:cxn ang="0">
                <a:pos x="42" y="13"/>
              </a:cxn>
              <a:cxn ang="0">
                <a:pos x="38" y="5"/>
              </a:cxn>
              <a:cxn ang="0">
                <a:pos x="44" y="9"/>
              </a:cxn>
              <a:cxn ang="0">
                <a:pos x="42" y="1"/>
              </a:cxn>
              <a:cxn ang="0">
                <a:pos x="38" y="1"/>
              </a:cxn>
              <a:cxn ang="0">
                <a:pos x="36" y="8"/>
              </a:cxn>
              <a:cxn ang="0">
                <a:pos x="38" y="1"/>
              </a:cxn>
              <a:cxn ang="0">
                <a:pos x="32" y="2"/>
              </a:cxn>
              <a:cxn ang="0">
                <a:pos x="34" y="2"/>
              </a:cxn>
              <a:cxn ang="0">
                <a:pos x="45" y="14"/>
              </a:cxn>
              <a:cxn ang="0">
                <a:pos x="47" y="11"/>
              </a:cxn>
              <a:cxn ang="0">
                <a:pos x="48" y="9"/>
              </a:cxn>
              <a:cxn ang="0">
                <a:pos x="48" y="5"/>
              </a:cxn>
              <a:cxn ang="0">
                <a:pos x="48" y="5"/>
              </a:cxn>
              <a:cxn ang="0">
                <a:pos x="16" y="49"/>
              </a:cxn>
              <a:cxn ang="0">
                <a:pos x="14" y="45"/>
              </a:cxn>
              <a:cxn ang="0">
                <a:pos x="13" y="55"/>
              </a:cxn>
              <a:cxn ang="0">
                <a:pos x="18" y="62"/>
              </a:cxn>
              <a:cxn ang="0">
                <a:pos x="17" y="57"/>
              </a:cxn>
              <a:cxn ang="0">
                <a:pos x="19" y="53"/>
              </a:cxn>
            </a:cxnLst>
            <a:rect l="0" t="0" r="r" b="b"/>
            <a:pathLst>
              <a:path w="51" h="62">
                <a:moveTo>
                  <a:pt x="0" y="11"/>
                </a:moveTo>
                <a:cubicBezTo>
                  <a:pt x="7" y="13"/>
                  <a:pt x="7" y="13"/>
                  <a:pt x="7" y="13"/>
                </a:cubicBezTo>
                <a:cubicBezTo>
                  <a:pt x="6" y="10"/>
                  <a:pt x="6" y="10"/>
                  <a:pt x="6" y="10"/>
                </a:cubicBezTo>
                <a:lnTo>
                  <a:pt x="0" y="11"/>
                </a:lnTo>
                <a:close/>
                <a:moveTo>
                  <a:pt x="29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0" y="24"/>
                  <a:pt x="30" y="24"/>
                  <a:pt x="30" y="24"/>
                </a:cubicBezTo>
                <a:lnTo>
                  <a:pt x="29" y="30"/>
                </a:lnTo>
                <a:close/>
                <a:moveTo>
                  <a:pt x="22" y="27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6"/>
                  <a:pt x="21" y="26"/>
                  <a:pt x="21" y="26"/>
                </a:cubicBezTo>
                <a:lnTo>
                  <a:pt x="22" y="27"/>
                </a:lnTo>
                <a:close/>
                <a:moveTo>
                  <a:pt x="19" y="40"/>
                </a:moveTo>
                <a:cubicBezTo>
                  <a:pt x="21" y="39"/>
                  <a:pt x="21" y="39"/>
                  <a:pt x="21" y="39"/>
                </a:cubicBezTo>
                <a:cubicBezTo>
                  <a:pt x="21" y="37"/>
                  <a:pt x="21" y="37"/>
                  <a:pt x="21" y="37"/>
                </a:cubicBezTo>
                <a:lnTo>
                  <a:pt x="19" y="40"/>
                </a:lnTo>
                <a:close/>
                <a:moveTo>
                  <a:pt x="20" y="30"/>
                </a:moveTo>
                <a:cubicBezTo>
                  <a:pt x="20" y="34"/>
                  <a:pt x="20" y="34"/>
                  <a:pt x="2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4"/>
                  <a:pt x="24" y="32"/>
                </a:cubicBezTo>
                <a:cubicBezTo>
                  <a:pt x="23" y="31"/>
                  <a:pt x="20" y="30"/>
                  <a:pt x="20" y="30"/>
                </a:cubicBezTo>
                <a:close/>
                <a:moveTo>
                  <a:pt x="15" y="20"/>
                </a:moveTo>
                <a:cubicBezTo>
                  <a:pt x="18" y="19"/>
                  <a:pt x="19" y="16"/>
                  <a:pt x="19" y="16"/>
                </a:cubicBezTo>
                <a:cubicBezTo>
                  <a:pt x="16" y="10"/>
                  <a:pt x="16" y="10"/>
                  <a:pt x="16" y="10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2" y="13"/>
                  <a:pt x="11" y="14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20"/>
                  <a:pt x="15" y="20"/>
                </a:cubicBezTo>
                <a:close/>
                <a:moveTo>
                  <a:pt x="27" y="21"/>
                </a:moveTo>
                <a:cubicBezTo>
                  <a:pt x="27" y="21"/>
                  <a:pt x="28" y="19"/>
                  <a:pt x="27" y="18"/>
                </a:cubicBezTo>
                <a:cubicBezTo>
                  <a:pt x="26" y="17"/>
                  <a:pt x="23" y="11"/>
                  <a:pt x="23" y="11"/>
                </a:cubicBezTo>
                <a:cubicBezTo>
                  <a:pt x="23" y="11"/>
                  <a:pt x="23" y="3"/>
                  <a:pt x="21" y="3"/>
                </a:cubicBezTo>
                <a:cubicBezTo>
                  <a:pt x="20" y="3"/>
                  <a:pt x="19" y="6"/>
                  <a:pt x="19" y="6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4"/>
                  <a:pt x="22" y="13"/>
                  <a:pt x="22" y="16"/>
                </a:cubicBezTo>
                <a:cubicBezTo>
                  <a:pt x="22" y="19"/>
                  <a:pt x="23" y="25"/>
                  <a:pt x="24" y="26"/>
                </a:cubicBezTo>
                <a:cubicBezTo>
                  <a:pt x="26" y="26"/>
                  <a:pt x="27" y="30"/>
                  <a:pt x="27" y="30"/>
                </a:cubicBezTo>
                <a:cubicBezTo>
                  <a:pt x="27" y="30"/>
                  <a:pt x="29" y="26"/>
                  <a:pt x="29" y="24"/>
                </a:cubicBezTo>
                <a:cubicBezTo>
                  <a:pt x="28" y="22"/>
                  <a:pt x="27" y="21"/>
                  <a:pt x="27" y="21"/>
                </a:cubicBezTo>
                <a:close/>
                <a:moveTo>
                  <a:pt x="28" y="13"/>
                </a:moveTo>
                <a:cubicBezTo>
                  <a:pt x="28" y="15"/>
                  <a:pt x="28" y="15"/>
                  <a:pt x="28" y="1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4"/>
                  <a:pt x="30" y="14"/>
                  <a:pt x="30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9" y="2"/>
                  <a:pt x="29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0"/>
                  <a:pt x="24" y="10"/>
                  <a:pt x="24" y="10"/>
                </a:cubicBezTo>
                <a:lnTo>
                  <a:pt x="28" y="13"/>
                </a:lnTo>
                <a:close/>
                <a:moveTo>
                  <a:pt x="31" y="14"/>
                </a:moveTo>
                <a:cubicBezTo>
                  <a:pt x="32" y="17"/>
                  <a:pt x="32" y="17"/>
                  <a:pt x="32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3" y="15"/>
                  <a:pt x="33" y="15"/>
                  <a:pt x="33" y="15"/>
                </a:cubicBezTo>
                <a:lnTo>
                  <a:pt x="31" y="14"/>
                </a:lnTo>
                <a:close/>
                <a:moveTo>
                  <a:pt x="38" y="5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6"/>
                  <a:pt x="40" y="16"/>
                  <a:pt x="40" y="16"/>
                </a:cubicBezTo>
                <a:cubicBezTo>
                  <a:pt x="42" y="13"/>
                  <a:pt x="42" y="13"/>
                  <a:pt x="42" y="13"/>
                </a:cubicBezTo>
                <a:cubicBezTo>
                  <a:pt x="39" y="5"/>
                  <a:pt x="39" y="5"/>
                  <a:pt x="39" y="5"/>
                </a:cubicBezTo>
                <a:lnTo>
                  <a:pt x="38" y="5"/>
                </a:lnTo>
                <a:close/>
                <a:moveTo>
                  <a:pt x="43" y="8"/>
                </a:moveTo>
                <a:cubicBezTo>
                  <a:pt x="44" y="9"/>
                  <a:pt x="44" y="9"/>
                  <a:pt x="44" y="9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1"/>
                  <a:pt x="42" y="1"/>
                  <a:pt x="42" y="1"/>
                </a:cubicBezTo>
                <a:lnTo>
                  <a:pt x="43" y="8"/>
                </a:lnTo>
                <a:close/>
                <a:moveTo>
                  <a:pt x="38" y="1"/>
                </a:moveTo>
                <a:cubicBezTo>
                  <a:pt x="36" y="2"/>
                  <a:pt x="36" y="2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lnTo>
                  <a:pt x="38" y="1"/>
                </a:lnTo>
                <a:close/>
                <a:moveTo>
                  <a:pt x="34" y="2"/>
                </a:moveTo>
                <a:cubicBezTo>
                  <a:pt x="32" y="2"/>
                  <a:pt x="32" y="2"/>
                  <a:pt x="32" y="2"/>
                </a:cubicBezTo>
                <a:cubicBezTo>
                  <a:pt x="34" y="9"/>
                  <a:pt x="34" y="9"/>
                  <a:pt x="34" y="9"/>
                </a:cubicBezTo>
                <a:lnTo>
                  <a:pt x="34" y="2"/>
                </a:lnTo>
                <a:close/>
                <a:moveTo>
                  <a:pt x="45" y="11"/>
                </a:moveTo>
                <a:cubicBezTo>
                  <a:pt x="45" y="14"/>
                  <a:pt x="45" y="14"/>
                  <a:pt x="45" y="14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9"/>
                  <a:pt x="48" y="9"/>
                  <a:pt x="48" y="9"/>
                </a:cubicBezTo>
                <a:lnTo>
                  <a:pt x="45" y="11"/>
                </a:lnTo>
                <a:close/>
                <a:moveTo>
                  <a:pt x="48" y="5"/>
                </a:moveTo>
                <a:cubicBezTo>
                  <a:pt x="45" y="6"/>
                  <a:pt x="48" y="7"/>
                  <a:pt x="48" y="7"/>
                </a:cubicBezTo>
                <a:cubicBezTo>
                  <a:pt x="50" y="7"/>
                  <a:pt x="51" y="4"/>
                  <a:pt x="48" y="5"/>
                </a:cubicBezTo>
                <a:close/>
                <a:moveTo>
                  <a:pt x="20" y="51"/>
                </a:moveTo>
                <a:cubicBezTo>
                  <a:pt x="18" y="50"/>
                  <a:pt x="16" y="50"/>
                  <a:pt x="16" y="49"/>
                </a:cubicBezTo>
                <a:cubicBezTo>
                  <a:pt x="16" y="48"/>
                  <a:pt x="17" y="47"/>
                  <a:pt x="17" y="46"/>
                </a:cubicBezTo>
                <a:cubicBezTo>
                  <a:pt x="17" y="45"/>
                  <a:pt x="15" y="42"/>
                  <a:pt x="14" y="45"/>
                </a:cubicBezTo>
                <a:cubicBezTo>
                  <a:pt x="13" y="47"/>
                  <a:pt x="14" y="53"/>
                  <a:pt x="14" y="53"/>
                </a:cubicBezTo>
                <a:cubicBezTo>
                  <a:pt x="13" y="55"/>
                  <a:pt x="13" y="55"/>
                  <a:pt x="13" y="55"/>
                </a:cubicBezTo>
                <a:cubicBezTo>
                  <a:pt x="17" y="62"/>
                  <a:pt x="17" y="62"/>
                  <a:pt x="17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21" y="53"/>
                  <a:pt x="20" y="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2" name="Freeform 166" descr="© INSCALE GmbH, 18.06.2010"/>
          <p:cNvSpPr>
            <a:spLocks noEditPoints="1"/>
          </p:cNvSpPr>
          <p:nvPr/>
        </p:nvSpPr>
        <p:spPr bwMode="auto">
          <a:xfrm>
            <a:off x="4707524" y="5018411"/>
            <a:ext cx="2308513" cy="1292392"/>
          </a:xfrm>
          <a:custGeom>
            <a:avLst/>
            <a:gdLst/>
            <a:ahLst/>
            <a:cxnLst>
              <a:cxn ang="0">
                <a:pos x="24" y="340"/>
              </a:cxn>
              <a:cxn ang="0">
                <a:pos x="49" y="328"/>
              </a:cxn>
              <a:cxn ang="0">
                <a:pos x="102" y="283"/>
              </a:cxn>
              <a:cxn ang="0">
                <a:pos x="135" y="275"/>
              </a:cxn>
              <a:cxn ang="0">
                <a:pos x="103" y="241"/>
              </a:cxn>
              <a:cxn ang="0">
                <a:pos x="87" y="218"/>
              </a:cxn>
              <a:cxn ang="0">
                <a:pos x="55" y="215"/>
              </a:cxn>
              <a:cxn ang="0">
                <a:pos x="24" y="241"/>
              </a:cxn>
              <a:cxn ang="0">
                <a:pos x="29" y="264"/>
              </a:cxn>
              <a:cxn ang="0">
                <a:pos x="25" y="300"/>
              </a:cxn>
              <a:cxn ang="0">
                <a:pos x="41" y="327"/>
              </a:cxn>
              <a:cxn ang="0">
                <a:pos x="15" y="353"/>
              </a:cxn>
              <a:cxn ang="0">
                <a:pos x="973" y="186"/>
              </a:cxn>
              <a:cxn ang="0">
                <a:pos x="946" y="128"/>
              </a:cxn>
              <a:cxn ang="0">
                <a:pos x="942" y="68"/>
              </a:cxn>
              <a:cxn ang="0">
                <a:pos x="843" y="17"/>
              </a:cxn>
              <a:cxn ang="0">
                <a:pos x="789" y="14"/>
              </a:cxn>
              <a:cxn ang="0">
                <a:pos x="720" y="63"/>
              </a:cxn>
              <a:cxn ang="0">
                <a:pos x="587" y="131"/>
              </a:cxn>
              <a:cxn ang="0">
                <a:pos x="517" y="129"/>
              </a:cxn>
              <a:cxn ang="0">
                <a:pos x="448" y="131"/>
              </a:cxn>
              <a:cxn ang="0">
                <a:pos x="373" y="138"/>
              </a:cxn>
              <a:cxn ang="0">
                <a:pos x="276" y="207"/>
              </a:cxn>
              <a:cxn ang="0">
                <a:pos x="218" y="236"/>
              </a:cxn>
              <a:cxn ang="0">
                <a:pos x="157" y="262"/>
              </a:cxn>
              <a:cxn ang="0">
                <a:pos x="198" y="277"/>
              </a:cxn>
              <a:cxn ang="0">
                <a:pos x="151" y="303"/>
              </a:cxn>
              <a:cxn ang="0">
                <a:pos x="151" y="310"/>
              </a:cxn>
              <a:cxn ang="0">
                <a:pos x="97" y="314"/>
              </a:cxn>
              <a:cxn ang="0">
                <a:pos x="80" y="321"/>
              </a:cxn>
              <a:cxn ang="0">
                <a:pos x="37" y="357"/>
              </a:cxn>
              <a:cxn ang="0">
                <a:pos x="26" y="399"/>
              </a:cxn>
              <a:cxn ang="0">
                <a:pos x="66" y="411"/>
              </a:cxn>
              <a:cxn ang="0">
                <a:pos x="73" y="446"/>
              </a:cxn>
              <a:cxn ang="0">
                <a:pos x="79" y="459"/>
              </a:cxn>
              <a:cxn ang="0">
                <a:pos x="69" y="453"/>
              </a:cxn>
              <a:cxn ang="0">
                <a:pos x="71" y="478"/>
              </a:cxn>
              <a:cxn ang="0">
                <a:pos x="107" y="496"/>
              </a:cxn>
              <a:cxn ang="0">
                <a:pos x="110" y="510"/>
              </a:cxn>
              <a:cxn ang="0">
                <a:pos x="130" y="524"/>
              </a:cxn>
              <a:cxn ang="0">
                <a:pos x="128" y="540"/>
              </a:cxn>
              <a:cxn ang="0">
                <a:pos x="150" y="548"/>
              </a:cxn>
              <a:cxn ang="0">
                <a:pos x="147" y="554"/>
              </a:cxn>
              <a:cxn ang="0">
                <a:pos x="162" y="556"/>
              </a:cxn>
              <a:cxn ang="0">
                <a:pos x="175" y="543"/>
              </a:cxn>
              <a:cxn ang="0">
                <a:pos x="208" y="545"/>
              </a:cxn>
              <a:cxn ang="0">
                <a:pos x="221" y="551"/>
              </a:cxn>
              <a:cxn ang="0">
                <a:pos x="241" y="560"/>
              </a:cxn>
              <a:cxn ang="0">
                <a:pos x="315" y="546"/>
              </a:cxn>
              <a:cxn ang="0">
                <a:pos x="391" y="513"/>
              </a:cxn>
              <a:cxn ang="0">
                <a:pos x="563" y="456"/>
              </a:cxn>
              <a:cxn ang="0">
                <a:pos x="606" y="438"/>
              </a:cxn>
              <a:cxn ang="0">
                <a:pos x="631" y="472"/>
              </a:cxn>
              <a:cxn ang="0">
                <a:pos x="645" y="413"/>
              </a:cxn>
              <a:cxn ang="0">
                <a:pos x="707" y="377"/>
              </a:cxn>
              <a:cxn ang="0">
                <a:pos x="865" y="297"/>
              </a:cxn>
              <a:cxn ang="0">
                <a:pos x="910" y="253"/>
              </a:cxn>
              <a:cxn ang="0">
                <a:pos x="975" y="238"/>
              </a:cxn>
              <a:cxn ang="0">
                <a:pos x="1020" y="222"/>
              </a:cxn>
            </a:cxnLst>
            <a:rect l="0" t="0" r="r" b="b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3" name="Freeform 177" descr="© INSCALE GmbH, 18.06.2010"/>
          <p:cNvSpPr>
            <a:spLocks/>
          </p:cNvSpPr>
          <p:nvPr/>
        </p:nvSpPr>
        <p:spPr bwMode="auto">
          <a:xfrm>
            <a:off x="3302750" y="3796257"/>
            <a:ext cx="973977" cy="803843"/>
          </a:xfrm>
          <a:custGeom>
            <a:avLst/>
            <a:gdLst/>
            <a:ahLst/>
            <a:cxnLst>
              <a:cxn ang="0">
                <a:pos x="430" y="225"/>
              </a:cxn>
              <a:cxn ang="0">
                <a:pos x="402" y="196"/>
              </a:cxn>
              <a:cxn ang="0">
                <a:pos x="398" y="168"/>
              </a:cxn>
              <a:cxn ang="0">
                <a:pos x="390" y="146"/>
              </a:cxn>
              <a:cxn ang="0">
                <a:pos x="398" y="112"/>
              </a:cxn>
              <a:cxn ang="0">
                <a:pos x="393" y="84"/>
              </a:cxn>
              <a:cxn ang="0">
                <a:pos x="376" y="44"/>
              </a:cxn>
              <a:cxn ang="0">
                <a:pos x="364" y="17"/>
              </a:cxn>
              <a:cxn ang="0">
                <a:pos x="337" y="9"/>
              </a:cxn>
              <a:cxn ang="0">
                <a:pos x="224" y="18"/>
              </a:cxn>
              <a:cxn ang="0">
                <a:pos x="216" y="26"/>
              </a:cxn>
              <a:cxn ang="0">
                <a:pos x="204" y="33"/>
              </a:cxn>
              <a:cxn ang="0">
                <a:pos x="212" y="23"/>
              </a:cxn>
              <a:cxn ang="0">
                <a:pos x="211" y="22"/>
              </a:cxn>
              <a:cxn ang="0">
                <a:pos x="173" y="8"/>
              </a:cxn>
              <a:cxn ang="0">
                <a:pos x="175" y="5"/>
              </a:cxn>
              <a:cxn ang="0">
                <a:pos x="123" y="9"/>
              </a:cxn>
              <a:cxn ang="0">
                <a:pos x="88" y="30"/>
              </a:cxn>
              <a:cxn ang="0">
                <a:pos x="38" y="46"/>
              </a:cxn>
              <a:cxn ang="0">
                <a:pos x="6" y="60"/>
              </a:cxn>
              <a:cxn ang="0">
                <a:pos x="16" y="63"/>
              </a:cxn>
              <a:cxn ang="0">
                <a:pos x="24" y="58"/>
              </a:cxn>
              <a:cxn ang="0">
                <a:pos x="19" y="80"/>
              </a:cxn>
              <a:cxn ang="0">
                <a:pos x="22" y="88"/>
              </a:cxn>
              <a:cxn ang="0">
                <a:pos x="6" y="83"/>
              </a:cxn>
              <a:cxn ang="0">
                <a:pos x="2" y="124"/>
              </a:cxn>
              <a:cxn ang="0">
                <a:pos x="19" y="163"/>
              </a:cxn>
              <a:cxn ang="0">
                <a:pos x="24" y="195"/>
              </a:cxn>
              <a:cxn ang="0">
                <a:pos x="39" y="226"/>
              </a:cxn>
              <a:cxn ang="0">
                <a:pos x="36" y="261"/>
              </a:cxn>
              <a:cxn ang="0">
                <a:pos x="44" y="258"/>
              </a:cxn>
              <a:cxn ang="0">
                <a:pos x="58" y="264"/>
              </a:cxn>
              <a:cxn ang="0">
                <a:pos x="88" y="275"/>
              </a:cxn>
              <a:cxn ang="0">
                <a:pos x="109" y="280"/>
              </a:cxn>
              <a:cxn ang="0">
                <a:pos x="114" y="308"/>
              </a:cxn>
              <a:cxn ang="0">
                <a:pos x="134" y="302"/>
              </a:cxn>
              <a:cxn ang="0">
                <a:pos x="127" y="287"/>
              </a:cxn>
              <a:cxn ang="0">
                <a:pos x="162" y="293"/>
              </a:cxn>
              <a:cxn ang="0">
                <a:pos x="166" y="308"/>
              </a:cxn>
              <a:cxn ang="0">
                <a:pos x="176" y="309"/>
              </a:cxn>
              <a:cxn ang="0">
                <a:pos x="205" y="329"/>
              </a:cxn>
              <a:cxn ang="0">
                <a:pos x="221" y="340"/>
              </a:cxn>
              <a:cxn ang="0">
                <a:pos x="234" y="339"/>
              </a:cxn>
              <a:cxn ang="0">
                <a:pos x="248" y="341"/>
              </a:cxn>
              <a:cxn ang="0">
                <a:pos x="257" y="342"/>
              </a:cxn>
              <a:cxn ang="0">
                <a:pos x="265" y="353"/>
              </a:cxn>
              <a:cxn ang="0">
                <a:pos x="288" y="339"/>
              </a:cxn>
              <a:cxn ang="0">
                <a:pos x="314" y="337"/>
              </a:cxn>
              <a:cxn ang="0">
                <a:pos x="343" y="335"/>
              </a:cxn>
              <a:cxn ang="0">
                <a:pos x="381" y="348"/>
              </a:cxn>
              <a:cxn ang="0">
                <a:pos x="386" y="341"/>
              </a:cxn>
              <a:cxn ang="0">
                <a:pos x="392" y="301"/>
              </a:cxn>
              <a:cxn ang="0">
                <a:pos x="428" y="254"/>
              </a:cxn>
            </a:cxnLst>
            <a:rect l="0" t="0" r="r" b="b"/>
            <a:pathLst>
              <a:path w="431" h="356">
                <a:moveTo>
                  <a:pt x="422" y="231"/>
                </a:moveTo>
                <a:cubicBezTo>
                  <a:pt x="423" y="229"/>
                  <a:pt x="427" y="228"/>
                  <a:pt x="427" y="228"/>
                </a:cubicBezTo>
                <a:cubicBezTo>
                  <a:pt x="430" y="225"/>
                  <a:pt x="430" y="225"/>
                  <a:pt x="430" y="225"/>
                </a:cubicBezTo>
                <a:cubicBezTo>
                  <a:pt x="430" y="225"/>
                  <a:pt x="422" y="222"/>
                  <a:pt x="419" y="218"/>
                </a:cubicBezTo>
                <a:cubicBezTo>
                  <a:pt x="417" y="215"/>
                  <a:pt x="415" y="210"/>
                  <a:pt x="411" y="207"/>
                </a:cubicBezTo>
                <a:cubicBezTo>
                  <a:pt x="407" y="203"/>
                  <a:pt x="402" y="202"/>
                  <a:pt x="402" y="196"/>
                </a:cubicBezTo>
                <a:cubicBezTo>
                  <a:pt x="402" y="189"/>
                  <a:pt x="398" y="185"/>
                  <a:pt x="396" y="181"/>
                </a:cubicBezTo>
                <a:cubicBezTo>
                  <a:pt x="394" y="178"/>
                  <a:pt x="394" y="172"/>
                  <a:pt x="394" y="172"/>
                </a:cubicBezTo>
                <a:cubicBezTo>
                  <a:pt x="398" y="168"/>
                  <a:pt x="398" y="168"/>
                  <a:pt x="398" y="168"/>
                </a:cubicBezTo>
                <a:cubicBezTo>
                  <a:pt x="395" y="162"/>
                  <a:pt x="395" y="162"/>
                  <a:pt x="395" y="162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397" y="154"/>
                  <a:pt x="399" y="149"/>
                  <a:pt x="390" y="146"/>
                </a:cubicBezTo>
                <a:cubicBezTo>
                  <a:pt x="380" y="141"/>
                  <a:pt x="373" y="141"/>
                  <a:pt x="373" y="141"/>
                </a:cubicBezTo>
                <a:cubicBezTo>
                  <a:pt x="373" y="141"/>
                  <a:pt x="374" y="126"/>
                  <a:pt x="380" y="120"/>
                </a:cubicBezTo>
                <a:cubicBezTo>
                  <a:pt x="386" y="115"/>
                  <a:pt x="398" y="112"/>
                  <a:pt x="398" y="112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3" y="84"/>
                  <a:pt x="393" y="84"/>
                  <a:pt x="393" y="84"/>
                </a:cubicBezTo>
                <a:cubicBezTo>
                  <a:pt x="395" y="80"/>
                  <a:pt x="395" y="80"/>
                  <a:pt x="395" y="80"/>
                </a:cubicBezTo>
                <a:cubicBezTo>
                  <a:pt x="395" y="80"/>
                  <a:pt x="380" y="62"/>
                  <a:pt x="379" y="56"/>
                </a:cubicBezTo>
                <a:cubicBezTo>
                  <a:pt x="377" y="50"/>
                  <a:pt x="376" y="44"/>
                  <a:pt x="376" y="44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5" y="28"/>
                  <a:pt x="368" y="25"/>
                  <a:pt x="364" y="17"/>
                </a:cubicBezTo>
                <a:cubicBezTo>
                  <a:pt x="359" y="9"/>
                  <a:pt x="351" y="11"/>
                  <a:pt x="347" y="11"/>
                </a:cubicBezTo>
                <a:cubicBezTo>
                  <a:pt x="343" y="10"/>
                  <a:pt x="344" y="6"/>
                  <a:pt x="341" y="5"/>
                </a:cubicBezTo>
                <a:cubicBezTo>
                  <a:pt x="338" y="4"/>
                  <a:pt x="337" y="9"/>
                  <a:pt x="337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9"/>
                  <a:pt x="296" y="19"/>
                  <a:pt x="280" y="19"/>
                </a:cubicBezTo>
                <a:cubicBezTo>
                  <a:pt x="265" y="20"/>
                  <a:pt x="224" y="18"/>
                  <a:pt x="224" y="18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6"/>
                  <a:pt x="212" y="27"/>
                  <a:pt x="210" y="29"/>
                </a:cubicBezTo>
                <a:cubicBezTo>
                  <a:pt x="209" y="30"/>
                  <a:pt x="208" y="35"/>
                  <a:pt x="208" y="35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9" y="25"/>
                  <a:pt x="212" y="23"/>
                </a:cubicBezTo>
                <a:cubicBezTo>
                  <a:pt x="216" y="21"/>
                  <a:pt x="224" y="9"/>
                  <a:pt x="224" y="9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7"/>
                  <a:pt x="214" y="21"/>
                  <a:pt x="211" y="22"/>
                </a:cubicBezTo>
                <a:cubicBezTo>
                  <a:pt x="209" y="22"/>
                  <a:pt x="191" y="36"/>
                  <a:pt x="180" y="27"/>
                </a:cubicBezTo>
                <a:cubicBezTo>
                  <a:pt x="168" y="19"/>
                  <a:pt x="166" y="6"/>
                  <a:pt x="166" y="6"/>
                </a:cubicBezTo>
                <a:cubicBezTo>
                  <a:pt x="166" y="6"/>
                  <a:pt x="171" y="7"/>
                  <a:pt x="173" y="8"/>
                </a:cubicBezTo>
                <a:cubicBezTo>
                  <a:pt x="176" y="9"/>
                  <a:pt x="181" y="14"/>
                  <a:pt x="181" y="1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8" y="7"/>
                  <a:pt x="175" y="5"/>
                </a:cubicBezTo>
                <a:cubicBezTo>
                  <a:pt x="171" y="4"/>
                  <a:pt x="164" y="0"/>
                  <a:pt x="160" y="0"/>
                </a:cubicBezTo>
                <a:cubicBezTo>
                  <a:pt x="156" y="0"/>
                  <a:pt x="140" y="6"/>
                  <a:pt x="136" y="7"/>
                </a:cubicBezTo>
                <a:cubicBezTo>
                  <a:pt x="132" y="7"/>
                  <a:pt x="128" y="9"/>
                  <a:pt x="123" y="9"/>
                </a:cubicBezTo>
                <a:cubicBezTo>
                  <a:pt x="119" y="10"/>
                  <a:pt x="111" y="18"/>
                  <a:pt x="107" y="20"/>
                </a:cubicBezTo>
                <a:cubicBezTo>
                  <a:pt x="103" y="22"/>
                  <a:pt x="98" y="21"/>
                  <a:pt x="95" y="24"/>
                </a:cubicBezTo>
                <a:cubicBezTo>
                  <a:pt x="92" y="26"/>
                  <a:pt x="92" y="26"/>
                  <a:pt x="88" y="30"/>
                </a:cubicBezTo>
                <a:cubicBezTo>
                  <a:pt x="85" y="34"/>
                  <a:pt x="82" y="37"/>
                  <a:pt x="82" y="37"/>
                </a:cubicBezTo>
                <a:cubicBezTo>
                  <a:pt x="60" y="43"/>
                  <a:pt x="42" y="43"/>
                  <a:pt x="42" y="43"/>
                </a:cubicBezTo>
                <a:cubicBezTo>
                  <a:pt x="38" y="46"/>
                  <a:pt x="38" y="46"/>
                  <a:pt x="38" y="46"/>
                </a:cubicBezTo>
                <a:cubicBezTo>
                  <a:pt x="24" y="51"/>
                  <a:pt x="24" y="51"/>
                  <a:pt x="24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55"/>
                  <a:pt x="20" y="55"/>
                  <a:pt x="20" y="55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19" y="60"/>
                  <a:pt x="19" y="63"/>
                </a:cubicBezTo>
                <a:cubicBezTo>
                  <a:pt x="20" y="66"/>
                  <a:pt x="22" y="72"/>
                  <a:pt x="22" y="73"/>
                </a:cubicBezTo>
                <a:cubicBezTo>
                  <a:pt x="22" y="74"/>
                  <a:pt x="18" y="77"/>
                  <a:pt x="19" y="80"/>
                </a:cubicBezTo>
                <a:cubicBezTo>
                  <a:pt x="21" y="81"/>
                  <a:pt x="30" y="94"/>
                  <a:pt x="26" y="96"/>
                </a:cubicBezTo>
                <a:cubicBezTo>
                  <a:pt x="24" y="98"/>
                  <a:pt x="19" y="97"/>
                  <a:pt x="20" y="94"/>
                </a:cubicBezTo>
                <a:cubicBezTo>
                  <a:pt x="21" y="91"/>
                  <a:pt x="22" y="88"/>
                  <a:pt x="22" y="88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2" y="81"/>
                  <a:pt x="9" y="81"/>
                </a:cubicBezTo>
                <a:cubicBezTo>
                  <a:pt x="8" y="81"/>
                  <a:pt x="7" y="82"/>
                  <a:pt x="6" y="83"/>
                </a:cubicBezTo>
                <a:cubicBezTo>
                  <a:pt x="7" y="87"/>
                  <a:pt x="7" y="94"/>
                  <a:pt x="9" y="98"/>
                </a:cubicBezTo>
                <a:cubicBezTo>
                  <a:pt x="13" y="104"/>
                  <a:pt x="11" y="110"/>
                  <a:pt x="9" y="117"/>
                </a:cubicBezTo>
                <a:cubicBezTo>
                  <a:pt x="8" y="121"/>
                  <a:pt x="4" y="121"/>
                  <a:pt x="2" y="124"/>
                </a:cubicBezTo>
                <a:cubicBezTo>
                  <a:pt x="1" y="125"/>
                  <a:pt x="1" y="131"/>
                  <a:pt x="0" y="133"/>
                </a:cubicBezTo>
                <a:cubicBezTo>
                  <a:pt x="9" y="134"/>
                  <a:pt x="22" y="148"/>
                  <a:pt x="22" y="155"/>
                </a:cubicBezTo>
                <a:cubicBezTo>
                  <a:pt x="22" y="159"/>
                  <a:pt x="18" y="157"/>
                  <a:pt x="19" y="163"/>
                </a:cubicBezTo>
                <a:cubicBezTo>
                  <a:pt x="20" y="167"/>
                  <a:pt x="20" y="168"/>
                  <a:pt x="24" y="170"/>
                </a:cubicBezTo>
                <a:cubicBezTo>
                  <a:pt x="28" y="171"/>
                  <a:pt x="24" y="181"/>
                  <a:pt x="25" y="181"/>
                </a:cubicBezTo>
                <a:cubicBezTo>
                  <a:pt x="31" y="182"/>
                  <a:pt x="26" y="192"/>
                  <a:pt x="24" y="195"/>
                </a:cubicBezTo>
                <a:cubicBezTo>
                  <a:pt x="20" y="200"/>
                  <a:pt x="28" y="204"/>
                  <a:pt x="30" y="210"/>
                </a:cubicBezTo>
                <a:cubicBezTo>
                  <a:pt x="32" y="212"/>
                  <a:pt x="26" y="216"/>
                  <a:pt x="30" y="218"/>
                </a:cubicBezTo>
                <a:cubicBezTo>
                  <a:pt x="34" y="220"/>
                  <a:pt x="39" y="219"/>
                  <a:pt x="39" y="226"/>
                </a:cubicBezTo>
                <a:cubicBezTo>
                  <a:pt x="39" y="232"/>
                  <a:pt x="45" y="235"/>
                  <a:pt x="42" y="242"/>
                </a:cubicBezTo>
                <a:cubicBezTo>
                  <a:pt x="42" y="246"/>
                  <a:pt x="40" y="257"/>
                  <a:pt x="37" y="259"/>
                </a:cubicBezTo>
                <a:cubicBezTo>
                  <a:pt x="37" y="260"/>
                  <a:pt x="37" y="260"/>
                  <a:pt x="36" y="261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6" y="261"/>
                  <a:pt x="46" y="261"/>
                  <a:pt x="46" y="261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6" y="267"/>
                  <a:pt x="66" y="267"/>
                  <a:pt x="66" y="267"/>
                </a:cubicBezTo>
                <a:cubicBezTo>
                  <a:pt x="88" y="275"/>
                  <a:pt x="88" y="275"/>
                  <a:pt x="88" y="275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102" y="275"/>
                  <a:pt x="102" y="275"/>
                  <a:pt x="102" y="275"/>
                </a:cubicBezTo>
                <a:cubicBezTo>
                  <a:pt x="109" y="280"/>
                  <a:pt x="109" y="280"/>
                  <a:pt x="109" y="280"/>
                </a:cubicBezTo>
                <a:cubicBezTo>
                  <a:pt x="109" y="280"/>
                  <a:pt x="96" y="288"/>
                  <a:pt x="98" y="291"/>
                </a:cubicBezTo>
                <a:cubicBezTo>
                  <a:pt x="100" y="293"/>
                  <a:pt x="109" y="292"/>
                  <a:pt x="110" y="295"/>
                </a:cubicBezTo>
                <a:cubicBezTo>
                  <a:pt x="112" y="298"/>
                  <a:pt x="111" y="306"/>
                  <a:pt x="114" y="308"/>
                </a:cubicBezTo>
                <a:cubicBezTo>
                  <a:pt x="117" y="310"/>
                  <a:pt x="123" y="308"/>
                  <a:pt x="124" y="306"/>
                </a:cubicBezTo>
                <a:cubicBezTo>
                  <a:pt x="124" y="304"/>
                  <a:pt x="130" y="301"/>
                  <a:pt x="130" y="301"/>
                </a:cubicBezTo>
                <a:cubicBezTo>
                  <a:pt x="134" y="302"/>
                  <a:pt x="134" y="302"/>
                  <a:pt x="134" y="302"/>
                </a:cubicBezTo>
                <a:cubicBezTo>
                  <a:pt x="134" y="302"/>
                  <a:pt x="136" y="296"/>
                  <a:pt x="134" y="296"/>
                </a:cubicBezTo>
                <a:cubicBezTo>
                  <a:pt x="132" y="296"/>
                  <a:pt x="128" y="293"/>
                  <a:pt x="128" y="293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27" y="287"/>
                  <a:pt x="134" y="289"/>
                  <a:pt x="140" y="291"/>
                </a:cubicBezTo>
                <a:cubicBezTo>
                  <a:pt x="146" y="293"/>
                  <a:pt x="150" y="298"/>
                  <a:pt x="150" y="298"/>
                </a:cubicBezTo>
                <a:cubicBezTo>
                  <a:pt x="162" y="293"/>
                  <a:pt x="162" y="293"/>
                  <a:pt x="162" y="293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03"/>
                  <a:pt x="165" y="307"/>
                  <a:pt x="166" y="308"/>
                </a:cubicBezTo>
                <a:cubicBezTo>
                  <a:pt x="168" y="309"/>
                  <a:pt x="170" y="315"/>
                  <a:pt x="170" y="315"/>
                </a:cubicBezTo>
                <a:cubicBezTo>
                  <a:pt x="175" y="313"/>
                  <a:pt x="175" y="313"/>
                  <a:pt x="175" y="31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2" y="314"/>
                  <a:pt x="192" y="314"/>
                  <a:pt x="192" y="314"/>
                </a:cubicBezTo>
                <a:cubicBezTo>
                  <a:pt x="202" y="317"/>
                  <a:pt x="202" y="317"/>
                  <a:pt x="202" y="317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8"/>
                  <a:pt x="221" y="348"/>
                  <a:pt x="221" y="348"/>
                </a:cubicBezTo>
                <a:cubicBezTo>
                  <a:pt x="231" y="346"/>
                  <a:pt x="231" y="346"/>
                  <a:pt x="231" y="346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7" y="339"/>
                  <a:pt x="237" y="339"/>
                  <a:pt x="237" y="339"/>
                </a:cubicBezTo>
                <a:cubicBezTo>
                  <a:pt x="237" y="339"/>
                  <a:pt x="238" y="333"/>
                  <a:pt x="243" y="333"/>
                </a:cubicBezTo>
                <a:cubicBezTo>
                  <a:pt x="247" y="334"/>
                  <a:pt x="248" y="341"/>
                  <a:pt x="248" y="341"/>
                </a:cubicBezTo>
                <a:cubicBezTo>
                  <a:pt x="252" y="341"/>
                  <a:pt x="252" y="341"/>
                  <a:pt x="252" y="341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60" y="349"/>
                  <a:pt x="260" y="349"/>
                  <a:pt x="260" y="349"/>
                </a:cubicBezTo>
                <a:cubicBezTo>
                  <a:pt x="260" y="349"/>
                  <a:pt x="255" y="356"/>
                  <a:pt x="259" y="356"/>
                </a:cubicBezTo>
                <a:cubicBezTo>
                  <a:pt x="261" y="356"/>
                  <a:pt x="265" y="353"/>
                  <a:pt x="265" y="353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76" y="346"/>
                  <a:pt x="281" y="340"/>
                  <a:pt x="288" y="339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0" y="339"/>
                  <a:pt x="301" y="345"/>
                  <a:pt x="308" y="344"/>
                </a:cubicBezTo>
                <a:cubicBezTo>
                  <a:pt x="313" y="343"/>
                  <a:pt x="314" y="337"/>
                  <a:pt x="314" y="337"/>
                </a:cubicBezTo>
                <a:cubicBezTo>
                  <a:pt x="314" y="337"/>
                  <a:pt x="319" y="333"/>
                  <a:pt x="327" y="331"/>
                </a:cubicBezTo>
                <a:cubicBezTo>
                  <a:pt x="334" y="330"/>
                  <a:pt x="337" y="331"/>
                  <a:pt x="337" y="331"/>
                </a:cubicBezTo>
                <a:cubicBezTo>
                  <a:pt x="343" y="335"/>
                  <a:pt x="343" y="335"/>
                  <a:pt x="343" y="335"/>
                </a:cubicBezTo>
                <a:cubicBezTo>
                  <a:pt x="343" y="335"/>
                  <a:pt x="355" y="335"/>
                  <a:pt x="356" y="337"/>
                </a:cubicBezTo>
                <a:cubicBezTo>
                  <a:pt x="357" y="339"/>
                  <a:pt x="357" y="344"/>
                  <a:pt x="357" y="344"/>
                </a:cubicBezTo>
                <a:cubicBezTo>
                  <a:pt x="381" y="348"/>
                  <a:pt x="381" y="348"/>
                  <a:pt x="381" y="348"/>
                </a:cubicBezTo>
                <a:cubicBezTo>
                  <a:pt x="395" y="352"/>
                  <a:pt x="395" y="352"/>
                  <a:pt x="395" y="352"/>
                </a:cubicBezTo>
                <a:cubicBezTo>
                  <a:pt x="396" y="346"/>
                  <a:pt x="396" y="346"/>
                  <a:pt x="396" y="346"/>
                </a:cubicBezTo>
                <a:cubicBezTo>
                  <a:pt x="396" y="346"/>
                  <a:pt x="388" y="344"/>
                  <a:pt x="386" y="341"/>
                </a:cubicBezTo>
                <a:cubicBezTo>
                  <a:pt x="385" y="338"/>
                  <a:pt x="386" y="335"/>
                  <a:pt x="385" y="330"/>
                </a:cubicBezTo>
                <a:cubicBezTo>
                  <a:pt x="385" y="325"/>
                  <a:pt x="379" y="318"/>
                  <a:pt x="379" y="318"/>
                </a:cubicBezTo>
                <a:cubicBezTo>
                  <a:pt x="379" y="318"/>
                  <a:pt x="389" y="308"/>
                  <a:pt x="392" y="301"/>
                </a:cubicBezTo>
                <a:cubicBezTo>
                  <a:pt x="396" y="294"/>
                  <a:pt x="397" y="283"/>
                  <a:pt x="400" y="279"/>
                </a:cubicBezTo>
                <a:cubicBezTo>
                  <a:pt x="404" y="276"/>
                  <a:pt x="414" y="258"/>
                  <a:pt x="414" y="258"/>
                </a:cubicBezTo>
                <a:cubicBezTo>
                  <a:pt x="414" y="258"/>
                  <a:pt x="425" y="261"/>
                  <a:pt x="428" y="254"/>
                </a:cubicBezTo>
                <a:cubicBezTo>
                  <a:pt x="431" y="246"/>
                  <a:pt x="431" y="238"/>
                  <a:pt x="428" y="235"/>
                </a:cubicBezTo>
                <a:cubicBezTo>
                  <a:pt x="425" y="234"/>
                  <a:pt x="421" y="233"/>
                  <a:pt x="422" y="231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4" name="Freeform 178" descr="© INSCALE GmbH, 18.06.2010"/>
          <p:cNvSpPr>
            <a:spLocks/>
          </p:cNvSpPr>
          <p:nvPr/>
        </p:nvSpPr>
        <p:spPr bwMode="auto">
          <a:xfrm>
            <a:off x="3877146" y="3487208"/>
            <a:ext cx="501036" cy="379289"/>
          </a:xfrm>
          <a:custGeom>
            <a:avLst/>
            <a:gdLst/>
            <a:ahLst/>
            <a:cxnLst>
              <a:cxn ang="0">
                <a:pos x="87" y="142"/>
              </a:cxn>
              <a:cxn ang="0">
                <a:pos x="110" y="154"/>
              </a:cxn>
              <a:cxn ang="0">
                <a:pos x="114" y="168"/>
              </a:cxn>
              <a:cxn ang="0">
                <a:pos x="127" y="163"/>
              </a:cxn>
              <a:cxn ang="0">
                <a:pos x="141" y="163"/>
              </a:cxn>
              <a:cxn ang="0">
                <a:pos x="155" y="158"/>
              </a:cxn>
              <a:cxn ang="0">
                <a:pos x="161" y="146"/>
              </a:cxn>
              <a:cxn ang="0">
                <a:pos x="175" y="136"/>
              </a:cxn>
              <a:cxn ang="0">
                <a:pos x="189" y="142"/>
              </a:cxn>
              <a:cxn ang="0">
                <a:pos x="188" y="129"/>
              </a:cxn>
              <a:cxn ang="0">
                <a:pos x="188" y="96"/>
              </a:cxn>
              <a:cxn ang="0">
                <a:pos x="203" y="74"/>
              </a:cxn>
              <a:cxn ang="0">
                <a:pos x="218" y="65"/>
              </a:cxn>
              <a:cxn ang="0">
                <a:pos x="207" y="58"/>
              </a:cxn>
              <a:cxn ang="0">
                <a:pos x="210" y="42"/>
              </a:cxn>
              <a:cxn ang="0">
                <a:pos x="197" y="33"/>
              </a:cxn>
              <a:cxn ang="0">
                <a:pos x="191" y="29"/>
              </a:cxn>
              <a:cxn ang="0">
                <a:pos x="169" y="15"/>
              </a:cxn>
              <a:cxn ang="0">
                <a:pos x="148" y="14"/>
              </a:cxn>
              <a:cxn ang="0">
                <a:pos x="137" y="0"/>
              </a:cxn>
              <a:cxn ang="0">
                <a:pos x="127" y="12"/>
              </a:cxn>
              <a:cxn ang="0">
                <a:pos x="120" y="12"/>
              </a:cxn>
              <a:cxn ang="0">
                <a:pos x="107" y="10"/>
              </a:cxn>
              <a:cxn ang="0">
                <a:pos x="90" y="15"/>
              </a:cxn>
              <a:cxn ang="0">
                <a:pos x="77" y="13"/>
              </a:cxn>
              <a:cxn ang="0">
                <a:pos x="71" y="18"/>
              </a:cxn>
              <a:cxn ang="0">
                <a:pos x="66" y="13"/>
              </a:cxn>
              <a:cxn ang="0">
                <a:pos x="54" y="15"/>
              </a:cxn>
              <a:cxn ang="0">
                <a:pos x="31" y="21"/>
              </a:cxn>
              <a:cxn ang="0">
                <a:pos x="23" y="24"/>
              </a:cxn>
              <a:cxn ang="0">
                <a:pos x="7" y="40"/>
              </a:cxn>
              <a:cxn ang="0">
                <a:pos x="4" y="40"/>
              </a:cxn>
              <a:cxn ang="0">
                <a:pos x="5" y="62"/>
              </a:cxn>
              <a:cxn ang="0">
                <a:pos x="6" y="72"/>
              </a:cxn>
              <a:cxn ang="0">
                <a:pos x="5" y="94"/>
              </a:cxn>
              <a:cxn ang="0">
                <a:pos x="9" y="86"/>
              </a:cxn>
              <a:cxn ang="0">
                <a:pos x="9" y="71"/>
              </a:cxn>
              <a:cxn ang="0">
                <a:pos x="14" y="87"/>
              </a:cxn>
              <a:cxn ang="0">
                <a:pos x="16" y="92"/>
              </a:cxn>
              <a:cxn ang="0">
                <a:pos x="24" y="100"/>
              </a:cxn>
              <a:cxn ang="0">
                <a:pos x="37" y="102"/>
              </a:cxn>
              <a:cxn ang="0">
                <a:pos x="48" y="107"/>
              </a:cxn>
              <a:cxn ang="0">
                <a:pos x="69" y="103"/>
              </a:cxn>
              <a:cxn ang="0">
                <a:pos x="77" y="120"/>
              </a:cxn>
              <a:cxn ang="0">
                <a:pos x="81" y="146"/>
              </a:cxn>
            </a:cxnLst>
            <a:rect l="0" t="0" r="r" b="b"/>
            <a:pathLst>
              <a:path w="222" h="168">
                <a:moveTo>
                  <a:pt x="83" y="146"/>
                </a:moveTo>
                <a:cubicBezTo>
                  <a:pt x="83" y="146"/>
                  <a:pt x="84" y="141"/>
                  <a:pt x="87" y="142"/>
                </a:cubicBezTo>
                <a:cubicBezTo>
                  <a:pt x="90" y="143"/>
                  <a:pt x="89" y="147"/>
                  <a:pt x="93" y="148"/>
                </a:cubicBezTo>
                <a:cubicBezTo>
                  <a:pt x="97" y="148"/>
                  <a:pt x="105" y="146"/>
                  <a:pt x="110" y="154"/>
                </a:cubicBezTo>
                <a:cubicBezTo>
                  <a:pt x="114" y="162"/>
                  <a:pt x="111" y="165"/>
                  <a:pt x="111" y="165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9" y="160"/>
                  <a:pt x="163" y="158"/>
                </a:cubicBezTo>
                <a:cubicBezTo>
                  <a:pt x="167" y="157"/>
                  <a:pt x="160" y="148"/>
                  <a:pt x="161" y="146"/>
                </a:cubicBezTo>
                <a:cubicBezTo>
                  <a:pt x="163" y="143"/>
                  <a:pt x="171" y="146"/>
                  <a:pt x="171" y="146"/>
                </a:cubicBezTo>
                <a:cubicBezTo>
                  <a:pt x="175" y="136"/>
                  <a:pt x="175" y="136"/>
                  <a:pt x="175" y="136"/>
                </a:cubicBezTo>
                <a:cubicBezTo>
                  <a:pt x="175" y="136"/>
                  <a:pt x="181" y="134"/>
                  <a:pt x="186" y="134"/>
                </a:cubicBezTo>
                <a:cubicBezTo>
                  <a:pt x="190" y="133"/>
                  <a:pt x="186" y="139"/>
                  <a:pt x="189" y="142"/>
                </a:cubicBezTo>
                <a:cubicBezTo>
                  <a:pt x="192" y="145"/>
                  <a:pt x="199" y="140"/>
                  <a:pt x="197" y="133"/>
                </a:cubicBezTo>
                <a:cubicBezTo>
                  <a:pt x="197" y="128"/>
                  <a:pt x="188" y="129"/>
                  <a:pt x="188" y="129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1" y="113"/>
                  <a:pt x="188" y="101"/>
                  <a:pt x="188" y="96"/>
                </a:cubicBezTo>
                <a:cubicBezTo>
                  <a:pt x="188" y="92"/>
                  <a:pt x="195" y="87"/>
                  <a:pt x="200" y="86"/>
                </a:cubicBezTo>
                <a:cubicBezTo>
                  <a:pt x="204" y="84"/>
                  <a:pt x="203" y="74"/>
                  <a:pt x="203" y="74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8" y="65"/>
                  <a:pt x="222" y="60"/>
                  <a:pt x="221" y="56"/>
                </a:cubicBezTo>
                <a:cubicBezTo>
                  <a:pt x="220" y="53"/>
                  <a:pt x="207" y="58"/>
                  <a:pt x="207" y="5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0" y="42"/>
                  <a:pt x="210" y="42"/>
                  <a:pt x="210" y="42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6" y="29"/>
                  <a:pt x="196" y="29"/>
                  <a:pt x="196" y="2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91" y="29"/>
                  <a:pt x="188" y="22"/>
                  <a:pt x="186" y="19"/>
                </a:cubicBezTo>
                <a:cubicBezTo>
                  <a:pt x="183" y="16"/>
                  <a:pt x="169" y="15"/>
                  <a:pt x="169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2" y="2"/>
                  <a:pt x="142" y="2"/>
                  <a:pt x="142" y="2"/>
                </a:cubicBezTo>
                <a:cubicBezTo>
                  <a:pt x="137" y="0"/>
                  <a:pt x="137" y="0"/>
                  <a:pt x="137" y="0"/>
                </a:cubicBezTo>
                <a:cubicBezTo>
                  <a:pt x="130" y="5"/>
                  <a:pt x="130" y="5"/>
                  <a:pt x="130" y="5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0" y="15"/>
                  <a:pt x="90" y="15"/>
                  <a:pt x="90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5" y="18"/>
                  <a:pt x="75" y="18"/>
                  <a:pt x="75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13"/>
                  <a:pt x="66" y="13"/>
                  <a:pt x="66" y="13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0" y="22"/>
                  <a:pt x="16" y="26"/>
                </a:cubicBezTo>
                <a:cubicBezTo>
                  <a:pt x="12" y="31"/>
                  <a:pt x="7" y="40"/>
                  <a:pt x="7" y="40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4" y="57"/>
                  <a:pt x="5" y="62"/>
                </a:cubicBezTo>
                <a:cubicBezTo>
                  <a:pt x="5" y="64"/>
                  <a:pt x="6" y="66"/>
                  <a:pt x="7" y="68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94"/>
                  <a:pt x="5" y="94"/>
                  <a:pt x="5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1"/>
                  <a:pt x="9" y="71"/>
                  <a:pt x="9" y="71"/>
                </a:cubicBezTo>
                <a:cubicBezTo>
                  <a:pt x="10" y="76"/>
                  <a:pt x="12" y="79"/>
                  <a:pt x="12" y="79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92"/>
                  <a:pt x="12" y="92"/>
                  <a:pt x="1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2" y="100"/>
                  <a:pt x="37" y="102"/>
                </a:cubicBezTo>
                <a:cubicBezTo>
                  <a:pt x="41" y="105"/>
                  <a:pt x="47" y="103"/>
                  <a:pt x="47" y="103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78" y="110"/>
                  <a:pt x="81" y="112"/>
                </a:cubicBezTo>
                <a:cubicBezTo>
                  <a:pt x="85" y="115"/>
                  <a:pt x="77" y="120"/>
                  <a:pt x="77" y="120"/>
                </a:cubicBezTo>
                <a:cubicBezTo>
                  <a:pt x="77" y="120"/>
                  <a:pt x="75" y="125"/>
                  <a:pt x="75" y="131"/>
                </a:cubicBezTo>
                <a:cubicBezTo>
                  <a:pt x="74" y="139"/>
                  <a:pt x="81" y="146"/>
                  <a:pt x="81" y="146"/>
                </a:cubicBezTo>
                <a:lnTo>
                  <a:pt x="83" y="14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5" name="Freeform 179" descr="© INSCALE GmbH, 18.06.2010"/>
          <p:cNvSpPr>
            <a:spLocks noEditPoints="1"/>
          </p:cNvSpPr>
          <p:nvPr/>
        </p:nvSpPr>
        <p:spPr bwMode="auto">
          <a:xfrm>
            <a:off x="819421" y="5213518"/>
            <a:ext cx="1425065" cy="1175328"/>
          </a:xfrm>
          <a:custGeom>
            <a:avLst/>
            <a:gdLst/>
            <a:ahLst/>
            <a:cxnLst>
              <a:cxn ang="0">
                <a:pos x="482" y="410"/>
              </a:cxn>
              <a:cxn ang="0">
                <a:pos x="472" y="381"/>
              </a:cxn>
              <a:cxn ang="0">
                <a:pos x="474" y="395"/>
              </a:cxn>
              <a:cxn ang="0">
                <a:pos x="484" y="379"/>
              </a:cxn>
              <a:cxn ang="0">
                <a:pos x="576" y="333"/>
              </a:cxn>
              <a:cxn ang="0">
                <a:pos x="530" y="360"/>
              </a:cxn>
              <a:cxn ang="0">
                <a:pos x="560" y="372"/>
              </a:cxn>
              <a:cxn ang="0">
                <a:pos x="584" y="358"/>
              </a:cxn>
              <a:cxn ang="0">
                <a:pos x="575" y="348"/>
              </a:cxn>
              <a:cxn ang="0">
                <a:pos x="506" y="163"/>
              </a:cxn>
              <a:cxn ang="0">
                <a:pos x="494" y="147"/>
              </a:cxn>
              <a:cxn ang="0">
                <a:pos x="456" y="138"/>
              </a:cxn>
              <a:cxn ang="0">
                <a:pos x="417" y="128"/>
              </a:cxn>
              <a:cxn ang="0">
                <a:pos x="406" y="115"/>
              </a:cxn>
              <a:cxn ang="0">
                <a:pos x="369" y="104"/>
              </a:cxn>
              <a:cxn ang="0">
                <a:pos x="364" y="86"/>
              </a:cxn>
              <a:cxn ang="0">
                <a:pos x="297" y="75"/>
              </a:cxn>
              <a:cxn ang="0">
                <a:pos x="262" y="62"/>
              </a:cxn>
              <a:cxn ang="0">
                <a:pos x="178" y="37"/>
              </a:cxn>
              <a:cxn ang="0">
                <a:pos x="115" y="21"/>
              </a:cxn>
              <a:cxn ang="0">
                <a:pos x="89" y="10"/>
              </a:cxn>
              <a:cxn ang="0">
                <a:pos x="69" y="1"/>
              </a:cxn>
              <a:cxn ang="0">
                <a:pos x="62" y="17"/>
              </a:cxn>
              <a:cxn ang="0">
                <a:pos x="16" y="19"/>
              </a:cxn>
              <a:cxn ang="0">
                <a:pos x="5" y="37"/>
              </a:cxn>
              <a:cxn ang="0">
                <a:pos x="3" y="58"/>
              </a:cxn>
              <a:cxn ang="0">
                <a:pos x="14" y="69"/>
              </a:cxn>
              <a:cxn ang="0">
                <a:pos x="7" y="78"/>
              </a:cxn>
              <a:cxn ang="0">
                <a:pos x="11" y="87"/>
              </a:cxn>
              <a:cxn ang="0">
                <a:pos x="16" y="98"/>
              </a:cxn>
              <a:cxn ang="0">
                <a:pos x="41" y="107"/>
              </a:cxn>
              <a:cxn ang="0">
                <a:pos x="63" y="126"/>
              </a:cxn>
              <a:cxn ang="0">
                <a:pos x="100" y="128"/>
              </a:cxn>
              <a:cxn ang="0">
                <a:pos x="112" y="150"/>
              </a:cxn>
              <a:cxn ang="0">
                <a:pos x="90" y="185"/>
              </a:cxn>
              <a:cxn ang="0">
                <a:pos x="74" y="235"/>
              </a:cxn>
              <a:cxn ang="0">
                <a:pos x="59" y="270"/>
              </a:cxn>
              <a:cxn ang="0">
                <a:pos x="46" y="306"/>
              </a:cxn>
              <a:cxn ang="0">
                <a:pos x="34" y="364"/>
              </a:cxn>
              <a:cxn ang="0">
                <a:pos x="21" y="384"/>
              </a:cxn>
              <a:cxn ang="0">
                <a:pos x="23" y="428"/>
              </a:cxn>
              <a:cxn ang="0">
                <a:pos x="32" y="433"/>
              </a:cxn>
              <a:cxn ang="0">
                <a:pos x="50" y="466"/>
              </a:cxn>
              <a:cxn ang="0">
                <a:pos x="60" y="483"/>
              </a:cxn>
              <a:cxn ang="0">
                <a:pos x="72" y="507"/>
              </a:cxn>
              <a:cxn ang="0">
                <a:pos x="95" y="520"/>
              </a:cxn>
              <a:cxn ang="0">
                <a:pos x="141" y="498"/>
              </a:cxn>
              <a:cxn ang="0">
                <a:pos x="217" y="498"/>
              </a:cxn>
              <a:cxn ang="0">
                <a:pos x="284" y="500"/>
              </a:cxn>
              <a:cxn ang="0">
                <a:pos x="324" y="462"/>
              </a:cxn>
              <a:cxn ang="0">
                <a:pos x="359" y="455"/>
              </a:cxn>
              <a:cxn ang="0">
                <a:pos x="367" y="428"/>
              </a:cxn>
              <a:cxn ang="0">
                <a:pos x="404" y="403"/>
              </a:cxn>
              <a:cxn ang="0">
                <a:pos x="415" y="317"/>
              </a:cxn>
              <a:cxn ang="0">
                <a:pos x="453" y="277"/>
              </a:cxn>
              <a:cxn ang="0">
                <a:pos x="457" y="277"/>
              </a:cxn>
              <a:cxn ang="0">
                <a:pos x="484" y="248"/>
              </a:cxn>
              <a:cxn ang="0">
                <a:pos x="589" y="199"/>
              </a:cxn>
              <a:cxn ang="0">
                <a:pos x="590" y="174"/>
              </a:cxn>
              <a:cxn ang="0">
                <a:pos x="551" y="171"/>
              </a:cxn>
              <a:cxn ang="0">
                <a:pos x="519" y="161"/>
              </a:cxn>
              <a:cxn ang="0">
                <a:pos x="617" y="340"/>
              </a:cxn>
            </a:cxnLst>
            <a:rect l="0" t="0" r="r" b="b"/>
            <a:pathLst>
              <a:path w="631" h="522">
                <a:moveTo>
                  <a:pt x="476" y="401"/>
                </a:moveTo>
                <a:cubicBezTo>
                  <a:pt x="474" y="405"/>
                  <a:pt x="474" y="405"/>
                  <a:pt x="474" y="405"/>
                </a:cubicBezTo>
                <a:cubicBezTo>
                  <a:pt x="475" y="410"/>
                  <a:pt x="475" y="410"/>
                  <a:pt x="475" y="410"/>
                </a:cubicBezTo>
                <a:cubicBezTo>
                  <a:pt x="478" y="407"/>
                  <a:pt x="478" y="407"/>
                  <a:pt x="478" y="407"/>
                </a:cubicBezTo>
                <a:cubicBezTo>
                  <a:pt x="482" y="410"/>
                  <a:pt x="482" y="410"/>
                  <a:pt x="482" y="410"/>
                </a:cubicBezTo>
                <a:cubicBezTo>
                  <a:pt x="484" y="408"/>
                  <a:pt x="484" y="408"/>
                  <a:pt x="484" y="408"/>
                </a:cubicBezTo>
                <a:cubicBezTo>
                  <a:pt x="480" y="406"/>
                  <a:pt x="480" y="406"/>
                  <a:pt x="480" y="406"/>
                </a:cubicBezTo>
                <a:lnTo>
                  <a:pt x="476" y="401"/>
                </a:lnTo>
                <a:close/>
                <a:moveTo>
                  <a:pt x="484" y="379"/>
                </a:moveTo>
                <a:cubicBezTo>
                  <a:pt x="480" y="379"/>
                  <a:pt x="472" y="381"/>
                  <a:pt x="472" y="381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68" y="388"/>
                  <a:pt x="468" y="388"/>
                  <a:pt x="468" y="388"/>
                </a:cubicBezTo>
                <a:cubicBezTo>
                  <a:pt x="467" y="393"/>
                  <a:pt x="467" y="393"/>
                  <a:pt x="467" y="393"/>
                </a:cubicBezTo>
                <a:cubicBezTo>
                  <a:pt x="472" y="396"/>
                  <a:pt x="472" y="396"/>
                  <a:pt x="472" y="396"/>
                </a:cubicBezTo>
                <a:cubicBezTo>
                  <a:pt x="474" y="395"/>
                  <a:pt x="474" y="395"/>
                  <a:pt x="474" y="395"/>
                </a:cubicBezTo>
                <a:cubicBezTo>
                  <a:pt x="475" y="397"/>
                  <a:pt x="475" y="397"/>
                  <a:pt x="475" y="397"/>
                </a:cubicBezTo>
                <a:cubicBezTo>
                  <a:pt x="477" y="392"/>
                  <a:pt x="477" y="392"/>
                  <a:pt x="477" y="392"/>
                </a:cubicBezTo>
                <a:cubicBezTo>
                  <a:pt x="480" y="392"/>
                  <a:pt x="480" y="392"/>
                  <a:pt x="480" y="392"/>
                </a:cubicBezTo>
                <a:cubicBezTo>
                  <a:pt x="488" y="387"/>
                  <a:pt x="488" y="387"/>
                  <a:pt x="488" y="387"/>
                </a:cubicBezTo>
                <a:cubicBezTo>
                  <a:pt x="488" y="387"/>
                  <a:pt x="490" y="379"/>
                  <a:pt x="484" y="379"/>
                </a:cubicBezTo>
                <a:close/>
                <a:moveTo>
                  <a:pt x="575" y="348"/>
                </a:moveTo>
                <a:cubicBezTo>
                  <a:pt x="572" y="347"/>
                  <a:pt x="571" y="342"/>
                  <a:pt x="571" y="342"/>
                </a:cubicBezTo>
                <a:cubicBezTo>
                  <a:pt x="575" y="338"/>
                  <a:pt x="575" y="338"/>
                  <a:pt x="575" y="338"/>
                </a:cubicBezTo>
                <a:cubicBezTo>
                  <a:pt x="572" y="338"/>
                  <a:pt x="572" y="338"/>
                  <a:pt x="572" y="338"/>
                </a:cubicBezTo>
                <a:cubicBezTo>
                  <a:pt x="576" y="333"/>
                  <a:pt x="576" y="333"/>
                  <a:pt x="576" y="333"/>
                </a:cubicBezTo>
                <a:cubicBezTo>
                  <a:pt x="576" y="333"/>
                  <a:pt x="565" y="333"/>
                  <a:pt x="555" y="337"/>
                </a:cubicBezTo>
                <a:cubicBezTo>
                  <a:pt x="545" y="341"/>
                  <a:pt x="541" y="348"/>
                  <a:pt x="541" y="348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0" y="352"/>
                  <a:pt x="530" y="352"/>
                  <a:pt x="530" y="352"/>
                </a:cubicBezTo>
                <a:cubicBezTo>
                  <a:pt x="530" y="360"/>
                  <a:pt x="530" y="360"/>
                  <a:pt x="530" y="360"/>
                </a:cubicBezTo>
                <a:cubicBezTo>
                  <a:pt x="534" y="358"/>
                  <a:pt x="534" y="358"/>
                  <a:pt x="534" y="358"/>
                </a:cubicBezTo>
                <a:cubicBezTo>
                  <a:pt x="534" y="358"/>
                  <a:pt x="537" y="363"/>
                  <a:pt x="538" y="363"/>
                </a:cubicBezTo>
                <a:cubicBezTo>
                  <a:pt x="540" y="363"/>
                  <a:pt x="541" y="358"/>
                  <a:pt x="545" y="358"/>
                </a:cubicBezTo>
                <a:cubicBezTo>
                  <a:pt x="550" y="359"/>
                  <a:pt x="547" y="363"/>
                  <a:pt x="550" y="369"/>
                </a:cubicBezTo>
                <a:cubicBezTo>
                  <a:pt x="555" y="374"/>
                  <a:pt x="560" y="372"/>
                  <a:pt x="560" y="372"/>
                </a:cubicBezTo>
                <a:cubicBezTo>
                  <a:pt x="563" y="378"/>
                  <a:pt x="563" y="378"/>
                  <a:pt x="563" y="378"/>
                </a:cubicBezTo>
                <a:cubicBezTo>
                  <a:pt x="568" y="376"/>
                  <a:pt x="568" y="376"/>
                  <a:pt x="568" y="376"/>
                </a:cubicBezTo>
                <a:cubicBezTo>
                  <a:pt x="568" y="376"/>
                  <a:pt x="571" y="375"/>
                  <a:pt x="574" y="373"/>
                </a:cubicBezTo>
                <a:cubicBezTo>
                  <a:pt x="577" y="371"/>
                  <a:pt x="577" y="365"/>
                  <a:pt x="577" y="365"/>
                </a:cubicBezTo>
                <a:cubicBezTo>
                  <a:pt x="584" y="358"/>
                  <a:pt x="584" y="358"/>
                  <a:pt x="584" y="358"/>
                </a:cubicBezTo>
                <a:cubicBezTo>
                  <a:pt x="583" y="357"/>
                  <a:pt x="583" y="357"/>
                  <a:pt x="583" y="357"/>
                </a:cubicBezTo>
                <a:cubicBezTo>
                  <a:pt x="586" y="357"/>
                  <a:pt x="586" y="357"/>
                  <a:pt x="586" y="357"/>
                </a:cubicBezTo>
                <a:cubicBezTo>
                  <a:pt x="589" y="349"/>
                  <a:pt x="589" y="349"/>
                  <a:pt x="589" y="349"/>
                </a:cubicBezTo>
                <a:cubicBezTo>
                  <a:pt x="582" y="344"/>
                  <a:pt x="582" y="344"/>
                  <a:pt x="582" y="344"/>
                </a:cubicBezTo>
                <a:cubicBezTo>
                  <a:pt x="582" y="344"/>
                  <a:pt x="579" y="348"/>
                  <a:pt x="575" y="348"/>
                </a:cubicBezTo>
                <a:close/>
                <a:moveTo>
                  <a:pt x="520" y="161"/>
                </a:moveTo>
                <a:cubicBezTo>
                  <a:pt x="520" y="161"/>
                  <a:pt x="516" y="165"/>
                  <a:pt x="515" y="165"/>
                </a:cubicBezTo>
                <a:cubicBezTo>
                  <a:pt x="514" y="165"/>
                  <a:pt x="513" y="164"/>
                  <a:pt x="513" y="164"/>
                </a:cubicBezTo>
                <a:cubicBezTo>
                  <a:pt x="509" y="167"/>
                  <a:pt x="509" y="167"/>
                  <a:pt x="509" y="167"/>
                </a:cubicBezTo>
                <a:cubicBezTo>
                  <a:pt x="506" y="163"/>
                  <a:pt x="506" y="163"/>
                  <a:pt x="506" y="163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508" y="152"/>
                  <a:pt x="508" y="152"/>
                  <a:pt x="508" y="152"/>
                </a:cubicBezTo>
                <a:cubicBezTo>
                  <a:pt x="508" y="152"/>
                  <a:pt x="507" y="148"/>
                  <a:pt x="504" y="145"/>
                </a:cubicBezTo>
                <a:cubicBezTo>
                  <a:pt x="501" y="144"/>
                  <a:pt x="494" y="147"/>
                  <a:pt x="494" y="147"/>
                </a:cubicBezTo>
                <a:cubicBezTo>
                  <a:pt x="494" y="147"/>
                  <a:pt x="489" y="140"/>
                  <a:pt x="488" y="139"/>
                </a:cubicBezTo>
                <a:cubicBezTo>
                  <a:pt x="486" y="137"/>
                  <a:pt x="481" y="138"/>
                  <a:pt x="481" y="138"/>
                </a:cubicBezTo>
                <a:cubicBezTo>
                  <a:pt x="481" y="138"/>
                  <a:pt x="477" y="134"/>
                  <a:pt x="472" y="134"/>
                </a:cubicBezTo>
                <a:cubicBezTo>
                  <a:pt x="466" y="134"/>
                  <a:pt x="472" y="141"/>
                  <a:pt x="467" y="143"/>
                </a:cubicBezTo>
                <a:cubicBezTo>
                  <a:pt x="462" y="147"/>
                  <a:pt x="456" y="138"/>
                  <a:pt x="456" y="138"/>
                </a:cubicBezTo>
                <a:cubicBezTo>
                  <a:pt x="456" y="138"/>
                  <a:pt x="455" y="142"/>
                  <a:pt x="452" y="142"/>
                </a:cubicBezTo>
                <a:cubicBezTo>
                  <a:pt x="451" y="142"/>
                  <a:pt x="451" y="139"/>
                  <a:pt x="448" y="137"/>
                </a:cubicBezTo>
                <a:cubicBezTo>
                  <a:pt x="446" y="135"/>
                  <a:pt x="435" y="139"/>
                  <a:pt x="435" y="139"/>
                </a:cubicBezTo>
                <a:cubicBezTo>
                  <a:pt x="425" y="127"/>
                  <a:pt x="425" y="127"/>
                  <a:pt x="425" y="127"/>
                </a:cubicBezTo>
                <a:cubicBezTo>
                  <a:pt x="417" y="128"/>
                  <a:pt x="417" y="128"/>
                  <a:pt x="417" y="128"/>
                </a:cubicBezTo>
                <a:cubicBezTo>
                  <a:pt x="416" y="127"/>
                  <a:pt x="416" y="127"/>
                  <a:pt x="416" y="127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06" y="122"/>
                  <a:pt x="406" y="122"/>
                  <a:pt x="406" y="122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80" y="106"/>
                  <a:pt x="380" y="106"/>
                  <a:pt x="380" y="106"/>
                </a:cubicBezTo>
                <a:cubicBezTo>
                  <a:pt x="380" y="102"/>
                  <a:pt x="380" y="102"/>
                  <a:pt x="380" y="102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5" y="108"/>
                  <a:pt x="371" y="107"/>
                  <a:pt x="369" y="104"/>
                </a:cubicBezTo>
                <a:cubicBezTo>
                  <a:pt x="367" y="102"/>
                  <a:pt x="370" y="101"/>
                  <a:pt x="374" y="100"/>
                </a:cubicBezTo>
                <a:cubicBezTo>
                  <a:pt x="377" y="100"/>
                  <a:pt x="376" y="91"/>
                  <a:pt x="376" y="91"/>
                </a:cubicBezTo>
                <a:cubicBezTo>
                  <a:pt x="370" y="89"/>
                  <a:pt x="370" y="89"/>
                  <a:pt x="370" y="89"/>
                </a:cubicBezTo>
                <a:cubicBezTo>
                  <a:pt x="370" y="89"/>
                  <a:pt x="367" y="91"/>
                  <a:pt x="365" y="90"/>
                </a:cubicBezTo>
                <a:cubicBezTo>
                  <a:pt x="363" y="89"/>
                  <a:pt x="364" y="86"/>
                  <a:pt x="364" y="86"/>
                </a:cubicBezTo>
                <a:cubicBezTo>
                  <a:pt x="360" y="86"/>
                  <a:pt x="360" y="86"/>
                  <a:pt x="360" y="86"/>
                </a:cubicBezTo>
                <a:cubicBezTo>
                  <a:pt x="360" y="86"/>
                  <a:pt x="357" y="81"/>
                  <a:pt x="358" y="81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335" y="84"/>
                  <a:pt x="314" y="70"/>
                  <a:pt x="306" y="70"/>
                </a:cubicBezTo>
                <a:cubicBezTo>
                  <a:pt x="300" y="71"/>
                  <a:pt x="297" y="75"/>
                  <a:pt x="297" y="75"/>
                </a:cubicBezTo>
                <a:cubicBezTo>
                  <a:pt x="286" y="66"/>
                  <a:pt x="286" y="66"/>
                  <a:pt x="286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197" y="42"/>
                  <a:pt x="197" y="42"/>
                  <a:pt x="197" y="42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8" y="37"/>
                  <a:pt x="177" y="29"/>
                  <a:pt x="171" y="28"/>
                </a:cubicBezTo>
                <a:cubicBezTo>
                  <a:pt x="166" y="27"/>
                  <a:pt x="161" y="31"/>
                  <a:pt x="161" y="31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99" y="8"/>
                  <a:pt x="96" y="7"/>
                </a:cubicBezTo>
                <a:cubicBezTo>
                  <a:pt x="92" y="6"/>
                  <a:pt x="89" y="10"/>
                  <a:pt x="89" y="10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5" y="5"/>
                  <a:pt x="75" y="5"/>
                  <a:pt x="75" y="5"/>
                </a:cubicBezTo>
                <a:cubicBezTo>
                  <a:pt x="79" y="0"/>
                  <a:pt x="79" y="0"/>
                  <a:pt x="79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3" y="5"/>
                  <a:pt x="57" y="8"/>
                </a:cubicBezTo>
                <a:cubicBezTo>
                  <a:pt x="53" y="11"/>
                  <a:pt x="55" y="14"/>
                  <a:pt x="55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5" y="24"/>
                  <a:pt x="55" y="24"/>
                  <a:pt x="55" y="24"/>
                </a:cubicBezTo>
                <a:cubicBezTo>
                  <a:pt x="52" y="18"/>
                  <a:pt x="52" y="18"/>
                  <a:pt x="52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8"/>
                  <a:pt x="5" y="48"/>
                  <a:pt x="5" y="48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8"/>
                  <a:pt x="3" y="58"/>
                  <a:pt x="3" y="58"/>
                </a:cubicBezTo>
                <a:cubicBezTo>
                  <a:pt x="6" y="63"/>
                  <a:pt x="6" y="63"/>
                  <a:pt x="6" y="63"/>
                </a:cubicBezTo>
                <a:cubicBezTo>
                  <a:pt x="22" y="56"/>
                  <a:pt x="22" y="56"/>
                  <a:pt x="22" y="56"/>
                </a:cubicBezTo>
                <a:cubicBezTo>
                  <a:pt x="17" y="62"/>
                  <a:pt x="17" y="62"/>
                  <a:pt x="17" y="62"/>
                </a:cubicBezTo>
                <a:cubicBezTo>
                  <a:pt x="13" y="63"/>
                  <a:pt x="13" y="63"/>
                  <a:pt x="13" y="63"/>
                </a:cubicBezTo>
                <a:cubicBezTo>
                  <a:pt x="14" y="69"/>
                  <a:pt x="14" y="69"/>
                  <a:pt x="14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5" y="78"/>
                  <a:pt x="15" y="78"/>
                  <a:pt x="15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11" y="87"/>
                  <a:pt x="11" y="87"/>
                  <a:pt x="11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2" y="107"/>
                  <a:pt x="2" y="107"/>
                  <a:pt x="2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6" y="98"/>
                  <a:pt x="16" y="98"/>
                  <a:pt x="16" y="9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9" y="97"/>
                  <a:pt x="39" y="97"/>
                  <a:pt x="39" y="97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26" y="113"/>
                  <a:pt x="34" y="120"/>
                </a:cubicBezTo>
                <a:cubicBezTo>
                  <a:pt x="42" y="127"/>
                  <a:pt x="46" y="118"/>
                  <a:pt x="46" y="118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8" y="124"/>
                  <a:pt x="72" y="131"/>
                  <a:pt x="78" y="128"/>
                </a:cubicBezTo>
                <a:cubicBezTo>
                  <a:pt x="84" y="127"/>
                  <a:pt x="82" y="121"/>
                  <a:pt x="85" y="121"/>
                </a:cubicBezTo>
                <a:cubicBezTo>
                  <a:pt x="89" y="121"/>
                  <a:pt x="90" y="125"/>
                  <a:pt x="90" y="125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1"/>
                  <a:pt x="108" y="150"/>
                  <a:pt x="112" y="150"/>
                </a:cubicBezTo>
                <a:cubicBezTo>
                  <a:pt x="116" y="150"/>
                  <a:pt x="124" y="150"/>
                  <a:pt x="124" y="154"/>
                </a:cubicBezTo>
                <a:cubicBezTo>
                  <a:pt x="123" y="159"/>
                  <a:pt x="116" y="168"/>
                  <a:pt x="116" y="168"/>
                </a:cubicBezTo>
                <a:cubicBezTo>
                  <a:pt x="116" y="168"/>
                  <a:pt x="106" y="175"/>
                  <a:pt x="104" y="175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74" y="235"/>
                  <a:pt x="74" y="235"/>
                  <a:pt x="74" y="235"/>
                </a:cubicBezTo>
                <a:cubicBezTo>
                  <a:pt x="74" y="235"/>
                  <a:pt x="67" y="234"/>
                  <a:pt x="67" y="239"/>
                </a:cubicBezTo>
                <a:cubicBezTo>
                  <a:pt x="67" y="244"/>
                  <a:pt x="71" y="251"/>
                  <a:pt x="71" y="25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32" y="265"/>
                  <a:pt x="32" y="265"/>
                  <a:pt x="32" y="265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42" y="278"/>
                  <a:pt x="42" y="280"/>
                </a:cubicBezTo>
                <a:cubicBezTo>
                  <a:pt x="42" y="283"/>
                  <a:pt x="39" y="287"/>
                  <a:pt x="39" y="287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56" y="304"/>
                  <a:pt x="54" y="310"/>
                </a:cubicBezTo>
                <a:cubicBezTo>
                  <a:pt x="52" y="316"/>
                  <a:pt x="44" y="325"/>
                  <a:pt x="44" y="325"/>
                </a:cubicBezTo>
                <a:cubicBezTo>
                  <a:pt x="34" y="328"/>
                  <a:pt x="34" y="328"/>
                  <a:pt x="34" y="328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34" y="364"/>
                  <a:pt x="34" y="364"/>
                  <a:pt x="34" y="364"/>
                </a:cubicBezTo>
                <a:cubicBezTo>
                  <a:pt x="43" y="364"/>
                  <a:pt x="43" y="364"/>
                  <a:pt x="43" y="364"/>
                </a:cubicBezTo>
                <a:cubicBezTo>
                  <a:pt x="41" y="368"/>
                  <a:pt x="41" y="368"/>
                  <a:pt x="41" y="368"/>
                </a:cubicBezTo>
                <a:cubicBezTo>
                  <a:pt x="38" y="375"/>
                  <a:pt x="38" y="375"/>
                  <a:pt x="38" y="375"/>
                </a:cubicBezTo>
                <a:cubicBezTo>
                  <a:pt x="23" y="376"/>
                  <a:pt x="23" y="376"/>
                  <a:pt x="23" y="376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21" y="384"/>
                  <a:pt x="14" y="386"/>
                  <a:pt x="10" y="392"/>
                </a:cubicBezTo>
                <a:cubicBezTo>
                  <a:pt x="6" y="397"/>
                  <a:pt x="4" y="401"/>
                  <a:pt x="4" y="401"/>
                </a:cubicBezTo>
                <a:cubicBezTo>
                  <a:pt x="6" y="408"/>
                  <a:pt x="6" y="408"/>
                  <a:pt x="6" y="408"/>
                </a:cubicBezTo>
                <a:cubicBezTo>
                  <a:pt x="6" y="425"/>
                  <a:pt x="6" y="425"/>
                  <a:pt x="6" y="425"/>
                </a:cubicBezTo>
                <a:cubicBezTo>
                  <a:pt x="23" y="428"/>
                  <a:pt x="23" y="428"/>
                  <a:pt x="23" y="428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29" y="428"/>
                  <a:pt x="29" y="428"/>
                  <a:pt x="29" y="428"/>
                </a:cubicBezTo>
                <a:cubicBezTo>
                  <a:pt x="36" y="425"/>
                  <a:pt x="36" y="425"/>
                  <a:pt x="36" y="425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32" y="433"/>
                  <a:pt x="32" y="433"/>
                  <a:pt x="32" y="433"/>
                </a:cubicBezTo>
                <a:cubicBezTo>
                  <a:pt x="32" y="433"/>
                  <a:pt x="38" y="439"/>
                  <a:pt x="43" y="443"/>
                </a:cubicBezTo>
                <a:cubicBezTo>
                  <a:pt x="50" y="449"/>
                  <a:pt x="54" y="462"/>
                  <a:pt x="54" y="462"/>
                </a:cubicBezTo>
                <a:cubicBezTo>
                  <a:pt x="55" y="458"/>
                  <a:pt x="55" y="458"/>
                  <a:pt x="55" y="458"/>
                </a:cubicBezTo>
                <a:cubicBezTo>
                  <a:pt x="55" y="458"/>
                  <a:pt x="57" y="463"/>
                  <a:pt x="55" y="465"/>
                </a:cubicBezTo>
                <a:cubicBezTo>
                  <a:pt x="53" y="466"/>
                  <a:pt x="50" y="466"/>
                  <a:pt x="50" y="466"/>
                </a:cubicBezTo>
                <a:cubicBezTo>
                  <a:pt x="51" y="473"/>
                  <a:pt x="51" y="473"/>
                  <a:pt x="51" y="473"/>
                </a:cubicBezTo>
                <a:cubicBezTo>
                  <a:pt x="55" y="473"/>
                  <a:pt x="55" y="473"/>
                  <a:pt x="55" y="473"/>
                </a:cubicBezTo>
                <a:cubicBezTo>
                  <a:pt x="55" y="478"/>
                  <a:pt x="55" y="478"/>
                  <a:pt x="55" y="478"/>
                </a:cubicBezTo>
                <a:cubicBezTo>
                  <a:pt x="58" y="478"/>
                  <a:pt x="58" y="478"/>
                  <a:pt x="58" y="478"/>
                </a:cubicBezTo>
                <a:cubicBezTo>
                  <a:pt x="60" y="483"/>
                  <a:pt x="60" y="483"/>
                  <a:pt x="60" y="483"/>
                </a:cubicBezTo>
                <a:cubicBezTo>
                  <a:pt x="58" y="485"/>
                  <a:pt x="58" y="485"/>
                  <a:pt x="58" y="485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54" y="481"/>
                  <a:pt x="54" y="481"/>
                  <a:pt x="54" y="481"/>
                </a:cubicBezTo>
                <a:cubicBezTo>
                  <a:pt x="63" y="505"/>
                  <a:pt x="63" y="505"/>
                  <a:pt x="63" y="505"/>
                </a:cubicBezTo>
                <a:cubicBezTo>
                  <a:pt x="72" y="507"/>
                  <a:pt x="72" y="507"/>
                  <a:pt x="72" y="507"/>
                </a:cubicBezTo>
                <a:cubicBezTo>
                  <a:pt x="75" y="515"/>
                  <a:pt x="75" y="515"/>
                  <a:pt x="75" y="515"/>
                </a:cubicBezTo>
                <a:cubicBezTo>
                  <a:pt x="83" y="519"/>
                  <a:pt x="83" y="519"/>
                  <a:pt x="83" y="519"/>
                </a:cubicBezTo>
                <a:cubicBezTo>
                  <a:pt x="84" y="522"/>
                  <a:pt x="84" y="522"/>
                  <a:pt x="84" y="522"/>
                </a:cubicBezTo>
                <a:cubicBezTo>
                  <a:pt x="89" y="519"/>
                  <a:pt x="89" y="519"/>
                  <a:pt x="89" y="519"/>
                </a:cubicBezTo>
                <a:cubicBezTo>
                  <a:pt x="95" y="520"/>
                  <a:pt x="95" y="520"/>
                  <a:pt x="95" y="520"/>
                </a:cubicBezTo>
                <a:cubicBezTo>
                  <a:pt x="95" y="520"/>
                  <a:pt x="95" y="516"/>
                  <a:pt x="96" y="515"/>
                </a:cubicBezTo>
                <a:cubicBezTo>
                  <a:pt x="98" y="513"/>
                  <a:pt x="101" y="517"/>
                  <a:pt x="101" y="517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29" y="499"/>
                  <a:pt x="129" y="499"/>
                  <a:pt x="129" y="499"/>
                </a:cubicBezTo>
                <a:cubicBezTo>
                  <a:pt x="129" y="499"/>
                  <a:pt x="133" y="502"/>
                  <a:pt x="141" y="498"/>
                </a:cubicBezTo>
                <a:cubicBezTo>
                  <a:pt x="150" y="494"/>
                  <a:pt x="154" y="490"/>
                  <a:pt x="154" y="490"/>
                </a:cubicBezTo>
                <a:cubicBezTo>
                  <a:pt x="165" y="491"/>
                  <a:pt x="165" y="491"/>
                  <a:pt x="165" y="491"/>
                </a:cubicBezTo>
                <a:cubicBezTo>
                  <a:pt x="191" y="493"/>
                  <a:pt x="191" y="493"/>
                  <a:pt x="191" y="493"/>
                </a:cubicBezTo>
                <a:cubicBezTo>
                  <a:pt x="206" y="499"/>
                  <a:pt x="206" y="499"/>
                  <a:pt x="206" y="499"/>
                </a:cubicBezTo>
                <a:cubicBezTo>
                  <a:pt x="217" y="498"/>
                  <a:pt x="217" y="498"/>
                  <a:pt x="217" y="498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9" y="505"/>
                  <a:pt x="249" y="505"/>
                  <a:pt x="249" y="505"/>
                </a:cubicBezTo>
                <a:cubicBezTo>
                  <a:pt x="249" y="505"/>
                  <a:pt x="252" y="497"/>
                  <a:pt x="262" y="498"/>
                </a:cubicBezTo>
                <a:cubicBezTo>
                  <a:pt x="272" y="499"/>
                  <a:pt x="273" y="509"/>
                  <a:pt x="273" y="509"/>
                </a:cubicBezTo>
                <a:cubicBezTo>
                  <a:pt x="284" y="500"/>
                  <a:pt x="284" y="500"/>
                  <a:pt x="284" y="500"/>
                </a:cubicBezTo>
                <a:cubicBezTo>
                  <a:pt x="291" y="497"/>
                  <a:pt x="291" y="497"/>
                  <a:pt x="291" y="497"/>
                </a:cubicBezTo>
                <a:cubicBezTo>
                  <a:pt x="297" y="480"/>
                  <a:pt x="297" y="480"/>
                  <a:pt x="297" y="480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9" y="462"/>
                  <a:pt x="324" y="462"/>
                </a:cubicBezTo>
                <a:cubicBezTo>
                  <a:pt x="329" y="460"/>
                  <a:pt x="334" y="466"/>
                  <a:pt x="334" y="466"/>
                </a:cubicBezTo>
                <a:cubicBezTo>
                  <a:pt x="334" y="466"/>
                  <a:pt x="340" y="463"/>
                  <a:pt x="341" y="463"/>
                </a:cubicBezTo>
                <a:cubicBezTo>
                  <a:pt x="343" y="463"/>
                  <a:pt x="345" y="465"/>
                  <a:pt x="345" y="465"/>
                </a:cubicBezTo>
                <a:cubicBezTo>
                  <a:pt x="360" y="463"/>
                  <a:pt x="360" y="463"/>
                  <a:pt x="360" y="463"/>
                </a:cubicBezTo>
                <a:cubicBezTo>
                  <a:pt x="359" y="455"/>
                  <a:pt x="359" y="455"/>
                  <a:pt x="359" y="455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51" y="454"/>
                  <a:pt x="351" y="454"/>
                  <a:pt x="351" y="454"/>
                </a:cubicBezTo>
                <a:cubicBezTo>
                  <a:pt x="358" y="440"/>
                  <a:pt x="358" y="440"/>
                  <a:pt x="358" y="440"/>
                </a:cubicBezTo>
                <a:cubicBezTo>
                  <a:pt x="363" y="439"/>
                  <a:pt x="363" y="439"/>
                  <a:pt x="363" y="439"/>
                </a:cubicBezTo>
                <a:cubicBezTo>
                  <a:pt x="363" y="439"/>
                  <a:pt x="365" y="432"/>
                  <a:pt x="367" y="428"/>
                </a:cubicBezTo>
                <a:cubicBezTo>
                  <a:pt x="369" y="425"/>
                  <a:pt x="373" y="426"/>
                  <a:pt x="373" y="426"/>
                </a:cubicBezTo>
                <a:cubicBezTo>
                  <a:pt x="375" y="418"/>
                  <a:pt x="375" y="418"/>
                  <a:pt x="375" y="418"/>
                </a:cubicBezTo>
                <a:cubicBezTo>
                  <a:pt x="379" y="419"/>
                  <a:pt x="379" y="419"/>
                  <a:pt x="379" y="419"/>
                </a:cubicBezTo>
                <a:cubicBezTo>
                  <a:pt x="389" y="408"/>
                  <a:pt x="389" y="408"/>
                  <a:pt x="389" y="408"/>
                </a:cubicBezTo>
                <a:cubicBezTo>
                  <a:pt x="404" y="403"/>
                  <a:pt x="404" y="403"/>
                  <a:pt x="404" y="403"/>
                </a:cubicBezTo>
                <a:cubicBezTo>
                  <a:pt x="413" y="395"/>
                  <a:pt x="413" y="395"/>
                  <a:pt x="413" y="395"/>
                </a:cubicBezTo>
                <a:cubicBezTo>
                  <a:pt x="413" y="389"/>
                  <a:pt x="413" y="389"/>
                  <a:pt x="413" y="389"/>
                </a:cubicBezTo>
                <a:cubicBezTo>
                  <a:pt x="413" y="389"/>
                  <a:pt x="407" y="389"/>
                  <a:pt x="402" y="385"/>
                </a:cubicBezTo>
                <a:cubicBezTo>
                  <a:pt x="398" y="381"/>
                  <a:pt x="392" y="347"/>
                  <a:pt x="392" y="347"/>
                </a:cubicBezTo>
                <a:cubicBezTo>
                  <a:pt x="415" y="317"/>
                  <a:pt x="415" y="317"/>
                  <a:pt x="415" y="317"/>
                </a:cubicBezTo>
                <a:cubicBezTo>
                  <a:pt x="416" y="309"/>
                  <a:pt x="416" y="309"/>
                  <a:pt x="416" y="309"/>
                </a:cubicBezTo>
                <a:cubicBezTo>
                  <a:pt x="420" y="310"/>
                  <a:pt x="420" y="310"/>
                  <a:pt x="420" y="310"/>
                </a:cubicBezTo>
                <a:cubicBezTo>
                  <a:pt x="436" y="293"/>
                  <a:pt x="436" y="293"/>
                  <a:pt x="436" y="293"/>
                </a:cubicBezTo>
                <a:cubicBezTo>
                  <a:pt x="436" y="293"/>
                  <a:pt x="444" y="281"/>
                  <a:pt x="447" y="279"/>
                </a:cubicBezTo>
                <a:cubicBezTo>
                  <a:pt x="450" y="276"/>
                  <a:pt x="453" y="277"/>
                  <a:pt x="453" y="277"/>
                </a:cubicBezTo>
                <a:cubicBezTo>
                  <a:pt x="452" y="279"/>
                  <a:pt x="452" y="279"/>
                  <a:pt x="452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449" y="281"/>
                  <a:pt x="449" y="281"/>
                  <a:pt x="449" y="281"/>
                </a:cubicBezTo>
                <a:cubicBezTo>
                  <a:pt x="452" y="282"/>
                  <a:pt x="452" y="282"/>
                  <a:pt x="452" y="282"/>
                </a:cubicBezTo>
                <a:cubicBezTo>
                  <a:pt x="457" y="277"/>
                  <a:pt x="457" y="277"/>
                  <a:pt x="457" y="277"/>
                </a:cubicBezTo>
                <a:cubicBezTo>
                  <a:pt x="457" y="277"/>
                  <a:pt x="462" y="276"/>
                  <a:pt x="464" y="274"/>
                </a:cubicBezTo>
                <a:cubicBezTo>
                  <a:pt x="465" y="273"/>
                  <a:pt x="457" y="266"/>
                  <a:pt x="457" y="266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81" y="251"/>
                  <a:pt x="481" y="251"/>
                  <a:pt x="481" y="251"/>
                </a:cubicBezTo>
                <a:cubicBezTo>
                  <a:pt x="484" y="248"/>
                  <a:pt x="484" y="248"/>
                  <a:pt x="484" y="248"/>
                </a:cubicBezTo>
                <a:cubicBezTo>
                  <a:pt x="484" y="248"/>
                  <a:pt x="499" y="245"/>
                  <a:pt x="506" y="245"/>
                </a:cubicBezTo>
                <a:cubicBezTo>
                  <a:pt x="511" y="245"/>
                  <a:pt x="524" y="245"/>
                  <a:pt x="530" y="242"/>
                </a:cubicBezTo>
                <a:cubicBezTo>
                  <a:pt x="537" y="238"/>
                  <a:pt x="533" y="236"/>
                  <a:pt x="541" y="232"/>
                </a:cubicBezTo>
                <a:cubicBezTo>
                  <a:pt x="549" y="227"/>
                  <a:pt x="575" y="221"/>
                  <a:pt x="581" y="216"/>
                </a:cubicBezTo>
                <a:cubicBezTo>
                  <a:pt x="588" y="211"/>
                  <a:pt x="590" y="202"/>
                  <a:pt x="589" y="199"/>
                </a:cubicBezTo>
                <a:cubicBezTo>
                  <a:pt x="589" y="196"/>
                  <a:pt x="586" y="192"/>
                  <a:pt x="587" y="189"/>
                </a:cubicBezTo>
                <a:cubicBezTo>
                  <a:pt x="588" y="186"/>
                  <a:pt x="592" y="189"/>
                  <a:pt x="594" y="187"/>
                </a:cubicBezTo>
                <a:cubicBezTo>
                  <a:pt x="597" y="186"/>
                  <a:pt x="597" y="182"/>
                  <a:pt x="597" y="182"/>
                </a:cubicBezTo>
                <a:cubicBezTo>
                  <a:pt x="591" y="179"/>
                  <a:pt x="591" y="179"/>
                  <a:pt x="591" y="179"/>
                </a:cubicBezTo>
                <a:cubicBezTo>
                  <a:pt x="590" y="174"/>
                  <a:pt x="590" y="174"/>
                  <a:pt x="590" y="174"/>
                </a:cubicBezTo>
                <a:cubicBezTo>
                  <a:pt x="583" y="174"/>
                  <a:pt x="583" y="174"/>
                  <a:pt x="583" y="174"/>
                </a:cubicBezTo>
                <a:cubicBezTo>
                  <a:pt x="583" y="174"/>
                  <a:pt x="582" y="171"/>
                  <a:pt x="576" y="169"/>
                </a:cubicBezTo>
                <a:cubicBezTo>
                  <a:pt x="568" y="168"/>
                  <a:pt x="565" y="178"/>
                  <a:pt x="563" y="178"/>
                </a:cubicBezTo>
                <a:cubicBezTo>
                  <a:pt x="558" y="178"/>
                  <a:pt x="558" y="178"/>
                  <a:pt x="558" y="178"/>
                </a:cubicBezTo>
                <a:cubicBezTo>
                  <a:pt x="558" y="178"/>
                  <a:pt x="555" y="175"/>
                  <a:pt x="551" y="171"/>
                </a:cubicBezTo>
                <a:cubicBezTo>
                  <a:pt x="547" y="167"/>
                  <a:pt x="540" y="174"/>
                  <a:pt x="535" y="174"/>
                </a:cubicBezTo>
                <a:cubicBezTo>
                  <a:pt x="531" y="174"/>
                  <a:pt x="530" y="170"/>
                  <a:pt x="530" y="170"/>
                </a:cubicBezTo>
                <a:cubicBezTo>
                  <a:pt x="530" y="170"/>
                  <a:pt x="532" y="164"/>
                  <a:pt x="532" y="163"/>
                </a:cubicBezTo>
                <a:cubicBezTo>
                  <a:pt x="532" y="161"/>
                  <a:pt x="526" y="166"/>
                  <a:pt x="526" y="166"/>
                </a:cubicBezTo>
                <a:cubicBezTo>
                  <a:pt x="519" y="161"/>
                  <a:pt x="519" y="161"/>
                  <a:pt x="519" y="161"/>
                </a:cubicBezTo>
                <a:lnTo>
                  <a:pt x="520" y="161"/>
                </a:lnTo>
                <a:close/>
                <a:moveTo>
                  <a:pt x="622" y="329"/>
                </a:moveTo>
                <a:cubicBezTo>
                  <a:pt x="616" y="328"/>
                  <a:pt x="607" y="333"/>
                  <a:pt x="607" y="333"/>
                </a:cubicBezTo>
                <a:cubicBezTo>
                  <a:pt x="608" y="339"/>
                  <a:pt x="608" y="339"/>
                  <a:pt x="608" y="339"/>
                </a:cubicBezTo>
                <a:cubicBezTo>
                  <a:pt x="608" y="339"/>
                  <a:pt x="613" y="339"/>
                  <a:pt x="617" y="340"/>
                </a:cubicBezTo>
                <a:cubicBezTo>
                  <a:pt x="621" y="340"/>
                  <a:pt x="624" y="345"/>
                  <a:pt x="624" y="345"/>
                </a:cubicBezTo>
                <a:cubicBezTo>
                  <a:pt x="630" y="347"/>
                  <a:pt x="630" y="347"/>
                  <a:pt x="630" y="347"/>
                </a:cubicBezTo>
                <a:cubicBezTo>
                  <a:pt x="631" y="341"/>
                  <a:pt x="631" y="341"/>
                  <a:pt x="631" y="341"/>
                </a:cubicBezTo>
                <a:cubicBezTo>
                  <a:pt x="631" y="341"/>
                  <a:pt x="627" y="331"/>
                  <a:pt x="622" y="32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6" name="Freeform 180" descr="© INSCALE GmbH, 18.06.2010"/>
          <p:cNvSpPr>
            <a:spLocks noEditPoints="1"/>
          </p:cNvSpPr>
          <p:nvPr/>
        </p:nvSpPr>
        <p:spPr bwMode="auto">
          <a:xfrm>
            <a:off x="2555097" y="4952854"/>
            <a:ext cx="1331414" cy="1529644"/>
          </a:xfrm>
          <a:custGeom>
            <a:avLst/>
            <a:gdLst/>
            <a:ahLst/>
            <a:cxnLst>
              <a:cxn ang="0">
                <a:pos x="173" y="282"/>
              </a:cxn>
              <a:cxn ang="0">
                <a:pos x="150" y="269"/>
              </a:cxn>
              <a:cxn ang="0">
                <a:pos x="126" y="392"/>
              </a:cxn>
              <a:cxn ang="0">
                <a:pos x="63" y="407"/>
              </a:cxn>
              <a:cxn ang="0">
                <a:pos x="70" y="460"/>
              </a:cxn>
              <a:cxn ang="0">
                <a:pos x="73" y="519"/>
              </a:cxn>
              <a:cxn ang="0">
                <a:pos x="104" y="525"/>
              </a:cxn>
              <a:cxn ang="0">
                <a:pos x="140" y="458"/>
              </a:cxn>
              <a:cxn ang="0">
                <a:pos x="70" y="394"/>
              </a:cxn>
              <a:cxn ang="0">
                <a:pos x="271" y="599"/>
              </a:cxn>
              <a:cxn ang="0">
                <a:pos x="263" y="595"/>
              </a:cxn>
              <a:cxn ang="0">
                <a:pos x="549" y="402"/>
              </a:cxn>
              <a:cxn ang="0">
                <a:pos x="489" y="378"/>
              </a:cxn>
              <a:cxn ang="0">
                <a:pos x="432" y="333"/>
              </a:cxn>
              <a:cxn ang="0">
                <a:pos x="363" y="300"/>
              </a:cxn>
              <a:cxn ang="0">
                <a:pos x="327" y="230"/>
              </a:cxn>
              <a:cxn ang="0">
                <a:pos x="278" y="141"/>
              </a:cxn>
              <a:cxn ang="0">
                <a:pos x="286" y="106"/>
              </a:cxn>
              <a:cxn ang="0">
                <a:pos x="329" y="91"/>
              </a:cxn>
              <a:cxn ang="0">
                <a:pos x="319" y="59"/>
              </a:cxn>
              <a:cxn ang="0">
                <a:pos x="290" y="34"/>
              </a:cxn>
              <a:cxn ang="0">
                <a:pos x="262" y="2"/>
              </a:cxn>
              <a:cxn ang="0">
                <a:pos x="206" y="26"/>
              </a:cxn>
              <a:cxn ang="0">
                <a:pos x="172" y="38"/>
              </a:cxn>
              <a:cxn ang="0">
                <a:pos x="163" y="60"/>
              </a:cxn>
              <a:cxn ang="0">
                <a:pos x="128" y="41"/>
              </a:cxn>
              <a:cxn ang="0">
                <a:pos x="115" y="79"/>
              </a:cxn>
              <a:cxn ang="0">
                <a:pos x="93" y="60"/>
              </a:cxn>
              <a:cxn ang="0">
                <a:pos x="72" y="54"/>
              </a:cxn>
              <a:cxn ang="0">
                <a:pos x="33" y="75"/>
              </a:cxn>
              <a:cxn ang="0">
                <a:pos x="10" y="126"/>
              </a:cxn>
              <a:cxn ang="0">
                <a:pos x="14" y="178"/>
              </a:cxn>
              <a:cxn ang="0">
                <a:pos x="76" y="195"/>
              </a:cxn>
              <a:cxn ang="0">
                <a:pos x="168" y="211"/>
              </a:cxn>
              <a:cxn ang="0">
                <a:pos x="201" y="286"/>
              </a:cxn>
              <a:cxn ang="0">
                <a:pos x="246" y="333"/>
              </a:cxn>
              <a:cxn ang="0">
                <a:pos x="303" y="375"/>
              </a:cxn>
              <a:cxn ang="0">
                <a:pos x="359" y="410"/>
              </a:cxn>
              <a:cxn ang="0">
                <a:pos x="375" y="423"/>
              </a:cxn>
              <a:cxn ang="0">
                <a:pos x="404" y="437"/>
              </a:cxn>
              <a:cxn ang="0">
                <a:pos x="449" y="464"/>
              </a:cxn>
              <a:cxn ang="0">
                <a:pos x="457" y="544"/>
              </a:cxn>
              <a:cxn ang="0">
                <a:pos x="475" y="588"/>
              </a:cxn>
              <a:cxn ang="0">
                <a:pos x="522" y="501"/>
              </a:cxn>
              <a:cxn ang="0">
                <a:pos x="492" y="456"/>
              </a:cxn>
              <a:cxn ang="0">
                <a:pos x="523" y="425"/>
              </a:cxn>
              <a:cxn ang="0">
                <a:pos x="589" y="436"/>
              </a:cxn>
              <a:cxn ang="0">
                <a:pos x="280" y="207"/>
              </a:cxn>
              <a:cxn ang="0">
                <a:pos x="421" y="580"/>
              </a:cxn>
              <a:cxn ang="0">
                <a:pos x="384" y="589"/>
              </a:cxn>
              <a:cxn ang="0">
                <a:pos x="327" y="579"/>
              </a:cxn>
              <a:cxn ang="0">
                <a:pos x="294" y="583"/>
              </a:cxn>
              <a:cxn ang="0">
                <a:pos x="295" y="622"/>
              </a:cxn>
              <a:cxn ang="0">
                <a:pos x="384" y="656"/>
              </a:cxn>
              <a:cxn ang="0">
                <a:pos x="427" y="662"/>
              </a:cxn>
              <a:cxn ang="0">
                <a:pos x="427" y="634"/>
              </a:cxn>
              <a:cxn ang="0">
                <a:pos x="446" y="568"/>
              </a:cxn>
            </a:cxnLst>
            <a:rect l="0" t="0" r="r" b="b"/>
            <a:pathLst>
              <a:path w="589" h="678">
                <a:moveTo>
                  <a:pt x="173" y="282"/>
                </a:moveTo>
                <a:cubicBezTo>
                  <a:pt x="161" y="283"/>
                  <a:pt x="161" y="283"/>
                  <a:pt x="161" y="283"/>
                </a:cubicBezTo>
                <a:cubicBezTo>
                  <a:pt x="162" y="289"/>
                  <a:pt x="162" y="289"/>
                  <a:pt x="162" y="289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8" y="288"/>
                  <a:pt x="178" y="288"/>
                  <a:pt x="178" y="288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177" y="279"/>
                  <a:pt x="177" y="279"/>
                  <a:pt x="177" y="279"/>
                </a:cubicBezTo>
                <a:lnTo>
                  <a:pt x="173" y="282"/>
                </a:lnTo>
                <a:close/>
                <a:moveTo>
                  <a:pt x="201" y="310"/>
                </a:moveTo>
                <a:cubicBezTo>
                  <a:pt x="196" y="311"/>
                  <a:pt x="200" y="315"/>
                  <a:pt x="200" y="315"/>
                </a:cubicBezTo>
                <a:cubicBezTo>
                  <a:pt x="203" y="315"/>
                  <a:pt x="205" y="310"/>
                  <a:pt x="201" y="310"/>
                </a:cubicBezTo>
                <a:close/>
                <a:moveTo>
                  <a:pt x="158" y="294"/>
                </a:moveTo>
                <a:cubicBezTo>
                  <a:pt x="154" y="297"/>
                  <a:pt x="159" y="300"/>
                  <a:pt x="159" y="300"/>
                </a:cubicBezTo>
                <a:cubicBezTo>
                  <a:pt x="164" y="299"/>
                  <a:pt x="163" y="291"/>
                  <a:pt x="158" y="294"/>
                </a:cubicBezTo>
                <a:close/>
                <a:moveTo>
                  <a:pt x="151" y="265"/>
                </a:moveTo>
                <a:cubicBezTo>
                  <a:pt x="147" y="265"/>
                  <a:pt x="150" y="269"/>
                  <a:pt x="150" y="269"/>
                </a:cubicBezTo>
                <a:cubicBezTo>
                  <a:pt x="154" y="268"/>
                  <a:pt x="154" y="264"/>
                  <a:pt x="151" y="265"/>
                </a:cubicBezTo>
                <a:close/>
                <a:moveTo>
                  <a:pt x="142" y="408"/>
                </a:moveTo>
                <a:cubicBezTo>
                  <a:pt x="136" y="402"/>
                  <a:pt x="136" y="402"/>
                  <a:pt x="136" y="402"/>
                </a:cubicBezTo>
                <a:cubicBezTo>
                  <a:pt x="138" y="396"/>
                  <a:pt x="138" y="396"/>
                  <a:pt x="138" y="396"/>
                </a:cubicBezTo>
                <a:cubicBezTo>
                  <a:pt x="134" y="395"/>
                  <a:pt x="134" y="395"/>
                  <a:pt x="134" y="395"/>
                </a:cubicBezTo>
                <a:cubicBezTo>
                  <a:pt x="134" y="392"/>
                  <a:pt x="134" y="392"/>
                  <a:pt x="134" y="392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6" y="392"/>
                  <a:pt x="126" y="392"/>
                  <a:pt x="126" y="392"/>
                </a:cubicBezTo>
                <a:cubicBezTo>
                  <a:pt x="126" y="392"/>
                  <a:pt x="125" y="389"/>
                  <a:pt x="121" y="386"/>
                </a:cubicBezTo>
                <a:cubicBezTo>
                  <a:pt x="118" y="383"/>
                  <a:pt x="113" y="382"/>
                  <a:pt x="113" y="382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6" y="389"/>
                  <a:pt x="91" y="407"/>
                  <a:pt x="80" y="408"/>
                </a:cubicBezTo>
                <a:cubicBezTo>
                  <a:pt x="67" y="410"/>
                  <a:pt x="65" y="400"/>
                  <a:pt x="65" y="400"/>
                </a:cubicBezTo>
                <a:cubicBezTo>
                  <a:pt x="59" y="401"/>
                  <a:pt x="59" y="401"/>
                  <a:pt x="59" y="401"/>
                </a:cubicBezTo>
                <a:cubicBezTo>
                  <a:pt x="63" y="407"/>
                  <a:pt x="63" y="407"/>
                  <a:pt x="63" y="407"/>
                </a:cubicBezTo>
                <a:cubicBezTo>
                  <a:pt x="60" y="415"/>
                  <a:pt x="60" y="415"/>
                  <a:pt x="60" y="415"/>
                </a:cubicBezTo>
                <a:cubicBezTo>
                  <a:pt x="60" y="415"/>
                  <a:pt x="58" y="421"/>
                  <a:pt x="59" y="425"/>
                </a:cubicBezTo>
                <a:cubicBezTo>
                  <a:pt x="61" y="429"/>
                  <a:pt x="67" y="426"/>
                  <a:pt x="67" y="426"/>
                </a:cubicBezTo>
                <a:cubicBezTo>
                  <a:pt x="73" y="431"/>
                  <a:pt x="73" y="431"/>
                  <a:pt x="73" y="431"/>
                </a:cubicBezTo>
                <a:cubicBezTo>
                  <a:pt x="72" y="440"/>
                  <a:pt x="72" y="440"/>
                  <a:pt x="72" y="440"/>
                </a:cubicBezTo>
                <a:cubicBezTo>
                  <a:pt x="76" y="443"/>
                  <a:pt x="76" y="443"/>
                  <a:pt x="76" y="443"/>
                </a:cubicBezTo>
                <a:cubicBezTo>
                  <a:pt x="75" y="458"/>
                  <a:pt x="75" y="458"/>
                  <a:pt x="75" y="458"/>
                </a:cubicBezTo>
                <a:cubicBezTo>
                  <a:pt x="70" y="460"/>
                  <a:pt x="70" y="460"/>
                  <a:pt x="70" y="460"/>
                </a:cubicBezTo>
                <a:cubicBezTo>
                  <a:pt x="73" y="472"/>
                  <a:pt x="73" y="472"/>
                  <a:pt x="73" y="472"/>
                </a:cubicBezTo>
                <a:cubicBezTo>
                  <a:pt x="73" y="472"/>
                  <a:pt x="77" y="471"/>
                  <a:pt x="80" y="473"/>
                </a:cubicBezTo>
                <a:cubicBezTo>
                  <a:pt x="82" y="475"/>
                  <a:pt x="77" y="483"/>
                  <a:pt x="77" y="483"/>
                </a:cubicBezTo>
                <a:cubicBezTo>
                  <a:pt x="74" y="478"/>
                  <a:pt x="74" y="478"/>
                  <a:pt x="74" y="478"/>
                </a:cubicBezTo>
                <a:cubicBezTo>
                  <a:pt x="69" y="504"/>
                  <a:pt x="69" y="504"/>
                  <a:pt x="69" y="504"/>
                </a:cubicBezTo>
                <a:cubicBezTo>
                  <a:pt x="73" y="509"/>
                  <a:pt x="73" y="509"/>
                  <a:pt x="73" y="509"/>
                </a:cubicBezTo>
                <a:cubicBezTo>
                  <a:pt x="69" y="515"/>
                  <a:pt x="69" y="515"/>
                  <a:pt x="69" y="515"/>
                </a:cubicBezTo>
                <a:cubicBezTo>
                  <a:pt x="69" y="515"/>
                  <a:pt x="73" y="518"/>
                  <a:pt x="73" y="519"/>
                </a:cubicBezTo>
                <a:cubicBezTo>
                  <a:pt x="73" y="521"/>
                  <a:pt x="68" y="520"/>
                  <a:pt x="68" y="520"/>
                </a:cubicBezTo>
                <a:cubicBezTo>
                  <a:pt x="66" y="523"/>
                  <a:pt x="66" y="523"/>
                  <a:pt x="66" y="523"/>
                </a:cubicBezTo>
                <a:cubicBezTo>
                  <a:pt x="71" y="531"/>
                  <a:pt x="71" y="531"/>
                  <a:pt x="71" y="531"/>
                </a:cubicBezTo>
                <a:cubicBezTo>
                  <a:pt x="71" y="531"/>
                  <a:pt x="74" y="525"/>
                  <a:pt x="76" y="525"/>
                </a:cubicBezTo>
                <a:cubicBezTo>
                  <a:pt x="79" y="525"/>
                  <a:pt x="81" y="536"/>
                  <a:pt x="81" y="536"/>
                </a:cubicBezTo>
                <a:cubicBezTo>
                  <a:pt x="81" y="536"/>
                  <a:pt x="85" y="534"/>
                  <a:pt x="87" y="534"/>
                </a:cubicBezTo>
                <a:cubicBezTo>
                  <a:pt x="89" y="534"/>
                  <a:pt x="93" y="535"/>
                  <a:pt x="93" y="535"/>
                </a:cubicBezTo>
                <a:cubicBezTo>
                  <a:pt x="104" y="525"/>
                  <a:pt x="104" y="525"/>
                  <a:pt x="104" y="525"/>
                </a:cubicBezTo>
                <a:cubicBezTo>
                  <a:pt x="103" y="521"/>
                  <a:pt x="103" y="521"/>
                  <a:pt x="103" y="521"/>
                </a:cubicBezTo>
                <a:cubicBezTo>
                  <a:pt x="103" y="521"/>
                  <a:pt x="105" y="517"/>
                  <a:pt x="113" y="516"/>
                </a:cubicBezTo>
                <a:cubicBezTo>
                  <a:pt x="119" y="516"/>
                  <a:pt x="123" y="520"/>
                  <a:pt x="123" y="520"/>
                </a:cubicBezTo>
                <a:cubicBezTo>
                  <a:pt x="131" y="523"/>
                  <a:pt x="131" y="523"/>
                  <a:pt x="131" y="523"/>
                </a:cubicBezTo>
                <a:cubicBezTo>
                  <a:pt x="134" y="511"/>
                  <a:pt x="134" y="511"/>
                  <a:pt x="134" y="511"/>
                </a:cubicBezTo>
                <a:cubicBezTo>
                  <a:pt x="137" y="508"/>
                  <a:pt x="137" y="508"/>
                  <a:pt x="137" y="508"/>
                </a:cubicBezTo>
                <a:cubicBezTo>
                  <a:pt x="134" y="501"/>
                  <a:pt x="134" y="501"/>
                  <a:pt x="134" y="501"/>
                </a:cubicBezTo>
                <a:cubicBezTo>
                  <a:pt x="140" y="458"/>
                  <a:pt x="140" y="458"/>
                  <a:pt x="140" y="458"/>
                </a:cubicBezTo>
                <a:cubicBezTo>
                  <a:pt x="140" y="458"/>
                  <a:pt x="136" y="452"/>
                  <a:pt x="137" y="446"/>
                </a:cubicBezTo>
                <a:cubicBezTo>
                  <a:pt x="137" y="440"/>
                  <a:pt x="148" y="430"/>
                  <a:pt x="148" y="430"/>
                </a:cubicBezTo>
                <a:cubicBezTo>
                  <a:pt x="138" y="412"/>
                  <a:pt x="138" y="412"/>
                  <a:pt x="138" y="412"/>
                </a:cubicBezTo>
                <a:lnTo>
                  <a:pt x="142" y="408"/>
                </a:lnTo>
                <a:close/>
                <a:moveTo>
                  <a:pt x="63" y="515"/>
                </a:moveTo>
                <a:cubicBezTo>
                  <a:pt x="55" y="516"/>
                  <a:pt x="63" y="520"/>
                  <a:pt x="63" y="520"/>
                </a:cubicBezTo>
                <a:cubicBezTo>
                  <a:pt x="70" y="520"/>
                  <a:pt x="71" y="514"/>
                  <a:pt x="63" y="515"/>
                </a:cubicBezTo>
                <a:close/>
                <a:moveTo>
                  <a:pt x="70" y="394"/>
                </a:moveTo>
                <a:cubicBezTo>
                  <a:pt x="75" y="390"/>
                  <a:pt x="71" y="383"/>
                  <a:pt x="68" y="390"/>
                </a:cubicBezTo>
                <a:cubicBezTo>
                  <a:pt x="65" y="396"/>
                  <a:pt x="70" y="394"/>
                  <a:pt x="70" y="394"/>
                </a:cubicBezTo>
                <a:close/>
                <a:moveTo>
                  <a:pt x="261" y="671"/>
                </a:moveTo>
                <a:cubicBezTo>
                  <a:pt x="255" y="666"/>
                  <a:pt x="256" y="671"/>
                  <a:pt x="256" y="671"/>
                </a:cubicBezTo>
                <a:cubicBezTo>
                  <a:pt x="256" y="675"/>
                  <a:pt x="256" y="675"/>
                  <a:pt x="256" y="675"/>
                </a:cubicBezTo>
                <a:cubicBezTo>
                  <a:pt x="264" y="678"/>
                  <a:pt x="266" y="675"/>
                  <a:pt x="261" y="671"/>
                </a:cubicBezTo>
                <a:close/>
                <a:moveTo>
                  <a:pt x="277" y="598"/>
                </a:moveTo>
                <a:cubicBezTo>
                  <a:pt x="271" y="597"/>
                  <a:pt x="271" y="599"/>
                  <a:pt x="271" y="599"/>
                </a:cubicBezTo>
                <a:cubicBezTo>
                  <a:pt x="274" y="600"/>
                  <a:pt x="274" y="600"/>
                  <a:pt x="274" y="600"/>
                </a:cubicBezTo>
                <a:cubicBezTo>
                  <a:pt x="277" y="601"/>
                  <a:pt x="281" y="598"/>
                  <a:pt x="277" y="598"/>
                </a:cubicBezTo>
                <a:close/>
                <a:moveTo>
                  <a:pt x="413" y="564"/>
                </a:moveTo>
                <a:cubicBezTo>
                  <a:pt x="415" y="564"/>
                  <a:pt x="418" y="562"/>
                  <a:pt x="413" y="562"/>
                </a:cubicBezTo>
                <a:cubicBezTo>
                  <a:pt x="409" y="562"/>
                  <a:pt x="413" y="564"/>
                  <a:pt x="413" y="564"/>
                </a:cubicBezTo>
                <a:close/>
                <a:moveTo>
                  <a:pt x="263" y="595"/>
                </a:moveTo>
                <a:cubicBezTo>
                  <a:pt x="261" y="595"/>
                  <a:pt x="261" y="598"/>
                  <a:pt x="261" y="598"/>
                </a:cubicBezTo>
                <a:cubicBezTo>
                  <a:pt x="264" y="599"/>
                  <a:pt x="265" y="596"/>
                  <a:pt x="263" y="595"/>
                </a:cubicBezTo>
                <a:close/>
                <a:moveTo>
                  <a:pt x="589" y="436"/>
                </a:moveTo>
                <a:cubicBezTo>
                  <a:pt x="585" y="435"/>
                  <a:pt x="585" y="435"/>
                  <a:pt x="585" y="435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3" y="416"/>
                  <a:pt x="573" y="416"/>
                  <a:pt x="573" y="416"/>
                </a:cubicBezTo>
                <a:cubicBezTo>
                  <a:pt x="567" y="417"/>
                  <a:pt x="567" y="417"/>
                  <a:pt x="567" y="417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10"/>
                  <a:pt x="562" y="407"/>
                  <a:pt x="558" y="405"/>
                </a:cubicBezTo>
                <a:cubicBezTo>
                  <a:pt x="552" y="402"/>
                  <a:pt x="549" y="402"/>
                  <a:pt x="549" y="402"/>
                </a:cubicBezTo>
                <a:cubicBezTo>
                  <a:pt x="543" y="398"/>
                  <a:pt x="543" y="398"/>
                  <a:pt x="543" y="398"/>
                </a:cubicBezTo>
                <a:cubicBezTo>
                  <a:pt x="540" y="399"/>
                  <a:pt x="540" y="399"/>
                  <a:pt x="540" y="399"/>
                </a:cubicBezTo>
                <a:cubicBezTo>
                  <a:pt x="528" y="394"/>
                  <a:pt x="528" y="394"/>
                  <a:pt x="528" y="394"/>
                </a:cubicBezTo>
                <a:cubicBezTo>
                  <a:pt x="525" y="390"/>
                  <a:pt x="525" y="390"/>
                  <a:pt x="525" y="390"/>
                </a:cubicBezTo>
                <a:cubicBezTo>
                  <a:pt x="516" y="386"/>
                  <a:pt x="516" y="386"/>
                  <a:pt x="516" y="386"/>
                </a:cubicBezTo>
                <a:cubicBezTo>
                  <a:pt x="513" y="383"/>
                  <a:pt x="513" y="383"/>
                  <a:pt x="513" y="383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489" y="378"/>
                  <a:pt x="489" y="378"/>
                  <a:pt x="489" y="378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467" y="369"/>
                  <a:pt x="467" y="369"/>
                  <a:pt x="467" y="369"/>
                </a:cubicBezTo>
                <a:cubicBezTo>
                  <a:pt x="467" y="369"/>
                  <a:pt x="450" y="361"/>
                  <a:pt x="448" y="357"/>
                </a:cubicBezTo>
                <a:cubicBezTo>
                  <a:pt x="447" y="352"/>
                  <a:pt x="451" y="349"/>
                  <a:pt x="454" y="347"/>
                </a:cubicBezTo>
                <a:cubicBezTo>
                  <a:pt x="458" y="345"/>
                  <a:pt x="462" y="341"/>
                  <a:pt x="462" y="341"/>
                </a:cubicBezTo>
                <a:cubicBezTo>
                  <a:pt x="461" y="334"/>
                  <a:pt x="461" y="334"/>
                  <a:pt x="461" y="334"/>
                </a:cubicBezTo>
                <a:cubicBezTo>
                  <a:pt x="461" y="334"/>
                  <a:pt x="457" y="330"/>
                  <a:pt x="452" y="330"/>
                </a:cubicBezTo>
                <a:cubicBezTo>
                  <a:pt x="448" y="329"/>
                  <a:pt x="437" y="332"/>
                  <a:pt x="432" y="333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5" y="331"/>
                  <a:pt x="405" y="331"/>
                  <a:pt x="405" y="331"/>
                </a:cubicBezTo>
                <a:cubicBezTo>
                  <a:pt x="390" y="323"/>
                  <a:pt x="390" y="323"/>
                  <a:pt x="390" y="323"/>
                </a:cubicBezTo>
                <a:cubicBezTo>
                  <a:pt x="388" y="318"/>
                  <a:pt x="388" y="318"/>
                  <a:pt x="388" y="318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1" y="306"/>
                  <a:pt x="371" y="306"/>
                  <a:pt x="371" y="306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3" y="300"/>
                  <a:pt x="363" y="300"/>
                  <a:pt x="363" y="300"/>
                </a:cubicBezTo>
                <a:cubicBezTo>
                  <a:pt x="356" y="296"/>
                  <a:pt x="356" y="296"/>
                  <a:pt x="356" y="296"/>
                </a:cubicBezTo>
                <a:cubicBezTo>
                  <a:pt x="350" y="285"/>
                  <a:pt x="350" y="285"/>
                  <a:pt x="350" y="285"/>
                </a:cubicBezTo>
                <a:cubicBezTo>
                  <a:pt x="350" y="278"/>
                  <a:pt x="350" y="278"/>
                  <a:pt x="350" y="278"/>
                </a:cubicBezTo>
                <a:cubicBezTo>
                  <a:pt x="346" y="273"/>
                  <a:pt x="346" y="273"/>
                  <a:pt x="346" y="273"/>
                </a:cubicBezTo>
                <a:cubicBezTo>
                  <a:pt x="346" y="273"/>
                  <a:pt x="346" y="262"/>
                  <a:pt x="343" y="257"/>
                </a:cubicBezTo>
                <a:cubicBezTo>
                  <a:pt x="341" y="252"/>
                  <a:pt x="332" y="235"/>
                  <a:pt x="332" y="235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18" y="227"/>
                  <a:pt x="318" y="227"/>
                  <a:pt x="318" y="227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71" y="189"/>
                  <a:pt x="271" y="189"/>
                  <a:pt x="271" y="189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70" y="148"/>
                  <a:pt x="270" y="148"/>
                  <a:pt x="270" y="148"/>
                </a:cubicBezTo>
                <a:cubicBezTo>
                  <a:pt x="270" y="148"/>
                  <a:pt x="277" y="146"/>
                  <a:pt x="278" y="141"/>
                </a:cubicBezTo>
                <a:cubicBezTo>
                  <a:pt x="279" y="136"/>
                  <a:pt x="269" y="134"/>
                  <a:pt x="269" y="134"/>
                </a:cubicBezTo>
                <a:cubicBezTo>
                  <a:pt x="269" y="134"/>
                  <a:pt x="269" y="129"/>
                  <a:pt x="267" y="127"/>
                </a:cubicBezTo>
                <a:cubicBezTo>
                  <a:pt x="266" y="124"/>
                  <a:pt x="261" y="121"/>
                  <a:pt x="261" y="121"/>
                </a:cubicBezTo>
                <a:cubicBezTo>
                  <a:pt x="261" y="121"/>
                  <a:pt x="265" y="118"/>
                  <a:pt x="266" y="117"/>
                </a:cubicBezTo>
                <a:cubicBezTo>
                  <a:pt x="268" y="116"/>
                  <a:pt x="267" y="111"/>
                  <a:pt x="267" y="111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11"/>
                  <a:pt x="271" y="111"/>
                  <a:pt x="271" y="111"/>
                </a:cubicBezTo>
                <a:cubicBezTo>
                  <a:pt x="271" y="111"/>
                  <a:pt x="281" y="109"/>
                  <a:pt x="286" y="106"/>
                </a:cubicBezTo>
                <a:cubicBezTo>
                  <a:pt x="293" y="102"/>
                  <a:pt x="296" y="97"/>
                  <a:pt x="296" y="97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6" y="94"/>
                  <a:pt x="306" y="94"/>
                  <a:pt x="306" y="94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5" y="89"/>
                  <a:pt x="305" y="89"/>
                  <a:pt x="305" y="89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22" y="90"/>
                  <a:pt x="326" y="90"/>
                  <a:pt x="329" y="91"/>
                </a:cubicBezTo>
                <a:cubicBezTo>
                  <a:pt x="332" y="91"/>
                  <a:pt x="334" y="99"/>
                  <a:pt x="334" y="99"/>
                </a:cubicBezTo>
                <a:cubicBezTo>
                  <a:pt x="334" y="99"/>
                  <a:pt x="339" y="96"/>
                  <a:pt x="339" y="92"/>
                </a:cubicBezTo>
                <a:cubicBezTo>
                  <a:pt x="339" y="86"/>
                  <a:pt x="327" y="86"/>
                  <a:pt x="327" y="86"/>
                </a:cubicBezTo>
                <a:cubicBezTo>
                  <a:pt x="327" y="86"/>
                  <a:pt x="331" y="75"/>
                  <a:pt x="330" y="73"/>
                </a:cubicBezTo>
                <a:cubicBezTo>
                  <a:pt x="329" y="70"/>
                  <a:pt x="321" y="76"/>
                  <a:pt x="321" y="76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0" y="70"/>
                  <a:pt x="330" y="65"/>
                  <a:pt x="330" y="61"/>
                </a:cubicBezTo>
                <a:cubicBezTo>
                  <a:pt x="329" y="55"/>
                  <a:pt x="319" y="59"/>
                  <a:pt x="319" y="59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26" y="44"/>
                  <a:pt x="326" y="44"/>
                  <a:pt x="326" y="44"/>
                </a:cubicBezTo>
                <a:cubicBezTo>
                  <a:pt x="331" y="44"/>
                  <a:pt x="331" y="44"/>
                  <a:pt x="331" y="44"/>
                </a:cubicBezTo>
                <a:cubicBezTo>
                  <a:pt x="332" y="43"/>
                  <a:pt x="331" y="39"/>
                  <a:pt x="330" y="38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6" y="34"/>
                  <a:pt x="306" y="34"/>
                  <a:pt x="306" y="34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68" y="22"/>
                  <a:pt x="268" y="22"/>
                  <a:pt x="268" y="22"/>
                </a:cubicBezTo>
                <a:cubicBezTo>
                  <a:pt x="265" y="21"/>
                  <a:pt x="265" y="21"/>
                  <a:pt x="265" y="21"/>
                </a:cubicBezTo>
                <a:cubicBezTo>
                  <a:pt x="265" y="21"/>
                  <a:pt x="266" y="17"/>
                  <a:pt x="264" y="16"/>
                </a:cubicBezTo>
                <a:cubicBezTo>
                  <a:pt x="262" y="15"/>
                  <a:pt x="260" y="17"/>
                  <a:pt x="260" y="17"/>
                </a:cubicBezTo>
                <a:cubicBezTo>
                  <a:pt x="257" y="8"/>
                  <a:pt x="257" y="8"/>
                  <a:pt x="257" y="8"/>
                </a:cubicBezTo>
                <a:cubicBezTo>
                  <a:pt x="257" y="8"/>
                  <a:pt x="264" y="4"/>
                  <a:pt x="262" y="2"/>
                </a:cubicBezTo>
                <a:cubicBezTo>
                  <a:pt x="260" y="0"/>
                  <a:pt x="254" y="6"/>
                  <a:pt x="254" y="6"/>
                </a:cubicBezTo>
                <a:cubicBezTo>
                  <a:pt x="250" y="4"/>
                  <a:pt x="250" y="4"/>
                  <a:pt x="250" y="4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27" y="7"/>
                  <a:pt x="227" y="7"/>
                  <a:pt x="227" y="7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12"/>
                  <a:pt x="222" y="11"/>
                  <a:pt x="213" y="12"/>
                </a:cubicBezTo>
                <a:cubicBezTo>
                  <a:pt x="204" y="13"/>
                  <a:pt x="210" y="21"/>
                  <a:pt x="210" y="21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19"/>
                  <a:pt x="190" y="17"/>
                </a:cubicBezTo>
                <a:cubicBezTo>
                  <a:pt x="187" y="16"/>
                  <a:pt x="185" y="20"/>
                  <a:pt x="185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82" y="34"/>
                  <a:pt x="182" y="34"/>
                  <a:pt x="182" y="34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1" y="32"/>
                  <a:pt x="169" y="31"/>
                  <a:pt x="163" y="37"/>
                </a:cubicBezTo>
                <a:cubicBezTo>
                  <a:pt x="157" y="43"/>
                  <a:pt x="163" y="47"/>
                  <a:pt x="163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8" y="52"/>
                  <a:pt x="145" y="57"/>
                  <a:pt x="139" y="54"/>
                </a:cubicBezTo>
                <a:cubicBezTo>
                  <a:pt x="134" y="51"/>
                  <a:pt x="135" y="41"/>
                  <a:pt x="135" y="41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8"/>
                  <a:pt x="128" y="51"/>
                  <a:pt x="125" y="57"/>
                </a:cubicBezTo>
                <a:cubicBezTo>
                  <a:pt x="123" y="62"/>
                  <a:pt x="117" y="66"/>
                  <a:pt x="117" y="66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99" y="67"/>
                  <a:pt x="96" y="65"/>
                </a:cubicBezTo>
                <a:cubicBezTo>
                  <a:pt x="92" y="63"/>
                  <a:pt x="93" y="61"/>
                  <a:pt x="93" y="60"/>
                </a:cubicBezTo>
                <a:cubicBezTo>
                  <a:pt x="93" y="59"/>
                  <a:pt x="89" y="58"/>
                  <a:pt x="87" y="54"/>
                </a:cubicBezTo>
                <a:cubicBezTo>
                  <a:pt x="85" y="51"/>
                  <a:pt x="91" y="45"/>
                  <a:pt x="91" y="45"/>
                </a:cubicBezTo>
                <a:cubicBezTo>
                  <a:pt x="87" y="43"/>
                  <a:pt x="87" y="43"/>
                  <a:pt x="87" y="43"/>
                </a:cubicBezTo>
                <a:cubicBezTo>
                  <a:pt x="80" y="45"/>
                  <a:pt x="80" y="45"/>
                  <a:pt x="80" y="45"/>
                </a:cubicBezTo>
                <a:cubicBezTo>
                  <a:pt x="82" y="48"/>
                  <a:pt x="82" y="48"/>
                  <a:pt x="82" y="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2" y="65"/>
                  <a:pt x="69" y="66"/>
                </a:cubicBezTo>
                <a:cubicBezTo>
                  <a:pt x="67" y="67"/>
                  <a:pt x="68" y="70"/>
                  <a:pt x="67" y="71"/>
                </a:cubicBezTo>
                <a:cubicBezTo>
                  <a:pt x="66" y="73"/>
                  <a:pt x="63" y="73"/>
                  <a:pt x="61" y="73"/>
                </a:cubicBezTo>
                <a:cubicBezTo>
                  <a:pt x="60" y="73"/>
                  <a:pt x="61" y="77"/>
                  <a:pt x="57" y="77"/>
                </a:cubicBezTo>
                <a:cubicBezTo>
                  <a:pt x="54" y="77"/>
                  <a:pt x="47" y="71"/>
                  <a:pt x="46" y="71"/>
                </a:cubicBezTo>
                <a:cubicBezTo>
                  <a:pt x="43" y="71"/>
                  <a:pt x="42" y="76"/>
                  <a:pt x="39" y="76"/>
                </a:cubicBezTo>
                <a:cubicBezTo>
                  <a:pt x="36" y="77"/>
                  <a:pt x="35" y="76"/>
                  <a:pt x="33" y="75"/>
                </a:cubicBezTo>
                <a:cubicBezTo>
                  <a:pt x="32" y="75"/>
                  <a:pt x="32" y="78"/>
                  <a:pt x="27" y="79"/>
                </a:cubicBezTo>
                <a:cubicBezTo>
                  <a:pt x="25" y="79"/>
                  <a:pt x="23" y="78"/>
                  <a:pt x="23" y="77"/>
                </a:cubicBezTo>
                <a:cubicBezTo>
                  <a:pt x="21" y="80"/>
                  <a:pt x="15" y="79"/>
                  <a:pt x="11" y="84"/>
                </a:cubicBezTo>
                <a:cubicBezTo>
                  <a:pt x="8" y="91"/>
                  <a:pt x="19" y="92"/>
                  <a:pt x="19" y="92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6"/>
                  <a:pt x="21" y="104"/>
                  <a:pt x="24" y="106"/>
                </a:cubicBezTo>
                <a:cubicBezTo>
                  <a:pt x="26" y="108"/>
                  <a:pt x="26" y="109"/>
                  <a:pt x="24" y="116"/>
                </a:cubicBezTo>
                <a:cubicBezTo>
                  <a:pt x="23" y="123"/>
                  <a:pt x="10" y="126"/>
                  <a:pt x="10" y="126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1" y="126"/>
                  <a:pt x="1" y="131"/>
                </a:cubicBezTo>
                <a:cubicBezTo>
                  <a:pt x="0" y="138"/>
                  <a:pt x="5" y="132"/>
                  <a:pt x="5" y="132"/>
                </a:cubicBezTo>
                <a:cubicBezTo>
                  <a:pt x="5" y="132"/>
                  <a:pt x="5" y="133"/>
                  <a:pt x="8" y="141"/>
                </a:cubicBezTo>
                <a:cubicBezTo>
                  <a:pt x="10" y="147"/>
                  <a:pt x="17" y="143"/>
                  <a:pt x="17" y="14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5"/>
                  <a:pt x="17" y="158"/>
                  <a:pt x="14" y="159"/>
                </a:cubicBezTo>
                <a:cubicBezTo>
                  <a:pt x="11" y="161"/>
                  <a:pt x="8" y="170"/>
                  <a:pt x="14" y="178"/>
                </a:cubicBezTo>
                <a:cubicBezTo>
                  <a:pt x="18" y="187"/>
                  <a:pt x="23" y="190"/>
                  <a:pt x="30" y="192"/>
                </a:cubicBezTo>
                <a:cubicBezTo>
                  <a:pt x="35" y="194"/>
                  <a:pt x="43" y="190"/>
                  <a:pt x="46" y="190"/>
                </a:cubicBezTo>
                <a:cubicBezTo>
                  <a:pt x="47" y="190"/>
                  <a:pt x="49" y="192"/>
                  <a:pt x="47" y="200"/>
                </a:cubicBezTo>
                <a:cubicBezTo>
                  <a:pt x="43" y="208"/>
                  <a:pt x="36" y="209"/>
                  <a:pt x="36" y="209"/>
                </a:cubicBezTo>
                <a:cubicBezTo>
                  <a:pt x="40" y="218"/>
                  <a:pt x="40" y="218"/>
                  <a:pt x="40" y="218"/>
                </a:cubicBezTo>
                <a:cubicBezTo>
                  <a:pt x="40" y="218"/>
                  <a:pt x="51" y="218"/>
                  <a:pt x="57" y="216"/>
                </a:cubicBezTo>
                <a:cubicBezTo>
                  <a:pt x="63" y="213"/>
                  <a:pt x="71" y="208"/>
                  <a:pt x="71" y="208"/>
                </a:cubicBezTo>
                <a:cubicBezTo>
                  <a:pt x="71" y="208"/>
                  <a:pt x="73" y="200"/>
                  <a:pt x="76" y="195"/>
                </a:cubicBezTo>
                <a:cubicBezTo>
                  <a:pt x="79" y="191"/>
                  <a:pt x="89" y="180"/>
                  <a:pt x="97" y="177"/>
                </a:cubicBezTo>
                <a:cubicBezTo>
                  <a:pt x="104" y="175"/>
                  <a:pt x="116" y="180"/>
                  <a:pt x="116" y="180"/>
                </a:cubicBezTo>
                <a:cubicBezTo>
                  <a:pt x="118" y="184"/>
                  <a:pt x="118" y="184"/>
                  <a:pt x="118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33" y="189"/>
                  <a:pt x="133" y="189"/>
                  <a:pt x="133" y="189"/>
                </a:cubicBezTo>
                <a:cubicBezTo>
                  <a:pt x="149" y="199"/>
                  <a:pt x="149" y="199"/>
                  <a:pt x="149" y="199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1" y="238"/>
                  <a:pt x="179" y="248"/>
                  <a:pt x="182" y="257"/>
                </a:cubicBezTo>
                <a:cubicBezTo>
                  <a:pt x="186" y="267"/>
                  <a:pt x="179" y="271"/>
                  <a:pt x="179" y="271"/>
                </a:cubicBezTo>
                <a:cubicBezTo>
                  <a:pt x="182" y="275"/>
                  <a:pt x="182" y="275"/>
                  <a:pt x="182" y="275"/>
                </a:cubicBezTo>
                <a:cubicBezTo>
                  <a:pt x="182" y="275"/>
                  <a:pt x="188" y="273"/>
                  <a:pt x="192" y="275"/>
                </a:cubicBezTo>
                <a:cubicBezTo>
                  <a:pt x="198" y="278"/>
                  <a:pt x="192" y="284"/>
                  <a:pt x="192" y="284"/>
                </a:cubicBezTo>
                <a:cubicBezTo>
                  <a:pt x="201" y="286"/>
                  <a:pt x="201" y="286"/>
                  <a:pt x="201" y="286"/>
                </a:cubicBezTo>
                <a:cubicBezTo>
                  <a:pt x="212" y="298"/>
                  <a:pt x="212" y="298"/>
                  <a:pt x="212" y="298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17" y="303"/>
                  <a:pt x="214" y="303"/>
                  <a:pt x="211" y="306"/>
                </a:cubicBezTo>
                <a:cubicBezTo>
                  <a:pt x="208" y="310"/>
                  <a:pt x="215" y="312"/>
                  <a:pt x="215" y="312"/>
                </a:cubicBezTo>
                <a:cubicBezTo>
                  <a:pt x="216" y="306"/>
                  <a:pt x="216" y="306"/>
                  <a:pt x="216" y="306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0" y="306"/>
                  <a:pt x="227" y="310"/>
                  <a:pt x="233" y="314"/>
                </a:cubicBezTo>
                <a:cubicBezTo>
                  <a:pt x="240" y="318"/>
                  <a:pt x="246" y="333"/>
                  <a:pt x="246" y="333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2" y="334"/>
                  <a:pt x="252" y="334"/>
                  <a:pt x="252" y="334"/>
                </a:cubicBezTo>
                <a:cubicBezTo>
                  <a:pt x="252" y="334"/>
                  <a:pt x="257" y="335"/>
                  <a:pt x="263" y="341"/>
                </a:cubicBezTo>
                <a:cubicBezTo>
                  <a:pt x="267" y="345"/>
                  <a:pt x="266" y="351"/>
                  <a:pt x="266" y="351"/>
                </a:cubicBezTo>
                <a:cubicBezTo>
                  <a:pt x="266" y="351"/>
                  <a:pt x="273" y="353"/>
                  <a:pt x="277" y="356"/>
                </a:cubicBezTo>
                <a:cubicBezTo>
                  <a:pt x="280" y="359"/>
                  <a:pt x="286" y="369"/>
                  <a:pt x="286" y="369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300" y="373"/>
                  <a:pt x="303" y="375"/>
                </a:cubicBezTo>
                <a:cubicBezTo>
                  <a:pt x="305" y="376"/>
                  <a:pt x="309" y="383"/>
                  <a:pt x="309" y="383"/>
                </a:cubicBezTo>
                <a:cubicBezTo>
                  <a:pt x="310" y="384"/>
                  <a:pt x="310" y="384"/>
                  <a:pt x="310" y="384"/>
                </a:cubicBezTo>
                <a:cubicBezTo>
                  <a:pt x="310" y="384"/>
                  <a:pt x="314" y="380"/>
                  <a:pt x="319" y="378"/>
                </a:cubicBezTo>
                <a:cubicBezTo>
                  <a:pt x="325" y="377"/>
                  <a:pt x="335" y="383"/>
                  <a:pt x="335" y="383"/>
                </a:cubicBezTo>
                <a:cubicBezTo>
                  <a:pt x="335" y="383"/>
                  <a:pt x="338" y="377"/>
                  <a:pt x="346" y="384"/>
                </a:cubicBezTo>
                <a:cubicBezTo>
                  <a:pt x="353" y="391"/>
                  <a:pt x="354" y="398"/>
                  <a:pt x="354" y="398"/>
                </a:cubicBezTo>
                <a:cubicBezTo>
                  <a:pt x="354" y="398"/>
                  <a:pt x="359" y="400"/>
                  <a:pt x="360" y="402"/>
                </a:cubicBezTo>
                <a:cubicBezTo>
                  <a:pt x="361" y="405"/>
                  <a:pt x="359" y="410"/>
                  <a:pt x="359" y="410"/>
                </a:cubicBezTo>
                <a:cubicBezTo>
                  <a:pt x="361" y="411"/>
                  <a:pt x="361" y="411"/>
                  <a:pt x="361" y="411"/>
                </a:cubicBezTo>
                <a:cubicBezTo>
                  <a:pt x="362" y="408"/>
                  <a:pt x="362" y="408"/>
                  <a:pt x="362" y="408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71" y="406"/>
                  <a:pt x="371" y="406"/>
                  <a:pt x="371" y="406"/>
                </a:cubicBezTo>
                <a:cubicBezTo>
                  <a:pt x="378" y="413"/>
                  <a:pt x="378" y="413"/>
                  <a:pt x="378" y="413"/>
                </a:cubicBezTo>
                <a:cubicBezTo>
                  <a:pt x="381" y="414"/>
                  <a:pt x="381" y="414"/>
                  <a:pt x="381" y="414"/>
                </a:cubicBezTo>
                <a:cubicBezTo>
                  <a:pt x="372" y="422"/>
                  <a:pt x="372" y="422"/>
                  <a:pt x="372" y="422"/>
                </a:cubicBezTo>
                <a:cubicBezTo>
                  <a:pt x="375" y="423"/>
                  <a:pt x="375" y="423"/>
                  <a:pt x="375" y="423"/>
                </a:cubicBezTo>
                <a:cubicBezTo>
                  <a:pt x="381" y="420"/>
                  <a:pt x="381" y="420"/>
                  <a:pt x="381" y="420"/>
                </a:cubicBezTo>
                <a:cubicBezTo>
                  <a:pt x="384" y="421"/>
                  <a:pt x="384" y="421"/>
                  <a:pt x="384" y="421"/>
                </a:cubicBezTo>
                <a:cubicBezTo>
                  <a:pt x="388" y="419"/>
                  <a:pt x="388" y="419"/>
                  <a:pt x="388" y="419"/>
                </a:cubicBezTo>
                <a:cubicBezTo>
                  <a:pt x="391" y="420"/>
                  <a:pt x="391" y="420"/>
                  <a:pt x="391" y="420"/>
                </a:cubicBezTo>
                <a:cubicBezTo>
                  <a:pt x="395" y="416"/>
                  <a:pt x="395" y="416"/>
                  <a:pt x="395" y="416"/>
                </a:cubicBezTo>
                <a:cubicBezTo>
                  <a:pt x="395" y="416"/>
                  <a:pt x="400" y="420"/>
                  <a:pt x="404" y="424"/>
                </a:cubicBezTo>
                <a:cubicBezTo>
                  <a:pt x="408" y="428"/>
                  <a:pt x="408" y="437"/>
                  <a:pt x="408" y="437"/>
                </a:cubicBezTo>
                <a:cubicBezTo>
                  <a:pt x="404" y="437"/>
                  <a:pt x="404" y="437"/>
                  <a:pt x="404" y="437"/>
                </a:cubicBezTo>
                <a:cubicBezTo>
                  <a:pt x="404" y="444"/>
                  <a:pt x="404" y="444"/>
                  <a:pt x="404" y="444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8"/>
                  <a:pt x="416" y="448"/>
                  <a:pt x="419" y="449"/>
                </a:cubicBezTo>
                <a:cubicBezTo>
                  <a:pt x="423" y="451"/>
                  <a:pt x="425" y="456"/>
                  <a:pt x="425" y="456"/>
                </a:cubicBezTo>
                <a:cubicBezTo>
                  <a:pt x="429" y="459"/>
                  <a:pt x="429" y="459"/>
                  <a:pt x="429" y="459"/>
                </a:cubicBezTo>
                <a:cubicBezTo>
                  <a:pt x="429" y="459"/>
                  <a:pt x="435" y="452"/>
                  <a:pt x="440" y="452"/>
                </a:cubicBezTo>
                <a:cubicBezTo>
                  <a:pt x="444" y="451"/>
                  <a:pt x="445" y="459"/>
                  <a:pt x="445" y="459"/>
                </a:cubicBezTo>
                <a:cubicBezTo>
                  <a:pt x="449" y="464"/>
                  <a:pt x="449" y="464"/>
                  <a:pt x="449" y="464"/>
                </a:cubicBezTo>
                <a:cubicBezTo>
                  <a:pt x="449" y="464"/>
                  <a:pt x="452" y="478"/>
                  <a:pt x="456" y="484"/>
                </a:cubicBezTo>
                <a:cubicBezTo>
                  <a:pt x="459" y="489"/>
                  <a:pt x="462" y="490"/>
                  <a:pt x="465" y="498"/>
                </a:cubicBezTo>
                <a:cubicBezTo>
                  <a:pt x="468" y="505"/>
                  <a:pt x="469" y="518"/>
                  <a:pt x="469" y="518"/>
                </a:cubicBezTo>
                <a:cubicBezTo>
                  <a:pt x="473" y="523"/>
                  <a:pt x="473" y="523"/>
                  <a:pt x="473" y="523"/>
                </a:cubicBezTo>
                <a:cubicBezTo>
                  <a:pt x="473" y="523"/>
                  <a:pt x="475" y="523"/>
                  <a:pt x="476" y="527"/>
                </a:cubicBezTo>
                <a:cubicBezTo>
                  <a:pt x="477" y="532"/>
                  <a:pt x="473" y="537"/>
                  <a:pt x="473" y="537"/>
                </a:cubicBezTo>
                <a:cubicBezTo>
                  <a:pt x="465" y="537"/>
                  <a:pt x="465" y="537"/>
                  <a:pt x="465" y="537"/>
                </a:cubicBezTo>
                <a:cubicBezTo>
                  <a:pt x="465" y="537"/>
                  <a:pt x="458" y="542"/>
                  <a:pt x="457" y="544"/>
                </a:cubicBezTo>
                <a:cubicBezTo>
                  <a:pt x="454" y="548"/>
                  <a:pt x="461" y="550"/>
                  <a:pt x="462" y="552"/>
                </a:cubicBezTo>
                <a:cubicBezTo>
                  <a:pt x="464" y="554"/>
                  <a:pt x="461" y="555"/>
                  <a:pt x="459" y="559"/>
                </a:cubicBezTo>
                <a:cubicBezTo>
                  <a:pt x="456" y="564"/>
                  <a:pt x="457" y="568"/>
                  <a:pt x="457" y="568"/>
                </a:cubicBezTo>
                <a:cubicBezTo>
                  <a:pt x="448" y="573"/>
                  <a:pt x="448" y="573"/>
                  <a:pt x="448" y="573"/>
                </a:cubicBezTo>
                <a:cubicBezTo>
                  <a:pt x="450" y="579"/>
                  <a:pt x="450" y="579"/>
                  <a:pt x="450" y="579"/>
                </a:cubicBezTo>
                <a:cubicBezTo>
                  <a:pt x="450" y="579"/>
                  <a:pt x="449" y="586"/>
                  <a:pt x="452" y="590"/>
                </a:cubicBezTo>
                <a:cubicBezTo>
                  <a:pt x="457" y="595"/>
                  <a:pt x="464" y="590"/>
                  <a:pt x="464" y="590"/>
                </a:cubicBezTo>
                <a:cubicBezTo>
                  <a:pt x="464" y="590"/>
                  <a:pt x="470" y="590"/>
                  <a:pt x="475" y="588"/>
                </a:cubicBezTo>
                <a:cubicBezTo>
                  <a:pt x="479" y="587"/>
                  <a:pt x="478" y="571"/>
                  <a:pt x="482" y="567"/>
                </a:cubicBezTo>
                <a:cubicBezTo>
                  <a:pt x="486" y="563"/>
                  <a:pt x="494" y="558"/>
                  <a:pt x="497" y="556"/>
                </a:cubicBezTo>
                <a:cubicBezTo>
                  <a:pt x="500" y="553"/>
                  <a:pt x="495" y="541"/>
                  <a:pt x="495" y="535"/>
                </a:cubicBezTo>
                <a:cubicBezTo>
                  <a:pt x="494" y="528"/>
                  <a:pt x="508" y="523"/>
                  <a:pt x="511" y="522"/>
                </a:cubicBezTo>
                <a:cubicBezTo>
                  <a:pt x="515" y="521"/>
                  <a:pt x="519" y="522"/>
                  <a:pt x="523" y="521"/>
                </a:cubicBezTo>
                <a:cubicBezTo>
                  <a:pt x="526" y="520"/>
                  <a:pt x="526" y="514"/>
                  <a:pt x="526" y="514"/>
                </a:cubicBezTo>
                <a:cubicBezTo>
                  <a:pt x="521" y="507"/>
                  <a:pt x="521" y="507"/>
                  <a:pt x="521" y="507"/>
                </a:cubicBezTo>
                <a:cubicBezTo>
                  <a:pt x="522" y="501"/>
                  <a:pt x="522" y="501"/>
                  <a:pt x="522" y="501"/>
                </a:cubicBezTo>
                <a:cubicBezTo>
                  <a:pt x="519" y="498"/>
                  <a:pt x="519" y="498"/>
                  <a:pt x="519" y="498"/>
                </a:cubicBezTo>
                <a:cubicBezTo>
                  <a:pt x="521" y="490"/>
                  <a:pt x="521" y="490"/>
                  <a:pt x="521" y="490"/>
                </a:cubicBezTo>
                <a:cubicBezTo>
                  <a:pt x="512" y="483"/>
                  <a:pt x="512" y="483"/>
                  <a:pt x="512" y="483"/>
                </a:cubicBezTo>
                <a:cubicBezTo>
                  <a:pt x="509" y="483"/>
                  <a:pt x="509" y="483"/>
                  <a:pt x="509" y="483"/>
                </a:cubicBezTo>
                <a:cubicBezTo>
                  <a:pt x="502" y="475"/>
                  <a:pt x="502" y="475"/>
                  <a:pt x="502" y="475"/>
                </a:cubicBezTo>
                <a:cubicBezTo>
                  <a:pt x="502" y="475"/>
                  <a:pt x="496" y="477"/>
                  <a:pt x="489" y="476"/>
                </a:cubicBezTo>
                <a:cubicBezTo>
                  <a:pt x="482" y="475"/>
                  <a:pt x="486" y="464"/>
                  <a:pt x="486" y="464"/>
                </a:cubicBezTo>
                <a:cubicBezTo>
                  <a:pt x="486" y="464"/>
                  <a:pt x="491" y="458"/>
                  <a:pt x="492" y="456"/>
                </a:cubicBezTo>
                <a:cubicBezTo>
                  <a:pt x="494" y="453"/>
                  <a:pt x="491" y="449"/>
                  <a:pt x="491" y="449"/>
                </a:cubicBezTo>
                <a:cubicBezTo>
                  <a:pt x="495" y="444"/>
                  <a:pt x="495" y="444"/>
                  <a:pt x="495" y="444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498" y="436"/>
                  <a:pt x="503" y="424"/>
                  <a:pt x="507" y="422"/>
                </a:cubicBezTo>
                <a:cubicBezTo>
                  <a:pt x="509" y="420"/>
                  <a:pt x="516" y="417"/>
                  <a:pt x="516" y="417"/>
                </a:cubicBezTo>
                <a:cubicBezTo>
                  <a:pt x="518" y="421"/>
                  <a:pt x="518" y="421"/>
                  <a:pt x="518" y="421"/>
                </a:cubicBezTo>
                <a:cubicBezTo>
                  <a:pt x="523" y="422"/>
                  <a:pt x="523" y="422"/>
                  <a:pt x="523" y="422"/>
                </a:cubicBezTo>
                <a:cubicBezTo>
                  <a:pt x="523" y="425"/>
                  <a:pt x="523" y="425"/>
                  <a:pt x="523" y="425"/>
                </a:cubicBezTo>
                <a:cubicBezTo>
                  <a:pt x="523" y="425"/>
                  <a:pt x="533" y="430"/>
                  <a:pt x="538" y="430"/>
                </a:cubicBezTo>
                <a:cubicBezTo>
                  <a:pt x="542" y="431"/>
                  <a:pt x="545" y="428"/>
                  <a:pt x="545" y="428"/>
                </a:cubicBezTo>
                <a:cubicBezTo>
                  <a:pt x="545" y="428"/>
                  <a:pt x="550" y="429"/>
                  <a:pt x="556" y="432"/>
                </a:cubicBezTo>
                <a:cubicBezTo>
                  <a:pt x="562" y="437"/>
                  <a:pt x="562" y="446"/>
                  <a:pt x="562" y="451"/>
                </a:cubicBezTo>
                <a:cubicBezTo>
                  <a:pt x="563" y="455"/>
                  <a:pt x="575" y="456"/>
                  <a:pt x="575" y="456"/>
                </a:cubicBezTo>
                <a:cubicBezTo>
                  <a:pt x="575" y="456"/>
                  <a:pt x="580" y="460"/>
                  <a:pt x="583" y="458"/>
                </a:cubicBezTo>
                <a:cubicBezTo>
                  <a:pt x="587" y="456"/>
                  <a:pt x="582" y="446"/>
                  <a:pt x="582" y="446"/>
                </a:cubicBezTo>
                <a:lnTo>
                  <a:pt x="589" y="436"/>
                </a:lnTo>
                <a:close/>
                <a:moveTo>
                  <a:pt x="280" y="207"/>
                </a:moveTo>
                <a:cubicBezTo>
                  <a:pt x="279" y="208"/>
                  <a:pt x="278" y="213"/>
                  <a:pt x="278" y="213"/>
                </a:cubicBezTo>
                <a:cubicBezTo>
                  <a:pt x="278" y="213"/>
                  <a:pt x="274" y="216"/>
                  <a:pt x="273" y="215"/>
                </a:cubicBezTo>
                <a:cubicBezTo>
                  <a:pt x="271" y="214"/>
                  <a:pt x="271" y="214"/>
                  <a:pt x="271" y="214"/>
                </a:cubicBezTo>
                <a:cubicBezTo>
                  <a:pt x="271" y="210"/>
                  <a:pt x="271" y="210"/>
                  <a:pt x="271" y="210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7"/>
                  <a:pt x="278" y="206"/>
                </a:cubicBezTo>
                <a:cubicBezTo>
                  <a:pt x="281" y="205"/>
                  <a:pt x="280" y="206"/>
                  <a:pt x="280" y="207"/>
                </a:cubicBezTo>
                <a:close/>
                <a:moveTo>
                  <a:pt x="412" y="554"/>
                </a:moveTo>
                <a:cubicBezTo>
                  <a:pt x="409" y="551"/>
                  <a:pt x="409" y="556"/>
                  <a:pt x="409" y="556"/>
                </a:cubicBezTo>
                <a:cubicBezTo>
                  <a:pt x="412" y="559"/>
                  <a:pt x="416" y="557"/>
                  <a:pt x="412" y="554"/>
                </a:cubicBezTo>
                <a:close/>
                <a:moveTo>
                  <a:pt x="446" y="568"/>
                </a:moveTo>
                <a:cubicBezTo>
                  <a:pt x="445" y="567"/>
                  <a:pt x="445" y="567"/>
                  <a:pt x="445" y="567"/>
                </a:cubicBezTo>
                <a:cubicBezTo>
                  <a:pt x="445" y="567"/>
                  <a:pt x="434" y="574"/>
                  <a:pt x="432" y="574"/>
                </a:cubicBezTo>
                <a:cubicBezTo>
                  <a:pt x="430" y="574"/>
                  <a:pt x="427" y="572"/>
                  <a:pt x="427" y="572"/>
                </a:cubicBezTo>
                <a:cubicBezTo>
                  <a:pt x="427" y="572"/>
                  <a:pt x="423" y="579"/>
                  <a:pt x="421" y="580"/>
                </a:cubicBezTo>
                <a:cubicBezTo>
                  <a:pt x="419" y="580"/>
                  <a:pt x="418" y="579"/>
                  <a:pt x="418" y="579"/>
                </a:cubicBezTo>
                <a:cubicBezTo>
                  <a:pt x="414" y="578"/>
                  <a:pt x="414" y="578"/>
                  <a:pt x="414" y="578"/>
                </a:cubicBezTo>
                <a:cubicBezTo>
                  <a:pt x="411" y="577"/>
                  <a:pt x="411" y="577"/>
                  <a:pt x="411" y="577"/>
                </a:cubicBezTo>
                <a:cubicBezTo>
                  <a:pt x="411" y="577"/>
                  <a:pt x="409" y="580"/>
                  <a:pt x="408" y="580"/>
                </a:cubicBezTo>
                <a:cubicBezTo>
                  <a:pt x="405" y="579"/>
                  <a:pt x="403" y="578"/>
                  <a:pt x="403" y="578"/>
                </a:cubicBezTo>
                <a:cubicBezTo>
                  <a:pt x="403" y="578"/>
                  <a:pt x="397" y="583"/>
                  <a:pt x="395" y="585"/>
                </a:cubicBezTo>
                <a:cubicBezTo>
                  <a:pt x="393" y="586"/>
                  <a:pt x="388" y="586"/>
                  <a:pt x="388" y="586"/>
                </a:cubicBezTo>
                <a:cubicBezTo>
                  <a:pt x="384" y="589"/>
                  <a:pt x="384" y="589"/>
                  <a:pt x="384" y="589"/>
                </a:cubicBezTo>
                <a:cubicBezTo>
                  <a:pt x="370" y="590"/>
                  <a:pt x="370" y="590"/>
                  <a:pt x="370" y="590"/>
                </a:cubicBezTo>
                <a:cubicBezTo>
                  <a:pt x="370" y="590"/>
                  <a:pt x="368" y="588"/>
                  <a:pt x="365" y="588"/>
                </a:cubicBezTo>
                <a:cubicBezTo>
                  <a:pt x="362" y="588"/>
                  <a:pt x="355" y="594"/>
                  <a:pt x="352" y="594"/>
                </a:cubicBezTo>
                <a:cubicBezTo>
                  <a:pt x="348" y="594"/>
                  <a:pt x="341" y="589"/>
                  <a:pt x="341" y="589"/>
                </a:cubicBezTo>
                <a:cubicBezTo>
                  <a:pt x="339" y="585"/>
                  <a:pt x="339" y="585"/>
                  <a:pt x="339" y="585"/>
                </a:cubicBezTo>
                <a:cubicBezTo>
                  <a:pt x="339" y="585"/>
                  <a:pt x="332" y="587"/>
                  <a:pt x="331" y="586"/>
                </a:cubicBezTo>
                <a:cubicBezTo>
                  <a:pt x="330" y="584"/>
                  <a:pt x="331" y="581"/>
                  <a:pt x="331" y="581"/>
                </a:cubicBezTo>
                <a:cubicBezTo>
                  <a:pt x="327" y="579"/>
                  <a:pt x="327" y="579"/>
                  <a:pt x="327" y="579"/>
                </a:cubicBezTo>
                <a:cubicBezTo>
                  <a:pt x="316" y="581"/>
                  <a:pt x="316" y="581"/>
                  <a:pt x="316" y="581"/>
                </a:cubicBezTo>
                <a:cubicBezTo>
                  <a:pt x="314" y="583"/>
                  <a:pt x="314" y="583"/>
                  <a:pt x="314" y="583"/>
                </a:cubicBezTo>
                <a:cubicBezTo>
                  <a:pt x="315" y="587"/>
                  <a:pt x="315" y="587"/>
                  <a:pt x="315" y="587"/>
                </a:cubicBezTo>
                <a:cubicBezTo>
                  <a:pt x="306" y="591"/>
                  <a:pt x="306" y="591"/>
                  <a:pt x="306" y="591"/>
                </a:cubicBezTo>
                <a:cubicBezTo>
                  <a:pt x="301" y="588"/>
                  <a:pt x="301" y="588"/>
                  <a:pt x="301" y="588"/>
                </a:cubicBezTo>
                <a:cubicBezTo>
                  <a:pt x="301" y="588"/>
                  <a:pt x="301" y="585"/>
                  <a:pt x="299" y="583"/>
                </a:cubicBezTo>
                <a:cubicBezTo>
                  <a:pt x="296" y="581"/>
                  <a:pt x="294" y="581"/>
                  <a:pt x="294" y="581"/>
                </a:cubicBezTo>
                <a:cubicBezTo>
                  <a:pt x="294" y="583"/>
                  <a:pt x="294" y="583"/>
                  <a:pt x="294" y="583"/>
                </a:cubicBezTo>
                <a:cubicBezTo>
                  <a:pt x="294" y="583"/>
                  <a:pt x="297" y="584"/>
                  <a:pt x="297" y="585"/>
                </a:cubicBezTo>
                <a:cubicBezTo>
                  <a:pt x="296" y="586"/>
                  <a:pt x="288" y="588"/>
                  <a:pt x="288" y="588"/>
                </a:cubicBezTo>
                <a:cubicBezTo>
                  <a:pt x="284" y="595"/>
                  <a:pt x="284" y="595"/>
                  <a:pt x="284" y="595"/>
                </a:cubicBezTo>
                <a:cubicBezTo>
                  <a:pt x="285" y="602"/>
                  <a:pt x="285" y="602"/>
                  <a:pt x="285" y="602"/>
                </a:cubicBezTo>
                <a:cubicBezTo>
                  <a:pt x="282" y="606"/>
                  <a:pt x="282" y="606"/>
                  <a:pt x="282" y="606"/>
                </a:cubicBezTo>
                <a:cubicBezTo>
                  <a:pt x="285" y="616"/>
                  <a:pt x="285" y="616"/>
                  <a:pt x="285" y="616"/>
                </a:cubicBezTo>
                <a:cubicBezTo>
                  <a:pt x="292" y="615"/>
                  <a:pt x="292" y="615"/>
                  <a:pt x="292" y="615"/>
                </a:cubicBezTo>
                <a:cubicBezTo>
                  <a:pt x="295" y="622"/>
                  <a:pt x="295" y="622"/>
                  <a:pt x="295" y="622"/>
                </a:cubicBezTo>
                <a:cubicBezTo>
                  <a:pt x="295" y="622"/>
                  <a:pt x="303" y="620"/>
                  <a:pt x="310" y="622"/>
                </a:cubicBezTo>
                <a:cubicBezTo>
                  <a:pt x="312" y="624"/>
                  <a:pt x="313" y="625"/>
                  <a:pt x="315" y="626"/>
                </a:cubicBezTo>
                <a:cubicBezTo>
                  <a:pt x="319" y="627"/>
                  <a:pt x="321" y="626"/>
                  <a:pt x="321" y="626"/>
                </a:cubicBezTo>
                <a:cubicBezTo>
                  <a:pt x="321" y="626"/>
                  <a:pt x="333" y="638"/>
                  <a:pt x="335" y="638"/>
                </a:cubicBezTo>
                <a:cubicBezTo>
                  <a:pt x="337" y="638"/>
                  <a:pt x="341" y="637"/>
                  <a:pt x="343" y="640"/>
                </a:cubicBezTo>
                <a:cubicBezTo>
                  <a:pt x="344" y="641"/>
                  <a:pt x="346" y="644"/>
                  <a:pt x="350" y="646"/>
                </a:cubicBezTo>
                <a:cubicBezTo>
                  <a:pt x="354" y="649"/>
                  <a:pt x="362" y="650"/>
                  <a:pt x="366" y="650"/>
                </a:cubicBezTo>
                <a:cubicBezTo>
                  <a:pt x="370" y="650"/>
                  <a:pt x="381" y="650"/>
                  <a:pt x="384" y="656"/>
                </a:cubicBezTo>
                <a:cubicBezTo>
                  <a:pt x="388" y="660"/>
                  <a:pt x="391" y="667"/>
                  <a:pt x="392" y="668"/>
                </a:cubicBezTo>
                <a:cubicBezTo>
                  <a:pt x="394" y="669"/>
                  <a:pt x="398" y="667"/>
                  <a:pt x="401" y="669"/>
                </a:cubicBezTo>
                <a:cubicBezTo>
                  <a:pt x="403" y="672"/>
                  <a:pt x="404" y="673"/>
                  <a:pt x="404" y="673"/>
                </a:cubicBezTo>
                <a:cubicBezTo>
                  <a:pt x="404" y="673"/>
                  <a:pt x="411" y="672"/>
                  <a:pt x="414" y="672"/>
                </a:cubicBezTo>
                <a:cubicBezTo>
                  <a:pt x="416" y="672"/>
                  <a:pt x="419" y="674"/>
                  <a:pt x="419" y="674"/>
                </a:cubicBezTo>
                <a:cubicBezTo>
                  <a:pt x="420" y="673"/>
                  <a:pt x="420" y="673"/>
                  <a:pt x="420" y="673"/>
                </a:cubicBezTo>
                <a:cubicBezTo>
                  <a:pt x="420" y="673"/>
                  <a:pt x="426" y="677"/>
                  <a:pt x="427" y="675"/>
                </a:cubicBezTo>
                <a:cubicBezTo>
                  <a:pt x="428" y="673"/>
                  <a:pt x="425" y="669"/>
                  <a:pt x="427" y="662"/>
                </a:cubicBezTo>
                <a:cubicBezTo>
                  <a:pt x="430" y="654"/>
                  <a:pt x="436" y="652"/>
                  <a:pt x="436" y="652"/>
                </a:cubicBezTo>
                <a:cubicBezTo>
                  <a:pt x="436" y="649"/>
                  <a:pt x="436" y="649"/>
                  <a:pt x="436" y="649"/>
                </a:cubicBezTo>
                <a:cubicBezTo>
                  <a:pt x="434" y="649"/>
                  <a:pt x="434" y="649"/>
                  <a:pt x="434" y="649"/>
                </a:cubicBezTo>
                <a:cubicBezTo>
                  <a:pt x="434" y="646"/>
                  <a:pt x="434" y="646"/>
                  <a:pt x="434" y="646"/>
                </a:cubicBezTo>
                <a:cubicBezTo>
                  <a:pt x="429" y="640"/>
                  <a:pt x="429" y="640"/>
                  <a:pt x="429" y="640"/>
                </a:cubicBezTo>
                <a:cubicBezTo>
                  <a:pt x="431" y="638"/>
                  <a:pt x="431" y="638"/>
                  <a:pt x="431" y="638"/>
                </a:cubicBezTo>
                <a:cubicBezTo>
                  <a:pt x="429" y="633"/>
                  <a:pt x="429" y="633"/>
                  <a:pt x="429" y="633"/>
                </a:cubicBezTo>
                <a:cubicBezTo>
                  <a:pt x="427" y="634"/>
                  <a:pt x="427" y="634"/>
                  <a:pt x="427" y="634"/>
                </a:cubicBezTo>
                <a:cubicBezTo>
                  <a:pt x="427" y="634"/>
                  <a:pt x="423" y="631"/>
                  <a:pt x="423" y="626"/>
                </a:cubicBezTo>
                <a:cubicBezTo>
                  <a:pt x="423" y="620"/>
                  <a:pt x="425" y="618"/>
                  <a:pt x="425" y="618"/>
                </a:cubicBezTo>
                <a:cubicBezTo>
                  <a:pt x="428" y="603"/>
                  <a:pt x="428" y="603"/>
                  <a:pt x="428" y="603"/>
                </a:cubicBezTo>
                <a:cubicBezTo>
                  <a:pt x="428" y="603"/>
                  <a:pt x="436" y="590"/>
                  <a:pt x="440" y="585"/>
                </a:cubicBezTo>
                <a:cubicBezTo>
                  <a:pt x="444" y="580"/>
                  <a:pt x="445" y="575"/>
                  <a:pt x="445" y="575"/>
                </a:cubicBezTo>
                <a:cubicBezTo>
                  <a:pt x="445" y="573"/>
                  <a:pt x="445" y="573"/>
                  <a:pt x="445" y="573"/>
                </a:cubicBezTo>
                <a:cubicBezTo>
                  <a:pt x="448" y="569"/>
                  <a:pt x="448" y="569"/>
                  <a:pt x="448" y="569"/>
                </a:cubicBezTo>
                <a:lnTo>
                  <a:pt x="446" y="568"/>
                </a:lnTo>
                <a:close/>
                <a:moveTo>
                  <a:pt x="405" y="550"/>
                </a:moveTo>
                <a:cubicBezTo>
                  <a:pt x="401" y="550"/>
                  <a:pt x="404" y="553"/>
                  <a:pt x="404" y="553"/>
                </a:cubicBezTo>
                <a:cubicBezTo>
                  <a:pt x="407" y="554"/>
                  <a:pt x="410" y="550"/>
                  <a:pt x="405" y="55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7" name="Freeform 181" descr="© INSCALE GmbH, 18.06.2010"/>
          <p:cNvSpPr>
            <a:spLocks/>
          </p:cNvSpPr>
          <p:nvPr/>
        </p:nvSpPr>
        <p:spPr bwMode="auto">
          <a:xfrm>
            <a:off x="3168515" y="5416431"/>
            <a:ext cx="24974" cy="2341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7" y="8"/>
              </a:cxn>
              <a:cxn ang="0">
                <a:pos x="9" y="2"/>
              </a:cxn>
              <a:cxn ang="0">
                <a:pos x="7" y="1"/>
              </a:cxn>
              <a:cxn ang="0">
                <a:pos x="4" y="4"/>
              </a:cxn>
              <a:cxn ang="0">
                <a:pos x="0" y="5"/>
              </a:cxn>
              <a:cxn ang="0">
                <a:pos x="0" y="9"/>
              </a:cxn>
              <a:cxn ang="0">
                <a:pos x="2" y="10"/>
              </a:cxn>
            </a:cxnLst>
            <a:rect l="0" t="0" r="r" b="b"/>
            <a:pathLst>
              <a:path w="10" h="11">
                <a:moveTo>
                  <a:pt x="2" y="10"/>
                </a:moveTo>
                <a:cubicBezTo>
                  <a:pt x="3" y="11"/>
                  <a:pt x="7" y="8"/>
                  <a:pt x="7" y="8"/>
                </a:cubicBezTo>
                <a:cubicBezTo>
                  <a:pt x="7" y="8"/>
                  <a:pt x="8" y="3"/>
                  <a:pt x="9" y="2"/>
                </a:cubicBezTo>
                <a:cubicBezTo>
                  <a:pt x="9" y="1"/>
                  <a:pt x="10" y="0"/>
                  <a:pt x="7" y="1"/>
                </a:cubicBezTo>
                <a:cubicBezTo>
                  <a:pt x="4" y="2"/>
                  <a:pt x="4" y="4"/>
                  <a:pt x="4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0" y="9"/>
                  <a:pt x="0" y="9"/>
                </a:cubicBezTo>
                <a:lnTo>
                  <a:pt x="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8" name="Freeform 182" descr="© INSCALE GmbH, 18.06.2010"/>
          <p:cNvSpPr>
            <a:spLocks/>
          </p:cNvSpPr>
          <p:nvPr/>
        </p:nvSpPr>
        <p:spPr bwMode="auto">
          <a:xfrm>
            <a:off x="1955727" y="5550664"/>
            <a:ext cx="45265" cy="39022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3" y="3"/>
              </a:cxn>
              <a:cxn ang="0">
                <a:pos x="9" y="0"/>
              </a:cxn>
              <a:cxn ang="0">
                <a:pos x="5" y="2"/>
              </a:cxn>
              <a:cxn ang="0">
                <a:pos x="3" y="6"/>
              </a:cxn>
              <a:cxn ang="0">
                <a:pos x="0" y="10"/>
              </a:cxn>
              <a:cxn ang="0">
                <a:pos x="3" y="13"/>
              </a:cxn>
              <a:cxn ang="0">
                <a:pos x="6" y="17"/>
              </a:cxn>
              <a:cxn ang="0">
                <a:pos x="10" y="14"/>
              </a:cxn>
              <a:cxn ang="0">
                <a:pos x="12" y="15"/>
              </a:cxn>
              <a:cxn ang="0">
                <a:pos x="17" y="11"/>
              </a:cxn>
              <a:cxn ang="0">
                <a:pos x="20" y="5"/>
              </a:cxn>
              <a:cxn ang="0">
                <a:pos x="15" y="2"/>
              </a:cxn>
            </a:cxnLst>
            <a:rect l="0" t="0" r="r" b="b"/>
            <a:pathLst>
              <a:path w="20" h="17">
                <a:moveTo>
                  <a:pt x="15" y="2"/>
                </a:moveTo>
                <a:cubicBezTo>
                  <a:pt x="13" y="3"/>
                  <a:pt x="13" y="3"/>
                  <a:pt x="13" y="3"/>
                </a:cubicBezTo>
                <a:cubicBezTo>
                  <a:pt x="9" y="0"/>
                  <a:pt x="9" y="0"/>
                  <a:pt x="9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3"/>
                  <a:pt x="3" y="13"/>
                  <a:pt x="3" y="13"/>
                </a:cubicBezTo>
                <a:cubicBezTo>
                  <a:pt x="6" y="17"/>
                  <a:pt x="6" y="17"/>
                  <a:pt x="6" y="1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5"/>
                  <a:pt x="12" y="15"/>
                </a:cubicBezTo>
                <a:cubicBezTo>
                  <a:pt x="13" y="15"/>
                  <a:pt x="17" y="11"/>
                  <a:pt x="17" y="11"/>
                </a:cubicBezTo>
                <a:cubicBezTo>
                  <a:pt x="20" y="5"/>
                  <a:pt x="20" y="5"/>
                  <a:pt x="20" y="5"/>
                </a:cubicBezTo>
                <a:lnTo>
                  <a:pt x="15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9" name="Freeform 183" descr="© INSCALE GmbH, 18.06.2010"/>
          <p:cNvSpPr>
            <a:spLocks noEditPoints="1"/>
          </p:cNvSpPr>
          <p:nvPr/>
        </p:nvSpPr>
        <p:spPr bwMode="auto">
          <a:xfrm>
            <a:off x="2542610" y="3769723"/>
            <a:ext cx="860034" cy="1161281"/>
          </a:xfrm>
          <a:custGeom>
            <a:avLst/>
            <a:gdLst/>
            <a:ahLst/>
            <a:cxnLst>
              <a:cxn ang="0">
                <a:pos x="296" y="88"/>
              </a:cxn>
              <a:cxn ang="0">
                <a:pos x="316" y="94"/>
              </a:cxn>
              <a:cxn ang="0">
                <a:pos x="301" y="195"/>
              </a:cxn>
              <a:cxn ang="0">
                <a:pos x="291" y="184"/>
              </a:cxn>
              <a:cxn ang="0">
                <a:pos x="772" y="96"/>
              </a:cxn>
              <a:cxn ang="0">
                <a:pos x="777" y="96"/>
              </a:cxn>
              <a:cxn ang="0">
                <a:pos x="793" y="138"/>
              </a:cxn>
              <a:cxn ang="0">
                <a:pos x="821" y="130"/>
              </a:cxn>
              <a:cxn ang="0">
                <a:pos x="775" y="70"/>
              </a:cxn>
              <a:cxn ang="0">
                <a:pos x="783" y="91"/>
              </a:cxn>
              <a:cxn ang="0">
                <a:pos x="847" y="179"/>
              </a:cxn>
              <a:cxn ang="0">
                <a:pos x="834" y="171"/>
              </a:cxn>
              <a:cxn ang="0">
                <a:pos x="596" y="180"/>
              </a:cxn>
              <a:cxn ang="0">
                <a:pos x="550" y="109"/>
              </a:cxn>
              <a:cxn ang="0">
                <a:pos x="749" y="104"/>
              </a:cxn>
              <a:cxn ang="0">
                <a:pos x="146" y="231"/>
              </a:cxn>
              <a:cxn ang="0">
                <a:pos x="210" y="221"/>
              </a:cxn>
              <a:cxn ang="0">
                <a:pos x="972" y="618"/>
              </a:cxn>
              <a:cxn ang="0">
                <a:pos x="928" y="434"/>
              </a:cxn>
              <a:cxn ang="0">
                <a:pos x="853" y="221"/>
              </a:cxn>
              <a:cxn ang="0">
                <a:pos x="788" y="151"/>
              </a:cxn>
              <a:cxn ang="0">
                <a:pos x="689" y="130"/>
              </a:cxn>
              <a:cxn ang="0">
                <a:pos x="656" y="158"/>
              </a:cxn>
              <a:cxn ang="0">
                <a:pos x="575" y="200"/>
              </a:cxn>
              <a:cxn ang="0">
                <a:pos x="550" y="161"/>
              </a:cxn>
              <a:cxn ang="0">
                <a:pos x="464" y="130"/>
              </a:cxn>
              <a:cxn ang="0">
                <a:pos x="397" y="47"/>
              </a:cxn>
              <a:cxn ang="0">
                <a:pos x="348" y="94"/>
              </a:cxn>
              <a:cxn ang="0">
                <a:pos x="332" y="158"/>
              </a:cxn>
              <a:cxn ang="0">
                <a:pos x="384" y="221"/>
              </a:cxn>
              <a:cxn ang="0">
                <a:pos x="272" y="255"/>
              </a:cxn>
              <a:cxn ang="0">
                <a:pos x="174" y="231"/>
              </a:cxn>
              <a:cxn ang="0">
                <a:pos x="148" y="374"/>
              </a:cxn>
              <a:cxn ang="0">
                <a:pos x="102" y="532"/>
              </a:cxn>
              <a:cxn ang="0">
                <a:pos x="37" y="590"/>
              </a:cxn>
              <a:cxn ang="0">
                <a:pos x="24" y="709"/>
              </a:cxn>
              <a:cxn ang="0">
                <a:pos x="21" y="841"/>
              </a:cxn>
              <a:cxn ang="0">
                <a:pos x="76" y="992"/>
              </a:cxn>
              <a:cxn ang="0">
                <a:pos x="153" y="1005"/>
              </a:cxn>
              <a:cxn ang="0">
                <a:pos x="195" y="1104"/>
              </a:cxn>
              <a:cxn ang="0">
                <a:pos x="213" y="1285"/>
              </a:cxn>
              <a:cxn ang="0">
                <a:pos x="283" y="1249"/>
              </a:cxn>
              <a:cxn ang="0">
                <a:pos x="417" y="1285"/>
              </a:cxn>
              <a:cxn ang="0">
                <a:pos x="503" y="1291"/>
              </a:cxn>
              <a:cxn ang="0">
                <a:pos x="599" y="1306"/>
              </a:cxn>
              <a:cxn ang="0">
                <a:pos x="762" y="1267"/>
              </a:cxn>
              <a:cxn ang="0">
                <a:pos x="757" y="1189"/>
              </a:cxn>
              <a:cxn ang="0">
                <a:pos x="824" y="1031"/>
              </a:cxn>
              <a:cxn ang="0">
                <a:pos x="720" y="880"/>
              </a:cxn>
              <a:cxn ang="0">
                <a:pos x="736" y="800"/>
              </a:cxn>
              <a:cxn ang="0">
                <a:pos x="902" y="712"/>
              </a:cxn>
              <a:cxn ang="0">
                <a:pos x="967" y="704"/>
              </a:cxn>
              <a:cxn ang="0">
                <a:pos x="138" y="234"/>
              </a:cxn>
              <a:cxn ang="0">
                <a:pos x="239" y="216"/>
              </a:cxn>
              <a:cxn ang="0">
                <a:pos x="278" y="68"/>
              </a:cxn>
              <a:cxn ang="0">
                <a:pos x="280" y="49"/>
              </a:cxn>
              <a:cxn ang="0">
                <a:pos x="291" y="26"/>
              </a:cxn>
              <a:cxn ang="0">
                <a:pos x="296" y="0"/>
              </a:cxn>
              <a:cxn ang="0">
                <a:pos x="265" y="229"/>
              </a:cxn>
              <a:cxn ang="0">
                <a:pos x="241" y="151"/>
              </a:cxn>
            </a:cxnLst>
            <a:rect l="0" t="0" r="r" b="b"/>
            <a:pathLst>
              <a:path w="987" h="1337">
                <a:moveTo>
                  <a:pt x="285" y="1267"/>
                </a:moveTo>
                <a:cubicBezTo>
                  <a:pt x="293" y="1267"/>
                  <a:pt x="293" y="1267"/>
                  <a:pt x="293" y="1267"/>
                </a:cubicBezTo>
                <a:cubicBezTo>
                  <a:pt x="293" y="1262"/>
                  <a:pt x="293" y="1262"/>
                  <a:pt x="293" y="1262"/>
                </a:cubicBezTo>
                <a:cubicBezTo>
                  <a:pt x="288" y="1262"/>
                  <a:pt x="288" y="1262"/>
                  <a:pt x="288" y="1262"/>
                </a:cubicBezTo>
                <a:cubicBezTo>
                  <a:pt x="285" y="1267"/>
                  <a:pt x="285" y="1267"/>
                  <a:pt x="285" y="1267"/>
                </a:cubicBezTo>
                <a:close/>
                <a:moveTo>
                  <a:pt x="296" y="94"/>
                </a:moveTo>
                <a:cubicBezTo>
                  <a:pt x="298" y="91"/>
                  <a:pt x="298" y="88"/>
                  <a:pt x="296" y="88"/>
                </a:cubicBezTo>
                <a:cubicBezTo>
                  <a:pt x="283" y="91"/>
                  <a:pt x="301" y="96"/>
                  <a:pt x="296" y="94"/>
                </a:cubicBezTo>
                <a:close/>
                <a:moveTo>
                  <a:pt x="319" y="101"/>
                </a:moveTo>
                <a:cubicBezTo>
                  <a:pt x="322" y="101"/>
                  <a:pt x="322" y="99"/>
                  <a:pt x="322" y="99"/>
                </a:cubicBezTo>
                <a:cubicBezTo>
                  <a:pt x="319" y="99"/>
                  <a:pt x="316" y="101"/>
                  <a:pt x="319" y="101"/>
                </a:cubicBezTo>
                <a:close/>
                <a:moveTo>
                  <a:pt x="316" y="94"/>
                </a:moveTo>
                <a:cubicBezTo>
                  <a:pt x="319" y="91"/>
                  <a:pt x="322" y="91"/>
                  <a:pt x="319" y="86"/>
                </a:cubicBezTo>
                <a:cubicBezTo>
                  <a:pt x="314" y="83"/>
                  <a:pt x="298" y="101"/>
                  <a:pt x="316" y="94"/>
                </a:cubicBezTo>
                <a:close/>
                <a:moveTo>
                  <a:pt x="314" y="68"/>
                </a:moveTo>
                <a:cubicBezTo>
                  <a:pt x="311" y="70"/>
                  <a:pt x="309" y="70"/>
                  <a:pt x="306" y="70"/>
                </a:cubicBezTo>
                <a:cubicBezTo>
                  <a:pt x="311" y="78"/>
                  <a:pt x="311" y="70"/>
                  <a:pt x="314" y="68"/>
                </a:cubicBezTo>
                <a:close/>
                <a:moveTo>
                  <a:pt x="296" y="83"/>
                </a:moveTo>
                <a:cubicBezTo>
                  <a:pt x="296" y="81"/>
                  <a:pt x="293" y="81"/>
                  <a:pt x="293" y="83"/>
                </a:cubicBezTo>
                <a:cubicBezTo>
                  <a:pt x="293" y="88"/>
                  <a:pt x="296" y="83"/>
                  <a:pt x="296" y="83"/>
                </a:cubicBezTo>
                <a:close/>
                <a:moveTo>
                  <a:pt x="301" y="195"/>
                </a:moveTo>
                <a:cubicBezTo>
                  <a:pt x="306" y="195"/>
                  <a:pt x="301" y="192"/>
                  <a:pt x="301" y="192"/>
                </a:cubicBezTo>
                <a:cubicBezTo>
                  <a:pt x="296" y="192"/>
                  <a:pt x="296" y="195"/>
                  <a:pt x="301" y="195"/>
                </a:cubicBezTo>
                <a:close/>
                <a:moveTo>
                  <a:pt x="301" y="101"/>
                </a:moveTo>
                <a:cubicBezTo>
                  <a:pt x="301" y="104"/>
                  <a:pt x="306" y="101"/>
                  <a:pt x="306" y="101"/>
                </a:cubicBezTo>
                <a:cubicBezTo>
                  <a:pt x="306" y="96"/>
                  <a:pt x="301" y="99"/>
                  <a:pt x="301" y="101"/>
                </a:cubicBezTo>
                <a:close/>
                <a:moveTo>
                  <a:pt x="296" y="187"/>
                </a:moveTo>
                <a:cubicBezTo>
                  <a:pt x="298" y="184"/>
                  <a:pt x="291" y="184"/>
                  <a:pt x="291" y="184"/>
                </a:cubicBezTo>
                <a:cubicBezTo>
                  <a:pt x="288" y="182"/>
                  <a:pt x="293" y="200"/>
                  <a:pt x="296" y="187"/>
                </a:cubicBezTo>
                <a:close/>
                <a:moveTo>
                  <a:pt x="298" y="107"/>
                </a:moveTo>
                <a:cubicBezTo>
                  <a:pt x="298" y="107"/>
                  <a:pt x="298" y="104"/>
                  <a:pt x="296" y="101"/>
                </a:cubicBezTo>
                <a:cubicBezTo>
                  <a:pt x="291" y="96"/>
                  <a:pt x="293" y="109"/>
                  <a:pt x="298" y="107"/>
                </a:cubicBezTo>
                <a:close/>
                <a:moveTo>
                  <a:pt x="772" y="96"/>
                </a:moveTo>
                <a:cubicBezTo>
                  <a:pt x="765" y="91"/>
                  <a:pt x="765" y="99"/>
                  <a:pt x="759" y="101"/>
                </a:cubicBezTo>
                <a:cubicBezTo>
                  <a:pt x="762" y="101"/>
                  <a:pt x="767" y="99"/>
                  <a:pt x="772" y="96"/>
                </a:cubicBezTo>
                <a:close/>
                <a:moveTo>
                  <a:pt x="845" y="135"/>
                </a:moveTo>
                <a:cubicBezTo>
                  <a:pt x="842" y="132"/>
                  <a:pt x="842" y="132"/>
                  <a:pt x="840" y="135"/>
                </a:cubicBezTo>
                <a:cubicBezTo>
                  <a:pt x="840" y="140"/>
                  <a:pt x="842" y="135"/>
                  <a:pt x="845" y="135"/>
                </a:cubicBezTo>
                <a:close/>
                <a:moveTo>
                  <a:pt x="759" y="75"/>
                </a:moveTo>
                <a:cubicBezTo>
                  <a:pt x="752" y="68"/>
                  <a:pt x="754" y="96"/>
                  <a:pt x="754" y="99"/>
                </a:cubicBezTo>
                <a:cubicBezTo>
                  <a:pt x="757" y="94"/>
                  <a:pt x="759" y="75"/>
                  <a:pt x="759" y="75"/>
                </a:cubicBezTo>
                <a:close/>
                <a:moveTo>
                  <a:pt x="777" y="96"/>
                </a:moveTo>
                <a:cubicBezTo>
                  <a:pt x="777" y="99"/>
                  <a:pt x="762" y="101"/>
                  <a:pt x="765" y="104"/>
                </a:cubicBezTo>
                <a:cubicBezTo>
                  <a:pt x="765" y="107"/>
                  <a:pt x="775" y="101"/>
                  <a:pt x="775" y="107"/>
                </a:cubicBezTo>
                <a:cubicBezTo>
                  <a:pt x="775" y="112"/>
                  <a:pt x="777" y="117"/>
                  <a:pt x="767" y="117"/>
                </a:cubicBezTo>
                <a:cubicBezTo>
                  <a:pt x="759" y="117"/>
                  <a:pt x="759" y="125"/>
                  <a:pt x="762" y="127"/>
                </a:cubicBezTo>
                <a:cubicBezTo>
                  <a:pt x="765" y="130"/>
                  <a:pt x="780" y="135"/>
                  <a:pt x="783" y="135"/>
                </a:cubicBezTo>
                <a:cubicBezTo>
                  <a:pt x="785" y="138"/>
                  <a:pt x="783" y="138"/>
                  <a:pt x="783" y="138"/>
                </a:cubicBezTo>
                <a:cubicBezTo>
                  <a:pt x="785" y="140"/>
                  <a:pt x="793" y="140"/>
                  <a:pt x="793" y="138"/>
                </a:cubicBezTo>
                <a:cubicBezTo>
                  <a:pt x="793" y="132"/>
                  <a:pt x="788" y="138"/>
                  <a:pt x="788" y="132"/>
                </a:cubicBezTo>
                <a:cubicBezTo>
                  <a:pt x="788" y="127"/>
                  <a:pt x="798" y="127"/>
                  <a:pt x="793" y="122"/>
                </a:cubicBezTo>
                <a:cubicBezTo>
                  <a:pt x="796" y="122"/>
                  <a:pt x="816" y="117"/>
                  <a:pt x="816" y="120"/>
                </a:cubicBezTo>
                <a:cubicBezTo>
                  <a:pt x="816" y="120"/>
                  <a:pt x="809" y="122"/>
                  <a:pt x="809" y="125"/>
                </a:cubicBezTo>
                <a:cubicBezTo>
                  <a:pt x="814" y="122"/>
                  <a:pt x="816" y="122"/>
                  <a:pt x="819" y="122"/>
                </a:cubicBezTo>
                <a:cubicBezTo>
                  <a:pt x="814" y="127"/>
                  <a:pt x="814" y="127"/>
                  <a:pt x="814" y="127"/>
                </a:cubicBezTo>
                <a:cubicBezTo>
                  <a:pt x="816" y="127"/>
                  <a:pt x="821" y="130"/>
                  <a:pt x="821" y="130"/>
                </a:cubicBezTo>
                <a:cubicBezTo>
                  <a:pt x="821" y="127"/>
                  <a:pt x="827" y="120"/>
                  <a:pt x="827" y="120"/>
                </a:cubicBezTo>
                <a:cubicBezTo>
                  <a:pt x="827" y="112"/>
                  <a:pt x="806" y="107"/>
                  <a:pt x="806" y="101"/>
                </a:cubicBezTo>
                <a:cubicBezTo>
                  <a:pt x="803" y="91"/>
                  <a:pt x="829" y="70"/>
                  <a:pt x="798" y="81"/>
                </a:cubicBezTo>
                <a:cubicBezTo>
                  <a:pt x="796" y="81"/>
                  <a:pt x="788" y="75"/>
                  <a:pt x="788" y="68"/>
                </a:cubicBezTo>
                <a:cubicBezTo>
                  <a:pt x="788" y="65"/>
                  <a:pt x="798" y="60"/>
                  <a:pt x="788" y="60"/>
                </a:cubicBezTo>
                <a:cubicBezTo>
                  <a:pt x="783" y="60"/>
                  <a:pt x="757" y="78"/>
                  <a:pt x="765" y="83"/>
                </a:cubicBezTo>
                <a:cubicBezTo>
                  <a:pt x="767" y="86"/>
                  <a:pt x="775" y="70"/>
                  <a:pt x="775" y="70"/>
                </a:cubicBezTo>
                <a:cubicBezTo>
                  <a:pt x="780" y="68"/>
                  <a:pt x="775" y="83"/>
                  <a:pt x="775" y="83"/>
                </a:cubicBezTo>
                <a:cubicBezTo>
                  <a:pt x="780" y="83"/>
                  <a:pt x="783" y="75"/>
                  <a:pt x="785" y="75"/>
                </a:cubicBezTo>
                <a:cubicBezTo>
                  <a:pt x="785" y="75"/>
                  <a:pt x="798" y="88"/>
                  <a:pt x="798" y="86"/>
                </a:cubicBezTo>
                <a:cubicBezTo>
                  <a:pt x="798" y="109"/>
                  <a:pt x="790" y="83"/>
                  <a:pt x="788" y="83"/>
                </a:cubicBezTo>
                <a:cubicBezTo>
                  <a:pt x="785" y="86"/>
                  <a:pt x="788" y="88"/>
                  <a:pt x="785" y="88"/>
                </a:cubicBezTo>
                <a:cubicBezTo>
                  <a:pt x="785" y="88"/>
                  <a:pt x="788" y="81"/>
                  <a:pt x="785" y="81"/>
                </a:cubicBezTo>
                <a:cubicBezTo>
                  <a:pt x="780" y="78"/>
                  <a:pt x="780" y="88"/>
                  <a:pt x="783" y="91"/>
                </a:cubicBezTo>
                <a:cubicBezTo>
                  <a:pt x="780" y="88"/>
                  <a:pt x="762" y="81"/>
                  <a:pt x="762" y="88"/>
                </a:cubicBezTo>
                <a:cubicBezTo>
                  <a:pt x="762" y="94"/>
                  <a:pt x="775" y="91"/>
                  <a:pt x="777" y="96"/>
                </a:cubicBezTo>
                <a:close/>
                <a:moveTo>
                  <a:pt x="834" y="171"/>
                </a:moveTo>
                <a:cubicBezTo>
                  <a:pt x="837" y="174"/>
                  <a:pt x="840" y="174"/>
                  <a:pt x="840" y="177"/>
                </a:cubicBezTo>
                <a:cubicBezTo>
                  <a:pt x="842" y="169"/>
                  <a:pt x="860" y="171"/>
                  <a:pt x="858" y="187"/>
                </a:cubicBezTo>
                <a:cubicBezTo>
                  <a:pt x="850" y="184"/>
                  <a:pt x="853" y="187"/>
                  <a:pt x="847" y="187"/>
                </a:cubicBezTo>
                <a:cubicBezTo>
                  <a:pt x="847" y="179"/>
                  <a:pt x="847" y="179"/>
                  <a:pt x="847" y="179"/>
                </a:cubicBezTo>
                <a:cubicBezTo>
                  <a:pt x="842" y="187"/>
                  <a:pt x="850" y="195"/>
                  <a:pt x="837" y="203"/>
                </a:cubicBezTo>
                <a:cubicBezTo>
                  <a:pt x="847" y="203"/>
                  <a:pt x="847" y="203"/>
                  <a:pt x="847" y="203"/>
                </a:cubicBezTo>
                <a:cubicBezTo>
                  <a:pt x="850" y="203"/>
                  <a:pt x="878" y="192"/>
                  <a:pt x="881" y="203"/>
                </a:cubicBezTo>
                <a:cubicBezTo>
                  <a:pt x="878" y="192"/>
                  <a:pt x="873" y="179"/>
                  <a:pt x="863" y="174"/>
                </a:cubicBezTo>
                <a:cubicBezTo>
                  <a:pt x="850" y="171"/>
                  <a:pt x="840" y="151"/>
                  <a:pt x="829" y="148"/>
                </a:cubicBezTo>
                <a:cubicBezTo>
                  <a:pt x="829" y="148"/>
                  <a:pt x="832" y="169"/>
                  <a:pt x="830" y="173"/>
                </a:cubicBezTo>
                <a:cubicBezTo>
                  <a:pt x="831" y="173"/>
                  <a:pt x="834" y="176"/>
                  <a:pt x="834" y="171"/>
                </a:cubicBezTo>
                <a:close/>
                <a:moveTo>
                  <a:pt x="829" y="174"/>
                </a:moveTo>
                <a:cubicBezTo>
                  <a:pt x="829" y="174"/>
                  <a:pt x="830" y="174"/>
                  <a:pt x="830" y="173"/>
                </a:cubicBezTo>
                <a:cubicBezTo>
                  <a:pt x="829" y="173"/>
                  <a:pt x="829" y="174"/>
                  <a:pt x="829" y="174"/>
                </a:cubicBezTo>
                <a:close/>
                <a:moveTo>
                  <a:pt x="585" y="188"/>
                </a:moveTo>
                <a:cubicBezTo>
                  <a:pt x="588" y="193"/>
                  <a:pt x="590" y="188"/>
                  <a:pt x="593" y="188"/>
                </a:cubicBezTo>
                <a:cubicBezTo>
                  <a:pt x="590" y="190"/>
                  <a:pt x="590" y="190"/>
                  <a:pt x="593" y="190"/>
                </a:cubicBezTo>
                <a:cubicBezTo>
                  <a:pt x="593" y="190"/>
                  <a:pt x="598" y="180"/>
                  <a:pt x="596" y="180"/>
                </a:cubicBezTo>
                <a:cubicBezTo>
                  <a:pt x="596" y="180"/>
                  <a:pt x="580" y="185"/>
                  <a:pt x="585" y="188"/>
                </a:cubicBezTo>
                <a:close/>
                <a:moveTo>
                  <a:pt x="322" y="70"/>
                </a:moveTo>
                <a:cubicBezTo>
                  <a:pt x="316" y="78"/>
                  <a:pt x="322" y="75"/>
                  <a:pt x="322" y="75"/>
                </a:cubicBezTo>
                <a:cubicBezTo>
                  <a:pt x="322" y="75"/>
                  <a:pt x="327" y="65"/>
                  <a:pt x="322" y="70"/>
                </a:cubicBezTo>
                <a:close/>
                <a:moveTo>
                  <a:pt x="560" y="109"/>
                </a:moveTo>
                <a:cubicBezTo>
                  <a:pt x="568" y="117"/>
                  <a:pt x="573" y="120"/>
                  <a:pt x="581" y="120"/>
                </a:cubicBezTo>
                <a:cubicBezTo>
                  <a:pt x="581" y="101"/>
                  <a:pt x="547" y="86"/>
                  <a:pt x="550" y="109"/>
                </a:cubicBezTo>
                <a:cubicBezTo>
                  <a:pt x="552" y="112"/>
                  <a:pt x="555" y="112"/>
                  <a:pt x="560" y="109"/>
                </a:cubicBezTo>
                <a:close/>
                <a:moveTo>
                  <a:pt x="301" y="86"/>
                </a:moveTo>
                <a:cubicBezTo>
                  <a:pt x="301" y="86"/>
                  <a:pt x="311" y="88"/>
                  <a:pt x="306" y="83"/>
                </a:cubicBezTo>
                <a:cubicBezTo>
                  <a:pt x="306" y="83"/>
                  <a:pt x="301" y="83"/>
                  <a:pt x="301" y="81"/>
                </a:cubicBezTo>
                <a:cubicBezTo>
                  <a:pt x="296" y="83"/>
                  <a:pt x="298" y="86"/>
                  <a:pt x="301" y="86"/>
                </a:cubicBezTo>
                <a:close/>
                <a:moveTo>
                  <a:pt x="757" y="101"/>
                </a:moveTo>
                <a:cubicBezTo>
                  <a:pt x="749" y="104"/>
                  <a:pt x="749" y="104"/>
                  <a:pt x="749" y="104"/>
                </a:cubicBezTo>
                <a:cubicBezTo>
                  <a:pt x="749" y="104"/>
                  <a:pt x="754" y="107"/>
                  <a:pt x="757" y="101"/>
                </a:cubicBezTo>
                <a:close/>
                <a:moveTo>
                  <a:pt x="190" y="221"/>
                </a:moveTo>
                <a:cubicBezTo>
                  <a:pt x="187" y="221"/>
                  <a:pt x="190" y="226"/>
                  <a:pt x="190" y="226"/>
                </a:cubicBezTo>
                <a:cubicBezTo>
                  <a:pt x="192" y="226"/>
                  <a:pt x="195" y="223"/>
                  <a:pt x="190" y="221"/>
                </a:cubicBezTo>
                <a:close/>
                <a:moveTo>
                  <a:pt x="158" y="229"/>
                </a:moveTo>
                <a:cubicBezTo>
                  <a:pt x="156" y="223"/>
                  <a:pt x="143" y="231"/>
                  <a:pt x="138" y="231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1"/>
                  <a:pt x="153" y="231"/>
                  <a:pt x="158" y="229"/>
                </a:cubicBezTo>
                <a:close/>
                <a:moveTo>
                  <a:pt x="174" y="226"/>
                </a:moveTo>
                <a:cubicBezTo>
                  <a:pt x="179" y="226"/>
                  <a:pt x="184" y="229"/>
                  <a:pt x="184" y="223"/>
                </a:cubicBezTo>
                <a:cubicBezTo>
                  <a:pt x="184" y="216"/>
                  <a:pt x="158" y="226"/>
                  <a:pt x="161" y="229"/>
                </a:cubicBezTo>
                <a:cubicBezTo>
                  <a:pt x="164" y="229"/>
                  <a:pt x="171" y="226"/>
                  <a:pt x="174" y="226"/>
                </a:cubicBezTo>
                <a:close/>
                <a:moveTo>
                  <a:pt x="197" y="226"/>
                </a:moveTo>
                <a:cubicBezTo>
                  <a:pt x="200" y="226"/>
                  <a:pt x="208" y="221"/>
                  <a:pt x="210" y="221"/>
                </a:cubicBezTo>
                <a:cubicBezTo>
                  <a:pt x="210" y="218"/>
                  <a:pt x="208" y="216"/>
                  <a:pt x="200" y="218"/>
                </a:cubicBezTo>
                <a:cubicBezTo>
                  <a:pt x="202" y="218"/>
                  <a:pt x="190" y="226"/>
                  <a:pt x="197" y="226"/>
                </a:cubicBezTo>
                <a:close/>
                <a:moveTo>
                  <a:pt x="234" y="218"/>
                </a:moveTo>
                <a:cubicBezTo>
                  <a:pt x="236" y="216"/>
                  <a:pt x="223" y="216"/>
                  <a:pt x="223" y="216"/>
                </a:cubicBezTo>
                <a:cubicBezTo>
                  <a:pt x="223" y="216"/>
                  <a:pt x="213" y="216"/>
                  <a:pt x="215" y="221"/>
                </a:cubicBezTo>
                <a:cubicBezTo>
                  <a:pt x="221" y="223"/>
                  <a:pt x="228" y="218"/>
                  <a:pt x="234" y="218"/>
                </a:cubicBezTo>
                <a:close/>
                <a:moveTo>
                  <a:pt x="972" y="618"/>
                </a:moveTo>
                <a:cubicBezTo>
                  <a:pt x="972" y="600"/>
                  <a:pt x="959" y="603"/>
                  <a:pt x="948" y="597"/>
                </a:cubicBezTo>
                <a:cubicBezTo>
                  <a:pt x="938" y="592"/>
                  <a:pt x="954" y="582"/>
                  <a:pt x="948" y="577"/>
                </a:cubicBezTo>
                <a:cubicBezTo>
                  <a:pt x="943" y="561"/>
                  <a:pt x="923" y="551"/>
                  <a:pt x="933" y="538"/>
                </a:cubicBezTo>
                <a:cubicBezTo>
                  <a:pt x="938" y="530"/>
                  <a:pt x="951" y="504"/>
                  <a:pt x="935" y="501"/>
                </a:cubicBezTo>
                <a:cubicBezTo>
                  <a:pt x="933" y="501"/>
                  <a:pt x="943" y="475"/>
                  <a:pt x="933" y="473"/>
                </a:cubicBezTo>
                <a:cubicBezTo>
                  <a:pt x="923" y="467"/>
                  <a:pt x="923" y="465"/>
                  <a:pt x="920" y="455"/>
                </a:cubicBezTo>
                <a:cubicBezTo>
                  <a:pt x="917" y="439"/>
                  <a:pt x="928" y="444"/>
                  <a:pt x="928" y="434"/>
                </a:cubicBezTo>
                <a:cubicBezTo>
                  <a:pt x="928" y="416"/>
                  <a:pt x="894" y="379"/>
                  <a:pt x="871" y="377"/>
                </a:cubicBezTo>
                <a:cubicBezTo>
                  <a:pt x="873" y="371"/>
                  <a:pt x="873" y="356"/>
                  <a:pt x="876" y="353"/>
                </a:cubicBezTo>
                <a:cubicBezTo>
                  <a:pt x="881" y="345"/>
                  <a:pt x="891" y="345"/>
                  <a:pt x="894" y="335"/>
                </a:cubicBezTo>
                <a:cubicBezTo>
                  <a:pt x="899" y="317"/>
                  <a:pt x="904" y="301"/>
                  <a:pt x="894" y="286"/>
                </a:cubicBezTo>
                <a:cubicBezTo>
                  <a:pt x="884" y="268"/>
                  <a:pt x="891" y="239"/>
                  <a:pt x="873" y="229"/>
                </a:cubicBezTo>
                <a:cubicBezTo>
                  <a:pt x="873" y="226"/>
                  <a:pt x="881" y="223"/>
                  <a:pt x="878" y="221"/>
                </a:cubicBezTo>
                <a:cubicBezTo>
                  <a:pt x="876" y="218"/>
                  <a:pt x="863" y="223"/>
                  <a:pt x="853" y="221"/>
                </a:cubicBezTo>
                <a:cubicBezTo>
                  <a:pt x="850" y="221"/>
                  <a:pt x="842" y="216"/>
                  <a:pt x="840" y="213"/>
                </a:cubicBezTo>
                <a:cubicBezTo>
                  <a:pt x="837" y="210"/>
                  <a:pt x="829" y="208"/>
                  <a:pt x="834" y="200"/>
                </a:cubicBezTo>
                <a:cubicBezTo>
                  <a:pt x="845" y="190"/>
                  <a:pt x="834" y="195"/>
                  <a:pt x="834" y="184"/>
                </a:cubicBezTo>
                <a:cubicBezTo>
                  <a:pt x="834" y="174"/>
                  <a:pt x="824" y="182"/>
                  <a:pt x="827" y="166"/>
                </a:cubicBezTo>
                <a:cubicBezTo>
                  <a:pt x="829" y="161"/>
                  <a:pt x="821" y="161"/>
                  <a:pt x="821" y="153"/>
                </a:cubicBezTo>
                <a:cubicBezTo>
                  <a:pt x="821" y="148"/>
                  <a:pt x="796" y="166"/>
                  <a:pt x="796" y="166"/>
                </a:cubicBezTo>
                <a:cubicBezTo>
                  <a:pt x="796" y="166"/>
                  <a:pt x="788" y="153"/>
                  <a:pt x="788" y="151"/>
                </a:cubicBezTo>
                <a:cubicBezTo>
                  <a:pt x="788" y="151"/>
                  <a:pt x="759" y="138"/>
                  <a:pt x="757" y="132"/>
                </a:cubicBezTo>
                <a:cubicBezTo>
                  <a:pt x="757" y="127"/>
                  <a:pt x="749" y="109"/>
                  <a:pt x="749" y="107"/>
                </a:cubicBezTo>
                <a:cubicBezTo>
                  <a:pt x="746" y="112"/>
                  <a:pt x="736" y="112"/>
                  <a:pt x="736" y="120"/>
                </a:cubicBezTo>
                <a:cubicBezTo>
                  <a:pt x="739" y="130"/>
                  <a:pt x="723" y="120"/>
                  <a:pt x="726" y="120"/>
                </a:cubicBezTo>
                <a:cubicBezTo>
                  <a:pt x="720" y="122"/>
                  <a:pt x="713" y="117"/>
                  <a:pt x="708" y="125"/>
                </a:cubicBezTo>
                <a:cubicBezTo>
                  <a:pt x="697" y="120"/>
                  <a:pt x="692" y="143"/>
                  <a:pt x="695" y="143"/>
                </a:cubicBezTo>
                <a:cubicBezTo>
                  <a:pt x="676" y="143"/>
                  <a:pt x="695" y="130"/>
                  <a:pt x="689" y="130"/>
                </a:cubicBezTo>
                <a:cubicBezTo>
                  <a:pt x="687" y="127"/>
                  <a:pt x="702" y="120"/>
                  <a:pt x="708" y="120"/>
                </a:cubicBezTo>
                <a:cubicBezTo>
                  <a:pt x="705" y="120"/>
                  <a:pt x="718" y="112"/>
                  <a:pt x="718" y="112"/>
                </a:cubicBezTo>
                <a:cubicBezTo>
                  <a:pt x="726" y="112"/>
                  <a:pt x="741" y="117"/>
                  <a:pt x="744" y="107"/>
                </a:cubicBezTo>
                <a:cubicBezTo>
                  <a:pt x="741" y="112"/>
                  <a:pt x="726" y="109"/>
                  <a:pt x="715" y="107"/>
                </a:cubicBezTo>
                <a:cubicBezTo>
                  <a:pt x="708" y="107"/>
                  <a:pt x="697" y="96"/>
                  <a:pt x="697" y="112"/>
                </a:cubicBezTo>
                <a:cubicBezTo>
                  <a:pt x="697" y="120"/>
                  <a:pt x="682" y="122"/>
                  <a:pt x="676" y="127"/>
                </a:cubicBezTo>
                <a:cubicBezTo>
                  <a:pt x="669" y="140"/>
                  <a:pt x="664" y="158"/>
                  <a:pt x="656" y="158"/>
                </a:cubicBezTo>
                <a:cubicBezTo>
                  <a:pt x="648" y="158"/>
                  <a:pt x="640" y="164"/>
                  <a:pt x="632" y="164"/>
                </a:cubicBezTo>
                <a:cubicBezTo>
                  <a:pt x="625" y="164"/>
                  <a:pt x="622" y="158"/>
                  <a:pt x="617" y="161"/>
                </a:cubicBezTo>
                <a:cubicBezTo>
                  <a:pt x="614" y="161"/>
                  <a:pt x="594" y="177"/>
                  <a:pt x="596" y="179"/>
                </a:cubicBezTo>
                <a:cubicBezTo>
                  <a:pt x="604" y="182"/>
                  <a:pt x="607" y="171"/>
                  <a:pt x="612" y="171"/>
                </a:cubicBezTo>
                <a:cubicBezTo>
                  <a:pt x="609" y="171"/>
                  <a:pt x="596" y="190"/>
                  <a:pt x="596" y="192"/>
                </a:cubicBezTo>
                <a:cubicBezTo>
                  <a:pt x="594" y="208"/>
                  <a:pt x="594" y="200"/>
                  <a:pt x="586" y="200"/>
                </a:cubicBezTo>
                <a:cubicBezTo>
                  <a:pt x="575" y="200"/>
                  <a:pt x="575" y="200"/>
                  <a:pt x="575" y="200"/>
                </a:cubicBezTo>
                <a:cubicBezTo>
                  <a:pt x="578" y="200"/>
                  <a:pt x="570" y="187"/>
                  <a:pt x="568" y="184"/>
                </a:cubicBezTo>
                <a:cubicBezTo>
                  <a:pt x="565" y="184"/>
                  <a:pt x="550" y="184"/>
                  <a:pt x="547" y="187"/>
                </a:cubicBezTo>
                <a:cubicBezTo>
                  <a:pt x="537" y="195"/>
                  <a:pt x="531" y="192"/>
                  <a:pt x="547" y="203"/>
                </a:cubicBezTo>
                <a:cubicBezTo>
                  <a:pt x="534" y="195"/>
                  <a:pt x="521" y="221"/>
                  <a:pt x="511" y="221"/>
                </a:cubicBezTo>
                <a:cubicBezTo>
                  <a:pt x="506" y="221"/>
                  <a:pt x="534" y="200"/>
                  <a:pt x="534" y="200"/>
                </a:cubicBezTo>
                <a:cubicBezTo>
                  <a:pt x="534" y="187"/>
                  <a:pt x="531" y="190"/>
                  <a:pt x="524" y="179"/>
                </a:cubicBezTo>
                <a:cubicBezTo>
                  <a:pt x="524" y="179"/>
                  <a:pt x="547" y="161"/>
                  <a:pt x="550" y="161"/>
                </a:cubicBezTo>
                <a:cubicBezTo>
                  <a:pt x="563" y="153"/>
                  <a:pt x="555" y="148"/>
                  <a:pt x="555" y="140"/>
                </a:cubicBezTo>
                <a:cubicBezTo>
                  <a:pt x="555" y="122"/>
                  <a:pt x="560" y="132"/>
                  <a:pt x="563" y="122"/>
                </a:cubicBezTo>
                <a:cubicBezTo>
                  <a:pt x="565" y="117"/>
                  <a:pt x="550" y="125"/>
                  <a:pt x="547" y="125"/>
                </a:cubicBezTo>
                <a:cubicBezTo>
                  <a:pt x="547" y="125"/>
                  <a:pt x="542" y="120"/>
                  <a:pt x="531" y="130"/>
                </a:cubicBezTo>
                <a:cubicBezTo>
                  <a:pt x="521" y="138"/>
                  <a:pt x="521" y="130"/>
                  <a:pt x="508" y="125"/>
                </a:cubicBezTo>
                <a:cubicBezTo>
                  <a:pt x="503" y="120"/>
                  <a:pt x="493" y="117"/>
                  <a:pt x="485" y="112"/>
                </a:cubicBezTo>
                <a:cubicBezTo>
                  <a:pt x="469" y="107"/>
                  <a:pt x="474" y="130"/>
                  <a:pt x="464" y="130"/>
                </a:cubicBezTo>
                <a:cubicBezTo>
                  <a:pt x="467" y="109"/>
                  <a:pt x="467" y="109"/>
                  <a:pt x="467" y="109"/>
                </a:cubicBezTo>
                <a:cubicBezTo>
                  <a:pt x="467" y="99"/>
                  <a:pt x="443" y="109"/>
                  <a:pt x="438" y="107"/>
                </a:cubicBezTo>
                <a:cubicBezTo>
                  <a:pt x="446" y="109"/>
                  <a:pt x="459" y="78"/>
                  <a:pt x="449" y="68"/>
                </a:cubicBezTo>
                <a:cubicBezTo>
                  <a:pt x="456" y="75"/>
                  <a:pt x="449" y="57"/>
                  <a:pt x="449" y="57"/>
                </a:cubicBezTo>
                <a:cubicBezTo>
                  <a:pt x="449" y="44"/>
                  <a:pt x="441" y="55"/>
                  <a:pt x="438" y="55"/>
                </a:cubicBezTo>
                <a:cubicBezTo>
                  <a:pt x="428" y="57"/>
                  <a:pt x="415" y="39"/>
                  <a:pt x="410" y="39"/>
                </a:cubicBezTo>
                <a:cubicBezTo>
                  <a:pt x="410" y="36"/>
                  <a:pt x="397" y="47"/>
                  <a:pt x="397" y="47"/>
                </a:cubicBezTo>
                <a:cubicBezTo>
                  <a:pt x="394" y="31"/>
                  <a:pt x="392" y="42"/>
                  <a:pt x="384" y="47"/>
                </a:cubicBezTo>
                <a:cubicBezTo>
                  <a:pt x="373" y="49"/>
                  <a:pt x="376" y="36"/>
                  <a:pt x="371" y="36"/>
                </a:cubicBezTo>
                <a:cubicBezTo>
                  <a:pt x="355" y="31"/>
                  <a:pt x="342" y="26"/>
                  <a:pt x="327" y="29"/>
                </a:cubicBezTo>
                <a:cubicBezTo>
                  <a:pt x="319" y="29"/>
                  <a:pt x="319" y="21"/>
                  <a:pt x="314" y="31"/>
                </a:cubicBezTo>
                <a:cubicBezTo>
                  <a:pt x="311" y="39"/>
                  <a:pt x="324" y="55"/>
                  <a:pt x="322" y="57"/>
                </a:cubicBezTo>
                <a:cubicBezTo>
                  <a:pt x="322" y="55"/>
                  <a:pt x="332" y="83"/>
                  <a:pt x="332" y="83"/>
                </a:cubicBezTo>
                <a:cubicBezTo>
                  <a:pt x="332" y="83"/>
                  <a:pt x="350" y="88"/>
                  <a:pt x="348" y="94"/>
                </a:cubicBezTo>
                <a:cubicBezTo>
                  <a:pt x="342" y="99"/>
                  <a:pt x="329" y="91"/>
                  <a:pt x="329" y="101"/>
                </a:cubicBezTo>
                <a:cubicBezTo>
                  <a:pt x="332" y="112"/>
                  <a:pt x="348" y="99"/>
                  <a:pt x="348" y="99"/>
                </a:cubicBezTo>
                <a:cubicBezTo>
                  <a:pt x="348" y="99"/>
                  <a:pt x="342" y="109"/>
                  <a:pt x="337" y="117"/>
                </a:cubicBezTo>
                <a:cubicBezTo>
                  <a:pt x="337" y="117"/>
                  <a:pt x="309" y="112"/>
                  <a:pt x="314" y="120"/>
                </a:cubicBezTo>
                <a:cubicBezTo>
                  <a:pt x="316" y="120"/>
                  <a:pt x="316" y="122"/>
                  <a:pt x="316" y="122"/>
                </a:cubicBezTo>
                <a:cubicBezTo>
                  <a:pt x="283" y="135"/>
                  <a:pt x="342" y="143"/>
                  <a:pt x="342" y="132"/>
                </a:cubicBezTo>
                <a:cubicBezTo>
                  <a:pt x="342" y="143"/>
                  <a:pt x="324" y="140"/>
                  <a:pt x="332" y="158"/>
                </a:cubicBezTo>
                <a:cubicBezTo>
                  <a:pt x="332" y="161"/>
                  <a:pt x="340" y="164"/>
                  <a:pt x="342" y="169"/>
                </a:cubicBezTo>
                <a:cubicBezTo>
                  <a:pt x="353" y="182"/>
                  <a:pt x="337" y="174"/>
                  <a:pt x="332" y="179"/>
                </a:cubicBezTo>
                <a:cubicBezTo>
                  <a:pt x="329" y="182"/>
                  <a:pt x="335" y="187"/>
                  <a:pt x="337" y="190"/>
                </a:cubicBezTo>
                <a:cubicBezTo>
                  <a:pt x="340" y="210"/>
                  <a:pt x="358" y="200"/>
                  <a:pt x="371" y="203"/>
                </a:cubicBezTo>
                <a:cubicBezTo>
                  <a:pt x="381" y="205"/>
                  <a:pt x="386" y="213"/>
                  <a:pt x="392" y="223"/>
                </a:cubicBezTo>
                <a:cubicBezTo>
                  <a:pt x="397" y="234"/>
                  <a:pt x="412" y="265"/>
                  <a:pt x="428" y="262"/>
                </a:cubicBezTo>
                <a:cubicBezTo>
                  <a:pt x="405" y="265"/>
                  <a:pt x="392" y="242"/>
                  <a:pt x="384" y="221"/>
                </a:cubicBezTo>
                <a:cubicBezTo>
                  <a:pt x="376" y="192"/>
                  <a:pt x="350" y="221"/>
                  <a:pt x="332" y="213"/>
                </a:cubicBezTo>
                <a:cubicBezTo>
                  <a:pt x="309" y="203"/>
                  <a:pt x="314" y="200"/>
                  <a:pt x="298" y="226"/>
                </a:cubicBezTo>
                <a:cubicBezTo>
                  <a:pt x="291" y="242"/>
                  <a:pt x="311" y="255"/>
                  <a:pt x="306" y="262"/>
                </a:cubicBezTo>
                <a:cubicBezTo>
                  <a:pt x="306" y="265"/>
                  <a:pt x="293" y="286"/>
                  <a:pt x="296" y="286"/>
                </a:cubicBezTo>
                <a:cubicBezTo>
                  <a:pt x="291" y="286"/>
                  <a:pt x="296" y="268"/>
                  <a:pt x="296" y="268"/>
                </a:cubicBezTo>
                <a:cubicBezTo>
                  <a:pt x="298" y="257"/>
                  <a:pt x="296" y="260"/>
                  <a:pt x="285" y="257"/>
                </a:cubicBezTo>
                <a:cubicBezTo>
                  <a:pt x="280" y="255"/>
                  <a:pt x="278" y="239"/>
                  <a:pt x="272" y="255"/>
                </a:cubicBezTo>
                <a:cubicBezTo>
                  <a:pt x="267" y="265"/>
                  <a:pt x="272" y="262"/>
                  <a:pt x="278" y="262"/>
                </a:cubicBezTo>
                <a:cubicBezTo>
                  <a:pt x="280" y="262"/>
                  <a:pt x="275" y="281"/>
                  <a:pt x="275" y="281"/>
                </a:cubicBezTo>
                <a:cubicBezTo>
                  <a:pt x="270" y="291"/>
                  <a:pt x="265" y="275"/>
                  <a:pt x="257" y="273"/>
                </a:cubicBezTo>
                <a:cubicBezTo>
                  <a:pt x="254" y="273"/>
                  <a:pt x="244" y="270"/>
                  <a:pt x="257" y="265"/>
                </a:cubicBezTo>
                <a:cubicBezTo>
                  <a:pt x="272" y="257"/>
                  <a:pt x="247" y="229"/>
                  <a:pt x="239" y="229"/>
                </a:cubicBezTo>
                <a:cubicBezTo>
                  <a:pt x="226" y="226"/>
                  <a:pt x="210" y="234"/>
                  <a:pt x="197" y="234"/>
                </a:cubicBezTo>
                <a:cubicBezTo>
                  <a:pt x="192" y="234"/>
                  <a:pt x="184" y="231"/>
                  <a:pt x="174" y="231"/>
                </a:cubicBezTo>
                <a:cubicBezTo>
                  <a:pt x="164" y="231"/>
                  <a:pt x="151" y="249"/>
                  <a:pt x="156" y="257"/>
                </a:cubicBezTo>
                <a:cubicBezTo>
                  <a:pt x="153" y="257"/>
                  <a:pt x="156" y="260"/>
                  <a:pt x="153" y="262"/>
                </a:cubicBezTo>
                <a:cubicBezTo>
                  <a:pt x="148" y="257"/>
                  <a:pt x="151" y="260"/>
                  <a:pt x="146" y="257"/>
                </a:cubicBezTo>
                <a:cubicBezTo>
                  <a:pt x="148" y="268"/>
                  <a:pt x="146" y="281"/>
                  <a:pt x="143" y="291"/>
                </a:cubicBezTo>
                <a:cubicBezTo>
                  <a:pt x="169" y="294"/>
                  <a:pt x="161" y="296"/>
                  <a:pt x="164" y="314"/>
                </a:cubicBezTo>
                <a:cubicBezTo>
                  <a:pt x="164" y="322"/>
                  <a:pt x="158" y="335"/>
                  <a:pt x="158" y="343"/>
                </a:cubicBezTo>
                <a:cubicBezTo>
                  <a:pt x="161" y="353"/>
                  <a:pt x="153" y="366"/>
                  <a:pt x="148" y="374"/>
                </a:cubicBezTo>
                <a:cubicBezTo>
                  <a:pt x="140" y="384"/>
                  <a:pt x="148" y="405"/>
                  <a:pt x="135" y="410"/>
                </a:cubicBezTo>
                <a:cubicBezTo>
                  <a:pt x="127" y="413"/>
                  <a:pt x="96" y="395"/>
                  <a:pt x="109" y="418"/>
                </a:cubicBezTo>
                <a:cubicBezTo>
                  <a:pt x="86" y="429"/>
                  <a:pt x="122" y="455"/>
                  <a:pt x="130" y="436"/>
                </a:cubicBezTo>
                <a:cubicBezTo>
                  <a:pt x="146" y="452"/>
                  <a:pt x="127" y="467"/>
                  <a:pt x="140" y="475"/>
                </a:cubicBezTo>
                <a:cubicBezTo>
                  <a:pt x="135" y="478"/>
                  <a:pt x="117" y="496"/>
                  <a:pt x="117" y="496"/>
                </a:cubicBezTo>
                <a:cubicBezTo>
                  <a:pt x="107" y="496"/>
                  <a:pt x="102" y="501"/>
                  <a:pt x="96" y="509"/>
                </a:cubicBezTo>
                <a:cubicBezTo>
                  <a:pt x="117" y="509"/>
                  <a:pt x="107" y="535"/>
                  <a:pt x="102" y="532"/>
                </a:cubicBezTo>
                <a:cubicBezTo>
                  <a:pt x="89" y="522"/>
                  <a:pt x="78" y="540"/>
                  <a:pt x="68" y="538"/>
                </a:cubicBezTo>
                <a:cubicBezTo>
                  <a:pt x="68" y="543"/>
                  <a:pt x="68" y="543"/>
                  <a:pt x="68" y="543"/>
                </a:cubicBezTo>
                <a:cubicBezTo>
                  <a:pt x="60" y="538"/>
                  <a:pt x="45" y="532"/>
                  <a:pt x="34" y="532"/>
                </a:cubicBezTo>
                <a:cubicBezTo>
                  <a:pt x="37" y="535"/>
                  <a:pt x="37" y="540"/>
                  <a:pt x="39" y="543"/>
                </a:cubicBezTo>
                <a:cubicBezTo>
                  <a:pt x="32" y="538"/>
                  <a:pt x="26" y="540"/>
                  <a:pt x="19" y="540"/>
                </a:cubicBezTo>
                <a:cubicBezTo>
                  <a:pt x="19" y="540"/>
                  <a:pt x="26" y="566"/>
                  <a:pt x="26" y="561"/>
                </a:cubicBezTo>
                <a:cubicBezTo>
                  <a:pt x="26" y="571"/>
                  <a:pt x="32" y="582"/>
                  <a:pt x="37" y="590"/>
                </a:cubicBezTo>
                <a:cubicBezTo>
                  <a:pt x="42" y="597"/>
                  <a:pt x="42" y="610"/>
                  <a:pt x="42" y="621"/>
                </a:cubicBezTo>
                <a:cubicBezTo>
                  <a:pt x="42" y="634"/>
                  <a:pt x="21" y="636"/>
                  <a:pt x="26" y="657"/>
                </a:cubicBezTo>
                <a:cubicBezTo>
                  <a:pt x="34" y="655"/>
                  <a:pt x="34" y="655"/>
                  <a:pt x="34" y="655"/>
                </a:cubicBezTo>
                <a:cubicBezTo>
                  <a:pt x="32" y="667"/>
                  <a:pt x="16" y="665"/>
                  <a:pt x="13" y="678"/>
                </a:cubicBezTo>
                <a:cubicBezTo>
                  <a:pt x="11" y="675"/>
                  <a:pt x="11" y="673"/>
                  <a:pt x="8" y="670"/>
                </a:cubicBezTo>
                <a:cubicBezTo>
                  <a:pt x="0" y="673"/>
                  <a:pt x="0" y="680"/>
                  <a:pt x="3" y="686"/>
                </a:cubicBezTo>
                <a:cubicBezTo>
                  <a:pt x="21" y="680"/>
                  <a:pt x="21" y="699"/>
                  <a:pt x="24" y="709"/>
                </a:cubicBezTo>
                <a:cubicBezTo>
                  <a:pt x="19" y="709"/>
                  <a:pt x="16" y="712"/>
                  <a:pt x="11" y="717"/>
                </a:cubicBezTo>
                <a:cubicBezTo>
                  <a:pt x="13" y="727"/>
                  <a:pt x="29" y="748"/>
                  <a:pt x="39" y="751"/>
                </a:cubicBezTo>
                <a:cubicBezTo>
                  <a:pt x="37" y="753"/>
                  <a:pt x="29" y="758"/>
                  <a:pt x="29" y="761"/>
                </a:cubicBezTo>
                <a:cubicBezTo>
                  <a:pt x="29" y="777"/>
                  <a:pt x="39" y="766"/>
                  <a:pt x="45" y="774"/>
                </a:cubicBezTo>
                <a:cubicBezTo>
                  <a:pt x="47" y="777"/>
                  <a:pt x="55" y="797"/>
                  <a:pt x="52" y="802"/>
                </a:cubicBezTo>
                <a:cubicBezTo>
                  <a:pt x="47" y="805"/>
                  <a:pt x="34" y="808"/>
                  <a:pt x="29" y="815"/>
                </a:cubicBezTo>
                <a:cubicBezTo>
                  <a:pt x="24" y="821"/>
                  <a:pt x="21" y="834"/>
                  <a:pt x="21" y="841"/>
                </a:cubicBezTo>
                <a:cubicBezTo>
                  <a:pt x="21" y="860"/>
                  <a:pt x="32" y="886"/>
                  <a:pt x="45" y="883"/>
                </a:cubicBezTo>
                <a:cubicBezTo>
                  <a:pt x="47" y="896"/>
                  <a:pt x="63" y="886"/>
                  <a:pt x="60" y="906"/>
                </a:cubicBezTo>
                <a:cubicBezTo>
                  <a:pt x="57" y="909"/>
                  <a:pt x="45" y="922"/>
                  <a:pt x="42" y="925"/>
                </a:cubicBezTo>
                <a:cubicBezTo>
                  <a:pt x="37" y="927"/>
                  <a:pt x="39" y="935"/>
                  <a:pt x="39" y="940"/>
                </a:cubicBezTo>
                <a:cubicBezTo>
                  <a:pt x="37" y="953"/>
                  <a:pt x="47" y="945"/>
                  <a:pt x="60" y="956"/>
                </a:cubicBezTo>
                <a:cubicBezTo>
                  <a:pt x="63" y="958"/>
                  <a:pt x="63" y="966"/>
                  <a:pt x="57" y="969"/>
                </a:cubicBezTo>
                <a:cubicBezTo>
                  <a:pt x="60" y="966"/>
                  <a:pt x="76" y="995"/>
                  <a:pt x="76" y="992"/>
                </a:cubicBezTo>
                <a:cubicBezTo>
                  <a:pt x="78" y="997"/>
                  <a:pt x="73" y="1000"/>
                  <a:pt x="81" y="1002"/>
                </a:cubicBezTo>
                <a:cubicBezTo>
                  <a:pt x="89" y="1002"/>
                  <a:pt x="94" y="1002"/>
                  <a:pt x="89" y="995"/>
                </a:cubicBezTo>
                <a:cubicBezTo>
                  <a:pt x="96" y="995"/>
                  <a:pt x="109" y="997"/>
                  <a:pt x="109" y="1002"/>
                </a:cubicBezTo>
                <a:cubicBezTo>
                  <a:pt x="112" y="1021"/>
                  <a:pt x="114" y="1005"/>
                  <a:pt x="120" y="1005"/>
                </a:cubicBezTo>
                <a:cubicBezTo>
                  <a:pt x="120" y="1005"/>
                  <a:pt x="135" y="1013"/>
                  <a:pt x="140" y="1013"/>
                </a:cubicBezTo>
                <a:cubicBezTo>
                  <a:pt x="143" y="1013"/>
                  <a:pt x="143" y="1010"/>
                  <a:pt x="151" y="1008"/>
                </a:cubicBezTo>
                <a:cubicBezTo>
                  <a:pt x="151" y="1008"/>
                  <a:pt x="146" y="1005"/>
                  <a:pt x="153" y="1005"/>
                </a:cubicBezTo>
                <a:cubicBezTo>
                  <a:pt x="156" y="1005"/>
                  <a:pt x="158" y="1008"/>
                  <a:pt x="161" y="1008"/>
                </a:cubicBezTo>
                <a:cubicBezTo>
                  <a:pt x="156" y="1008"/>
                  <a:pt x="166" y="1021"/>
                  <a:pt x="169" y="1021"/>
                </a:cubicBezTo>
                <a:cubicBezTo>
                  <a:pt x="174" y="1023"/>
                  <a:pt x="200" y="1036"/>
                  <a:pt x="202" y="1031"/>
                </a:cubicBezTo>
                <a:cubicBezTo>
                  <a:pt x="210" y="1023"/>
                  <a:pt x="234" y="1041"/>
                  <a:pt x="241" y="1044"/>
                </a:cubicBezTo>
                <a:cubicBezTo>
                  <a:pt x="231" y="1049"/>
                  <a:pt x="234" y="1065"/>
                  <a:pt x="228" y="1073"/>
                </a:cubicBezTo>
                <a:cubicBezTo>
                  <a:pt x="223" y="1078"/>
                  <a:pt x="210" y="1075"/>
                  <a:pt x="208" y="1086"/>
                </a:cubicBezTo>
                <a:cubicBezTo>
                  <a:pt x="195" y="1104"/>
                  <a:pt x="195" y="1104"/>
                  <a:pt x="195" y="1104"/>
                </a:cubicBezTo>
                <a:cubicBezTo>
                  <a:pt x="182" y="1143"/>
                  <a:pt x="182" y="1143"/>
                  <a:pt x="182" y="1143"/>
                </a:cubicBezTo>
                <a:cubicBezTo>
                  <a:pt x="184" y="1150"/>
                  <a:pt x="179" y="1161"/>
                  <a:pt x="171" y="1169"/>
                </a:cubicBezTo>
                <a:cubicBezTo>
                  <a:pt x="166" y="1176"/>
                  <a:pt x="166" y="1208"/>
                  <a:pt x="164" y="1213"/>
                </a:cubicBezTo>
                <a:cubicBezTo>
                  <a:pt x="156" y="1234"/>
                  <a:pt x="151" y="1262"/>
                  <a:pt x="161" y="1278"/>
                </a:cubicBezTo>
                <a:cubicBezTo>
                  <a:pt x="164" y="1278"/>
                  <a:pt x="169" y="1280"/>
                  <a:pt x="171" y="1280"/>
                </a:cubicBezTo>
                <a:cubicBezTo>
                  <a:pt x="169" y="1280"/>
                  <a:pt x="166" y="1280"/>
                  <a:pt x="166" y="1283"/>
                </a:cubicBezTo>
                <a:cubicBezTo>
                  <a:pt x="174" y="1291"/>
                  <a:pt x="187" y="1275"/>
                  <a:pt x="213" y="1285"/>
                </a:cubicBezTo>
                <a:cubicBezTo>
                  <a:pt x="223" y="1291"/>
                  <a:pt x="228" y="1275"/>
                  <a:pt x="241" y="1278"/>
                </a:cubicBezTo>
                <a:cubicBezTo>
                  <a:pt x="249" y="1278"/>
                  <a:pt x="252" y="1288"/>
                  <a:pt x="267" y="1283"/>
                </a:cubicBezTo>
                <a:cubicBezTo>
                  <a:pt x="267" y="1275"/>
                  <a:pt x="272" y="1273"/>
                  <a:pt x="275" y="1280"/>
                </a:cubicBezTo>
                <a:cubicBezTo>
                  <a:pt x="293" y="1267"/>
                  <a:pt x="270" y="1273"/>
                  <a:pt x="267" y="1270"/>
                </a:cubicBezTo>
                <a:cubicBezTo>
                  <a:pt x="262" y="1267"/>
                  <a:pt x="257" y="1273"/>
                  <a:pt x="257" y="1265"/>
                </a:cubicBezTo>
                <a:cubicBezTo>
                  <a:pt x="254" y="1254"/>
                  <a:pt x="270" y="1249"/>
                  <a:pt x="275" y="1247"/>
                </a:cubicBezTo>
                <a:cubicBezTo>
                  <a:pt x="275" y="1247"/>
                  <a:pt x="280" y="1244"/>
                  <a:pt x="283" y="1249"/>
                </a:cubicBezTo>
                <a:cubicBezTo>
                  <a:pt x="291" y="1244"/>
                  <a:pt x="293" y="1257"/>
                  <a:pt x="298" y="1267"/>
                </a:cubicBezTo>
                <a:cubicBezTo>
                  <a:pt x="301" y="1265"/>
                  <a:pt x="301" y="1257"/>
                  <a:pt x="301" y="1254"/>
                </a:cubicBezTo>
                <a:cubicBezTo>
                  <a:pt x="306" y="1262"/>
                  <a:pt x="309" y="1270"/>
                  <a:pt x="314" y="1273"/>
                </a:cubicBezTo>
                <a:cubicBezTo>
                  <a:pt x="316" y="1273"/>
                  <a:pt x="327" y="1265"/>
                  <a:pt x="335" y="1267"/>
                </a:cubicBezTo>
                <a:cubicBezTo>
                  <a:pt x="342" y="1270"/>
                  <a:pt x="353" y="1273"/>
                  <a:pt x="360" y="1275"/>
                </a:cubicBezTo>
                <a:cubicBezTo>
                  <a:pt x="379" y="1280"/>
                  <a:pt x="381" y="1291"/>
                  <a:pt x="402" y="1293"/>
                </a:cubicBezTo>
                <a:cubicBezTo>
                  <a:pt x="412" y="1293"/>
                  <a:pt x="407" y="1280"/>
                  <a:pt x="417" y="1285"/>
                </a:cubicBezTo>
                <a:cubicBezTo>
                  <a:pt x="420" y="1285"/>
                  <a:pt x="433" y="1296"/>
                  <a:pt x="441" y="1304"/>
                </a:cubicBezTo>
                <a:cubicBezTo>
                  <a:pt x="449" y="1311"/>
                  <a:pt x="446" y="1311"/>
                  <a:pt x="451" y="1324"/>
                </a:cubicBezTo>
                <a:cubicBezTo>
                  <a:pt x="451" y="1322"/>
                  <a:pt x="459" y="1317"/>
                  <a:pt x="461" y="1319"/>
                </a:cubicBezTo>
                <a:cubicBezTo>
                  <a:pt x="469" y="1322"/>
                  <a:pt x="459" y="1335"/>
                  <a:pt x="459" y="1337"/>
                </a:cubicBezTo>
                <a:cubicBezTo>
                  <a:pt x="469" y="1335"/>
                  <a:pt x="493" y="1324"/>
                  <a:pt x="495" y="1311"/>
                </a:cubicBezTo>
                <a:cubicBezTo>
                  <a:pt x="495" y="1299"/>
                  <a:pt x="485" y="1291"/>
                  <a:pt x="495" y="1286"/>
                </a:cubicBezTo>
                <a:cubicBezTo>
                  <a:pt x="493" y="1288"/>
                  <a:pt x="498" y="1303"/>
                  <a:pt x="503" y="1291"/>
                </a:cubicBezTo>
                <a:cubicBezTo>
                  <a:pt x="508" y="1285"/>
                  <a:pt x="542" y="1293"/>
                  <a:pt x="539" y="1293"/>
                </a:cubicBezTo>
                <a:cubicBezTo>
                  <a:pt x="544" y="1296"/>
                  <a:pt x="542" y="1298"/>
                  <a:pt x="539" y="1304"/>
                </a:cubicBezTo>
                <a:cubicBezTo>
                  <a:pt x="544" y="1306"/>
                  <a:pt x="550" y="1311"/>
                  <a:pt x="550" y="1319"/>
                </a:cubicBezTo>
                <a:cubicBezTo>
                  <a:pt x="563" y="1319"/>
                  <a:pt x="573" y="1317"/>
                  <a:pt x="581" y="1311"/>
                </a:cubicBezTo>
                <a:cubicBezTo>
                  <a:pt x="578" y="1319"/>
                  <a:pt x="578" y="1319"/>
                  <a:pt x="578" y="1319"/>
                </a:cubicBezTo>
                <a:cubicBezTo>
                  <a:pt x="588" y="1317"/>
                  <a:pt x="591" y="1306"/>
                  <a:pt x="604" y="1311"/>
                </a:cubicBezTo>
                <a:cubicBezTo>
                  <a:pt x="604" y="1309"/>
                  <a:pt x="599" y="1306"/>
                  <a:pt x="599" y="1306"/>
                </a:cubicBezTo>
                <a:cubicBezTo>
                  <a:pt x="604" y="1298"/>
                  <a:pt x="619" y="1288"/>
                  <a:pt x="625" y="1285"/>
                </a:cubicBezTo>
                <a:cubicBezTo>
                  <a:pt x="635" y="1283"/>
                  <a:pt x="648" y="1283"/>
                  <a:pt x="656" y="1280"/>
                </a:cubicBezTo>
                <a:cubicBezTo>
                  <a:pt x="661" y="1280"/>
                  <a:pt x="689" y="1283"/>
                  <a:pt x="692" y="1280"/>
                </a:cubicBezTo>
                <a:cubicBezTo>
                  <a:pt x="700" y="1273"/>
                  <a:pt x="679" y="1267"/>
                  <a:pt x="697" y="1254"/>
                </a:cubicBezTo>
                <a:cubicBezTo>
                  <a:pt x="697" y="1270"/>
                  <a:pt x="697" y="1270"/>
                  <a:pt x="697" y="1270"/>
                </a:cubicBezTo>
                <a:cubicBezTo>
                  <a:pt x="710" y="1265"/>
                  <a:pt x="718" y="1270"/>
                  <a:pt x="731" y="1278"/>
                </a:cubicBezTo>
                <a:cubicBezTo>
                  <a:pt x="741" y="1285"/>
                  <a:pt x="744" y="1257"/>
                  <a:pt x="762" y="1267"/>
                </a:cubicBezTo>
                <a:cubicBezTo>
                  <a:pt x="759" y="1270"/>
                  <a:pt x="757" y="1285"/>
                  <a:pt x="759" y="1288"/>
                </a:cubicBezTo>
                <a:cubicBezTo>
                  <a:pt x="762" y="1293"/>
                  <a:pt x="785" y="1304"/>
                  <a:pt x="790" y="1298"/>
                </a:cubicBezTo>
                <a:cubicBezTo>
                  <a:pt x="793" y="1293"/>
                  <a:pt x="796" y="1273"/>
                  <a:pt x="796" y="1270"/>
                </a:cubicBezTo>
                <a:cubicBezTo>
                  <a:pt x="790" y="1262"/>
                  <a:pt x="788" y="1257"/>
                  <a:pt x="775" y="1262"/>
                </a:cubicBezTo>
                <a:cubicBezTo>
                  <a:pt x="777" y="1244"/>
                  <a:pt x="790" y="1241"/>
                  <a:pt x="780" y="1226"/>
                </a:cubicBezTo>
                <a:cubicBezTo>
                  <a:pt x="775" y="1215"/>
                  <a:pt x="767" y="1215"/>
                  <a:pt x="765" y="1208"/>
                </a:cubicBezTo>
                <a:cubicBezTo>
                  <a:pt x="762" y="1202"/>
                  <a:pt x="746" y="1195"/>
                  <a:pt x="757" y="1189"/>
                </a:cubicBezTo>
                <a:cubicBezTo>
                  <a:pt x="767" y="1187"/>
                  <a:pt x="780" y="1166"/>
                  <a:pt x="785" y="1163"/>
                </a:cubicBezTo>
                <a:cubicBezTo>
                  <a:pt x="793" y="1161"/>
                  <a:pt x="801" y="1158"/>
                  <a:pt x="809" y="1158"/>
                </a:cubicBezTo>
                <a:cubicBezTo>
                  <a:pt x="827" y="1158"/>
                  <a:pt x="834" y="1125"/>
                  <a:pt x="829" y="1114"/>
                </a:cubicBezTo>
                <a:cubicBezTo>
                  <a:pt x="840" y="1109"/>
                  <a:pt x="847" y="1109"/>
                  <a:pt x="863" y="1119"/>
                </a:cubicBezTo>
                <a:cubicBezTo>
                  <a:pt x="868" y="1112"/>
                  <a:pt x="873" y="1099"/>
                  <a:pt x="873" y="1086"/>
                </a:cubicBezTo>
                <a:cubicBezTo>
                  <a:pt x="871" y="1070"/>
                  <a:pt x="858" y="1060"/>
                  <a:pt x="850" y="1047"/>
                </a:cubicBezTo>
                <a:cubicBezTo>
                  <a:pt x="842" y="1034"/>
                  <a:pt x="827" y="1052"/>
                  <a:pt x="824" y="1031"/>
                </a:cubicBezTo>
                <a:cubicBezTo>
                  <a:pt x="824" y="1021"/>
                  <a:pt x="809" y="1018"/>
                  <a:pt x="801" y="1018"/>
                </a:cubicBezTo>
                <a:cubicBezTo>
                  <a:pt x="798" y="1018"/>
                  <a:pt x="775" y="984"/>
                  <a:pt x="757" y="982"/>
                </a:cubicBezTo>
                <a:cubicBezTo>
                  <a:pt x="746" y="979"/>
                  <a:pt x="733" y="956"/>
                  <a:pt x="731" y="948"/>
                </a:cubicBezTo>
                <a:cubicBezTo>
                  <a:pt x="726" y="940"/>
                  <a:pt x="726" y="930"/>
                  <a:pt x="720" y="922"/>
                </a:cubicBezTo>
                <a:cubicBezTo>
                  <a:pt x="718" y="919"/>
                  <a:pt x="708" y="919"/>
                  <a:pt x="708" y="909"/>
                </a:cubicBezTo>
                <a:cubicBezTo>
                  <a:pt x="715" y="899"/>
                  <a:pt x="715" y="899"/>
                  <a:pt x="715" y="899"/>
                </a:cubicBezTo>
                <a:cubicBezTo>
                  <a:pt x="718" y="899"/>
                  <a:pt x="720" y="886"/>
                  <a:pt x="720" y="880"/>
                </a:cubicBezTo>
                <a:cubicBezTo>
                  <a:pt x="718" y="880"/>
                  <a:pt x="715" y="878"/>
                  <a:pt x="713" y="878"/>
                </a:cubicBezTo>
                <a:cubicBezTo>
                  <a:pt x="718" y="867"/>
                  <a:pt x="695" y="862"/>
                  <a:pt x="689" y="854"/>
                </a:cubicBezTo>
                <a:cubicBezTo>
                  <a:pt x="682" y="844"/>
                  <a:pt x="671" y="828"/>
                  <a:pt x="671" y="815"/>
                </a:cubicBezTo>
                <a:cubicBezTo>
                  <a:pt x="676" y="815"/>
                  <a:pt x="676" y="815"/>
                  <a:pt x="676" y="815"/>
                </a:cubicBezTo>
                <a:cubicBezTo>
                  <a:pt x="679" y="821"/>
                  <a:pt x="695" y="841"/>
                  <a:pt x="697" y="841"/>
                </a:cubicBezTo>
                <a:cubicBezTo>
                  <a:pt x="700" y="839"/>
                  <a:pt x="708" y="815"/>
                  <a:pt x="713" y="808"/>
                </a:cubicBezTo>
                <a:cubicBezTo>
                  <a:pt x="718" y="805"/>
                  <a:pt x="720" y="792"/>
                  <a:pt x="736" y="800"/>
                </a:cubicBezTo>
                <a:cubicBezTo>
                  <a:pt x="736" y="800"/>
                  <a:pt x="746" y="795"/>
                  <a:pt x="749" y="795"/>
                </a:cubicBezTo>
                <a:cubicBezTo>
                  <a:pt x="757" y="790"/>
                  <a:pt x="775" y="805"/>
                  <a:pt x="777" y="782"/>
                </a:cubicBezTo>
                <a:cubicBezTo>
                  <a:pt x="783" y="784"/>
                  <a:pt x="788" y="782"/>
                  <a:pt x="793" y="777"/>
                </a:cubicBezTo>
                <a:cubicBezTo>
                  <a:pt x="801" y="764"/>
                  <a:pt x="809" y="758"/>
                  <a:pt x="809" y="758"/>
                </a:cubicBezTo>
                <a:cubicBezTo>
                  <a:pt x="821" y="771"/>
                  <a:pt x="827" y="745"/>
                  <a:pt x="837" y="740"/>
                </a:cubicBezTo>
                <a:cubicBezTo>
                  <a:pt x="842" y="738"/>
                  <a:pt x="863" y="727"/>
                  <a:pt x="871" y="727"/>
                </a:cubicBezTo>
                <a:cubicBezTo>
                  <a:pt x="878" y="727"/>
                  <a:pt x="889" y="717"/>
                  <a:pt x="902" y="712"/>
                </a:cubicBezTo>
                <a:cubicBezTo>
                  <a:pt x="910" y="706"/>
                  <a:pt x="917" y="712"/>
                  <a:pt x="917" y="701"/>
                </a:cubicBezTo>
                <a:cubicBezTo>
                  <a:pt x="917" y="699"/>
                  <a:pt x="904" y="693"/>
                  <a:pt x="902" y="693"/>
                </a:cubicBezTo>
                <a:cubicBezTo>
                  <a:pt x="902" y="691"/>
                  <a:pt x="904" y="683"/>
                  <a:pt x="907" y="680"/>
                </a:cubicBezTo>
                <a:cubicBezTo>
                  <a:pt x="915" y="686"/>
                  <a:pt x="948" y="683"/>
                  <a:pt x="933" y="704"/>
                </a:cubicBezTo>
                <a:cubicBezTo>
                  <a:pt x="935" y="704"/>
                  <a:pt x="943" y="704"/>
                  <a:pt x="946" y="701"/>
                </a:cubicBezTo>
                <a:cubicBezTo>
                  <a:pt x="933" y="717"/>
                  <a:pt x="948" y="712"/>
                  <a:pt x="956" y="717"/>
                </a:cubicBezTo>
                <a:cubicBezTo>
                  <a:pt x="964" y="722"/>
                  <a:pt x="964" y="706"/>
                  <a:pt x="967" y="704"/>
                </a:cubicBezTo>
                <a:cubicBezTo>
                  <a:pt x="974" y="699"/>
                  <a:pt x="979" y="670"/>
                  <a:pt x="979" y="660"/>
                </a:cubicBezTo>
                <a:cubicBezTo>
                  <a:pt x="987" y="642"/>
                  <a:pt x="972" y="634"/>
                  <a:pt x="972" y="618"/>
                </a:cubicBezTo>
                <a:close/>
                <a:moveTo>
                  <a:pt x="322" y="174"/>
                </a:moveTo>
                <a:cubicBezTo>
                  <a:pt x="322" y="169"/>
                  <a:pt x="322" y="169"/>
                  <a:pt x="322" y="169"/>
                </a:cubicBezTo>
                <a:cubicBezTo>
                  <a:pt x="322" y="169"/>
                  <a:pt x="319" y="166"/>
                  <a:pt x="319" y="171"/>
                </a:cubicBezTo>
                <a:cubicBezTo>
                  <a:pt x="319" y="177"/>
                  <a:pt x="322" y="174"/>
                  <a:pt x="322" y="174"/>
                </a:cubicBezTo>
                <a:close/>
                <a:moveTo>
                  <a:pt x="138" y="234"/>
                </a:moveTo>
                <a:cubicBezTo>
                  <a:pt x="135" y="231"/>
                  <a:pt x="130" y="234"/>
                  <a:pt x="135" y="239"/>
                </a:cubicBezTo>
                <a:cubicBezTo>
                  <a:pt x="138" y="242"/>
                  <a:pt x="138" y="234"/>
                  <a:pt x="138" y="234"/>
                </a:cubicBezTo>
                <a:close/>
                <a:moveTo>
                  <a:pt x="329" y="86"/>
                </a:moveTo>
                <a:cubicBezTo>
                  <a:pt x="329" y="88"/>
                  <a:pt x="324" y="86"/>
                  <a:pt x="329" y="88"/>
                </a:cubicBezTo>
                <a:cubicBezTo>
                  <a:pt x="335" y="88"/>
                  <a:pt x="335" y="88"/>
                  <a:pt x="329" y="86"/>
                </a:cubicBezTo>
                <a:close/>
                <a:moveTo>
                  <a:pt x="247" y="218"/>
                </a:moveTo>
                <a:cubicBezTo>
                  <a:pt x="252" y="213"/>
                  <a:pt x="228" y="216"/>
                  <a:pt x="239" y="216"/>
                </a:cubicBezTo>
                <a:cubicBezTo>
                  <a:pt x="241" y="218"/>
                  <a:pt x="244" y="218"/>
                  <a:pt x="247" y="218"/>
                </a:cubicBezTo>
                <a:close/>
                <a:moveTo>
                  <a:pt x="244" y="148"/>
                </a:moveTo>
                <a:cubicBezTo>
                  <a:pt x="247" y="148"/>
                  <a:pt x="247" y="145"/>
                  <a:pt x="244" y="145"/>
                </a:cubicBezTo>
                <a:cubicBezTo>
                  <a:pt x="244" y="145"/>
                  <a:pt x="241" y="148"/>
                  <a:pt x="244" y="148"/>
                </a:cubicBezTo>
                <a:close/>
                <a:moveTo>
                  <a:pt x="288" y="78"/>
                </a:moveTo>
                <a:cubicBezTo>
                  <a:pt x="288" y="75"/>
                  <a:pt x="283" y="57"/>
                  <a:pt x="285" y="57"/>
                </a:cubicBezTo>
                <a:cubicBezTo>
                  <a:pt x="283" y="57"/>
                  <a:pt x="280" y="65"/>
                  <a:pt x="278" y="68"/>
                </a:cubicBezTo>
                <a:cubicBezTo>
                  <a:pt x="278" y="68"/>
                  <a:pt x="285" y="83"/>
                  <a:pt x="288" y="78"/>
                </a:cubicBezTo>
                <a:close/>
                <a:moveTo>
                  <a:pt x="288" y="213"/>
                </a:moveTo>
                <a:cubicBezTo>
                  <a:pt x="291" y="210"/>
                  <a:pt x="288" y="208"/>
                  <a:pt x="288" y="208"/>
                </a:cubicBezTo>
                <a:cubicBezTo>
                  <a:pt x="283" y="208"/>
                  <a:pt x="283" y="213"/>
                  <a:pt x="288" y="213"/>
                </a:cubicBezTo>
                <a:close/>
                <a:moveTo>
                  <a:pt x="280" y="55"/>
                </a:moveTo>
                <a:cubicBezTo>
                  <a:pt x="280" y="52"/>
                  <a:pt x="280" y="52"/>
                  <a:pt x="280" y="52"/>
                </a:cubicBezTo>
                <a:cubicBezTo>
                  <a:pt x="280" y="49"/>
                  <a:pt x="280" y="49"/>
                  <a:pt x="280" y="4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80" y="42"/>
                  <a:pt x="280" y="36"/>
                  <a:pt x="283" y="36"/>
                </a:cubicBezTo>
                <a:cubicBezTo>
                  <a:pt x="283" y="31"/>
                  <a:pt x="283" y="31"/>
                  <a:pt x="283" y="31"/>
                </a:cubicBezTo>
                <a:cubicBezTo>
                  <a:pt x="285" y="31"/>
                  <a:pt x="285" y="29"/>
                  <a:pt x="285" y="29"/>
                </a:cubicBezTo>
                <a:cubicBezTo>
                  <a:pt x="285" y="31"/>
                  <a:pt x="285" y="36"/>
                  <a:pt x="288" y="36"/>
                </a:cubicBezTo>
                <a:cubicBezTo>
                  <a:pt x="291" y="36"/>
                  <a:pt x="296" y="36"/>
                  <a:pt x="298" y="31"/>
                </a:cubicBezTo>
                <a:cubicBezTo>
                  <a:pt x="298" y="29"/>
                  <a:pt x="293" y="29"/>
                  <a:pt x="291" y="26"/>
                </a:cubicBezTo>
                <a:cubicBezTo>
                  <a:pt x="288" y="26"/>
                  <a:pt x="288" y="21"/>
                  <a:pt x="288" y="21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3"/>
                  <a:pt x="291" y="10"/>
                </a:cubicBezTo>
                <a:cubicBezTo>
                  <a:pt x="291" y="10"/>
                  <a:pt x="293" y="8"/>
                  <a:pt x="296" y="8"/>
                </a:cubicBezTo>
                <a:cubicBezTo>
                  <a:pt x="296" y="5"/>
                  <a:pt x="293" y="3"/>
                  <a:pt x="293" y="3"/>
                </a:cubicBezTo>
                <a:cubicBezTo>
                  <a:pt x="298" y="3"/>
                  <a:pt x="298" y="3"/>
                  <a:pt x="298" y="3"/>
                </a:cubicBezTo>
                <a:cubicBezTo>
                  <a:pt x="298" y="3"/>
                  <a:pt x="298" y="0"/>
                  <a:pt x="296" y="0"/>
                </a:cubicBezTo>
                <a:cubicBezTo>
                  <a:pt x="291" y="0"/>
                  <a:pt x="291" y="3"/>
                  <a:pt x="291" y="3"/>
                </a:cubicBezTo>
                <a:cubicBezTo>
                  <a:pt x="288" y="5"/>
                  <a:pt x="285" y="13"/>
                  <a:pt x="283" y="18"/>
                </a:cubicBezTo>
                <a:cubicBezTo>
                  <a:pt x="280" y="23"/>
                  <a:pt x="278" y="36"/>
                  <a:pt x="278" y="36"/>
                </a:cubicBezTo>
                <a:cubicBezTo>
                  <a:pt x="278" y="44"/>
                  <a:pt x="278" y="44"/>
                  <a:pt x="278" y="44"/>
                </a:cubicBezTo>
                <a:cubicBezTo>
                  <a:pt x="278" y="52"/>
                  <a:pt x="278" y="52"/>
                  <a:pt x="278" y="52"/>
                </a:cubicBezTo>
                <a:cubicBezTo>
                  <a:pt x="278" y="55"/>
                  <a:pt x="280" y="55"/>
                  <a:pt x="280" y="55"/>
                </a:cubicBezTo>
                <a:close/>
                <a:moveTo>
                  <a:pt x="265" y="229"/>
                </a:moveTo>
                <a:cubicBezTo>
                  <a:pt x="267" y="229"/>
                  <a:pt x="275" y="223"/>
                  <a:pt x="267" y="223"/>
                </a:cubicBezTo>
                <a:cubicBezTo>
                  <a:pt x="267" y="223"/>
                  <a:pt x="257" y="229"/>
                  <a:pt x="265" y="229"/>
                </a:cubicBezTo>
                <a:close/>
                <a:moveTo>
                  <a:pt x="252" y="223"/>
                </a:moveTo>
                <a:cubicBezTo>
                  <a:pt x="254" y="223"/>
                  <a:pt x="254" y="221"/>
                  <a:pt x="252" y="221"/>
                </a:cubicBezTo>
                <a:cubicBezTo>
                  <a:pt x="252" y="221"/>
                  <a:pt x="249" y="223"/>
                  <a:pt x="252" y="223"/>
                </a:cubicBezTo>
                <a:close/>
                <a:moveTo>
                  <a:pt x="241" y="143"/>
                </a:moveTo>
                <a:cubicBezTo>
                  <a:pt x="239" y="145"/>
                  <a:pt x="239" y="148"/>
                  <a:pt x="241" y="151"/>
                </a:cubicBezTo>
                <a:lnTo>
                  <a:pt x="241" y="143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150" name="Group 193"/>
          <p:cNvGrpSpPr>
            <a:grpSpLocks/>
          </p:cNvGrpSpPr>
          <p:nvPr/>
        </p:nvGrpSpPr>
        <p:grpSpPr bwMode="auto">
          <a:xfrm>
            <a:off x="3849051" y="5040263"/>
            <a:ext cx="491671" cy="636832"/>
            <a:chOff x="3572" y="2576"/>
            <a:chExt cx="315" cy="408"/>
          </a:xfrm>
          <a:solidFill>
            <a:schemeClr val="bg1">
              <a:lumMod val="85000"/>
            </a:schemeClr>
          </a:solidFill>
        </p:grpSpPr>
        <p:sp>
          <p:nvSpPr>
            <p:cNvPr id="166" name="Freeform 185" descr="© INSCALE GmbH, 18.06.2010"/>
            <p:cNvSpPr>
              <a:spLocks/>
            </p:cNvSpPr>
            <p:nvPr/>
          </p:nvSpPr>
          <p:spPr bwMode="auto">
            <a:xfrm>
              <a:off x="3573" y="2826"/>
              <a:ext cx="126" cy="15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DDDDDD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167" name="Group 192"/>
            <p:cNvGrpSpPr>
              <a:grpSpLocks/>
            </p:cNvGrpSpPr>
            <p:nvPr/>
          </p:nvGrpSpPr>
          <p:grpSpPr bwMode="auto">
            <a:xfrm>
              <a:off x="3572" y="2576"/>
              <a:ext cx="315" cy="406"/>
              <a:chOff x="3572" y="2576"/>
              <a:chExt cx="315" cy="406"/>
            </a:xfrm>
            <a:grpFill/>
          </p:grpSpPr>
          <p:sp>
            <p:nvSpPr>
              <p:cNvPr id="168" name="Freeform 187" descr="© INSCALE GmbH, 18.06.2010"/>
              <p:cNvSpPr>
                <a:spLocks/>
              </p:cNvSpPr>
              <p:nvPr/>
            </p:nvSpPr>
            <p:spPr bwMode="auto">
              <a:xfrm>
                <a:off x="3572" y="2576"/>
                <a:ext cx="315" cy="354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" name="Freeform 188" descr="© INSCALE GmbH, 18.06.2010"/>
              <p:cNvSpPr>
                <a:spLocks/>
              </p:cNvSpPr>
              <p:nvPr/>
            </p:nvSpPr>
            <p:spPr bwMode="auto">
              <a:xfrm>
                <a:off x="3674" y="2844"/>
                <a:ext cx="136" cy="138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1" name="Textfeld 64"/>
          <p:cNvSpPr txBox="1"/>
          <p:nvPr/>
        </p:nvSpPr>
        <p:spPr>
          <a:xfrm>
            <a:off x="3672693" y="6436001"/>
            <a:ext cx="66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2C2C2"/>
                </a:solidFill>
              </a:rPr>
              <a:t>Malta</a:t>
            </a:r>
          </a:p>
        </p:txBody>
      </p:sp>
      <p:cxnSp>
        <p:nvCxnSpPr>
          <p:cNvPr id="152" name="Gerade Verbindung 66"/>
          <p:cNvCxnSpPr/>
          <p:nvPr/>
        </p:nvCxnSpPr>
        <p:spPr>
          <a:xfrm>
            <a:off x="3460260" y="6581548"/>
            <a:ext cx="212432" cy="11210"/>
          </a:xfrm>
          <a:prstGeom prst="line">
            <a:avLst/>
          </a:prstGeom>
          <a:ln>
            <a:solidFill>
              <a:srgbClr val="C2C2C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Freeform 146" descr="© INSCALE GmbH, 18.06.2010"/>
          <p:cNvSpPr>
            <a:spLocks noEditPoints="1"/>
          </p:cNvSpPr>
          <p:nvPr/>
        </p:nvSpPr>
        <p:spPr bwMode="auto">
          <a:xfrm>
            <a:off x="3285402" y="5019251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54" name="Coração 153"/>
          <p:cNvSpPr/>
          <p:nvPr/>
        </p:nvSpPr>
        <p:spPr>
          <a:xfrm>
            <a:off x="771034" y="5591747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5" name="Coração 154"/>
          <p:cNvSpPr/>
          <p:nvPr/>
        </p:nvSpPr>
        <p:spPr>
          <a:xfrm>
            <a:off x="3225143" y="3226542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6" name="Coração 155"/>
          <p:cNvSpPr/>
          <p:nvPr/>
        </p:nvSpPr>
        <p:spPr>
          <a:xfrm>
            <a:off x="3120357" y="5570954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7" name="Coração 156"/>
          <p:cNvSpPr/>
          <p:nvPr/>
        </p:nvSpPr>
        <p:spPr>
          <a:xfrm>
            <a:off x="4199089" y="5892491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8" name="Coração 157"/>
          <p:cNvSpPr/>
          <p:nvPr/>
        </p:nvSpPr>
        <p:spPr>
          <a:xfrm>
            <a:off x="1239019" y="5722359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9" name="Coração 158"/>
          <p:cNvSpPr/>
          <p:nvPr/>
        </p:nvSpPr>
        <p:spPr>
          <a:xfrm>
            <a:off x="3992564" y="2635755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0" name="Coração 159"/>
          <p:cNvSpPr/>
          <p:nvPr/>
        </p:nvSpPr>
        <p:spPr>
          <a:xfrm>
            <a:off x="2776021" y="3585541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1" name="Coração 160"/>
          <p:cNvSpPr/>
          <p:nvPr/>
        </p:nvSpPr>
        <p:spPr>
          <a:xfrm>
            <a:off x="2404765" y="4439332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2" name="Coração 161"/>
          <p:cNvSpPr/>
          <p:nvPr/>
        </p:nvSpPr>
        <p:spPr>
          <a:xfrm>
            <a:off x="3509669" y="5209164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3" name="Coração 162"/>
          <p:cNvSpPr/>
          <p:nvPr/>
        </p:nvSpPr>
        <p:spPr>
          <a:xfrm>
            <a:off x="3739856" y="4912271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4" name="Coração 163"/>
          <p:cNvSpPr/>
          <p:nvPr/>
        </p:nvSpPr>
        <p:spPr>
          <a:xfrm>
            <a:off x="2601442" y="4896663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5" name="Coração 164"/>
          <p:cNvSpPr/>
          <p:nvPr/>
        </p:nvSpPr>
        <p:spPr>
          <a:xfrm>
            <a:off x="3411269" y="6573437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692" y="178539"/>
            <a:ext cx="10515600" cy="1325563"/>
          </a:xfrm>
        </p:spPr>
        <p:txBody>
          <a:bodyPr/>
          <a:lstStyle/>
          <a:p>
            <a:r>
              <a:rPr lang="en-GB" i="1" dirty="0" smtClean="0"/>
              <a:t>Building it together</a:t>
            </a:r>
            <a:endParaRPr lang="pt-PT" i="1" dirty="0"/>
          </a:p>
        </p:txBody>
      </p:sp>
      <p:sp>
        <p:nvSpPr>
          <p:cNvPr id="5" name="Nota de aviso em forma de nuvem 4"/>
          <p:cNvSpPr/>
          <p:nvPr/>
        </p:nvSpPr>
        <p:spPr>
          <a:xfrm>
            <a:off x="5377608" y="120974"/>
            <a:ext cx="6522493" cy="4635778"/>
          </a:xfrm>
          <a:prstGeom prst="cloudCallout">
            <a:avLst>
              <a:gd name="adj1" fmla="val -58850"/>
              <a:gd name="adj2" fmla="val 5458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6683821" y="613071"/>
            <a:ext cx="3994781" cy="3339803"/>
            <a:chOff x="6683821" y="613071"/>
            <a:chExt cx="3994781" cy="3339803"/>
          </a:xfrm>
        </p:grpSpPr>
        <p:pic>
          <p:nvPicPr>
            <p:cNvPr id="108" name="Imagem 107"/>
            <p:cNvPicPr>
              <a:picLocks noChangeAspect="1"/>
            </p:cNvPicPr>
            <p:nvPr/>
          </p:nvPicPr>
          <p:blipFill rotWithShape="1">
            <a:blip r:embed="rId2" cstate="print"/>
            <a:srcRect l="1925" t="1531" r="2599" b="2775"/>
            <a:stretch/>
          </p:blipFill>
          <p:spPr>
            <a:xfrm>
              <a:off x="6701320" y="613071"/>
              <a:ext cx="3977282" cy="2225383"/>
            </a:xfrm>
            <a:prstGeom prst="rect">
              <a:avLst/>
            </a:prstGeom>
          </p:spPr>
        </p:pic>
        <p:pic>
          <p:nvPicPr>
            <p:cNvPr id="1026" name="Picture 2" descr="https://openncp.atlassian.net/wiki/download/attachments/6455383/P4180079.JPG?version=3&amp;modificationDate=1398668646173&amp;api=v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92" b="42567"/>
            <a:stretch/>
          </p:blipFill>
          <p:spPr bwMode="auto">
            <a:xfrm>
              <a:off x="6683821" y="2841255"/>
              <a:ext cx="3990573" cy="111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0" name="Coração 169"/>
          <p:cNvSpPr/>
          <p:nvPr/>
        </p:nvSpPr>
        <p:spPr>
          <a:xfrm>
            <a:off x="10357864" y="5141798"/>
            <a:ext cx="1418855" cy="13407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pilots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315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– Way Forward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EXPAND believe that the following assets are relevant?</a:t>
            </a:r>
          </a:p>
          <a:p>
            <a:endParaRPr lang="en-GB" dirty="0"/>
          </a:p>
          <a:p>
            <a:pPr lvl="1">
              <a:lnSpc>
                <a:spcPct val="150000"/>
              </a:lnSpc>
            </a:pPr>
            <a:r>
              <a:rPr lang="en-GB" sz="2800" dirty="0" smtClean="0"/>
              <a:t>OpenNCP (community: knowledge + organizational environment)</a:t>
            </a:r>
          </a:p>
          <a:p>
            <a:pPr lvl="1">
              <a:lnSpc>
                <a:spcPct val="150000"/>
              </a:lnSpc>
            </a:pPr>
            <a:r>
              <a:rPr lang="en-GB" sz="2800" dirty="0" smtClean="0"/>
              <a:t>OpenNCP (technology)</a:t>
            </a:r>
          </a:p>
          <a:p>
            <a:pPr lvl="1">
              <a:lnSpc>
                <a:spcPct val="150000"/>
              </a:lnSpc>
            </a:pPr>
            <a:r>
              <a:rPr lang="en-GB" sz="2800" dirty="0" smtClean="0"/>
              <a:t>OpenNCP (development process)</a:t>
            </a:r>
          </a:p>
          <a:p>
            <a:pPr marL="457200" lvl="1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59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OpenNCP - </a:t>
            </a:r>
            <a:r>
              <a:rPr lang="en-GB" b="1" dirty="0"/>
              <a:t>Solution Usage</a:t>
            </a:r>
            <a:endParaRPr lang="pt-PT" b="1" dirty="0"/>
          </a:p>
        </p:txBody>
      </p:sp>
      <p:sp>
        <p:nvSpPr>
          <p:cNvPr id="67" name="Coração 66"/>
          <p:cNvSpPr/>
          <p:nvPr/>
        </p:nvSpPr>
        <p:spPr>
          <a:xfrm>
            <a:off x="8324529" y="415546"/>
            <a:ext cx="1418855" cy="13407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pilots</a:t>
            </a:r>
            <a:endParaRPr lang="pt-PT" sz="1400" dirty="0"/>
          </a:p>
        </p:txBody>
      </p:sp>
      <p:grpSp>
        <p:nvGrpSpPr>
          <p:cNvPr id="3" name="Grupo 2"/>
          <p:cNvGrpSpPr/>
          <p:nvPr/>
        </p:nvGrpSpPr>
        <p:grpSpPr>
          <a:xfrm>
            <a:off x="2983850" y="1325298"/>
            <a:ext cx="6374555" cy="5380902"/>
            <a:chOff x="2983850" y="1325298"/>
            <a:chExt cx="6374555" cy="5380902"/>
          </a:xfrm>
        </p:grpSpPr>
        <p:sp>
          <p:nvSpPr>
            <p:cNvPr id="6" name="Freeform 129" descr="© INSCALE GmbH, 18.06.2010"/>
            <p:cNvSpPr>
              <a:spLocks/>
            </p:cNvSpPr>
            <p:nvPr/>
          </p:nvSpPr>
          <p:spPr bwMode="auto">
            <a:xfrm>
              <a:off x="4842836" y="4812261"/>
              <a:ext cx="469819" cy="291881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30" descr="© INSCALE GmbH, 18.06.2010"/>
            <p:cNvSpPr>
              <a:spLocks noEditPoints="1"/>
            </p:cNvSpPr>
            <p:nvPr/>
          </p:nvSpPr>
          <p:spPr bwMode="auto">
            <a:xfrm>
              <a:off x="4647728" y="3964712"/>
              <a:ext cx="379289" cy="398020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31" descr="© INSCALE GmbH, 18.06.2010"/>
            <p:cNvSpPr>
              <a:spLocks/>
            </p:cNvSpPr>
            <p:nvPr/>
          </p:nvSpPr>
          <p:spPr bwMode="auto">
            <a:xfrm>
              <a:off x="4571246" y="4248790"/>
              <a:ext cx="363681" cy="299685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32" descr="© INSCALE GmbH, 18.06.2010"/>
            <p:cNvSpPr>
              <a:spLocks/>
            </p:cNvSpPr>
            <p:nvPr/>
          </p:nvSpPr>
          <p:spPr bwMode="auto">
            <a:xfrm>
              <a:off x="4861565" y="4453262"/>
              <a:ext cx="79604" cy="112382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33" descr="© INSCALE GmbH, 18.06.2010"/>
            <p:cNvSpPr>
              <a:spLocks/>
            </p:cNvSpPr>
            <p:nvPr/>
          </p:nvSpPr>
          <p:spPr bwMode="auto">
            <a:xfrm>
              <a:off x="5470301" y="4323712"/>
              <a:ext cx="666488" cy="376167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34" descr="© INSCALE GmbH, 18.06.2010"/>
            <p:cNvSpPr>
              <a:spLocks noEditPoints="1"/>
            </p:cNvSpPr>
            <p:nvPr/>
          </p:nvSpPr>
          <p:spPr bwMode="auto">
            <a:xfrm>
              <a:off x="5120668" y="3346613"/>
              <a:ext cx="605614" cy="462015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35" descr="© INSCALE GmbH, 18.06.2010"/>
            <p:cNvSpPr>
              <a:spLocks/>
            </p:cNvSpPr>
            <p:nvPr/>
          </p:nvSpPr>
          <p:spPr bwMode="auto">
            <a:xfrm>
              <a:off x="5613901" y="4932446"/>
              <a:ext cx="326219" cy="229446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6" descr="© INSCALE GmbH, 18.06.2010"/>
            <p:cNvSpPr>
              <a:spLocks/>
            </p:cNvSpPr>
            <p:nvPr/>
          </p:nvSpPr>
          <p:spPr bwMode="auto">
            <a:xfrm>
              <a:off x="4963022" y="5402265"/>
              <a:ext cx="20291" cy="1092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7" descr="© INSCALE GmbH, 18.06.2010"/>
            <p:cNvSpPr>
              <a:spLocks/>
            </p:cNvSpPr>
            <p:nvPr/>
          </p:nvSpPr>
          <p:spPr bwMode="auto">
            <a:xfrm>
              <a:off x="5198711" y="4902790"/>
              <a:ext cx="21852" cy="2185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8" descr="© INSCALE GmbH, 18.06.2010"/>
            <p:cNvSpPr>
              <a:spLocks/>
            </p:cNvSpPr>
            <p:nvPr/>
          </p:nvSpPr>
          <p:spPr bwMode="auto">
            <a:xfrm>
              <a:off x="5208077" y="4631200"/>
              <a:ext cx="775747" cy="38553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39" descr="© INSCALE GmbH, 18.06.2010"/>
            <p:cNvSpPr>
              <a:spLocks noEditPoints="1"/>
            </p:cNvSpPr>
            <p:nvPr/>
          </p:nvSpPr>
          <p:spPr bwMode="auto">
            <a:xfrm>
              <a:off x="5751255" y="6518280"/>
              <a:ext cx="51508" cy="4682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40" descr="© INSCALE GmbH, 18.06.2010"/>
            <p:cNvSpPr>
              <a:spLocks noEditPoints="1"/>
            </p:cNvSpPr>
            <p:nvPr/>
          </p:nvSpPr>
          <p:spPr bwMode="auto">
            <a:xfrm>
              <a:off x="3722138" y="2825285"/>
              <a:ext cx="806965" cy="1510913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41" descr="© INSCALE GmbH, 18.06.2010"/>
            <p:cNvSpPr>
              <a:spLocks noEditPoints="1"/>
            </p:cNvSpPr>
            <p:nvPr/>
          </p:nvSpPr>
          <p:spPr bwMode="auto">
            <a:xfrm>
              <a:off x="3413086" y="3507381"/>
              <a:ext cx="460454" cy="522889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42" descr="© INSCALE GmbH, 18.06.2010"/>
            <p:cNvSpPr>
              <a:spLocks noEditPoints="1"/>
            </p:cNvSpPr>
            <p:nvPr/>
          </p:nvSpPr>
          <p:spPr bwMode="auto">
            <a:xfrm>
              <a:off x="3795498" y="4287812"/>
              <a:ext cx="1415701" cy="1470331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43" descr="© INSCALE GmbH, 18.06.2010"/>
            <p:cNvSpPr>
              <a:spLocks/>
            </p:cNvSpPr>
            <p:nvPr/>
          </p:nvSpPr>
          <p:spPr bwMode="auto">
            <a:xfrm>
              <a:off x="2983850" y="5392900"/>
              <a:ext cx="457332" cy="758579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21" name="Freeform 144" descr="© INSCALE GmbH, 18.06.2010"/>
            <p:cNvSpPr>
              <a:spLocks/>
            </p:cNvSpPr>
            <p:nvPr/>
          </p:nvSpPr>
          <p:spPr bwMode="auto">
            <a:xfrm>
              <a:off x="8025430" y="6162404"/>
              <a:ext cx="252860" cy="241934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145" descr="© INSCALE GmbH, 18.06.2010"/>
            <p:cNvSpPr>
              <a:spLocks/>
            </p:cNvSpPr>
            <p:nvPr/>
          </p:nvSpPr>
          <p:spPr bwMode="auto">
            <a:xfrm>
              <a:off x="5854273" y="5165014"/>
              <a:ext cx="447967" cy="383972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46" descr="© INSCALE GmbH, 18.06.2010"/>
            <p:cNvSpPr>
              <a:spLocks noEditPoints="1"/>
            </p:cNvSpPr>
            <p:nvPr/>
          </p:nvSpPr>
          <p:spPr bwMode="auto">
            <a:xfrm>
              <a:off x="6644743" y="5021703"/>
              <a:ext cx="632148" cy="580640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147" descr="© INSCALE GmbH, 18.06.2010"/>
            <p:cNvSpPr>
              <a:spLocks/>
            </p:cNvSpPr>
            <p:nvPr/>
          </p:nvSpPr>
          <p:spPr bwMode="auto">
            <a:xfrm>
              <a:off x="6288192" y="5517768"/>
              <a:ext cx="227886" cy="432358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48" descr="© INSCALE GmbH, 18.06.2010"/>
            <p:cNvSpPr>
              <a:spLocks/>
            </p:cNvSpPr>
            <p:nvPr/>
          </p:nvSpPr>
          <p:spPr bwMode="auto">
            <a:xfrm>
              <a:off x="6430231" y="5527135"/>
              <a:ext cx="285637" cy="23725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49" descr="© INSCALE GmbH, 18.06.2010"/>
            <p:cNvSpPr>
              <a:spLocks noEditPoints="1"/>
            </p:cNvSpPr>
            <p:nvPr/>
          </p:nvSpPr>
          <p:spPr bwMode="auto">
            <a:xfrm>
              <a:off x="5393819" y="1679613"/>
              <a:ext cx="825695" cy="202911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50" descr="© INSCALE GmbH, 18.06.2010"/>
            <p:cNvSpPr>
              <a:spLocks noEditPoints="1"/>
            </p:cNvSpPr>
            <p:nvPr/>
          </p:nvSpPr>
          <p:spPr bwMode="auto">
            <a:xfrm>
              <a:off x="4917756" y="1325298"/>
              <a:ext cx="1559300" cy="1985415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151" descr="© INSCALE GmbH, 18.06.2010"/>
            <p:cNvSpPr>
              <a:spLocks/>
            </p:cNvSpPr>
            <p:nvPr/>
          </p:nvSpPr>
          <p:spPr bwMode="auto">
            <a:xfrm>
              <a:off x="5949486" y="4503209"/>
              <a:ext cx="555667" cy="293442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52" descr="© INSCALE GmbH, 18.06.2010"/>
            <p:cNvSpPr>
              <a:spLocks/>
            </p:cNvSpPr>
            <p:nvPr/>
          </p:nvSpPr>
          <p:spPr bwMode="auto">
            <a:xfrm>
              <a:off x="5893294" y="4634322"/>
              <a:ext cx="677414" cy="452650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53" descr="© INSCALE GmbH, 18.06.2010"/>
            <p:cNvSpPr>
              <a:spLocks noEditPoints="1"/>
            </p:cNvSpPr>
            <p:nvPr/>
          </p:nvSpPr>
          <p:spPr bwMode="auto">
            <a:xfrm>
              <a:off x="6236683" y="2964201"/>
              <a:ext cx="485428" cy="309051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54" descr="© INSCALE GmbH, 18.06.2010"/>
            <p:cNvSpPr>
              <a:spLocks/>
            </p:cNvSpPr>
            <p:nvPr/>
          </p:nvSpPr>
          <p:spPr bwMode="auto">
            <a:xfrm>
              <a:off x="6477056" y="3430899"/>
              <a:ext cx="824134" cy="746091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55" descr="© INSCALE GmbH, 18.06.2010"/>
            <p:cNvSpPr>
              <a:spLocks/>
            </p:cNvSpPr>
            <p:nvPr/>
          </p:nvSpPr>
          <p:spPr bwMode="auto">
            <a:xfrm>
              <a:off x="6207027" y="3209257"/>
              <a:ext cx="602492" cy="340267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156" descr="© INSCALE GmbH, 18.06.2010"/>
            <p:cNvSpPr>
              <a:spLocks/>
            </p:cNvSpPr>
            <p:nvPr/>
          </p:nvSpPr>
          <p:spPr bwMode="auto">
            <a:xfrm>
              <a:off x="6921901" y="4534427"/>
              <a:ext cx="405824" cy="424554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157" descr="© INSCALE GmbH, 18.06.2010"/>
            <p:cNvSpPr>
              <a:spLocks noEditPoints="1"/>
            </p:cNvSpPr>
            <p:nvPr/>
          </p:nvSpPr>
          <p:spPr bwMode="auto">
            <a:xfrm>
              <a:off x="6327214" y="4587497"/>
              <a:ext cx="1012999" cy="719557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158" descr="© INSCALE GmbH, 18.06.2010"/>
            <p:cNvSpPr>
              <a:spLocks noEditPoints="1"/>
            </p:cNvSpPr>
            <p:nvPr/>
          </p:nvSpPr>
          <p:spPr bwMode="auto">
            <a:xfrm>
              <a:off x="5940119" y="1470458"/>
              <a:ext cx="863156" cy="1521839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159" descr="© INSCALE GmbH, 18.06.2010"/>
            <p:cNvSpPr>
              <a:spLocks/>
            </p:cNvSpPr>
            <p:nvPr/>
          </p:nvSpPr>
          <p:spPr bwMode="auto">
            <a:xfrm>
              <a:off x="6595681" y="5172819"/>
              <a:ext cx="678974" cy="493232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160" descr="© INSCALE GmbH, 18.06.2010"/>
            <p:cNvSpPr>
              <a:spLocks noEditPoints="1"/>
            </p:cNvSpPr>
            <p:nvPr/>
          </p:nvSpPr>
          <p:spPr bwMode="auto">
            <a:xfrm>
              <a:off x="6366235" y="5544304"/>
              <a:ext cx="1087920" cy="1020803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161" descr="© INSCALE GmbH, 18.06.2010"/>
            <p:cNvSpPr>
              <a:spLocks noEditPoints="1"/>
            </p:cNvSpPr>
            <p:nvPr/>
          </p:nvSpPr>
          <p:spPr bwMode="auto">
            <a:xfrm>
              <a:off x="6473934" y="3827357"/>
              <a:ext cx="1709142" cy="1161281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162" descr="© INSCALE GmbH, 18.06.2010"/>
            <p:cNvSpPr>
              <a:spLocks noEditPoints="1"/>
            </p:cNvSpPr>
            <p:nvPr/>
          </p:nvSpPr>
          <p:spPr bwMode="auto">
            <a:xfrm>
              <a:off x="3252318" y="1604692"/>
              <a:ext cx="643074" cy="530693"/>
            </a:xfrm>
            <a:custGeom>
              <a:avLst/>
              <a:gdLst/>
              <a:ahLst/>
              <a:cxnLst>
                <a:cxn ang="0">
                  <a:pos x="273" y="136"/>
                </a:cxn>
                <a:cxn ang="0">
                  <a:pos x="262" y="113"/>
                </a:cxn>
                <a:cxn ang="0">
                  <a:pos x="268" y="98"/>
                </a:cxn>
                <a:cxn ang="0">
                  <a:pos x="252" y="81"/>
                </a:cxn>
                <a:cxn ang="0">
                  <a:pos x="229" y="89"/>
                </a:cxn>
                <a:cxn ang="0">
                  <a:pos x="206" y="89"/>
                </a:cxn>
                <a:cxn ang="0">
                  <a:pos x="189" y="71"/>
                </a:cxn>
                <a:cxn ang="0">
                  <a:pos x="178" y="102"/>
                </a:cxn>
                <a:cxn ang="0">
                  <a:pos x="177" y="75"/>
                </a:cxn>
                <a:cxn ang="0">
                  <a:pos x="170" y="63"/>
                </a:cxn>
                <a:cxn ang="0">
                  <a:pos x="144" y="81"/>
                </a:cxn>
                <a:cxn ang="0">
                  <a:pos x="141" y="52"/>
                </a:cxn>
                <a:cxn ang="0">
                  <a:pos x="133" y="54"/>
                </a:cxn>
                <a:cxn ang="0">
                  <a:pos x="115" y="81"/>
                </a:cxn>
                <a:cxn ang="0">
                  <a:pos x="110" y="75"/>
                </a:cxn>
                <a:cxn ang="0">
                  <a:pos x="95" y="81"/>
                </a:cxn>
                <a:cxn ang="0">
                  <a:pos x="90" y="75"/>
                </a:cxn>
                <a:cxn ang="0">
                  <a:pos x="92" y="54"/>
                </a:cxn>
                <a:cxn ang="0">
                  <a:pos x="109" y="44"/>
                </a:cxn>
                <a:cxn ang="0">
                  <a:pos x="104" y="23"/>
                </a:cxn>
                <a:cxn ang="0">
                  <a:pos x="97" y="10"/>
                </a:cxn>
                <a:cxn ang="0">
                  <a:pos x="81" y="5"/>
                </a:cxn>
                <a:cxn ang="0">
                  <a:pos x="88" y="13"/>
                </a:cxn>
                <a:cxn ang="0">
                  <a:pos x="87" y="29"/>
                </a:cxn>
                <a:cxn ang="0">
                  <a:pos x="79" y="32"/>
                </a:cxn>
                <a:cxn ang="0">
                  <a:pos x="73" y="27"/>
                </a:cxn>
                <a:cxn ang="0">
                  <a:pos x="71" y="13"/>
                </a:cxn>
                <a:cxn ang="0">
                  <a:pos x="53" y="22"/>
                </a:cxn>
                <a:cxn ang="0">
                  <a:pos x="57" y="38"/>
                </a:cxn>
                <a:cxn ang="0">
                  <a:pos x="38" y="23"/>
                </a:cxn>
                <a:cxn ang="0">
                  <a:pos x="30" y="36"/>
                </a:cxn>
                <a:cxn ang="0">
                  <a:pos x="30" y="49"/>
                </a:cxn>
                <a:cxn ang="0">
                  <a:pos x="60" y="50"/>
                </a:cxn>
                <a:cxn ang="0">
                  <a:pos x="72" y="64"/>
                </a:cxn>
                <a:cxn ang="0">
                  <a:pos x="72" y="75"/>
                </a:cxn>
                <a:cxn ang="0">
                  <a:pos x="69" y="87"/>
                </a:cxn>
                <a:cxn ang="0">
                  <a:pos x="45" y="87"/>
                </a:cxn>
                <a:cxn ang="0">
                  <a:pos x="31" y="83"/>
                </a:cxn>
                <a:cxn ang="0">
                  <a:pos x="4" y="84"/>
                </a:cxn>
                <a:cxn ang="0">
                  <a:pos x="34" y="97"/>
                </a:cxn>
                <a:cxn ang="0">
                  <a:pos x="36" y="117"/>
                </a:cxn>
                <a:cxn ang="0">
                  <a:pos x="48" y="121"/>
                </a:cxn>
                <a:cxn ang="0">
                  <a:pos x="36" y="132"/>
                </a:cxn>
                <a:cxn ang="0">
                  <a:pos x="36" y="141"/>
                </a:cxn>
                <a:cxn ang="0">
                  <a:pos x="14" y="149"/>
                </a:cxn>
                <a:cxn ang="0">
                  <a:pos x="0" y="154"/>
                </a:cxn>
                <a:cxn ang="0">
                  <a:pos x="28" y="168"/>
                </a:cxn>
                <a:cxn ang="0">
                  <a:pos x="45" y="177"/>
                </a:cxn>
                <a:cxn ang="0">
                  <a:pos x="55" y="194"/>
                </a:cxn>
                <a:cxn ang="0">
                  <a:pos x="79" y="224"/>
                </a:cxn>
                <a:cxn ang="0">
                  <a:pos x="123" y="221"/>
                </a:cxn>
                <a:cxn ang="0">
                  <a:pos x="155" y="227"/>
                </a:cxn>
                <a:cxn ang="0">
                  <a:pos x="195" y="217"/>
                </a:cxn>
                <a:cxn ang="0">
                  <a:pos x="212" y="218"/>
                </a:cxn>
                <a:cxn ang="0">
                  <a:pos x="240" y="207"/>
                </a:cxn>
                <a:cxn ang="0">
                  <a:pos x="243" y="194"/>
                </a:cxn>
                <a:cxn ang="0">
                  <a:pos x="258" y="190"/>
                </a:cxn>
                <a:cxn ang="0">
                  <a:pos x="263" y="183"/>
                </a:cxn>
                <a:cxn ang="0">
                  <a:pos x="272" y="183"/>
                </a:cxn>
                <a:cxn ang="0">
                  <a:pos x="278" y="173"/>
                </a:cxn>
                <a:cxn ang="0">
                  <a:pos x="284" y="155"/>
                </a:cxn>
                <a:cxn ang="0">
                  <a:pos x="50" y="205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163" descr="© INSCALE GmbH, 18.06.2010"/>
            <p:cNvSpPr>
              <a:spLocks noEditPoints="1"/>
            </p:cNvSpPr>
            <p:nvPr/>
          </p:nvSpPr>
          <p:spPr bwMode="auto">
            <a:xfrm>
              <a:off x="4093623" y="2524039"/>
              <a:ext cx="117065" cy="13891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166" descr="© INSCALE GmbH, 18.06.2010"/>
            <p:cNvSpPr>
              <a:spLocks noEditPoints="1"/>
            </p:cNvSpPr>
            <p:nvPr/>
          </p:nvSpPr>
          <p:spPr bwMode="auto">
            <a:xfrm>
              <a:off x="7049892" y="4980833"/>
              <a:ext cx="2308513" cy="1292392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177" descr="© INSCALE GmbH, 18.06.2010"/>
            <p:cNvSpPr>
              <a:spLocks/>
            </p:cNvSpPr>
            <p:nvPr/>
          </p:nvSpPr>
          <p:spPr bwMode="auto">
            <a:xfrm>
              <a:off x="5645118" y="3758679"/>
              <a:ext cx="973977" cy="803843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178" descr="© INSCALE GmbH, 18.06.2010"/>
            <p:cNvSpPr>
              <a:spLocks/>
            </p:cNvSpPr>
            <p:nvPr/>
          </p:nvSpPr>
          <p:spPr bwMode="auto">
            <a:xfrm>
              <a:off x="6219514" y="3449630"/>
              <a:ext cx="501036" cy="379289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179" descr="© INSCALE GmbH, 18.06.2010"/>
            <p:cNvSpPr>
              <a:spLocks noEditPoints="1"/>
            </p:cNvSpPr>
            <p:nvPr/>
          </p:nvSpPr>
          <p:spPr bwMode="auto">
            <a:xfrm>
              <a:off x="3161789" y="5175940"/>
              <a:ext cx="1425065" cy="1175328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180" descr="© INSCALE GmbH, 18.06.2010"/>
            <p:cNvSpPr>
              <a:spLocks noEditPoints="1"/>
            </p:cNvSpPr>
            <p:nvPr/>
          </p:nvSpPr>
          <p:spPr bwMode="auto">
            <a:xfrm>
              <a:off x="4897465" y="4915276"/>
              <a:ext cx="1331414" cy="1529644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181" descr="© INSCALE GmbH, 18.06.2010"/>
            <p:cNvSpPr>
              <a:spLocks/>
            </p:cNvSpPr>
            <p:nvPr/>
          </p:nvSpPr>
          <p:spPr bwMode="auto">
            <a:xfrm>
              <a:off x="5510883" y="5378853"/>
              <a:ext cx="24974" cy="2341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182" descr="© INSCALE GmbH, 18.06.2010"/>
            <p:cNvSpPr>
              <a:spLocks/>
            </p:cNvSpPr>
            <p:nvPr/>
          </p:nvSpPr>
          <p:spPr bwMode="auto">
            <a:xfrm>
              <a:off x="4298095" y="5513086"/>
              <a:ext cx="45265" cy="39022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183" descr="© INSCALE GmbH, 18.06.2010"/>
            <p:cNvSpPr>
              <a:spLocks noEditPoints="1"/>
            </p:cNvSpPr>
            <p:nvPr/>
          </p:nvSpPr>
          <p:spPr bwMode="auto">
            <a:xfrm>
              <a:off x="4884978" y="3732145"/>
              <a:ext cx="860034" cy="1161281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49" name="Group 193"/>
            <p:cNvGrpSpPr>
              <a:grpSpLocks/>
            </p:cNvGrpSpPr>
            <p:nvPr/>
          </p:nvGrpSpPr>
          <p:grpSpPr bwMode="auto">
            <a:xfrm>
              <a:off x="6191419" y="5002685"/>
              <a:ext cx="491671" cy="636832"/>
              <a:chOff x="3572" y="2576"/>
              <a:chExt cx="315" cy="408"/>
            </a:xfrm>
            <a:solidFill>
              <a:schemeClr val="bg1">
                <a:lumMod val="85000"/>
              </a:schemeClr>
            </a:solidFill>
          </p:grpSpPr>
          <p:sp>
            <p:nvSpPr>
              <p:cNvPr id="50" name="Freeform 185" descr="© INSCALE GmbH, 18.06.2010"/>
              <p:cNvSpPr>
                <a:spLocks/>
              </p:cNvSpPr>
              <p:nvPr/>
            </p:nvSpPr>
            <p:spPr bwMode="auto">
              <a:xfrm>
                <a:off x="3573" y="2826"/>
                <a:ext cx="126" cy="15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51" name="Group 192"/>
              <p:cNvGrpSpPr>
                <a:grpSpLocks/>
              </p:cNvGrpSpPr>
              <p:nvPr/>
            </p:nvGrpSpPr>
            <p:grpSpPr bwMode="auto">
              <a:xfrm>
                <a:off x="3572" y="2576"/>
                <a:ext cx="315" cy="406"/>
                <a:chOff x="3572" y="2576"/>
                <a:chExt cx="315" cy="406"/>
              </a:xfrm>
              <a:grpFill/>
            </p:grpSpPr>
            <p:sp>
              <p:nvSpPr>
                <p:cNvPr id="52" name="Freeform 187" descr="© INSCALE GmbH, 18.06.2010"/>
                <p:cNvSpPr>
                  <a:spLocks/>
                </p:cNvSpPr>
                <p:nvPr/>
              </p:nvSpPr>
              <p:spPr bwMode="auto">
                <a:xfrm>
                  <a:off x="3572" y="2576"/>
                  <a:ext cx="315" cy="354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36" y="89"/>
                    </a:cxn>
                    <a:cxn ang="0">
                      <a:pos x="134" y="77"/>
                    </a:cxn>
                    <a:cxn ang="0">
                      <a:pos x="135" y="65"/>
                    </a:cxn>
                    <a:cxn ang="0">
                      <a:pos x="128" y="58"/>
                    </a:cxn>
                    <a:cxn ang="0">
                      <a:pos x="105" y="65"/>
                    </a:cxn>
                    <a:cxn ang="0">
                      <a:pos x="96" y="56"/>
                    </a:cxn>
                    <a:cxn ang="0">
                      <a:pos x="94" y="41"/>
                    </a:cxn>
                    <a:cxn ang="0">
                      <a:pos x="77" y="38"/>
                    </a:cxn>
                    <a:cxn ang="0">
                      <a:pos x="65" y="24"/>
                    </a:cxn>
                    <a:cxn ang="0">
                      <a:pos x="57" y="11"/>
                    </a:cxn>
                    <a:cxn ang="0">
                      <a:pos x="50" y="9"/>
                    </a:cxn>
                    <a:cxn ang="0">
                      <a:pos x="31" y="5"/>
                    </a:cxn>
                    <a:cxn ang="0">
                      <a:pos x="11" y="14"/>
                    </a:cxn>
                    <a:cxn ang="0">
                      <a:pos x="0" y="19"/>
                    </a:cxn>
                    <a:cxn ang="0">
                      <a:pos x="8" y="33"/>
                    </a:cxn>
                    <a:cxn ang="0">
                      <a:pos x="14" y="48"/>
                    </a:cxn>
                    <a:cxn ang="0">
                      <a:pos x="14" y="50"/>
                    </a:cxn>
                    <a:cxn ang="0">
                      <a:pos x="24" y="64"/>
                    </a:cxn>
                    <a:cxn ang="0">
                      <a:pos x="15" y="82"/>
                    </a:cxn>
                    <a:cxn ang="0">
                      <a:pos x="24" y="92"/>
                    </a:cxn>
                    <a:cxn ang="0">
                      <a:pos x="21" y="106"/>
                    </a:cxn>
                    <a:cxn ang="0">
                      <a:pos x="24" y="124"/>
                    </a:cxn>
                    <a:cxn ang="0">
                      <a:pos x="31" y="132"/>
                    </a:cxn>
                    <a:cxn ang="0">
                      <a:pos x="47" y="143"/>
                    </a:cxn>
                    <a:cxn ang="0">
                      <a:pos x="64" y="155"/>
                    </a:cxn>
                    <a:cxn ang="0">
                      <a:pos x="65" y="158"/>
                    </a:cxn>
                    <a:cxn ang="0">
                      <a:pos x="73" y="154"/>
                    </a:cxn>
                    <a:cxn ang="0">
                      <a:pos x="77" y="145"/>
                    </a:cxn>
                    <a:cxn ang="0">
                      <a:pos x="78" y="138"/>
                    </a:cxn>
                    <a:cxn ang="0">
                      <a:pos x="83" y="134"/>
                    </a:cxn>
                    <a:cxn ang="0">
                      <a:pos x="83" y="140"/>
                    </a:cxn>
                    <a:cxn ang="0">
                      <a:pos x="88" y="141"/>
                    </a:cxn>
                    <a:cxn ang="0">
                      <a:pos x="90" y="143"/>
                    </a:cxn>
                    <a:cxn ang="0">
                      <a:pos x="98" y="146"/>
                    </a:cxn>
                    <a:cxn ang="0">
                      <a:pos x="102" y="150"/>
                    </a:cxn>
                    <a:cxn ang="0">
                      <a:pos x="107" y="154"/>
                    </a:cxn>
                    <a:cxn ang="0">
                      <a:pos x="112" y="156"/>
                    </a:cxn>
                    <a:cxn ang="0">
                      <a:pos x="118" y="161"/>
                    </a:cxn>
                    <a:cxn ang="0">
                      <a:pos x="116" y="170"/>
                    </a:cxn>
                    <a:cxn ang="0">
                      <a:pos x="114" y="176"/>
                    </a:cxn>
                    <a:cxn ang="0">
                      <a:pos x="125" y="172"/>
                    </a:cxn>
                    <a:cxn ang="0">
                      <a:pos x="140" y="170"/>
                    </a:cxn>
                    <a:cxn ang="0">
                      <a:pos x="143" y="150"/>
                    </a:cxn>
                    <a:cxn ang="0">
                      <a:pos x="150" y="142"/>
                    </a:cxn>
                    <a:cxn ang="0">
                      <a:pos x="150" y="119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53" name="Freeform 188" descr="© INSCALE GmbH, 18.06.2010"/>
                <p:cNvSpPr>
                  <a:spLocks/>
                </p:cNvSpPr>
                <p:nvPr/>
              </p:nvSpPr>
              <p:spPr bwMode="auto">
                <a:xfrm>
                  <a:off x="3674" y="2844"/>
                  <a:ext cx="136" cy="138"/>
                </a:xfrm>
                <a:custGeom>
                  <a:avLst/>
                  <a:gdLst/>
                  <a:ahLst/>
                  <a:cxnLst>
                    <a:cxn ang="0">
                      <a:pos x="63" y="40"/>
                    </a:cxn>
                    <a:cxn ang="0">
                      <a:pos x="65" y="36"/>
                    </a:cxn>
                    <a:cxn ang="0">
                      <a:pos x="68" y="29"/>
                    </a:cxn>
                    <a:cxn ang="0">
                      <a:pos x="66" y="24"/>
                    </a:cxn>
                    <a:cxn ang="0">
                      <a:pos x="61" y="22"/>
                    </a:cxn>
                    <a:cxn ang="0">
                      <a:pos x="59" y="21"/>
                    </a:cxn>
                    <a:cxn ang="0">
                      <a:pos x="54" y="19"/>
                    </a:cxn>
                    <a:cxn ang="0">
                      <a:pos x="51" y="16"/>
                    </a:cxn>
                    <a:cxn ang="0">
                      <a:pos x="47" y="15"/>
                    </a:cxn>
                    <a:cxn ang="0">
                      <a:pos x="44" y="11"/>
                    </a:cxn>
                    <a:cxn ang="0">
                      <a:pos x="39" y="9"/>
                    </a:cxn>
                    <a:cxn ang="0">
                      <a:pos x="37" y="8"/>
                    </a:cxn>
                    <a:cxn ang="0">
                      <a:pos x="34" y="7"/>
                    </a:cxn>
                    <a:cxn ang="0">
                      <a:pos x="32" y="6"/>
                    </a:cxn>
                    <a:cxn ang="0">
                      <a:pos x="33" y="2"/>
                    </a:cxn>
                    <a:cxn ang="0">
                      <a:pos x="31" y="1"/>
                    </a:cxn>
                    <a:cxn ang="0">
                      <a:pos x="27" y="4"/>
                    </a:cxn>
                    <a:cxn ang="0">
                      <a:pos x="24" y="9"/>
                    </a:cxn>
                    <a:cxn ang="0">
                      <a:pos x="25" y="15"/>
                    </a:cxn>
                    <a:cxn ang="0">
                      <a:pos x="22" y="20"/>
                    </a:cxn>
                    <a:cxn ang="0">
                      <a:pos x="18" y="24"/>
                    </a:cxn>
                    <a:cxn ang="0">
                      <a:pos x="10" y="24"/>
                    </a:cxn>
                    <a:cxn ang="0">
                      <a:pos x="6" y="25"/>
                    </a:cxn>
                    <a:cxn ang="0">
                      <a:pos x="0" y="27"/>
                    </a:cxn>
                    <a:cxn ang="0">
                      <a:pos x="5" y="37"/>
                    </a:cxn>
                    <a:cxn ang="0">
                      <a:pos x="12" y="38"/>
                    </a:cxn>
                    <a:cxn ang="0">
                      <a:pos x="26" y="48"/>
                    </a:cxn>
                    <a:cxn ang="0">
                      <a:pos x="29" y="69"/>
                    </a:cxn>
                    <a:cxn ang="0">
                      <a:pos x="35" y="55"/>
                    </a:cxn>
                    <a:cxn ang="0">
                      <a:pos x="46" y="47"/>
                    </a:cxn>
                    <a:cxn ang="0">
                      <a:pos x="58" y="43"/>
                    </a:cxn>
                    <a:cxn ang="0">
                      <a:pos x="63" y="42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54" name="Textfeld 64"/>
            <p:cNvSpPr txBox="1"/>
            <p:nvPr/>
          </p:nvSpPr>
          <p:spPr>
            <a:xfrm>
              <a:off x="6015061" y="6398423"/>
              <a:ext cx="668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C2C2C2"/>
                  </a:solidFill>
                </a:rPr>
                <a:t>Malta</a:t>
              </a:r>
            </a:p>
          </p:txBody>
        </p:sp>
        <p:cxnSp>
          <p:nvCxnSpPr>
            <p:cNvPr id="55" name="Gerade Verbindung 66"/>
            <p:cNvCxnSpPr/>
            <p:nvPr/>
          </p:nvCxnSpPr>
          <p:spPr>
            <a:xfrm>
              <a:off x="5802628" y="6543970"/>
              <a:ext cx="212432" cy="11210"/>
            </a:xfrm>
            <a:prstGeom prst="line">
              <a:avLst/>
            </a:prstGeom>
            <a:ln>
              <a:solidFill>
                <a:srgbClr val="C2C2C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Freeform 146" descr="© INSCALE GmbH, 18.06.2010"/>
            <p:cNvSpPr>
              <a:spLocks noEditPoints="1"/>
            </p:cNvSpPr>
            <p:nvPr/>
          </p:nvSpPr>
          <p:spPr bwMode="auto">
            <a:xfrm>
              <a:off x="5627770" y="4981673"/>
              <a:ext cx="632148" cy="580640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Coração 3"/>
            <p:cNvSpPr/>
            <p:nvPr/>
          </p:nvSpPr>
          <p:spPr>
            <a:xfrm>
              <a:off x="3113402" y="5554169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oração 56"/>
            <p:cNvSpPr/>
            <p:nvPr/>
          </p:nvSpPr>
          <p:spPr>
            <a:xfrm>
              <a:off x="5567511" y="3188964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" name="Coração 57"/>
            <p:cNvSpPr/>
            <p:nvPr/>
          </p:nvSpPr>
          <p:spPr>
            <a:xfrm>
              <a:off x="5462725" y="5533376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" name="Coração 58"/>
            <p:cNvSpPr/>
            <p:nvPr/>
          </p:nvSpPr>
          <p:spPr>
            <a:xfrm>
              <a:off x="6541457" y="5854913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" name="Coração 59"/>
            <p:cNvSpPr/>
            <p:nvPr/>
          </p:nvSpPr>
          <p:spPr>
            <a:xfrm>
              <a:off x="3581387" y="5684781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" name="Coração 60"/>
            <p:cNvSpPr/>
            <p:nvPr/>
          </p:nvSpPr>
          <p:spPr>
            <a:xfrm>
              <a:off x="6334932" y="2598177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" name="Coração 61"/>
            <p:cNvSpPr/>
            <p:nvPr/>
          </p:nvSpPr>
          <p:spPr>
            <a:xfrm>
              <a:off x="5118389" y="3547963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" name="Coração 62"/>
            <p:cNvSpPr/>
            <p:nvPr/>
          </p:nvSpPr>
          <p:spPr>
            <a:xfrm>
              <a:off x="4747133" y="4401754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" name="Coração 63"/>
            <p:cNvSpPr/>
            <p:nvPr/>
          </p:nvSpPr>
          <p:spPr>
            <a:xfrm>
              <a:off x="5852037" y="5171586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" name="Coração 64"/>
            <p:cNvSpPr/>
            <p:nvPr/>
          </p:nvSpPr>
          <p:spPr>
            <a:xfrm>
              <a:off x="6082224" y="4874693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" name="Coração 65"/>
            <p:cNvSpPr/>
            <p:nvPr/>
          </p:nvSpPr>
          <p:spPr>
            <a:xfrm>
              <a:off x="4943810" y="4859085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" name="Coração 67"/>
            <p:cNvSpPr/>
            <p:nvPr/>
          </p:nvSpPr>
          <p:spPr>
            <a:xfrm>
              <a:off x="5753637" y="6535859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9036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– Way Forward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EXPAND WP5 contribute to:</a:t>
            </a:r>
          </a:p>
          <a:p>
            <a:endParaRPr lang="en-GB" dirty="0" smtClean="0"/>
          </a:p>
          <a:p>
            <a:pPr lvl="1"/>
            <a:r>
              <a:rPr lang="en-GB" b="1" dirty="0" smtClean="0"/>
              <a:t>Create conditions to assure effective operation/collaboration between:</a:t>
            </a:r>
            <a:endParaRPr lang="en-GB" b="1" dirty="0"/>
          </a:p>
          <a:p>
            <a:pPr lvl="2">
              <a:lnSpc>
                <a:spcPct val="150000"/>
              </a:lnSpc>
            </a:pPr>
            <a:r>
              <a:rPr lang="en-GB" b="1" dirty="0" smtClean="0"/>
              <a:t>Member States</a:t>
            </a:r>
          </a:p>
          <a:p>
            <a:pPr lvl="2">
              <a:lnSpc>
                <a:spcPct val="150000"/>
              </a:lnSpc>
            </a:pPr>
            <a:r>
              <a:rPr lang="en-GB" b="1" dirty="0" smtClean="0"/>
              <a:t>Projects</a:t>
            </a:r>
          </a:p>
          <a:p>
            <a:pPr lvl="2">
              <a:lnSpc>
                <a:spcPct val="150000"/>
              </a:lnSpc>
            </a:pPr>
            <a:r>
              <a:rPr lang="en-GB" b="1" dirty="0" smtClean="0"/>
              <a:t>Industry</a:t>
            </a:r>
          </a:p>
          <a:p>
            <a:pPr lvl="2">
              <a:lnSpc>
                <a:spcPct val="150000"/>
              </a:lnSpc>
            </a:pPr>
            <a:r>
              <a:rPr lang="en-GB" b="1" dirty="0" smtClean="0"/>
              <a:t>European Commission DGs</a:t>
            </a:r>
          </a:p>
          <a:p>
            <a:pPr lvl="2">
              <a:lnSpc>
                <a:spcPct val="150000"/>
              </a:lnSpc>
            </a:pPr>
            <a:r>
              <a:rPr lang="en-GB" b="1" dirty="0" smtClean="0"/>
              <a:t>Healthcare providers IT departments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51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– Way Forward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Working together with DG’s towards CEF (eHealth DSI)</a:t>
            </a:r>
          </a:p>
          <a:p>
            <a:endParaRPr lang="en-GB" dirty="0" smtClean="0"/>
          </a:p>
          <a:p>
            <a:pPr lvl="1"/>
            <a:r>
              <a:rPr lang="en-GB" b="1" dirty="0"/>
              <a:t>Roles of EC DG-SANCO / EC DG-DIGIT</a:t>
            </a:r>
          </a:p>
          <a:p>
            <a:pPr lvl="2"/>
            <a:r>
              <a:rPr lang="en-GB" b="1" dirty="0"/>
              <a:t>Core component</a:t>
            </a:r>
          </a:p>
          <a:p>
            <a:pPr lvl="2"/>
            <a:r>
              <a:rPr lang="en-GB" b="1" dirty="0"/>
              <a:t>Generic </a:t>
            </a:r>
            <a:r>
              <a:rPr lang="en-GB" b="1" dirty="0" smtClean="0"/>
              <a:t>component</a:t>
            </a:r>
          </a:p>
          <a:p>
            <a:pPr lvl="2"/>
            <a:endParaRPr lang="en-GB" b="1" dirty="0"/>
          </a:p>
          <a:p>
            <a:pPr lvl="1"/>
            <a:r>
              <a:rPr lang="en-GB" b="1" dirty="0"/>
              <a:t>DG-SANCO Installed and studied </a:t>
            </a:r>
            <a:r>
              <a:rPr lang="en-GB" b="1" dirty="0" err="1"/>
              <a:t>openNCP</a:t>
            </a:r>
            <a:endParaRPr lang="en-GB" b="1" dirty="0"/>
          </a:p>
          <a:p>
            <a:pPr lvl="2"/>
            <a:r>
              <a:rPr lang="en-GB" b="1" dirty="0"/>
              <a:t>Willing to contribute to </a:t>
            </a:r>
            <a:r>
              <a:rPr lang="en-GB" b="1" dirty="0" err="1"/>
              <a:t>openNCP</a:t>
            </a:r>
            <a:r>
              <a:rPr lang="en-GB" b="1" dirty="0"/>
              <a:t> Community e.g.:</a:t>
            </a:r>
          </a:p>
          <a:p>
            <a:pPr lvl="3"/>
            <a:r>
              <a:rPr lang="en-GB" b="1" dirty="0"/>
              <a:t>Security Testing</a:t>
            </a:r>
          </a:p>
          <a:p>
            <a:pPr lvl="3"/>
            <a:r>
              <a:rPr lang="en-GB" b="1" dirty="0"/>
              <a:t>Stress </a:t>
            </a:r>
            <a:r>
              <a:rPr lang="en-GB" b="1" dirty="0" smtClean="0"/>
              <a:t>test</a:t>
            </a:r>
          </a:p>
          <a:p>
            <a:pPr lvl="3"/>
            <a:endParaRPr lang="en-GB" b="1" dirty="0"/>
          </a:p>
          <a:p>
            <a:pPr lvl="1"/>
            <a:r>
              <a:rPr lang="en-GB" b="1" dirty="0"/>
              <a:t>Possibility of taking over assets, according to EC DGs roles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26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(from EXPAND WP5 – F2F Brussels)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859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OpenNCP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b="1" dirty="0" smtClean="0"/>
              <a:t>Solution Usage</a:t>
            </a:r>
            <a:endParaRPr lang="pt-PT" dirty="0"/>
          </a:p>
        </p:txBody>
      </p:sp>
      <p:graphicFrame>
        <p:nvGraphicFramePr>
          <p:cNvPr id="5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23857"/>
              </p:ext>
            </p:extLst>
          </p:nvPr>
        </p:nvGraphicFramePr>
        <p:xfrm>
          <a:off x="1775520" y="1963060"/>
          <a:ext cx="4248472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Patient Summary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Austria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Estonia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France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Luxembourg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Malta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Portugal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Slovenia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40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Switzerlan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23896"/>
              </p:ext>
            </p:extLst>
          </p:nvPr>
        </p:nvGraphicFramePr>
        <p:xfrm>
          <a:off x="6168008" y="1986488"/>
          <a:ext cx="4248472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ePrescription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Croatia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Denmark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Finland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Greece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OpenNCP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Sweden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258839" y="6125228"/>
            <a:ext cx="376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(</a:t>
            </a:r>
            <a:r>
              <a:rPr lang="pt-PT" dirty="0">
                <a:sym typeface="Wingdings 3"/>
              </a:rPr>
              <a:t>OpenNCP</a:t>
            </a:r>
            <a:r>
              <a:rPr lang="pt-PT" dirty="0"/>
              <a:t>) </a:t>
            </a:r>
            <a:r>
              <a:rPr lang="en-GB" dirty="0"/>
              <a:t>Require confirmation on</a:t>
            </a:r>
          </a:p>
          <a:p>
            <a:r>
              <a:rPr lang="en-GB" dirty="0"/>
              <a:t>migration progress status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65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04716" y="-300251"/>
            <a:ext cx="12651474" cy="7301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ítulo 6"/>
          <p:cNvSpPr txBox="1">
            <a:spLocks/>
          </p:cNvSpPr>
          <p:nvPr/>
        </p:nvSpPr>
        <p:spPr>
          <a:xfrm>
            <a:off x="1142999" y="230968"/>
            <a:ext cx="10595919" cy="642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1F81C0"/>
                </a:solidFill>
              </a:rPr>
              <a:t>OpenNCP Community</a:t>
            </a:r>
            <a:endParaRPr lang="pt-PT" dirty="0">
              <a:solidFill>
                <a:srgbClr val="1F81C0"/>
              </a:solidFill>
            </a:endParaRPr>
          </a:p>
        </p:txBody>
      </p:sp>
      <p:sp>
        <p:nvSpPr>
          <p:cNvPr id="4" name="Marcador de Posição de Conteúdo 7"/>
          <p:cNvSpPr txBox="1">
            <a:spLocks/>
          </p:cNvSpPr>
          <p:nvPr/>
        </p:nvSpPr>
        <p:spPr>
          <a:xfrm>
            <a:off x="1143000" y="1427201"/>
            <a:ext cx="10595918" cy="5318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81C0"/>
              </a:buClr>
            </a:pPr>
            <a:r>
              <a:rPr lang="en-GB" dirty="0" smtClean="0"/>
              <a:t>Beyond epSOS…</a:t>
            </a:r>
            <a:endParaRPr lang="pt-PT" dirty="0" smtClean="0"/>
          </a:p>
          <a:p>
            <a:pPr lvl="2">
              <a:buClr>
                <a:srgbClr val="1F81C0"/>
              </a:buClr>
            </a:pPr>
            <a:r>
              <a:rPr lang="en-GB" i="1" dirty="0"/>
              <a:t>New vision</a:t>
            </a:r>
          </a:p>
          <a:p>
            <a:pPr lvl="2">
              <a:buClr>
                <a:srgbClr val="1F81C0"/>
              </a:buClr>
            </a:pPr>
            <a:r>
              <a:rPr lang="en-GB" i="1" dirty="0" smtClean="0"/>
              <a:t>New governance</a:t>
            </a:r>
          </a:p>
          <a:p>
            <a:pPr lvl="2">
              <a:buClr>
                <a:srgbClr val="1F81C0"/>
              </a:buClr>
            </a:pPr>
            <a:r>
              <a:rPr lang="en-GB" i="1" dirty="0" smtClean="0"/>
              <a:t>New goals</a:t>
            </a:r>
          </a:p>
          <a:p>
            <a:pPr lvl="2">
              <a:buClr>
                <a:srgbClr val="1F81C0"/>
              </a:buClr>
            </a:pPr>
            <a:endParaRPr lang="en-GB" i="1" dirty="0" smtClean="0"/>
          </a:p>
          <a:p>
            <a:pPr marL="548640" lvl="2" indent="0">
              <a:buClr>
                <a:srgbClr val="1F81C0"/>
              </a:buClr>
              <a:buNone/>
            </a:pPr>
            <a:endParaRPr lang="en-GB" i="1" dirty="0" smtClean="0"/>
          </a:p>
          <a:p>
            <a:pPr marL="548640" lvl="2" indent="0">
              <a:buClr>
                <a:srgbClr val="1F81C0"/>
              </a:buClr>
              <a:buNone/>
            </a:pPr>
            <a:r>
              <a:rPr lang="en-GB" i="1" dirty="0" smtClean="0"/>
              <a:t>but </a:t>
            </a:r>
            <a:r>
              <a:rPr lang="en-GB" b="1" i="1" dirty="0" smtClean="0"/>
              <a:t>ALWAYS</a:t>
            </a:r>
          </a:p>
          <a:p>
            <a:pPr lvl="2">
              <a:buClr>
                <a:srgbClr val="1F81C0"/>
              </a:buClr>
            </a:pPr>
            <a:r>
              <a:rPr lang="en-GB" sz="4000" i="1" dirty="0" smtClean="0"/>
              <a:t>Acknowledging the </a:t>
            </a:r>
            <a:r>
              <a:rPr lang="en-GB" sz="4000" b="1" i="1" dirty="0" smtClean="0"/>
              <a:t>remarkable</a:t>
            </a:r>
            <a:r>
              <a:rPr lang="en-GB" sz="4000" i="1" dirty="0" smtClean="0"/>
              <a:t> epSOS Team</a:t>
            </a:r>
          </a:p>
        </p:txBody>
      </p:sp>
      <p:pic>
        <p:nvPicPr>
          <p:cNvPr id="5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 rotWithShape="1">
          <a:blip r:embed="rId2" cstate="screen"/>
          <a:srcRect t="18437" b="16260"/>
          <a:stretch/>
        </p:blipFill>
        <p:spPr bwMode="auto">
          <a:xfrm>
            <a:off x="5300106" y="1567124"/>
            <a:ext cx="6632672" cy="3248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81C0"/>
                </a:solidFill>
              </a:rPr>
              <a:t>Community – raison d’être</a:t>
            </a:r>
            <a:endParaRPr lang="pt-PT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67428" y="1698338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along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600" dirty="0"/>
              <a:t>Open group of people orchestrated by an agile software development methodology conducting effort on designing, coding, testing and delivering OpenNCP </a:t>
            </a:r>
            <a:r>
              <a:rPr lang="en-GB" sz="3600" dirty="0" smtClean="0"/>
              <a:t>software</a:t>
            </a:r>
            <a:endParaRPr lang="en-GB" sz="3600" dirty="0"/>
          </a:p>
        </p:txBody>
      </p:sp>
      <p:sp>
        <p:nvSpPr>
          <p:cNvPr id="6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992040" y="1698339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beyond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600" dirty="0"/>
              <a:t>Open group of people orchestrated </a:t>
            </a:r>
            <a:r>
              <a:rPr lang="en-GB" sz="3600" dirty="0" smtClean="0"/>
              <a:t>by </a:t>
            </a:r>
            <a:br>
              <a:rPr lang="en-GB" sz="3600" dirty="0" smtClean="0"/>
            </a:br>
            <a:r>
              <a:rPr lang="en-GB" sz="3600" i="1" dirty="0" smtClean="0">
                <a:solidFill>
                  <a:schemeClr val="accent1"/>
                </a:solidFill>
              </a:rPr>
              <a:t>common principles</a:t>
            </a:r>
            <a:r>
              <a:rPr lang="en-GB" sz="3600" dirty="0" smtClean="0"/>
              <a:t>, conducting </a:t>
            </a:r>
            <a:r>
              <a:rPr lang="en-GB" sz="3600" dirty="0"/>
              <a:t>effort on designing, coding, testing and delivering </a:t>
            </a:r>
            <a:r>
              <a:rPr lang="en-GB" sz="3600" i="1" dirty="0" smtClean="0">
                <a:solidFill>
                  <a:schemeClr val="accent1"/>
                </a:solidFill>
              </a:rPr>
              <a:t>eHealth Interoperability technology</a:t>
            </a:r>
            <a:endParaRPr lang="en-GB" sz="3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42999" y="53544"/>
            <a:ext cx="1059591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F81C0"/>
                </a:solidFill>
              </a:rPr>
              <a:t>Community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743" y="469652"/>
            <a:ext cx="6734175" cy="3895725"/>
          </a:xfrm>
          <a:prstGeom prst="rect">
            <a:avLst/>
          </a:prstGeom>
        </p:spPr>
      </p:pic>
      <p:pic>
        <p:nvPicPr>
          <p:cNvPr id="7" name="Picture 2" descr="https://openncp.atlassian.net/wiki/download/attachments/6455383/P4180079.JPG?version=3&amp;modificationDate=1398668646173&amp;api=v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2" b="42567"/>
          <a:stretch/>
        </p:blipFill>
        <p:spPr bwMode="auto">
          <a:xfrm>
            <a:off x="5056538" y="4214068"/>
            <a:ext cx="6565142" cy="18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1143000" y="1427200"/>
            <a:ext cx="2705669" cy="4850770"/>
          </a:xfrm>
        </p:spPr>
        <p:txBody>
          <a:bodyPr>
            <a:normAutofit lnSpcReduction="10000"/>
          </a:bodyPr>
          <a:lstStyle/>
          <a:p>
            <a:r>
              <a:rPr lang="en-GB" sz="3900" dirty="0" smtClean="0"/>
              <a:t>people</a:t>
            </a:r>
          </a:p>
          <a:p>
            <a:r>
              <a:rPr lang="en-GB" sz="3900" dirty="0" smtClean="0"/>
              <a:t>values</a:t>
            </a:r>
          </a:p>
          <a:p>
            <a:r>
              <a:rPr lang="en-GB" sz="3900" dirty="0" smtClean="0"/>
              <a:t>skills</a:t>
            </a:r>
          </a:p>
          <a:p>
            <a:r>
              <a:rPr lang="en-GB" sz="3900" dirty="0" smtClean="0"/>
              <a:t>tools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spcBef>
                <a:spcPts val="600"/>
              </a:spcBef>
              <a:buNone/>
            </a:pPr>
            <a:r>
              <a:rPr lang="en-GB" sz="3000" i="1" dirty="0" smtClean="0"/>
              <a:t>joint by a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3000" i="1" dirty="0" smtClean="0"/>
              <a:t>common </a:t>
            </a:r>
          </a:p>
          <a:p>
            <a:pPr marL="45720" indent="0">
              <a:buNone/>
            </a:pPr>
            <a:r>
              <a:rPr lang="en-GB" sz="5100" b="1" dirty="0" smtClean="0"/>
              <a:t>vision</a:t>
            </a:r>
            <a:endParaRPr lang="pt-PT" sz="5100" b="1" dirty="0"/>
          </a:p>
        </p:txBody>
      </p:sp>
    </p:spTree>
    <p:extLst>
      <p:ext uri="{BB962C8B-B14F-4D97-AF65-F5344CB8AC3E}">
        <p14:creationId xmlns:p14="http://schemas.microsoft.com/office/powerpoint/2010/main" val="30469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81C0"/>
                </a:solidFill>
              </a:rPr>
              <a:t>Community – vision</a:t>
            </a:r>
            <a:endParaRPr lang="pt-PT" dirty="0"/>
          </a:p>
        </p:txBody>
      </p:sp>
      <p:sp>
        <p:nvSpPr>
          <p:cNvPr id="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67636" y="1610656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along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200" dirty="0" smtClean="0"/>
              <a:t>Design </a:t>
            </a:r>
            <a:r>
              <a:rPr lang="en-GB" sz="3200" dirty="0"/>
              <a:t>and develop a set of Open Source Components (OpenNCP) that can be adopted by Participating Nation, to build their local implementation of the epSOS NCP. </a:t>
            </a:r>
          </a:p>
          <a:p>
            <a:pPr marL="45720" indent="0">
              <a:buNone/>
            </a:pPr>
            <a:endParaRPr lang="pt-PT" dirty="0"/>
          </a:p>
        </p:txBody>
      </p:sp>
      <p:sp>
        <p:nvSpPr>
          <p:cNvPr id="8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2248" y="1610657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beyond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600" dirty="0" smtClean="0"/>
              <a:t>Design, develop </a:t>
            </a:r>
            <a:r>
              <a:rPr lang="en-GB" sz="3600" i="1" dirty="0" smtClean="0">
                <a:solidFill>
                  <a:schemeClr val="accent1"/>
                </a:solidFill>
              </a:rPr>
              <a:t>and sustain</a:t>
            </a:r>
            <a:r>
              <a:rPr lang="en-GB" sz="3600" dirty="0" smtClean="0"/>
              <a:t> </a:t>
            </a:r>
            <a:r>
              <a:rPr lang="en-GB" sz="3600" dirty="0"/>
              <a:t>a </a:t>
            </a:r>
            <a:r>
              <a:rPr lang="en-GB" sz="3600" dirty="0" smtClean="0"/>
              <a:t>set of open source components (</a:t>
            </a:r>
            <a:r>
              <a:rPr lang="en-GB" sz="3600" dirty="0" smtClean="0">
                <a:solidFill>
                  <a:schemeClr val="accent1"/>
                </a:solidFill>
              </a:rPr>
              <a:t>OpenNCP</a:t>
            </a:r>
            <a:r>
              <a:rPr lang="en-GB" sz="3600" dirty="0" smtClean="0"/>
              <a:t>) </a:t>
            </a:r>
            <a:r>
              <a:rPr lang="en-GB" sz="3600" dirty="0"/>
              <a:t>that can be adopted by </a:t>
            </a:r>
            <a:r>
              <a:rPr lang="en-GB" sz="3600" i="1" dirty="0" smtClean="0">
                <a:solidFill>
                  <a:schemeClr val="accent1"/>
                </a:solidFill>
              </a:rPr>
              <a:t>anyone</a:t>
            </a:r>
            <a:r>
              <a:rPr lang="en-GB" sz="3600" dirty="0" smtClean="0"/>
              <a:t>, </a:t>
            </a:r>
            <a:r>
              <a:rPr lang="en-GB" sz="3600" dirty="0"/>
              <a:t>to build </a:t>
            </a:r>
            <a:r>
              <a:rPr lang="en-GB" sz="3600" i="1" dirty="0" smtClean="0">
                <a:solidFill>
                  <a:schemeClr val="accent1"/>
                </a:solidFill>
              </a:rPr>
              <a:t>an </a:t>
            </a:r>
            <a:r>
              <a:rPr lang="en-GB" sz="3600" i="1" dirty="0" err="1" smtClean="0">
                <a:solidFill>
                  <a:schemeClr val="accent1"/>
                </a:solidFill>
              </a:rPr>
              <a:t>eHealth</a:t>
            </a:r>
            <a:r>
              <a:rPr lang="en-GB" sz="3600" i="1" dirty="0" smtClean="0">
                <a:solidFill>
                  <a:schemeClr val="accent1"/>
                </a:solidFill>
              </a:rPr>
              <a:t> Information Exchange Point</a:t>
            </a:r>
            <a:r>
              <a:rPr lang="en-GB" sz="3600" dirty="0" smtClean="0"/>
              <a:t>. </a:t>
            </a:r>
            <a:endParaRPr lang="en-GB" sz="3600" dirty="0"/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0441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Governance </a:t>
            </a:r>
            <a:r>
              <a:rPr lang="en-GB" dirty="0" smtClean="0"/>
              <a:t>Model</a:t>
            </a:r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31773" y="4903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  <p:pic>
        <p:nvPicPr>
          <p:cNvPr id="7" name="Imagem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8" y="1852188"/>
            <a:ext cx="11870764" cy="45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81C0"/>
                </a:solidFill>
              </a:rPr>
              <a:t>Community</a:t>
            </a:r>
            <a:endParaRPr lang="pt-PT" dirty="0"/>
          </a:p>
        </p:txBody>
      </p:sp>
      <p:sp>
        <p:nvSpPr>
          <p:cNvPr id="5" name="Freeform 129" descr="© INSCALE GmbH, 18.06.2010"/>
          <p:cNvSpPr>
            <a:spLocks/>
          </p:cNvSpPr>
          <p:nvPr/>
        </p:nvSpPr>
        <p:spPr bwMode="auto">
          <a:xfrm>
            <a:off x="4856050" y="4751707"/>
            <a:ext cx="469819" cy="291881"/>
          </a:xfrm>
          <a:custGeom>
            <a:avLst/>
            <a:gdLst/>
            <a:ahLst/>
            <a:cxnLst>
              <a:cxn ang="0">
                <a:pos x="208" y="59"/>
              </a:cxn>
              <a:cxn ang="0">
                <a:pos x="194" y="63"/>
              </a:cxn>
              <a:cxn ang="0">
                <a:pos x="179" y="59"/>
              </a:cxn>
              <a:cxn ang="0">
                <a:pos x="164" y="49"/>
              </a:cxn>
              <a:cxn ang="0">
                <a:pos x="162" y="39"/>
              </a:cxn>
              <a:cxn ang="0">
                <a:pos x="172" y="18"/>
              </a:cxn>
              <a:cxn ang="0">
                <a:pos x="148" y="9"/>
              </a:cxn>
              <a:cxn ang="0">
                <a:pos x="135" y="4"/>
              </a:cxn>
              <a:cxn ang="0">
                <a:pos x="128" y="2"/>
              </a:cxn>
              <a:cxn ang="0">
                <a:pos x="118" y="8"/>
              </a:cxn>
              <a:cxn ang="0">
                <a:pos x="125" y="14"/>
              </a:cxn>
              <a:cxn ang="0">
                <a:pos x="112" y="13"/>
              </a:cxn>
              <a:cxn ang="0">
                <a:pos x="83" y="15"/>
              </a:cxn>
              <a:cxn ang="0">
                <a:pos x="81" y="13"/>
              </a:cxn>
              <a:cxn ang="0">
                <a:pos x="73" y="16"/>
              </a:cxn>
              <a:cxn ang="0">
                <a:pos x="61" y="24"/>
              </a:cxn>
              <a:cxn ang="0">
                <a:pos x="46" y="27"/>
              </a:cxn>
              <a:cxn ang="0">
                <a:pos x="35" y="47"/>
              </a:cxn>
              <a:cxn ang="0">
                <a:pos x="24" y="64"/>
              </a:cxn>
              <a:cxn ang="0">
                <a:pos x="9" y="90"/>
              </a:cxn>
              <a:cxn ang="0">
                <a:pos x="0" y="97"/>
              </a:cxn>
              <a:cxn ang="0">
                <a:pos x="8" y="103"/>
              </a:cxn>
              <a:cxn ang="0">
                <a:pos x="12" y="93"/>
              </a:cxn>
              <a:cxn ang="0">
                <a:pos x="40" y="87"/>
              </a:cxn>
              <a:cxn ang="0">
                <a:pos x="41" y="98"/>
              </a:cxn>
              <a:cxn ang="0">
                <a:pos x="41" y="107"/>
              </a:cxn>
              <a:cxn ang="0">
                <a:pos x="48" y="120"/>
              </a:cxn>
              <a:cxn ang="0">
                <a:pos x="52" y="124"/>
              </a:cxn>
              <a:cxn ang="0">
                <a:pos x="64" y="121"/>
              </a:cxn>
              <a:cxn ang="0">
                <a:pos x="82" y="122"/>
              </a:cxn>
              <a:cxn ang="0">
                <a:pos x="92" y="116"/>
              </a:cxn>
              <a:cxn ang="0">
                <a:pos x="100" y="107"/>
              </a:cxn>
              <a:cxn ang="0">
                <a:pos x="99" y="96"/>
              </a:cxn>
              <a:cxn ang="0">
                <a:pos x="107" y="93"/>
              </a:cxn>
              <a:cxn ang="0">
                <a:pos x="112" y="88"/>
              </a:cxn>
              <a:cxn ang="0">
                <a:pos x="112" y="99"/>
              </a:cxn>
              <a:cxn ang="0">
                <a:pos x="121" y="110"/>
              </a:cxn>
              <a:cxn ang="0">
                <a:pos x="132" y="114"/>
              </a:cxn>
              <a:cxn ang="0">
                <a:pos x="131" y="119"/>
              </a:cxn>
              <a:cxn ang="0">
                <a:pos x="139" y="129"/>
              </a:cxn>
              <a:cxn ang="0">
                <a:pos x="138" y="122"/>
              </a:cxn>
              <a:cxn ang="0">
                <a:pos x="141" y="114"/>
              </a:cxn>
              <a:cxn ang="0">
                <a:pos x="150" y="102"/>
              </a:cxn>
              <a:cxn ang="0">
                <a:pos x="150" y="91"/>
              </a:cxn>
              <a:cxn ang="0">
                <a:pos x="157" y="88"/>
              </a:cxn>
              <a:cxn ang="0">
                <a:pos x="164" y="99"/>
              </a:cxn>
              <a:cxn ang="0">
                <a:pos x="182" y="95"/>
              </a:cxn>
              <a:cxn ang="0">
                <a:pos x="187" y="103"/>
              </a:cxn>
              <a:cxn ang="0">
                <a:pos x="190" y="105"/>
              </a:cxn>
              <a:cxn ang="0">
                <a:pos x="193" y="93"/>
              </a:cxn>
              <a:cxn ang="0">
                <a:pos x="188" y="92"/>
              </a:cxn>
              <a:cxn ang="0">
                <a:pos x="196" y="77"/>
              </a:cxn>
              <a:cxn ang="0">
                <a:pos x="207" y="86"/>
              </a:cxn>
              <a:cxn ang="0">
                <a:pos x="204" y="79"/>
              </a:cxn>
            </a:cxnLst>
            <a:rect l="0" t="0" r="r" b="b"/>
            <a:pathLst>
              <a:path w="208" h="129">
                <a:moveTo>
                  <a:pt x="204" y="79"/>
                </a:moveTo>
                <a:cubicBezTo>
                  <a:pt x="208" y="59"/>
                  <a:pt x="208" y="59"/>
                  <a:pt x="208" y="59"/>
                </a:cubicBezTo>
                <a:cubicBezTo>
                  <a:pt x="203" y="55"/>
                  <a:pt x="203" y="55"/>
                  <a:pt x="203" y="55"/>
                </a:cubicBezTo>
                <a:cubicBezTo>
                  <a:pt x="203" y="55"/>
                  <a:pt x="197" y="62"/>
                  <a:pt x="194" y="63"/>
                </a:cubicBezTo>
                <a:cubicBezTo>
                  <a:pt x="191" y="65"/>
                  <a:pt x="184" y="60"/>
                  <a:pt x="184" y="60"/>
                </a:cubicBezTo>
                <a:cubicBezTo>
                  <a:pt x="184" y="60"/>
                  <a:pt x="180" y="61"/>
                  <a:pt x="179" y="59"/>
                </a:cubicBezTo>
                <a:cubicBezTo>
                  <a:pt x="178" y="58"/>
                  <a:pt x="180" y="52"/>
                  <a:pt x="180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49"/>
                  <a:pt x="162" y="48"/>
                  <a:pt x="160" y="46"/>
                </a:cubicBezTo>
                <a:cubicBezTo>
                  <a:pt x="158" y="43"/>
                  <a:pt x="162" y="39"/>
                  <a:pt x="162" y="39"/>
                </a:cubicBezTo>
                <a:cubicBezTo>
                  <a:pt x="162" y="39"/>
                  <a:pt x="172" y="29"/>
                  <a:pt x="172" y="26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65" y="17"/>
                  <a:pt x="165" y="14"/>
                  <a:pt x="158" y="12"/>
                </a:cubicBezTo>
                <a:cubicBezTo>
                  <a:pt x="155" y="11"/>
                  <a:pt x="151" y="10"/>
                  <a:pt x="148" y="9"/>
                </a:cubicBezTo>
                <a:cubicBezTo>
                  <a:pt x="145" y="8"/>
                  <a:pt x="141" y="11"/>
                  <a:pt x="140" y="11"/>
                </a:cubicBezTo>
                <a:cubicBezTo>
                  <a:pt x="138" y="10"/>
                  <a:pt x="137" y="7"/>
                  <a:pt x="135" y="4"/>
                </a:cubicBezTo>
                <a:cubicBezTo>
                  <a:pt x="135" y="5"/>
                  <a:pt x="135" y="8"/>
                  <a:pt x="134" y="9"/>
                </a:cubicBezTo>
                <a:cubicBezTo>
                  <a:pt x="132" y="5"/>
                  <a:pt x="131" y="0"/>
                  <a:pt x="128" y="2"/>
                </a:cubicBezTo>
                <a:cubicBezTo>
                  <a:pt x="127" y="0"/>
                  <a:pt x="125" y="1"/>
                  <a:pt x="125" y="1"/>
                </a:cubicBezTo>
                <a:cubicBezTo>
                  <a:pt x="123" y="2"/>
                  <a:pt x="117" y="4"/>
                  <a:pt x="118" y="8"/>
                </a:cubicBezTo>
                <a:cubicBezTo>
                  <a:pt x="118" y="11"/>
                  <a:pt x="120" y="9"/>
                  <a:pt x="122" y="10"/>
                </a:cubicBezTo>
                <a:cubicBezTo>
                  <a:pt x="123" y="11"/>
                  <a:pt x="132" y="9"/>
                  <a:pt x="125" y="14"/>
                </a:cubicBezTo>
                <a:cubicBezTo>
                  <a:pt x="124" y="11"/>
                  <a:pt x="122" y="12"/>
                  <a:pt x="122" y="15"/>
                </a:cubicBezTo>
                <a:cubicBezTo>
                  <a:pt x="116" y="17"/>
                  <a:pt x="115" y="13"/>
                  <a:pt x="112" y="13"/>
                </a:cubicBezTo>
                <a:cubicBezTo>
                  <a:pt x="107" y="12"/>
                  <a:pt x="105" y="18"/>
                  <a:pt x="101" y="16"/>
                </a:cubicBezTo>
                <a:cubicBezTo>
                  <a:pt x="91" y="12"/>
                  <a:pt x="86" y="18"/>
                  <a:pt x="83" y="15"/>
                </a:cubicBezTo>
                <a:cubicBezTo>
                  <a:pt x="83" y="14"/>
                  <a:pt x="84" y="14"/>
                  <a:pt x="85" y="14"/>
                </a:cubicBezTo>
                <a:cubicBezTo>
                  <a:pt x="84" y="14"/>
                  <a:pt x="82" y="13"/>
                  <a:pt x="81" y="13"/>
                </a:cubicBezTo>
                <a:cubicBezTo>
                  <a:pt x="80" y="12"/>
                  <a:pt x="80" y="12"/>
                  <a:pt x="80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65" y="24"/>
                  <a:pt x="61" y="24"/>
                </a:cubicBezTo>
                <a:cubicBezTo>
                  <a:pt x="57" y="23"/>
                  <a:pt x="58" y="16"/>
                  <a:pt x="52" y="16"/>
                </a:cubicBezTo>
                <a:cubicBezTo>
                  <a:pt x="48" y="15"/>
                  <a:pt x="46" y="27"/>
                  <a:pt x="46" y="27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39" y="44"/>
                  <a:pt x="35" y="47"/>
                </a:cubicBezTo>
                <a:cubicBezTo>
                  <a:pt x="32" y="50"/>
                  <a:pt x="28" y="49"/>
                  <a:pt x="25" y="51"/>
                </a:cubicBezTo>
                <a:cubicBezTo>
                  <a:pt x="23" y="52"/>
                  <a:pt x="26" y="58"/>
                  <a:pt x="24" y="64"/>
                </a:cubicBezTo>
                <a:cubicBezTo>
                  <a:pt x="22" y="70"/>
                  <a:pt x="11" y="73"/>
                  <a:pt x="7" y="79"/>
                </a:cubicBezTo>
                <a:cubicBezTo>
                  <a:pt x="2" y="87"/>
                  <a:pt x="9" y="90"/>
                  <a:pt x="9" y="90"/>
                </a:cubicBezTo>
                <a:cubicBezTo>
                  <a:pt x="4" y="97"/>
                  <a:pt x="4" y="97"/>
                  <a:pt x="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3"/>
                  <a:pt x="1" y="103"/>
                  <a:pt x="1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2" y="95"/>
                  <a:pt x="12" y="93"/>
                </a:cubicBezTo>
                <a:cubicBezTo>
                  <a:pt x="12" y="90"/>
                  <a:pt x="17" y="84"/>
                  <a:pt x="26" y="83"/>
                </a:cubicBezTo>
                <a:cubicBezTo>
                  <a:pt x="34" y="82"/>
                  <a:pt x="40" y="87"/>
                  <a:pt x="4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42" y="94"/>
                  <a:pt x="41" y="98"/>
                </a:cubicBezTo>
                <a:cubicBezTo>
                  <a:pt x="40" y="103"/>
                  <a:pt x="37" y="107"/>
                  <a:pt x="37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0"/>
                  <a:pt x="48" y="112"/>
                  <a:pt x="48" y="120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8" y="123"/>
                  <a:pt x="50" y="124"/>
                  <a:pt x="52" y="124"/>
                </a:cubicBezTo>
                <a:cubicBezTo>
                  <a:pt x="57" y="123"/>
                  <a:pt x="57" y="120"/>
                  <a:pt x="58" y="120"/>
                </a:cubicBezTo>
                <a:cubicBezTo>
                  <a:pt x="60" y="121"/>
                  <a:pt x="61" y="122"/>
                  <a:pt x="64" y="121"/>
                </a:cubicBezTo>
                <a:cubicBezTo>
                  <a:pt x="67" y="121"/>
                  <a:pt x="68" y="116"/>
                  <a:pt x="71" y="116"/>
                </a:cubicBezTo>
                <a:cubicBezTo>
                  <a:pt x="72" y="116"/>
                  <a:pt x="79" y="122"/>
                  <a:pt x="82" y="122"/>
                </a:cubicBezTo>
                <a:cubicBezTo>
                  <a:pt x="86" y="122"/>
                  <a:pt x="85" y="118"/>
                  <a:pt x="86" y="118"/>
                </a:cubicBezTo>
                <a:cubicBezTo>
                  <a:pt x="88" y="118"/>
                  <a:pt x="91" y="118"/>
                  <a:pt x="92" y="116"/>
                </a:cubicBezTo>
                <a:cubicBezTo>
                  <a:pt x="93" y="115"/>
                  <a:pt x="92" y="112"/>
                  <a:pt x="94" y="111"/>
                </a:cubicBezTo>
                <a:cubicBezTo>
                  <a:pt x="97" y="110"/>
                  <a:pt x="100" y="107"/>
                  <a:pt x="100" y="107"/>
                </a:cubicBezTo>
                <a:cubicBezTo>
                  <a:pt x="97" y="99"/>
                  <a:pt x="97" y="99"/>
                  <a:pt x="97" y="99"/>
                </a:cubicBezTo>
                <a:cubicBezTo>
                  <a:pt x="99" y="96"/>
                  <a:pt x="99" y="96"/>
                  <a:pt x="99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90"/>
                  <a:pt x="110" y="96"/>
                  <a:pt x="112" y="99"/>
                </a:cubicBezTo>
                <a:cubicBezTo>
                  <a:pt x="114" y="103"/>
                  <a:pt x="118" y="104"/>
                  <a:pt x="118" y="105"/>
                </a:cubicBezTo>
                <a:cubicBezTo>
                  <a:pt x="118" y="106"/>
                  <a:pt x="117" y="108"/>
                  <a:pt x="121" y="110"/>
                </a:cubicBezTo>
                <a:cubicBezTo>
                  <a:pt x="124" y="112"/>
                  <a:pt x="129" y="111"/>
                  <a:pt x="129" y="111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5" y="128"/>
                  <a:pt x="135" y="128"/>
                  <a:pt x="135" y="128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8" y="107"/>
                  <a:pt x="150" y="102"/>
                </a:cubicBezTo>
                <a:cubicBezTo>
                  <a:pt x="153" y="96"/>
                  <a:pt x="153" y="93"/>
                  <a:pt x="153" y="93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59" y="96"/>
                  <a:pt x="164" y="99"/>
                </a:cubicBezTo>
                <a:cubicBezTo>
                  <a:pt x="170" y="102"/>
                  <a:pt x="173" y="97"/>
                  <a:pt x="173" y="97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4" y="99"/>
                  <a:pt x="184" y="99"/>
                  <a:pt x="184" y="99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8" y="92"/>
                  <a:pt x="182" y="88"/>
                  <a:pt x="188" y="82"/>
                </a:cubicBezTo>
                <a:cubicBezTo>
                  <a:pt x="194" y="76"/>
                  <a:pt x="196" y="77"/>
                  <a:pt x="196" y="77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07" y="79"/>
                  <a:pt x="207" y="79"/>
                  <a:pt x="207" y="79"/>
                </a:cubicBezTo>
                <a:lnTo>
                  <a:pt x="204" y="79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6" name="Freeform 130" descr="© INSCALE GmbH, 18.06.2010"/>
          <p:cNvSpPr>
            <a:spLocks noEditPoints="1"/>
          </p:cNvSpPr>
          <p:nvPr/>
        </p:nvSpPr>
        <p:spPr bwMode="auto">
          <a:xfrm>
            <a:off x="4660942" y="3904159"/>
            <a:ext cx="379289" cy="398020"/>
          </a:xfrm>
          <a:custGeom>
            <a:avLst/>
            <a:gdLst/>
            <a:ahLst/>
            <a:cxnLst>
              <a:cxn ang="0">
                <a:pos x="154" y="5"/>
              </a:cxn>
              <a:cxn ang="0">
                <a:pos x="131" y="10"/>
              </a:cxn>
              <a:cxn ang="0">
                <a:pos x="96" y="34"/>
              </a:cxn>
              <a:cxn ang="0">
                <a:pos x="105" y="45"/>
              </a:cxn>
              <a:cxn ang="0">
                <a:pos x="104" y="55"/>
              </a:cxn>
              <a:cxn ang="0">
                <a:pos x="101" y="57"/>
              </a:cxn>
              <a:cxn ang="0">
                <a:pos x="83" y="73"/>
              </a:cxn>
              <a:cxn ang="0">
                <a:pos x="99" y="72"/>
              </a:cxn>
              <a:cxn ang="0">
                <a:pos x="109" y="72"/>
              </a:cxn>
              <a:cxn ang="0">
                <a:pos x="76" y="71"/>
              </a:cxn>
              <a:cxn ang="0">
                <a:pos x="82" y="64"/>
              </a:cxn>
              <a:cxn ang="0">
                <a:pos x="84" y="44"/>
              </a:cxn>
              <a:cxn ang="0">
                <a:pos x="67" y="32"/>
              </a:cxn>
              <a:cxn ang="0">
                <a:pos x="47" y="101"/>
              </a:cxn>
              <a:cxn ang="0">
                <a:pos x="33" y="94"/>
              </a:cxn>
              <a:cxn ang="0">
                <a:pos x="61" y="109"/>
              </a:cxn>
              <a:cxn ang="0">
                <a:pos x="48" y="113"/>
              </a:cxn>
              <a:cxn ang="0">
                <a:pos x="40" y="119"/>
              </a:cxn>
              <a:cxn ang="0">
                <a:pos x="32" y="119"/>
              </a:cxn>
              <a:cxn ang="0">
                <a:pos x="40" y="126"/>
              </a:cxn>
              <a:cxn ang="0">
                <a:pos x="19" y="121"/>
              </a:cxn>
              <a:cxn ang="0">
                <a:pos x="10" y="124"/>
              </a:cxn>
              <a:cxn ang="0">
                <a:pos x="26" y="127"/>
              </a:cxn>
              <a:cxn ang="0">
                <a:pos x="33" y="135"/>
              </a:cxn>
              <a:cxn ang="0">
                <a:pos x="23" y="133"/>
              </a:cxn>
              <a:cxn ang="0">
                <a:pos x="2" y="129"/>
              </a:cxn>
              <a:cxn ang="0">
                <a:pos x="7" y="139"/>
              </a:cxn>
              <a:cxn ang="0">
                <a:pos x="22" y="143"/>
              </a:cxn>
              <a:cxn ang="0">
                <a:pos x="46" y="135"/>
              </a:cxn>
              <a:cxn ang="0">
                <a:pos x="54" y="131"/>
              </a:cxn>
              <a:cxn ang="0">
                <a:pos x="67" y="134"/>
              </a:cxn>
              <a:cxn ang="0">
                <a:pos x="76" y="138"/>
              </a:cxn>
              <a:cxn ang="0">
                <a:pos x="92" y="145"/>
              </a:cxn>
              <a:cxn ang="0">
                <a:pos x="99" y="159"/>
              </a:cxn>
              <a:cxn ang="0">
                <a:pos x="93" y="170"/>
              </a:cxn>
              <a:cxn ang="0">
                <a:pos x="110" y="175"/>
              </a:cxn>
              <a:cxn ang="0">
                <a:pos x="106" y="161"/>
              </a:cxn>
              <a:cxn ang="0">
                <a:pos x="118" y="149"/>
              </a:cxn>
              <a:cxn ang="0">
                <a:pos x="119" y="124"/>
              </a:cxn>
              <a:cxn ang="0">
                <a:pos x="120" y="106"/>
              </a:cxn>
              <a:cxn ang="0">
                <a:pos x="131" y="104"/>
              </a:cxn>
              <a:cxn ang="0">
                <a:pos x="150" y="88"/>
              </a:cxn>
              <a:cxn ang="0">
                <a:pos x="147" y="58"/>
              </a:cxn>
              <a:cxn ang="0">
                <a:pos x="166" y="29"/>
              </a:cxn>
              <a:cxn ang="0">
                <a:pos x="76" y="17"/>
              </a:cxn>
              <a:cxn ang="0">
                <a:pos x="70" y="29"/>
              </a:cxn>
              <a:cxn ang="0">
                <a:pos x="27" y="115"/>
              </a:cxn>
              <a:cxn ang="0">
                <a:pos x="31" y="112"/>
              </a:cxn>
              <a:cxn ang="0">
                <a:pos x="22" y="110"/>
              </a:cxn>
              <a:cxn ang="0">
                <a:pos x="24" y="116"/>
              </a:cxn>
              <a:cxn ang="0">
                <a:pos x="18" y="118"/>
              </a:cxn>
              <a:cxn ang="0">
                <a:pos x="32" y="106"/>
              </a:cxn>
              <a:cxn ang="0">
                <a:pos x="45" y="112"/>
              </a:cxn>
              <a:cxn ang="0">
                <a:pos x="27" y="105"/>
              </a:cxn>
              <a:cxn ang="0">
                <a:pos x="82" y="13"/>
              </a:cxn>
              <a:cxn ang="0">
                <a:pos x="99" y="7"/>
              </a:cxn>
              <a:cxn ang="0">
                <a:pos x="98" y="3"/>
              </a:cxn>
              <a:cxn ang="0">
                <a:pos x="90" y="9"/>
              </a:cxn>
              <a:cxn ang="0">
                <a:pos x="109" y="3"/>
              </a:cxn>
              <a:cxn ang="0">
                <a:pos x="135" y="0"/>
              </a:cxn>
              <a:cxn ang="0">
                <a:pos x="136" y="2"/>
              </a:cxn>
            </a:cxnLst>
            <a:rect l="0" t="0" r="r" b="b"/>
            <a:pathLst>
              <a:path w="168" h="177">
                <a:moveTo>
                  <a:pt x="168" y="18"/>
                </a:moveTo>
                <a:cubicBezTo>
                  <a:pt x="164" y="17"/>
                  <a:pt x="160" y="15"/>
                  <a:pt x="159" y="14"/>
                </a:cubicBezTo>
                <a:cubicBezTo>
                  <a:pt x="155" y="12"/>
                  <a:pt x="155" y="7"/>
                  <a:pt x="154" y="5"/>
                </a:cubicBezTo>
                <a:cubicBezTo>
                  <a:pt x="153" y="3"/>
                  <a:pt x="149" y="7"/>
                  <a:pt x="149" y="7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28" y="10"/>
                  <a:pt x="127" y="8"/>
                </a:cubicBezTo>
                <a:cubicBezTo>
                  <a:pt x="125" y="6"/>
                  <a:pt x="108" y="11"/>
                  <a:pt x="102" y="14"/>
                </a:cubicBezTo>
                <a:cubicBezTo>
                  <a:pt x="96" y="16"/>
                  <a:pt x="95" y="29"/>
                  <a:pt x="96" y="34"/>
                </a:cubicBezTo>
                <a:cubicBezTo>
                  <a:pt x="96" y="40"/>
                  <a:pt x="95" y="39"/>
                  <a:pt x="95" y="39"/>
                </a:cubicBezTo>
                <a:cubicBezTo>
                  <a:pt x="95" y="39"/>
                  <a:pt x="96" y="40"/>
                  <a:pt x="99" y="41"/>
                </a:cubicBezTo>
                <a:cubicBezTo>
                  <a:pt x="102" y="43"/>
                  <a:pt x="105" y="45"/>
                  <a:pt x="105" y="45"/>
                </a:cubicBezTo>
                <a:cubicBezTo>
                  <a:pt x="105" y="45"/>
                  <a:pt x="101" y="47"/>
                  <a:pt x="101" y="48"/>
                </a:cubicBezTo>
                <a:cubicBezTo>
                  <a:pt x="101" y="50"/>
                  <a:pt x="104" y="50"/>
                  <a:pt x="104" y="50"/>
                </a:cubicBezTo>
                <a:cubicBezTo>
                  <a:pt x="104" y="50"/>
                  <a:pt x="101" y="54"/>
                  <a:pt x="104" y="55"/>
                </a:cubicBezTo>
                <a:cubicBezTo>
                  <a:pt x="109" y="56"/>
                  <a:pt x="113" y="57"/>
                  <a:pt x="113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05" y="57"/>
                  <a:pt x="101" y="57"/>
                </a:cubicBezTo>
                <a:cubicBezTo>
                  <a:pt x="98" y="57"/>
                  <a:pt x="94" y="62"/>
                  <a:pt x="90" y="64"/>
                </a:cubicBezTo>
                <a:cubicBezTo>
                  <a:pt x="87" y="66"/>
                  <a:pt x="79" y="70"/>
                  <a:pt x="79" y="70"/>
                </a:cubicBezTo>
                <a:cubicBezTo>
                  <a:pt x="79" y="70"/>
                  <a:pt x="81" y="73"/>
                  <a:pt x="83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94" y="77"/>
                  <a:pt x="96" y="76"/>
                </a:cubicBezTo>
                <a:cubicBezTo>
                  <a:pt x="99" y="74"/>
                  <a:pt x="99" y="72"/>
                  <a:pt x="99" y="72"/>
                </a:cubicBezTo>
                <a:cubicBezTo>
                  <a:pt x="99" y="72"/>
                  <a:pt x="106" y="69"/>
                  <a:pt x="108" y="66"/>
                </a:cubicBezTo>
                <a:cubicBezTo>
                  <a:pt x="109" y="65"/>
                  <a:pt x="111" y="65"/>
                  <a:pt x="112" y="65"/>
                </a:cubicBezTo>
                <a:cubicBezTo>
                  <a:pt x="113" y="66"/>
                  <a:pt x="109" y="72"/>
                  <a:pt x="109" y="72"/>
                </a:cubicBezTo>
                <a:cubicBezTo>
                  <a:pt x="96" y="78"/>
                  <a:pt x="96" y="78"/>
                  <a:pt x="96" y="78"/>
                </a:cubicBezTo>
                <a:cubicBezTo>
                  <a:pt x="86" y="77"/>
                  <a:pt x="86" y="77"/>
                  <a:pt x="8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79" y="55"/>
                  <a:pt x="79" y="53"/>
                </a:cubicBezTo>
                <a:cubicBezTo>
                  <a:pt x="78" y="50"/>
                  <a:pt x="85" y="54"/>
                  <a:pt x="88" y="50"/>
                </a:cubicBezTo>
                <a:cubicBezTo>
                  <a:pt x="90" y="48"/>
                  <a:pt x="87" y="45"/>
                  <a:pt x="84" y="44"/>
                </a:cubicBezTo>
                <a:cubicBezTo>
                  <a:pt x="80" y="43"/>
                  <a:pt x="82" y="33"/>
                  <a:pt x="78" y="33"/>
                </a:cubicBezTo>
                <a:cubicBezTo>
                  <a:pt x="74" y="32"/>
                  <a:pt x="77" y="35"/>
                  <a:pt x="73" y="34"/>
                </a:cubicBezTo>
                <a:cubicBezTo>
                  <a:pt x="71" y="33"/>
                  <a:pt x="69" y="30"/>
                  <a:pt x="67" y="32"/>
                </a:cubicBezTo>
                <a:cubicBezTo>
                  <a:pt x="65" y="33"/>
                  <a:pt x="60" y="63"/>
                  <a:pt x="56" y="70"/>
                </a:cubicBezTo>
                <a:cubicBezTo>
                  <a:pt x="53" y="76"/>
                  <a:pt x="37" y="91"/>
                  <a:pt x="37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0" y="97"/>
                  <a:pt x="39" y="97"/>
                </a:cubicBezTo>
                <a:cubicBezTo>
                  <a:pt x="37" y="96"/>
                  <a:pt x="35" y="94"/>
                  <a:pt x="33" y="94"/>
                </a:cubicBezTo>
                <a:cubicBezTo>
                  <a:pt x="32" y="94"/>
                  <a:pt x="34" y="101"/>
                  <a:pt x="34" y="101"/>
                </a:cubicBezTo>
                <a:cubicBezTo>
                  <a:pt x="34" y="101"/>
                  <a:pt x="50" y="112"/>
                  <a:pt x="51" y="112"/>
                </a:cubicBezTo>
                <a:cubicBezTo>
                  <a:pt x="53" y="112"/>
                  <a:pt x="56" y="110"/>
                  <a:pt x="61" y="109"/>
                </a:cubicBezTo>
                <a:cubicBezTo>
                  <a:pt x="65" y="109"/>
                  <a:pt x="64" y="112"/>
                  <a:pt x="62" y="112"/>
                </a:cubicBezTo>
                <a:cubicBezTo>
                  <a:pt x="60" y="112"/>
                  <a:pt x="52" y="115"/>
                  <a:pt x="52" y="115"/>
                </a:cubicBezTo>
                <a:cubicBezTo>
                  <a:pt x="52" y="115"/>
                  <a:pt x="50" y="113"/>
                  <a:pt x="48" y="113"/>
                </a:cubicBezTo>
                <a:cubicBezTo>
                  <a:pt x="45" y="113"/>
                  <a:pt x="43" y="116"/>
                  <a:pt x="4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9"/>
                  <a:pt x="35" y="117"/>
                  <a:pt x="34" y="117"/>
                </a:cubicBezTo>
                <a:cubicBezTo>
                  <a:pt x="32" y="116"/>
                  <a:pt x="29" y="119"/>
                  <a:pt x="29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1" y="122"/>
                  <a:pt x="27" y="121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19" y="121"/>
                  <a:pt x="17" y="120"/>
                  <a:pt x="15" y="118"/>
                </a:cubicBezTo>
                <a:cubicBezTo>
                  <a:pt x="14" y="117"/>
                  <a:pt x="7" y="119"/>
                  <a:pt x="7" y="119"/>
                </a:cubicBezTo>
                <a:cubicBezTo>
                  <a:pt x="7" y="119"/>
                  <a:pt x="7" y="122"/>
                  <a:pt x="10" y="124"/>
                </a:cubicBezTo>
                <a:cubicBezTo>
                  <a:pt x="13" y="126"/>
                  <a:pt x="17" y="125"/>
                  <a:pt x="17" y="125"/>
                </a:cubicBezTo>
                <a:cubicBezTo>
                  <a:pt x="17" y="125"/>
                  <a:pt x="17" y="128"/>
                  <a:pt x="19" y="129"/>
                </a:cubicBezTo>
                <a:cubicBezTo>
                  <a:pt x="22" y="131"/>
                  <a:pt x="26" y="127"/>
                  <a:pt x="26" y="127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9" y="127"/>
                  <a:pt x="35" y="131"/>
                  <a:pt x="38" y="132"/>
                </a:cubicBezTo>
                <a:cubicBezTo>
                  <a:pt x="41" y="132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1"/>
                  <a:pt x="28" y="131"/>
                </a:cubicBezTo>
                <a:cubicBezTo>
                  <a:pt x="26" y="129"/>
                  <a:pt x="23" y="133"/>
                  <a:pt x="23" y="133"/>
                </a:cubicBezTo>
                <a:cubicBezTo>
                  <a:pt x="23" y="133"/>
                  <a:pt x="19" y="133"/>
                  <a:pt x="16" y="132"/>
                </a:cubicBezTo>
                <a:cubicBezTo>
                  <a:pt x="14" y="132"/>
                  <a:pt x="11" y="127"/>
                  <a:pt x="8" y="127"/>
                </a:cubicBezTo>
                <a:cubicBezTo>
                  <a:pt x="7" y="127"/>
                  <a:pt x="2" y="129"/>
                  <a:pt x="2" y="129"/>
                </a:cubicBezTo>
                <a:cubicBezTo>
                  <a:pt x="2" y="129"/>
                  <a:pt x="1" y="133"/>
                  <a:pt x="0" y="134"/>
                </a:cubicBezTo>
                <a:cubicBezTo>
                  <a:pt x="0" y="135"/>
                  <a:pt x="1" y="138"/>
                  <a:pt x="1" y="138"/>
                </a:cubicBezTo>
                <a:cubicBezTo>
                  <a:pt x="7" y="139"/>
                  <a:pt x="7" y="139"/>
                  <a:pt x="7" y="139"/>
                </a:cubicBezTo>
                <a:cubicBezTo>
                  <a:pt x="8" y="135"/>
                  <a:pt x="8" y="135"/>
                  <a:pt x="8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5" y="143"/>
                  <a:pt x="22" y="143"/>
                </a:cubicBezTo>
                <a:cubicBezTo>
                  <a:pt x="29" y="144"/>
                  <a:pt x="39" y="134"/>
                  <a:pt x="39" y="134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5"/>
                  <a:pt x="44" y="129"/>
                  <a:pt x="48" y="128"/>
                </a:cubicBezTo>
                <a:cubicBezTo>
                  <a:pt x="51" y="126"/>
                  <a:pt x="51" y="131"/>
                  <a:pt x="51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9" y="127"/>
                  <a:pt x="63" y="127"/>
                </a:cubicBezTo>
                <a:cubicBezTo>
                  <a:pt x="66" y="127"/>
                  <a:pt x="62" y="134"/>
                  <a:pt x="6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9" y="128"/>
                  <a:pt x="72" y="129"/>
                </a:cubicBezTo>
                <a:cubicBezTo>
                  <a:pt x="74" y="131"/>
                  <a:pt x="71" y="136"/>
                  <a:pt x="71" y="136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7" y="143"/>
                  <a:pt x="80" y="143"/>
                </a:cubicBezTo>
                <a:cubicBezTo>
                  <a:pt x="83" y="144"/>
                  <a:pt x="86" y="141"/>
                  <a:pt x="89" y="142"/>
                </a:cubicBezTo>
                <a:cubicBezTo>
                  <a:pt x="93" y="142"/>
                  <a:pt x="92" y="145"/>
                  <a:pt x="92" y="14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9" y="150"/>
                  <a:pt x="102" y="153"/>
                </a:cubicBezTo>
                <a:cubicBezTo>
                  <a:pt x="104" y="155"/>
                  <a:pt x="101" y="157"/>
                  <a:pt x="99" y="159"/>
                </a:cubicBezTo>
                <a:cubicBezTo>
                  <a:pt x="98" y="160"/>
                  <a:pt x="99" y="163"/>
                  <a:pt x="99" y="163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4" y="168"/>
                  <a:pt x="93" y="170"/>
                </a:cubicBezTo>
                <a:cubicBezTo>
                  <a:pt x="90" y="173"/>
                  <a:pt x="94" y="174"/>
                  <a:pt x="94" y="174"/>
                </a:cubicBezTo>
                <a:cubicBezTo>
                  <a:pt x="94" y="174"/>
                  <a:pt x="98" y="176"/>
                  <a:pt x="102" y="176"/>
                </a:cubicBezTo>
                <a:cubicBezTo>
                  <a:pt x="105" y="177"/>
                  <a:pt x="109" y="175"/>
                  <a:pt x="110" y="175"/>
                </a:cubicBezTo>
                <a:cubicBezTo>
                  <a:pt x="110" y="174"/>
                  <a:pt x="109" y="173"/>
                  <a:pt x="109" y="173"/>
                </a:cubicBezTo>
                <a:cubicBezTo>
                  <a:pt x="111" y="171"/>
                  <a:pt x="112" y="170"/>
                  <a:pt x="114" y="170"/>
                </a:cubicBezTo>
                <a:cubicBezTo>
                  <a:pt x="113" y="166"/>
                  <a:pt x="113" y="159"/>
                  <a:pt x="106" y="161"/>
                </a:cubicBezTo>
                <a:cubicBezTo>
                  <a:pt x="105" y="159"/>
                  <a:pt x="105" y="156"/>
                  <a:pt x="108" y="155"/>
                </a:cubicBezTo>
                <a:cubicBezTo>
                  <a:pt x="109" y="156"/>
                  <a:pt x="109" y="157"/>
                  <a:pt x="110" y="158"/>
                </a:cubicBezTo>
                <a:cubicBezTo>
                  <a:pt x="111" y="153"/>
                  <a:pt x="117" y="154"/>
                  <a:pt x="118" y="149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3" y="142"/>
                  <a:pt x="121" y="141"/>
                  <a:pt x="121" y="136"/>
                </a:cubicBezTo>
                <a:cubicBezTo>
                  <a:pt x="121" y="132"/>
                  <a:pt x="121" y="127"/>
                  <a:pt x="119" y="124"/>
                </a:cubicBezTo>
                <a:cubicBezTo>
                  <a:pt x="117" y="121"/>
                  <a:pt x="115" y="117"/>
                  <a:pt x="115" y="113"/>
                </a:cubicBezTo>
                <a:cubicBezTo>
                  <a:pt x="115" y="115"/>
                  <a:pt x="112" y="105"/>
                  <a:pt x="112" y="105"/>
                </a:cubicBezTo>
                <a:cubicBezTo>
                  <a:pt x="115" y="105"/>
                  <a:pt x="117" y="104"/>
                  <a:pt x="120" y="106"/>
                </a:cubicBezTo>
                <a:cubicBezTo>
                  <a:pt x="119" y="105"/>
                  <a:pt x="119" y="103"/>
                  <a:pt x="118" y="102"/>
                </a:cubicBezTo>
                <a:cubicBezTo>
                  <a:pt x="122" y="102"/>
                  <a:pt x="128" y="104"/>
                  <a:pt x="131" y="106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5" y="105"/>
                  <a:pt x="139" y="98"/>
                  <a:pt x="144" y="102"/>
                </a:cubicBezTo>
                <a:cubicBezTo>
                  <a:pt x="146" y="103"/>
                  <a:pt x="150" y="93"/>
                  <a:pt x="142" y="93"/>
                </a:cubicBezTo>
                <a:cubicBezTo>
                  <a:pt x="144" y="90"/>
                  <a:pt x="146" y="88"/>
                  <a:pt x="150" y="88"/>
                </a:cubicBezTo>
                <a:cubicBezTo>
                  <a:pt x="150" y="88"/>
                  <a:pt x="157" y="81"/>
                  <a:pt x="159" y="80"/>
                </a:cubicBezTo>
                <a:cubicBezTo>
                  <a:pt x="154" y="77"/>
                  <a:pt x="161" y="71"/>
                  <a:pt x="155" y="65"/>
                </a:cubicBezTo>
                <a:cubicBezTo>
                  <a:pt x="152" y="72"/>
                  <a:pt x="138" y="62"/>
                  <a:pt x="147" y="58"/>
                </a:cubicBezTo>
                <a:cubicBezTo>
                  <a:pt x="142" y="49"/>
                  <a:pt x="154" y="56"/>
                  <a:pt x="157" y="55"/>
                </a:cubicBezTo>
                <a:cubicBezTo>
                  <a:pt x="162" y="53"/>
                  <a:pt x="159" y="45"/>
                  <a:pt x="162" y="41"/>
                </a:cubicBezTo>
                <a:cubicBezTo>
                  <a:pt x="164" y="38"/>
                  <a:pt x="167" y="33"/>
                  <a:pt x="166" y="29"/>
                </a:cubicBezTo>
                <a:cubicBezTo>
                  <a:pt x="166" y="26"/>
                  <a:pt x="168" y="22"/>
                  <a:pt x="168" y="18"/>
                </a:cubicBezTo>
                <a:close/>
                <a:moveTo>
                  <a:pt x="77" y="26"/>
                </a:moveTo>
                <a:cubicBezTo>
                  <a:pt x="81" y="19"/>
                  <a:pt x="77" y="18"/>
                  <a:pt x="76" y="17"/>
                </a:cubicBezTo>
                <a:cubicBezTo>
                  <a:pt x="74" y="16"/>
                  <a:pt x="72" y="18"/>
                  <a:pt x="72" y="18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3" y="30"/>
                  <a:pt x="77" y="26"/>
                </a:cubicBezTo>
                <a:close/>
                <a:moveTo>
                  <a:pt x="22" y="110"/>
                </a:moveTo>
                <a:cubicBezTo>
                  <a:pt x="24" y="111"/>
                  <a:pt x="27" y="115"/>
                  <a:pt x="27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2"/>
                  <a:pt x="31" y="108"/>
                  <a:pt x="27" y="108"/>
                </a:cubicBezTo>
                <a:cubicBezTo>
                  <a:pt x="22" y="107"/>
                  <a:pt x="18" y="107"/>
                  <a:pt x="18" y="108"/>
                </a:cubicBezTo>
                <a:cubicBezTo>
                  <a:pt x="18" y="110"/>
                  <a:pt x="22" y="110"/>
                  <a:pt x="22" y="110"/>
                </a:cubicBezTo>
                <a:close/>
                <a:moveTo>
                  <a:pt x="23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8" y="119"/>
                  <a:pt x="24" y="116"/>
                  <a:pt x="24" y="116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6" y="116"/>
                  <a:pt x="18" y="118"/>
                </a:cubicBezTo>
                <a:cubicBezTo>
                  <a:pt x="21" y="120"/>
                  <a:pt x="22" y="119"/>
                  <a:pt x="23" y="119"/>
                </a:cubicBezTo>
                <a:close/>
                <a:moveTo>
                  <a:pt x="27" y="105"/>
                </a:moveTo>
                <a:cubicBezTo>
                  <a:pt x="29" y="106"/>
                  <a:pt x="32" y="106"/>
                  <a:pt x="32" y="106"/>
                </a:cubicBezTo>
                <a:cubicBezTo>
                  <a:pt x="32" y="106"/>
                  <a:pt x="32" y="108"/>
                  <a:pt x="36" y="110"/>
                </a:cubicBezTo>
                <a:cubicBezTo>
                  <a:pt x="39" y="112"/>
                  <a:pt x="40" y="113"/>
                  <a:pt x="43" y="113"/>
                </a:cubicBezTo>
                <a:cubicBezTo>
                  <a:pt x="45" y="113"/>
                  <a:pt x="45" y="112"/>
                  <a:pt x="45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6" y="105"/>
                  <a:pt x="27" y="105"/>
                </a:cubicBezTo>
                <a:close/>
                <a:moveTo>
                  <a:pt x="82" y="13"/>
                </a:moveTo>
                <a:cubicBezTo>
                  <a:pt x="87" y="10"/>
                  <a:pt x="86" y="7"/>
                  <a:pt x="81" y="11"/>
                </a:cubicBezTo>
                <a:cubicBezTo>
                  <a:pt x="77" y="14"/>
                  <a:pt x="82" y="13"/>
                  <a:pt x="82" y="13"/>
                </a:cubicBezTo>
                <a:close/>
                <a:moveTo>
                  <a:pt x="90" y="9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89" y="5"/>
                  <a:pt x="88" y="7"/>
                </a:cubicBezTo>
                <a:cubicBezTo>
                  <a:pt x="87" y="9"/>
                  <a:pt x="90" y="9"/>
                  <a:pt x="90" y="9"/>
                </a:cubicBezTo>
                <a:close/>
                <a:moveTo>
                  <a:pt x="115" y="5"/>
                </a:moveTo>
                <a:cubicBezTo>
                  <a:pt x="118" y="5"/>
                  <a:pt x="126" y="2"/>
                  <a:pt x="118" y="2"/>
                </a:cubicBezTo>
                <a:cubicBezTo>
                  <a:pt x="112" y="2"/>
                  <a:pt x="109" y="3"/>
                  <a:pt x="109" y="3"/>
                </a:cubicBezTo>
                <a:cubicBezTo>
                  <a:pt x="109" y="6"/>
                  <a:pt x="112" y="5"/>
                  <a:pt x="115" y="5"/>
                </a:cubicBezTo>
                <a:close/>
                <a:moveTo>
                  <a:pt x="136" y="2"/>
                </a:moveTo>
                <a:cubicBezTo>
                  <a:pt x="135" y="0"/>
                  <a:pt x="135" y="0"/>
                  <a:pt x="135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5"/>
                  <a:pt x="129" y="5"/>
                  <a:pt x="129" y="5"/>
                </a:cubicBezTo>
                <a:lnTo>
                  <a:pt x="136" y="2"/>
                </a:lnTo>
                <a:close/>
              </a:path>
            </a:pathLst>
          </a:custGeom>
          <a:solidFill>
            <a:srgbClr val="FF990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7" name="Freeform 131" descr="© INSCALE GmbH, 18.06.2010"/>
          <p:cNvSpPr>
            <a:spLocks/>
          </p:cNvSpPr>
          <p:nvPr/>
        </p:nvSpPr>
        <p:spPr bwMode="auto">
          <a:xfrm>
            <a:off x="4584460" y="4188236"/>
            <a:ext cx="363681" cy="299685"/>
          </a:xfrm>
          <a:custGeom>
            <a:avLst/>
            <a:gdLst/>
            <a:ahLst/>
            <a:cxnLst>
              <a:cxn ang="0">
                <a:pos x="150" y="64"/>
              </a:cxn>
              <a:cxn ang="0">
                <a:pos x="144" y="49"/>
              </a:cxn>
              <a:cxn ang="0">
                <a:pos x="128" y="48"/>
              </a:cxn>
              <a:cxn ang="0">
                <a:pos x="132" y="42"/>
              </a:cxn>
              <a:cxn ang="0">
                <a:pos x="133" y="33"/>
              </a:cxn>
              <a:cxn ang="0">
                <a:pos x="130" y="24"/>
              </a:cxn>
              <a:cxn ang="0">
                <a:pos x="123" y="16"/>
              </a:cxn>
              <a:cxn ang="0">
                <a:pos x="110" y="12"/>
              </a:cxn>
              <a:cxn ang="0">
                <a:pos x="106" y="3"/>
              </a:cxn>
              <a:cxn ang="0">
                <a:pos x="96" y="8"/>
              </a:cxn>
              <a:cxn ang="0">
                <a:pos x="88" y="5"/>
              </a:cxn>
              <a:cxn ang="0">
                <a:pos x="82" y="2"/>
              </a:cxn>
              <a:cxn ang="0">
                <a:pos x="77" y="9"/>
              </a:cxn>
              <a:cxn ang="0">
                <a:pos x="56" y="17"/>
              </a:cxn>
              <a:cxn ang="0">
                <a:pos x="42" y="9"/>
              </a:cxn>
              <a:cxn ang="0">
                <a:pos x="35" y="12"/>
              </a:cxn>
              <a:cxn ang="0">
                <a:pos x="36" y="5"/>
              </a:cxn>
              <a:cxn ang="0">
                <a:pos x="11" y="15"/>
              </a:cxn>
              <a:cxn ang="0">
                <a:pos x="1" y="25"/>
              </a:cxn>
              <a:cxn ang="0">
                <a:pos x="2" y="29"/>
              </a:cxn>
              <a:cxn ang="0">
                <a:pos x="0" y="37"/>
              </a:cxn>
              <a:cxn ang="0">
                <a:pos x="8" y="44"/>
              </a:cxn>
              <a:cxn ang="0">
                <a:pos x="15" y="41"/>
              </a:cxn>
              <a:cxn ang="0">
                <a:pos x="25" y="48"/>
              </a:cxn>
              <a:cxn ang="0">
                <a:pos x="28" y="62"/>
              </a:cxn>
              <a:cxn ang="0">
                <a:pos x="41" y="64"/>
              </a:cxn>
              <a:cxn ang="0">
                <a:pos x="49" y="72"/>
              </a:cxn>
              <a:cxn ang="0">
                <a:pos x="58" y="87"/>
              </a:cxn>
              <a:cxn ang="0">
                <a:pos x="60" y="100"/>
              </a:cxn>
              <a:cxn ang="0">
                <a:pos x="73" y="103"/>
              </a:cxn>
              <a:cxn ang="0">
                <a:pos x="80" y="98"/>
              </a:cxn>
              <a:cxn ang="0">
                <a:pos x="86" y="100"/>
              </a:cxn>
              <a:cxn ang="0">
                <a:pos x="86" y="110"/>
              </a:cxn>
              <a:cxn ang="0">
                <a:pos x="95" y="112"/>
              </a:cxn>
              <a:cxn ang="0">
                <a:pos x="107" y="124"/>
              </a:cxn>
              <a:cxn ang="0">
                <a:pos x="129" y="132"/>
              </a:cxn>
              <a:cxn ang="0">
                <a:pos x="128" y="105"/>
              </a:cxn>
              <a:cxn ang="0">
                <a:pos x="138" y="90"/>
              </a:cxn>
              <a:cxn ang="0">
                <a:pos x="150" y="85"/>
              </a:cxn>
              <a:cxn ang="0">
                <a:pos x="156" y="69"/>
              </a:cxn>
            </a:cxnLst>
            <a:rect l="0" t="0" r="r" b="b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" name="Freeform 132" descr="© INSCALE GmbH, 18.06.2010"/>
          <p:cNvSpPr>
            <a:spLocks/>
          </p:cNvSpPr>
          <p:nvPr/>
        </p:nvSpPr>
        <p:spPr bwMode="auto">
          <a:xfrm>
            <a:off x="4874780" y="4392709"/>
            <a:ext cx="79604" cy="112382"/>
          </a:xfrm>
          <a:custGeom>
            <a:avLst/>
            <a:gdLst/>
            <a:ahLst/>
            <a:cxnLst>
              <a:cxn ang="0">
                <a:pos x="34" y="30"/>
              </a:cxn>
              <a:cxn ang="0">
                <a:pos x="28" y="21"/>
              </a:cxn>
              <a:cxn ang="0">
                <a:pos x="19" y="5"/>
              </a:cxn>
              <a:cxn ang="0">
                <a:pos x="19" y="2"/>
              </a:cxn>
              <a:cxn ang="0">
                <a:pos x="10" y="0"/>
              </a:cxn>
              <a:cxn ang="0">
                <a:pos x="3" y="14"/>
              </a:cxn>
              <a:cxn ang="0">
                <a:pos x="0" y="15"/>
              </a:cxn>
              <a:cxn ang="0">
                <a:pos x="4" y="34"/>
              </a:cxn>
              <a:cxn ang="0">
                <a:pos x="1" y="42"/>
              </a:cxn>
              <a:cxn ang="0">
                <a:pos x="0" y="42"/>
              </a:cxn>
              <a:cxn ang="0">
                <a:pos x="5" y="44"/>
              </a:cxn>
              <a:cxn ang="0">
                <a:pos x="10" y="49"/>
              </a:cxn>
              <a:cxn ang="0">
                <a:pos x="18" y="45"/>
              </a:cxn>
              <a:cxn ang="0">
                <a:pos x="23" y="47"/>
              </a:cxn>
              <a:cxn ang="0">
                <a:pos x="27" y="46"/>
              </a:cxn>
              <a:cxn ang="0">
                <a:pos x="26" y="43"/>
              </a:cxn>
              <a:cxn ang="0">
                <a:pos x="27" y="37"/>
              </a:cxn>
              <a:cxn ang="0">
                <a:pos x="34" y="30"/>
              </a:cxn>
            </a:cxnLst>
            <a:rect l="0" t="0" r="r" b="b"/>
            <a:pathLst>
              <a:path w="35" h="50">
                <a:moveTo>
                  <a:pt x="34" y="30"/>
                </a:moveTo>
                <a:cubicBezTo>
                  <a:pt x="35" y="22"/>
                  <a:pt x="29" y="26"/>
                  <a:pt x="28" y="21"/>
                </a:cubicBezTo>
                <a:cubicBezTo>
                  <a:pt x="23" y="22"/>
                  <a:pt x="19" y="12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50"/>
                  <a:pt x="10" y="49"/>
                </a:cubicBezTo>
                <a:cubicBezTo>
                  <a:pt x="17" y="49"/>
                  <a:pt x="15" y="44"/>
                  <a:pt x="18" y="45"/>
                </a:cubicBezTo>
                <a:cubicBezTo>
                  <a:pt x="21" y="45"/>
                  <a:pt x="21" y="47"/>
                  <a:pt x="23" y="47"/>
                </a:cubicBezTo>
                <a:cubicBezTo>
                  <a:pt x="24" y="47"/>
                  <a:pt x="25" y="47"/>
                  <a:pt x="27" y="46"/>
                </a:cubicBezTo>
                <a:cubicBezTo>
                  <a:pt x="26" y="46"/>
                  <a:pt x="26" y="45"/>
                  <a:pt x="26" y="43"/>
                </a:cubicBezTo>
                <a:cubicBezTo>
                  <a:pt x="26" y="41"/>
                  <a:pt x="25" y="38"/>
                  <a:pt x="27" y="37"/>
                </a:cubicBezTo>
                <a:cubicBezTo>
                  <a:pt x="28" y="36"/>
                  <a:pt x="33" y="31"/>
                  <a:pt x="34" y="3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9" name="Freeform 133" descr="© INSCALE GmbH, 18.06.2010"/>
          <p:cNvSpPr>
            <a:spLocks/>
          </p:cNvSpPr>
          <p:nvPr/>
        </p:nvSpPr>
        <p:spPr bwMode="auto">
          <a:xfrm>
            <a:off x="5483516" y="4263158"/>
            <a:ext cx="666488" cy="376167"/>
          </a:xfrm>
          <a:custGeom>
            <a:avLst/>
            <a:gdLst/>
            <a:ahLst/>
            <a:cxnLst>
              <a:cxn ang="0">
                <a:pos x="282" y="79"/>
              </a:cxn>
              <a:cxn ang="0">
                <a:pos x="269" y="64"/>
              </a:cxn>
              <a:cxn ang="0">
                <a:pos x="252" y="63"/>
              </a:cxn>
              <a:cxn ang="0">
                <a:pos x="243" y="58"/>
              </a:cxn>
              <a:cxn ang="0">
                <a:pos x="243" y="48"/>
              </a:cxn>
              <a:cxn ang="0">
                <a:pos x="227" y="48"/>
              </a:cxn>
              <a:cxn ang="0">
                <a:pos x="204" y="37"/>
              </a:cxn>
              <a:cxn ang="0">
                <a:pos x="211" y="46"/>
              </a:cxn>
              <a:cxn ang="0">
                <a:pos x="207" y="51"/>
              </a:cxn>
              <a:cxn ang="0">
                <a:pos x="191" y="58"/>
              </a:cxn>
              <a:cxn ang="0">
                <a:pos x="175" y="41"/>
              </a:cxn>
              <a:cxn ang="0">
                <a:pos x="179" y="25"/>
              </a:cxn>
              <a:cxn ang="0">
                <a:pos x="165" y="25"/>
              </a:cxn>
              <a:cxn ang="0">
                <a:pos x="143" y="22"/>
              </a:cxn>
              <a:cxn ang="0">
                <a:pos x="137" y="7"/>
              </a:cxn>
              <a:cxn ang="0">
                <a:pos x="121" y="8"/>
              </a:cxn>
              <a:cxn ang="0">
                <a:pos x="121" y="13"/>
              </a:cxn>
              <a:cxn ang="0">
                <a:pos x="110" y="14"/>
              </a:cxn>
              <a:cxn ang="0">
                <a:pos x="101" y="9"/>
              </a:cxn>
              <a:cxn ang="0">
                <a:pos x="89" y="5"/>
              </a:cxn>
              <a:cxn ang="0">
                <a:pos x="89" y="12"/>
              </a:cxn>
              <a:cxn ang="0">
                <a:pos x="64" y="23"/>
              </a:cxn>
              <a:cxn ang="0">
                <a:pos x="47" y="37"/>
              </a:cxn>
              <a:cxn ang="0">
                <a:pos x="30" y="44"/>
              </a:cxn>
              <a:cxn ang="0">
                <a:pos x="16" y="49"/>
              </a:cxn>
              <a:cxn ang="0">
                <a:pos x="2" y="52"/>
              </a:cxn>
              <a:cxn ang="0">
                <a:pos x="7" y="67"/>
              </a:cxn>
              <a:cxn ang="0">
                <a:pos x="19" y="77"/>
              </a:cxn>
              <a:cxn ang="0">
                <a:pos x="14" y="88"/>
              </a:cxn>
              <a:cxn ang="0">
                <a:pos x="23" y="103"/>
              </a:cxn>
              <a:cxn ang="0">
                <a:pos x="50" y="130"/>
              </a:cxn>
              <a:cxn ang="0">
                <a:pos x="69" y="141"/>
              </a:cxn>
              <a:cxn ang="0">
                <a:pos x="81" y="153"/>
              </a:cxn>
              <a:cxn ang="0">
                <a:pos x="89" y="161"/>
              </a:cxn>
              <a:cxn ang="0">
                <a:pos x="91" y="165"/>
              </a:cxn>
              <a:cxn ang="0">
                <a:pos x="106" y="161"/>
              </a:cxn>
              <a:cxn ang="0">
                <a:pos x="112" y="162"/>
              </a:cxn>
              <a:cxn ang="0">
                <a:pos x="116" y="156"/>
              </a:cxn>
              <a:cxn ang="0">
                <a:pos x="128" y="153"/>
              </a:cxn>
              <a:cxn ang="0">
                <a:pos x="135" y="136"/>
              </a:cxn>
              <a:cxn ang="0">
                <a:pos x="143" y="136"/>
              </a:cxn>
              <a:cxn ang="0">
                <a:pos x="161" y="143"/>
              </a:cxn>
              <a:cxn ang="0">
                <a:pos x="177" y="150"/>
              </a:cxn>
              <a:cxn ang="0">
                <a:pos x="193" y="144"/>
              </a:cxn>
              <a:cxn ang="0">
                <a:pos x="206" y="150"/>
              </a:cxn>
              <a:cxn ang="0">
                <a:pos x="216" y="152"/>
              </a:cxn>
              <a:cxn ang="0">
                <a:pos x="242" y="141"/>
              </a:cxn>
              <a:cxn ang="0">
                <a:pos x="256" y="126"/>
              </a:cxn>
              <a:cxn ang="0">
                <a:pos x="266" y="107"/>
              </a:cxn>
              <a:cxn ang="0">
                <a:pos x="281" y="92"/>
              </a:cxn>
              <a:cxn ang="0">
                <a:pos x="295" y="90"/>
              </a:cxn>
            </a:cxnLst>
            <a:rect l="0" t="0" r="r" b="b"/>
            <a:pathLst>
              <a:path w="295" h="167">
                <a:moveTo>
                  <a:pt x="291" y="79"/>
                </a:moveTo>
                <a:cubicBezTo>
                  <a:pt x="282" y="79"/>
                  <a:pt x="282" y="79"/>
                  <a:pt x="282" y="79"/>
                </a:cubicBezTo>
                <a:cubicBezTo>
                  <a:pt x="279" y="67"/>
                  <a:pt x="279" y="67"/>
                  <a:pt x="279" y="67"/>
                </a:cubicBezTo>
                <a:cubicBezTo>
                  <a:pt x="269" y="64"/>
                  <a:pt x="269" y="64"/>
                  <a:pt x="269" y="6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63"/>
                  <a:pt x="252" y="63"/>
                  <a:pt x="252" y="63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7" y="65"/>
                  <a:pt x="245" y="59"/>
                  <a:pt x="243" y="58"/>
                </a:cubicBezTo>
                <a:cubicBezTo>
                  <a:pt x="242" y="57"/>
                  <a:pt x="239" y="53"/>
                  <a:pt x="239" y="53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9" y="43"/>
                  <a:pt x="239" y="43"/>
                  <a:pt x="239" y="43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3" y="43"/>
                  <a:pt x="217" y="41"/>
                </a:cubicBezTo>
                <a:cubicBezTo>
                  <a:pt x="211" y="39"/>
                  <a:pt x="204" y="37"/>
                  <a:pt x="204" y="3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9" y="46"/>
                  <a:pt x="211" y="46"/>
                </a:cubicBezTo>
                <a:cubicBezTo>
                  <a:pt x="213" y="46"/>
                  <a:pt x="211" y="52"/>
                  <a:pt x="211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1"/>
                  <a:pt x="201" y="54"/>
                  <a:pt x="201" y="56"/>
                </a:cubicBezTo>
                <a:cubicBezTo>
                  <a:pt x="200" y="58"/>
                  <a:pt x="194" y="60"/>
                  <a:pt x="191" y="58"/>
                </a:cubicBezTo>
                <a:cubicBezTo>
                  <a:pt x="188" y="56"/>
                  <a:pt x="189" y="48"/>
                  <a:pt x="187" y="45"/>
                </a:cubicBezTo>
                <a:cubicBezTo>
                  <a:pt x="186" y="42"/>
                  <a:pt x="177" y="43"/>
                  <a:pt x="175" y="41"/>
                </a:cubicBezTo>
                <a:cubicBezTo>
                  <a:pt x="173" y="38"/>
                  <a:pt x="186" y="30"/>
                  <a:pt x="186" y="30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7" y="7"/>
                  <a:pt x="137" y="7"/>
                  <a:pt x="137" y="7"/>
                </a:cubicBezTo>
                <a:cubicBezTo>
                  <a:pt x="123" y="5"/>
                  <a:pt x="123" y="5"/>
                  <a:pt x="123" y="5"/>
                </a:cubicBezTo>
                <a:cubicBezTo>
                  <a:pt x="121" y="8"/>
                  <a:pt x="121" y="8"/>
                  <a:pt x="121" y="8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3"/>
                  <a:pt x="112" y="16"/>
                  <a:pt x="110" y="14"/>
                </a:cubicBezTo>
                <a:cubicBezTo>
                  <a:pt x="107" y="12"/>
                  <a:pt x="101" y="14"/>
                  <a:pt x="106" y="8"/>
                </a:cubicBezTo>
                <a:cubicBezTo>
                  <a:pt x="105" y="9"/>
                  <a:pt x="102" y="9"/>
                  <a:pt x="101" y="9"/>
                </a:cubicBezTo>
                <a:cubicBezTo>
                  <a:pt x="107" y="1"/>
                  <a:pt x="94" y="2"/>
                  <a:pt x="91" y="0"/>
                </a:cubicBezTo>
                <a:cubicBezTo>
                  <a:pt x="90" y="1"/>
                  <a:pt x="89" y="4"/>
                  <a:pt x="89" y="5"/>
                </a:cubicBezTo>
                <a:cubicBezTo>
                  <a:pt x="90" y="5"/>
                  <a:pt x="95" y="7"/>
                  <a:pt x="95" y="8"/>
                </a:cubicBezTo>
                <a:cubicBezTo>
                  <a:pt x="95" y="12"/>
                  <a:pt x="92" y="10"/>
                  <a:pt x="89" y="12"/>
                </a:cubicBezTo>
                <a:cubicBezTo>
                  <a:pt x="84" y="14"/>
                  <a:pt x="80" y="18"/>
                  <a:pt x="77" y="18"/>
                </a:cubicBezTo>
                <a:cubicBezTo>
                  <a:pt x="74" y="18"/>
                  <a:pt x="66" y="22"/>
                  <a:pt x="64" y="23"/>
                </a:cubicBezTo>
                <a:cubicBezTo>
                  <a:pt x="60" y="25"/>
                  <a:pt x="58" y="35"/>
                  <a:pt x="53" y="30"/>
                </a:cubicBezTo>
                <a:cubicBezTo>
                  <a:pt x="53" y="30"/>
                  <a:pt x="50" y="32"/>
                  <a:pt x="47" y="37"/>
                </a:cubicBezTo>
                <a:cubicBezTo>
                  <a:pt x="45" y="39"/>
                  <a:pt x="43" y="40"/>
                  <a:pt x="41" y="39"/>
                </a:cubicBezTo>
                <a:cubicBezTo>
                  <a:pt x="40" y="48"/>
                  <a:pt x="33" y="42"/>
                  <a:pt x="30" y="44"/>
                </a:cubicBezTo>
                <a:cubicBezTo>
                  <a:pt x="29" y="44"/>
                  <a:pt x="25" y="46"/>
                  <a:pt x="25" y="46"/>
                </a:cubicBezTo>
                <a:cubicBezTo>
                  <a:pt x="19" y="43"/>
                  <a:pt x="18" y="48"/>
                  <a:pt x="16" y="49"/>
                </a:cubicBezTo>
                <a:cubicBezTo>
                  <a:pt x="14" y="52"/>
                  <a:pt x="11" y="61"/>
                  <a:pt x="10" y="62"/>
                </a:cubicBezTo>
                <a:cubicBezTo>
                  <a:pt x="9" y="62"/>
                  <a:pt x="3" y="54"/>
                  <a:pt x="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3"/>
                  <a:pt x="7" y="67"/>
                </a:cubicBezTo>
                <a:cubicBezTo>
                  <a:pt x="9" y="70"/>
                  <a:pt x="18" y="72"/>
                  <a:pt x="16" y="76"/>
                </a:cubicBezTo>
                <a:cubicBezTo>
                  <a:pt x="17" y="76"/>
                  <a:pt x="18" y="77"/>
                  <a:pt x="19" y="77"/>
                </a:cubicBezTo>
                <a:cubicBezTo>
                  <a:pt x="19" y="79"/>
                  <a:pt x="18" y="84"/>
                  <a:pt x="17" y="84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2"/>
                  <a:pt x="18" y="92"/>
                  <a:pt x="19" y="93"/>
                </a:cubicBezTo>
                <a:cubicBezTo>
                  <a:pt x="21" y="96"/>
                  <a:pt x="21" y="100"/>
                  <a:pt x="23" y="103"/>
                </a:cubicBezTo>
                <a:cubicBezTo>
                  <a:pt x="24" y="106"/>
                  <a:pt x="29" y="115"/>
                  <a:pt x="33" y="116"/>
                </a:cubicBezTo>
                <a:cubicBezTo>
                  <a:pt x="40" y="117"/>
                  <a:pt x="49" y="130"/>
                  <a:pt x="50" y="130"/>
                </a:cubicBezTo>
                <a:cubicBezTo>
                  <a:pt x="53" y="130"/>
                  <a:pt x="59" y="131"/>
                  <a:pt x="59" y="135"/>
                </a:cubicBezTo>
                <a:cubicBezTo>
                  <a:pt x="60" y="143"/>
                  <a:pt x="66" y="136"/>
                  <a:pt x="69" y="141"/>
                </a:cubicBezTo>
                <a:cubicBezTo>
                  <a:pt x="72" y="146"/>
                  <a:pt x="76" y="149"/>
                  <a:pt x="77" y="154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3" y="155"/>
                  <a:pt x="85" y="155"/>
                </a:cubicBezTo>
                <a:cubicBezTo>
                  <a:pt x="86" y="156"/>
                  <a:pt x="89" y="161"/>
                  <a:pt x="89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2" y="162"/>
                  <a:pt x="116" y="164"/>
                  <a:pt x="118" y="164"/>
                </a:cubicBezTo>
                <a:cubicBezTo>
                  <a:pt x="119" y="164"/>
                  <a:pt x="116" y="158"/>
                  <a:pt x="116" y="156"/>
                </a:cubicBezTo>
                <a:cubicBezTo>
                  <a:pt x="117" y="154"/>
                  <a:pt x="121" y="150"/>
                  <a:pt x="121" y="150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35" y="136"/>
                  <a:pt x="137" y="138"/>
                  <a:pt x="140" y="138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6"/>
                  <a:pt x="150" y="138"/>
                  <a:pt x="151" y="138"/>
                </a:cubicBezTo>
                <a:cubicBezTo>
                  <a:pt x="152" y="138"/>
                  <a:pt x="161" y="143"/>
                  <a:pt x="161" y="143"/>
                </a:cubicBezTo>
                <a:cubicBezTo>
                  <a:pt x="161" y="143"/>
                  <a:pt x="163" y="142"/>
                  <a:pt x="167" y="142"/>
                </a:cubicBezTo>
                <a:cubicBezTo>
                  <a:pt x="172" y="142"/>
                  <a:pt x="177" y="150"/>
                  <a:pt x="177" y="150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204" y="147"/>
                  <a:pt x="204" y="147"/>
                  <a:pt x="204" y="147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7" y="149"/>
                  <a:pt x="222" y="141"/>
                  <a:pt x="226" y="139"/>
                </a:cubicBezTo>
                <a:cubicBezTo>
                  <a:pt x="230" y="137"/>
                  <a:pt x="242" y="141"/>
                  <a:pt x="242" y="141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3" y="130"/>
                  <a:pt x="256" y="126"/>
                </a:cubicBezTo>
                <a:cubicBezTo>
                  <a:pt x="259" y="123"/>
                  <a:pt x="261" y="127"/>
                  <a:pt x="263" y="123"/>
                </a:cubicBezTo>
                <a:cubicBezTo>
                  <a:pt x="266" y="119"/>
                  <a:pt x="264" y="111"/>
                  <a:pt x="266" y="107"/>
                </a:cubicBezTo>
                <a:cubicBezTo>
                  <a:pt x="270" y="104"/>
                  <a:pt x="272" y="106"/>
                  <a:pt x="276" y="103"/>
                </a:cubicBezTo>
                <a:cubicBezTo>
                  <a:pt x="280" y="100"/>
                  <a:pt x="281" y="92"/>
                  <a:pt x="281" y="92"/>
                </a:cubicBezTo>
                <a:cubicBezTo>
                  <a:pt x="288" y="93"/>
                  <a:pt x="288" y="93"/>
                  <a:pt x="288" y="93"/>
                </a:cubicBezTo>
                <a:cubicBezTo>
                  <a:pt x="295" y="90"/>
                  <a:pt x="295" y="90"/>
                  <a:pt x="295" y="90"/>
                </a:cubicBezTo>
                <a:lnTo>
                  <a:pt x="291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" name="Freeform 134" descr="© INSCALE GmbH, 18.06.2010"/>
          <p:cNvSpPr>
            <a:spLocks noEditPoints="1"/>
          </p:cNvSpPr>
          <p:nvPr/>
        </p:nvSpPr>
        <p:spPr bwMode="auto">
          <a:xfrm>
            <a:off x="5133883" y="3286059"/>
            <a:ext cx="605614" cy="462015"/>
          </a:xfrm>
          <a:custGeom>
            <a:avLst/>
            <a:gdLst/>
            <a:ahLst/>
            <a:cxnLst>
              <a:cxn ang="0">
                <a:pos x="148" y="197"/>
              </a:cxn>
              <a:cxn ang="0">
                <a:pos x="162" y="174"/>
              </a:cxn>
              <a:cxn ang="0">
                <a:pos x="155" y="185"/>
              </a:cxn>
              <a:cxn ang="0">
                <a:pos x="81" y="186"/>
              </a:cxn>
              <a:cxn ang="0">
                <a:pos x="98" y="185"/>
              </a:cxn>
              <a:cxn ang="0">
                <a:pos x="97" y="176"/>
              </a:cxn>
              <a:cxn ang="0">
                <a:pos x="84" y="179"/>
              </a:cxn>
              <a:cxn ang="0">
                <a:pos x="65" y="179"/>
              </a:cxn>
              <a:cxn ang="0">
                <a:pos x="68" y="176"/>
              </a:cxn>
              <a:cxn ang="0">
                <a:pos x="99" y="173"/>
              </a:cxn>
              <a:cxn ang="0">
                <a:pos x="94" y="137"/>
              </a:cxn>
              <a:cxn ang="0">
                <a:pos x="84" y="138"/>
              </a:cxn>
              <a:cxn ang="0">
                <a:pos x="63" y="150"/>
              </a:cxn>
              <a:cxn ang="0">
                <a:pos x="75" y="165"/>
              </a:cxn>
              <a:cxn ang="0">
                <a:pos x="93" y="113"/>
              </a:cxn>
              <a:cxn ang="0">
                <a:pos x="127" y="188"/>
              </a:cxn>
              <a:cxn ang="0">
                <a:pos x="108" y="187"/>
              </a:cxn>
              <a:cxn ang="0">
                <a:pos x="132" y="200"/>
              </a:cxn>
              <a:cxn ang="0">
                <a:pos x="17" y="66"/>
              </a:cxn>
              <a:cxn ang="0">
                <a:pos x="35" y="48"/>
              </a:cxn>
              <a:cxn ang="0">
                <a:pos x="66" y="43"/>
              </a:cxn>
              <a:cxn ang="0">
                <a:pos x="89" y="13"/>
              </a:cxn>
              <a:cxn ang="0">
                <a:pos x="63" y="28"/>
              </a:cxn>
              <a:cxn ang="0">
                <a:pos x="10" y="63"/>
              </a:cxn>
              <a:cxn ang="0">
                <a:pos x="20" y="67"/>
              </a:cxn>
              <a:cxn ang="0">
                <a:pos x="20" y="64"/>
              </a:cxn>
              <a:cxn ang="0">
                <a:pos x="120" y="123"/>
              </a:cxn>
              <a:cxn ang="0">
                <a:pos x="107" y="29"/>
              </a:cxn>
              <a:cxn ang="0">
                <a:pos x="15" y="163"/>
              </a:cxn>
              <a:cxn ang="0">
                <a:pos x="50" y="175"/>
              </a:cxn>
              <a:cxn ang="0">
                <a:pos x="59" y="159"/>
              </a:cxn>
              <a:cxn ang="0">
                <a:pos x="59" y="133"/>
              </a:cxn>
              <a:cxn ang="0">
                <a:pos x="73" y="120"/>
              </a:cxn>
              <a:cxn ang="0">
                <a:pos x="89" y="95"/>
              </a:cxn>
              <a:cxn ang="0">
                <a:pos x="96" y="99"/>
              </a:cxn>
              <a:cxn ang="0">
                <a:pos x="106" y="86"/>
              </a:cxn>
              <a:cxn ang="0">
                <a:pos x="82" y="78"/>
              </a:cxn>
              <a:cxn ang="0">
                <a:pos x="84" y="54"/>
              </a:cxn>
              <a:cxn ang="0">
                <a:pos x="57" y="48"/>
              </a:cxn>
              <a:cxn ang="0">
                <a:pos x="48" y="76"/>
              </a:cxn>
              <a:cxn ang="0">
                <a:pos x="39" y="76"/>
              </a:cxn>
              <a:cxn ang="0">
                <a:pos x="24" y="75"/>
              </a:cxn>
              <a:cxn ang="0">
                <a:pos x="5" y="70"/>
              </a:cxn>
              <a:cxn ang="0">
                <a:pos x="5" y="95"/>
              </a:cxn>
              <a:cxn ang="0">
                <a:pos x="8" y="107"/>
              </a:cxn>
              <a:cxn ang="0">
                <a:pos x="2" y="132"/>
              </a:cxn>
              <a:cxn ang="0">
                <a:pos x="17" y="147"/>
              </a:cxn>
              <a:cxn ang="0">
                <a:pos x="39" y="185"/>
              </a:cxn>
              <a:cxn ang="0">
                <a:pos x="61" y="188"/>
              </a:cxn>
              <a:cxn ang="0">
                <a:pos x="157" y="104"/>
              </a:cxn>
              <a:cxn ang="0">
                <a:pos x="151" y="133"/>
              </a:cxn>
              <a:cxn ang="0">
                <a:pos x="145" y="122"/>
              </a:cxn>
              <a:cxn ang="0">
                <a:pos x="133" y="125"/>
              </a:cxn>
              <a:cxn ang="0">
                <a:pos x="130" y="117"/>
              </a:cxn>
              <a:cxn ang="0">
                <a:pos x="108" y="131"/>
              </a:cxn>
              <a:cxn ang="0">
                <a:pos x="114" y="144"/>
              </a:cxn>
              <a:cxn ang="0">
                <a:pos x="137" y="166"/>
              </a:cxn>
              <a:cxn ang="0">
                <a:pos x="142" y="177"/>
              </a:cxn>
              <a:cxn ang="0">
                <a:pos x="165" y="158"/>
              </a:cxn>
              <a:cxn ang="0">
                <a:pos x="169" y="142"/>
              </a:cxn>
              <a:cxn ang="0">
                <a:pos x="12" y="151"/>
              </a:cxn>
              <a:cxn ang="0">
                <a:pos x="249" y="169"/>
              </a:cxn>
              <a:cxn ang="0">
                <a:pos x="174" y="134"/>
              </a:cxn>
            </a:cxnLst>
            <a:rect l="0" t="0" r="r" b="b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" name="Freeform 135" descr="© INSCALE GmbH, 18.06.2010"/>
          <p:cNvSpPr>
            <a:spLocks/>
          </p:cNvSpPr>
          <p:nvPr/>
        </p:nvSpPr>
        <p:spPr bwMode="auto">
          <a:xfrm>
            <a:off x="5627115" y="4871893"/>
            <a:ext cx="326219" cy="229446"/>
          </a:xfrm>
          <a:custGeom>
            <a:avLst/>
            <a:gdLst/>
            <a:ahLst/>
            <a:cxnLst>
              <a:cxn ang="0">
                <a:pos x="119" y="13"/>
              </a:cxn>
              <a:cxn ang="0">
                <a:pos x="108" y="13"/>
              </a:cxn>
              <a:cxn ang="0">
                <a:pos x="96" y="20"/>
              </a:cxn>
              <a:cxn ang="0">
                <a:pos x="83" y="20"/>
              </a:cxn>
              <a:cxn ang="0">
                <a:pos x="68" y="22"/>
              </a:cxn>
              <a:cxn ang="0">
                <a:pos x="59" y="30"/>
              </a:cxn>
              <a:cxn ang="0">
                <a:pos x="46" y="34"/>
              </a:cxn>
              <a:cxn ang="0">
                <a:pos x="33" y="33"/>
              </a:cxn>
              <a:cxn ang="0">
                <a:pos x="18" y="31"/>
              </a:cxn>
              <a:cxn ang="0">
                <a:pos x="15" y="36"/>
              </a:cxn>
              <a:cxn ang="0">
                <a:pos x="0" y="45"/>
              </a:cxn>
              <a:cxn ang="0">
                <a:pos x="14" y="53"/>
              </a:cxn>
              <a:cxn ang="0">
                <a:pos x="5" y="68"/>
              </a:cxn>
              <a:cxn ang="0">
                <a:pos x="11" y="78"/>
              </a:cxn>
              <a:cxn ang="0">
                <a:pos x="18" y="91"/>
              </a:cxn>
              <a:cxn ang="0">
                <a:pos x="7" y="99"/>
              </a:cxn>
              <a:cxn ang="0">
                <a:pos x="19" y="98"/>
              </a:cxn>
              <a:cxn ang="0">
                <a:pos x="32" y="97"/>
              </a:cxn>
              <a:cxn ang="0">
                <a:pos x="52" y="93"/>
              </a:cxn>
              <a:cxn ang="0">
                <a:pos x="55" y="88"/>
              </a:cxn>
              <a:cxn ang="0">
                <a:pos x="58" y="88"/>
              </a:cxn>
              <a:cxn ang="0">
                <a:pos x="72" y="97"/>
              </a:cxn>
              <a:cxn ang="0">
                <a:pos x="80" y="96"/>
              </a:cxn>
              <a:cxn ang="0">
                <a:pos x="94" y="94"/>
              </a:cxn>
              <a:cxn ang="0">
                <a:pos x="95" y="83"/>
              </a:cxn>
              <a:cxn ang="0">
                <a:pos x="85" y="80"/>
              </a:cxn>
              <a:cxn ang="0">
                <a:pos x="107" y="71"/>
              </a:cxn>
              <a:cxn ang="0">
                <a:pos x="102" y="50"/>
              </a:cxn>
              <a:cxn ang="0">
                <a:pos x="124" y="31"/>
              </a:cxn>
              <a:cxn ang="0">
                <a:pos x="132" y="23"/>
              </a:cxn>
              <a:cxn ang="0">
                <a:pos x="145" y="20"/>
              </a:cxn>
              <a:cxn ang="0">
                <a:pos x="137" y="11"/>
              </a:cxn>
              <a:cxn ang="0">
                <a:pos x="133" y="3"/>
              </a:cxn>
              <a:cxn ang="0">
                <a:pos x="121" y="3"/>
              </a:cxn>
            </a:cxnLst>
            <a:rect l="0" t="0" r="r" b="b"/>
            <a:pathLst>
              <a:path w="145" h="102">
                <a:moveTo>
                  <a:pt x="117" y="6"/>
                </a:moveTo>
                <a:cubicBezTo>
                  <a:pt x="115" y="10"/>
                  <a:pt x="119" y="13"/>
                  <a:pt x="119" y="1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4" y="12"/>
                  <a:pt x="108" y="13"/>
                </a:cubicBezTo>
                <a:cubicBezTo>
                  <a:pt x="100" y="13"/>
                  <a:pt x="100" y="15"/>
                  <a:pt x="100" y="15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4" y="18"/>
                  <a:pt x="91" y="18"/>
                </a:cubicBezTo>
                <a:cubicBezTo>
                  <a:pt x="88" y="17"/>
                  <a:pt x="83" y="20"/>
                  <a:pt x="83" y="2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2" y="21"/>
                  <a:pt x="68" y="22"/>
                </a:cubicBezTo>
                <a:cubicBezTo>
                  <a:pt x="65" y="22"/>
                  <a:pt x="66" y="28"/>
                  <a:pt x="64" y="29"/>
                </a:cubicBezTo>
                <a:cubicBezTo>
                  <a:pt x="62" y="30"/>
                  <a:pt x="59" y="30"/>
                  <a:pt x="59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46" y="34"/>
                  <a:pt x="46" y="34"/>
                  <a:pt x="46" y="34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3"/>
                  <a:pt x="33" y="33"/>
                  <a:pt x="33" y="33"/>
                </a:cubicBezTo>
                <a:cubicBezTo>
                  <a:pt x="23" y="30"/>
                  <a:pt x="23" y="30"/>
                  <a:pt x="23" y="30"/>
                </a:cubicBezTo>
                <a:cubicBezTo>
                  <a:pt x="18" y="31"/>
                  <a:pt x="18" y="31"/>
                  <a:pt x="18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6" y="35"/>
                  <a:pt x="15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0" y="45"/>
                  <a:pt x="0" y="45"/>
                  <a:pt x="0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13" y="47"/>
                  <a:pt x="14" y="53"/>
                </a:cubicBezTo>
                <a:cubicBezTo>
                  <a:pt x="14" y="57"/>
                  <a:pt x="4" y="62"/>
                  <a:pt x="4" y="62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13" y="62"/>
                  <a:pt x="14" y="65"/>
                </a:cubicBezTo>
                <a:cubicBezTo>
                  <a:pt x="15" y="67"/>
                  <a:pt x="11" y="78"/>
                  <a:pt x="11" y="78"/>
                </a:cubicBezTo>
                <a:cubicBezTo>
                  <a:pt x="11" y="78"/>
                  <a:pt x="23" y="78"/>
                  <a:pt x="23" y="84"/>
                </a:cubicBezTo>
                <a:cubicBezTo>
                  <a:pt x="23" y="88"/>
                  <a:pt x="18" y="91"/>
                  <a:pt x="18" y="91"/>
                </a:cubicBezTo>
                <a:cubicBezTo>
                  <a:pt x="11" y="94"/>
                  <a:pt x="11" y="94"/>
                  <a:pt x="11" y="94"/>
                </a:cubicBezTo>
                <a:cubicBezTo>
                  <a:pt x="7" y="99"/>
                  <a:pt x="7" y="99"/>
                  <a:pt x="7" y="99"/>
                </a:cubicBezTo>
                <a:cubicBezTo>
                  <a:pt x="7" y="99"/>
                  <a:pt x="12" y="102"/>
                  <a:pt x="14" y="102"/>
                </a:cubicBezTo>
                <a:cubicBezTo>
                  <a:pt x="15" y="102"/>
                  <a:pt x="19" y="98"/>
                  <a:pt x="19" y="9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32" y="97"/>
                  <a:pt x="32" y="97"/>
                  <a:pt x="32" y="97"/>
                </a:cubicBezTo>
                <a:cubicBezTo>
                  <a:pt x="35" y="99"/>
                  <a:pt x="35" y="99"/>
                  <a:pt x="35" y="99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89"/>
                  <a:pt x="53" y="89"/>
                  <a:pt x="53" y="89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8"/>
                  <a:pt x="54" y="85"/>
                  <a:pt x="55" y="84"/>
                </a:cubicBezTo>
                <a:cubicBezTo>
                  <a:pt x="58" y="84"/>
                  <a:pt x="58" y="88"/>
                  <a:pt x="58" y="88"/>
                </a:cubicBezTo>
                <a:cubicBezTo>
                  <a:pt x="62" y="93"/>
                  <a:pt x="62" y="93"/>
                  <a:pt x="62" y="93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1" y="92"/>
                  <a:pt x="72" y="92"/>
                </a:cubicBezTo>
                <a:cubicBezTo>
                  <a:pt x="75" y="92"/>
                  <a:pt x="80" y="96"/>
                  <a:pt x="80" y="96"/>
                </a:cubicBezTo>
                <a:cubicBezTo>
                  <a:pt x="80" y="96"/>
                  <a:pt x="78" y="99"/>
                  <a:pt x="84" y="99"/>
                </a:cubicBezTo>
                <a:cubicBezTo>
                  <a:pt x="91" y="99"/>
                  <a:pt x="94" y="94"/>
                  <a:pt x="94" y="94"/>
                </a:cubicBezTo>
                <a:cubicBezTo>
                  <a:pt x="94" y="94"/>
                  <a:pt x="88" y="90"/>
                  <a:pt x="91" y="88"/>
                </a:cubicBezTo>
                <a:cubicBezTo>
                  <a:pt x="93" y="86"/>
                  <a:pt x="95" y="83"/>
                  <a:pt x="95" y="83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83" y="84"/>
                  <a:pt x="85" y="80"/>
                </a:cubicBezTo>
                <a:cubicBezTo>
                  <a:pt x="87" y="76"/>
                  <a:pt x="101" y="69"/>
                  <a:pt x="101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99" y="54"/>
                  <a:pt x="102" y="50"/>
                </a:cubicBezTo>
                <a:cubicBezTo>
                  <a:pt x="105" y="46"/>
                  <a:pt x="124" y="38"/>
                  <a:pt x="124" y="38"/>
                </a:cubicBezTo>
                <a:cubicBezTo>
                  <a:pt x="124" y="38"/>
                  <a:pt x="121" y="31"/>
                  <a:pt x="124" y="31"/>
                </a:cubicBezTo>
                <a:cubicBezTo>
                  <a:pt x="126" y="31"/>
                  <a:pt x="132" y="34"/>
                  <a:pt x="132" y="34"/>
                </a:cubicBezTo>
                <a:cubicBezTo>
                  <a:pt x="132" y="34"/>
                  <a:pt x="129" y="23"/>
                  <a:pt x="132" y="23"/>
                </a:cubicBezTo>
                <a:cubicBezTo>
                  <a:pt x="136" y="22"/>
                  <a:pt x="145" y="25"/>
                  <a:pt x="145" y="25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0"/>
                  <a:pt x="137" y="21"/>
                  <a:pt x="137" y="18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1"/>
                  <a:pt x="133" y="12"/>
                  <a:pt x="133" y="9"/>
                </a:cubicBezTo>
                <a:cubicBezTo>
                  <a:pt x="134" y="7"/>
                  <a:pt x="137" y="5"/>
                  <a:pt x="133" y="3"/>
                </a:cubicBezTo>
                <a:cubicBezTo>
                  <a:pt x="132" y="3"/>
                  <a:pt x="128" y="2"/>
                  <a:pt x="124" y="0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3"/>
                  <a:pt x="119" y="2"/>
                  <a:pt x="117" y="6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" name="Freeform 136" descr="© INSCALE GmbH, 18.06.2010"/>
          <p:cNvSpPr>
            <a:spLocks/>
          </p:cNvSpPr>
          <p:nvPr/>
        </p:nvSpPr>
        <p:spPr bwMode="auto">
          <a:xfrm>
            <a:off x="4976236" y="5341712"/>
            <a:ext cx="20291" cy="10926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5"/>
              </a:cxn>
              <a:cxn ang="0">
                <a:pos x="6" y="5"/>
              </a:cxn>
              <a:cxn ang="0">
                <a:pos x="9" y="3"/>
              </a:cxn>
              <a:cxn ang="0">
                <a:pos x="4" y="1"/>
              </a:cxn>
            </a:cxnLst>
            <a:rect l="0" t="0" r="r" b="b"/>
            <a:pathLst>
              <a:path w="9" h="5">
                <a:moveTo>
                  <a:pt x="4" y="1"/>
                </a:moveTo>
                <a:cubicBezTo>
                  <a:pt x="0" y="1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3"/>
                </a:cubicBezTo>
                <a:cubicBezTo>
                  <a:pt x="9" y="3"/>
                  <a:pt x="6" y="0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" name="Freeform 137" descr="© INSCALE GmbH, 18.06.2010"/>
          <p:cNvSpPr>
            <a:spLocks/>
          </p:cNvSpPr>
          <p:nvPr/>
        </p:nvSpPr>
        <p:spPr bwMode="auto">
          <a:xfrm>
            <a:off x="5211926" y="4842237"/>
            <a:ext cx="21852" cy="2185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0"/>
              </a:cxn>
              <a:cxn ang="0">
                <a:pos x="2" y="7"/>
              </a:cxn>
              <a:cxn ang="0">
                <a:pos x="6" y="10"/>
              </a:cxn>
              <a:cxn ang="0">
                <a:pos x="9" y="9"/>
              </a:cxn>
              <a:cxn ang="0">
                <a:pos x="7" y="0"/>
              </a:cxn>
            </a:cxnLst>
            <a:rect l="0" t="0" r="r" b="b"/>
            <a:pathLst>
              <a:path w="9" h="10">
                <a:moveTo>
                  <a:pt x="7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0" y="4"/>
                  <a:pt x="2" y="7"/>
                </a:cubicBezTo>
                <a:cubicBezTo>
                  <a:pt x="4" y="9"/>
                  <a:pt x="6" y="10"/>
                  <a:pt x="6" y="10"/>
                </a:cubicBezTo>
                <a:cubicBezTo>
                  <a:pt x="9" y="9"/>
                  <a:pt x="9" y="9"/>
                  <a:pt x="9" y="9"/>
                </a:cubicBez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" name="Freeform 138" descr="© INSCALE GmbH, 18.06.2010"/>
          <p:cNvSpPr>
            <a:spLocks/>
          </p:cNvSpPr>
          <p:nvPr/>
        </p:nvSpPr>
        <p:spPr bwMode="auto">
          <a:xfrm>
            <a:off x="5221291" y="4570647"/>
            <a:ext cx="775747" cy="385532"/>
          </a:xfrm>
          <a:custGeom>
            <a:avLst/>
            <a:gdLst/>
            <a:ahLst/>
            <a:cxnLst>
              <a:cxn ang="0">
                <a:pos x="335" y="43"/>
              </a:cxn>
              <a:cxn ang="0">
                <a:pos x="332" y="17"/>
              </a:cxn>
              <a:cxn ang="0">
                <a:pos x="320" y="11"/>
              </a:cxn>
              <a:cxn ang="0">
                <a:pos x="293" y="14"/>
              </a:cxn>
              <a:cxn ang="0">
                <a:pos x="267" y="2"/>
              </a:cxn>
              <a:cxn ang="0">
                <a:pos x="251" y="0"/>
              </a:cxn>
              <a:cxn ang="0">
                <a:pos x="237" y="14"/>
              </a:cxn>
              <a:cxn ang="0">
                <a:pos x="228" y="26"/>
              </a:cxn>
              <a:cxn ang="0">
                <a:pos x="217" y="31"/>
              </a:cxn>
              <a:cxn ang="0">
                <a:pos x="205" y="25"/>
              </a:cxn>
              <a:cxn ang="0">
                <a:pos x="193" y="18"/>
              </a:cxn>
              <a:cxn ang="0">
                <a:pos x="177" y="31"/>
              </a:cxn>
              <a:cxn ang="0">
                <a:pos x="149" y="60"/>
              </a:cxn>
              <a:cxn ang="0">
                <a:pos x="156" y="88"/>
              </a:cxn>
              <a:cxn ang="0">
                <a:pos x="150" y="98"/>
              </a:cxn>
              <a:cxn ang="0">
                <a:pos x="126" y="91"/>
              </a:cxn>
              <a:cxn ang="0">
                <a:pos x="110" y="95"/>
              </a:cxn>
              <a:cxn ang="0">
                <a:pos x="90" y="107"/>
              </a:cxn>
              <a:cxn ang="0">
                <a:pos x="69" y="110"/>
              </a:cxn>
              <a:cxn ang="0">
                <a:pos x="51" y="99"/>
              </a:cxn>
              <a:cxn ang="0">
                <a:pos x="34" y="117"/>
              </a:cxn>
              <a:cxn ang="0">
                <a:pos x="27" y="104"/>
              </a:cxn>
              <a:cxn ang="0">
                <a:pos x="10" y="99"/>
              </a:cxn>
              <a:cxn ang="0">
                <a:pos x="3" y="120"/>
              </a:cxn>
              <a:cxn ang="0">
                <a:pos x="18" y="133"/>
              </a:cxn>
              <a:cxn ang="0">
                <a:pos x="32" y="144"/>
              </a:cxn>
              <a:cxn ang="0">
                <a:pos x="45" y="146"/>
              </a:cxn>
              <a:cxn ang="0">
                <a:pos x="57" y="149"/>
              </a:cxn>
              <a:cxn ang="0">
                <a:pos x="76" y="138"/>
              </a:cxn>
              <a:cxn ang="0">
                <a:pos x="104" y="139"/>
              </a:cxn>
              <a:cxn ang="0">
                <a:pos x="125" y="128"/>
              </a:cxn>
              <a:cxn ang="0">
                <a:pos x="127" y="142"/>
              </a:cxn>
              <a:cxn ang="0">
                <a:pos x="134" y="156"/>
              </a:cxn>
              <a:cxn ang="0">
                <a:pos x="169" y="160"/>
              </a:cxn>
              <a:cxn ang="0">
                <a:pos x="197" y="165"/>
              </a:cxn>
              <a:cxn ang="0">
                <a:pos x="214" y="170"/>
              </a:cxn>
              <a:cxn ang="0">
                <a:pos x="238" y="164"/>
              </a:cxn>
              <a:cxn ang="0">
                <a:pos x="256" y="153"/>
              </a:cxn>
              <a:cxn ang="0">
                <a:pos x="275" y="154"/>
              </a:cxn>
              <a:cxn ang="0">
                <a:pos x="295" y="149"/>
              </a:cxn>
              <a:cxn ang="0">
                <a:pos x="300" y="137"/>
              </a:cxn>
              <a:cxn ang="0">
                <a:pos x="320" y="118"/>
              </a:cxn>
              <a:cxn ang="0">
                <a:pos x="313" y="104"/>
              </a:cxn>
              <a:cxn ang="0">
                <a:pos x="317" y="86"/>
              </a:cxn>
              <a:cxn ang="0">
                <a:pos x="328" y="82"/>
              </a:cxn>
              <a:cxn ang="0">
                <a:pos x="339" y="69"/>
              </a:cxn>
            </a:cxnLst>
            <a:rect l="0" t="0" r="r" b="b"/>
            <a:pathLst>
              <a:path w="343" h="171">
                <a:moveTo>
                  <a:pt x="342" y="57"/>
                </a:moveTo>
                <a:cubicBezTo>
                  <a:pt x="340" y="53"/>
                  <a:pt x="337" y="49"/>
                  <a:pt x="337" y="49"/>
                </a:cubicBezTo>
                <a:cubicBezTo>
                  <a:pt x="335" y="43"/>
                  <a:pt x="335" y="43"/>
                  <a:pt x="335" y="43"/>
                </a:cubicBezTo>
                <a:cubicBezTo>
                  <a:pt x="335" y="43"/>
                  <a:pt x="328" y="39"/>
                  <a:pt x="328" y="34"/>
                </a:cubicBezTo>
                <a:cubicBezTo>
                  <a:pt x="329" y="29"/>
                  <a:pt x="332" y="27"/>
                  <a:pt x="332" y="27"/>
                </a:cubicBezTo>
                <a:cubicBezTo>
                  <a:pt x="332" y="17"/>
                  <a:pt x="332" y="17"/>
                  <a:pt x="332" y="17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09" y="8"/>
                  <a:pt x="309" y="8"/>
                  <a:pt x="309" y="8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293" y="14"/>
                  <a:pt x="293" y="14"/>
                  <a:pt x="293" y="14"/>
                </a:cubicBezTo>
                <a:cubicBezTo>
                  <a:pt x="293" y="14"/>
                  <a:pt x="288" y="6"/>
                  <a:pt x="283" y="6"/>
                </a:cubicBezTo>
                <a:cubicBezTo>
                  <a:pt x="279" y="6"/>
                  <a:pt x="277" y="7"/>
                  <a:pt x="277" y="7"/>
                </a:cubicBezTo>
                <a:cubicBezTo>
                  <a:pt x="277" y="7"/>
                  <a:pt x="268" y="2"/>
                  <a:pt x="267" y="2"/>
                </a:cubicBezTo>
                <a:cubicBezTo>
                  <a:pt x="266" y="2"/>
                  <a:pt x="259" y="0"/>
                  <a:pt x="259" y="0"/>
                </a:cubicBezTo>
                <a:cubicBezTo>
                  <a:pt x="259" y="0"/>
                  <a:pt x="258" y="1"/>
                  <a:pt x="256" y="2"/>
                </a:cubicBezTo>
                <a:cubicBezTo>
                  <a:pt x="253" y="2"/>
                  <a:pt x="251" y="0"/>
                  <a:pt x="251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37" y="14"/>
                  <a:pt x="233" y="18"/>
                  <a:pt x="232" y="20"/>
                </a:cubicBezTo>
                <a:cubicBezTo>
                  <a:pt x="232" y="22"/>
                  <a:pt x="235" y="28"/>
                  <a:pt x="234" y="28"/>
                </a:cubicBezTo>
                <a:cubicBezTo>
                  <a:pt x="232" y="28"/>
                  <a:pt x="228" y="26"/>
                  <a:pt x="228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5" y="25"/>
                  <a:pt x="202" y="20"/>
                  <a:pt x="201" y="19"/>
                </a:cubicBezTo>
                <a:cubicBezTo>
                  <a:pt x="199" y="19"/>
                  <a:pt x="197" y="17"/>
                  <a:pt x="197" y="17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19"/>
                  <a:pt x="194" y="19"/>
                  <a:pt x="194" y="20"/>
                </a:cubicBezTo>
                <a:cubicBezTo>
                  <a:pt x="194" y="25"/>
                  <a:pt x="192" y="30"/>
                  <a:pt x="190" y="33"/>
                </a:cubicBezTo>
                <a:cubicBezTo>
                  <a:pt x="184" y="29"/>
                  <a:pt x="181" y="29"/>
                  <a:pt x="177" y="31"/>
                </a:cubicBezTo>
                <a:cubicBezTo>
                  <a:pt x="179" y="35"/>
                  <a:pt x="176" y="48"/>
                  <a:pt x="169" y="48"/>
                </a:cubicBezTo>
                <a:cubicBezTo>
                  <a:pt x="166" y="48"/>
                  <a:pt x="163" y="49"/>
                  <a:pt x="160" y="50"/>
                </a:cubicBezTo>
                <a:cubicBezTo>
                  <a:pt x="158" y="51"/>
                  <a:pt x="153" y="59"/>
                  <a:pt x="149" y="60"/>
                </a:cubicBezTo>
                <a:cubicBezTo>
                  <a:pt x="145" y="62"/>
                  <a:pt x="151" y="65"/>
                  <a:pt x="152" y="67"/>
                </a:cubicBezTo>
                <a:cubicBezTo>
                  <a:pt x="153" y="70"/>
                  <a:pt x="156" y="70"/>
                  <a:pt x="158" y="74"/>
                </a:cubicBezTo>
                <a:cubicBezTo>
                  <a:pt x="162" y="80"/>
                  <a:pt x="157" y="81"/>
                  <a:pt x="156" y="88"/>
                </a:cubicBezTo>
                <a:cubicBezTo>
                  <a:pt x="161" y="86"/>
                  <a:pt x="162" y="88"/>
                  <a:pt x="164" y="91"/>
                </a:cubicBezTo>
                <a:cubicBezTo>
                  <a:pt x="164" y="92"/>
                  <a:pt x="163" y="100"/>
                  <a:pt x="162" y="102"/>
                </a:cubicBezTo>
                <a:cubicBezTo>
                  <a:pt x="160" y="104"/>
                  <a:pt x="151" y="100"/>
                  <a:pt x="150" y="98"/>
                </a:cubicBezTo>
                <a:cubicBezTo>
                  <a:pt x="149" y="97"/>
                  <a:pt x="150" y="91"/>
                  <a:pt x="151" y="90"/>
                </a:cubicBezTo>
                <a:cubicBezTo>
                  <a:pt x="144" y="86"/>
                  <a:pt x="143" y="97"/>
                  <a:pt x="139" y="94"/>
                </a:cubicBezTo>
                <a:cubicBezTo>
                  <a:pt x="134" y="91"/>
                  <a:pt x="131" y="89"/>
                  <a:pt x="126" y="91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19" y="90"/>
                  <a:pt x="127" y="92"/>
                  <a:pt x="124" y="95"/>
                </a:cubicBezTo>
                <a:cubicBezTo>
                  <a:pt x="123" y="96"/>
                  <a:pt x="112" y="95"/>
                  <a:pt x="110" y="95"/>
                </a:cubicBezTo>
                <a:cubicBezTo>
                  <a:pt x="107" y="96"/>
                  <a:pt x="102" y="96"/>
                  <a:pt x="98" y="97"/>
                </a:cubicBezTo>
                <a:cubicBezTo>
                  <a:pt x="96" y="98"/>
                  <a:pt x="90" y="102"/>
                  <a:pt x="88" y="105"/>
                </a:cubicBezTo>
                <a:cubicBezTo>
                  <a:pt x="88" y="105"/>
                  <a:pt x="90" y="106"/>
                  <a:pt x="90" y="107"/>
                </a:cubicBezTo>
                <a:cubicBezTo>
                  <a:pt x="85" y="105"/>
                  <a:pt x="84" y="109"/>
                  <a:pt x="80" y="11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8" y="109"/>
                  <a:pt x="74" y="110"/>
                  <a:pt x="69" y="110"/>
                </a:cubicBezTo>
                <a:cubicBezTo>
                  <a:pt x="69" y="107"/>
                  <a:pt x="67" y="105"/>
                  <a:pt x="65" y="104"/>
                </a:cubicBezTo>
                <a:cubicBezTo>
                  <a:pt x="66" y="102"/>
                  <a:pt x="67" y="101"/>
                  <a:pt x="65" y="100"/>
                </a:cubicBezTo>
                <a:cubicBezTo>
                  <a:pt x="66" y="100"/>
                  <a:pt x="53" y="97"/>
                  <a:pt x="51" y="99"/>
                </a:cubicBezTo>
                <a:cubicBezTo>
                  <a:pt x="49" y="104"/>
                  <a:pt x="47" y="97"/>
                  <a:pt x="48" y="97"/>
                </a:cubicBezTo>
                <a:cubicBezTo>
                  <a:pt x="44" y="99"/>
                  <a:pt x="48" y="102"/>
                  <a:pt x="48" y="107"/>
                </a:cubicBezTo>
                <a:cubicBezTo>
                  <a:pt x="47" y="112"/>
                  <a:pt x="38" y="116"/>
                  <a:pt x="34" y="117"/>
                </a:cubicBezTo>
                <a:cubicBezTo>
                  <a:pt x="34" y="116"/>
                  <a:pt x="38" y="111"/>
                  <a:pt x="35" y="110"/>
                </a:cubicBezTo>
                <a:cubicBezTo>
                  <a:pt x="34" y="109"/>
                  <a:pt x="31" y="111"/>
                  <a:pt x="31" y="112"/>
                </a:cubicBezTo>
                <a:cubicBezTo>
                  <a:pt x="29" y="107"/>
                  <a:pt x="30" y="107"/>
                  <a:pt x="27" y="104"/>
                </a:cubicBezTo>
                <a:cubicBezTo>
                  <a:pt x="24" y="101"/>
                  <a:pt x="19" y="97"/>
                  <a:pt x="18" y="97"/>
                </a:cubicBezTo>
                <a:cubicBezTo>
                  <a:pt x="14" y="95"/>
                  <a:pt x="16" y="100"/>
                  <a:pt x="12" y="100"/>
                </a:cubicBezTo>
                <a:cubicBezTo>
                  <a:pt x="11" y="100"/>
                  <a:pt x="11" y="100"/>
                  <a:pt x="10" y="99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10"/>
                  <a:pt x="0" y="120"/>
                  <a:pt x="0" y="120"/>
                </a:cubicBezTo>
                <a:cubicBezTo>
                  <a:pt x="3" y="120"/>
                  <a:pt x="3" y="120"/>
                  <a:pt x="3" y="120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6" y="139"/>
                  <a:pt x="17" y="140"/>
                </a:cubicBezTo>
                <a:cubicBezTo>
                  <a:pt x="18" y="142"/>
                  <a:pt x="22" y="141"/>
                  <a:pt x="22" y="141"/>
                </a:cubicBezTo>
                <a:cubicBezTo>
                  <a:pt x="22" y="141"/>
                  <a:pt x="29" y="146"/>
                  <a:pt x="32" y="144"/>
                </a:cubicBezTo>
                <a:cubicBezTo>
                  <a:pt x="35" y="143"/>
                  <a:pt x="41" y="136"/>
                  <a:pt x="41" y="136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50" y="142"/>
                  <a:pt x="53" y="143"/>
                </a:cubicBezTo>
                <a:cubicBezTo>
                  <a:pt x="57" y="145"/>
                  <a:pt x="57" y="149"/>
                  <a:pt x="57" y="149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3" y="147"/>
                  <a:pt x="67" y="139"/>
                  <a:pt x="76" y="138"/>
                </a:cubicBezTo>
                <a:cubicBezTo>
                  <a:pt x="85" y="137"/>
                  <a:pt x="87" y="138"/>
                  <a:pt x="87" y="138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23" y="126"/>
                  <a:pt x="125" y="128"/>
                </a:cubicBezTo>
                <a:cubicBezTo>
                  <a:pt x="127" y="130"/>
                  <a:pt x="120" y="134"/>
                  <a:pt x="120" y="134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5" y="141"/>
                  <a:pt x="127" y="142"/>
                </a:cubicBezTo>
                <a:cubicBezTo>
                  <a:pt x="129" y="143"/>
                  <a:pt x="128" y="147"/>
                  <a:pt x="128" y="14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4" y="170"/>
                  <a:pt x="214" y="170"/>
                  <a:pt x="214" y="170"/>
                </a:cubicBezTo>
                <a:cubicBezTo>
                  <a:pt x="225" y="168"/>
                  <a:pt x="225" y="168"/>
                  <a:pt x="225" y="168"/>
                </a:cubicBezTo>
                <a:cubicBezTo>
                  <a:pt x="232" y="171"/>
                  <a:pt x="232" y="171"/>
                  <a:pt x="232" y="171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8" y="164"/>
                  <a:pt x="241" y="164"/>
                  <a:pt x="243" y="163"/>
                </a:cubicBezTo>
                <a:cubicBezTo>
                  <a:pt x="245" y="162"/>
                  <a:pt x="244" y="156"/>
                  <a:pt x="247" y="156"/>
                </a:cubicBezTo>
                <a:cubicBezTo>
                  <a:pt x="251" y="155"/>
                  <a:pt x="256" y="153"/>
                  <a:pt x="256" y="153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62" y="154"/>
                  <a:pt x="267" y="151"/>
                  <a:pt x="270" y="152"/>
                </a:cubicBezTo>
                <a:cubicBezTo>
                  <a:pt x="273" y="152"/>
                  <a:pt x="275" y="154"/>
                  <a:pt x="275" y="154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9" y="149"/>
                  <a:pt x="279" y="147"/>
                  <a:pt x="287" y="147"/>
                </a:cubicBezTo>
                <a:cubicBezTo>
                  <a:pt x="293" y="146"/>
                  <a:pt x="295" y="149"/>
                  <a:pt x="295" y="149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47"/>
                  <a:pt x="294" y="144"/>
                  <a:pt x="296" y="140"/>
                </a:cubicBezTo>
                <a:cubicBezTo>
                  <a:pt x="298" y="136"/>
                  <a:pt x="300" y="137"/>
                  <a:pt x="300" y="13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9" y="127"/>
                  <a:pt x="319" y="127"/>
                  <a:pt x="319" y="12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0" y="118"/>
                  <a:pt x="315" y="117"/>
                  <a:pt x="315" y="115"/>
                </a:cubicBezTo>
                <a:cubicBezTo>
                  <a:pt x="314" y="112"/>
                  <a:pt x="317" y="110"/>
                  <a:pt x="317" y="109"/>
                </a:cubicBezTo>
                <a:cubicBezTo>
                  <a:pt x="317" y="107"/>
                  <a:pt x="313" y="107"/>
                  <a:pt x="313" y="104"/>
                </a:cubicBezTo>
                <a:cubicBezTo>
                  <a:pt x="314" y="101"/>
                  <a:pt x="328" y="98"/>
                  <a:pt x="326" y="92"/>
                </a:cubicBezTo>
                <a:cubicBezTo>
                  <a:pt x="324" y="85"/>
                  <a:pt x="322" y="85"/>
                  <a:pt x="322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6"/>
                  <a:pt x="312" y="88"/>
                  <a:pt x="314" y="83"/>
                </a:cubicBezTo>
                <a:cubicBezTo>
                  <a:pt x="315" y="79"/>
                  <a:pt x="320" y="78"/>
                  <a:pt x="322" y="77"/>
                </a:cubicBezTo>
                <a:cubicBezTo>
                  <a:pt x="324" y="77"/>
                  <a:pt x="328" y="82"/>
                  <a:pt x="328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1" y="70"/>
                  <a:pt x="341" y="70"/>
                  <a:pt x="341" y="70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2" y="67"/>
                  <a:pt x="342" y="67"/>
                  <a:pt x="342" y="67"/>
                </a:cubicBezTo>
                <a:cubicBezTo>
                  <a:pt x="342" y="67"/>
                  <a:pt x="343" y="60"/>
                  <a:pt x="342" y="57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5" name="Freeform 139" descr="© INSCALE GmbH, 18.06.2010"/>
          <p:cNvSpPr>
            <a:spLocks noEditPoints="1"/>
          </p:cNvSpPr>
          <p:nvPr/>
        </p:nvSpPr>
        <p:spPr bwMode="auto">
          <a:xfrm>
            <a:off x="5764470" y="6457727"/>
            <a:ext cx="51508" cy="46826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2" y="4"/>
              </a:cxn>
              <a:cxn ang="0">
                <a:pos x="5" y="8"/>
              </a:cxn>
              <a:cxn ang="0">
                <a:pos x="7" y="3"/>
              </a:cxn>
              <a:cxn ang="0">
                <a:pos x="16" y="11"/>
              </a:cxn>
              <a:cxn ang="0">
                <a:pos x="14" y="12"/>
              </a:cxn>
              <a:cxn ang="0">
                <a:pos x="11" y="9"/>
              </a:cxn>
              <a:cxn ang="0">
                <a:pos x="9" y="11"/>
              </a:cxn>
              <a:cxn ang="0">
                <a:pos x="10" y="15"/>
              </a:cxn>
              <a:cxn ang="0">
                <a:pos x="19" y="20"/>
              </a:cxn>
              <a:cxn ang="0">
                <a:pos x="23" y="15"/>
              </a:cxn>
              <a:cxn ang="0">
                <a:pos x="16" y="11"/>
              </a:cxn>
            </a:cxnLst>
            <a:rect l="0" t="0" r="r" b="b"/>
            <a:pathLst>
              <a:path w="23" h="20">
                <a:moveTo>
                  <a:pt x="7" y="3"/>
                </a:moveTo>
                <a:cubicBezTo>
                  <a:pt x="0" y="0"/>
                  <a:pt x="2" y="4"/>
                  <a:pt x="2" y="4"/>
                </a:cubicBezTo>
                <a:cubicBezTo>
                  <a:pt x="5" y="8"/>
                  <a:pt x="5" y="8"/>
                  <a:pt x="5" y="8"/>
                </a:cubicBezTo>
                <a:cubicBezTo>
                  <a:pt x="9" y="9"/>
                  <a:pt x="15" y="5"/>
                  <a:pt x="7" y="3"/>
                </a:cubicBezTo>
                <a:close/>
                <a:moveTo>
                  <a:pt x="16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5" y="20"/>
                  <a:pt x="19" y="20"/>
                </a:cubicBezTo>
                <a:cubicBezTo>
                  <a:pt x="23" y="20"/>
                  <a:pt x="23" y="15"/>
                  <a:pt x="23" y="15"/>
                </a:cubicBezTo>
                <a:lnTo>
                  <a:pt x="16" y="11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6" name="Freeform 140" descr="© INSCALE GmbH, 18.06.2010"/>
          <p:cNvSpPr>
            <a:spLocks noEditPoints="1"/>
          </p:cNvSpPr>
          <p:nvPr/>
        </p:nvSpPr>
        <p:spPr bwMode="auto">
          <a:xfrm>
            <a:off x="3735352" y="2764731"/>
            <a:ext cx="806965" cy="1510913"/>
          </a:xfrm>
          <a:custGeom>
            <a:avLst/>
            <a:gdLst/>
            <a:ahLst/>
            <a:cxnLst>
              <a:cxn ang="0">
                <a:pos x="281" y="467"/>
              </a:cxn>
              <a:cxn ang="0">
                <a:pos x="290" y="431"/>
              </a:cxn>
              <a:cxn ang="0">
                <a:pos x="245" y="321"/>
              </a:cxn>
              <a:cxn ang="0">
                <a:pos x="210" y="295"/>
              </a:cxn>
              <a:cxn ang="0">
                <a:pos x="257" y="247"/>
              </a:cxn>
              <a:cxn ang="0">
                <a:pos x="197" y="186"/>
              </a:cxn>
              <a:cxn ang="0">
                <a:pos x="248" y="141"/>
              </a:cxn>
              <a:cxn ang="0">
                <a:pos x="191" y="133"/>
              </a:cxn>
              <a:cxn ang="0">
                <a:pos x="164" y="140"/>
              </a:cxn>
              <a:cxn ang="0">
                <a:pos x="143" y="161"/>
              </a:cxn>
              <a:cxn ang="0">
                <a:pos x="146" y="202"/>
              </a:cxn>
              <a:cxn ang="0">
                <a:pos x="111" y="230"/>
              </a:cxn>
              <a:cxn ang="0">
                <a:pos x="127" y="247"/>
              </a:cxn>
              <a:cxn ang="0">
                <a:pos x="131" y="260"/>
              </a:cxn>
              <a:cxn ang="0">
                <a:pos x="101" y="317"/>
              </a:cxn>
              <a:cxn ang="0">
                <a:pos x="142" y="276"/>
              </a:cxn>
              <a:cxn ang="0">
                <a:pos x="148" y="287"/>
              </a:cxn>
              <a:cxn ang="0">
                <a:pos x="127" y="344"/>
              </a:cxn>
              <a:cxn ang="0">
                <a:pos x="145" y="363"/>
              </a:cxn>
              <a:cxn ang="0">
                <a:pos x="188" y="366"/>
              </a:cxn>
              <a:cxn ang="0">
                <a:pos x="180" y="416"/>
              </a:cxn>
              <a:cxn ang="0">
                <a:pos x="186" y="472"/>
              </a:cxn>
              <a:cxn ang="0">
                <a:pos x="109" y="492"/>
              </a:cxn>
              <a:cxn ang="0">
                <a:pos x="102" y="536"/>
              </a:cxn>
              <a:cxn ang="0">
                <a:pos x="74" y="560"/>
              </a:cxn>
              <a:cxn ang="0">
                <a:pos x="109" y="569"/>
              </a:cxn>
              <a:cxn ang="0">
                <a:pos x="171" y="582"/>
              </a:cxn>
              <a:cxn ang="0">
                <a:pos x="55" y="640"/>
              </a:cxn>
              <a:cxn ang="0">
                <a:pos x="62" y="657"/>
              </a:cxn>
              <a:cxn ang="0">
                <a:pos x="122" y="645"/>
              </a:cxn>
              <a:cxn ang="0">
                <a:pos x="201" y="649"/>
              </a:cxn>
              <a:cxn ang="0">
                <a:pos x="310" y="653"/>
              </a:cxn>
              <a:cxn ang="0">
                <a:pos x="295" y="614"/>
              </a:cxn>
              <a:cxn ang="0">
                <a:pos x="319" y="598"/>
              </a:cxn>
              <a:cxn ang="0">
                <a:pos x="209" y="650"/>
              </a:cxn>
              <a:cxn ang="0">
                <a:pos x="121" y="471"/>
              </a:cxn>
              <a:cxn ang="0">
                <a:pos x="139" y="396"/>
              </a:cxn>
              <a:cxn ang="0">
                <a:pos x="138" y="302"/>
              </a:cxn>
              <a:cxn ang="0">
                <a:pos x="89" y="291"/>
              </a:cxn>
              <a:cxn ang="0">
                <a:pos x="109" y="281"/>
              </a:cxn>
              <a:cxn ang="0">
                <a:pos x="88" y="238"/>
              </a:cxn>
              <a:cxn ang="0">
                <a:pos x="112" y="235"/>
              </a:cxn>
              <a:cxn ang="0">
                <a:pos x="103" y="260"/>
              </a:cxn>
              <a:cxn ang="0">
                <a:pos x="117" y="217"/>
              </a:cxn>
              <a:cxn ang="0">
                <a:pos x="82" y="197"/>
              </a:cxn>
              <a:cxn ang="0">
                <a:pos x="88" y="177"/>
              </a:cxn>
              <a:cxn ang="0">
                <a:pos x="114" y="176"/>
              </a:cxn>
              <a:cxn ang="0">
                <a:pos x="127" y="203"/>
              </a:cxn>
              <a:cxn ang="0">
                <a:pos x="135" y="173"/>
              </a:cxn>
              <a:cxn ang="0">
                <a:pos x="81" y="165"/>
              </a:cxn>
              <a:cxn ang="0">
                <a:pos x="141" y="134"/>
              </a:cxn>
              <a:cxn ang="0">
                <a:pos x="104" y="132"/>
              </a:cxn>
              <a:cxn ang="0">
                <a:pos x="242" y="113"/>
              </a:cxn>
              <a:cxn ang="0">
                <a:pos x="256" y="107"/>
              </a:cxn>
              <a:cxn ang="0">
                <a:pos x="259" y="94"/>
              </a:cxn>
              <a:cxn ang="0">
                <a:pos x="310" y="82"/>
              </a:cxn>
              <a:cxn ang="0">
                <a:pos x="282" y="93"/>
              </a:cxn>
              <a:cxn ang="0">
                <a:pos x="339" y="23"/>
              </a:cxn>
              <a:cxn ang="0">
                <a:pos x="357" y="3"/>
              </a:cxn>
              <a:cxn ang="0">
                <a:pos x="49" y="396"/>
              </a:cxn>
              <a:cxn ang="0">
                <a:pos x="96" y="386"/>
              </a:cxn>
              <a:cxn ang="0">
                <a:pos x="34" y="332"/>
              </a:cxn>
              <a:cxn ang="0">
                <a:pos x="13" y="377"/>
              </a:cxn>
            </a:cxnLst>
            <a:rect l="0" t="0" r="r" b="b"/>
            <a:pathLst>
              <a:path w="357" h="670">
                <a:moveTo>
                  <a:pt x="342" y="526"/>
                </a:moveTo>
                <a:cubicBezTo>
                  <a:pt x="330" y="519"/>
                  <a:pt x="330" y="519"/>
                  <a:pt x="330" y="519"/>
                </a:cubicBezTo>
                <a:cubicBezTo>
                  <a:pt x="328" y="520"/>
                  <a:pt x="328" y="520"/>
                  <a:pt x="328" y="520"/>
                </a:cubicBezTo>
                <a:cubicBezTo>
                  <a:pt x="310" y="519"/>
                  <a:pt x="310" y="519"/>
                  <a:pt x="310" y="519"/>
                </a:cubicBezTo>
                <a:cubicBezTo>
                  <a:pt x="303" y="530"/>
                  <a:pt x="303" y="530"/>
                  <a:pt x="303" y="530"/>
                </a:cubicBezTo>
                <a:cubicBezTo>
                  <a:pt x="299" y="528"/>
                  <a:pt x="299" y="528"/>
                  <a:pt x="299" y="528"/>
                </a:cubicBezTo>
                <a:cubicBezTo>
                  <a:pt x="295" y="522"/>
                  <a:pt x="295" y="522"/>
                  <a:pt x="295" y="522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91" y="520"/>
                  <a:pt x="292" y="515"/>
                  <a:pt x="296" y="514"/>
                </a:cubicBezTo>
                <a:cubicBezTo>
                  <a:pt x="301" y="512"/>
                  <a:pt x="308" y="508"/>
                  <a:pt x="308" y="504"/>
                </a:cubicBezTo>
                <a:cubicBezTo>
                  <a:pt x="309" y="501"/>
                  <a:pt x="305" y="486"/>
                  <a:pt x="305" y="486"/>
                </a:cubicBezTo>
                <a:cubicBezTo>
                  <a:pt x="299" y="480"/>
                  <a:pt x="299" y="480"/>
                  <a:pt x="299" y="480"/>
                </a:cubicBezTo>
                <a:cubicBezTo>
                  <a:pt x="292" y="473"/>
                  <a:pt x="292" y="473"/>
                  <a:pt x="292" y="473"/>
                </a:cubicBezTo>
                <a:cubicBezTo>
                  <a:pt x="292" y="473"/>
                  <a:pt x="290" y="469"/>
                  <a:pt x="287" y="468"/>
                </a:cubicBezTo>
                <a:cubicBezTo>
                  <a:pt x="285" y="468"/>
                  <a:pt x="281" y="467"/>
                  <a:pt x="281" y="467"/>
                </a:cubicBezTo>
                <a:cubicBezTo>
                  <a:pt x="279" y="469"/>
                  <a:pt x="279" y="469"/>
                  <a:pt x="279" y="469"/>
                </a:cubicBezTo>
                <a:cubicBezTo>
                  <a:pt x="276" y="466"/>
                  <a:pt x="276" y="466"/>
                  <a:pt x="276" y="466"/>
                </a:cubicBezTo>
                <a:cubicBezTo>
                  <a:pt x="268" y="465"/>
                  <a:pt x="268" y="465"/>
                  <a:pt x="268" y="465"/>
                </a:cubicBezTo>
                <a:cubicBezTo>
                  <a:pt x="276" y="463"/>
                  <a:pt x="276" y="463"/>
                  <a:pt x="276" y="463"/>
                </a:cubicBezTo>
                <a:cubicBezTo>
                  <a:pt x="279" y="466"/>
                  <a:pt x="279" y="466"/>
                  <a:pt x="279" y="466"/>
                </a:cubicBezTo>
                <a:cubicBezTo>
                  <a:pt x="289" y="465"/>
                  <a:pt x="289" y="465"/>
                  <a:pt x="289" y="465"/>
                </a:cubicBezTo>
                <a:cubicBezTo>
                  <a:pt x="289" y="465"/>
                  <a:pt x="293" y="472"/>
                  <a:pt x="294" y="473"/>
                </a:cubicBezTo>
                <a:cubicBezTo>
                  <a:pt x="298" y="473"/>
                  <a:pt x="298" y="473"/>
                  <a:pt x="298" y="473"/>
                </a:cubicBezTo>
                <a:cubicBezTo>
                  <a:pt x="301" y="477"/>
                  <a:pt x="301" y="477"/>
                  <a:pt x="301" y="477"/>
                </a:cubicBezTo>
                <a:cubicBezTo>
                  <a:pt x="303" y="475"/>
                  <a:pt x="303" y="475"/>
                  <a:pt x="303" y="47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43"/>
                  <a:pt x="295" y="443"/>
                  <a:pt x="295" y="443"/>
                </a:cubicBezTo>
                <a:cubicBezTo>
                  <a:pt x="298" y="441"/>
                  <a:pt x="298" y="441"/>
                  <a:pt x="298" y="441"/>
                </a:cubicBezTo>
                <a:cubicBezTo>
                  <a:pt x="294" y="431"/>
                  <a:pt x="294" y="431"/>
                  <a:pt x="294" y="431"/>
                </a:cubicBezTo>
                <a:cubicBezTo>
                  <a:pt x="290" y="431"/>
                  <a:pt x="290" y="431"/>
                  <a:pt x="290" y="431"/>
                </a:cubicBezTo>
                <a:cubicBezTo>
                  <a:pt x="286" y="416"/>
                  <a:pt x="286" y="416"/>
                  <a:pt x="286" y="416"/>
                </a:cubicBezTo>
                <a:cubicBezTo>
                  <a:pt x="277" y="407"/>
                  <a:pt x="277" y="407"/>
                  <a:pt x="277" y="407"/>
                </a:cubicBezTo>
                <a:cubicBezTo>
                  <a:pt x="273" y="406"/>
                  <a:pt x="273" y="406"/>
                  <a:pt x="273" y="406"/>
                </a:cubicBezTo>
                <a:cubicBezTo>
                  <a:pt x="267" y="395"/>
                  <a:pt x="267" y="395"/>
                  <a:pt x="267" y="395"/>
                </a:cubicBezTo>
                <a:cubicBezTo>
                  <a:pt x="263" y="392"/>
                  <a:pt x="263" y="392"/>
                  <a:pt x="263" y="392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59" y="372"/>
                  <a:pt x="259" y="372"/>
                  <a:pt x="259" y="372"/>
                </a:cubicBezTo>
                <a:cubicBezTo>
                  <a:pt x="260" y="354"/>
                  <a:pt x="260" y="354"/>
                  <a:pt x="260" y="354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9" y="337"/>
                  <a:pt x="259" y="337"/>
                  <a:pt x="259" y="337"/>
                </a:cubicBezTo>
                <a:cubicBezTo>
                  <a:pt x="253" y="332"/>
                  <a:pt x="253" y="332"/>
                  <a:pt x="253" y="332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49" y="324"/>
                  <a:pt x="249" y="324"/>
                  <a:pt x="249" y="324"/>
                </a:cubicBezTo>
                <a:cubicBezTo>
                  <a:pt x="248" y="319"/>
                  <a:pt x="248" y="319"/>
                  <a:pt x="248" y="319"/>
                </a:cubicBezTo>
                <a:cubicBezTo>
                  <a:pt x="245" y="321"/>
                  <a:pt x="245" y="321"/>
                  <a:pt x="245" y="321"/>
                </a:cubicBezTo>
                <a:cubicBezTo>
                  <a:pt x="248" y="317"/>
                  <a:pt x="248" y="317"/>
                  <a:pt x="248" y="317"/>
                </a:cubicBezTo>
                <a:cubicBezTo>
                  <a:pt x="245" y="315"/>
                  <a:pt x="245" y="315"/>
                  <a:pt x="245" y="315"/>
                </a:cubicBezTo>
                <a:cubicBezTo>
                  <a:pt x="245" y="315"/>
                  <a:pt x="247" y="312"/>
                  <a:pt x="244" y="311"/>
                </a:cubicBezTo>
                <a:cubicBezTo>
                  <a:pt x="241" y="311"/>
                  <a:pt x="238" y="310"/>
                  <a:pt x="238" y="310"/>
                </a:cubicBezTo>
                <a:cubicBezTo>
                  <a:pt x="228" y="298"/>
                  <a:pt x="228" y="298"/>
                  <a:pt x="228" y="298"/>
                </a:cubicBezTo>
                <a:cubicBezTo>
                  <a:pt x="228" y="298"/>
                  <a:pt x="228" y="296"/>
                  <a:pt x="223" y="297"/>
                </a:cubicBezTo>
                <a:cubicBezTo>
                  <a:pt x="217" y="298"/>
                  <a:pt x="217" y="305"/>
                  <a:pt x="213" y="305"/>
                </a:cubicBezTo>
                <a:cubicBezTo>
                  <a:pt x="209" y="305"/>
                  <a:pt x="208" y="299"/>
                  <a:pt x="208" y="299"/>
                </a:cubicBezTo>
                <a:cubicBezTo>
                  <a:pt x="208" y="299"/>
                  <a:pt x="203" y="301"/>
                  <a:pt x="200" y="300"/>
                </a:cubicBezTo>
                <a:cubicBezTo>
                  <a:pt x="197" y="299"/>
                  <a:pt x="195" y="296"/>
                  <a:pt x="195" y="296"/>
                </a:cubicBezTo>
                <a:cubicBezTo>
                  <a:pt x="195" y="296"/>
                  <a:pt x="187" y="295"/>
                  <a:pt x="188" y="294"/>
                </a:cubicBezTo>
                <a:cubicBezTo>
                  <a:pt x="189" y="292"/>
                  <a:pt x="196" y="292"/>
                  <a:pt x="196" y="292"/>
                </a:cubicBezTo>
                <a:cubicBezTo>
                  <a:pt x="196" y="292"/>
                  <a:pt x="197" y="296"/>
                  <a:pt x="200" y="296"/>
                </a:cubicBezTo>
                <a:cubicBezTo>
                  <a:pt x="202" y="296"/>
                  <a:pt x="207" y="294"/>
                  <a:pt x="207" y="294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26" y="290"/>
                  <a:pt x="226" y="290"/>
                  <a:pt x="226" y="290"/>
                </a:cubicBezTo>
                <a:cubicBezTo>
                  <a:pt x="234" y="283"/>
                  <a:pt x="234" y="283"/>
                  <a:pt x="234" y="283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26" y="279"/>
                  <a:pt x="230" y="278"/>
                  <a:pt x="228" y="275"/>
                </a:cubicBezTo>
                <a:cubicBezTo>
                  <a:pt x="226" y="272"/>
                  <a:pt x="227" y="271"/>
                  <a:pt x="224" y="271"/>
                </a:cubicBezTo>
                <a:cubicBezTo>
                  <a:pt x="219" y="272"/>
                  <a:pt x="217" y="276"/>
                  <a:pt x="215" y="276"/>
                </a:cubicBezTo>
                <a:cubicBezTo>
                  <a:pt x="213" y="277"/>
                  <a:pt x="208" y="276"/>
                  <a:pt x="208" y="276"/>
                </a:cubicBezTo>
                <a:cubicBezTo>
                  <a:pt x="208" y="276"/>
                  <a:pt x="214" y="275"/>
                  <a:pt x="215" y="274"/>
                </a:cubicBezTo>
                <a:cubicBezTo>
                  <a:pt x="216" y="272"/>
                  <a:pt x="220" y="269"/>
                  <a:pt x="223" y="269"/>
                </a:cubicBezTo>
                <a:cubicBezTo>
                  <a:pt x="225" y="269"/>
                  <a:pt x="230" y="272"/>
                  <a:pt x="230" y="272"/>
                </a:cubicBezTo>
                <a:cubicBezTo>
                  <a:pt x="241" y="267"/>
                  <a:pt x="241" y="267"/>
                  <a:pt x="241" y="267"/>
                </a:cubicBezTo>
                <a:cubicBezTo>
                  <a:pt x="246" y="256"/>
                  <a:pt x="246" y="256"/>
                  <a:pt x="246" y="256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4" y="234"/>
                  <a:pt x="264" y="231"/>
                  <a:pt x="266" y="229"/>
                </a:cubicBezTo>
                <a:cubicBezTo>
                  <a:pt x="267" y="227"/>
                  <a:pt x="281" y="214"/>
                  <a:pt x="279" y="206"/>
                </a:cubicBezTo>
                <a:cubicBezTo>
                  <a:pt x="277" y="199"/>
                  <a:pt x="265" y="197"/>
                  <a:pt x="265" y="197"/>
                </a:cubicBezTo>
                <a:cubicBezTo>
                  <a:pt x="257" y="198"/>
                  <a:pt x="257" y="198"/>
                  <a:pt x="257" y="198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5" y="193"/>
                  <a:pt x="231" y="189"/>
                  <a:pt x="226" y="188"/>
                </a:cubicBezTo>
                <a:cubicBezTo>
                  <a:pt x="220" y="188"/>
                  <a:pt x="207" y="192"/>
                  <a:pt x="207" y="192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2" y="187"/>
                  <a:pt x="198" y="186"/>
                  <a:pt x="197" y="186"/>
                </a:cubicBezTo>
                <a:cubicBezTo>
                  <a:pt x="196" y="186"/>
                  <a:pt x="191" y="188"/>
                  <a:pt x="191" y="188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08" y="176"/>
                  <a:pt x="208" y="176"/>
                  <a:pt x="208" y="176"/>
                </a:cubicBezTo>
                <a:cubicBezTo>
                  <a:pt x="201" y="174"/>
                  <a:pt x="201" y="174"/>
                  <a:pt x="201" y="174"/>
                </a:cubicBezTo>
                <a:cubicBezTo>
                  <a:pt x="207" y="173"/>
                  <a:pt x="207" y="173"/>
                  <a:pt x="207" y="173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5" y="164"/>
                  <a:pt x="221" y="163"/>
                  <a:pt x="227" y="158"/>
                </a:cubicBezTo>
                <a:cubicBezTo>
                  <a:pt x="231" y="154"/>
                  <a:pt x="233" y="153"/>
                  <a:pt x="233" y="153"/>
                </a:cubicBezTo>
                <a:cubicBezTo>
                  <a:pt x="233" y="153"/>
                  <a:pt x="240" y="152"/>
                  <a:pt x="243" y="151"/>
                </a:cubicBezTo>
                <a:cubicBezTo>
                  <a:pt x="245" y="149"/>
                  <a:pt x="248" y="141"/>
                  <a:pt x="248" y="141"/>
                </a:cubicBezTo>
                <a:cubicBezTo>
                  <a:pt x="248" y="141"/>
                  <a:pt x="245" y="144"/>
                  <a:pt x="246" y="141"/>
                </a:cubicBezTo>
                <a:cubicBezTo>
                  <a:pt x="246" y="138"/>
                  <a:pt x="251" y="132"/>
                  <a:pt x="251" y="132"/>
                </a:cubicBezTo>
                <a:cubicBezTo>
                  <a:pt x="242" y="129"/>
                  <a:pt x="242" y="129"/>
                  <a:pt x="242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2" y="133"/>
                  <a:pt x="191" y="133"/>
                </a:cubicBezTo>
                <a:cubicBezTo>
                  <a:pt x="188" y="132"/>
                  <a:pt x="193" y="126"/>
                  <a:pt x="193" y="126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4" y="120"/>
                  <a:pt x="183" y="120"/>
                </a:cubicBezTo>
                <a:cubicBezTo>
                  <a:pt x="181" y="120"/>
                  <a:pt x="182" y="122"/>
                  <a:pt x="182" y="122"/>
                </a:cubicBezTo>
                <a:cubicBezTo>
                  <a:pt x="182" y="122"/>
                  <a:pt x="179" y="123"/>
                  <a:pt x="178" y="125"/>
                </a:cubicBezTo>
                <a:cubicBezTo>
                  <a:pt x="177" y="127"/>
                  <a:pt x="179" y="132"/>
                  <a:pt x="179" y="132"/>
                </a:cubicBezTo>
                <a:cubicBezTo>
                  <a:pt x="179" y="132"/>
                  <a:pt x="176" y="130"/>
                  <a:pt x="176" y="134"/>
                </a:cubicBezTo>
                <a:cubicBezTo>
                  <a:pt x="175" y="137"/>
                  <a:pt x="176" y="140"/>
                  <a:pt x="176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3"/>
                  <a:pt x="141" y="179"/>
                  <a:pt x="138" y="179"/>
                </a:cubicBezTo>
                <a:cubicBezTo>
                  <a:pt x="136" y="179"/>
                  <a:pt x="136" y="185"/>
                  <a:pt x="136" y="186"/>
                </a:cubicBezTo>
                <a:cubicBezTo>
                  <a:pt x="137" y="187"/>
                  <a:pt x="134" y="189"/>
                  <a:pt x="135" y="191"/>
                </a:cubicBezTo>
                <a:cubicBezTo>
                  <a:pt x="136" y="193"/>
                  <a:pt x="139" y="192"/>
                  <a:pt x="139" y="192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5"/>
                  <a:pt x="138" y="196"/>
                  <a:pt x="139" y="198"/>
                </a:cubicBezTo>
                <a:cubicBezTo>
                  <a:pt x="139" y="200"/>
                  <a:pt x="144" y="200"/>
                  <a:pt x="146" y="202"/>
                </a:cubicBezTo>
                <a:cubicBezTo>
                  <a:pt x="147" y="204"/>
                  <a:pt x="147" y="206"/>
                  <a:pt x="147" y="206"/>
                </a:cubicBezTo>
                <a:cubicBezTo>
                  <a:pt x="147" y="206"/>
                  <a:pt x="144" y="203"/>
                  <a:pt x="142" y="202"/>
                </a:cubicBezTo>
                <a:cubicBezTo>
                  <a:pt x="141" y="201"/>
                  <a:pt x="137" y="206"/>
                  <a:pt x="137" y="206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1" y="215"/>
                  <a:pt x="131" y="215"/>
                  <a:pt x="131" y="215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1"/>
                  <a:pt x="132" y="222"/>
                  <a:pt x="131" y="223"/>
                </a:cubicBezTo>
                <a:cubicBezTo>
                  <a:pt x="129" y="226"/>
                  <a:pt x="123" y="226"/>
                  <a:pt x="123" y="226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29"/>
                  <a:pt x="111" y="229"/>
                  <a:pt x="111" y="230"/>
                </a:cubicBezTo>
                <a:cubicBezTo>
                  <a:pt x="111" y="232"/>
                  <a:pt x="121" y="235"/>
                  <a:pt x="121" y="235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9" y="228"/>
                  <a:pt x="139" y="228"/>
                  <a:pt x="139" y="228"/>
                </a:cubicBezTo>
                <a:cubicBezTo>
                  <a:pt x="139" y="230"/>
                  <a:pt x="139" y="230"/>
                  <a:pt x="139" y="230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0" y="234"/>
                  <a:pt x="130" y="234"/>
                  <a:pt x="130" y="234"/>
                </a:cubicBezTo>
                <a:cubicBezTo>
                  <a:pt x="134" y="236"/>
                  <a:pt x="134" y="236"/>
                  <a:pt x="134" y="236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9" y="235"/>
                  <a:pt x="129" y="235"/>
                  <a:pt x="129" y="235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9" y="230"/>
                  <a:pt x="149" y="230"/>
                  <a:pt x="149" y="230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52" y="240"/>
                  <a:pt x="151" y="240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41" y="254"/>
                  <a:pt x="141" y="254"/>
                  <a:pt x="141" y="254"/>
                </a:cubicBezTo>
                <a:cubicBezTo>
                  <a:pt x="135" y="253"/>
                  <a:pt x="135" y="253"/>
                  <a:pt x="135" y="253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25" y="260"/>
                  <a:pt x="125" y="260"/>
                  <a:pt x="125" y="260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26" y="267"/>
                  <a:pt x="126" y="267"/>
                  <a:pt x="126" y="26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8" y="285"/>
                  <a:pt x="118" y="285"/>
                  <a:pt x="118" y="285"/>
                </a:cubicBezTo>
                <a:cubicBezTo>
                  <a:pt x="115" y="292"/>
                  <a:pt x="115" y="292"/>
                  <a:pt x="115" y="292"/>
                </a:cubicBezTo>
                <a:cubicBezTo>
                  <a:pt x="116" y="294"/>
                  <a:pt x="116" y="294"/>
                  <a:pt x="116" y="294"/>
                </a:cubicBezTo>
                <a:cubicBezTo>
                  <a:pt x="121" y="294"/>
                  <a:pt x="121" y="294"/>
                  <a:pt x="121" y="294"/>
                </a:cubicBezTo>
                <a:cubicBezTo>
                  <a:pt x="116" y="296"/>
                  <a:pt x="116" y="296"/>
                  <a:pt x="116" y="296"/>
                </a:cubicBezTo>
                <a:cubicBezTo>
                  <a:pt x="111" y="305"/>
                  <a:pt x="111" y="305"/>
                  <a:pt x="111" y="305"/>
                </a:cubicBezTo>
                <a:cubicBezTo>
                  <a:pt x="110" y="306"/>
                  <a:pt x="110" y="306"/>
                  <a:pt x="110" y="306"/>
                </a:cubicBezTo>
                <a:cubicBezTo>
                  <a:pt x="110" y="306"/>
                  <a:pt x="109" y="313"/>
                  <a:pt x="106" y="315"/>
                </a:cubicBezTo>
                <a:cubicBezTo>
                  <a:pt x="105" y="316"/>
                  <a:pt x="101" y="317"/>
                  <a:pt x="101" y="317"/>
                </a:cubicBezTo>
                <a:cubicBezTo>
                  <a:pt x="101" y="317"/>
                  <a:pt x="100" y="324"/>
                  <a:pt x="105" y="324"/>
                </a:cubicBezTo>
                <a:cubicBezTo>
                  <a:pt x="112" y="325"/>
                  <a:pt x="114" y="318"/>
                  <a:pt x="114" y="318"/>
                </a:cubicBezTo>
                <a:cubicBezTo>
                  <a:pt x="113" y="316"/>
                  <a:pt x="113" y="316"/>
                  <a:pt x="113" y="316"/>
                </a:cubicBezTo>
                <a:cubicBezTo>
                  <a:pt x="114" y="314"/>
                  <a:pt x="114" y="314"/>
                  <a:pt x="114" y="314"/>
                </a:cubicBezTo>
                <a:cubicBezTo>
                  <a:pt x="121" y="300"/>
                  <a:pt x="121" y="300"/>
                  <a:pt x="121" y="300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26" y="282"/>
                  <a:pt x="126" y="282"/>
                  <a:pt x="126" y="2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6" y="276"/>
                  <a:pt x="136" y="276"/>
                  <a:pt x="136" y="276"/>
                </a:cubicBezTo>
                <a:cubicBezTo>
                  <a:pt x="139" y="275"/>
                  <a:pt x="139" y="275"/>
                  <a:pt x="139" y="275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42" y="276"/>
                  <a:pt x="142" y="276"/>
                  <a:pt x="142" y="276"/>
                </a:cubicBezTo>
                <a:cubicBezTo>
                  <a:pt x="137" y="277"/>
                  <a:pt x="137" y="277"/>
                  <a:pt x="137" y="277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32" y="295"/>
                  <a:pt x="132" y="295"/>
                  <a:pt x="132" y="29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9" y="294"/>
                  <a:pt x="139" y="294"/>
                  <a:pt x="139" y="294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5" y="285"/>
                  <a:pt x="147" y="279"/>
                  <a:pt x="148" y="280"/>
                </a:cubicBezTo>
                <a:cubicBezTo>
                  <a:pt x="150" y="280"/>
                  <a:pt x="148" y="283"/>
                  <a:pt x="148" y="283"/>
                </a:cubicBezTo>
                <a:cubicBezTo>
                  <a:pt x="148" y="287"/>
                  <a:pt x="148" y="287"/>
                  <a:pt x="148" y="287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8" y="294"/>
                  <a:pt x="158" y="294"/>
                  <a:pt x="158" y="294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8" y="290"/>
                  <a:pt x="148" y="290"/>
                  <a:pt x="148" y="290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44" y="302"/>
                  <a:pt x="144" y="302"/>
                  <a:pt x="144" y="302"/>
                </a:cubicBezTo>
                <a:cubicBezTo>
                  <a:pt x="144" y="302"/>
                  <a:pt x="141" y="302"/>
                  <a:pt x="141" y="303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141" y="311"/>
                  <a:pt x="148" y="313"/>
                  <a:pt x="147" y="317"/>
                </a:cubicBezTo>
                <a:cubicBezTo>
                  <a:pt x="147" y="322"/>
                  <a:pt x="142" y="325"/>
                  <a:pt x="142" y="325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7" y="333"/>
                  <a:pt x="135" y="335"/>
                </a:cubicBezTo>
                <a:cubicBezTo>
                  <a:pt x="133" y="337"/>
                  <a:pt x="128" y="341"/>
                  <a:pt x="127" y="344"/>
                </a:cubicBezTo>
                <a:cubicBezTo>
                  <a:pt x="126" y="347"/>
                  <a:pt x="123" y="355"/>
                  <a:pt x="123" y="355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48"/>
                  <a:pt x="117" y="355"/>
                  <a:pt x="119" y="358"/>
                </a:cubicBezTo>
                <a:cubicBezTo>
                  <a:pt x="120" y="360"/>
                  <a:pt x="122" y="365"/>
                  <a:pt x="122" y="365"/>
                </a:cubicBezTo>
                <a:cubicBezTo>
                  <a:pt x="122" y="371"/>
                  <a:pt x="122" y="371"/>
                  <a:pt x="122" y="371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0"/>
                  <a:pt x="126" y="370"/>
                  <a:pt x="126" y="370"/>
                </a:cubicBezTo>
                <a:cubicBezTo>
                  <a:pt x="126" y="370"/>
                  <a:pt x="122" y="363"/>
                  <a:pt x="127" y="361"/>
                </a:cubicBezTo>
                <a:cubicBezTo>
                  <a:pt x="130" y="359"/>
                  <a:pt x="132" y="360"/>
                  <a:pt x="132" y="360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9" y="368"/>
                  <a:pt x="139" y="368"/>
                  <a:pt x="139" y="368"/>
                </a:cubicBezTo>
                <a:cubicBezTo>
                  <a:pt x="144" y="374"/>
                  <a:pt x="144" y="374"/>
                  <a:pt x="144" y="374"/>
                </a:cubicBezTo>
                <a:cubicBezTo>
                  <a:pt x="147" y="368"/>
                  <a:pt x="147" y="368"/>
                  <a:pt x="147" y="368"/>
                </a:cubicBezTo>
                <a:cubicBezTo>
                  <a:pt x="145" y="363"/>
                  <a:pt x="145" y="363"/>
                  <a:pt x="145" y="363"/>
                </a:cubicBezTo>
                <a:cubicBezTo>
                  <a:pt x="145" y="360"/>
                  <a:pt x="145" y="360"/>
                  <a:pt x="145" y="360"/>
                </a:cubicBezTo>
                <a:cubicBezTo>
                  <a:pt x="145" y="360"/>
                  <a:pt x="147" y="364"/>
                  <a:pt x="149" y="365"/>
                </a:cubicBezTo>
                <a:cubicBezTo>
                  <a:pt x="153" y="365"/>
                  <a:pt x="153" y="365"/>
                  <a:pt x="153" y="365"/>
                </a:cubicBezTo>
                <a:cubicBezTo>
                  <a:pt x="153" y="365"/>
                  <a:pt x="149" y="372"/>
                  <a:pt x="153" y="372"/>
                </a:cubicBezTo>
                <a:cubicBezTo>
                  <a:pt x="158" y="372"/>
                  <a:pt x="164" y="371"/>
                  <a:pt x="164" y="371"/>
                </a:cubicBezTo>
                <a:cubicBezTo>
                  <a:pt x="166" y="368"/>
                  <a:pt x="166" y="368"/>
                  <a:pt x="166" y="368"/>
                </a:cubicBezTo>
                <a:cubicBezTo>
                  <a:pt x="170" y="369"/>
                  <a:pt x="170" y="369"/>
                  <a:pt x="170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9" y="357"/>
                  <a:pt x="179" y="357"/>
                  <a:pt x="179" y="357"/>
                </a:cubicBezTo>
                <a:cubicBezTo>
                  <a:pt x="179" y="357"/>
                  <a:pt x="179" y="362"/>
                  <a:pt x="181" y="363"/>
                </a:cubicBezTo>
                <a:cubicBezTo>
                  <a:pt x="183" y="363"/>
                  <a:pt x="198" y="365"/>
                  <a:pt x="198" y="365"/>
                </a:cubicBezTo>
                <a:cubicBezTo>
                  <a:pt x="196" y="368"/>
                  <a:pt x="196" y="368"/>
                  <a:pt x="196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193" y="366"/>
                  <a:pt x="193" y="366"/>
                  <a:pt x="193" y="366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80" y="373"/>
                  <a:pt x="180" y="373"/>
                  <a:pt x="180" y="373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375"/>
                  <a:pt x="176" y="378"/>
                  <a:pt x="175" y="381"/>
                </a:cubicBezTo>
                <a:cubicBezTo>
                  <a:pt x="174" y="384"/>
                  <a:pt x="172" y="388"/>
                  <a:pt x="172" y="388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72" y="396"/>
                  <a:pt x="172" y="396"/>
                  <a:pt x="172" y="396"/>
                </a:cubicBezTo>
                <a:cubicBezTo>
                  <a:pt x="174" y="400"/>
                  <a:pt x="174" y="400"/>
                  <a:pt x="174" y="400"/>
                </a:cubicBezTo>
                <a:cubicBezTo>
                  <a:pt x="174" y="400"/>
                  <a:pt x="176" y="401"/>
                  <a:pt x="176" y="403"/>
                </a:cubicBezTo>
                <a:cubicBezTo>
                  <a:pt x="176" y="404"/>
                  <a:pt x="175" y="409"/>
                  <a:pt x="175" y="410"/>
                </a:cubicBezTo>
                <a:cubicBezTo>
                  <a:pt x="176" y="412"/>
                  <a:pt x="178" y="414"/>
                  <a:pt x="178" y="414"/>
                </a:cubicBezTo>
                <a:cubicBezTo>
                  <a:pt x="182" y="409"/>
                  <a:pt x="182" y="409"/>
                  <a:pt x="182" y="409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180" y="416"/>
                  <a:pt x="180" y="416"/>
                  <a:pt x="180" y="416"/>
                </a:cubicBezTo>
                <a:cubicBezTo>
                  <a:pt x="179" y="416"/>
                  <a:pt x="181" y="422"/>
                  <a:pt x="181" y="422"/>
                </a:cubicBezTo>
                <a:cubicBezTo>
                  <a:pt x="185" y="417"/>
                  <a:pt x="185" y="417"/>
                  <a:pt x="185" y="417"/>
                </a:cubicBezTo>
                <a:cubicBezTo>
                  <a:pt x="186" y="412"/>
                  <a:pt x="186" y="412"/>
                  <a:pt x="186" y="412"/>
                </a:cubicBezTo>
                <a:cubicBezTo>
                  <a:pt x="189" y="420"/>
                  <a:pt x="189" y="420"/>
                  <a:pt x="189" y="420"/>
                </a:cubicBezTo>
                <a:cubicBezTo>
                  <a:pt x="194" y="417"/>
                  <a:pt x="194" y="417"/>
                  <a:pt x="194" y="417"/>
                </a:cubicBezTo>
                <a:cubicBezTo>
                  <a:pt x="194" y="423"/>
                  <a:pt x="194" y="423"/>
                  <a:pt x="194" y="423"/>
                </a:cubicBezTo>
                <a:cubicBezTo>
                  <a:pt x="194" y="423"/>
                  <a:pt x="189" y="424"/>
                  <a:pt x="189" y="425"/>
                </a:cubicBezTo>
                <a:cubicBezTo>
                  <a:pt x="189" y="427"/>
                  <a:pt x="192" y="428"/>
                  <a:pt x="192" y="428"/>
                </a:cubicBezTo>
                <a:cubicBezTo>
                  <a:pt x="191" y="432"/>
                  <a:pt x="191" y="432"/>
                  <a:pt x="191" y="432"/>
                </a:cubicBezTo>
                <a:cubicBezTo>
                  <a:pt x="182" y="433"/>
                  <a:pt x="182" y="433"/>
                  <a:pt x="182" y="433"/>
                </a:cubicBezTo>
                <a:cubicBezTo>
                  <a:pt x="182" y="433"/>
                  <a:pt x="180" y="442"/>
                  <a:pt x="182" y="443"/>
                </a:cubicBezTo>
                <a:cubicBezTo>
                  <a:pt x="184" y="444"/>
                  <a:pt x="185" y="448"/>
                  <a:pt x="185" y="448"/>
                </a:cubicBezTo>
                <a:cubicBezTo>
                  <a:pt x="185" y="448"/>
                  <a:pt x="177" y="452"/>
                  <a:pt x="177" y="457"/>
                </a:cubicBezTo>
                <a:cubicBezTo>
                  <a:pt x="178" y="461"/>
                  <a:pt x="181" y="470"/>
                  <a:pt x="181" y="470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5" y="474"/>
                  <a:pt x="184" y="474"/>
                </a:cubicBezTo>
                <a:cubicBezTo>
                  <a:pt x="183" y="474"/>
                  <a:pt x="179" y="472"/>
                  <a:pt x="179" y="472"/>
                </a:cubicBezTo>
                <a:cubicBezTo>
                  <a:pt x="177" y="465"/>
                  <a:pt x="177" y="465"/>
                  <a:pt x="177" y="465"/>
                </a:cubicBezTo>
                <a:cubicBezTo>
                  <a:pt x="177" y="465"/>
                  <a:pt x="171" y="464"/>
                  <a:pt x="171" y="466"/>
                </a:cubicBezTo>
                <a:cubicBezTo>
                  <a:pt x="170" y="467"/>
                  <a:pt x="172" y="474"/>
                  <a:pt x="172" y="474"/>
                </a:cubicBezTo>
                <a:cubicBezTo>
                  <a:pt x="165" y="467"/>
                  <a:pt x="165" y="467"/>
                  <a:pt x="165" y="467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44" y="464"/>
                  <a:pt x="144" y="464"/>
                  <a:pt x="144" y="464"/>
                </a:cubicBezTo>
                <a:cubicBezTo>
                  <a:pt x="144" y="467"/>
                  <a:pt x="144" y="467"/>
                  <a:pt x="144" y="467"/>
                </a:cubicBezTo>
                <a:cubicBezTo>
                  <a:pt x="133" y="469"/>
                  <a:pt x="133" y="469"/>
                  <a:pt x="133" y="469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21" y="475"/>
                  <a:pt x="120" y="482"/>
                  <a:pt x="117" y="483"/>
                </a:cubicBezTo>
                <a:cubicBezTo>
                  <a:pt x="115" y="485"/>
                  <a:pt x="111" y="485"/>
                  <a:pt x="111" y="485"/>
                </a:cubicBezTo>
                <a:cubicBezTo>
                  <a:pt x="111" y="485"/>
                  <a:pt x="100" y="490"/>
                  <a:pt x="101" y="491"/>
                </a:cubicBezTo>
                <a:cubicBezTo>
                  <a:pt x="103" y="492"/>
                  <a:pt x="107" y="491"/>
                  <a:pt x="109" y="492"/>
                </a:cubicBezTo>
                <a:cubicBezTo>
                  <a:pt x="110" y="494"/>
                  <a:pt x="110" y="497"/>
                  <a:pt x="110" y="497"/>
                </a:cubicBezTo>
                <a:cubicBezTo>
                  <a:pt x="110" y="497"/>
                  <a:pt x="112" y="496"/>
                  <a:pt x="112" y="494"/>
                </a:cubicBezTo>
                <a:cubicBezTo>
                  <a:pt x="113" y="491"/>
                  <a:pt x="114" y="489"/>
                  <a:pt x="116" y="489"/>
                </a:cubicBezTo>
                <a:cubicBezTo>
                  <a:pt x="117" y="488"/>
                  <a:pt x="119" y="490"/>
                  <a:pt x="119" y="490"/>
                </a:cubicBezTo>
                <a:cubicBezTo>
                  <a:pt x="122" y="489"/>
                  <a:pt x="122" y="489"/>
                  <a:pt x="122" y="489"/>
                </a:cubicBezTo>
                <a:cubicBezTo>
                  <a:pt x="129" y="490"/>
                  <a:pt x="129" y="490"/>
                  <a:pt x="129" y="490"/>
                </a:cubicBezTo>
                <a:cubicBezTo>
                  <a:pt x="127" y="494"/>
                  <a:pt x="127" y="494"/>
                  <a:pt x="127" y="494"/>
                </a:cubicBezTo>
                <a:cubicBezTo>
                  <a:pt x="127" y="494"/>
                  <a:pt x="126" y="499"/>
                  <a:pt x="127" y="500"/>
                </a:cubicBezTo>
                <a:cubicBezTo>
                  <a:pt x="128" y="501"/>
                  <a:pt x="128" y="503"/>
                  <a:pt x="128" y="503"/>
                </a:cubicBezTo>
                <a:cubicBezTo>
                  <a:pt x="128" y="503"/>
                  <a:pt x="123" y="506"/>
                  <a:pt x="123" y="510"/>
                </a:cubicBezTo>
                <a:cubicBezTo>
                  <a:pt x="123" y="512"/>
                  <a:pt x="128" y="514"/>
                  <a:pt x="128" y="514"/>
                </a:cubicBezTo>
                <a:cubicBezTo>
                  <a:pt x="126" y="516"/>
                  <a:pt x="126" y="516"/>
                  <a:pt x="126" y="516"/>
                </a:cubicBezTo>
                <a:cubicBezTo>
                  <a:pt x="126" y="516"/>
                  <a:pt x="119" y="531"/>
                  <a:pt x="116" y="531"/>
                </a:cubicBezTo>
                <a:cubicBezTo>
                  <a:pt x="113" y="532"/>
                  <a:pt x="110" y="532"/>
                  <a:pt x="109" y="533"/>
                </a:cubicBezTo>
                <a:cubicBezTo>
                  <a:pt x="106" y="534"/>
                  <a:pt x="102" y="536"/>
                  <a:pt x="102" y="536"/>
                </a:cubicBezTo>
                <a:cubicBezTo>
                  <a:pt x="98" y="535"/>
                  <a:pt x="98" y="535"/>
                  <a:pt x="98" y="535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87" y="542"/>
                  <a:pt x="87" y="542"/>
                  <a:pt x="87" y="542"/>
                </a:cubicBezTo>
                <a:cubicBezTo>
                  <a:pt x="82" y="542"/>
                  <a:pt x="82" y="542"/>
                  <a:pt x="82" y="542"/>
                </a:cubicBezTo>
                <a:cubicBezTo>
                  <a:pt x="79" y="538"/>
                  <a:pt x="79" y="538"/>
                  <a:pt x="79" y="538"/>
                </a:cubicBezTo>
                <a:cubicBezTo>
                  <a:pt x="76" y="539"/>
                  <a:pt x="76" y="539"/>
                  <a:pt x="76" y="539"/>
                </a:cubicBezTo>
                <a:cubicBezTo>
                  <a:pt x="77" y="542"/>
                  <a:pt x="77" y="542"/>
                  <a:pt x="77" y="542"/>
                </a:cubicBezTo>
                <a:cubicBezTo>
                  <a:pt x="77" y="542"/>
                  <a:pt x="66" y="543"/>
                  <a:pt x="66" y="545"/>
                </a:cubicBezTo>
                <a:cubicBezTo>
                  <a:pt x="65" y="547"/>
                  <a:pt x="65" y="548"/>
                  <a:pt x="65" y="548"/>
                </a:cubicBezTo>
                <a:cubicBezTo>
                  <a:pt x="72" y="549"/>
                  <a:pt x="72" y="549"/>
                  <a:pt x="72" y="549"/>
                </a:cubicBezTo>
                <a:cubicBezTo>
                  <a:pt x="72" y="549"/>
                  <a:pt x="73" y="554"/>
                  <a:pt x="71" y="554"/>
                </a:cubicBezTo>
                <a:cubicBezTo>
                  <a:pt x="68" y="554"/>
                  <a:pt x="66" y="555"/>
                  <a:pt x="66" y="555"/>
                </a:cubicBezTo>
                <a:cubicBezTo>
                  <a:pt x="67" y="561"/>
                  <a:pt x="67" y="561"/>
                  <a:pt x="67" y="561"/>
                </a:cubicBezTo>
                <a:cubicBezTo>
                  <a:pt x="67" y="561"/>
                  <a:pt x="70" y="559"/>
                  <a:pt x="71" y="559"/>
                </a:cubicBezTo>
                <a:cubicBezTo>
                  <a:pt x="72" y="559"/>
                  <a:pt x="74" y="560"/>
                  <a:pt x="74" y="560"/>
                </a:cubicBezTo>
                <a:cubicBezTo>
                  <a:pt x="80" y="559"/>
                  <a:pt x="80" y="559"/>
                  <a:pt x="80" y="559"/>
                </a:cubicBezTo>
                <a:cubicBezTo>
                  <a:pt x="82" y="555"/>
                  <a:pt x="82" y="555"/>
                  <a:pt x="82" y="555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3" y="558"/>
                  <a:pt x="83" y="558"/>
                  <a:pt x="83" y="558"/>
                </a:cubicBezTo>
                <a:cubicBezTo>
                  <a:pt x="82" y="561"/>
                  <a:pt x="82" y="561"/>
                  <a:pt x="82" y="561"/>
                </a:cubicBezTo>
                <a:cubicBezTo>
                  <a:pt x="73" y="561"/>
                  <a:pt x="73" y="561"/>
                  <a:pt x="73" y="561"/>
                </a:cubicBezTo>
                <a:cubicBezTo>
                  <a:pt x="71" y="562"/>
                  <a:pt x="71" y="562"/>
                  <a:pt x="71" y="562"/>
                </a:cubicBezTo>
                <a:cubicBezTo>
                  <a:pt x="71" y="562"/>
                  <a:pt x="71" y="567"/>
                  <a:pt x="73" y="567"/>
                </a:cubicBezTo>
                <a:cubicBezTo>
                  <a:pt x="76" y="567"/>
                  <a:pt x="80" y="566"/>
                  <a:pt x="80" y="566"/>
                </a:cubicBezTo>
                <a:cubicBezTo>
                  <a:pt x="80" y="566"/>
                  <a:pt x="83" y="567"/>
                  <a:pt x="84" y="566"/>
                </a:cubicBezTo>
                <a:cubicBezTo>
                  <a:pt x="86" y="565"/>
                  <a:pt x="88" y="563"/>
                  <a:pt x="88" y="563"/>
                </a:cubicBezTo>
                <a:cubicBezTo>
                  <a:pt x="96" y="563"/>
                  <a:pt x="96" y="563"/>
                  <a:pt x="96" y="563"/>
                </a:cubicBezTo>
                <a:cubicBezTo>
                  <a:pt x="96" y="563"/>
                  <a:pt x="100" y="560"/>
                  <a:pt x="102" y="561"/>
                </a:cubicBezTo>
                <a:cubicBezTo>
                  <a:pt x="104" y="562"/>
                  <a:pt x="99" y="565"/>
                  <a:pt x="101" y="566"/>
                </a:cubicBezTo>
                <a:cubicBezTo>
                  <a:pt x="103" y="567"/>
                  <a:pt x="109" y="569"/>
                  <a:pt x="109" y="569"/>
                </a:cubicBezTo>
                <a:cubicBezTo>
                  <a:pt x="115" y="568"/>
                  <a:pt x="115" y="568"/>
                  <a:pt x="115" y="568"/>
                </a:cubicBezTo>
                <a:cubicBezTo>
                  <a:pt x="114" y="570"/>
                  <a:pt x="114" y="570"/>
                  <a:pt x="114" y="570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09" y="571"/>
                  <a:pt x="103" y="570"/>
                  <a:pt x="103" y="573"/>
                </a:cubicBezTo>
                <a:cubicBezTo>
                  <a:pt x="102" y="575"/>
                  <a:pt x="102" y="577"/>
                  <a:pt x="104" y="577"/>
                </a:cubicBezTo>
                <a:cubicBezTo>
                  <a:pt x="107" y="577"/>
                  <a:pt x="112" y="578"/>
                  <a:pt x="112" y="578"/>
                </a:cubicBezTo>
                <a:cubicBezTo>
                  <a:pt x="112" y="578"/>
                  <a:pt x="115" y="574"/>
                  <a:pt x="118" y="575"/>
                </a:cubicBezTo>
                <a:cubicBezTo>
                  <a:pt x="122" y="576"/>
                  <a:pt x="126" y="587"/>
                  <a:pt x="126" y="587"/>
                </a:cubicBezTo>
                <a:cubicBezTo>
                  <a:pt x="126" y="587"/>
                  <a:pt x="131" y="593"/>
                  <a:pt x="137" y="594"/>
                </a:cubicBezTo>
                <a:cubicBezTo>
                  <a:pt x="143" y="594"/>
                  <a:pt x="152" y="589"/>
                  <a:pt x="152" y="589"/>
                </a:cubicBezTo>
                <a:cubicBezTo>
                  <a:pt x="163" y="586"/>
                  <a:pt x="163" y="586"/>
                  <a:pt x="163" y="586"/>
                </a:cubicBezTo>
                <a:cubicBezTo>
                  <a:pt x="170" y="580"/>
                  <a:pt x="170" y="580"/>
                  <a:pt x="170" y="580"/>
                </a:cubicBezTo>
                <a:cubicBezTo>
                  <a:pt x="180" y="575"/>
                  <a:pt x="180" y="575"/>
                  <a:pt x="180" y="575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171" y="582"/>
                  <a:pt x="171" y="582"/>
                  <a:pt x="171" y="582"/>
                </a:cubicBezTo>
                <a:cubicBezTo>
                  <a:pt x="166" y="589"/>
                  <a:pt x="166" y="589"/>
                  <a:pt x="166" y="589"/>
                </a:cubicBezTo>
                <a:cubicBezTo>
                  <a:pt x="161" y="590"/>
                  <a:pt x="161" y="590"/>
                  <a:pt x="161" y="590"/>
                </a:cubicBezTo>
                <a:cubicBezTo>
                  <a:pt x="161" y="590"/>
                  <a:pt x="151" y="597"/>
                  <a:pt x="151" y="599"/>
                </a:cubicBezTo>
                <a:cubicBezTo>
                  <a:pt x="150" y="602"/>
                  <a:pt x="152" y="605"/>
                  <a:pt x="148" y="606"/>
                </a:cubicBezTo>
                <a:cubicBezTo>
                  <a:pt x="144" y="607"/>
                  <a:pt x="132" y="608"/>
                  <a:pt x="130" y="605"/>
                </a:cubicBezTo>
                <a:cubicBezTo>
                  <a:pt x="128" y="602"/>
                  <a:pt x="121" y="600"/>
                  <a:pt x="118" y="599"/>
                </a:cubicBezTo>
                <a:cubicBezTo>
                  <a:pt x="115" y="599"/>
                  <a:pt x="102" y="597"/>
                  <a:pt x="99" y="600"/>
                </a:cubicBezTo>
                <a:cubicBezTo>
                  <a:pt x="97" y="602"/>
                  <a:pt x="100" y="608"/>
                  <a:pt x="100" y="608"/>
                </a:cubicBezTo>
                <a:cubicBezTo>
                  <a:pt x="100" y="608"/>
                  <a:pt x="98" y="609"/>
                  <a:pt x="94" y="610"/>
                </a:cubicBezTo>
                <a:cubicBezTo>
                  <a:pt x="90" y="611"/>
                  <a:pt x="88" y="607"/>
                  <a:pt x="86" y="608"/>
                </a:cubicBezTo>
                <a:cubicBezTo>
                  <a:pt x="83" y="609"/>
                  <a:pt x="81" y="623"/>
                  <a:pt x="81" y="623"/>
                </a:cubicBezTo>
                <a:cubicBezTo>
                  <a:pt x="70" y="628"/>
                  <a:pt x="70" y="628"/>
                  <a:pt x="70" y="628"/>
                </a:cubicBezTo>
                <a:cubicBezTo>
                  <a:pt x="69" y="631"/>
                  <a:pt x="69" y="631"/>
                  <a:pt x="69" y="631"/>
                </a:cubicBezTo>
                <a:cubicBezTo>
                  <a:pt x="56" y="636"/>
                  <a:pt x="56" y="636"/>
                  <a:pt x="56" y="636"/>
                </a:cubicBezTo>
                <a:cubicBezTo>
                  <a:pt x="55" y="640"/>
                  <a:pt x="55" y="640"/>
                  <a:pt x="55" y="640"/>
                </a:cubicBezTo>
                <a:cubicBezTo>
                  <a:pt x="55" y="640"/>
                  <a:pt x="51" y="641"/>
                  <a:pt x="50" y="643"/>
                </a:cubicBezTo>
                <a:cubicBezTo>
                  <a:pt x="48" y="644"/>
                  <a:pt x="47" y="647"/>
                  <a:pt x="47" y="647"/>
                </a:cubicBezTo>
                <a:cubicBezTo>
                  <a:pt x="38" y="652"/>
                  <a:pt x="38" y="652"/>
                  <a:pt x="38" y="652"/>
                </a:cubicBezTo>
                <a:cubicBezTo>
                  <a:pt x="34" y="653"/>
                  <a:pt x="34" y="653"/>
                  <a:pt x="34" y="653"/>
                </a:cubicBezTo>
                <a:cubicBezTo>
                  <a:pt x="34" y="653"/>
                  <a:pt x="25" y="652"/>
                  <a:pt x="23" y="654"/>
                </a:cubicBezTo>
                <a:cubicBezTo>
                  <a:pt x="20" y="656"/>
                  <a:pt x="21" y="662"/>
                  <a:pt x="21" y="662"/>
                </a:cubicBezTo>
                <a:cubicBezTo>
                  <a:pt x="30" y="661"/>
                  <a:pt x="30" y="661"/>
                  <a:pt x="30" y="661"/>
                </a:cubicBezTo>
                <a:cubicBezTo>
                  <a:pt x="30" y="658"/>
                  <a:pt x="30" y="658"/>
                  <a:pt x="30" y="658"/>
                </a:cubicBezTo>
                <a:cubicBezTo>
                  <a:pt x="30" y="658"/>
                  <a:pt x="35" y="660"/>
                  <a:pt x="36" y="661"/>
                </a:cubicBezTo>
                <a:cubicBezTo>
                  <a:pt x="37" y="662"/>
                  <a:pt x="41" y="670"/>
                  <a:pt x="41" y="670"/>
                </a:cubicBezTo>
                <a:cubicBezTo>
                  <a:pt x="48" y="665"/>
                  <a:pt x="48" y="665"/>
                  <a:pt x="48" y="665"/>
                </a:cubicBezTo>
                <a:cubicBezTo>
                  <a:pt x="47" y="662"/>
                  <a:pt x="47" y="662"/>
                  <a:pt x="47" y="662"/>
                </a:cubicBezTo>
                <a:cubicBezTo>
                  <a:pt x="47" y="662"/>
                  <a:pt x="52" y="655"/>
                  <a:pt x="52" y="656"/>
                </a:cubicBezTo>
                <a:cubicBezTo>
                  <a:pt x="52" y="657"/>
                  <a:pt x="53" y="660"/>
                  <a:pt x="53" y="660"/>
                </a:cubicBezTo>
                <a:cubicBezTo>
                  <a:pt x="53" y="660"/>
                  <a:pt x="61" y="657"/>
                  <a:pt x="62" y="657"/>
                </a:cubicBezTo>
                <a:cubicBezTo>
                  <a:pt x="63" y="656"/>
                  <a:pt x="66" y="652"/>
                  <a:pt x="66" y="652"/>
                </a:cubicBezTo>
                <a:cubicBezTo>
                  <a:pt x="66" y="652"/>
                  <a:pt x="72" y="654"/>
                  <a:pt x="74" y="653"/>
                </a:cubicBezTo>
                <a:cubicBezTo>
                  <a:pt x="78" y="653"/>
                  <a:pt x="84" y="652"/>
                  <a:pt x="85" y="653"/>
                </a:cubicBezTo>
                <a:cubicBezTo>
                  <a:pt x="85" y="654"/>
                  <a:pt x="86" y="658"/>
                  <a:pt x="86" y="658"/>
                </a:cubicBezTo>
                <a:cubicBezTo>
                  <a:pt x="89" y="656"/>
                  <a:pt x="89" y="656"/>
                  <a:pt x="89" y="656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3" y="659"/>
                  <a:pt x="93" y="659"/>
                  <a:pt x="93" y="659"/>
                </a:cubicBezTo>
                <a:cubicBezTo>
                  <a:pt x="100" y="659"/>
                  <a:pt x="100" y="659"/>
                  <a:pt x="100" y="659"/>
                </a:cubicBezTo>
                <a:cubicBezTo>
                  <a:pt x="100" y="659"/>
                  <a:pt x="101" y="666"/>
                  <a:pt x="104" y="666"/>
                </a:cubicBezTo>
                <a:cubicBezTo>
                  <a:pt x="109" y="668"/>
                  <a:pt x="112" y="662"/>
                  <a:pt x="112" y="662"/>
                </a:cubicBezTo>
                <a:cubicBezTo>
                  <a:pt x="115" y="660"/>
                  <a:pt x="115" y="660"/>
                  <a:pt x="115" y="660"/>
                </a:cubicBezTo>
                <a:cubicBezTo>
                  <a:pt x="114" y="656"/>
                  <a:pt x="114" y="656"/>
                  <a:pt x="114" y="656"/>
                </a:cubicBezTo>
                <a:cubicBezTo>
                  <a:pt x="118" y="653"/>
                  <a:pt x="118" y="653"/>
                  <a:pt x="118" y="653"/>
                </a:cubicBezTo>
                <a:cubicBezTo>
                  <a:pt x="119" y="647"/>
                  <a:pt x="119" y="647"/>
                  <a:pt x="119" y="647"/>
                </a:cubicBezTo>
                <a:cubicBezTo>
                  <a:pt x="122" y="645"/>
                  <a:pt x="122" y="645"/>
                  <a:pt x="122" y="645"/>
                </a:cubicBezTo>
                <a:cubicBezTo>
                  <a:pt x="122" y="639"/>
                  <a:pt x="122" y="639"/>
                  <a:pt x="122" y="639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3" y="644"/>
                  <a:pt x="129" y="641"/>
                  <a:pt x="141" y="641"/>
                </a:cubicBezTo>
                <a:cubicBezTo>
                  <a:pt x="153" y="642"/>
                  <a:pt x="160" y="653"/>
                  <a:pt x="160" y="653"/>
                </a:cubicBezTo>
                <a:cubicBezTo>
                  <a:pt x="162" y="657"/>
                  <a:pt x="162" y="657"/>
                  <a:pt x="162" y="657"/>
                </a:cubicBezTo>
                <a:cubicBezTo>
                  <a:pt x="164" y="655"/>
                  <a:pt x="164" y="655"/>
                  <a:pt x="164" y="655"/>
                </a:cubicBezTo>
                <a:cubicBezTo>
                  <a:pt x="164" y="655"/>
                  <a:pt x="161" y="654"/>
                  <a:pt x="163" y="652"/>
                </a:cubicBezTo>
                <a:cubicBezTo>
                  <a:pt x="165" y="648"/>
                  <a:pt x="171" y="652"/>
                  <a:pt x="171" y="652"/>
                </a:cubicBezTo>
                <a:cubicBezTo>
                  <a:pt x="177" y="652"/>
                  <a:pt x="177" y="652"/>
                  <a:pt x="177" y="652"/>
                </a:cubicBezTo>
                <a:cubicBezTo>
                  <a:pt x="178" y="653"/>
                  <a:pt x="182" y="657"/>
                  <a:pt x="184" y="655"/>
                </a:cubicBezTo>
                <a:cubicBezTo>
                  <a:pt x="187" y="654"/>
                  <a:pt x="185" y="650"/>
                  <a:pt x="185" y="650"/>
                </a:cubicBezTo>
                <a:cubicBezTo>
                  <a:pt x="185" y="650"/>
                  <a:pt x="178" y="647"/>
                  <a:pt x="180" y="646"/>
                </a:cubicBezTo>
                <a:cubicBezTo>
                  <a:pt x="182" y="645"/>
                  <a:pt x="185" y="649"/>
                  <a:pt x="186" y="648"/>
                </a:cubicBezTo>
                <a:cubicBezTo>
                  <a:pt x="188" y="648"/>
                  <a:pt x="195" y="646"/>
                  <a:pt x="195" y="646"/>
                </a:cubicBezTo>
                <a:cubicBezTo>
                  <a:pt x="195" y="646"/>
                  <a:pt x="199" y="649"/>
                  <a:pt x="201" y="649"/>
                </a:cubicBezTo>
                <a:cubicBezTo>
                  <a:pt x="202" y="649"/>
                  <a:pt x="203" y="646"/>
                  <a:pt x="203" y="646"/>
                </a:cubicBezTo>
                <a:cubicBezTo>
                  <a:pt x="203" y="646"/>
                  <a:pt x="209" y="648"/>
                  <a:pt x="211" y="647"/>
                </a:cubicBezTo>
                <a:cubicBezTo>
                  <a:pt x="213" y="646"/>
                  <a:pt x="212" y="642"/>
                  <a:pt x="212" y="642"/>
                </a:cubicBezTo>
                <a:cubicBezTo>
                  <a:pt x="212" y="642"/>
                  <a:pt x="216" y="648"/>
                  <a:pt x="218" y="648"/>
                </a:cubicBezTo>
                <a:cubicBezTo>
                  <a:pt x="220" y="648"/>
                  <a:pt x="220" y="643"/>
                  <a:pt x="220" y="644"/>
                </a:cubicBezTo>
                <a:cubicBezTo>
                  <a:pt x="221" y="646"/>
                  <a:pt x="224" y="649"/>
                  <a:pt x="224" y="649"/>
                </a:cubicBezTo>
                <a:cubicBezTo>
                  <a:pt x="224" y="649"/>
                  <a:pt x="226" y="643"/>
                  <a:pt x="229" y="646"/>
                </a:cubicBezTo>
                <a:cubicBezTo>
                  <a:pt x="232" y="649"/>
                  <a:pt x="231" y="654"/>
                  <a:pt x="232" y="654"/>
                </a:cubicBezTo>
                <a:cubicBezTo>
                  <a:pt x="234" y="654"/>
                  <a:pt x="237" y="653"/>
                  <a:pt x="237" y="653"/>
                </a:cubicBezTo>
                <a:cubicBezTo>
                  <a:pt x="237" y="653"/>
                  <a:pt x="248" y="650"/>
                  <a:pt x="257" y="652"/>
                </a:cubicBezTo>
                <a:cubicBezTo>
                  <a:pt x="264" y="654"/>
                  <a:pt x="270" y="659"/>
                  <a:pt x="276" y="659"/>
                </a:cubicBezTo>
                <a:cubicBezTo>
                  <a:pt x="281" y="659"/>
                  <a:pt x="283" y="657"/>
                  <a:pt x="283" y="657"/>
                </a:cubicBezTo>
                <a:cubicBezTo>
                  <a:pt x="295" y="656"/>
                  <a:pt x="295" y="656"/>
                  <a:pt x="295" y="656"/>
                </a:cubicBezTo>
                <a:cubicBezTo>
                  <a:pt x="301" y="649"/>
                  <a:pt x="301" y="649"/>
                  <a:pt x="301" y="649"/>
                </a:cubicBezTo>
                <a:cubicBezTo>
                  <a:pt x="310" y="653"/>
                  <a:pt x="310" y="653"/>
                  <a:pt x="310" y="653"/>
                </a:cubicBezTo>
                <a:cubicBezTo>
                  <a:pt x="310" y="653"/>
                  <a:pt x="309" y="643"/>
                  <a:pt x="312" y="643"/>
                </a:cubicBezTo>
                <a:cubicBezTo>
                  <a:pt x="315" y="643"/>
                  <a:pt x="318" y="644"/>
                  <a:pt x="318" y="644"/>
                </a:cubicBezTo>
                <a:cubicBezTo>
                  <a:pt x="328" y="641"/>
                  <a:pt x="328" y="641"/>
                  <a:pt x="328" y="641"/>
                </a:cubicBezTo>
                <a:cubicBezTo>
                  <a:pt x="329" y="631"/>
                  <a:pt x="329" y="631"/>
                  <a:pt x="329" y="631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1" y="625"/>
                  <a:pt x="331" y="625"/>
                  <a:pt x="331" y="625"/>
                </a:cubicBezTo>
                <a:cubicBezTo>
                  <a:pt x="310" y="626"/>
                  <a:pt x="310" y="626"/>
                  <a:pt x="310" y="626"/>
                </a:cubicBezTo>
                <a:cubicBezTo>
                  <a:pt x="307" y="625"/>
                  <a:pt x="307" y="625"/>
                  <a:pt x="307" y="625"/>
                </a:cubicBezTo>
                <a:cubicBezTo>
                  <a:pt x="311" y="623"/>
                  <a:pt x="311" y="623"/>
                  <a:pt x="311" y="623"/>
                </a:cubicBezTo>
                <a:cubicBezTo>
                  <a:pt x="311" y="623"/>
                  <a:pt x="312" y="621"/>
                  <a:pt x="309" y="620"/>
                </a:cubicBezTo>
                <a:cubicBezTo>
                  <a:pt x="306" y="618"/>
                  <a:pt x="302" y="621"/>
                  <a:pt x="302" y="621"/>
                </a:cubicBezTo>
                <a:cubicBezTo>
                  <a:pt x="296" y="621"/>
                  <a:pt x="296" y="621"/>
                  <a:pt x="296" y="621"/>
                </a:cubicBezTo>
                <a:cubicBezTo>
                  <a:pt x="303" y="617"/>
                  <a:pt x="303" y="617"/>
                  <a:pt x="303" y="617"/>
                </a:cubicBezTo>
                <a:cubicBezTo>
                  <a:pt x="298" y="614"/>
                  <a:pt x="298" y="614"/>
                  <a:pt x="298" y="614"/>
                </a:cubicBezTo>
                <a:cubicBezTo>
                  <a:pt x="295" y="614"/>
                  <a:pt x="295" y="614"/>
                  <a:pt x="295" y="614"/>
                </a:cubicBezTo>
                <a:cubicBezTo>
                  <a:pt x="293" y="615"/>
                  <a:pt x="293" y="615"/>
                  <a:pt x="293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2" y="614"/>
                  <a:pt x="292" y="614"/>
                  <a:pt x="292" y="614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8" y="612"/>
                  <a:pt x="298" y="612"/>
                  <a:pt x="298" y="612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312" y="609"/>
                  <a:pt x="312" y="609"/>
                  <a:pt x="312" y="609"/>
                </a:cubicBezTo>
                <a:cubicBezTo>
                  <a:pt x="309" y="607"/>
                  <a:pt x="309" y="607"/>
                  <a:pt x="309" y="607"/>
                </a:cubicBezTo>
                <a:cubicBezTo>
                  <a:pt x="313" y="606"/>
                  <a:pt x="313" y="606"/>
                  <a:pt x="313" y="606"/>
                </a:cubicBezTo>
                <a:cubicBezTo>
                  <a:pt x="314" y="599"/>
                  <a:pt x="314" y="599"/>
                  <a:pt x="314" y="599"/>
                </a:cubicBezTo>
                <a:cubicBezTo>
                  <a:pt x="308" y="601"/>
                  <a:pt x="308" y="601"/>
                  <a:pt x="308" y="601"/>
                </a:cubicBezTo>
                <a:cubicBezTo>
                  <a:pt x="306" y="599"/>
                  <a:pt x="306" y="599"/>
                  <a:pt x="306" y="599"/>
                </a:cubicBezTo>
                <a:cubicBezTo>
                  <a:pt x="315" y="596"/>
                  <a:pt x="315" y="596"/>
                  <a:pt x="315" y="596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8"/>
                  <a:pt x="324" y="598"/>
                  <a:pt x="327" y="596"/>
                </a:cubicBezTo>
                <a:cubicBezTo>
                  <a:pt x="330" y="595"/>
                  <a:pt x="327" y="592"/>
                  <a:pt x="327" y="592"/>
                </a:cubicBezTo>
                <a:cubicBezTo>
                  <a:pt x="329" y="590"/>
                  <a:pt x="329" y="590"/>
                  <a:pt x="329" y="590"/>
                </a:cubicBezTo>
                <a:cubicBezTo>
                  <a:pt x="323" y="587"/>
                  <a:pt x="323" y="587"/>
                  <a:pt x="323" y="587"/>
                </a:cubicBezTo>
                <a:cubicBezTo>
                  <a:pt x="328" y="585"/>
                  <a:pt x="328" y="585"/>
                  <a:pt x="328" y="585"/>
                </a:cubicBezTo>
                <a:cubicBezTo>
                  <a:pt x="328" y="582"/>
                  <a:pt x="328" y="582"/>
                  <a:pt x="328" y="582"/>
                </a:cubicBezTo>
                <a:cubicBezTo>
                  <a:pt x="330" y="582"/>
                  <a:pt x="330" y="582"/>
                  <a:pt x="330" y="582"/>
                </a:cubicBezTo>
                <a:cubicBezTo>
                  <a:pt x="331" y="587"/>
                  <a:pt x="331" y="587"/>
                  <a:pt x="331" y="587"/>
                </a:cubicBezTo>
                <a:cubicBezTo>
                  <a:pt x="331" y="587"/>
                  <a:pt x="343" y="583"/>
                  <a:pt x="345" y="580"/>
                </a:cubicBezTo>
                <a:cubicBezTo>
                  <a:pt x="348" y="577"/>
                  <a:pt x="345" y="569"/>
                  <a:pt x="348" y="567"/>
                </a:cubicBezTo>
                <a:cubicBezTo>
                  <a:pt x="351" y="564"/>
                  <a:pt x="357" y="553"/>
                  <a:pt x="355" y="545"/>
                </a:cubicBezTo>
                <a:cubicBezTo>
                  <a:pt x="354" y="535"/>
                  <a:pt x="342" y="526"/>
                  <a:pt x="342" y="526"/>
                </a:cubicBezTo>
                <a:close/>
                <a:moveTo>
                  <a:pt x="217" y="652"/>
                </a:moveTo>
                <a:cubicBezTo>
                  <a:pt x="217" y="652"/>
                  <a:pt x="214" y="648"/>
                  <a:pt x="212" y="648"/>
                </a:cubicBezTo>
                <a:cubicBezTo>
                  <a:pt x="211" y="648"/>
                  <a:pt x="209" y="650"/>
                  <a:pt x="209" y="650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2" y="655"/>
                  <a:pt x="202" y="655"/>
                  <a:pt x="202" y="655"/>
                </a:cubicBezTo>
                <a:cubicBezTo>
                  <a:pt x="205" y="655"/>
                  <a:pt x="205" y="655"/>
                  <a:pt x="205" y="655"/>
                </a:cubicBezTo>
                <a:cubicBezTo>
                  <a:pt x="210" y="661"/>
                  <a:pt x="210" y="661"/>
                  <a:pt x="210" y="661"/>
                </a:cubicBezTo>
                <a:cubicBezTo>
                  <a:pt x="216" y="660"/>
                  <a:pt x="216" y="660"/>
                  <a:pt x="216" y="660"/>
                </a:cubicBezTo>
                <a:cubicBezTo>
                  <a:pt x="216" y="660"/>
                  <a:pt x="217" y="658"/>
                  <a:pt x="218" y="657"/>
                </a:cubicBezTo>
                <a:cubicBezTo>
                  <a:pt x="220" y="657"/>
                  <a:pt x="221" y="655"/>
                  <a:pt x="221" y="655"/>
                </a:cubicBezTo>
                <a:cubicBezTo>
                  <a:pt x="219" y="652"/>
                  <a:pt x="219" y="652"/>
                  <a:pt x="219" y="652"/>
                </a:cubicBezTo>
                <a:lnTo>
                  <a:pt x="217" y="652"/>
                </a:lnTo>
                <a:close/>
                <a:moveTo>
                  <a:pt x="117" y="454"/>
                </a:moveTo>
                <a:cubicBezTo>
                  <a:pt x="115" y="458"/>
                  <a:pt x="115" y="458"/>
                  <a:pt x="115" y="458"/>
                </a:cubicBezTo>
                <a:cubicBezTo>
                  <a:pt x="112" y="456"/>
                  <a:pt x="112" y="456"/>
                  <a:pt x="112" y="456"/>
                </a:cubicBezTo>
                <a:cubicBezTo>
                  <a:pt x="111" y="459"/>
                  <a:pt x="111" y="459"/>
                  <a:pt x="111" y="459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5"/>
                  <a:pt x="115" y="470"/>
                  <a:pt x="121" y="471"/>
                </a:cubicBezTo>
                <a:cubicBezTo>
                  <a:pt x="128" y="472"/>
                  <a:pt x="129" y="466"/>
                  <a:pt x="129" y="466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1" y="452"/>
                  <a:pt x="121" y="452"/>
                  <a:pt x="121" y="452"/>
                </a:cubicBezTo>
                <a:lnTo>
                  <a:pt x="117" y="454"/>
                </a:lnTo>
                <a:close/>
                <a:moveTo>
                  <a:pt x="134" y="391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3" y="401"/>
                  <a:pt x="123" y="401"/>
                  <a:pt x="123" y="401"/>
                </a:cubicBezTo>
                <a:cubicBezTo>
                  <a:pt x="123" y="401"/>
                  <a:pt x="121" y="404"/>
                  <a:pt x="123" y="406"/>
                </a:cubicBezTo>
                <a:cubicBezTo>
                  <a:pt x="126" y="409"/>
                  <a:pt x="128" y="410"/>
                  <a:pt x="128" y="410"/>
                </a:cubicBezTo>
                <a:cubicBezTo>
                  <a:pt x="132" y="408"/>
                  <a:pt x="132" y="408"/>
                  <a:pt x="132" y="408"/>
                </a:cubicBezTo>
                <a:cubicBezTo>
                  <a:pt x="138" y="403"/>
                  <a:pt x="142" y="400"/>
                  <a:pt x="142" y="400"/>
                </a:cubicBezTo>
                <a:cubicBezTo>
                  <a:pt x="139" y="396"/>
                  <a:pt x="139" y="396"/>
                  <a:pt x="139" y="396"/>
                </a:cubicBezTo>
                <a:cubicBezTo>
                  <a:pt x="139" y="392"/>
                  <a:pt x="139" y="392"/>
                  <a:pt x="139" y="392"/>
                </a:cubicBezTo>
                <a:lnTo>
                  <a:pt x="134" y="391"/>
                </a:lnTo>
                <a:close/>
                <a:moveTo>
                  <a:pt x="129" y="302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7"/>
                  <a:pt x="125" y="322"/>
                  <a:pt x="128" y="319"/>
                </a:cubicBezTo>
                <a:cubicBezTo>
                  <a:pt x="130" y="317"/>
                  <a:pt x="129" y="313"/>
                  <a:pt x="129" y="313"/>
                </a:cubicBezTo>
                <a:cubicBezTo>
                  <a:pt x="131" y="309"/>
                  <a:pt x="131" y="309"/>
                  <a:pt x="131" y="309"/>
                </a:cubicBezTo>
                <a:lnTo>
                  <a:pt x="129" y="302"/>
                </a:lnTo>
                <a:close/>
                <a:moveTo>
                  <a:pt x="135" y="292"/>
                </a:moveTo>
                <a:cubicBezTo>
                  <a:pt x="133" y="292"/>
                  <a:pt x="133" y="292"/>
                  <a:pt x="133" y="292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8" y="302"/>
                  <a:pt x="138" y="302"/>
                  <a:pt x="138" y="302"/>
                </a:cubicBezTo>
                <a:cubicBezTo>
                  <a:pt x="137" y="299"/>
                  <a:pt x="137" y="299"/>
                  <a:pt x="137" y="299"/>
                </a:cubicBezTo>
                <a:cubicBezTo>
                  <a:pt x="138" y="297"/>
                  <a:pt x="138" y="297"/>
                  <a:pt x="138" y="297"/>
                </a:cubicBezTo>
                <a:lnTo>
                  <a:pt x="135" y="292"/>
                </a:lnTo>
                <a:close/>
                <a:moveTo>
                  <a:pt x="99" y="286"/>
                </a:moveTo>
                <a:cubicBezTo>
                  <a:pt x="99" y="283"/>
                  <a:pt x="100" y="280"/>
                  <a:pt x="100" y="280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4" y="283"/>
                  <a:pt x="83" y="287"/>
                </a:cubicBezTo>
                <a:cubicBezTo>
                  <a:pt x="83" y="291"/>
                  <a:pt x="82" y="293"/>
                  <a:pt x="82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91"/>
                  <a:pt x="93" y="291"/>
                  <a:pt x="93" y="291"/>
                </a:cubicBezTo>
                <a:cubicBezTo>
                  <a:pt x="93" y="291"/>
                  <a:pt x="89" y="290"/>
                  <a:pt x="89" y="291"/>
                </a:cubicBezTo>
                <a:cubicBezTo>
                  <a:pt x="89" y="292"/>
                  <a:pt x="90" y="296"/>
                  <a:pt x="90" y="296"/>
                </a:cubicBezTo>
                <a:cubicBezTo>
                  <a:pt x="90" y="296"/>
                  <a:pt x="86" y="297"/>
                  <a:pt x="86" y="299"/>
                </a:cubicBezTo>
                <a:cubicBezTo>
                  <a:pt x="87" y="301"/>
                  <a:pt x="92" y="299"/>
                  <a:pt x="92" y="299"/>
                </a:cubicBezTo>
                <a:cubicBezTo>
                  <a:pt x="92" y="299"/>
                  <a:pt x="97" y="299"/>
                  <a:pt x="99" y="295"/>
                </a:cubicBezTo>
                <a:cubicBezTo>
                  <a:pt x="100" y="292"/>
                  <a:pt x="97" y="291"/>
                  <a:pt x="97" y="291"/>
                </a:cubicBezTo>
                <a:cubicBezTo>
                  <a:pt x="99" y="289"/>
                  <a:pt x="99" y="289"/>
                  <a:pt x="99" y="289"/>
                </a:cubicBezTo>
                <a:lnTo>
                  <a:pt x="99" y="286"/>
                </a:lnTo>
                <a:close/>
                <a:moveTo>
                  <a:pt x="111" y="283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5" y="272"/>
                  <a:pt x="115" y="272"/>
                  <a:pt x="115" y="272"/>
                </a:cubicBezTo>
                <a:cubicBezTo>
                  <a:pt x="111" y="276"/>
                  <a:pt x="111" y="276"/>
                  <a:pt x="111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09" y="281"/>
                  <a:pt x="109" y="281"/>
                  <a:pt x="109" y="281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102" y="291"/>
                  <a:pt x="102" y="291"/>
                  <a:pt x="102" y="291"/>
                </a:cubicBezTo>
                <a:lnTo>
                  <a:pt x="111" y="283"/>
                </a:lnTo>
                <a:close/>
                <a:moveTo>
                  <a:pt x="103" y="269"/>
                </a:moveTo>
                <a:cubicBezTo>
                  <a:pt x="103" y="269"/>
                  <a:pt x="102" y="267"/>
                  <a:pt x="99" y="268"/>
                </a:cubicBezTo>
                <a:cubicBezTo>
                  <a:pt x="97" y="269"/>
                  <a:pt x="97" y="272"/>
                  <a:pt x="97" y="272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1"/>
                  <a:pt x="100" y="271"/>
                  <a:pt x="100" y="271"/>
                </a:cubicBezTo>
                <a:lnTo>
                  <a:pt x="103" y="269"/>
                </a:lnTo>
                <a:close/>
                <a:moveTo>
                  <a:pt x="81" y="236"/>
                </a:moveTo>
                <a:cubicBezTo>
                  <a:pt x="79" y="242"/>
                  <a:pt x="79" y="242"/>
                  <a:pt x="79" y="242"/>
                </a:cubicBezTo>
                <a:cubicBezTo>
                  <a:pt x="81" y="243"/>
                  <a:pt x="81" y="243"/>
                  <a:pt x="81" y="243"/>
                </a:cubicBezTo>
                <a:cubicBezTo>
                  <a:pt x="85" y="239"/>
                  <a:pt x="85" y="239"/>
                  <a:pt x="85" y="239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84" y="237"/>
                  <a:pt x="84" y="237"/>
                  <a:pt x="84" y="237"/>
                </a:cubicBezTo>
                <a:lnTo>
                  <a:pt x="81" y="236"/>
                </a:lnTo>
                <a:close/>
                <a:moveTo>
                  <a:pt x="99" y="230"/>
                </a:moveTo>
                <a:cubicBezTo>
                  <a:pt x="92" y="234"/>
                  <a:pt x="92" y="234"/>
                  <a:pt x="92" y="234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101" y="232"/>
                  <a:pt x="101" y="232"/>
                  <a:pt x="101" y="232"/>
                </a:cubicBezTo>
                <a:lnTo>
                  <a:pt x="99" y="230"/>
                </a:lnTo>
                <a:close/>
                <a:moveTo>
                  <a:pt x="125" y="255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2" y="235"/>
                  <a:pt x="112" y="235"/>
                  <a:pt x="112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3" y="239"/>
                  <a:pt x="103" y="239"/>
                  <a:pt x="103" y="239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0" y="245"/>
                  <a:pt x="114" y="244"/>
                  <a:pt x="114" y="246"/>
                </a:cubicBezTo>
                <a:cubicBezTo>
                  <a:pt x="115" y="248"/>
                  <a:pt x="109" y="248"/>
                  <a:pt x="109" y="248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2"/>
                  <a:pt x="114" y="251"/>
                  <a:pt x="114" y="252"/>
                </a:cubicBezTo>
                <a:cubicBezTo>
                  <a:pt x="113" y="254"/>
                  <a:pt x="103" y="254"/>
                  <a:pt x="103" y="254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0" y="258"/>
                  <a:pt x="100" y="258"/>
                  <a:pt x="100" y="258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7" y="259"/>
                  <a:pt x="107" y="259"/>
                  <a:pt x="107" y="259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2" y="256"/>
                  <a:pt x="120" y="255"/>
                  <a:pt x="120" y="254"/>
                </a:cubicBezTo>
                <a:cubicBezTo>
                  <a:pt x="121" y="252"/>
                  <a:pt x="125" y="255"/>
                  <a:pt x="125" y="255"/>
                </a:cubicBezTo>
                <a:close/>
                <a:moveTo>
                  <a:pt x="133" y="246"/>
                </a:moveTo>
                <a:cubicBezTo>
                  <a:pt x="130" y="250"/>
                  <a:pt x="130" y="250"/>
                  <a:pt x="130" y="250"/>
                </a:cubicBezTo>
                <a:cubicBezTo>
                  <a:pt x="135" y="248"/>
                  <a:pt x="135" y="248"/>
                  <a:pt x="135" y="248"/>
                </a:cubicBezTo>
                <a:lnTo>
                  <a:pt x="133" y="246"/>
                </a:lnTo>
                <a:close/>
                <a:moveTo>
                  <a:pt x="117" y="217"/>
                </a:moveTo>
                <a:cubicBezTo>
                  <a:pt x="114" y="219"/>
                  <a:pt x="114" y="219"/>
                  <a:pt x="114" y="219"/>
                </a:cubicBezTo>
                <a:cubicBezTo>
                  <a:pt x="116" y="221"/>
                  <a:pt x="116" y="221"/>
                  <a:pt x="116" y="221"/>
                </a:cubicBezTo>
                <a:lnTo>
                  <a:pt x="117" y="217"/>
                </a:lnTo>
                <a:close/>
                <a:moveTo>
                  <a:pt x="114" y="211"/>
                </a:moveTo>
                <a:cubicBezTo>
                  <a:pt x="112" y="208"/>
                  <a:pt x="112" y="208"/>
                  <a:pt x="112" y="208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13" y="214"/>
                  <a:pt x="113" y="214"/>
                  <a:pt x="113" y="214"/>
                </a:cubicBezTo>
                <a:lnTo>
                  <a:pt x="114" y="211"/>
                </a:lnTo>
                <a:close/>
                <a:moveTo>
                  <a:pt x="106" y="204"/>
                </a:moveTo>
                <a:cubicBezTo>
                  <a:pt x="102" y="204"/>
                  <a:pt x="102" y="204"/>
                  <a:pt x="102" y="204"/>
                </a:cubicBezTo>
                <a:cubicBezTo>
                  <a:pt x="106" y="208"/>
                  <a:pt x="106" y="208"/>
                  <a:pt x="106" y="208"/>
                </a:cubicBezTo>
                <a:lnTo>
                  <a:pt x="106" y="204"/>
                </a:lnTo>
                <a:close/>
                <a:moveTo>
                  <a:pt x="71" y="205"/>
                </a:moveTo>
                <a:cubicBezTo>
                  <a:pt x="80" y="201"/>
                  <a:pt x="78" y="197"/>
                  <a:pt x="70" y="200"/>
                </a:cubicBezTo>
                <a:cubicBezTo>
                  <a:pt x="62" y="204"/>
                  <a:pt x="71" y="205"/>
                  <a:pt x="71" y="205"/>
                </a:cubicBezTo>
                <a:close/>
                <a:moveTo>
                  <a:pt x="80" y="198"/>
                </a:moveTo>
                <a:cubicBezTo>
                  <a:pt x="82" y="197"/>
                  <a:pt x="82" y="197"/>
                  <a:pt x="82" y="197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8"/>
                  <a:pt x="85" y="186"/>
                  <a:pt x="84" y="183"/>
                </a:cubicBezTo>
                <a:cubicBezTo>
                  <a:pt x="84" y="179"/>
                  <a:pt x="81" y="179"/>
                  <a:pt x="81" y="179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9" y="185"/>
                  <a:pt x="77" y="182"/>
                  <a:pt x="77" y="185"/>
                </a:cubicBezTo>
                <a:cubicBezTo>
                  <a:pt x="76" y="188"/>
                  <a:pt x="74" y="195"/>
                  <a:pt x="76" y="196"/>
                </a:cubicBezTo>
                <a:cubicBezTo>
                  <a:pt x="77" y="197"/>
                  <a:pt x="80" y="198"/>
                  <a:pt x="80" y="198"/>
                </a:cubicBezTo>
                <a:close/>
                <a:moveTo>
                  <a:pt x="85" y="173"/>
                </a:moveTo>
                <a:cubicBezTo>
                  <a:pt x="84" y="171"/>
                  <a:pt x="84" y="171"/>
                  <a:pt x="84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8" y="173"/>
                  <a:pt x="88" y="173"/>
                  <a:pt x="88" y="173"/>
                </a:cubicBezTo>
                <a:lnTo>
                  <a:pt x="85" y="173"/>
                </a:lnTo>
                <a:close/>
                <a:moveTo>
                  <a:pt x="123" y="212"/>
                </a:moveTo>
                <a:cubicBezTo>
                  <a:pt x="127" y="212"/>
                  <a:pt x="132" y="207"/>
                  <a:pt x="132" y="207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2" y="205"/>
                  <a:pt x="136" y="205"/>
                  <a:pt x="136" y="203"/>
                </a:cubicBezTo>
                <a:cubicBezTo>
                  <a:pt x="137" y="200"/>
                  <a:pt x="131" y="199"/>
                  <a:pt x="131" y="19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8" y="183"/>
                  <a:pt x="128" y="176"/>
                </a:cubicBezTo>
                <a:cubicBezTo>
                  <a:pt x="128" y="170"/>
                  <a:pt x="125" y="167"/>
                  <a:pt x="125" y="167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0" y="170"/>
                  <a:pt x="111" y="173"/>
                </a:cubicBezTo>
                <a:cubicBezTo>
                  <a:pt x="111" y="176"/>
                  <a:pt x="112" y="177"/>
                  <a:pt x="112" y="177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87"/>
                  <a:pt x="107" y="187"/>
                  <a:pt x="107" y="187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2" y="188"/>
                  <a:pt x="112" y="190"/>
                </a:cubicBezTo>
                <a:cubicBezTo>
                  <a:pt x="112" y="191"/>
                  <a:pt x="112" y="200"/>
                  <a:pt x="114" y="201"/>
                </a:cubicBezTo>
                <a:cubicBezTo>
                  <a:pt x="117" y="202"/>
                  <a:pt x="118" y="199"/>
                  <a:pt x="120" y="200"/>
                </a:cubicBezTo>
                <a:cubicBezTo>
                  <a:pt x="121" y="201"/>
                  <a:pt x="121" y="205"/>
                  <a:pt x="121" y="205"/>
                </a:cubicBezTo>
                <a:cubicBezTo>
                  <a:pt x="125" y="200"/>
                  <a:pt x="125" y="200"/>
                  <a:pt x="125" y="200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1" y="203"/>
                  <a:pt x="128" y="205"/>
                  <a:pt x="126" y="206"/>
                </a:cubicBezTo>
                <a:cubicBezTo>
                  <a:pt x="123" y="208"/>
                  <a:pt x="121" y="211"/>
                  <a:pt x="123" y="212"/>
                </a:cubicBezTo>
                <a:close/>
                <a:moveTo>
                  <a:pt x="128" y="186"/>
                </a:moveTo>
                <a:cubicBezTo>
                  <a:pt x="128" y="190"/>
                  <a:pt x="128" y="190"/>
                  <a:pt x="128" y="19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29" y="187"/>
                  <a:pt x="129" y="187"/>
                  <a:pt x="129" y="187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1" y="183"/>
                  <a:pt x="128" y="185"/>
                  <a:pt x="128" y="186"/>
                </a:cubicBezTo>
                <a:close/>
                <a:moveTo>
                  <a:pt x="132" y="196"/>
                </a:moveTo>
                <a:cubicBezTo>
                  <a:pt x="131" y="191"/>
                  <a:pt x="131" y="191"/>
                  <a:pt x="131" y="191"/>
                </a:cubicBezTo>
                <a:cubicBezTo>
                  <a:pt x="129" y="193"/>
                  <a:pt x="129" y="193"/>
                  <a:pt x="129" y="193"/>
                </a:cubicBezTo>
                <a:lnTo>
                  <a:pt x="132" y="196"/>
                </a:lnTo>
                <a:close/>
                <a:moveTo>
                  <a:pt x="135" y="173"/>
                </a:moveTo>
                <a:cubicBezTo>
                  <a:pt x="134" y="174"/>
                  <a:pt x="134" y="174"/>
                  <a:pt x="134" y="174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3" y="180"/>
                  <a:pt x="135" y="181"/>
                  <a:pt x="135" y="179"/>
                </a:cubicBezTo>
                <a:lnTo>
                  <a:pt x="135" y="173"/>
                </a:lnTo>
                <a:close/>
                <a:moveTo>
                  <a:pt x="87" y="170"/>
                </a:moveTo>
                <a:cubicBezTo>
                  <a:pt x="89" y="170"/>
                  <a:pt x="93" y="172"/>
                  <a:pt x="93" y="172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4" y="170"/>
                  <a:pt x="87" y="170"/>
                </a:cubicBezTo>
                <a:close/>
                <a:moveTo>
                  <a:pt x="111" y="155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5" y="150"/>
                  <a:pt x="118" y="151"/>
                </a:cubicBezTo>
                <a:cubicBezTo>
                  <a:pt x="121" y="153"/>
                  <a:pt x="122" y="148"/>
                  <a:pt x="122" y="148"/>
                </a:cubicBezTo>
                <a:cubicBezTo>
                  <a:pt x="122" y="148"/>
                  <a:pt x="126" y="149"/>
                  <a:pt x="127" y="146"/>
                </a:cubicBezTo>
                <a:cubicBezTo>
                  <a:pt x="129" y="144"/>
                  <a:pt x="123" y="141"/>
                  <a:pt x="123" y="14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0" y="136"/>
                  <a:pt x="133" y="138"/>
                  <a:pt x="136" y="137"/>
                </a:cubicBezTo>
                <a:cubicBezTo>
                  <a:pt x="141" y="136"/>
                  <a:pt x="141" y="134"/>
                  <a:pt x="141" y="134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5"/>
                  <a:pt x="133" y="135"/>
                  <a:pt x="133" y="133"/>
                </a:cubicBezTo>
                <a:cubicBezTo>
                  <a:pt x="133" y="130"/>
                  <a:pt x="139" y="126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5" y="118"/>
                  <a:pt x="133" y="120"/>
                </a:cubicBezTo>
                <a:cubicBezTo>
                  <a:pt x="131" y="121"/>
                  <a:pt x="129" y="124"/>
                  <a:pt x="129" y="124"/>
                </a:cubicBezTo>
                <a:cubicBezTo>
                  <a:pt x="129" y="124"/>
                  <a:pt x="119" y="124"/>
                  <a:pt x="117" y="126"/>
                </a:cubicBezTo>
                <a:cubicBezTo>
                  <a:pt x="115" y="128"/>
                  <a:pt x="118" y="134"/>
                  <a:pt x="118" y="134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06" y="128"/>
                  <a:pt x="104" y="132"/>
                </a:cubicBezTo>
                <a:cubicBezTo>
                  <a:pt x="101" y="136"/>
                  <a:pt x="104" y="142"/>
                  <a:pt x="104" y="142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3"/>
                  <a:pt x="105" y="145"/>
                  <a:pt x="107" y="148"/>
                </a:cubicBezTo>
                <a:cubicBezTo>
                  <a:pt x="110" y="149"/>
                  <a:pt x="109" y="150"/>
                  <a:pt x="109" y="150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103" y="159"/>
                  <a:pt x="103" y="159"/>
                  <a:pt x="103" y="159"/>
                </a:cubicBezTo>
                <a:lnTo>
                  <a:pt x="111" y="155"/>
                </a:lnTo>
                <a:close/>
                <a:moveTo>
                  <a:pt x="249" y="123"/>
                </a:moveTo>
                <a:cubicBezTo>
                  <a:pt x="249" y="123"/>
                  <a:pt x="251" y="123"/>
                  <a:pt x="248" y="114"/>
                </a:cubicBezTo>
                <a:cubicBezTo>
                  <a:pt x="245" y="106"/>
                  <a:pt x="242" y="113"/>
                  <a:pt x="242" y="113"/>
                </a:cubicBezTo>
                <a:cubicBezTo>
                  <a:pt x="244" y="122"/>
                  <a:pt x="244" y="122"/>
                  <a:pt x="244" y="122"/>
                </a:cubicBezTo>
                <a:lnTo>
                  <a:pt x="249" y="123"/>
                </a:lnTo>
                <a:close/>
                <a:moveTo>
                  <a:pt x="253" y="121"/>
                </a:moveTo>
                <a:cubicBezTo>
                  <a:pt x="256" y="126"/>
                  <a:pt x="256" y="126"/>
                  <a:pt x="256" y="126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56" y="119"/>
                  <a:pt x="253" y="118"/>
                  <a:pt x="253" y="121"/>
                </a:cubicBezTo>
                <a:close/>
                <a:moveTo>
                  <a:pt x="251" y="111"/>
                </a:moveTo>
                <a:cubicBezTo>
                  <a:pt x="257" y="111"/>
                  <a:pt x="257" y="111"/>
                  <a:pt x="257" y="111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8" y="101"/>
                  <a:pt x="253" y="98"/>
                </a:cubicBezTo>
                <a:cubicBezTo>
                  <a:pt x="249" y="96"/>
                  <a:pt x="249" y="94"/>
                  <a:pt x="247" y="101"/>
                </a:cubicBezTo>
                <a:cubicBezTo>
                  <a:pt x="244" y="106"/>
                  <a:pt x="246" y="108"/>
                  <a:pt x="251" y="111"/>
                </a:cubicBezTo>
                <a:close/>
                <a:moveTo>
                  <a:pt x="260" y="105"/>
                </a:moveTo>
                <a:cubicBezTo>
                  <a:pt x="264" y="108"/>
                  <a:pt x="264" y="108"/>
                  <a:pt x="264" y="10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1" y="104"/>
                  <a:pt x="261" y="104"/>
                  <a:pt x="261" y="104"/>
                </a:cubicBezTo>
                <a:lnTo>
                  <a:pt x="260" y="105"/>
                </a:lnTo>
                <a:close/>
                <a:moveTo>
                  <a:pt x="275" y="106"/>
                </a:moveTo>
                <a:cubicBezTo>
                  <a:pt x="271" y="101"/>
                  <a:pt x="271" y="101"/>
                  <a:pt x="271" y="101"/>
                </a:cubicBezTo>
                <a:cubicBezTo>
                  <a:pt x="270" y="107"/>
                  <a:pt x="270" y="107"/>
                  <a:pt x="270" y="107"/>
                </a:cubicBezTo>
                <a:lnTo>
                  <a:pt x="275" y="106"/>
                </a:lnTo>
                <a:close/>
                <a:moveTo>
                  <a:pt x="263" y="97"/>
                </a:moveTo>
                <a:cubicBezTo>
                  <a:pt x="259" y="94"/>
                  <a:pt x="259" y="94"/>
                  <a:pt x="259" y="94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62" y="101"/>
                  <a:pt x="262" y="101"/>
                  <a:pt x="262" y="101"/>
                </a:cubicBezTo>
                <a:lnTo>
                  <a:pt x="263" y="97"/>
                </a:lnTo>
                <a:close/>
                <a:moveTo>
                  <a:pt x="265" y="89"/>
                </a:moveTo>
                <a:cubicBezTo>
                  <a:pt x="268" y="89"/>
                  <a:pt x="268" y="89"/>
                  <a:pt x="268" y="89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1" y="87"/>
                  <a:pt x="261" y="87"/>
                  <a:pt x="261" y="87"/>
                </a:cubicBezTo>
                <a:cubicBezTo>
                  <a:pt x="266" y="94"/>
                  <a:pt x="266" y="94"/>
                  <a:pt x="266" y="94"/>
                </a:cubicBezTo>
                <a:lnTo>
                  <a:pt x="265" y="89"/>
                </a:lnTo>
                <a:close/>
                <a:moveTo>
                  <a:pt x="282" y="87"/>
                </a:moveTo>
                <a:cubicBezTo>
                  <a:pt x="281" y="89"/>
                  <a:pt x="281" y="89"/>
                  <a:pt x="281" y="89"/>
                </a:cubicBezTo>
                <a:cubicBezTo>
                  <a:pt x="284" y="88"/>
                  <a:pt x="284" y="88"/>
                  <a:pt x="284" y="88"/>
                </a:cubicBezTo>
                <a:lnTo>
                  <a:pt x="282" y="87"/>
                </a:lnTo>
                <a:close/>
                <a:moveTo>
                  <a:pt x="311" y="82"/>
                </a:moveTo>
                <a:cubicBezTo>
                  <a:pt x="310" y="82"/>
                  <a:pt x="310" y="82"/>
                  <a:pt x="310" y="82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1" y="85"/>
                  <a:pt x="311" y="85"/>
                  <a:pt x="311" y="85"/>
                </a:cubicBezTo>
                <a:lnTo>
                  <a:pt x="311" y="82"/>
                </a:lnTo>
                <a:close/>
                <a:moveTo>
                  <a:pt x="268" y="102"/>
                </a:moveTo>
                <a:cubicBezTo>
                  <a:pt x="269" y="95"/>
                  <a:pt x="269" y="95"/>
                  <a:pt x="269" y="95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5" y="100"/>
                  <a:pt x="265" y="100"/>
                  <a:pt x="265" y="100"/>
                </a:cubicBezTo>
                <a:lnTo>
                  <a:pt x="268" y="102"/>
                </a:lnTo>
                <a:close/>
                <a:moveTo>
                  <a:pt x="282" y="93"/>
                </a:moveTo>
                <a:cubicBezTo>
                  <a:pt x="276" y="94"/>
                  <a:pt x="276" y="94"/>
                  <a:pt x="276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82" y="95"/>
                  <a:pt x="282" y="95"/>
                  <a:pt x="282" y="95"/>
                </a:cubicBezTo>
                <a:lnTo>
                  <a:pt x="282" y="93"/>
                </a:lnTo>
                <a:close/>
                <a:moveTo>
                  <a:pt x="330" y="34"/>
                </a:moveTo>
                <a:cubicBezTo>
                  <a:pt x="318" y="34"/>
                  <a:pt x="318" y="34"/>
                  <a:pt x="318" y="34"/>
                </a:cubicBezTo>
                <a:cubicBezTo>
                  <a:pt x="320" y="38"/>
                  <a:pt x="320" y="38"/>
                  <a:pt x="320" y="38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26" y="65"/>
                  <a:pt x="326" y="65"/>
                  <a:pt x="326" y="65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3" y="48"/>
                  <a:pt x="334" y="53"/>
                  <a:pt x="336" y="49"/>
                </a:cubicBezTo>
                <a:cubicBezTo>
                  <a:pt x="339" y="47"/>
                  <a:pt x="336" y="45"/>
                  <a:pt x="335" y="43"/>
                </a:cubicBezTo>
                <a:cubicBezTo>
                  <a:pt x="334" y="40"/>
                  <a:pt x="336" y="42"/>
                  <a:pt x="338" y="39"/>
                </a:cubicBezTo>
                <a:cubicBezTo>
                  <a:pt x="339" y="37"/>
                  <a:pt x="342" y="28"/>
                  <a:pt x="342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3"/>
                  <a:pt x="334" y="30"/>
                  <a:pt x="333" y="27"/>
                </a:cubicBezTo>
                <a:cubicBezTo>
                  <a:pt x="332" y="24"/>
                  <a:pt x="336" y="17"/>
                  <a:pt x="335" y="15"/>
                </a:cubicBezTo>
                <a:cubicBezTo>
                  <a:pt x="334" y="13"/>
                  <a:pt x="327" y="19"/>
                  <a:pt x="327" y="19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327" y="31"/>
                  <a:pt x="336" y="34"/>
                  <a:pt x="330" y="34"/>
                </a:cubicBezTo>
                <a:close/>
                <a:moveTo>
                  <a:pt x="342" y="25"/>
                </a:moveTo>
                <a:cubicBezTo>
                  <a:pt x="345" y="25"/>
                  <a:pt x="344" y="20"/>
                  <a:pt x="345" y="17"/>
                </a:cubicBezTo>
                <a:cubicBezTo>
                  <a:pt x="345" y="14"/>
                  <a:pt x="348" y="11"/>
                  <a:pt x="346" y="10"/>
                </a:cubicBezTo>
                <a:cubicBezTo>
                  <a:pt x="344" y="8"/>
                  <a:pt x="340" y="13"/>
                  <a:pt x="340" y="16"/>
                </a:cubicBezTo>
                <a:cubicBezTo>
                  <a:pt x="340" y="19"/>
                  <a:pt x="339" y="24"/>
                  <a:pt x="342" y="25"/>
                </a:cubicBezTo>
                <a:close/>
                <a:moveTo>
                  <a:pt x="357" y="3"/>
                </a:moveTo>
                <a:cubicBezTo>
                  <a:pt x="357" y="3"/>
                  <a:pt x="354" y="0"/>
                  <a:pt x="351" y="4"/>
                </a:cubicBezTo>
                <a:cubicBezTo>
                  <a:pt x="349" y="8"/>
                  <a:pt x="349" y="12"/>
                  <a:pt x="349" y="12"/>
                </a:cubicBezTo>
                <a:cubicBezTo>
                  <a:pt x="352" y="12"/>
                  <a:pt x="352" y="12"/>
                  <a:pt x="352" y="12"/>
                </a:cubicBezTo>
                <a:lnTo>
                  <a:pt x="357" y="3"/>
                </a:lnTo>
                <a:close/>
                <a:moveTo>
                  <a:pt x="349" y="16"/>
                </a:moveTo>
                <a:cubicBezTo>
                  <a:pt x="348" y="19"/>
                  <a:pt x="348" y="19"/>
                  <a:pt x="348" y="19"/>
                </a:cubicBezTo>
                <a:cubicBezTo>
                  <a:pt x="355" y="19"/>
                  <a:pt x="355" y="19"/>
                  <a:pt x="355" y="19"/>
                </a:cubicBezTo>
                <a:lnTo>
                  <a:pt x="349" y="16"/>
                </a:lnTo>
                <a:close/>
                <a:moveTo>
                  <a:pt x="33" y="379"/>
                </a:moveTo>
                <a:cubicBezTo>
                  <a:pt x="32" y="375"/>
                  <a:pt x="32" y="375"/>
                  <a:pt x="32" y="375"/>
                </a:cubicBezTo>
                <a:cubicBezTo>
                  <a:pt x="32" y="375"/>
                  <a:pt x="35" y="368"/>
                  <a:pt x="40" y="369"/>
                </a:cubicBezTo>
                <a:cubicBezTo>
                  <a:pt x="45" y="370"/>
                  <a:pt x="46" y="378"/>
                  <a:pt x="46" y="378"/>
                </a:cubicBezTo>
                <a:cubicBezTo>
                  <a:pt x="46" y="386"/>
                  <a:pt x="46" y="386"/>
                  <a:pt x="46" y="38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51" y="387"/>
                  <a:pt x="44" y="396"/>
                  <a:pt x="49" y="396"/>
                </a:cubicBezTo>
                <a:cubicBezTo>
                  <a:pt x="55" y="396"/>
                  <a:pt x="60" y="397"/>
                  <a:pt x="60" y="397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4" y="397"/>
                  <a:pt x="64" y="397"/>
                  <a:pt x="64" y="397"/>
                </a:cubicBezTo>
                <a:cubicBezTo>
                  <a:pt x="64" y="396"/>
                  <a:pt x="64" y="396"/>
                  <a:pt x="64" y="396"/>
                </a:cubicBezTo>
                <a:cubicBezTo>
                  <a:pt x="65" y="396"/>
                  <a:pt x="70" y="405"/>
                  <a:pt x="74" y="401"/>
                </a:cubicBezTo>
                <a:cubicBezTo>
                  <a:pt x="80" y="396"/>
                  <a:pt x="78" y="392"/>
                  <a:pt x="81" y="390"/>
                </a:cubicBezTo>
                <a:cubicBezTo>
                  <a:pt x="84" y="389"/>
                  <a:pt x="85" y="394"/>
                  <a:pt x="90" y="392"/>
                </a:cubicBezTo>
                <a:cubicBezTo>
                  <a:pt x="95" y="389"/>
                  <a:pt x="93" y="386"/>
                  <a:pt x="93" y="386"/>
                </a:cubicBezTo>
                <a:cubicBezTo>
                  <a:pt x="90" y="384"/>
                  <a:pt x="90" y="384"/>
                  <a:pt x="90" y="384"/>
                </a:cubicBezTo>
                <a:cubicBezTo>
                  <a:pt x="94" y="376"/>
                  <a:pt x="94" y="376"/>
                  <a:pt x="94" y="376"/>
                </a:cubicBezTo>
                <a:cubicBezTo>
                  <a:pt x="93" y="373"/>
                  <a:pt x="93" y="373"/>
                  <a:pt x="93" y="373"/>
                </a:cubicBezTo>
                <a:cubicBezTo>
                  <a:pt x="96" y="371"/>
                  <a:pt x="96" y="371"/>
                  <a:pt x="96" y="371"/>
                </a:cubicBezTo>
                <a:cubicBezTo>
                  <a:pt x="97" y="379"/>
                  <a:pt x="97" y="379"/>
                  <a:pt x="97" y="379"/>
                </a:cubicBezTo>
                <a:cubicBezTo>
                  <a:pt x="95" y="382"/>
                  <a:pt x="95" y="382"/>
                  <a:pt x="95" y="382"/>
                </a:cubicBezTo>
                <a:cubicBezTo>
                  <a:pt x="96" y="386"/>
                  <a:pt x="96" y="386"/>
                  <a:pt x="96" y="386"/>
                </a:cubicBezTo>
                <a:cubicBezTo>
                  <a:pt x="96" y="386"/>
                  <a:pt x="99" y="386"/>
                  <a:pt x="100" y="380"/>
                </a:cubicBezTo>
                <a:cubicBezTo>
                  <a:pt x="100" y="376"/>
                  <a:pt x="104" y="368"/>
                  <a:pt x="99" y="365"/>
                </a:cubicBezTo>
                <a:cubicBezTo>
                  <a:pt x="93" y="363"/>
                  <a:pt x="83" y="368"/>
                  <a:pt x="85" y="364"/>
                </a:cubicBezTo>
                <a:cubicBezTo>
                  <a:pt x="87" y="361"/>
                  <a:pt x="96" y="362"/>
                  <a:pt x="96" y="356"/>
                </a:cubicBezTo>
                <a:cubicBezTo>
                  <a:pt x="96" y="349"/>
                  <a:pt x="94" y="350"/>
                  <a:pt x="94" y="35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89" y="330"/>
                  <a:pt x="89" y="330"/>
                  <a:pt x="89" y="330"/>
                </a:cubicBezTo>
                <a:cubicBezTo>
                  <a:pt x="89" y="330"/>
                  <a:pt x="90" y="325"/>
                  <a:pt x="82" y="323"/>
                </a:cubicBezTo>
                <a:cubicBezTo>
                  <a:pt x="73" y="321"/>
                  <a:pt x="64" y="324"/>
                  <a:pt x="64" y="324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45" y="326"/>
                  <a:pt x="45" y="326"/>
                  <a:pt x="45" y="326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36" y="332"/>
                  <a:pt x="36" y="332"/>
                  <a:pt x="36" y="332"/>
                </a:cubicBezTo>
                <a:cubicBezTo>
                  <a:pt x="34" y="332"/>
                  <a:pt x="34" y="332"/>
                  <a:pt x="34" y="332"/>
                </a:cubicBezTo>
                <a:cubicBezTo>
                  <a:pt x="33" y="338"/>
                  <a:pt x="33" y="338"/>
                  <a:pt x="33" y="338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5"/>
                  <a:pt x="28" y="343"/>
                  <a:pt x="24" y="343"/>
                </a:cubicBezTo>
                <a:cubicBezTo>
                  <a:pt x="22" y="343"/>
                  <a:pt x="20" y="345"/>
                  <a:pt x="20" y="345"/>
                </a:cubicBezTo>
                <a:cubicBezTo>
                  <a:pt x="20" y="345"/>
                  <a:pt x="19" y="341"/>
                  <a:pt x="17" y="341"/>
                </a:cubicBezTo>
                <a:cubicBezTo>
                  <a:pt x="16" y="341"/>
                  <a:pt x="12" y="342"/>
                  <a:pt x="12" y="345"/>
                </a:cubicBezTo>
                <a:cubicBezTo>
                  <a:pt x="12" y="347"/>
                  <a:pt x="20" y="349"/>
                  <a:pt x="20" y="349"/>
                </a:cubicBezTo>
                <a:cubicBezTo>
                  <a:pt x="17" y="350"/>
                  <a:pt x="17" y="350"/>
                  <a:pt x="17" y="350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7" y="350"/>
                  <a:pt x="7" y="350"/>
                  <a:pt x="7" y="350"/>
                </a:cubicBezTo>
                <a:cubicBezTo>
                  <a:pt x="5" y="355"/>
                  <a:pt x="5" y="355"/>
                  <a:pt x="5" y="355"/>
                </a:cubicBezTo>
                <a:cubicBezTo>
                  <a:pt x="5" y="355"/>
                  <a:pt x="0" y="353"/>
                  <a:pt x="0" y="356"/>
                </a:cubicBezTo>
                <a:cubicBezTo>
                  <a:pt x="0" y="359"/>
                  <a:pt x="7" y="370"/>
                  <a:pt x="7" y="370"/>
                </a:cubicBezTo>
                <a:cubicBezTo>
                  <a:pt x="6" y="376"/>
                  <a:pt x="6" y="376"/>
                  <a:pt x="6" y="376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3" y="377"/>
                  <a:pt x="15" y="384"/>
                  <a:pt x="22" y="384"/>
                </a:cubicBezTo>
                <a:cubicBezTo>
                  <a:pt x="30" y="385"/>
                  <a:pt x="33" y="379"/>
                  <a:pt x="33" y="379"/>
                </a:cubicBezTo>
                <a:close/>
              </a:path>
            </a:pathLst>
          </a:custGeom>
          <a:solidFill>
            <a:srgbClr val="FF990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" name="Freeform 141" descr="© INSCALE GmbH, 18.06.2010"/>
          <p:cNvSpPr>
            <a:spLocks noEditPoints="1"/>
          </p:cNvSpPr>
          <p:nvPr/>
        </p:nvSpPr>
        <p:spPr bwMode="auto">
          <a:xfrm>
            <a:off x="3426301" y="3446827"/>
            <a:ext cx="460454" cy="522889"/>
          </a:xfrm>
          <a:custGeom>
            <a:avLst/>
            <a:gdLst/>
            <a:ahLst/>
            <a:cxnLst>
              <a:cxn ang="0">
                <a:pos x="55" y="68"/>
              </a:cxn>
              <a:cxn ang="0">
                <a:pos x="52" y="60"/>
              </a:cxn>
              <a:cxn ang="0">
                <a:pos x="57" y="74"/>
              </a:cxn>
              <a:cxn ang="0">
                <a:pos x="45" y="85"/>
              </a:cxn>
              <a:cxn ang="0">
                <a:pos x="56" y="117"/>
              </a:cxn>
              <a:cxn ang="0">
                <a:pos x="49" y="119"/>
              </a:cxn>
              <a:cxn ang="0">
                <a:pos x="201" y="95"/>
              </a:cxn>
              <a:cxn ang="0">
                <a:pos x="183" y="84"/>
              </a:cxn>
              <a:cxn ang="0">
                <a:pos x="159" y="82"/>
              </a:cxn>
              <a:cxn ang="0">
                <a:pos x="142" y="53"/>
              </a:cxn>
              <a:cxn ang="0">
                <a:pos x="149" y="43"/>
              </a:cxn>
              <a:cxn ang="0">
                <a:pos x="170" y="36"/>
              </a:cxn>
              <a:cxn ang="0">
                <a:pos x="186" y="20"/>
              </a:cxn>
              <a:cxn ang="0">
                <a:pos x="184" y="9"/>
              </a:cxn>
              <a:cxn ang="0">
                <a:pos x="174" y="22"/>
              </a:cxn>
              <a:cxn ang="0">
                <a:pos x="172" y="17"/>
              </a:cxn>
              <a:cxn ang="0">
                <a:pos x="168" y="13"/>
              </a:cxn>
              <a:cxn ang="0">
                <a:pos x="161" y="13"/>
              </a:cxn>
              <a:cxn ang="0">
                <a:pos x="145" y="8"/>
              </a:cxn>
              <a:cxn ang="0">
                <a:pos x="131" y="26"/>
              </a:cxn>
              <a:cxn ang="0">
                <a:pos x="126" y="44"/>
              </a:cxn>
              <a:cxn ang="0">
                <a:pos x="125" y="52"/>
              </a:cxn>
              <a:cxn ang="0">
                <a:pos x="103" y="56"/>
              </a:cxn>
              <a:cxn ang="0">
                <a:pos x="84" y="51"/>
              </a:cxn>
              <a:cxn ang="0">
                <a:pos x="67" y="47"/>
              </a:cxn>
              <a:cxn ang="0">
                <a:pos x="63" y="57"/>
              </a:cxn>
              <a:cxn ang="0">
                <a:pos x="64" y="70"/>
              </a:cxn>
              <a:cxn ang="0">
                <a:pos x="58" y="79"/>
              </a:cxn>
              <a:cxn ang="0">
                <a:pos x="44" y="90"/>
              </a:cxn>
              <a:cxn ang="0">
                <a:pos x="55" y="104"/>
              </a:cxn>
              <a:cxn ang="0">
                <a:pos x="62" y="107"/>
              </a:cxn>
              <a:cxn ang="0">
                <a:pos x="84" y="121"/>
              </a:cxn>
              <a:cxn ang="0">
                <a:pos x="60" y="135"/>
              </a:cxn>
              <a:cxn ang="0">
                <a:pos x="47" y="150"/>
              </a:cxn>
              <a:cxn ang="0">
                <a:pos x="71" y="152"/>
              </a:cxn>
              <a:cxn ang="0">
                <a:pos x="75" y="159"/>
              </a:cxn>
              <a:cxn ang="0">
                <a:pos x="34" y="164"/>
              </a:cxn>
              <a:cxn ang="0">
                <a:pos x="21" y="172"/>
              </a:cxn>
              <a:cxn ang="0">
                <a:pos x="19" y="181"/>
              </a:cxn>
              <a:cxn ang="0">
                <a:pos x="2" y="199"/>
              </a:cxn>
              <a:cxn ang="0">
                <a:pos x="14" y="210"/>
              </a:cxn>
              <a:cxn ang="0">
                <a:pos x="33" y="211"/>
              </a:cxn>
              <a:cxn ang="0">
                <a:pos x="22" y="224"/>
              </a:cxn>
              <a:cxn ang="0">
                <a:pos x="35" y="230"/>
              </a:cxn>
              <a:cxn ang="0">
                <a:pos x="61" y="230"/>
              </a:cxn>
              <a:cxn ang="0">
                <a:pos x="87" y="215"/>
              </a:cxn>
              <a:cxn ang="0">
                <a:pos x="112" y="218"/>
              </a:cxn>
              <a:cxn ang="0">
                <a:pos x="141" y="204"/>
              </a:cxn>
              <a:cxn ang="0">
                <a:pos x="150" y="210"/>
              </a:cxn>
              <a:cxn ang="0">
                <a:pos x="164" y="201"/>
              </a:cxn>
              <a:cxn ang="0">
                <a:pos x="184" y="177"/>
              </a:cxn>
              <a:cxn ang="0">
                <a:pos x="195" y="135"/>
              </a:cxn>
              <a:cxn ang="0">
                <a:pos x="204" y="102"/>
              </a:cxn>
            </a:cxnLst>
            <a:rect l="0" t="0" r="r" b="b"/>
            <a:pathLst>
              <a:path w="204" h="232">
                <a:moveTo>
                  <a:pt x="134" y="14"/>
                </a:moveTo>
                <a:cubicBezTo>
                  <a:pt x="131" y="17"/>
                  <a:pt x="131" y="17"/>
                  <a:pt x="131" y="17"/>
                </a:cubicBezTo>
                <a:cubicBezTo>
                  <a:pt x="135" y="19"/>
                  <a:pt x="135" y="19"/>
                  <a:pt x="135" y="19"/>
                </a:cubicBezTo>
                <a:lnTo>
                  <a:pt x="134" y="14"/>
                </a:lnTo>
                <a:close/>
                <a:moveTo>
                  <a:pt x="55" y="68"/>
                </a:moveTo>
                <a:cubicBezTo>
                  <a:pt x="55" y="70"/>
                  <a:pt x="57" y="71"/>
                  <a:pt x="57" y="7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0"/>
                  <a:pt x="60" y="60"/>
                  <a:pt x="60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51" y="64"/>
                  <a:pt x="52" y="64"/>
                </a:cubicBezTo>
                <a:cubicBezTo>
                  <a:pt x="53" y="64"/>
                  <a:pt x="55" y="66"/>
                  <a:pt x="55" y="68"/>
                </a:cubicBezTo>
                <a:close/>
                <a:moveTo>
                  <a:pt x="57" y="77"/>
                </a:moveTo>
                <a:cubicBezTo>
                  <a:pt x="57" y="74"/>
                  <a:pt x="57" y="74"/>
                  <a:pt x="57" y="74"/>
                </a:cubicBezTo>
                <a:cubicBezTo>
                  <a:pt x="53" y="76"/>
                  <a:pt x="53" y="76"/>
                  <a:pt x="53" y="76"/>
                </a:cubicBezTo>
                <a:lnTo>
                  <a:pt x="57" y="77"/>
                </a:lnTo>
                <a:close/>
                <a:moveTo>
                  <a:pt x="42" y="84"/>
                </a:moveTo>
                <a:cubicBezTo>
                  <a:pt x="42" y="86"/>
                  <a:pt x="42" y="86"/>
                  <a:pt x="42" y="86"/>
                </a:cubicBezTo>
                <a:cubicBezTo>
                  <a:pt x="45" y="85"/>
                  <a:pt x="45" y="85"/>
                  <a:pt x="45" y="85"/>
                </a:cubicBezTo>
                <a:lnTo>
                  <a:pt x="42" y="84"/>
                </a:lnTo>
                <a:close/>
                <a:moveTo>
                  <a:pt x="56" y="117"/>
                </a:move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5" y="112"/>
                  <a:pt x="55" y="112"/>
                </a:cubicBezTo>
                <a:lnTo>
                  <a:pt x="56" y="117"/>
                </a:lnTo>
                <a:close/>
                <a:moveTo>
                  <a:pt x="49" y="119"/>
                </a:moveTo>
                <a:cubicBezTo>
                  <a:pt x="55" y="123"/>
                  <a:pt x="55" y="123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1" y="119"/>
                  <a:pt x="51" y="119"/>
                  <a:pt x="51" y="119"/>
                </a:cubicBezTo>
                <a:lnTo>
                  <a:pt x="49" y="119"/>
                </a:lnTo>
                <a:close/>
                <a:moveTo>
                  <a:pt x="55" y="126"/>
                </a:moveTo>
                <a:cubicBezTo>
                  <a:pt x="58" y="126"/>
                  <a:pt x="58" y="126"/>
                  <a:pt x="58" y="126"/>
                </a:cubicBezTo>
                <a:cubicBezTo>
                  <a:pt x="56" y="124"/>
                  <a:pt x="56" y="124"/>
                  <a:pt x="56" y="124"/>
                </a:cubicBezTo>
                <a:lnTo>
                  <a:pt x="55" y="126"/>
                </a:lnTo>
                <a:close/>
                <a:moveTo>
                  <a:pt x="201" y="95"/>
                </a:moveTo>
                <a:cubicBezTo>
                  <a:pt x="199" y="91"/>
                  <a:pt x="199" y="91"/>
                  <a:pt x="199" y="91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2" y="94"/>
                  <a:pt x="186" y="94"/>
                </a:cubicBezTo>
                <a:cubicBezTo>
                  <a:pt x="181" y="94"/>
                  <a:pt x="188" y="85"/>
                  <a:pt x="188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2" y="68"/>
                  <a:pt x="177" y="67"/>
                </a:cubicBezTo>
                <a:cubicBezTo>
                  <a:pt x="172" y="66"/>
                  <a:pt x="169" y="73"/>
                  <a:pt x="169" y="73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67" y="83"/>
                  <a:pt x="159" y="82"/>
                </a:cubicBezTo>
                <a:cubicBezTo>
                  <a:pt x="152" y="82"/>
                  <a:pt x="150" y="75"/>
                  <a:pt x="150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37" y="57"/>
                  <a:pt x="137" y="54"/>
                </a:cubicBezTo>
                <a:cubicBezTo>
                  <a:pt x="137" y="51"/>
                  <a:pt x="142" y="53"/>
                  <a:pt x="142" y="53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7"/>
                  <a:pt x="149" y="45"/>
                  <a:pt x="149" y="43"/>
                </a:cubicBezTo>
                <a:cubicBezTo>
                  <a:pt x="149" y="40"/>
                  <a:pt x="153" y="39"/>
                  <a:pt x="154" y="39"/>
                </a:cubicBezTo>
                <a:cubicBezTo>
                  <a:pt x="156" y="39"/>
                  <a:pt x="157" y="43"/>
                  <a:pt x="157" y="43"/>
                </a:cubicBezTo>
                <a:cubicBezTo>
                  <a:pt x="157" y="43"/>
                  <a:pt x="159" y="41"/>
                  <a:pt x="161" y="41"/>
                </a:cubicBezTo>
                <a:cubicBezTo>
                  <a:pt x="165" y="41"/>
                  <a:pt x="164" y="43"/>
                  <a:pt x="164" y="43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94" y="17"/>
                  <a:pt x="194" y="15"/>
                </a:cubicBezTo>
                <a:cubicBezTo>
                  <a:pt x="195" y="13"/>
                  <a:pt x="189" y="9"/>
                  <a:pt x="189" y="9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3" y="0"/>
                  <a:pt x="182" y="1"/>
                </a:cubicBezTo>
                <a:cubicBezTo>
                  <a:pt x="181" y="3"/>
                  <a:pt x="185" y="9"/>
                  <a:pt x="184" y="9"/>
                </a:cubicBezTo>
                <a:cubicBezTo>
                  <a:pt x="184" y="10"/>
                  <a:pt x="182" y="7"/>
                  <a:pt x="182" y="7"/>
                </a:cubicBezTo>
                <a:cubicBezTo>
                  <a:pt x="175" y="6"/>
                  <a:pt x="175" y="6"/>
                  <a:pt x="175" y="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71" y="21"/>
                  <a:pt x="172" y="17"/>
                </a:cubicBezTo>
                <a:cubicBezTo>
                  <a:pt x="172" y="15"/>
                  <a:pt x="170" y="12"/>
                  <a:pt x="170" y="11"/>
                </a:cubicBezTo>
                <a:cubicBezTo>
                  <a:pt x="170" y="9"/>
                  <a:pt x="171" y="7"/>
                  <a:pt x="171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6" y="10"/>
                  <a:pt x="169" y="11"/>
                  <a:pt x="168" y="13"/>
                </a:cubicBezTo>
                <a:cubicBezTo>
                  <a:pt x="168" y="15"/>
                  <a:pt x="166" y="16"/>
                  <a:pt x="166" y="16"/>
                </a:cubicBezTo>
                <a:cubicBezTo>
                  <a:pt x="166" y="16"/>
                  <a:pt x="166" y="13"/>
                  <a:pt x="165" y="12"/>
                </a:cubicBezTo>
                <a:cubicBezTo>
                  <a:pt x="164" y="11"/>
                  <a:pt x="164" y="7"/>
                  <a:pt x="164" y="7"/>
                </a:cubicBezTo>
                <a:cubicBezTo>
                  <a:pt x="161" y="7"/>
                  <a:pt x="161" y="7"/>
                  <a:pt x="161" y="7"/>
                </a:cubicBezTo>
                <a:cubicBezTo>
                  <a:pt x="161" y="7"/>
                  <a:pt x="162" y="13"/>
                  <a:pt x="161" y="13"/>
                </a:cubicBezTo>
                <a:cubicBezTo>
                  <a:pt x="160" y="14"/>
                  <a:pt x="159" y="11"/>
                  <a:pt x="159" y="11"/>
                </a:cubicBezTo>
                <a:cubicBezTo>
                  <a:pt x="157" y="9"/>
                  <a:pt x="157" y="9"/>
                  <a:pt x="157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3" y="13"/>
                  <a:pt x="142" y="14"/>
                </a:cubicBezTo>
                <a:cubicBezTo>
                  <a:pt x="140" y="15"/>
                  <a:pt x="138" y="15"/>
                  <a:pt x="138" y="1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29"/>
                  <a:pt x="124" y="27"/>
                  <a:pt x="121" y="30"/>
                </a:cubicBezTo>
                <a:cubicBezTo>
                  <a:pt x="118" y="32"/>
                  <a:pt x="118" y="40"/>
                  <a:pt x="124" y="40"/>
                </a:cubicBezTo>
                <a:cubicBezTo>
                  <a:pt x="131" y="40"/>
                  <a:pt x="129" y="42"/>
                  <a:pt x="129" y="42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9" y="62"/>
                  <a:pt x="118" y="63"/>
                </a:cubicBezTo>
                <a:cubicBezTo>
                  <a:pt x="117" y="64"/>
                  <a:pt x="115" y="66"/>
                  <a:pt x="115" y="6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3"/>
                  <a:pt x="105" y="56"/>
                  <a:pt x="103" y="56"/>
                </a:cubicBezTo>
                <a:cubicBezTo>
                  <a:pt x="100" y="56"/>
                  <a:pt x="95" y="61"/>
                  <a:pt x="95" y="61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5"/>
                  <a:pt x="93" y="55"/>
                  <a:pt x="93" y="55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86" y="51"/>
                  <a:pt x="84" y="51"/>
                </a:cubicBezTo>
                <a:cubicBezTo>
                  <a:pt x="80" y="49"/>
                  <a:pt x="75" y="44"/>
                  <a:pt x="73" y="45"/>
                </a:cubicBezTo>
                <a:cubicBezTo>
                  <a:pt x="72" y="45"/>
                  <a:pt x="70" y="46"/>
                  <a:pt x="7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2" y="51"/>
                  <a:pt x="62" y="51"/>
                  <a:pt x="62" y="51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55" y="73"/>
                  <a:pt x="60" y="73"/>
                </a:cubicBezTo>
                <a:cubicBezTo>
                  <a:pt x="64" y="74"/>
                  <a:pt x="73" y="74"/>
                  <a:pt x="73" y="74"/>
                </a:cubicBezTo>
                <a:cubicBezTo>
                  <a:pt x="70" y="80"/>
                  <a:pt x="70" y="80"/>
                  <a:pt x="70" y="80"/>
                </a:cubicBezTo>
                <a:cubicBezTo>
                  <a:pt x="58" y="79"/>
                  <a:pt x="58" y="79"/>
                  <a:pt x="58" y="79"/>
                </a:cubicBezTo>
                <a:cubicBezTo>
                  <a:pt x="56" y="87"/>
                  <a:pt x="56" y="87"/>
                  <a:pt x="56" y="87"/>
                </a:cubicBezTo>
                <a:cubicBezTo>
                  <a:pt x="62" y="93"/>
                  <a:pt x="62" y="93"/>
                  <a:pt x="62" y="93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0"/>
                  <a:pt x="47" y="93"/>
                  <a:pt x="46" y="95"/>
                </a:cubicBezTo>
                <a:cubicBezTo>
                  <a:pt x="44" y="99"/>
                  <a:pt x="42" y="98"/>
                  <a:pt x="42" y="98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64" y="119"/>
                  <a:pt x="69" y="119"/>
                </a:cubicBezTo>
                <a:cubicBezTo>
                  <a:pt x="74" y="119"/>
                  <a:pt x="84" y="121"/>
                  <a:pt x="84" y="12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78" y="129"/>
                  <a:pt x="76" y="129"/>
                </a:cubicBezTo>
                <a:cubicBezTo>
                  <a:pt x="74" y="129"/>
                  <a:pt x="70" y="124"/>
                  <a:pt x="70" y="124"/>
                </a:cubicBezTo>
                <a:cubicBezTo>
                  <a:pt x="70" y="124"/>
                  <a:pt x="67" y="129"/>
                  <a:pt x="64" y="131"/>
                </a:cubicBezTo>
                <a:cubicBezTo>
                  <a:pt x="62" y="132"/>
                  <a:pt x="60" y="135"/>
                  <a:pt x="60" y="135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1" y="140"/>
                  <a:pt x="58" y="142"/>
                </a:cubicBezTo>
                <a:cubicBezTo>
                  <a:pt x="56" y="145"/>
                  <a:pt x="54" y="148"/>
                  <a:pt x="54" y="148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3"/>
                  <a:pt x="53" y="159"/>
                  <a:pt x="60" y="157"/>
                </a:cubicBezTo>
                <a:cubicBezTo>
                  <a:pt x="67" y="156"/>
                  <a:pt x="71" y="152"/>
                  <a:pt x="71" y="152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4" y="169"/>
                  <a:pt x="9" y="171"/>
                </a:cubicBezTo>
                <a:cubicBezTo>
                  <a:pt x="5" y="173"/>
                  <a:pt x="0" y="175"/>
                  <a:pt x="4" y="178"/>
                </a:cubicBezTo>
                <a:cubicBezTo>
                  <a:pt x="9" y="179"/>
                  <a:pt x="17" y="181"/>
                  <a:pt x="19" y="181"/>
                </a:cubicBezTo>
                <a:cubicBezTo>
                  <a:pt x="21" y="181"/>
                  <a:pt x="30" y="180"/>
                  <a:pt x="29" y="182"/>
                </a:cubicBezTo>
                <a:cubicBezTo>
                  <a:pt x="28" y="184"/>
                  <a:pt x="22" y="188"/>
                  <a:pt x="16" y="188"/>
                </a:cubicBezTo>
                <a:cubicBezTo>
                  <a:pt x="10" y="188"/>
                  <a:pt x="10" y="190"/>
                  <a:pt x="9" y="192"/>
                </a:cubicBezTo>
                <a:cubicBezTo>
                  <a:pt x="7" y="193"/>
                  <a:pt x="2" y="193"/>
                  <a:pt x="2" y="193"/>
                </a:cubicBezTo>
                <a:cubicBezTo>
                  <a:pt x="2" y="199"/>
                  <a:pt x="2" y="199"/>
                  <a:pt x="2" y="199"/>
                </a:cubicBezTo>
                <a:cubicBezTo>
                  <a:pt x="2" y="199"/>
                  <a:pt x="8" y="196"/>
                  <a:pt x="8" y="198"/>
                </a:cubicBezTo>
                <a:cubicBezTo>
                  <a:pt x="8" y="200"/>
                  <a:pt x="10" y="204"/>
                  <a:pt x="10" y="204"/>
                </a:cubicBezTo>
                <a:cubicBezTo>
                  <a:pt x="30" y="202"/>
                  <a:pt x="30" y="202"/>
                  <a:pt x="30" y="202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7" y="214"/>
                  <a:pt x="7" y="214"/>
                  <a:pt x="7" y="214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29" y="215"/>
                  <a:pt x="26" y="216"/>
                </a:cubicBezTo>
                <a:cubicBezTo>
                  <a:pt x="23" y="216"/>
                  <a:pt x="18" y="220"/>
                  <a:pt x="18" y="220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8" y="219"/>
                  <a:pt x="23" y="224"/>
                  <a:pt x="22" y="224"/>
                </a:cubicBezTo>
                <a:cubicBezTo>
                  <a:pt x="20" y="224"/>
                  <a:pt x="16" y="225"/>
                  <a:pt x="16" y="225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0"/>
                  <a:pt x="40" y="232"/>
                  <a:pt x="42" y="231"/>
                </a:cubicBezTo>
                <a:cubicBezTo>
                  <a:pt x="44" y="229"/>
                  <a:pt x="46" y="228"/>
                  <a:pt x="46" y="228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61" y="230"/>
                  <a:pt x="61" y="230"/>
                  <a:pt x="61" y="230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83" y="228"/>
                  <a:pt x="82" y="222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213"/>
                  <a:pt x="85" y="212"/>
                  <a:pt x="87" y="215"/>
                </a:cubicBezTo>
                <a:cubicBezTo>
                  <a:pt x="90" y="219"/>
                  <a:pt x="85" y="218"/>
                  <a:pt x="85" y="220"/>
                </a:cubicBezTo>
                <a:cubicBezTo>
                  <a:pt x="85" y="222"/>
                  <a:pt x="87" y="224"/>
                  <a:pt x="91" y="222"/>
                </a:cubicBezTo>
                <a:cubicBezTo>
                  <a:pt x="96" y="222"/>
                  <a:pt x="103" y="218"/>
                  <a:pt x="103" y="218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9" y="220"/>
                  <a:pt x="112" y="218"/>
                </a:cubicBezTo>
                <a:cubicBezTo>
                  <a:pt x="117" y="216"/>
                  <a:pt x="116" y="210"/>
                  <a:pt x="116" y="210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3" y="214"/>
                  <a:pt x="157" y="214"/>
                </a:cubicBezTo>
                <a:cubicBezTo>
                  <a:pt x="161" y="214"/>
                  <a:pt x="169" y="213"/>
                  <a:pt x="169" y="213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82" y="178"/>
                  <a:pt x="184" y="177"/>
                </a:cubicBezTo>
                <a:cubicBezTo>
                  <a:pt x="187" y="175"/>
                  <a:pt x="192" y="170"/>
                  <a:pt x="193" y="161"/>
                </a:cubicBezTo>
                <a:cubicBezTo>
                  <a:pt x="193" y="149"/>
                  <a:pt x="193" y="149"/>
                  <a:pt x="193" y="149"/>
                </a:cubicBezTo>
                <a:cubicBezTo>
                  <a:pt x="193" y="149"/>
                  <a:pt x="186" y="145"/>
                  <a:pt x="188" y="142"/>
                </a:cubicBezTo>
                <a:cubicBezTo>
                  <a:pt x="191" y="140"/>
                  <a:pt x="194" y="141"/>
                  <a:pt x="194" y="141"/>
                </a:cubicBezTo>
                <a:cubicBezTo>
                  <a:pt x="194" y="141"/>
                  <a:pt x="194" y="137"/>
                  <a:pt x="195" y="135"/>
                </a:cubicBezTo>
                <a:cubicBezTo>
                  <a:pt x="197" y="134"/>
                  <a:pt x="200" y="132"/>
                  <a:pt x="199" y="130"/>
                </a:cubicBezTo>
                <a:cubicBezTo>
                  <a:pt x="197" y="127"/>
                  <a:pt x="194" y="119"/>
                  <a:pt x="194" y="119"/>
                </a:cubicBezTo>
                <a:cubicBezTo>
                  <a:pt x="194" y="119"/>
                  <a:pt x="197" y="117"/>
                  <a:pt x="197" y="112"/>
                </a:cubicBezTo>
                <a:cubicBezTo>
                  <a:pt x="197" y="107"/>
                  <a:pt x="190" y="104"/>
                  <a:pt x="193" y="102"/>
                </a:cubicBezTo>
                <a:cubicBezTo>
                  <a:pt x="197" y="99"/>
                  <a:pt x="203" y="103"/>
                  <a:pt x="204" y="102"/>
                </a:cubicBezTo>
                <a:cubicBezTo>
                  <a:pt x="204" y="101"/>
                  <a:pt x="201" y="95"/>
                  <a:pt x="201" y="9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8" name="Freeform 142" descr="© INSCALE GmbH, 18.06.2010"/>
          <p:cNvSpPr>
            <a:spLocks noEditPoints="1"/>
          </p:cNvSpPr>
          <p:nvPr/>
        </p:nvSpPr>
        <p:spPr bwMode="auto">
          <a:xfrm>
            <a:off x="3808712" y="4227258"/>
            <a:ext cx="1415701" cy="1470331"/>
          </a:xfrm>
          <a:custGeom>
            <a:avLst/>
            <a:gdLst/>
            <a:ahLst/>
            <a:cxnLst>
              <a:cxn ang="0">
                <a:pos x="540" y="142"/>
              </a:cxn>
              <a:cxn ang="0">
                <a:pos x="511" y="136"/>
              </a:cxn>
              <a:cxn ang="0">
                <a:pos x="481" y="122"/>
              </a:cxn>
              <a:cxn ang="0">
                <a:pos x="450" y="105"/>
              </a:cxn>
              <a:cxn ang="0">
                <a:pos x="432" y="71"/>
              </a:cxn>
              <a:cxn ang="0">
                <a:pos x="405" y="74"/>
              </a:cxn>
              <a:cxn ang="0">
                <a:pos x="378" y="42"/>
              </a:cxn>
              <a:cxn ang="0">
                <a:pos x="355" y="28"/>
              </a:cxn>
              <a:cxn ang="0">
                <a:pos x="345" y="8"/>
              </a:cxn>
              <a:cxn ang="0">
                <a:pos x="295" y="48"/>
              </a:cxn>
              <a:cxn ang="0">
                <a:pos x="236" y="78"/>
              </a:cxn>
              <a:cxn ang="0">
                <a:pos x="211" y="105"/>
              </a:cxn>
              <a:cxn ang="0">
                <a:pos x="167" y="79"/>
              </a:cxn>
              <a:cxn ang="0">
                <a:pos x="144" y="74"/>
              </a:cxn>
              <a:cxn ang="0">
                <a:pos x="149" y="114"/>
              </a:cxn>
              <a:cxn ang="0">
                <a:pos x="130" y="130"/>
              </a:cxn>
              <a:cxn ang="0">
                <a:pos x="112" y="127"/>
              </a:cxn>
              <a:cxn ang="0">
                <a:pos x="50" y="114"/>
              </a:cxn>
              <a:cxn ang="0">
                <a:pos x="4" y="130"/>
              </a:cxn>
              <a:cxn ang="0">
                <a:pos x="8" y="138"/>
              </a:cxn>
              <a:cxn ang="0">
                <a:pos x="1" y="153"/>
              </a:cxn>
              <a:cxn ang="0">
                <a:pos x="35" y="169"/>
              </a:cxn>
              <a:cxn ang="0">
                <a:pos x="66" y="181"/>
              </a:cxn>
              <a:cxn ang="0">
                <a:pos x="73" y="194"/>
              </a:cxn>
              <a:cxn ang="0">
                <a:pos x="97" y="220"/>
              </a:cxn>
              <a:cxn ang="0">
                <a:pos x="97" y="226"/>
              </a:cxn>
              <a:cxn ang="0">
                <a:pos x="109" y="273"/>
              </a:cxn>
              <a:cxn ang="0">
                <a:pos x="138" y="306"/>
              </a:cxn>
              <a:cxn ang="0">
                <a:pos x="151" y="375"/>
              </a:cxn>
              <a:cxn ang="0">
                <a:pos x="129" y="338"/>
              </a:cxn>
              <a:cxn ang="0">
                <a:pos x="113" y="406"/>
              </a:cxn>
              <a:cxn ang="0">
                <a:pos x="83" y="479"/>
              </a:cxn>
              <a:cxn ang="0">
                <a:pos x="94" y="501"/>
              </a:cxn>
              <a:cxn ang="0">
                <a:pos x="125" y="515"/>
              </a:cxn>
              <a:cxn ang="0">
                <a:pos x="167" y="530"/>
              </a:cxn>
              <a:cxn ang="0">
                <a:pos x="207" y="532"/>
              </a:cxn>
              <a:cxn ang="0">
                <a:pos x="237" y="545"/>
              </a:cxn>
              <a:cxn ang="0">
                <a:pos x="254" y="567"/>
              </a:cxn>
              <a:cxn ang="0">
                <a:pos x="309" y="567"/>
              </a:cxn>
              <a:cxn ang="0">
                <a:pos x="307" y="530"/>
              </a:cxn>
              <a:cxn ang="0">
                <a:pos x="332" y="506"/>
              </a:cxn>
              <a:cxn ang="0">
                <a:pos x="355" y="498"/>
              </a:cxn>
              <a:cxn ang="0">
                <a:pos x="406" y="517"/>
              </a:cxn>
              <a:cxn ang="0">
                <a:pos x="448" y="534"/>
              </a:cxn>
              <a:cxn ang="0">
                <a:pos x="469" y="533"/>
              </a:cxn>
              <a:cxn ang="0">
                <a:pos x="497" y="509"/>
              </a:cxn>
              <a:cxn ang="0">
                <a:pos x="528" y="496"/>
              </a:cxn>
              <a:cxn ang="0">
                <a:pos x="502" y="437"/>
              </a:cxn>
              <a:cxn ang="0">
                <a:pos x="494" y="403"/>
              </a:cxn>
              <a:cxn ang="0">
                <a:pos x="499" y="362"/>
              </a:cxn>
              <a:cxn ang="0">
                <a:pos x="502" y="325"/>
              </a:cxn>
              <a:cxn ang="0">
                <a:pos x="464" y="336"/>
              </a:cxn>
              <a:cxn ang="0">
                <a:pos x="488" y="284"/>
              </a:cxn>
              <a:cxn ang="0">
                <a:pos x="536" y="252"/>
              </a:cxn>
              <a:cxn ang="0">
                <a:pos x="557" y="179"/>
              </a:cxn>
              <a:cxn ang="0">
                <a:pos x="619" y="558"/>
              </a:cxn>
              <a:cxn ang="0">
                <a:pos x="583" y="572"/>
              </a:cxn>
              <a:cxn ang="0">
                <a:pos x="573" y="596"/>
              </a:cxn>
              <a:cxn ang="0">
                <a:pos x="577" y="627"/>
              </a:cxn>
              <a:cxn ang="0">
                <a:pos x="597" y="646"/>
              </a:cxn>
              <a:cxn ang="0">
                <a:pos x="621" y="571"/>
              </a:cxn>
              <a:cxn ang="0">
                <a:pos x="126" y="100"/>
              </a:cxn>
              <a:cxn ang="0">
                <a:pos x="113" y="75"/>
              </a:cxn>
            </a:cxnLst>
            <a:rect l="0" t="0" r="r" b="b"/>
            <a:pathLst>
              <a:path w="626" h="652">
                <a:moveTo>
                  <a:pt x="575" y="156"/>
                </a:moveTo>
                <a:cubicBezTo>
                  <a:pt x="572" y="155"/>
                  <a:pt x="563" y="148"/>
                  <a:pt x="560" y="151"/>
                </a:cubicBezTo>
                <a:cubicBezTo>
                  <a:pt x="559" y="153"/>
                  <a:pt x="549" y="148"/>
                  <a:pt x="547" y="147"/>
                </a:cubicBezTo>
                <a:cubicBezTo>
                  <a:pt x="546" y="147"/>
                  <a:pt x="542" y="142"/>
                  <a:pt x="544" y="142"/>
                </a:cubicBezTo>
                <a:cubicBezTo>
                  <a:pt x="543" y="142"/>
                  <a:pt x="542" y="141"/>
                  <a:pt x="541" y="141"/>
                </a:cubicBezTo>
                <a:cubicBezTo>
                  <a:pt x="538" y="141"/>
                  <a:pt x="540" y="142"/>
                  <a:pt x="540" y="142"/>
                </a:cubicBezTo>
                <a:cubicBezTo>
                  <a:pt x="537" y="143"/>
                  <a:pt x="537" y="144"/>
                  <a:pt x="536" y="144"/>
                </a:cubicBezTo>
                <a:cubicBezTo>
                  <a:pt x="534" y="144"/>
                  <a:pt x="528" y="141"/>
                  <a:pt x="528" y="141"/>
                </a:cubicBezTo>
                <a:cubicBezTo>
                  <a:pt x="526" y="141"/>
                  <a:pt x="525" y="147"/>
                  <a:pt x="524" y="140"/>
                </a:cubicBezTo>
                <a:cubicBezTo>
                  <a:pt x="524" y="138"/>
                  <a:pt x="519" y="137"/>
                  <a:pt x="516" y="137"/>
                </a:cubicBezTo>
                <a:cubicBezTo>
                  <a:pt x="518" y="140"/>
                  <a:pt x="516" y="140"/>
                  <a:pt x="513" y="140"/>
                </a:cubicBezTo>
                <a:cubicBezTo>
                  <a:pt x="510" y="139"/>
                  <a:pt x="512" y="138"/>
                  <a:pt x="511" y="136"/>
                </a:cubicBezTo>
                <a:cubicBezTo>
                  <a:pt x="511" y="137"/>
                  <a:pt x="505" y="126"/>
                  <a:pt x="504" y="127"/>
                </a:cubicBezTo>
                <a:cubicBezTo>
                  <a:pt x="506" y="126"/>
                  <a:pt x="506" y="123"/>
                  <a:pt x="505" y="122"/>
                </a:cubicBezTo>
                <a:cubicBezTo>
                  <a:pt x="503" y="120"/>
                  <a:pt x="500" y="120"/>
                  <a:pt x="498" y="119"/>
                </a:cubicBezTo>
                <a:cubicBezTo>
                  <a:pt x="496" y="120"/>
                  <a:pt x="495" y="120"/>
                  <a:pt x="494" y="120"/>
                </a:cubicBezTo>
                <a:cubicBezTo>
                  <a:pt x="492" y="120"/>
                  <a:pt x="492" y="118"/>
                  <a:pt x="489" y="118"/>
                </a:cubicBezTo>
                <a:cubicBezTo>
                  <a:pt x="486" y="117"/>
                  <a:pt x="488" y="122"/>
                  <a:pt x="481" y="122"/>
                </a:cubicBezTo>
                <a:cubicBezTo>
                  <a:pt x="476" y="123"/>
                  <a:pt x="476" y="117"/>
                  <a:pt x="476" y="117"/>
                </a:cubicBezTo>
                <a:cubicBezTo>
                  <a:pt x="471" y="115"/>
                  <a:pt x="471" y="115"/>
                  <a:pt x="471" y="115"/>
                </a:cubicBezTo>
                <a:cubicBezTo>
                  <a:pt x="472" y="115"/>
                  <a:pt x="472" y="115"/>
                  <a:pt x="472" y="115"/>
                </a:cubicBezTo>
                <a:cubicBezTo>
                  <a:pt x="457" y="116"/>
                  <a:pt x="457" y="116"/>
                  <a:pt x="457" y="116"/>
                </a:cubicBezTo>
                <a:cubicBezTo>
                  <a:pt x="450" y="107"/>
                  <a:pt x="450" y="107"/>
                  <a:pt x="450" y="107"/>
                </a:cubicBezTo>
                <a:cubicBezTo>
                  <a:pt x="450" y="105"/>
                  <a:pt x="450" y="105"/>
                  <a:pt x="450" y="105"/>
                </a:cubicBezTo>
                <a:cubicBezTo>
                  <a:pt x="438" y="95"/>
                  <a:pt x="438" y="95"/>
                  <a:pt x="438" y="95"/>
                </a:cubicBezTo>
                <a:cubicBezTo>
                  <a:pt x="431" y="95"/>
                  <a:pt x="431" y="95"/>
                  <a:pt x="431" y="95"/>
                </a:cubicBezTo>
                <a:cubicBezTo>
                  <a:pt x="429" y="93"/>
                  <a:pt x="429" y="93"/>
                  <a:pt x="429" y="93"/>
                </a:cubicBezTo>
                <a:cubicBezTo>
                  <a:pt x="429" y="93"/>
                  <a:pt x="432" y="88"/>
                  <a:pt x="431" y="86"/>
                </a:cubicBezTo>
                <a:cubicBezTo>
                  <a:pt x="431" y="83"/>
                  <a:pt x="429" y="83"/>
                  <a:pt x="429" y="83"/>
                </a:cubicBezTo>
                <a:cubicBezTo>
                  <a:pt x="429" y="83"/>
                  <a:pt x="436" y="74"/>
                  <a:pt x="432" y="71"/>
                </a:cubicBezTo>
                <a:cubicBezTo>
                  <a:pt x="429" y="68"/>
                  <a:pt x="423" y="81"/>
                  <a:pt x="423" y="81"/>
                </a:cubicBezTo>
                <a:cubicBezTo>
                  <a:pt x="420" y="83"/>
                  <a:pt x="420" y="83"/>
                  <a:pt x="420" y="83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3" y="83"/>
                  <a:pt x="413" y="83"/>
                  <a:pt x="413" y="83"/>
                </a:cubicBezTo>
                <a:cubicBezTo>
                  <a:pt x="413" y="83"/>
                  <a:pt x="408" y="85"/>
                  <a:pt x="403" y="83"/>
                </a:cubicBezTo>
                <a:cubicBezTo>
                  <a:pt x="396" y="80"/>
                  <a:pt x="405" y="74"/>
                  <a:pt x="405" y="74"/>
                </a:cubicBezTo>
                <a:cubicBezTo>
                  <a:pt x="401" y="70"/>
                  <a:pt x="401" y="70"/>
                  <a:pt x="401" y="70"/>
                </a:cubicBezTo>
                <a:cubicBezTo>
                  <a:pt x="401" y="70"/>
                  <a:pt x="404" y="67"/>
                  <a:pt x="404" y="61"/>
                </a:cubicBezTo>
                <a:cubicBezTo>
                  <a:pt x="404" y="57"/>
                  <a:pt x="396" y="56"/>
                  <a:pt x="392" y="55"/>
                </a:cubicBezTo>
                <a:cubicBezTo>
                  <a:pt x="387" y="54"/>
                  <a:pt x="387" y="59"/>
                  <a:pt x="383" y="59"/>
                </a:cubicBezTo>
                <a:cubicBezTo>
                  <a:pt x="381" y="60"/>
                  <a:pt x="384" y="47"/>
                  <a:pt x="384" y="47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1" y="45"/>
                  <a:pt x="371" y="45"/>
                  <a:pt x="371" y="45"/>
                </a:cubicBezTo>
                <a:cubicBezTo>
                  <a:pt x="368" y="42"/>
                  <a:pt x="368" y="42"/>
                  <a:pt x="368" y="42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5" y="28"/>
                  <a:pt x="355" y="28"/>
                </a:cubicBezTo>
                <a:cubicBezTo>
                  <a:pt x="351" y="27"/>
                  <a:pt x="351" y="27"/>
                  <a:pt x="351" y="27"/>
                </a:cubicBezTo>
                <a:cubicBezTo>
                  <a:pt x="351" y="27"/>
                  <a:pt x="349" y="21"/>
                  <a:pt x="346" y="20"/>
                </a:cubicBezTo>
                <a:cubicBezTo>
                  <a:pt x="344" y="18"/>
                  <a:pt x="343" y="20"/>
                  <a:pt x="343" y="20"/>
                </a:cubicBezTo>
                <a:cubicBezTo>
                  <a:pt x="344" y="13"/>
                  <a:pt x="344" y="13"/>
                  <a:pt x="344" y="13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"/>
                  <a:pt x="344" y="1"/>
                  <a:pt x="344" y="1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28" y="5"/>
                  <a:pt x="324" y="5"/>
                </a:cubicBezTo>
                <a:cubicBezTo>
                  <a:pt x="318" y="5"/>
                  <a:pt x="306" y="0"/>
                  <a:pt x="302" y="12"/>
                </a:cubicBezTo>
                <a:cubicBezTo>
                  <a:pt x="298" y="24"/>
                  <a:pt x="295" y="48"/>
                  <a:pt x="295" y="48"/>
                </a:cubicBezTo>
                <a:cubicBezTo>
                  <a:pt x="300" y="54"/>
                  <a:pt x="300" y="54"/>
                  <a:pt x="300" y="54"/>
                </a:cubicBezTo>
                <a:cubicBezTo>
                  <a:pt x="300" y="56"/>
                  <a:pt x="300" y="56"/>
                  <a:pt x="300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4" y="53"/>
                  <a:pt x="290" y="65"/>
                  <a:pt x="277" y="69"/>
                </a:cubicBezTo>
                <a:cubicBezTo>
                  <a:pt x="264" y="72"/>
                  <a:pt x="252" y="70"/>
                  <a:pt x="252" y="70"/>
                </a:cubicBezTo>
                <a:cubicBezTo>
                  <a:pt x="252" y="70"/>
                  <a:pt x="238" y="78"/>
                  <a:pt x="236" y="78"/>
                </a:cubicBezTo>
                <a:cubicBezTo>
                  <a:pt x="231" y="78"/>
                  <a:pt x="231" y="78"/>
                  <a:pt x="231" y="78"/>
                </a:cubicBezTo>
                <a:cubicBezTo>
                  <a:pt x="231" y="78"/>
                  <a:pt x="221" y="87"/>
                  <a:pt x="225" y="91"/>
                </a:cubicBezTo>
                <a:cubicBezTo>
                  <a:pt x="229" y="95"/>
                  <a:pt x="237" y="97"/>
                  <a:pt x="237" y="97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100"/>
                  <a:pt x="185" y="94"/>
                  <a:pt x="180" y="93"/>
                </a:cubicBezTo>
                <a:cubicBezTo>
                  <a:pt x="175" y="92"/>
                  <a:pt x="170" y="94"/>
                  <a:pt x="170" y="94"/>
                </a:cubicBezTo>
                <a:cubicBezTo>
                  <a:pt x="170" y="94"/>
                  <a:pt x="169" y="92"/>
                  <a:pt x="168" y="88"/>
                </a:cubicBezTo>
                <a:cubicBezTo>
                  <a:pt x="166" y="84"/>
                  <a:pt x="163" y="80"/>
                  <a:pt x="167" y="79"/>
                </a:cubicBezTo>
                <a:cubicBezTo>
                  <a:pt x="172" y="78"/>
                  <a:pt x="170" y="76"/>
                  <a:pt x="170" y="76"/>
                </a:cubicBezTo>
                <a:cubicBezTo>
                  <a:pt x="170" y="76"/>
                  <a:pt x="168" y="67"/>
                  <a:pt x="163" y="69"/>
                </a:cubicBezTo>
                <a:cubicBezTo>
                  <a:pt x="156" y="71"/>
                  <a:pt x="153" y="72"/>
                  <a:pt x="149" y="70"/>
                </a:cubicBezTo>
                <a:cubicBezTo>
                  <a:pt x="145" y="68"/>
                  <a:pt x="143" y="63"/>
                  <a:pt x="143" y="63"/>
                </a:cubicBezTo>
                <a:cubicBezTo>
                  <a:pt x="143" y="63"/>
                  <a:pt x="142" y="65"/>
                  <a:pt x="141" y="67"/>
                </a:cubicBezTo>
                <a:cubicBezTo>
                  <a:pt x="139" y="67"/>
                  <a:pt x="145" y="73"/>
                  <a:pt x="144" y="74"/>
                </a:cubicBezTo>
                <a:cubicBezTo>
                  <a:pt x="143" y="75"/>
                  <a:pt x="141" y="78"/>
                  <a:pt x="141" y="78"/>
                </a:cubicBezTo>
                <a:cubicBezTo>
                  <a:pt x="141" y="78"/>
                  <a:pt x="144" y="88"/>
                  <a:pt x="146" y="90"/>
                </a:cubicBezTo>
                <a:cubicBezTo>
                  <a:pt x="148" y="92"/>
                  <a:pt x="148" y="97"/>
                  <a:pt x="148" y="97"/>
                </a:cubicBezTo>
                <a:cubicBezTo>
                  <a:pt x="148" y="97"/>
                  <a:pt x="151" y="97"/>
                  <a:pt x="151" y="100"/>
                </a:cubicBezTo>
                <a:cubicBezTo>
                  <a:pt x="151" y="102"/>
                  <a:pt x="146" y="106"/>
                  <a:pt x="146" y="106"/>
                </a:cubicBezTo>
                <a:cubicBezTo>
                  <a:pt x="146" y="106"/>
                  <a:pt x="149" y="111"/>
                  <a:pt x="149" y="114"/>
                </a:cubicBezTo>
                <a:cubicBezTo>
                  <a:pt x="149" y="116"/>
                  <a:pt x="144" y="122"/>
                  <a:pt x="146" y="126"/>
                </a:cubicBezTo>
                <a:cubicBezTo>
                  <a:pt x="148" y="131"/>
                  <a:pt x="153" y="136"/>
                  <a:pt x="153" y="136"/>
                </a:cubicBezTo>
                <a:cubicBezTo>
                  <a:pt x="153" y="136"/>
                  <a:pt x="151" y="138"/>
                  <a:pt x="150" y="138"/>
                </a:cubicBezTo>
                <a:cubicBezTo>
                  <a:pt x="148" y="138"/>
                  <a:pt x="146" y="136"/>
                  <a:pt x="142" y="136"/>
                </a:cubicBezTo>
                <a:cubicBezTo>
                  <a:pt x="137" y="137"/>
                  <a:pt x="132" y="139"/>
                  <a:pt x="134" y="135"/>
                </a:cubicBezTo>
                <a:cubicBezTo>
                  <a:pt x="135" y="132"/>
                  <a:pt x="134" y="130"/>
                  <a:pt x="130" y="130"/>
                </a:cubicBezTo>
                <a:cubicBezTo>
                  <a:pt x="127" y="130"/>
                  <a:pt x="127" y="133"/>
                  <a:pt x="127" y="133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33"/>
                  <a:pt x="118" y="138"/>
                  <a:pt x="116" y="135"/>
                </a:cubicBezTo>
                <a:cubicBezTo>
                  <a:pt x="115" y="132"/>
                  <a:pt x="115" y="127"/>
                  <a:pt x="112" y="127"/>
                </a:cubicBezTo>
                <a:cubicBezTo>
                  <a:pt x="109" y="128"/>
                  <a:pt x="96" y="136"/>
                  <a:pt x="96" y="136"/>
                </a:cubicBezTo>
                <a:cubicBezTo>
                  <a:pt x="96" y="136"/>
                  <a:pt x="90" y="122"/>
                  <a:pt x="88" y="120"/>
                </a:cubicBezTo>
                <a:cubicBezTo>
                  <a:pt x="86" y="117"/>
                  <a:pt x="81" y="109"/>
                  <a:pt x="81" y="10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4"/>
                  <a:pt x="50" y="117"/>
                  <a:pt x="49" y="117"/>
                </a:cubicBezTo>
                <a:cubicBezTo>
                  <a:pt x="47" y="117"/>
                  <a:pt x="40" y="116"/>
                  <a:pt x="40" y="116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1"/>
                  <a:pt x="32" y="110"/>
                  <a:pt x="21" y="114"/>
                </a:cubicBezTo>
                <a:cubicBezTo>
                  <a:pt x="10" y="116"/>
                  <a:pt x="5" y="120"/>
                  <a:pt x="5" y="120"/>
                </a:cubicBezTo>
                <a:cubicBezTo>
                  <a:pt x="5" y="120"/>
                  <a:pt x="3" y="128"/>
                  <a:pt x="4" y="130"/>
                </a:cubicBezTo>
                <a:cubicBezTo>
                  <a:pt x="5" y="132"/>
                  <a:pt x="17" y="130"/>
                  <a:pt x="17" y="130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8" y="138"/>
                  <a:pt x="8" y="138"/>
                  <a:pt x="8" y="138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0" y="142"/>
                  <a:pt x="16" y="140"/>
                  <a:pt x="19" y="142"/>
                </a:cubicBezTo>
                <a:cubicBezTo>
                  <a:pt x="21" y="146"/>
                  <a:pt x="24" y="149"/>
                  <a:pt x="2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2" y="152"/>
                  <a:pt x="13" y="157"/>
                </a:cubicBezTo>
                <a:cubicBezTo>
                  <a:pt x="15" y="164"/>
                  <a:pt x="15" y="168"/>
                  <a:pt x="15" y="168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20" y="170"/>
                  <a:pt x="25" y="157"/>
                  <a:pt x="27" y="160"/>
                </a:cubicBezTo>
                <a:cubicBezTo>
                  <a:pt x="28" y="165"/>
                  <a:pt x="27" y="167"/>
                  <a:pt x="27" y="167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5" y="174"/>
                  <a:pt x="35" y="174"/>
                  <a:pt x="35" y="174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6" y="180"/>
                  <a:pt x="66" y="181"/>
                </a:cubicBezTo>
                <a:cubicBezTo>
                  <a:pt x="65" y="182"/>
                  <a:pt x="68" y="183"/>
                  <a:pt x="67" y="183"/>
                </a:cubicBezTo>
                <a:cubicBezTo>
                  <a:pt x="66" y="184"/>
                  <a:pt x="62" y="188"/>
                  <a:pt x="62" y="188"/>
                </a:cubicBezTo>
                <a:cubicBezTo>
                  <a:pt x="62" y="188"/>
                  <a:pt x="62" y="193"/>
                  <a:pt x="64" y="193"/>
                </a:cubicBezTo>
                <a:cubicBezTo>
                  <a:pt x="67" y="193"/>
                  <a:pt x="71" y="194"/>
                  <a:pt x="71" y="194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3" y="194"/>
                  <a:pt x="78" y="189"/>
                  <a:pt x="81" y="193"/>
                </a:cubicBezTo>
                <a:cubicBezTo>
                  <a:pt x="83" y="195"/>
                  <a:pt x="74" y="197"/>
                  <a:pt x="74" y="197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1"/>
                  <a:pt x="83" y="213"/>
                  <a:pt x="86" y="216"/>
                </a:cubicBezTo>
                <a:cubicBezTo>
                  <a:pt x="88" y="219"/>
                  <a:pt x="97" y="220"/>
                  <a:pt x="97" y="220"/>
                </a:cubicBezTo>
                <a:cubicBezTo>
                  <a:pt x="97" y="220"/>
                  <a:pt x="104" y="216"/>
                  <a:pt x="110" y="218"/>
                </a:cubicBezTo>
                <a:cubicBezTo>
                  <a:pt x="114" y="219"/>
                  <a:pt x="118" y="225"/>
                  <a:pt x="118" y="225"/>
                </a:cubicBezTo>
                <a:cubicBezTo>
                  <a:pt x="118" y="225"/>
                  <a:pt x="111" y="220"/>
                  <a:pt x="106" y="220"/>
                </a:cubicBezTo>
                <a:cubicBezTo>
                  <a:pt x="103" y="221"/>
                  <a:pt x="100" y="222"/>
                  <a:pt x="100" y="222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98" y="230"/>
                  <a:pt x="110" y="234"/>
                  <a:pt x="106" y="237"/>
                </a:cubicBezTo>
                <a:cubicBezTo>
                  <a:pt x="102" y="241"/>
                  <a:pt x="97" y="246"/>
                  <a:pt x="97" y="246"/>
                </a:cubicBezTo>
                <a:cubicBezTo>
                  <a:pt x="97" y="251"/>
                  <a:pt x="97" y="251"/>
                  <a:pt x="97" y="251"/>
                </a:cubicBezTo>
                <a:cubicBezTo>
                  <a:pt x="97" y="251"/>
                  <a:pt x="108" y="261"/>
                  <a:pt x="108" y="266"/>
                </a:cubicBezTo>
                <a:cubicBezTo>
                  <a:pt x="109" y="270"/>
                  <a:pt x="109" y="273"/>
                  <a:pt x="109" y="273"/>
                </a:cubicBezTo>
                <a:cubicBezTo>
                  <a:pt x="122" y="284"/>
                  <a:pt x="122" y="284"/>
                  <a:pt x="122" y="284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38" y="288"/>
                  <a:pt x="142" y="290"/>
                  <a:pt x="141" y="290"/>
                </a:cubicBezTo>
                <a:cubicBezTo>
                  <a:pt x="139" y="290"/>
                  <a:pt x="135" y="292"/>
                  <a:pt x="134" y="295"/>
                </a:cubicBezTo>
                <a:cubicBezTo>
                  <a:pt x="133" y="297"/>
                  <a:pt x="138" y="306"/>
                  <a:pt x="138" y="306"/>
                </a:cubicBezTo>
                <a:cubicBezTo>
                  <a:pt x="138" y="306"/>
                  <a:pt x="141" y="314"/>
                  <a:pt x="135" y="317"/>
                </a:cubicBezTo>
                <a:cubicBezTo>
                  <a:pt x="131" y="320"/>
                  <a:pt x="126" y="323"/>
                  <a:pt x="126" y="323"/>
                </a:cubicBezTo>
                <a:cubicBezTo>
                  <a:pt x="126" y="328"/>
                  <a:pt x="126" y="328"/>
                  <a:pt x="126" y="328"/>
                </a:cubicBezTo>
                <a:cubicBezTo>
                  <a:pt x="126" y="328"/>
                  <a:pt x="135" y="331"/>
                  <a:pt x="139" y="339"/>
                </a:cubicBezTo>
                <a:cubicBezTo>
                  <a:pt x="144" y="346"/>
                  <a:pt x="148" y="356"/>
                  <a:pt x="148" y="356"/>
                </a:cubicBezTo>
                <a:cubicBezTo>
                  <a:pt x="151" y="375"/>
                  <a:pt x="151" y="375"/>
                  <a:pt x="151" y="375"/>
                </a:cubicBezTo>
                <a:cubicBezTo>
                  <a:pt x="150" y="376"/>
                  <a:pt x="150" y="376"/>
                  <a:pt x="150" y="376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35" y="344"/>
                  <a:pt x="135" y="344"/>
                  <a:pt x="135" y="344"/>
                </a:cubicBezTo>
                <a:cubicBezTo>
                  <a:pt x="134" y="338"/>
                  <a:pt x="134" y="338"/>
                  <a:pt x="134" y="338"/>
                </a:cubicBezTo>
                <a:cubicBezTo>
                  <a:pt x="129" y="338"/>
                  <a:pt x="129" y="338"/>
                  <a:pt x="129" y="338"/>
                </a:cubicBezTo>
                <a:cubicBezTo>
                  <a:pt x="129" y="338"/>
                  <a:pt x="127" y="349"/>
                  <a:pt x="127" y="352"/>
                </a:cubicBezTo>
                <a:cubicBezTo>
                  <a:pt x="127" y="354"/>
                  <a:pt x="116" y="395"/>
                  <a:pt x="116" y="395"/>
                </a:cubicBezTo>
                <a:cubicBezTo>
                  <a:pt x="116" y="395"/>
                  <a:pt x="121" y="387"/>
                  <a:pt x="123" y="388"/>
                </a:cubicBezTo>
                <a:cubicBezTo>
                  <a:pt x="126" y="389"/>
                  <a:pt x="128" y="394"/>
                  <a:pt x="128" y="394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2" y="394"/>
                  <a:pt x="115" y="400"/>
                  <a:pt x="113" y="406"/>
                </a:cubicBezTo>
                <a:cubicBezTo>
                  <a:pt x="112" y="411"/>
                  <a:pt x="105" y="437"/>
                  <a:pt x="103" y="438"/>
                </a:cubicBezTo>
                <a:cubicBezTo>
                  <a:pt x="102" y="439"/>
                  <a:pt x="96" y="461"/>
                  <a:pt x="96" y="461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85" y="472"/>
                  <a:pt x="78" y="473"/>
                  <a:pt x="77" y="474"/>
                </a:cubicBezTo>
                <a:cubicBezTo>
                  <a:pt x="76" y="474"/>
                  <a:pt x="79" y="479"/>
                  <a:pt x="79" y="479"/>
                </a:cubicBezTo>
                <a:cubicBezTo>
                  <a:pt x="83" y="479"/>
                  <a:pt x="83" y="479"/>
                  <a:pt x="83" y="479"/>
                </a:cubicBezTo>
                <a:cubicBezTo>
                  <a:pt x="83" y="479"/>
                  <a:pt x="82" y="482"/>
                  <a:pt x="84" y="483"/>
                </a:cubicBezTo>
                <a:cubicBezTo>
                  <a:pt x="86" y="484"/>
                  <a:pt x="89" y="482"/>
                  <a:pt x="89" y="482"/>
                </a:cubicBezTo>
                <a:cubicBezTo>
                  <a:pt x="95" y="484"/>
                  <a:pt x="95" y="484"/>
                  <a:pt x="95" y="484"/>
                </a:cubicBezTo>
                <a:cubicBezTo>
                  <a:pt x="95" y="484"/>
                  <a:pt x="96" y="493"/>
                  <a:pt x="93" y="493"/>
                </a:cubicBezTo>
                <a:cubicBezTo>
                  <a:pt x="89" y="494"/>
                  <a:pt x="86" y="495"/>
                  <a:pt x="88" y="497"/>
                </a:cubicBezTo>
                <a:cubicBezTo>
                  <a:pt x="90" y="500"/>
                  <a:pt x="94" y="501"/>
                  <a:pt x="94" y="501"/>
                </a:cubicBezTo>
                <a:cubicBezTo>
                  <a:pt x="99" y="495"/>
                  <a:pt x="99" y="495"/>
                  <a:pt x="99" y="495"/>
                </a:cubicBezTo>
                <a:cubicBezTo>
                  <a:pt x="99" y="499"/>
                  <a:pt x="99" y="499"/>
                  <a:pt x="99" y="499"/>
                </a:cubicBezTo>
                <a:cubicBezTo>
                  <a:pt x="116" y="510"/>
                  <a:pt x="116" y="510"/>
                  <a:pt x="116" y="510"/>
                </a:cubicBezTo>
                <a:cubicBezTo>
                  <a:pt x="125" y="508"/>
                  <a:pt x="125" y="508"/>
                  <a:pt x="125" y="508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25" y="515"/>
                  <a:pt x="125" y="515"/>
                  <a:pt x="125" y="515"/>
                </a:cubicBezTo>
                <a:cubicBezTo>
                  <a:pt x="131" y="524"/>
                  <a:pt x="131" y="524"/>
                  <a:pt x="131" y="524"/>
                </a:cubicBezTo>
                <a:cubicBezTo>
                  <a:pt x="135" y="520"/>
                  <a:pt x="135" y="520"/>
                  <a:pt x="135" y="520"/>
                </a:cubicBezTo>
                <a:cubicBezTo>
                  <a:pt x="136" y="521"/>
                  <a:pt x="136" y="521"/>
                  <a:pt x="136" y="521"/>
                </a:cubicBezTo>
                <a:cubicBezTo>
                  <a:pt x="144" y="520"/>
                  <a:pt x="144" y="520"/>
                  <a:pt x="144" y="520"/>
                </a:cubicBezTo>
                <a:cubicBezTo>
                  <a:pt x="154" y="532"/>
                  <a:pt x="154" y="532"/>
                  <a:pt x="154" y="532"/>
                </a:cubicBezTo>
                <a:cubicBezTo>
                  <a:pt x="154" y="532"/>
                  <a:pt x="165" y="528"/>
                  <a:pt x="167" y="530"/>
                </a:cubicBezTo>
                <a:cubicBezTo>
                  <a:pt x="170" y="532"/>
                  <a:pt x="170" y="535"/>
                  <a:pt x="171" y="535"/>
                </a:cubicBezTo>
                <a:cubicBezTo>
                  <a:pt x="174" y="535"/>
                  <a:pt x="175" y="531"/>
                  <a:pt x="175" y="531"/>
                </a:cubicBezTo>
                <a:cubicBezTo>
                  <a:pt x="175" y="531"/>
                  <a:pt x="181" y="540"/>
                  <a:pt x="186" y="536"/>
                </a:cubicBezTo>
                <a:cubicBezTo>
                  <a:pt x="191" y="534"/>
                  <a:pt x="185" y="527"/>
                  <a:pt x="191" y="527"/>
                </a:cubicBezTo>
                <a:cubicBezTo>
                  <a:pt x="196" y="527"/>
                  <a:pt x="200" y="531"/>
                  <a:pt x="200" y="531"/>
                </a:cubicBezTo>
                <a:cubicBezTo>
                  <a:pt x="200" y="531"/>
                  <a:pt x="205" y="530"/>
                  <a:pt x="207" y="532"/>
                </a:cubicBezTo>
                <a:cubicBezTo>
                  <a:pt x="208" y="533"/>
                  <a:pt x="213" y="540"/>
                  <a:pt x="213" y="540"/>
                </a:cubicBezTo>
                <a:cubicBezTo>
                  <a:pt x="213" y="540"/>
                  <a:pt x="220" y="537"/>
                  <a:pt x="223" y="538"/>
                </a:cubicBezTo>
                <a:cubicBezTo>
                  <a:pt x="226" y="541"/>
                  <a:pt x="227" y="545"/>
                  <a:pt x="227" y="545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5" y="546"/>
                  <a:pt x="235" y="546"/>
                  <a:pt x="235" y="546"/>
                </a:cubicBezTo>
                <a:cubicBezTo>
                  <a:pt x="237" y="545"/>
                  <a:pt x="237" y="545"/>
                  <a:pt x="237" y="545"/>
                </a:cubicBezTo>
                <a:cubicBezTo>
                  <a:pt x="242" y="548"/>
                  <a:pt x="242" y="548"/>
                  <a:pt x="242" y="548"/>
                </a:cubicBezTo>
                <a:cubicBezTo>
                  <a:pt x="238" y="554"/>
                  <a:pt x="238" y="554"/>
                  <a:pt x="238" y="554"/>
                </a:cubicBezTo>
                <a:cubicBezTo>
                  <a:pt x="245" y="559"/>
                  <a:pt x="245" y="559"/>
                  <a:pt x="245" y="559"/>
                </a:cubicBezTo>
                <a:cubicBezTo>
                  <a:pt x="245" y="559"/>
                  <a:pt x="251" y="554"/>
                  <a:pt x="251" y="556"/>
                </a:cubicBezTo>
                <a:cubicBezTo>
                  <a:pt x="251" y="557"/>
                  <a:pt x="249" y="563"/>
                  <a:pt x="249" y="563"/>
                </a:cubicBezTo>
                <a:cubicBezTo>
                  <a:pt x="249" y="563"/>
                  <a:pt x="250" y="567"/>
                  <a:pt x="254" y="567"/>
                </a:cubicBezTo>
                <a:cubicBezTo>
                  <a:pt x="259" y="567"/>
                  <a:pt x="266" y="560"/>
                  <a:pt x="270" y="564"/>
                </a:cubicBezTo>
                <a:cubicBezTo>
                  <a:pt x="274" y="568"/>
                  <a:pt x="277" y="571"/>
                  <a:pt x="277" y="571"/>
                </a:cubicBezTo>
                <a:cubicBezTo>
                  <a:pt x="282" y="571"/>
                  <a:pt x="282" y="571"/>
                  <a:pt x="282" y="571"/>
                </a:cubicBezTo>
                <a:cubicBezTo>
                  <a:pt x="284" y="571"/>
                  <a:pt x="287" y="561"/>
                  <a:pt x="295" y="562"/>
                </a:cubicBezTo>
                <a:cubicBezTo>
                  <a:pt x="301" y="564"/>
                  <a:pt x="302" y="567"/>
                  <a:pt x="302" y="567"/>
                </a:cubicBezTo>
                <a:cubicBezTo>
                  <a:pt x="309" y="567"/>
                  <a:pt x="309" y="567"/>
                  <a:pt x="309" y="567"/>
                </a:cubicBezTo>
                <a:cubicBezTo>
                  <a:pt x="309" y="567"/>
                  <a:pt x="308" y="562"/>
                  <a:pt x="307" y="561"/>
                </a:cubicBezTo>
                <a:cubicBezTo>
                  <a:pt x="305" y="560"/>
                  <a:pt x="305" y="552"/>
                  <a:pt x="306" y="549"/>
                </a:cubicBezTo>
                <a:cubicBezTo>
                  <a:pt x="307" y="546"/>
                  <a:pt x="306" y="541"/>
                  <a:pt x="306" y="541"/>
                </a:cubicBezTo>
                <a:cubicBezTo>
                  <a:pt x="301" y="542"/>
                  <a:pt x="301" y="542"/>
                  <a:pt x="301" y="542"/>
                </a:cubicBezTo>
                <a:cubicBezTo>
                  <a:pt x="301" y="542"/>
                  <a:pt x="301" y="537"/>
                  <a:pt x="303" y="536"/>
                </a:cubicBezTo>
                <a:cubicBezTo>
                  <a:pt x="306" y="536"/>
                  <a:pt x="307" y="531"/>
                  <a:pt x="307" y="530"/>
                </a:cubicBezTo>
                <a:cubicBezTo>
                  <a:pt x="307" y="529"/>
                  <a:pt x="301" y="526"/>
                  <a:pt x="303" y="525"/>
                </a:cubicBezTo>
                <a:cubicBezTo>
                  <a:pt x="306" y="522"/>
                  <a:pt x="307" y="525"/>
                  <a:pt x="307" y="525"/>
                </a:cubicBezTo>
                <a:cubicBezTo>
                  <a:pt x="311" y="525"/>
                  <a:pt x="311" y="525"/>
                  <a:pt x="311" y="525"/>
                </a:cubicBezTo>
                <a:cubicBezTo>
                  <a:pt x="311" y="525"/>
                  <a:pt x="312" y="518"/>
                  <a:pt x="318" y="515"/>
                </a:cubicBezTo>
                <a:cubicBezTo>
                  <a:pt x="325" y="512"/>
                  <a:pt x="326" y="516"/>
                  <a:pt x="330" y="514"/>
                </a:cubicBezTo>
                <a:cubicBezTo>
                  <a:pt x="334" y="512"/>
                  <a:pt x="332" y="506"/>
                  <a:pt x="332" y="506"/>
                </a:cubicBezTo>
                <a:cubicBezTo>
                  <a:pt x="332" y="506"/>
                  <a:pt x="339" y="499"/>
                  <a:pt x="339" y="502"/>
                </a:cubicBezTo>
                <a:cubicBezTo>
                  <a:pt x="340" y="504"/>
                  <a:pt x="335" y="508"/>
                  <a:pt x="335" y="508"/>
                </a:cubicBezTo>
                <a:cubicBezTo>
                  <a:pt x="340" y="509"/>
                  <a:pt x="340" y="509"/>
                  <a:pt x="340" y="509"/>
                </a:cubicBezTo>
                <a:cubicBezTo>
                  <a:pt x="343" y="505"/>
                  <a:pt x="343" y="505"/>
                  <a:pt x="343" y="505"/>
                </a:cubicBezTo>
                <a:cubicBezTo>
                  <a:pt x="343" y="502"/>
                  <a:pt x="343" y="502"/>
                  <a:pt x="343" y="502"/>
                </a:cubicBezTo>
                <a:cubicBezTo>
                  <a:pt x="343" y="502"/>
                  <a:pt x="349" y="498"/>
                  <a:pt x="355" y="498"/>
                </a:cubicBezTo>
                <a:cubicBezTo>
                  <a:pt x="360" y="498"/>
                  <a:pt x="363" y="503"/>
                  <a:pt x="363" y="503"/>
                </a:cubicBezTo>
                <a:cubicBezTo>
                  <a:pt x="363" y="503"/>
                  <a:pt x="382" y="508"/>
                  <a:pt x="382" y="509"/>
                </a:cubicBezTo>
                <a:cubicBezTo>
                  <a:pt x="382" y="510"/>
                  <a:pt x="383" y="515"/>
                  <a:pt x="383" y="515"/>
                </a:cubicBezTo>
                <a:cubicBezTo>
                  <a:pt x="396" y="516"/>
                  <a:pt x="396" y="516"/>
                  <a:pt x="396" y="516"/>
                </a:cubicBezTo>
                <a:cubicBezTo>
                  <a:pt x="396" y="516"/>
                  <a:pt x="396" y="506"/>
                  <a:pt x="397" y="508"/>
                </a:cubicBezTo>
                <a:cubicBezTo>
                  <a:pt x="398" y="509"/>
                  <a:pt x="406" y="517"/>
                  <a:pt x="406" y="517"/>
                </a:cubicBezTo>
                <a:cubicBezTo>
                  <a:pt x="418" y="516"/>
                  <a:pt x="418" y="516"/>
                  <a:pt x="418" y="516"/>
                </a:cubicBezTo>
                <a:cubicBezTo>
                  <a:pt x="418" y="516"/>
                  <a:pt x="422" y="518"/>
                  <a:pt x="422" y="519"/>
                </a:cubicBezTo>
                <a:cubicBezTo>
                  <a:pt x="422" y="520"/>
                  <a:pt x="418" y="526"/>
                  <a:pt x="421" y="527"/>
                </a:cubicBezTo>
                <a:cubicBezTo>
                  <a:pt x="423" y="528"/>
                  <a:pt x="430" y="528"/>
                  <a:pt x="432" y="529"/>
                </a:cubicBezTo>
                <a:cubicBezTo>
                  <a:pt x="433" y="530"/>
                  <a:pt x="438" y="538"/>
                  <a:pt x="441" y="538"/>
                </a:cubicBezTo>
                <a:cubicBezTo>
                  <a:pt x="445" y="537"/>
                  <a:pt x="448" y="534"/>
                  <a:pt x="448" y="534"/>
                </a:cubicBezTo>
                <a:cubicBezTo>
                  <a:pt x="454" y="536"/>
                  <a:pt x="454" y="536"/>
                  <a:pt x="454" y="536"/>
                </a:cubicBezTo>
                <a:cubicBezTo>
                  <a:pt x="456" y="542"/>
                  <a:pt x="456" y="542"/>
                  <a:pt x="456" y="542"/>
                </a:cubicBezTo>
                <a:cubicBezTo>
                  <a:pt x="459" y="540"/>
                  <a:pt x="459" y="540"/>
                  <a:pt x="459" y="540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467" y="536"/>
                  <a:pt x="467" y="536"/>
                  <a:pt x="467" y="536"/>
                </a:cubicBezTo>
                <a:cubicBezTo>
                  <a:pt x="469" y="533"/>
                  <a:pt x="469" y="533"/>
                  <a:pt x="469" y="533"/>
                </a:cubicBezTo>
                <a:cubicBezTo>
                  <a:pt x="477" y="532"/>
                  <a:pt x="477" y="532"/>
                  <a:pt x="477" y="532"/>
                </a:cubicBezTo>
                <a:cubicBezTo>
                  <a:pt x="482" y="533"/>
                  <a:pt x="482" y="533"/>
                  <a:pt x="482" y="533"/>
                </a:cubicBezTo>
                <a:cubicBezTo>
                  <a:pt x="482" y="529"/>
                  <a:pt x="482" y="529"/>
                  <a:pt x="482" y="529"/>
                </a:cubicBezTo>
                <a:cubicBezTo>
                  <a:pt x="482" y="529"/>
                  <a:pt x="479" y="520"/>
                  <a:pt x="483" y="519"/>
                </a:cubicBezTo>
                <a:cubicBezTo>
                  <a:pt x="488" y="517"/>
                  <a:pt x="491" y="519"/>
                  <a:pt x="493" y="518"/>
                </a:cubicBezTo>
                <a:cubicBezTo>
                  <a:pt x="495" y="517"/>
                  <a:pt x="493" y="508"/>
                  <a:pt x="497" y="509"/>
                </a:cubicBezTo>
                <a:cubicBezTo>
                  <a:pt x="500" y="509"/>
                  <a:pt x="505" y="513"/>
                  <a:pt x="507" y="509"/>
                </a:cubicBezTo>
                <a:cubicBezTo>
                  <a:pt x="509" y="504"/>
                  <a:pt x="503" y="501"/>
                  <a:pt x="512" y="501"/>
                </a:cubicBezTo>
                <a:cubicBezTo>
                  <a:pt x="521" y="501"/>
                  <a:pt x="520" y="499"/>
                  <a:pt x="520" y="499"/>
                </a:cubicBezTo>
                <a:cubicBezTo>
                  <a:pt x="520" y="499"/>
                  <a:pt x="516" y="495"/>
                  <a:pt x="520" y="495"/>
                </a:cubicBezTo>
                <a:cubicBezTo>
                  <a:pt x="522" y="494"/>
                  <a:pt x="525" y="497"/>
                  <a:pt x="525" y="497"/>
                </a:cubicBezTo>
                <a:cubicBezTo>
                  <a:pt x="528" y="496"/>
                  <a:pt x="528" y="496"/>
                  <a:pt x="528" y="496"/>
                </a:cubicBezTo>
                <a:cubicBezTo>
                  <a:pt x="524" y="487"/>
                  <a:pt x="524" y="487"/>
                  <a:pt x="524" y="487"/>
                </a:cubicBezTo>
                <a:cubicBezTo>
                  <a:pt x="524" y="487"/>
                  <a:pt x="531" y="486"/>
                  <a:pt x="535" y="478"/>
                </a:cubicBezTo>
                <a:cubicBezTo>
                  <a:pt x="537" y="470"/>
                  <a:pt x="535" y="468"/>
                  <a:pt x="534" y="468"/>
                </a:cubicBezTo>
                <a:cubicBezTo>
                  <a:pt x="531" y="468"/>
                  <a:pt x="523" y="472"/>
                  <a:pt x="518" y="470"/>
                </a:cubicBezTo>
                <a:cubicBezTo>
                  <a:pt x="511" y="468"/>
                  <a:pt x="506" y="465"/>
                  <a:pt x="502" y="456"/>
                </a:cubicBezTo>
                <a:cubicBezTo>
                  <a:pt x="496" y="448"/>
                  <a:pt x="499" y="439"/>
                  <a:pt x="502" y="437"/>
                </a:cubicBezTo>
                <a:cubicBezTo>
                  <a:pt x="505" y="436"/>
                  <a:pt x="506" y="433"/>
                  <a:pt x="506" y="433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1"/>
                  <a:pt x="498" y="425"/>
                  <a:pt x="496" y="419"/>
                </a:cubicBezTo>
                <a:cubicBezTo>
                  <a:pt x="493" y="411"/>
                  <a:pt x="493" y="410"/>
                  <a:pt x="493" y="410"/>
                </a:cubicBezTo>
                <a:cubicBezTo>
                  <a:pt x="493" y="410"/>
                  <a:pt x="488" y="416"/>
                  <a:pt x="489" y="409"/>
                </a:cubicBezTo>
                <a:cubicBezTo>
                  <a:pt x="489" y="404"/>
                  <a:pt x="494" y="403"/>
                  <a:pt x="494" y="403"/>
                </a:cubicBezTo>
                <a:cubicBezTo>
                  <a:pt x="498" y="404"/>
                  <a:pt x="498" y="404"/>
                  <a:pt x="498" y="404"/>
                </a:cubicBezTo>
                <a:cubicBezTo>
                  <a:pt x="498" y="404"/>
                  <a:pt x="511" y="401"/>
                  <a:pt x="512" y="394"/>
                </a:cubicBezTo>
                <a:cubicBezTo>
                  <a:pt x="514" y="387"/>
                  <a:pt x="514" y="386"/>
                  <a:pt x="512" y="384"/>
                </a:cubicBezTo>
                <a:cubicBezTo>
                  <a:pt x="509" y="382"/>
                  <a:pt x="507" y="384"/>
                  <a:pt x="507" y="382"/>
                </a:cubicBezTo>
                <a:cubicBezTo>
                  <a:pt x="507" y="370"/>
                  <a:pt x="507" y="370"/>
                  <a:pt x="507" y="370"/>
                </a:cubicBezTo>
                <a:cubicBezTo>
                  <a:pt x="507" y="370"/>
                  <a:pt x="496" y="369"/>
                  <a:pt x="499" y="362"/>
                </a:cubicBezTo>
                <a:cubicBezTo>
                  <a:pt x="503" y="356"/>
                  <a:pt x="511" y="359"/>
                  <a:pt x="511" y="353"/>
                </a:cubicBezTo>
                <a:cubicBezTo>
                  <a:pt x="511" y="345"/>
                  <a:pt x="505" y="343"/>
                  <a:pt x="505" y="343"/>
                </a:cubicBezTo>
                <a:cubicBezTo>
                  <a:pt x="504" y="340"/>
                  <a:pt x="504" y="340"/>
                  <a:pt x="504" y="340"/>
                </a:cubicBezTo>
                <a:cubicBezTo>
                  <a:pt x="500" y="340"/>
                  <a:pt x="500" y="340"/>
                  <a:pt x="500" y="340"/>
                </a:cubicBezTo>
                <a:cubicBezTo>
                  <a:pt x="500" y="340"/>
                  <a:pt x="503" y="336"/>
                  <a:pt x="504" y="331"/>
                </a:cubicBezTo>
                <a:cubicBezTo>
                  <a:pt x="505" y="327"/>
                  <a:pt x="502" y="325"/>
                  <a:pt x="502" y="325"/>
                </a:cubicBezTo>
                <a:cubicBezTo>
                  <a:pt x="503" y="320"/>
                  <a:pt x="503" y="320"/>
                  <a:pt x="503" y="320"/>
                </a:cubicBezTo>
                <a:cubicBezTo>
                  <a:pt x="503" y="320"/>
                  <a:pt x="497" y="315"/>
                  <a:pt x="489" y="316"/>
                </a:cubicBezTo>
                <a:cubicBezTo>
                  <a:pt x="480" y="317"/>
                  <a:pt x="475" y="323"/>
                  <a:pt x="475" y="326"/>
                </a:cubicBezTo>
                <a:cubicBezTo>
                  <a:pt x="475" y="328"/>
                  <a:pt x="477" y="329"/>
                  <a:pt x="477" y="329"/>
                </a:cubicBezTo>
                <a:cubicBezTo>
                  <a:pt x="471" y="336"/>
                  <a:pt x="471" y="336"/>
                  <a:pt x="471" y="336"/>
                </a:cubicBezTo>
                <a:cubicBezTo>
                  <a:pt x="464" y="336"/>
                  <a:pt x="464" y="336"/>
                  <a:pt x="464" y="336"/>
                </a:cubicBezTo>
                <a:cubicBezTo>
                  <a:pt x="463" y="330"/>
                  <a:pt x="463" y="330"/>
                  <a:pt x="463" y="330"/>
                </a:cubicBezTo>
                <a:cubicBezTo>
                  <a:pt x="467" y="330"/>
                  <a:pt x="467" y="330"/>
                  <a:pt x="467" y="330"/>
                </a:cubicBezTo>
                <a:cubicBezTo>
                  <a:pt x="472" y="323"/>
                  <a:pt x="472" y="323"/>
                  <a:pt x="472" y="323"/>
                </a:cubicBezTo>
                <a:cubicBezTo>
                  <a:pt x="472" y="323"/>
                  <a:pt x="465" y="320"/>
                  <a:pt x="470" y="312"/>
                </a:cubicBezTo>
                <a:cubicBezTo>
                  <a:pt x="474" y="306"/>
                  <a:pt x="485" y="303"/>
                  <a:pt x="487" y="297"/>
                </a:cubicBezTo>
                <a:cubicBezTo>
                  <a:pt x="489" y="291"/>
                  <a:pt x="486" y="285"/>
                  <a:pt x="488" y="284"/>
                </a:cubicBezTo>
                <a:cubicBezTo>
                  <a:pt x="491" y="282"/>
                  <a:pt x="495" y="283"/>
                  <a:pt x="498" y="280"/>
                </a:cubicBezTo>
                <a:cubicBezTo>
                  <a:pt x="502" y="277"/>
                  <a:pt x="514" y="261"/>
                  <a:pt x="514" y="261"/>
                </a:cubicBezTo>
                <a:cubicBezTo>
                  <a:pt x="509" y="260"/>
                  <a:pt x="509" y="260"/>
                  <a:pt x="509" y="260"/>
                </a:cubicBezTo>
                <a:cubicBezTo>
                  <a:pt x="509" y="260"/>
                  <a:pt x="511" y="248"/>
                  <a:pt x="515" y="249"/>
                </a:cubicBezTo>
                <a:cubicBezTo>
                  <a:pt x="521" y="249"/>
                  <a:pt x="520" y="256"/>
                  <a:pt x="524" y="257"/>
                </a:cubicBezTo>
                <a:cubicBezTo>
                  <a:pt x="528" y="257"/>
                  <a:pt x="536" y="252"/>
                  <a:pt x="536" y="252"/>
                </a:cubicBezTo>
                <a:cubicBezTo>
                  <a:pt x="536" y="249"/>
                  <a:pt x="536" y="249"/>
                  <a:pt x="536" y="249"/>
                </a:cubicBezTo>
                <a:cubicBezTo>
                  <a:pt x="543" y="244"/>
                  <a:pt x="543" y="244"/>
                  <a:pt x="543" y="244"/>
                </a:cubicBezTo>
                <a:cubicBezTo>
                  <a:pt x="540" y="237"/>
                  <a:pt x="542" y="228"/>
                  <a:pt x="545" y="221"/>
                </a:cubicBezTo>
                <a:cubicBezTo>
                  <a:pt x="546" y="219"/>
                  <a:pt x="546" y="207"/>
                  <a:pt x="548" y="204"/>
                </a:cubicBezTo>
                <a:cubicBezTo>
                  <a:pt x="551" y="201"/>
                  <a:pt x="553" y="197"/>
                  <a:pt x="552" y="194"/>
                </a:cubicBezTo>
                <a:cubicBezTo>
                  <a:pt x="557" y="179"/>
                  <a:pt x="557" y="179"/>
                  <a:pt x="557" y="179"/>
                </a:cubicBezTo>
                <a:cubicBezTo>
                  <a:pt x="562" y="172"/>
                  <a:pt x="562" y="172"/>
                  <a:pt x="562" y="172"/>
                </a:cubicBezTo>
                <a:cubicBezTo>
                  <a:pt x="563" y="168"/>
                  <a:pt x="568" y="169"/>
                  <a:pt x="570" y="167"/>
                </a:cubicBezTo>
                <a:cubicBezTo>
                  <a:pt x="572" y="164"/>
                  <a:pt x="571" y="158"/>
                  <a:pt x="575" y="156"/>
                </a:cubicBezTo>
                <a:close/>
                <a:moveTo>
                  <a:pt x="621" y="571"/>
                </a:moveTo>
                <a:cubicBezTo>
                  <a:pt x="617" y="569"/>
                  <a:pt x="617" y="569"/>
                  <a:pt x="617" y="569"/>
                </a:cubicBezTo>
                <a:cubicBezTo>
                  <a:pt x="617" y="569"/>
                  <a:pt x="618" y="561"/>
                  <a:pt x="619" y="558"/>
                </a:cubicBezTo>
                <a:cubicBezTo>
                  <a:pt x="620" y="553"/>
                  <a:pt x="618" y="545"/>
                  <a:pt x="618" y="545"/>
                </a:cubicBezTo>
                <a:cubicBezTo>
                  <a:pt x="612" y="544"/>
                  <a:pt x="612" y="544"/>
                  <a:pt x="612" y="544"/>
                </a:cubicBezTo>
                <a:cubicBezTo>
                  <a:pt x="612" y="544"/>
                  <a:pt x="614" y="565"/>
                  <a:pt x="610" y="565"/>
                </a:cubicBezTo>
                <a:cubicBezTo>
                  <a:pt x="606" y="566"/>
                  <a:pt x="606" y="563"/>
                  <a:pt x="601" y="563"/>
                </a:cubicBezTo>
                <a:cubicBezTo>
                  <a:pt x="595" y="563"/>
                  <a:pt x="596" y="568"/>
                  <a:pt x="596" y="568"/>
                </a:cubicBezTo>
                <a:cubicBezTo>
                  <a:pt x="596" y="568"/>
                  <a:pt x="588" y="569"/>
                  <a:pt x="583" y="572"/>
                </a:cubicBezTo>
                <a:cubicBezTo>
                  <a:pt x="577" y="575"/>
                  <a:pt x="578" y="579"/>
                  <a:pt x="578" y="579"/>
                </a:cubicBezTo>
                <a:cubicBezTo>
                  <a:pt x="577" y="583"/>
                  <a:pt x="577" y="583"/>
                  <a:pt x="577" y="583"/>
                </a:cubicBezTo>
                <a:cubicBezTo>
                  <a:pt x="573" y="585"/>
                  <a:pt x="573" y="585"/>
                  <a:pt x="573" y="585"/>
                </a:cubicBezTo>
                <a:cubicBezTo>
                  <a:pt x="573" y="590"/>
                  <a:pt x="573" y="590"/>
                  <a:pt x="573" y="590"/>
                </a:cubicBezTo>
                <a:cubicBezTo>
                  <a:pt x="577" y="592"/>
                  <a:pt x="577" y="592"/>
                  <a:pt x="577" y="592"/>
                </a:cubicBezTo>
                <a:cubicBezTo>
                  <a:pt x="573" y="596"/>
                  <a:pt x="573" y="596"/>
                  <a:pt x="573" y="596"/>
                </a:cubicBezTo>
                <a:cubicBezTo>
                  <a:pt x="574" y="601"/>
                  <a:pt x="574" y="601"/>
                  <a:pt x="574" y="601"/>
                </a:cubicBezTo>
                <a:cubicBezTo>
                  <a:pt x="574" y="601"/>
                  <a:pt x="576" y="604"/>
                  <a:pt x="578" y="604"/>
                </a:cubicBezTo>
                <a:cubicBezTo>
                  <a:pt x="581" y="605"/>
                  <a:pt x="578" y="609"/>
                  <a:pt x="578" y="609"/>
                </a:cubicBezTo>
                <a:cubicBezTo>
                  <a:pt x="574" y="616"/>
                  <a:pt x="574" y="616"/>
                  <a:pt x="574" y="616"/>
                </a:cubicBezTo>
                <a:cubicBezTo>
                  <a:pt x="574" y="616"/>
                  <a:pt x="584" y="615"/>
                  <a:pt x="584" y="619"/>
                </a:cubicBezTo>
                <a:cubicBezTo>
                  <a:pt x="585" y="622"/>
                  <a:pt x="577" y="627"/>
                  <a:pt x="577" y="627"/>
                </a:cubicBezTo>
                <a:cubicBezTo>
                  <a:pt x="577" y="629"/>
                  <a:pt x="577" y="629"/>
                  <a:pt x="577" y="629"/>
                </a:cubicBezTo>
                <a:cubicBezTo>
                  <a:pt x="577" y="629"/>
                  <a:pt x="584" y="627"/>
                  <a:pt x="586" y="628"/>
                </a:cubicBezTo>
                <a:cubicBezTo>
                  <a:pt x="588" y="630"/>
                  <a:pt x="590" y="632"/>
                  <a:pt x="590" y="632"/>
                </a:cubicBezTo>
                <a:cubicBezTo>
                  <a:pt x="583" y="636"/>
                  <a:pt x="583" y="636"/>
                  <a:pt x="583" y="636"/>
                </a:cubicBezTo>
                <a:cubicBezTo>
                  <a:pt x="585" y="643"/>
                  <a:pt x="585" y="643"/>
                  <a:pt x="585" y="643"/>
                </a:cubicBezTo>
                <a:cubicBezTo>
                  <a:pt x="585" y="643"/>
                  <a:pt x="594" y="646"/>
                  <a:pt x="597" y="646"/>
                </a:cubicBezTo>
                <a:cubicBezTo>
                  <a:pt x="601" y="647"/>
                  <a:pt x="598" y="652"/>
                  <a:pt x="598" y="652"/>
                </a:cubicBezTo>
                <a:cubicBezTo>
                  <a:pt x="603" y="651"/>
                  <a:pt x="603" y="651"/>
                  <a:pt x="603" y="651"/>
                </a:cubicBezTo>
                <a:cubicBezTo>
                  <a:pt x="603" y="651"/>
                  <a:pt x="609" y="636"/>
                  <a:pt x="611" y="631"/>
                </a:cubicBezTo>
                <a:cubicBezTo>
                  <a:pt x="612" y="626"/>
                  <a:pt x="614" y="615"/>
                  <a:pt x="614" y="614"/>
                </a:cubicBezTo>
                <a:cubicBezTo>
                  <a:pt x="614" y="612"/>
                  <a:pt x="622" y="607"/>
                  <a:pt x="624" y="600"/>
                </a:cubicBezTo>
                <a:cubicBezTo>
                  <a:pt x="626" y="595"/>
                  <a:pt x="621" y="571"/>
                  <a:pt x="621" y="571"/>
                </a:cubicBezTo>
                <a:close/>
                <a:moveTo>
                  <a:pt x="56" y="207"/>
                </a:moveTo>
                <a:cubicBezTo>
                  <a:pt x="56" y="212"/>
                  <a:pt x="56" y="212"/>
                  <a:pt x="56" y="212"/>
                </a:cubicBezTo>
                <a:cubicBezTo>
                  <a:pt x="61" y="215"/>
                  <a:pt x="64" y="213"/>
                  <a:pt x="64" y="213"/>
                </a:cubicBezTo>
                <a:cubicBezTo>
                  <a:pt x="57" y="204"/>
                  <a:pt x="57" y="204"/>
                  <a:pt x="57" y="204"/>
                </a:cubicBezTo>
                <a:lnTo>
                  <a:pt x="56" y="207"/>
                </a:lnTo>
                <a:close/>
                <a:moveTo>
                  <a:pt x="126" y="100"/>
                </a:moveTo>
                <a:cubicBezTo>
                  <a:pt x="130" y="103"/>
                  <a:pt x="135" y="100"/>
                  <a:pt x="129" y="94"/>
                </a:cubicBezTo>
                <a:cubicBezTo>
                  <a:pt x="122" y="90"/>
                  <a:pt x="120" y="93"/>
                  <a:pt x="120" y="93"/>
                </a:cubicBezTo>
                <a:cubicBezTo>
                  <a:pt x="121" y="99"/>
                  <a:pt x="121" y="99"/>
                  <a:pt x="121" y="99"/>
                </a:cubicBezTo>
                <a:lnTo>
                  <a:pt x="126" y="100"/>
                </a:lnTo>
                <a:close/>
                <a:moveTo>
                  <a:pt x="112" y="79"/>
                </a:moveTo>
                <a:cubicBezTo>
                  <a:pt x="116" y="79"/>
                  <a:pt x="121" y="74"/>
                  <a:pt x="113" y="75"/>
                </a:cubicBezTo>
                <a:cubicBezTo>
                  <a:pt x="104" y="76"/>
                  <a:pt x="112" y="79"/>
                  <a:pt x="112" y="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9" name="Freeform 143" descr="© INSCALE GmbH, 18.06.2010"/>
          <p:cNvSpPr>
            <a:spLocks/>
          </p:cNvSpPr>
          <p:nvPr/>
        </p:nvSpPr>
        <p:spPr bwMode="auto">
          <a:xfrm>
            <a:off x="2997065" y="5332346"/>
            <a:ext cx="457332" cy="758579"/>
          </a:xfrm>
          <a:custGeom>
            <a:avLst/>
            <a:gdLst/>
            <a:ahLst/>
            <a:cxnLst>
              <a:cxn ang="0">
                <a:pos x="89" y="295"/>
              </a:cxn>
              <a:cxn ang="0">
                <a:pos x="102" y="279"/>
              </a:cxn>
              <a:cxn ang="0">
                <a:pos x="120" y="271"/>
              </a:cxn>
              <a:cxn ang="0">
                <a:pos x="113" y="267"/>
              </a:cxn>
              <a:cxn ang="0">
                <a:pos x="113" y="231"/>
              </a:cxn>
              <a:cxn ang="0">
                <a:pos x="133" y="213"/>
              </a:cxn>
              <a:cxn ang="0">
                <a:pos x="118" y="190"/>
              </a:cxn>
              <a:cxn ang="0">
                <a:pos x="117" y="183"/>
              </a:cxn>
              <a:cxn ang="0">
                <a:pos x="138" y="173"/>
              </a:cxn>
              <a:cxn ang="0">
                <a:pos x="145" y="165"/>
              </a:cxn>
              <a:cxn ang="0">
                <a:pos x="146" y="142"/>
              </a:cxn>
              <a:cxn ang="0">
                <a:pos x="159" y="133"/>
              </a:cxn>
              <a:cxn ang="0">
                <a:pos x="165" y="100"/>
              </a:cxn>
              <a:cxn ang="0">
                <a:pos x="169" y="88"/>
              </a:cxn>
              <a:cxn ang="0">
                <a:pos x="183" y="78"/>
              </a:cxn>
              <a:cxn ang="0">
                <a:pos x="203" y="57"/>
              </a:cxn>
              <a:cxn ang="0">
                <a:pos x="190" y="44"/>
              </a:cxn>
              <a:cxn ang="0">
                <a:pos x="183" y="30"/>
              </a:cxn>
              <a:cxn ang="0">
                <a:pos x="179" y="31"/>
              </a:cxn>
              <a:cxn ang="0">
                <a:pos x="164" y="24"/>
              </a:cxn>
              <a:cxn ang="0">
                <a:pos x="147" y="27"/>
              </a:cxn>
              <a:cxn ang="0">
                <a:pos x="135" y="23"/>
              </a:cxn>
              <a:cxn ang="0">
                <a:pos x="125" y="21"/>
              </a:cxn>
              <a:cxn ang="0">
                <a:pos x="120" y="10"/>
              </a:cxn>
              <a:cxn ang="0">
                <a:pos x="116" y="6"/>
              </a:cxn>
              <a:cxn ang="0">
                <a:pos x="109" y="4"/>
              </a:cxn>
              <a:cxn ang="0">
                <a:pos x="90" y="6"/>
              </a:cxn>
              <a:cxn ang="0">
                <a:pos x="78" y="14"/>
              </a:cxn>
              <a:cxn ang="0">
                <a:pos x="82" y="21"/>
              </a:cxn>
              <a:cxn ang="0">
                <a:pos x="79" y="30"/>
              </a:cxn>
              <a:cxn ang="0">
                <a:pos x="79" y="67"/>
              </a:cxn>
              <a:cxn ang="0">
                <a:pos x="70" y="89"/>
              </a:cxn>
              <a:cxn ang="0">
                <a:pos x="77" y="81"/>
              </a:cxn>
              <a:cxn ang="0">
                <a:pos x="77" y="90"/>
              </a:cxn>
              <a:cxn ang="0">
                <a:pos x="53" y="115"/>
              </a:cxn>
              <a:cxn ang="0">
                <a:pos x="39" y="147"/>
              </a:cxn>
              <a:cxn ang="0">
                <a:pos x="35" y="155"/>
              </a:cxn>
              <a:cxn ang="0">
                <a:pos x="28" y="164"/>
              </a:cxn>
              <a:cxn ang="0">
                <a:pos x="17" y="165"/>
              </a:cxn>
              <a:cxn ang="0">
                <a:pos x="10" y="181"/>
              </a:cxn>
              <a:cxn ang="0">
                <a:pos x="2" y="197"/>
              </a:cxn>
              <a:cxn ang="0">
                <a:pos x="17" y="209"/>
              </a:cxn>
              <a:cxn ang="0">
                <a:pos x="30" y="207"/>
              </a:cxn>
              <a:cxn ang="0">
                <a:pos x="20" y="216"/>
              </a:cxn>
              <a:cxn ang="0">
                <a:pos x="12" y="213"/>
              </a:cxn>
              <a:cxn ang="0">
                <a:pos x="11" y="226"/>
              </a:cxn>
              <a:cxn ang="0">
                <a:pos x="29" y="225"/>
              </a:cxn>
              <a:cxn ang="0">
                <a:pos x="36" y="224"/>
              </a:cxn>
              <a:cxn ang="0">
                <a:pos x="40" y="233"/>
              </a:cxn>
              <a:cxn ang="0">
                <a:pos x="30" y="228"/>
              </a:cxn>
              <a:cxn ang="0">
                <a:pos x="19" y="260"/>
              </a:cxn>
              <a:cxn ang="0">
                <a:pos x="21" y="275"/>
              </a:cxn>
              <a:cxn ang="0">
                <a:pos x="16" y="297"/>
              </a:cxn>
              <a:cxn ang="0">
                <a:pos x="10" y="308"/>
              </a:cxn>
              <a:cxn ang="0">
                <a:pos x="0" y="322"/>
              </a:cxn>
              <a:cxn ang="0">
                <a:pos x="51" y="334"/>
              </a:cxn>
              <a:cxn ang="0">
                <a:pos x="73" y="328"/>
              </a:cxn>
              <a:cxn ang="0">
                <a:pos x="85" y="311"/>
              </a:cxn>
            </a:cxnLst>
            <a:rect l="0" t="0" r="r" b="b"/>
            <a:pathLst>
              <a:path w="203" h="336">
                <a:moveTo>
                  <a:pt x="83" y="304"/>
                </a:moveTo>
                <a:cubicBezTo>
                  <a:pt x="83" y="304"/>
                  <a:pt x="85" y="300"/>
                  <a:pt x="89" y="295"/>
                </a:cubicBezTo>
                <a:cubicBezTo>
                  <a:pt x="93" y="289"/>
                  <a:pt x="100" y="287"/>
                  <a:pt x="100" y="287"/>
                </a:cubicBezTo>
                <a:cubicBezTo>
                  <a:pt x="102" y="279"/>
                  <a:pt x="102" y="279"/>
                  <a:pt x="102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0" y="271"/>
                  <a:pt x="120" y="271"/>
                  <a:pt x="120" y="271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13" y="267"/>
                  <a:pt x="113" y="267"/>
                  <a:pt x="113" y="267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13" y="231"/>
                  <a:pt x="113" y="231"/>
                  <a:pt x="113" y="231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31" y="219"/>
                  <a:pt x="133" y="213"/>
                </a:cubicBezTo>
                <a:cubicBezTo>
                  <a:pt x="135" y="207"/>
                  <a:pt x="125" y="209"/>
                  <a:pt x="125" y="20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90"/>
                  <a:pt x="121" y="186"/>
                  <a:pt x="121" y="183"/>
                </a:cubicBezTo>
                <a:cubicBezTo>
                  <a:pt x="121" y="181"/>
                  <a:pt x="117" y="183"/>
                  <a:pt x="117" y="18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50" y="154"/>
                  <a:pt x="146" y="147"/>
                  <a:pt x="146" y="142"/>
                </a:cubicBezTo>
                <a:cubicBezTo>
                  <a:pt x="146" y="137"/>
                  <a:pt x="153" y="138"/>
                  <a:pt x="153" y="138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83" y="78"/>
                  <a:pt x="183" y="78"/>
                  <a:pt x="183" y="78"/>
                </a:cubicBezTo>
                <a:cubicBezTo>
                  <a:pt x="185" y="78"/>
                  <a:pt x="195" y="71"/>
                  <a:pt x="195" y="71"/>
                </a:cubicBezTo>
                <a:cubicBezTo>
                  <a:pt x="195" y="71"/>
                  <a:pt x="202" y="62"/>
                  <a:pt x="203" y="57"/>
                </a:cubicBezTo>
                <a:cubicBezTo>
                  <a:pt x="203" y="53"/>
                  <a:pt x="195" y="53"/>
                  <a:pt x="191" y="53"/>
                </a:cubicBezTo>
                <a:cubicBezTo>
                  <a:pt x="187" y="53"/>
                  <a:pt x="190" y="44"/>
                  <a:pt x="190" y="44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69" y="28"/>
                  <a:pt x="168" y="24"/>
                  <a:pt x="164" y="24"/>
                </a:cubicBezTo>
                <a:cubicBezTo>
                  <a:pt x="161" y="24"/>
                  <a:pt x="163" y="30"/>
                  <a:pt x="157" y="31"/>
                </a:cubicBezTo>
                <a:cubicBezTo>
                  <a:pt x="151" y="34"/>
                  <a:pt x="147" y="27"/>
                  <a:pt x="147" y="27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21"/>
                  <a:pt x="121" y="30"/>
                  <a:pt x="113" y="23"/>
                </a:cubicBezTo>
                <a:cubicBezTo>
                  <a:pt x="105" y="16"/>
                  <a:pt x="120" y="10"/>
                  <a:pt x="120" y="10"/>
                </a:cubicBezTo>
                <a:cubicBezTo>
                  <a:pt x="120" y="7"/>
                  <a:pt x="120" y="7"/>
                  <a:pt x="120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95" y="1"/>
                  <a:pt x="95" y="1"/>
                  <a:pt x="95" y="1"/>
                </a:cubicBezTo>
                <a:cubicBezTo>
                  <a:pt x="90" y="6"/>
                  <a:pt x="90" y="6"/>
                  <a:pt x="90" y="6"/>
                </a:cubicBezTo>
                <a:cubicBezTo>
                  <a:pt x="83" y="10"/>
                  <a:pt x="83" y="10"/>
                  <a:pt x="83" y="10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21"/>
                  <a:pt x="77" y="21"/>
                  <a:pt x="77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30"/>
                  <a:pt x="79" y="30"/>
                  <a:pt x="79" y="30"/>
                </a:cubicBezTo>
                <a:cubicBezTo>
                  <a:pt x="78" y="39"/>
                  <a:pt x="78" y="39"/>
                  <a:pt x="78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69" y="86"/>
                  <a:pt x="69" y="86"/>
                  <a:pt x="69" y="86"/>
                </a:cubicBezTo>
                <a:cubicBezTo>
                  <a:pt x="70" y="89"/>
                  <a:pt x="70" y="89"/>
                  <a:pt x="70" y="89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7" y="90"/>
                  <a:pt x="77" y="90"/>
                  <a:pt x="77" y="90"/>
                </a:cubicBezTo>
                <a:cubicBezTo>
                  <a:pt x="68" y="91"/>
                  <a:pt x="68" y="91"/>
                  <a:pt x="68" y="91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2" y="197"/>
                  <a:pt x="2" y="197"/>
                  <a:pt x="2" y="197"/>
                </a:cubicBezTo>
                <a:cubicBezTo>
                  <a:pt x="2" y="204"/>
                  <a:pt x="2" y="204"/>
                  <a:pt x="2" y="204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1" y="220"/>
                  <a:pt x="11" y="226"/>
                  <a:pt x="11" y="226"/>
                </a:cubicBezTo>
                <a:cubicBezTo>
                  <a:pt x="11" y="226"/>
                  <a:pt x="18" y="229"/>
                  <a:pt x="20" y="228"/>
                </a:cubicBezTo>
                <a:cubicBezTo>
                  <a:pt x="22" y="227"/>
                  <a:pt x="29" y="225"/>
                  <a:pt x="29" y="225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32" y="239"/>
                  <a:pt x="30" y="244"/>
                </a:cubicBezTo>
                <a:cubicBezTo>
                  <a:pt x="27" y="250"/>
                  <a:pt x="19" y="260"/>
                  <a:pt x="19" y="260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1" y="275"/>
                  <a:pt x="21" y="275"/>
                  <a:pt x="21" y="275"/>
                </a:cubicBezTo>
                <a:cubicBezTo>
                  <a:pt x="21" y="275"/>
                  <a:pt x="17" y="282"/>
                  <a:pt x="17" y="286"/>
                </a:cubicBezTo>
                <a:cubicBezTo>
                  <a:pt x="17" y="289"/>
                  <a:pt x="18" y="295"/>
                  <a:pt x="16" y="297"/>
                </a:cubicBezTo>
                <a:cubicBezTo>
                  <a:pt x="13" y="300"/>
                  <a:pt x="10" y="304"/>
                  <a:pt x="10" y="304"/>
                </a:cubicBezTo>
                <a:cubicBezTo>
                  <a:pt x="10" y="308"/>
                  <a:pt x="10" y="308"/>
                  <a:pt x="10" y="30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22"/>
                  <a:pt x="12" y="319"/>
                  <a:pt x="19" y="318"/>
                </a:cubicBezTo>
                <a:cubicBezTo>
                  <a:pt x="27" y="318"/>
                  <a:pt x="51" y="334"/>
                  <a:pt x="51" y="334"/>
                </a:cubicBezTo>
                <a:cubicBezTo>
                  <a:pt x="51" y="334"/>
                  <a:pt x="57" y="336"/>
                  <a:pt x="63" y="334"/>
                </a:cubicBezTo>
                <a:cubicBezTo>
                  <a:pt x="68" y="332"/>
                  <a:pt x="73" y="328"/>
                  <a:pt x="73" y="328"/>
                </a:cubicBezTo>
                <a:cubicBezTo>
                  <a:pt x="85" y="328"/>
                  <a:pt x="85" y="328"/>
                  <a:pt x="85" y="328"/>
                </a:cubicBezTo>
                <a:cubicBezTo>
                  <a:pt x="85" y="311"/>
                  <a:pt x="85" y="311"/>
                  <a:pt x="85" y="311"/>
                </a:cubicBezTo>
                <a:lnTo>
                  <a:pt x="83" y="30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0" name="Freeform 144" descr="© INSCALE GmbH, 18.06.2010"/>
          <p:cNvSpPr>
            <a:spLocks/>
          </p:cNvSpPr>
          <p:nvPr/>
        </p:nvSpPr>
        <p:spPr bwMode="auto">
          <a:xfrm>
            <a:off x="8038645" y="6101851"/>
            <a:ext cx="252860" cy="241934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8" y="81"/>
              </a:cxn>
              <a:cxn ang="0">
                <a:pos x="11" y="67"/>
              </a:cxn>
              <a:cxn ang="0">
                <a:pos x="30" y="65"/>
              </a:cxn>
              <a:cxn ang="0">
                <a:pos x="28" y="47"/>
              </a:cxn>
              <a:cxn ang="0">
                <a:pos x="36" y="48"/>
              </a:cxn>
              <a:cxn ang="0">
                <a:pos x="37" y="46"/>
              </a:cxn>
              <a:cxn ang="0">
                <a:pos x="52" y="46"/>
              </a:cxn>
              <a:cxn ang="0">
                <a:pos x="57" y="44"/>
              </a:cxn>
              <a:cxn ang="0">
                <a:pos x="68" y="40"/>
              </a:cxn>
              <a:cxn ang="0">
                <a:pos x="75" y="29"/>
              </a:cxn>
              <a:cxn ang="0">
                <a:pos x="86" y="22"/>
              </a:cxn>
              <a:cxn ang="0">
                <a:pos x="91" y="14"/>
              </a:cxn>
              <a:cxn ang="0">
                <a:pos x="95" y="13"/>
              </a:cxn>
              <a:cxn ang="0">
                <a:pos x="113" y="0"/>
              </a:cxn>
              <a:cxn ang="0">
                <a:pos x="105" y="9"/>
              </a:cxn>
              <a:cxn ang="0">
                <a:pos x="103" y="16"/>
              </a:cxn>
              <a:cxn ang="0">
                <a:pos x="91" y="28"/>
              </a:cxn>
              <a:cxn ang="0">
                <a:pos x="91" y="33"/>
              </a:cxn>
              <a:cxn ang="0">
                <a:pos x="83" y="41"/>
              </a:cxn>
              <a:cxn ang="0">
                <a:pos x="101" y="53"/>
              </a:cxn>
              <a:cxn ang="0">
                <a:pos x="98" y="57"/>
              </a:cxn>
              <a:cxn ang="0">
                <a:pos x="93" y="56"/>
              </a:cxn>
              <a:cxn ang="0">
                <a:pos x="90" y="60"/>
              </a:cxn>
              <a:cxn ang="0">
                <a:pos x="78" y="62"/>
              </a:cxn>
              <a:cxn ang="0">
                <a:pos x="77" y="74"/>
              </a:cxn>
              <a:cxn ang="0">
                <a:pos x="74" y="74"/>
              </a:cxn>
              <a:cxn ang="0">
                <a:pos x="72" y="77"/>
              </a:cxn>
              <a:cxn ang="0">
                <a:pos x="50" y="92"/>
              </a:cxn>
              <a:cxn ang="0">
                <a:pos x="50" y="101"/>
              </a:cxn>
              <a:cxn ang="0">
                <a:pos x="41" y="95"/>
              </a:cxn>
              <a:cxn ang="0">
                <a:pos x="17" y="101"/>
              </a:cxn>
              <a:cxn ang="0">
                <a:pos x="0" y="75"/>
              </a:cxn>
            </a:cxnLst>
            <a:rect l="0" t="0" r="r" b="b"/>
            <a:pathLst>
              <a:path w="113" h="106">
                <a:moveTo>
                  <a:pt x="0" y="75"/>
                </a:moveTo>
                <a:cubicBezTo>
                  <a:pt x="0" y="75"/>
                  <a:pt x="4" y="83"/>
                  <a:pt x="8" y="81"/>
                </a:cubicBezTo>
                <a:cubicBezTo>
                  <a:pt x="11" y="79"/>
                  <a:pt x="7" y="72"/>
                  <a:pt x="11" y="67"/>
                </a:cubicBezTo>
                <a:cubicBezTo>
                  <a:pt x="16" y="64"/>
                  <a:pt x="26" y="72"/>
                  <a:pt x="30" y="65"/>
                </a:cubicBezTo>
                <a:cubicBezTo>
                  <a:pt x="34" y="59"/>
                  <a:pt x="28" y="47"/>
                  <a:pt x="28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6"/>
                  <a:pt x="37" y="46"/>
                  <a:pt x="37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7" y="44"/>
                  <a:pt x="64" y="43"/>
                  <a:pt x="68" y="40"/>
                </a:cubicBezTo>
                <a:cubicBezTo>
                  <a:pt x="72" y="36"/>
                  <a:pt x="70" y="31"/>
                  <a:pt x="75" y="29"/>
                </a:cubicBezTo>
                <a:cubicBezTo>
                  <a:pt x="80" y="28"/>
                  <a:pt x="82" y="25"/>
                  <a:pt x="86" y="22"/>
                </a:cubicBezTo>
                <a:cubicBezTo>
                  <a:pt x="90" y="19"/>
                  <a:pt x="91" y="14"/>
                  <a:pt x="91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5" y="9"/>
                  <a:pt x="105" y="9"/>
                  <a:pt x="105" y="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80" y="34"/>
                  <a:pt x="83" y="41"/>
                </a:cubicBezTo>
                <a:cubicBezTo>
                  <a:pt x="88" y="48"/>
                  <a:pt x="101" y="53"/>
                  <a:pt x="101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93" y="56"/>
                  <a:pt x="93" y="56"/>
                  <a:pt x="93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81" y="59"/>
                  <a:pt x="78" y="62"/>
                </a:cubicBezTo>
                <a:cubicBezTo>
                  <a:pt x="75" y="64"/>
                  <a:pt x="77" y="74"/>
                  <a:pt x="77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52" y="87"/>
                  <a:pt x="50" y="92"/>
                </a:cubicBezTo>
                <a:cubicBezTo>
                  <a:pt x="49" y="96"/>
                  <a:pt x="54" y="101"/>
                  <a:pt x="50" y="101"/>
                </a:cubicBezTo>
                <a:cubicBezTo>
                  <a:pt x="45" y="103"/>
                  <a:pt x="41" y="95"/>
                  <a:pt x="41" y="95"/>
                </a:cubicBezTo>
                <a:cubicBezTo>
                  <a:pt x="41" y="95"/>
                  <a:pt x="27" y="106"/>
                  <a:pt x="17" y="101"/>
                </a:cubicBezTo>
                <a:cubicBezTo>
                  <a:pt x="8" y="96"/>
                  <a:pt x="2" y="92"/>
                  <a:pt x="0" y="7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1" name="Freeform 145" descr="© INSCALE GmbH, 18.06.2010"/>
          <p:cNvSpPr>
            <a:spLocks/>
          </p:cNvSpPr>
          <p:nvPr/>
        </p:nvSpPr>
        <p:spPr bwMode="auto">
          <a:xfrm>
            <a:off x="5867487" y="5104461"/>
            <a:ext cx="447967" cy="383972"/>
          </a:xfrm>
          <a:custGeom>
            <a:avLst/>
            <a:gdLst/>
            <a:ahLst/>
            <a:cxnLst>
              <a:cxn ang="0">
                <a:pos x="195" y="66"/>
              </a:cxn>
              <a:cxn ang="0">
                <a:pos x="180" y="54"/>
              </a:cxn>
              <a:cxn ang="0">
                <a:pos x="168" y="53"/>
              </a:cxn>
              <a:cxn ang="0">
                <a:pos x="169" y="45"/>
              </a:cxn>
              <a:cxn ang="0">
                <a:pos x="168" y="41"/>
              </a:cxn>
              <a:cxn ang="0">
                <a:pos x="174" y="31"/>
              </a:cxn>
              <a:cxn ang="0">
                <a:pos x="177" y="18"/>
              </a:cxn>
              <a:cxn ang="0">
                <a:pos x="180" y="15"/>
              </a:cxn>
              <a:cxn ang="0">
                <a:pos x="165" y="13"/>
              </a:cxn>
              <a:cxn ang="0">
                <a:pos x="154" y="18"/>
              </a:cxn>
              <a:cxn ang="0">
                <a:pos x="145" y="6"/>
              </a:cxn>
              <a:cxn ang="0">
                <a:pos x="137" y="9"/>
              </a:cxn>
              <a:cxn ang="0">
                <a:pos x="131" y="4"/>
              </a:cxn>
              <a:cxn ang="0">
                <a:pos x="123" y="3"/>
              </a:cxn>
              <a:cxn ang="0">
                <a:pos x="120" y="9"/>
              </a:cxn>
              <a:cxn ang="0">
                <a:pos x="112" y="3"/>
              </a:cxn>
              <a:cxn ang="0">
                <a:pos x="104" y="11"/>
              </a:cxn>
              <a:cxn ang="0">
                <a:pos x="96" y="7"/>
              </a:cxn>
              <a:cxn ang="0">
                <a:pos x="74" y="7"/>
              </a:cxn>
              <a:cxn ang="0">
                <a:pos x="62" y="0"/>
              </a:cxn>
              <a:cxn ang="0">
                <a:pos x="57" y="6"/>
              </a:cxn>
              <a:cxn ang="0">
                <a:pos x="42" y="4"/>
              </a:cxn>
              <a:cxn ang="0">
                <a:pos x="34" y="19"/>
              </a:cxn>
              <a:cxn ang="0">
                <a:pos x="21" y="12"/>
              </a:cxn>
              <a:cxn ang="0">
                <a:pos x="7" y="9"/>
              </a:cxn>
              <a:cxn ang="0">
                <a:pos x="8" y="36"/>
              </a:cxn>
              <a:cxn ang="0">
                <a:pos x="18" y="37"/>
              </a:cxn>
              <a:cxn ang="0">
                <a:pos x="23" y="44"/>
              </a:cxn>
              <a:cxn ang="0">
                <a:pos x="21" y="48"/>
              </a:cxn>
              <a:cxn ang="0">
                <a:pos x="29" y="58"/>
              </a:cxn>
              <a:cxn ang="0">
                <a:pos x="38" y="76"/>
              </a:cxn>
              <a:cxn ang="0">
                <a:pos x="57" y="92"/>
              </a:cxn>
              <a:cxn ang="0">
                <a:pos x="59" y="95"/>
              </a:cxn>
              <a:cxn ang="0">
                <a:pos x="76" y="110"/>
              </a:cxn>
              <a:cxn ang="0">
                <a:pos x="88" y="116"/>
              </a:cxn>
              <a:cxn ang="0">
                <a:pos x="88" y="125"/>
              </a:cxn>
              <a:cxn ang="0">
                <a:pos x="108" y="140"/>
              </a:cxn>
              <a:cxn ang="0">
                <a:pos x="110" y="151"/>
              </a:cxn>
              <a:cxn ang="0">
                <a:pos x="118" y="149"/>
              </a:cxn>
              <a:cxn ang="0">
                <a:pos x="140" y="168"/>
              </a:cxn>
              <a:cxn ang="0">
                <a:pos x="146" y="167"/>
              </a:cxn>
              <a:cxn ang="0">
                <a:pos x="149" y="170"/>
              </a:cxn>
              <a:cxn ang="0">
                <a:pos x="154" y="167"/>
              </a:cxn>
              <a:cxn ang="0">
                <a:pos x="154" y="157"/>
              </a:cxn>
              <a:cxn ang="0">
                <a:pos x="151" y="157"/>
              </a:cxn>
              <a:cxn ang="0">
                <a:pos x="150" y="141"/>
              </a:cxn>
              <a:cxn ang="0">
                <a:pos x="157" y="137"/>
              </a:cxn>
              <a:cxn ang="0">
                <a:pos x="156" y="123"/>
              </a:cxn>
              <a:cxn ang="0">
                <a:pos x="165" y="117"/>
              </a:cxn>
              <a:cxn ang="0">
                <a:pos x="175" y="119"/>
              </a:cxn>
              <a:cxn ang="0">
                <a:pos x="166" y="107"/>
              </a:cxn>
              <a:cxn ang="0">
                <a:pos x="167" y="101"/>
              </a:cxn>
              <a:cxn ang="0">
                <a:pos x="172" y="105"/>
              </a:cxn>
              <a:cxn ang="0">
                <a:pos x="180" y="105"/>
              </a:cxn>
              <a:cxn ang="0">
                <a:pos x="181" y="99"/>
              </a:cxn>
              <a:cxn ang="0">
                <a:pos x="191" y="99"/>
              </a:cxn>
              <a:cxn ang="0">
                <a:pos x="185" y="84"/>
              </a:cxn>
              <a:cxn ang="0">
                <a:pos x="177" y="73"/>
              </a:cxn>
              <a:cxn ang="0">
                <a:pos x="190" y="74"/>
              </a:cxn>
              <a:cxn ang="0">
                <a:pos x="195" y="66"/>
              </a:cxn>
            </a:cxnLst>
            <a:rect l="0" t="0" r="r" b="b"/>
            <a:pathLst>
              <a:path w="198" h="170">
                <a:moveTo>
                  <a:pt x="195" y="66"/>
                </a:moveTo>
                <a:cubicBezTo>
                  <a:pt x="180" y="54"/>
                  <a:pt x="180" y="54"/>
                  <a:pt x="180" y="54"/>
                </a:cubicBezTo>
                <a:cubicBezTo>
                  <a:pt x="180" y="54"/>
                  <a:pt x="172" y="54"/>
                  <a:pt x="168" y="53"/>
                </a:cubicBezTo>
                <a:cubicBezTo>
                  <a:pt x="165" y="52"/>
                  <a:pt x="169" y="45"/>
                  <a:pt x="169" y="45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68" y="41"/>
                  <a:pt x="172" y="35"/>
                  <a:pt x="174" y="31"/>
                </a:cubicBezTo>
                <a:cubicBezTo>
                  <a:pt x="176" y="27"/>
                  <a:pt x="177" y="18"/>
                  <a:pt x="177" y="18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0" y="18"/>
                  <a:pt x="154" y="18"/>
                </a:cubicBezTo>
                <a:cubicBezTo>
                  <a:pt x="149" y="18"/>
                  <a:pt x="151" y="9"/>
                  <a:pt x="145" y="6"/>
                </a:cubicBezTo>
                <a:cubicBezTo>
                  <a:pt x="139" y="5"/>
                  <a:pt x="137" y="9"/>
                  <a:pt x="137" y="9"/>
                </a:cubicBezTo>
                <a:cubicBezTo>
                  <a:pt x="131" y="4"/>
                  <a:pt x="131" y="4"/>
                  <a:pt x="131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123" y="9"/>
                  <a:pt x="120" y="9"/>
                </a:cubicBezTo>
                <a:cubicBezTo>
                  <a:pt x="117" y="9"/>
                  <a:pt x="112" y="3"/>
                  <a:pt x="112" y="3"/>
                </a:cubicBezTo>
                <a:cubicBezTo>
                  <a:pt x="112" y="3"/>
                  <a:pt x="108" y="11"/>
                  <a:pt x="104" y="11"/>
                </a:cubicBezTo>
                <a:cubicBezTo>
                  <a:pt x="101" y="11"/>
                  <a:pt x="96" y="7"/>
                  <a:pt x="96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0" y="7"/>
                  <a:pt x="62" y="0"/>
                  <a:pt x="62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46" y="4"/>
                  <a:pt x="42" y="4"/>
                </a:cubicBezTo>
                <a:cubicBezTo>
                  <a:pt x="38" y="5"/>
                  <a:pt x="38" y="18"/>
                  <a:pt x="34" y="19"/>
                </a:cubicBezTo>
                <a:cubicBezTo>
                  <a:pt x="30" y="21"/>
                  <a:pt x="24" y="15"/>
                  <a:pt x="21" y="12"/>
                </a:cubicBezTo>
                <a:cubicBezTo>
                  <a:pt x="18" y="9"/>
                  <a:pt x="14" y="4"/>
                  <a:pt x="7" y="9"/>
                </a:cubicBezTo>
                <a:cubicBezTo>
                  <a:pt x="0" y="12"/>
                  <a:pt x="8" y="36"/>
                  <a:pt x="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6" y="51"/>
                  <a:pt x="29" y="58"/>
                </a:cubicBezTo>
                <a:cubicBezTo>
                  <a:pt x="31" y="63"/>
                  <a:pt x="30" y="68"/>
                  <a:pt x="38" y="76"/>
                </a:cubicBezTo>
                <a:cubicBezTo>
                  <a:pt x="44" y="83"/>
                  <a:pt x="57" y="92"/>
                  <a:pt x="57" y="92"/>
                </a:cubicBezTo>
                <a:cubicBezTo>
                  <a:pt x="59" y="95"/>
                  <a:pt x="59" y="95"/>
                  <a:pt x="59" y="95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7" y="120"/>
                  <a:pt x="88" y="125"/>
                </a:cubicBezTo>
                <a:cubicBezTo>
                  <a:pt x="89" y="129"/>
                  <a:pt x="102" y="135"/>
                  <a:pt x="108" y="140"/>
                </a:cubicBezTo>
                <a:cubicBezTo>
                  <a:pt x="113" y="145"/>
                  <a:pt x="110" y="151"/>
                  <a:pt x="110" y="151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2" y="165"/>
                  <a:pt x="146" y="167"/>
                </a:cubicBezTo>
                <a:cubicBezTo>
                  <a:pt x="148" y="167"/>
                  <a:pt x="149" y="168"/>
                  <a:pt x="149" y="170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57"/>
                  <a:pt x="149" y="144"/>
                  <a:pt x="150" y="141"/>
                </a:cubicBezTo>
                <a:cubicBezTo>
                  <a:pt x="152" y="138"/>
                  <a:pt x="155" y="138"/>
                  <a:pt x="157" y="137"/>
                </a:cubicBezTo>
                <a:cubicBezTo>
                  <a:pt x="159" y="135"/>
                  <a:pt x="154" y="126"/>
                  <a:pt x="156" y="123"/>
                </a:cubicBezTo>
                <a:cubicBezTo>
                  <a:pt x="157" y="121"/>
                  <a:pt x="160" y="117"/>
                  <a:pt x="165" y="117"/>
                </a:cubicBezTo>
                <a:cubicBezTo>
                  <a:pt x="168" y="117"/>
                  <a:pt x="172" y="122"/>
                  <a:pt x="175" y="119"/>
                </a:cubicBezTo>
                <a:cubicBezTo>
                  <a:pt x="177" y="116"/>
                  <a:pt x="166" y="107"/>
                  <a:pt x="166" y="107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81" y="99"/>
                  <a:pt x="186" y="104"/>
                  <a:pt x="191" y="99"/>
                </a:cubicBezTo>
                <a:cubicBezTo>
                  <a:pt x="198" y="96"/>
                  <a:pt x="185" y="84"/>
                  <a:pt x="185" y="84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7" y="73"/>
                  <a:pt x="185" y="74"/>
                  <a:pt x="190" y="74"/>
                </a:cubicBezTo>
                <a:cubicBezTo>
                  <a:pt x="195" y="74"/>
                  <a:pt x="195" y="66"/>
                  <a:pt x="195" y="66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2" name="Freeform 146" descr="© INSCALE GmbH, 18.06.2010"/>
          <p:cNvSpPr>
            <a:spLocks noEditPoints="1"/>
          </p:cNvSpPr>
          <p:nvPr/>
        </p:nvSpPr>
        <p:spPr bwMode="auto">
          <a:xfrm>
            <a:off x="6657958" y="4961150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3" name="Freeform 147" descr="© INSCALE GmbH, 18.06.2010"/>
          <p:cNvSpPr>
            <a:spLocks/>
          </p:cNvSpPr>
          <p:nvPr/>
        </p:nvSpPr>
        <p:spPr bwMode="auto">
          <a:xfrm>
            <a:off x="6301407" y="5457215"/>
            <a:ext cx="227886" cy="432358"/>
          </a:xfrm>
          <a:custGeom>
            <a:avLst/>
            <a:gdLst/>
            <a:ahLst/>
            <a:cxnLst>
              <a:cxn ang="0">
                <a:pos x="95" y="110"/>
              </a:cxn>
              <a:cxn ang="0">
                <a:pos x="89" y="106"/>
              </a:cxn>
              <a:cxn ang="0">
                <a:pos x="78" y="98"/>
              </a:cxn>
              <a:cxn ang="0">
                <a:pos x="66" y="83"/>
              </a:cxn>
              <a:cxn ang="0">
                <a:pos x="63" y="69"/>
              </a:cxn>
              <a:cxn ang="0">
                <a:pos x="66" y="53"/>
              </a:cxn>
              <a:cxn ang="0">
                <a:pos x="61" y="24"/>
              </a:cxn>
              <a:cxn ang="0">
                <a:pos x="43" y="9"/>
              </a:cxn>
              <a:cxn ang="0">
                <a:pos x="28" y="12"/>
              </a:cxn>
              <a:cxn ang="0">
                <a:pos x="21" y="1"/>
              </a:cxn>
              <a:cxn ang="0">
                <a:pos x="0" y="35"/>
              </a:cxn>
              <a:cxn ang="0">
                <a:pos x="5" y="46"/>
              </a:cxn>
              <a:cxn ang="0">
                <a:pos x="14" y="55"/>
              </a:cxn>
              <a:cxn ang="0">
                <a:pos x="21" y="69"/>
              </a:cxn>
              <a:cxn ang="0">
                <a:pos x="13" y="71"/>
              </a:cxn>
              <a:cxn ang="0">
                <a:pos x="11" y="85"/>
              </a:cxn>
              <a:cxn ang="0">
                <a:pos x="18" y="92"/>
              </a:cxn>
              <a:cxn ang="0">
                <a:pos x="16" y="108"/>
              </a:cxn>
              <a:cxn ang="0">
                <a:pos x="14" y="113"/>
              </a:cxn>
              <a:cxn ang="0">
                <a:pos x="15" y="119"/>
              </a:cxn>
              <a:cxn ang="0">
                <a:pos x="12" y="130"/>
              </a:cxn>
              <a:cxn ang="0">
                <a:pos x="19" y="138"/>
              </a:cxn>
              <a:cxn ang="0">
                <a:pos x="16" y="141"/>
              </a:cxn>
              <a:cxn ang="0">
                <a:pos x="19" y="153"/>
              </a:cxn>
              <a:cxn ang="0">
                <a:pos x="16" y="146"/>
              </a:cxn>
              <a:cxn ang="0">
                <a:pos x="12" y="147"/>
              </a:cxn>
              <a:cxn ang="0">
                <a:pos x="33" y="164"/>
              </a:cxn>
              <a:cxn ang="0">
                <a:pos x="41" y="169"/>
              </a:cxn>
              <a:cxn ang="0">
                <a:pos x="47" y="179"/>
              </a:cxn>
              <a:cxn ang="0">
                <a:pos x="52" y="190"/>
              </a:cxn>
              <a:cxn ang="0">
                <a:pos x="67" y="187"/>
              </a:cxn>
              <a:cxn ang="0">
                <a:pos x="72" y="181"/>
              </a:cxn>
              <a:cxn ang="0">
                <a:pos x="66" y="171"/>
              </a:cxn>
              <a:cxn ang="0">
                <a:pos x="73" y="163"/>
              </a:cxn>
              <a:cxn ang="0">
                <a:pos x="85" y="149"/>
              </a:cxn>
              <a:cxn ang="0">
                <a:pos x="90" y="135"/>
              </a:cxn>
              <a:cxn ang="0">
                <a:pos x="100" y="125"/>
              </a:cxn>
            </a:cxnLst>
            <a:rect l="0" t="0" r="r" b="b"/>
            <a:pathLst>
              <a:path w="100" h="192">
                <a:moveTo>
                  <a:pt x="95" y="117"/>
                </a:moveTo>
                <a:cubicBezTo>
                  <a:pt x="95" y="110"/>
                  <a:pt x="95" y="110"/>
                  <a:pt x="95" y="110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78" y="98"/>
                  <a:pt x="78" y="98"/>
                  <a:pt x="78" y="98"/>
                </a:cubicBezTo>
                <a:cubicBezTo>
                  <a:pt x="73" y="97"/>
                  <a:pt x="73" y="97"/>
                  <a:pt x="73" y="97"/>
                </a:cubicBezTo>
                <a:cubicBezTo>
                  <a:pt x="66" y="83"/>
                  <a:pt x="66" y="83"/>
                  <a:pt x="66" y="83"/>
                </a:cubicBezTo>
                <a:cubicBezTo>
                  <a:pt x="70" y="78"/>
                  <a:pt x="70" y="78"/>
                  <a:pt x="70" y="78"/>
                </a:cubicBezTo>
                <a:cubicBezTo>
                  <a:pt x="63" y="69"/>
                  <a:pt x="63" y="69"/>
                  <a:pt x="63" y="69"/>
                </a:cubicBezTo>
                <a:cubicBezTo>
                  <a:pt x="68" y="65"/>
                  <a:pt x="68" y="65"/>
                  <a:pt x="68" y="65"/>
                </a:cubicBezTo>
                <a:cubicBezTo>
                  <a:pt x="66" y="53"/>
                  <a:pt x="66" y="53"/>
                  <a:pt x="66" y="53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5" y="29"/>
                  <a:pt x="61" y="24"/>
                </a:cubicBezTo>
                <a:cubicBezTo>
                  <a:pt x="57" y="20"/>
                  <a:pt x="46" y="19"/>
                  <a:pt x="46" y="19"/>
                </a:cubicBezTo>
                <a:cubicBezTo>
                  <a:pt x="46" y="19"/>
                  <a:pt x="45" y="12"/>
                  <a:pt x="43" y="9"/>
                </a:cubicBezTo>
                <a:cubicBezTo>
                  <a:pt x="41" y="7"/>
                  <a:pt x="38" y="5"/>
                  <a:pt x="38" y="5"/>
                </a:cubicBezTo>
                <a:cubicBezTo>
                  <a:pt x="28" y="12"/>
                  <a:pt x="28" y="12"/>
                  <a:pt x="28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1"/>
                  <a:pt x="21" y="1"/>
                  <a:pt x="21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9" y="54"/>
                  <a:pt x="14" y="55"/>
                </a:cubicBezTo>
                <a:cubicBezTo>
                  <a:pt x="19" y="56"/>
                  <a:pt x="17" y="60"/>
                  <a:pt x="17" y="60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1" y="80"/>
                  <a:pt x="11" y="85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8" y="90"/>
                  <a:pt x="18" y="92"/>
                </a:cubicBezTo>
                <a:cubicBezTo>
                  <a:pt x="18" y="94"/>
                  <a:pt x="14" y="100"/>
                  <a:pt x="14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23" y="111"/>
                  <a:pt x="21" y="113"/>
                </a:cubicBezTo>
                <a:cubicBezTo>
                  <a:pt x="18" y="115"/>
                  <a:pt x="14" y="113"/>
                  <a:pt x="14" y="113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7"/>
                  <a:pt x="19" y="134"/>
                  <a:pt x="19" y="138"/>
                </a:cubicBezTo>
                <a:cubicBezTo>
                  <a:pt x="19" y="140"/>
                  <a:pt x="16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23" y="142"/>
                  <a:pt x="22" y="147"/>
                </a:cubicBezTo>
                <a:cubicBezTo>
                  <a:pt x="21" y="154"/>
                  <a:pt x="19" y="153"/>
                  <a:pt x="19" y="153"/>
                </a:cubicBezTo>
                <a:cubicBezTo>
                  <a:pt x="19" y="153"/>
                  <a:pt x="17" y="152"/>
                  <a:pt x="17" y="150"/>
                </a:cubicBezTo>
                <a:cubicBezTo>
                  <a:pt x="16" y="148"/>
                  <a:pt x="16" y="146"/>
                  <a:pt x="16" y="146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6" y="156"/>
                  <a:pt x="21" y="159"/>
                </a:cubicBezTo>
                <a:cubicBezTo>
                  <a:pt x="25" y="162"/>
                  <a:pt x="30" y="164"/>
                  <a:pt x="33" y="164"/>
                </a:cubicBezTo>
                <a:cubicBezTo>
                  <a:pt x="38" y="164"/>
                  <a:pt x="38" y="164"/>
                  <a:pt x="38" y="164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0"/>
                  <a:pt x="59" y="192"/>
                  <a:pt x="60" y="192"/>
                </a:cubicBezTo>
                <a:cubicBezTo>
                  <a:pt x="62" y="192"/>
                  <a:pt x="67" y="187"/>
                  <a:pt x="67" y="187"/>
                </a:cubicBezTo>
                <a:cubicBezTo>
                  <a:pt x="67" y="187"/>
                  <a:pt x="66" y="184"/>
                  <a:pt x="67" y="181"/>
                </a:cubicBezTo>
                <a:cubicBezTo>
                  <a:pt x="67" y="180"/>
                  <a:pt x="72" y="181"/>
                  <a:pt x="72" y="18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71" y="177"/>
                  <a:pt x="65" y="174"/>
                  <a:pt x="66" y="171"/>
                </a:cubicBezTo>
                <a:cubicBezTo>
                  <a:pt x="67" y="166"/>
                  <a:pt x="71" y="168"/>
                  <a:pt x="71" y="168"/>
                </a:cubicBezTo>
                <a:cubicBezTo>
                  <a:pt x="71" y="168"/>
                  <a:pt x="70" y="164"/>
                  <a:pt x="73" y="163"/>
                </a:cubicBezTo>
                <a:cubicBezTo>
                  <a:pt x="76" y="162"/>
                  <a:pt x="78" y="165"/>
                  <a:pt x="83" y="161"/>
                </a:cubicBezTo>
                <a:cubicBezTo>
                  <a:pt x="88" y="156"/>
                  <a:pt x="85" y="149"/>
                  <a:pt x="85" y="149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4"/>
                  <a:pt x="87" y="138"/>
                  <a:pt x="90" y="135"/>
                </a:cubicBezTo>
                <a:cubicBezTo>
                  <a:pt x="92" y="134"/>
                  <a:pt x="95" y="134"/>
                  <a:pt x="95" y="134"/>
                </a:cubicBezTo>
                <a:cubicBezTo>
                  <a:pt x="95" y="134"/>
                  <a:pt x="100" y="129"/>
                  <a:pt x="100" y="125"/>
                </a:cubicBezTo>
                <a:cubicBezTo>
                  <a:pt x="99" y="121"/>
                  <a:pt x="95" y="117"/>
                  <a:pt x="95" y="117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4" name="Freeform 148" descr="© INSCALE GmbH, 18.06.2010"/>
          <p:cNvSpPr>
            <a:spLocks/>
          </p:cNvSpPr>
          <p:nvPr/>
        </p:nvSpPr>
        <p:spPr bwMode="auto">
          <a:xfrm>
            <a:off x="6443445" y="5466581"/>
            <a:ext cx="285637" cy="237251"/>
          </a:xfrm>
          <a:custGeom>
            <a:avLst/>
            <a:gdLst/>
            <a:ahLst/>
            <a:cxnLst>
              <a:cxn ang="0">
                <a:pos x="122" y="42"/>
              </a:cxn>
              <a:cxn ang="0">
                <a:pos x="125" y="33"/>
              </a:cxn>
              <a:cxn ang="0">
                <a:pos x="116" y="29"/>
              </a:cxn>
              <a:cxn ang="0">
                <a:pos x="115" y="16"/>
              </a:cxn>
              <a:cxn ang="0">
                <a:pos x="105" y="16"/>
              </a:cxn>
              <a:cxn ang="0">
                <a:pos x="95" y="9"/>
              </a:cxn>
              <a:cxn ang="0">
                <a:pos x="86" y="3"/>
              </a:cxn>
              <a:cxn ang="0">
                <a:pos x="82" y="0"/>
              </a:cxn>
              <a:cxn ang="0">
                <a:pos x="75" y="7"/>
              </a:cxn>
              <a:cxn ang="0">
                <a:pos x="65" y="5"/>
              </a:cxn>
              <a:cxn ang="0">
                <a:pos x="53" y="12"/>
              </a:cxn>
              <a:cxn ang="0">
                <a:pos x="43" y="12"/>
              </a:cxn>
              <a:cxn ang="0">
                <a:pos x="35" y="27"/>
              </a:cxn>
              <a:cxn ang="0">
                <a:pos x="26" y="18"/>
              </a:cxn>
              <a:cxn ang="0">
                <a:pos x="21" y="24"/>
              </a:cxn>
              <a:cxn ang="0">
                <a:pos x="11" y="29"/>
              </a:cxn>
              <a:cxn ang="0">
                <a:pos x="13" y="43"/>
              </a:cxn>
              <a:cxn ang="0">
                <a:pos x="3" y="49"/>
              </a:cxn>
              <a:cxn ang="0">
                <a:pos x="5" y="61"/>
              </a:cxn>
              <a:cxn ang="0">
                <a:pos x="0" y="65"/>
              </a:cxn>
              <a:cxn ang="0">
                <a:pos x="7" y="74"/>
              </a:cxn>
              <a:cxn ang="0">
                <a:pos x="3" y="79"/>
              </a:cxn>
              <a:cxn ang="0">
                <a:pos x="10" y="93"/>
              </a:cxn>
              <a:cxn ang="0">
                <a:pos x="15" y="94"/>
              </a:cxn>
              <a:cxn ang="0">
                <a:pos x="19" y="106"/>
              </a:cxn>
              <a:cxn ang="0">
                <a:pos x="26" y="102"/>
              </a:cxn>
              <a:cxn ang="0">
                <a:pos x="31" y="103"/>
              </a:cxn>
              <a:cxn ang="0">
                <a:pos x="32" y="106"/>
              </a:cxn>
              <a:cxn ang="0">
                <a:pos x="48" y="105"/>
              </a:cxn>
              <a:cxn ang="0">
                <a:pos x="57" y="99"/>
              </a:cxn>
              <a:cxn ang="0">
                <a:pos x="63" y="101"/>
              </a:cxn>
              <a:cxn ang="0">
                <a:pos x="73" y="95"/>
              </a:cxn>
              <a:cxn ang="0">
                <a:pos x="76" y="83"/>
              </a:cxn>
              <a:cxn ang="0">
                <a:pos x="82" y="79"/>
              </a:cxn>
              <a:cxn ang="0">
                <a:pos x="89" y="80"/>
              </a:cxn>
              <a:cxn ang="0">
                <a:pos x="93" y="77"/>
              </a:cxn>
              <a:cxn ang="0">
                <a:pos x="112" y="78"/>
              </a:cxn>
              <a:cxn ang="0">
                <a:pos x="113" y="74"/>
              </a:cxn>
              <a:cxn ang="0">
                <a:pos x="117" y="77"/>
              </a:cxn>
              <a:cxn ang="0">
                <a:pos x="117" y="63"/>
              </a:cxn>
              <a:cxn ang="0">
                <a:pos x="126" y="62"/>
              </a:cxn>
              <a:cxn ang="0">
                <a:pos x="122" y="42"/>
              </a:cxn>
            </a:cxnLst>
            <a:rect l="0" t="0" r="r" b="b"/>
            <a:pathLst>
              <a:path w="126" h="106">
                <a:moveTo>
                  <a:pt x="122" y="42"/>
                </a:moveTo>
                <a:cubicBezTo>
                  <a:pt x="125" y="33"/>
                  <a:pt x="125" y="33"/>
                  <a:pt x="125" y="33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0" y="17"/>
                  <a:pt x="97" y="12"/>
                  <a:pt x="95" y="9"/>
                </a:cubicBezTo>
                <a:cubicBezTo>
                  <a:pt x="93" y="7"/>
                  <a:pt x="86" y="3"/>
                  <a:pt x="86" y="3"/>
                </a:cubicBezTo>
                <a:cubicBezTo>
                  <a:pt x="82" y="0"/>
                  <a:pt x="82" y="0"/>
                  <a:pt x="82" y="0"/>
                </a:cubicBezTo>
                <a:cubicBezTo>
                  <a:pt x="75" y="7"/>
                  <a:pt x="75" y="7"/>
                  <a:pt x="75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58" y="12"/>
                  <a:pt x="53" y="12"/>
                </a:cubicBezTo>
                <a:cubicBezTo>
                  <a:pt x="49" y="13"/>
                  <a:pt x="43" y="12"/>
                  <a:pt x="43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26" y="18"/>
                  <a:pt x="26" y="18"/>
                  <a:pt x="26" y="18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14" y="24"/>
                  <a:pt x="11" y="29"/>
                </a:cubicBezTo>
                <a:cubicBezTo>
                  <a:pt x="9" y="33"/>
                  <a:pt x="13" y="43"/>
                  <a:pt x="13" y="43"/>
                </a:cubicBezTo>
                <a:cubicBezTo>
                  <a:pt x="3" y="49"/>
                  <a:pt x="3" y="49"/>
                  <a:pt x="3" y="49"/>
                </a:cubicBezTo>
                <a:cubicBezTo>
                  <a:pt x="5" y="61"/>
                  <a:pt x="5" y="61"/>
                  <a:pt x="5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74"/>
                  <a:pt x="7" y="74"/>
                  <a:pt x="7" y="74"/>
                </a:cubicBezTo>
                <a:cubicBezTo>
                  <a:pt x="3" y="79"/>
                  <a:pt x="3" y="79"/>
                  <a:pt x="3" y="79"/>
                </a:cubicBezTo>
                <a:cubicBezTo>
                  <a:pt x="10" y="93"/>
                  <a:pt x="10" y="93"/>
                  <a:pt x="10" y="93"/>
                </a:cubicBezTo>
                <a:cubicBezTo>
                  <a:pt x="15" y="94"/>
                  <a:pt x="15" y="94"/>
                  <a:pt x="15" y="94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3" y="99"/>
                  <a:pt x="57" y="99"/>
                </a:cubicBezTo>
                <a:cubicBezTo>
                  <a:pt x="59" y="99"/>
                  <a:pt x="63" y="101"/>
                  <a:pt x="63" y="101"/>
                </a:cubicBezTo>
                <a:cubicBezTo>
                  <a:pt x="63" y="101"/>
                  <a:pt x="69" y="97"/>
                  <a:pt x="73" y="95"/>
                </a:cubicBezTo>
                <a:cubicBezTo>
                  <a:pt x="76" y="92"/>
                  <a:pt x="74" y="88"/>
                  <a:pt x="76" y="83"/>
                </a:cubicBezTo>
                <a:cubicBezTo>
                  <a:pt x="78" y="80"/>
                  <a:pt x="82" y="79"/>
                  <a:pt x="82" y="79"/>
                </a:cubicBezTo>
                <a:cubicBezTo>
                  <a:pt x="89" y="80"/>
                  <a:pt x="89" y="80"/>
                  <a:pt x="89" y="80"/>
                </a:cubicBezTo>
                <a:cubicBezTo>
                  <a:pt x="93" y="77"/>
                  <a:pt x="93" y="77"/>
                  <a:pt x="93" y="77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6" y="67"/>
                  <a:pt x="117" y="63"/>
                </a:cubicBezTo>
                <a:cubicBezTo>
                  <a:pt x="117" y="60"/>
                  <a:pt x="126" y="62"/>
                  <a:pt x="126" y="62"/>
                </a:cubicBezTo>
                <a:lnTo>
                  <a:pt x="122" y="4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5" name="Freeform 149" descr="© INSCALE GmbH, 18.06.2010"/>
          <p:cNvSpPr>
            <a:spLocks noEditPoints="1"/>
          </p:cNvSpPr>
          <p:nvPr/>
        </p:nvSpPr>
        <p:spPr bwMode="auto">
          <a:xfrm>
            <a:off x="5407033" y="1619059"/>
            <a:ext cx="825695" cy="2029119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6" name="Freeform 150" descr="© INSCALE GmbH, 18.06.2010"/>
          <p:cNvSpPr>
            <a:spLocks noEditPoints="1"/>
          </p:cNvSpPr>
          <p:nvPr/>
        </p:nvSpPr>
        <p:spPr bwMode="auto">
          <a:xfrm>
            <a:off x="4930971" y="1264744"/>
            <a:ext cx="1559300" cy="1985415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7" name="Freeform 151" descr="© INSCALE GmbH, 18.06.2010"/>
          <p:cNvSpPr>
            <a:spLocks/>
          </p:cNvSpPr>
          <p:nvPr/>
        </p:nvSpPr>
        <p:spPr bwMode="auto">
          <a:xfrm>
            <a:off x="5962700" y="4442656"/>
            <a:ext cx="555667" cy="293442"/>
          </a:xfrm>
          <a:custGeom>
            <a:avLst/>
            <a:gdLst/>
            <a:ahLst/>
            <a:cxnLst>
              <a:cxn ang="0">
                <a:pos x="221" y="7"/>
              </a:cxn>
              <a:cxn ang="0">
                <a:pos x="202" y="1"/>
              </a:cxn>
              <a:cxn ang="0">
                <a:pos x="179" y="7"/>
              </a:cxn>
              <a:cxn ang="0">
                <a:pos x="165" y="9"/>
              </a:cxn>
              <a:cxn ang="0">
                <a:pos x="141" y="16"/>
              </a:cxn>
              <a:cxn ang="0">
                <a:pos x="130" y="23"/>
              </a:cxn>
              <a:cxn ang="0">
                <a:pos x="125" y="19"/>
              </a:cxn>
              <a:cxn ang="0">
                <a:pos x="116" y="14"/>
              </a:cxn>
              <a:cxn ang="0">
                <a:pos x="113" y="11"/>
              </a:cxn>
              <a:cxn ang="0">
                <a:pos x="102" y="9"/>
              </a:cxn>
              <a:cxn ang="0">
                <a:pos x="96" y="16"/>
              </a:cxn>
              <a:cxn ang="0">
                <a:pos x="86" y="10"/>
              </a:cxn>
              <a:cxn ang="0">
                <a:pos x="76" y="13"/>
              </a:cxn>
              <a:cxn ang="0">
                <a:pos x="64" y="23"/>
              </a:cxn>
              <a:cxn ang="0">
                <a:pos x="51" y="43"/>
              </a:cxn>
              <a:cxn ang="0">
                <a:pos x="43" y="53"/>
              </a:cxn>
              <a:cxn ang="0">
                <a:pos x="14" y="59"/>
              </a:cxn>
              <a:cxn ang="0">
                <a:pos x="4" y="73"/>
              </a:cxn>
              <a:cxn ang="0">
                <a:pos x="0" y="90"/>
              </a:cxn>
              <a:cxn ang="0">
                <a:pos x="9" y="105"/>
              </a:cxn>
              <a:cxn ang="0">
                <a:pos x="14" y="117"/>
              </a:cxn>
              <a:cxn ang="0">
                <a:pos x="37" y="126"/>
              </a:cxn>
              <a:cxn ang="0">
                <a:pos x="56" y="129"/>
              </a:cxn>
              <a:cxn ang="0">
                <a:pos x="76" y="126"/>
              </a:cxn>
              <a:cxn ang="0">
                <a:pos x="93" y="118"/>
              </a:cxn>
              <a:cxn ang="0">
                <a:pos x="102" y="104"/>
              </a:cxn>
              <a:cxn ang="0">
                <a:pos x="123" y="89"/>
              </a:cxn>
              <a:cxn ang="0">
                <a:pos x="155" y="83"/>
              </a:cxn>
              <a:cxn ang="0">
                <a:pos x="185" y="63"/>
              </a:cxn>
              <a:cxn ang="0">
                <a:pos x="210" y="63"/>
              </a:cxn>
              <a:cxn ang="0">
                <a:pos x="225" y="67"/>
              </a:cxn>
              <a:cxn ang="0">
                <a:pos x="232" y="55"/>
              </a:cxn>
              <a:cxn ang="0">
                <a:pos x="241" y="30"/>
              </a:cxn>
              <a:cxn ang="0">
                <a:pos x="222" y="14"/>
              </a:cxn>
            </a:cxnLst>
            <a:rect l="0" t="0" r="r" b="b"/>
            <a:pathLst>
              <a:path w="246" h="130">
                <a:moveTo>
                  <a:pt x="222" y="14"/>
                </a:moveTo>
                <a:cubicBezTo>
                  <a:pt x="222" y="14"/>
                  <a:pt x="222" y="9"/>
                  <a:pt x="221" y="7"/>
                </a:cubicBezTo>
                <a:cubicBezTo>
                  <a:pt x="220" y="5"/>
                  <a:pt x="208" y="5"/>
                  <a:pt x="208" y="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199" y="0"/>
                  <a:pt x="192" y="1"/>
                </a:cubicBezTo>
                <a:cubicBezTo>
                  <a:pt x="184" y="3"/>
                  <a:pt x="179" y="7"/>
                  <a:pt x="179" y="7"/>
                </a:cubicBezTo>
                <a:cubicBezTo>
                  <a:pt x="179" y="7"/>
                  <a:pt x="178" y="13"/>
                  <a:pt x="173" y="14"/>
                </a:cubicBezTo>
                <a:cubicBezTo>
                  <a:pt x="166" y="15"/>
                  <a:pt x="165" y="9"/>
                  <a:pt x="165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46" y="10"/>
                  <a:pt x="141" y="16"/>
                  <a:pt x="141" y="1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26" y="26"/>
                  <a:pt x="124" y="26"/>
                </a:cubicBezTo>
                <a:cubicBezTo>
                  <a:pt x="120" y="26"/>
                  <a:pt x="125" y="19"/>
                  <a:pt x="125" y="19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2" y="4"/>
                  <a:pt x="108" y="3"/>
                </a:cubicBezTo>
                <a:cubicBezTo>
                  <a:pt x="103" y="3"/>
                  <a:pt x="102" y="9"/>
                  <a:pt x="102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6" y="16"/>
                  <a:pt x="96" y="16"/>
                  <a:pt x="96" y="16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20"/>
                  <a:pt x="64" y="23"/>
                </a:cubicBezTo>
                <a:cubicBezTo>
                  <a:pt x="60" y="26"/>
                  <a:pt x="58" y="24"/>
                  <a:pt x="54" y="27"/>
                </a:cubicBezTo>
                <a:cubicBezTo>
                  <a:pt x="52" y="31"/>
                  <a:pt x="54" y="39"/>
                  <a:pt x="51" y="43"/>
                </a:cubicBezTo>
                <a:cubicBezTo>
                  <a:pt x="49" y="47"/>
                  <a:pt x="47" y="43"/>
                  <a:pt x="44" y="46"/>
                </a:cubicBezTo>
                <a:cubicBezTo>
                  <a:pt x="41" y="50"/>
                  <a:pt x="43" y="53"/>
                  <a:pt x="43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18" y="57"/>
                  <a:pt x="14" y="59"/>
                </a:cubicBezTo>
                <a:cubicBezTo>
                  <a:pt x="10" y="61"/>
                  <a:pt x="5" y="69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3"/>
                  <a:pt x="1" y="85"/>
                  <a:pt x="0" y="90"/>
                </a:cubicBezTo>
                <a:cubicBezTo>
                  <a:pt x="0" y="95"/>
                  <a:pt x="7" y="99"/>
                  <a:pt x="7" y="99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2" y="109"/>
                  <a:pt x="14" y="113"/>
                </a:cubicBezTo>
                <a:cubicBezTo>
                  <a:pt x="14" y="114"/>
                  <a:pt x="15" y="116"/>
                  <a:pt x="14" y="117"/>
                </a:cubicBezTo>
                <a:cubicBezTo>
                  <a:pt x="18" y="116"/>
                  <a:pt x="22" y="116"/>
                  <a:pt x="25" y="117"/>
                </a:cubicBezTo>
                <a:cubicBezTo>
                  <a:pt x="30" y="118"/>
                  <a:pt x="37" y="126"/>
                  <a:pt x="37" y="126"/>
                </a:cubicBezTo>
                <a:cubicBezTo>
                  <a:pt x="37" y="126"/>
                  <a:pt x="41" y="130"/>
                  <a:pt x="46" y="130"/>
                </a:cubicBezTo>
                <a:cubicBezTo>
                  <a:pt x="50" y="130"/>
                  <a:pt x="56" y="129"/>
                  <a:pt x="56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18"/>
                  <a:pt x="86" y="113"/>
                  <a:pt x="90" y="106"/>
                </a:cubicBezTo>
                <a:cubicBezTo>
                  <a:pt x="93" y="101"/>
                  <a:pt x="102" y="104"/>
                  <a:pt x="102" y="104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8" y="90"/>
                  <a:pt x="123" y="89"/>
                </a:cubicBezTo>
                <a:cubicBezTo>
                  <a:pt x="127" y="88"/>
                  <a:pt x="138" y="94"/>
                  <a:pt x="138" y="94"/>
                </a:cubicBezTo>
                <a:cubicBezTo>
                  <a:pt x="138" y="94"/>
                  <a:pt x="150" y="87"/>
                  <a:pt x="155" y="83"/>
                </a:cubicBezTo>
                <a:cubicBezTo>
                  <a:pt x="159" y="79"/>
                  <a:pt x="158" y="69"/>
                  <a:pt x="163" y="66"/>
                </a:cubicBezTo>
                <a:cubicBezTo>
                  <a:pt x="168" y="62"/>
                  <a:pt x="176" y="61"/>
                  <a:pt x="185" y="63"/>
                </a:cubicBezTo>
                <a:cubicBezTo>
                  <a:pt x="194" y="67"/>
                  <a:pt x="201" y="58"/>
                  <a:pt x="201" y="58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1" y="71"/>
                  <a:pt x="216" y="72"/>
                </a:cubicBezTo>
                <a:cubicBezTo>
                  <a:pt x="222" y="73"/>
                  <a:pt x="222" y="69"/>
                  <a:pt x="225" y="67"/>
                </a:cubicBezTo>
                <a:cubicBezTo>
                  <a:pt x="228" y="64"/>
                  <a:pt x="234" y="66"/>
                  <a:pt x="234" y="66"/>
                </a:cubicBezTo>
                <a:cubicBezTo>
                  <a:pt x="234" y="66"/>
                  <a:pt x="232" y="59"/>
                  <a:pt x="232" y="55"/>
                </a:cubicBezTo>
                <a:cubicBezTo>
                  <a:pt x="232" y="51"/>
                  <a:pt x="240" y="43"/>
                  <a:pt x="240" y="43"/>
                </a:cubicBezTo>
                <a:cubicBezTo>
                  <a:pt x="241" y="30"/>
                  <a:pt x="241" y="30"/>
                  <a:pt x="241" y="30"/>
                </a:cubicBezTo>
                <a:cubicBezTo>
                  <a:pt x="246" y="18"/>
                  <a:pt x="246" y="18"/>
                  <a:pt x="246" y="18"/>
                </a:cubicBez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8" name="Freeform 152" descr="© INSCALE GmbH, 18.06.2010"/>
          <p:cNvSpPr>
            <a:spLocks/>
          </p:cNvSpPr>
          <p:nvPr/>
        </p:nvSpPr>
        <p:spPr bwMode="auto">
          <a:xfrm>
            <a:off x="5906509" y="4573769"/>
            <a:ext cx="677414" cy="452650"/>
          </a:xfrm>
          <a:custGeom>
            <a:avLst/>
            <a:gdLst/>
            <a:ahLst/>
            <a:cxnLst>
              <a:cxn ang="0">
                <a:pos x="292" y="23"/>
              </a:cxn>
              <a:cxn ang="0">
                <a:pos x="276" y="15"/>
              </a:cxn>
              <a:cxn ang="0">
                <a:pos x="265" y="10"/>
              </a:cxn>
              <a:cxn ang="0">
                <a:pos x="250" y="9"/>
              </a:cxn>
              <a:cxn ang="0">
                <a:pos x="235" y="5"/>
              </a:cxn>
              <a:cxn ang="0">
                <a:pos x="210" y="5"/>
              </a:cxn>
              <a:cxn ang="0">
                <a:pos x="180" y="25"/>
              </a:cxn>
              <a:cxn ang="0">
                <a:pos x="148" y="31"/>
              </a:cxn>
              <a:cxn ang="0">
                <a:pos x="127" y="46"/>
              </a:cxn>
              <a:cxn ang="0">
                <a:pos x="118" y="60"/>
              </a:cxn>
              <a:cxn ang="0">
                <a:pos x="101" y="68"/>
              </a:cxn>
              <a:cxn ang="0">
                <a:pos x="81" y="71"/>
              </a:cxn>
              <a:cxn ang="0">
                <a:pos x="62" y="68"/>
              </a:cxn>
              <a:cxn ang="0">
                <a:pos x="39" y="59"/>
              </a:cxn>
              <a:cxn ang="0">
                <a:pos x="36" y="67"/>
              </a:cxn>
              <a:cxn ang="0">
                <a:pos x="38" y="76"/>
              </a:cxn>
              <a:cxn ang="0">
                <a:pos x="19" y="75"/>
              </a:cxn>
              <a:cxn ang="0">
                <a:pos x="14" y="84"/>
              </a:cxn>
              <a:cxn ang="0">
                <a:pos x="23" y="90"/>
              </a:cxn>
              <a:cxn ang="0">
                <a:pos x="14" y="107"/>
              </a:cxn>
              <a:cxn ang="0">
                <a:pos x="17" y="116"/>
              </a:cxn>
              <a:cxn ang="0">
                <a:pos x="6" y="126"/>
              </a:cxn>
              <a:cxn ang="0">
                <a:pos x="9" y="135"/>
              </a:cxn>
              <a:cxn ang="0">
                <a:pos x="13" y="143"/>
              </a:cxn>
              <a:cxn ang="0">
                <a:pos x="21" y="152"/>
              </a:cxn>
              <a:cxn ang="0">
                <a:pos x="27" y="160"/>
              </a:cxn>
              <a:cxn ang="0">
                <a:pos x="38" y="166"/>
              </a:cxn>
              <a:cxn ang="0">
                <a:pos x="60" y="189"/>
              </a:cxn>
              <a:cxn ang="0">
                <a:pos x="76" y="198"/>
              </a:cxn>
              <a:cxn ang="0">
                <a:pos x="115" y="199"/>
              </a:cxn>
              <a:cxn ang="0">
                <a:pos x="129" y="188"/>
              </a:cxn>
              <a:cxn ang="0">
                <a:pos x="140" y="179"/>
              </a:cxn>
              <a:cxn ang="0">
                <a:pos x="157" y="173"/>
              </a:cxn>
              <a:cxn ang="0">
                <a:pos x="173" y="168"/>
              </a:cxn>
              <a:cxn ang="0">
                <a:pos x="202" y="163"/>
              </a:cxn>
              <a:cxn ang="0">
                <a:pos x="213" y="162"/>
              </a:cxn>
              <a:cxn ang="0">
                <a:pos x="234" y="152"/>
              </a:cxn>
              <a:cxn ang="0">
                <a:pos x="239" y="140"/>
              </a:cxn>
              <a:cxn ang="0">
                <a:pos x="241" y="127"/>
              </a:cxn>
              <a:cxn ang="0">
                <a:pos x="245" y="114"/>
              </a:cxn>
              <a:cxn ang="0">
                <a:pos x="250" y="98"/>
              </a:cxn>
              <a:cxn ang="0">
                <a:pos x="259" y="76"/>
              </a:cxn>
              <a:cxn ang="0">
                <a:pos x="262" y="66"/>
              </a:cxn>
              <a:cxn ang="0">
                <a:pos x="276" y="46"/>
              </a:cxn>
              <a:cxn ang="0">
                <a:pos x="297" y="31"/>
              </a:cxn>
            </a:cxnLst>
            <a:rect l="0" t="0" r="r" b="b"/>
            <a:pathLst>
              <a:path w="300" h="200">
                <a:moveTo>
                  <a:pt x="294" y="30"/>
                </a:moveTo>
                <a:cubicBezTo>
                  <a:pt x="294" y="30"/>
                  <a:pt x="300" y="25"/>
                  <a:pt x="292" y="23"/>
                </a:cubicBezTo>
                <a:cubicBezTo>
                  <a:pt x="285" y="21"/>
                  <a:pt x="283" y="25"/>
                  <a:pt x="281" y="21"/>
                </a:cubicBezTo>
                <a:cubicBezTo>
                  <a:pt x="279" y="19"/>
                  <a:pt x="279" y="16"/>
                  <a:pt x="276" y="15"/>
                </a:cubicBezTo>
                <a:cubicBezTo>
                  <a:pt x="273" y="15"/>
                  <a:pt x="270" y="16"/>
                  <a:pt x="270" y="16"/>
                </a:cubicBezTo>
                <a:cubicBezTo>
                  <a:pt x="270" y="16"/>
                  <a:pt x="267" y="11"/>
                  <a:pt x="265" y="10"/>
                </a:cubicBezTo>
                <a:cubicBezTo>
                  <a:pt x="263" y="8"/>
                  <a:pt x="259" y="8"/>
                  <a:pt x="259" y="8"/>
                </a:cubicBezTo>
                <a:cubicBezTo>
                  <a:pt x="259" y="8"/>
                  <a:pt x="253" y="6"/>
                  <a:pt x="250" y="9"/>
                </a:cubicBezTo>
                <a:cubicBezTo>
                  <a:pt x="247" y="11"/>
                  <a:pt x="247" y="15"/>
                  <a:pt x="241" y="14"/>
                </a:cubicBezTo>
                <a:cubicBezTo>
                  <a:pt x="236" y="13"/>
                  <a:pt x="235" y="5"/>
                  <a:pt x="235" y="5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9" y="9"/>
                  <a:pt x="210" y="5"/>
                </a:cubicBezTo>
                <a:cubicBezTo>
                  <a:pt x="201" y="3"/>
                  <a:pt x="193" y="4"/>
                  <a:pt x="188" y="8"/>
                </a:cubicBezTo>
                <a:cubicBezTo>
                  <a:pt x="183" y="11"/>
                  <a:pt x="184" y="21"/>
                  <a:pt x="180" y="25"/>
                </a:cubicBezTo>
                <a:cubicBezTo>
                  <a:pt x="175" y="29"/>
                  <a:pt x="163" y="36"/>
                  <a:pt x="163" y="36"/>
                </a:cubicBezTo>
                <a:cubicBezTo>
                  <a:pt x="163" y="36"/>
                  <a:pt x="152" y="30"/>
                  <a:pt x="148" y="31"/>
                </a:cubicBezTo>
                <a:cubicBezTo>
                  <a:pt x="143" y="32"/>
                  <a:pt x="144" y="40"/>
                  <a:pt x="144" y="40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18" y="43"/>
                  <a:pt x="115" y="48"/>
                </a:cubicBezTo>
                <a:cubicBezTo>
                  <a:pt x="111" y="55"/>
                  <a:pt x="118" y="60"/>
                  <a:pt x="118" y="60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88" y="71"/>
                  <a:pt x="88" y="71"/>
                  <a:pt x="88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75" y="72"/>
                  <a:pt x="71" y="72"/>
                </a:cubicBezTo>
                <a:cubicBezTo>
                  <a:pt x="66" y="72"/>
                  <a:pt x="62" y="68"/>
                  <a:pt x="62" y="68"/>
                </a:cubicBezTo>
                <a:cubicBezTo>
                  <a:pt x="62" y="68"/>
                  <a:pt x="55" y="60"/>
                  <a:pt x="50" y="59"/>
                </a:cubicBezTo>
                <a:cubicBezTo>
                  <a:pt x="47" y="58"/>
                  <a:pt x="43" y="58"/>
                  <a:pt x="39" y="59"/>
                </a:cubicBezTo>
                <a:cubicBezTo>
                  <a:pt x="39" y="65"/>
                  <a:pt x="39" y="65"/>
                  <a:pt x="39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76"/>
                  <a:pt x="38" y="76"/>
                  <a:pt x="38" y="76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1" y="75"/>
                  <a:pt x="19" y="75"/>
                </a:cubicBezTo>
                <a:cubicBezTo>
                  <a:pt x="17" y="76"/>
                  <a:pt x="12" y="77"/>
                  <a:pt x="11" y="81"/>
                </a:cubicBezTo>
                <a:cubicBezTo>
                  <a:pt x="9" y="86"/>
                  <a:pt x="14" y="84"/>
                  <a:pt x="14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1" y="83"/>
                  <a:pt x="23" y="90"/>
                </a:cubicBezTo>
                <a:cubicBezTo>
                  <a:pt x="25" y="96"/>
                  <a:pt x="11" y="99"/>
                  <a:pt x="10" y="102"/>
                </a:cubicBezTo>
                <a:cubicBezTo>
                  <a:pt x="10" y="105"/>
                  <a:pt x="14" y="105"/>
                  <a:pt x="14" y="107"/>
                </a:cubicBezTo>
                <a:cubicBezTo>
                  <a:pt x="14" y="108"/>
                  <a:pt x="11" y="110"/>
                  <a:pt x="12" y="113"/>
                </a:cubicBezTo>
                <a:cubicBezTo>
                  <a:pt x="12" y="115"/>
                  <a:pt x="17" y="116"/>
                  <a:pt x="17" y="116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" y="134"/>
                  <a:pt x="8" y="135"/>
                  <a:pt x="9" y="135"/>
                </a:cubicBezTo>
                <a:cubicBezTo>
                  <a:pt x="13" y="137"/>
                  <a:pt x="10" y="139"/>
                  <a:pt x="9" y="141"/>
                </a:cubicBezTo>
                <a:cubicBezTo>
                  <a:pt x="9" y="144"/>
                  <a:pt x="13" y="143"/>
                  <a:pt x="13" y="14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3"/>
                  <a:pt x="21" y="152"/>
                  <a:pt x="21" y="152"/>
                </a:cubicBezTo>
                <a:cubicBezTo>
                  <a:pt x="21" y="157"/>
                  <a:pt x="21" y="157"/>
                  <a:pt x="21" y="157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9" y="165"/>
                  <a:pt x="36" y="163"/>
                  <a:pt x="38" y="166"/>
                </a:cubicBezTo>
                <a:cubicBezTo>
                  <a:pt x="40" y="169"/>
                  <a:pt x="42" y="174"/>
                  <a:pt x="42" y="174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89"/>
                  <a:pt x="67" y="188"/>
                  <a:pt x="71" y="190"/>
                </a:cubicBezTo>
                <a:cubicBezTo>
                  <a:pt x="75" y="192"/>
                  <a:pt x="76" y="198"/>
                  <a:pt x="76" y="198"/>
                </a:cubicBezTo>
                <a:cubicBezTo>
                  <a:pt x="76" y="198"/>
                  <a:pt x="94" y="200"/>
                  <a:pt x="99" y="200"/>
                </a:cubicBezTo>
                <a:cubicBezTo>
                  <a:pt x="104" y="200"/>
                  <a:pt x="115" y="199"/>
                  <a:pt x="115" y="199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1"/>
                  <a:pt x="154" y="176"/>
                  <a:pt x="157" y="173"/>
                </a:cubicBezTo>
                <a:cubicBezTo>
                  <a:pt x="159" y="170"/>
                  <a:pt x="164" y="165"/>
                  <a:pt x="166" y="165"/>
                </a:cubicBezTo>
                <a:cubicBezTo>
                  <a:pt x="169" y="165"/>
                  <a:pt x="173" y="168"/>
                  <a:pt x="173" y="168"/>
                </a:cubicBezTo>
                <a:cubicBezTo>
                  <a:pt x="173" y="168"/>
                  <a:pt x="175" y="162"/>
                  <a:pt x="184" y="163"/>
                </a:cubicBezTo>
                <a:cubicBezTo>
                  <a:pt x="202" y="163"/>
                  <a:pt x="202" y="163"/>
                  <a:pt x="202" y="16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4" y="160"/>
                  <a:pt x="209" y="163"/>
                  <a:pt x="213" y="162"/>
                </a:cubicBezTo>
                <a:cubicBezTo>
                  <a:pt x="216" y="161"/>
                  <a:pt x="214" y="154"/>
                  <a:pt x="219" y="153"/>
                </a:cubicBezTo>
                <a:cubicBezTo>
                  <a:pt x="225" y="152"/>
                  <a:pt x="231" y="156"/>
                  <a:pt x="234" y="152"/>
                </a:cubicBezTo>
                <a:cubicBezTo>
                  <a:pt x="237" y="149"/>
                  <a:pt x="235" y="143"/>
                  <a:pt x="235" y="143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7" y="119"/>
                  <a:pt x="247" y="119"/>
                  <a:pt x="247" y="119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98"/>
                  <a:pt x="250" y="98"/>
                  <a:pt x="250" y="98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76"/>
                  <a:pt x="259" y="76"/>
                  <a:pt x="259" y="76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66"/>
                  <a:pt x="262" y="66"/>
                  <a:pt x="262" y="66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97" y="31"/>
                  <a:pt x="297" y="31"/>
                  <a:pt x="297" y="31"/>
                </a:cubicBezTo>
                <a:lnTo>
                  <a:pt x="294" y="3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9" name="Freeform 153" descr="© INSCALE GmbH, 18.06.2010"/>
          <p:cNvSpPr>
            <a:spLocks noEditPoints="1"/>
          </p:cNvSpPr>
          <p:nvPr/>
        </p:nvSpPr>
        <p:spPr bwMode="auto">
          <a:xfrm>
            <a:off x="6249898" y="2903647"/>
            <a:ext cx="485428" cy="309051"/>
          </a:xfrm>
          <a:custGeom>
            <a:avLst/>
            <a:gdLst/>
            <a:ahLst/>
            <a:cxnLst>
              <a:cxn ang="0">
                <a:pos x="199" y="82"/>
              </a:cxn>
              <a:cxn ang="0">
                <a:pos x="192" y="42"/>
              </a:cxn>
              <a:cxn ang="0">
                <a:pos x="198" y="11"/>
              </a:cxn>
              <a:cxn ang="0">
                <a:pos x="194" y="5"/>
              </a:cxn>
              <a:cxn ang="0">
                <a:pos x="150" y="5"/>
              </a:cxn>
              <a:cxn ang="0">
                <a:pos x="133" y="7"/>
              </a:cxn>
              <a:cxn ang="0">
                <a:pos x="129" y="8"/>
              </a:cxn>
              <a:cxn ang="0">
                <a:pos x="124" y="7"/>
              </a:cxn>
              <a:cxn ang="0">
                <a:pos x="118" y="3"/>
              </a:cxn>
              <a:cxn ang="0">
                <a:pos x="114" y="8"/>
              </a:cxn>
              <a:cxn ang="0">
                <a:pos x="103" y="17"/>
              </a:cxn>
              <a:cxn ang="0">
                <a:pos x="91" y="24"/>
              </a:cxn>
              <a:cxn ang="0">
                <a:pos x="75" y="30"/>
              </a:cxn>
              <a:cxn ang="0">
                <a:pos x="66" y="31"/>
              </a:cxn>
              <a:cxn ang="0">
                <a:pos x="67" y="39"/>
              </a:cxn>
              <a:cxn ang="0">
                <a:pos x="56" y="44"/>
              </a:cxn>
              <a:cxn ang="0">
                <a:pos x="51" y="45"/>
              </a:cxn>
              <a:cxn ang="0">
                <a:pos x="52" y="50"/>
              </a:cxn>
              <a:cxn ang="0">
                <a:pos x="52" y="61"/>
              </a:cxn>
              <a:cxn ang="0">
                <a:pos x="51" y="65"/>
              </a:cxn>
              <a:cxn ang="0">
                <a:pos x="58" y="72"/>
              </a:cxn>
              <a:cxn ang="0">
                <a:pos x="56" y="77"/>
              </a:cxn>
              <a:cxn ang="0">
                <a:pos x="57" y="88"/>
              </a:cxn>
              <a:cxn ang="0">
                <a:pos x="69" y="101"/>
              </a:cxn>
              <a:cxn ang="0">
                <a:pos x="78" y="99"/>
              </a:cxn>
              <a:cxn ang="0">
                <a:pos x="87" y="94"/>
              </a:cxn>
              <a:cxn ang="0">
                <a:pos x="97" y="112"/>
              </a:cxn>
              <a:cxn ang="0">
                <a:pos x="98" y="126"/>
              </a:cxn>
              <a:cxn ang="0">
                <a:pos x="105" y="122"/>
              </a:cxn>
              <a:cxn ang="0">
                <a:pos x="119" y="108"/>
              </a:cxn>
              <a:cxn ang="0">
                <a:pos x="127" y="108"/>
              </a:cxn>
              <a:cxn ang="0">
                <a:pos x="140" y="117"/>
              </a:cxn>
              <a:cxn ang="0">
                <a:pos x="154" y="117"/>
              </a:cxn>
              <a:cxn ang="0">
                <a:pos x="164" y="131"/>
              </a:cxn>
              <a:cxn ang="0">
                <a:pos x="188" y="126"/>
              </a:cxn>
              <a:cxn ang="0">
                <a:pos x="202" y="123"/>
              </a:cxn>
              <a:cxn ang="0">
                <a:pos x="205" y="108"/>
              </a:cxn>
              <a:cxn ang="0">
                <a:pos x="28" y="91"/>
              </a:cxn>
              <a:cxn ang="0">
                <a:pos x="15" y="93"/>
              </a:cxn>
              <a:cxn ang="0">
                <a:pos x="11" y="104"/>
              </a:cxn>
              <a:cxn ang="0">
                <a:pos x="0" y="99"/>
              </a:cxn>
              <a:cxn ang="0">
                <a:pos x="6" y="108"/>
              </a:cxn>
              <a:cxn ang="0">
                <a:pos x="16" y="119"/>
              </a:cxn>
              <a:cxn ang="0">
                <a:pos x="13" y="125"/>
              </a:cxn>
              <a:cxn ang="0">
                <a:pos x="13" y="137"/>
              </a:cxn>
              <a:cxn ang="0">
                <a:pos x="24" y="114"/>
              </a:cxn>
              <a:cxn ang="0">
                <a:pos x="44" y="99"/>
              </a:cxn>
              <a:cxn ang="0">
                <a:pos x="28" y="91"/>
              </a:cxn>
              <a:cxn ang="0">
                <a:pos x="18" y="77"/>
              </a:cxn>
              <a:cxn ang="0">
                <a:pos x="26" y="80"/>
              </a:cxn>
              <a:cxn ang="0">
                <a:pos x="32" y="76"/>
              </a:cxn>
              <a:cxn ang="0">
                <a:pos x="32" y="65"/>
              </a:cxn>
              <a:cxn ang="0">
                <a:pos x="19" y="57"/>
              </a:cxn>
              <a:cxn ang="0">
                <a:pos x="8" y="71"/>
              </a:cxn>
              <a:cxn ang="0">
                <a:pos x="9" y="75"/>
              </a:cxn>
              <a:cxn ang="0">
                <a:pos x="45" y="83"/>
              </a:cxn>
              <a:cxn ang="0">
                <a:pos x="45" y="88"/>
              </a:cxn>
              <a:cxn ang="0">
                <a:pos x="51" y="83"/>
              </a:cxn>
              <a:cxn ang="0">
                <a:pos x="45" y="58"/>
              </a:cxn>
            </a:cxnLst>
            <a:rect l="0" t="0" r="r" b="b"/>
            <a:pathLst>
              <a:path w="215" h="137">
                <a:moveTo>
                  <a:pt x="205" y="96"/>
                </a:moveTo>
                <a:cubicBezTo>
                  <a:pt x="205" y="96"/>
                  <a:pt x="205" y="93"/>
                  <a:pt x="204" y="89"/>
                </a:cubicBezTo>
                <a:cubicBezTo>
                  <a:pt x="204" y="86"/>
                  <a:pt x="199" y="82"/>
                  <a:pt x="199" y="82"/>
                </a:cubicBezTo>
                <a:cubicBezTo>
                  <a:pt x="199" y="82"/>
                  <a:pt x="198" y="72"/>
                  <a:pt x="195" y="65"/>
                </a:cubicBezTo>
                <a:cubicBezTo>
                  <a:pt x="192" y="59"/>
                  <a:pt x="186" y="47"/>
                  <a:pt x="186" y="47"/>
                </a:cubicBezTo>
                <a:cubicBezTo>
                  <a:pt x="186" y="47"/>
                  <a:pt x="189" y="44"/>
                  <a:pt x="192" y="42"/>
                </a:cubicBezTo>
                <a:cubicBezTo>
                  <a:pt x="193" y="40"/>
                  <a:pt x="197" y="30"/>
                  <a:pt x="197" y="30"/>
                </a:cubicBezTo>
                <a:cubicBezTo>
                  <a:pt x="200" y="14"/>
                  <a:pt x="200" y="14"/>
                  <a:pt x="200" y="14"/>
                </a:cubicBezTo>
                <a:cubicBezTo>
                  <a:pt x="200" y="14"/>
                  <a:pt x="198" y="12"/>
                  <a:pt x="198" y="11"/>
                </a:cubicBezTo>
                <a:cubicBezTo>
                  <a:pt x="198" y="9"/>
                  <a:pt x="204" y="5"/>
                  <a:pt x="204" y="5"/>
                </a:cubicBezTo>
                <a:cubicBezTo>
                  <a:pt x="198" y="0"/>
                  <a:pt x="198" y="0"/>
                  <a:pt x="198" y="0"/>
                </a:cubicBezTo>
                <a:cubicBezTo>
                  <a:pt x="198" y="0"/>
                  <a:pt x="197" y="4"/>
                  <a:pt x="194" y="5"/>
                </a:cubicBezTo>
                <a:cubicBezTo>
                  <a:pt x="191" y="8"/>
                  <a:pt x="184" y="4"/>
                  <a:pt x="178" y="5"/>
                </a:cubicBezTo>
                <a:cubicBezTo>
                  <a:pt x="171" y="7"/>
                  <a:pt x="175" y="10"/>
                  <a:pt x="167" y="10"/>
                </a:cubicBezTo>
                <a:cubicBezTo>
                  <a:pt x="159" y="10"/>
                  <a:pt x="150" y="5"/>
                  <a:pt x="150" y="5"/>
                </a:cubicBezTo>
                <a:cubicBezTo>
                  <a:pt x="147" y="8"/>
                  <a:pt x="147" y="8"/>
                  <a:pt x="147" y="8"/>
                </a:cubicBezTo>
                <a:cubicBezTo>
                  <a:pt x="139" y="5"/>
                  <a:pt x="139" y="5"/>
                  <a:pt x="139" y="5"/>
                </a:cubicBezTo>
                <a:cubicBezTo>
                  <a:pt x="133" y="7"/>
                  <a:pt x="133" y="7"/>
                  <a:pt x="133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4"/>
                  <a:pt x="119" y="10"/>
                  <a:pt x="118" y="11"/>
                </a:cubicBezTo>
                <a:cubicBezTo>
                  <a:pt x="117" y="11"/>
                  <a:pt x="114" y="8"/>
                  <a:pt x="114" y="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4" y="15"/>
                  <a:pt x="112" y="16"/>
                </a:cubicBezTo>
                <a:cubicBezTo>
                  <a:pt x="110" y="17"/>
                  <a:pt x="103" y="17"/>
                  <a:pt x="103" y="17"/>
                </a:cubicBezTo>
                <a:cubicBezTo>
                  <a:pt x="103" y="17"/>
                  <a:pt x="98" y="20"/>
                  <a:pt x="97" y="20"/>
                </a:cubicBezTo>
                <a:cubicBezTo>
                  <a:pt x="96" y="20"/>
                  <a:pt x="90" y="15"/>
                  <a:pt x="89" y="16"/>
                </a:cubicBezTo>
                <a:cubicBezTo>
                  <a:pt x="88" y="17"/>
                  <a:pt x="91" y="24"/>
                  <a:pt x="91" y="24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0" y="24"/>
                  <a:pt x="78" y="25"/>
                </a:cubicBezTo>
                <a:cubicBezTo>
                  <a:pt x="75" y="26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33"/>
                  <a:pt x="73" y="33"/>
                  <a:pt x="73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70" y="39"/>
                  <a:pt x="69" y="40"/>
                </a:cubicBezTo>
                <a:cubicBezTo>
                  <a:pt x="68" y="41"/>
                  <a:pt x="67" y="39"/>
                  <a:pt x="67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8"/>
                  <a:pt x="50" y="48"/>
                  <a:pt x="50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49" y="55"/>
                  <a:pt x="49" y="57"/>
                </a:cubicBezTo>
                <a:cubicBezTo>
                  <a:pt x="49" y="59"/>
                  <a:pt x="51" y="61"/>
                  <a:pt x="52" y="61"/>
                </a:cubicBezTo>
                <a:cubicBezTo>
                  <a:pt x="54" y="61"/>
                  <a:pt x="55" y="59"/>
                  <a:pt x="55" y="59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1" y="63"/>
                  <a:pt x="51" y="65"/>
                </a:cubicBezTo>
                <a:cubicBezTo>
                  <a:pt x="50" y="67"/>
                  <a:pt x="54" y="71"/>
                  <a:pt x="54" y="71"/>
                </a:cubicBezTo>
                <a:cubicBezTo>
                  <a:pt x="53" y="75"/>
                  <a:pt x="53" y="75"/>
                  <a:pt x="53" y="75"/>
                </a:cubicBezTo>
                <a:cubicBezTo>
                  <a:pt x="58" y="72"/>
                  <a:pt x="58" y="72"/>
                  <a:pt x="58" y="72"/>
                </a:cubicBezTo>
                <a:cubicBezTo>
                  <a:pt x="64" y="73"/>
                  <a:pt x="64" y="73"/>
                  <a:pt x="64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56" y="77"/>
                  <a:pt x="56" y="77"/>
                  <a:pt x="56" y="77"/>
                </a:cubicBezTo>
                <a:cubicBezTo>
                  <a:pt x="57" y="78"/>
                  <a:pt x="57" y="78"/>
                  <a:pt x="57" y="78"/>
                </a:cubicBezTo>
                <a:cubicBezTo>
                  <a:pt x="55" y="79"/>
                  <a:pt x="55" y="79"/>
                  <a:pt x="55" y="79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8"/>
                  <a:pt x="61" y="87"/>
                  <a:pt x="63" y="89"/>
                </a:cubicBezTo>
                <a:cubicBezTo>
                  <a:pt x="65" y="91"/>
                  <a:pt x="66" y="94"/>
                  <a:pt x="67" y="96"/>
                </a:cubicBezTo>
                <a:cubicBezTo>
                  <a:pt x="68" y="98"/>
                  <a:pt x="69" y="101"/>
                  <a:pt x="69" y="101"/>
                </a:cubicBezTo>
                <a:cubicBezTo>
                  <a:pt x="71" y="99"/>
                  <a:pt x="71" y="99"/>
                  <a:pt x="71" y="99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8" y="99"/>
                  <a:pt x="78" y="99"/>
                  <a:pt x="78" y="99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95"/>
                  <a:pt x="87" y="94"/>
                </a:cubicBezTo>
                <a:cubicBezTo>
                  <a:pt x="89" y="93"/>
                  <a:pt x="95" y="94"/>
                  <a:pt x="96" y="96"/>
                </a:cubicBezTo>
                <a:cubicBezTo>
                  <a:pt x="98" y="97"/>
                  <a:pt x="94" y="103"/>
                  <a:pt x="94" y="10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5" y="122"/>
                  <a:pt x="105" y="122"/>
                  <a:pt x="105" y="122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114"/>
                  <a:pt x="146" y="119"/>
                  <a:pt x="148" y="119"/>
                </a:cubicBezTo>
                <a:cubicBezTo>
                  <a:pt x="150" y="119"/>
                  <a:pt x="154" y="117"/>
                  <a:pt x="154" y="117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21"/>
                  <a:pt x="159" y="123"/>
                  <a:pt x="161" y="124"/>
                </a:cubicBezTo>
                <a:cubicBezTo>
                  <a:pt x="163" y="126"/>
                  <a:pt x="162" y="131"/>
                  <a:pt x="164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26"/>
                  <a:pt x="196" y="129"/>
                  <a:pt x="199" y="128"/>
                </a:cubicBezTo>
                <a:cubicBezTo>
                  <a:pt x="200" y="128"/>
                  <a:pt x="202" y="128"/>
                  <a:pt x="203" y="127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7"/>
                  <a:pt x="206" y="117"/>
                  <a:pt x="208" y="114"/>
                </a:cubicBezTo>
                <a:cubicBezTo>
                  <a:pt x="208" y="112"/>
                  <a:pt x="205" y="108"/>
                  <a:pt x="205" y="108"/>
                </a:cubicBezTo>
                <a:cubicBezTo>
                  <a:pt x="205" y="108"/>
                  <a:pt x="214" y="106"/>
                  <a:pt x="215" y="104"/>
                </a:cubicBezTo>
                <a:cubicBezTo>
                  <a:pt x="215" y="102"/>
                  <a:pt x="205" y="96"/>
                  <a:pt x="205" y="96"/>
                </a:cubicBezTo>
                <a:close/>
                <a:moveTo>
                  <a:pt x="28" y="91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8"/>
                  <a:pt x="22" y="90"/>
                  <a:pt x="21" y="91"/>
                </a:cubicBezTo>
                <a:cubicBezTo>
                  <a:pt x="20" y="92"/>
                  <a:pt x="15" y="93"/>
                  <a:pt x="15" y="93"/>
                </a:cubicBezTo>
                <a:cubicBezTo>
                  <a:pt x="15" y="93"/>
                  <a:pt x="18" y="98"/>
                  <a:pt x="16" y="99"/>
                </a:cubicBezTo>
                <a:cubicBezTo>
                  <a:pt x="14" y="99"/>
                  <a:pt x="12" y="94"/>
                  <a:pt x="12" y="9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99"/>
                  <a:pt x="6" y="99"/>
                  <a:pt x="6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2"/>
                  <a:pt x="0" y="102"/>
                  <a:pt x="0" y="102"/>
                </a:cubicBezTo>
                <a:cubicBezTo>
                  <a:pt x="4" y="105"/>
                  <a:pt x="4" y="105"/>
                  <a:pt x="4" y="105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7" y="117"/>
                  <a:pt x="9" y="118"/>
                </a:cubicBezTo>
                <a:cubicBezTo>
                  <a:pt x="12" y="120"/>
                  <a:pt x="16" y="119"/>
                  <a:pt x="16" y="119"/>
                </a:cubicBezTo>
                <a:cubicBezTo>
                  <a:pt x="16" y="119"/>
                  <a:pt x="17" y="120"/>
                  <a:pt x="17" y="123"/>
                </a:cubicBezTo>
                <a:cubicBezTo>
                  <a:pt x="17" y="125"/>
                  <a:pt x="16" y="126"/>
                  <a:pt x="16" y="12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31"/>
                  <a:pt x="9" y="134"/>
                  <a:pt x="9" y="134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37"/>
                  <a:pt x="16" y="134"/>
                  <a:pt x="18" y="130"/>
                </a:cubicBezTo>
                <a:cubicBezTo>
                  <a:pt x="20" y="126"/>
                  <a:pt x="20" y="118"/>
                  <a:pt x="20" y="118"/>
                </a:cubicBezTo>
                <a:cubicBezTo>
                  <a:pt x="20" y="118"/>
                  <a:pt x="23" y="115"/>
                  <a:pt x="24" y="114"/>
                </a:cubicBezTo>
                <a:cubicBezTo>
                  <a:pt x="25" y="114"/>
                  <a:pt x="32" y="112"/>
                  <a:pt x="32" y="112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4" y="99"/>
                  <a:pt x="44" y="99"/>
                  <a:pt x="44" y="99"/>
                </a:cubicBezTo>
                <a:cubicBezTo>
                  <a:pt x="48" y="93"/>
                  <a:pt x="48" y="93"/>
                  <a:pt x="48" y="93"/>
                </a:cubicBezTo>
                <a:cubicBezTo>
                  <a:pt x="48" y="93"/>
                  <a:pt x="39" y="87"/>
                  <a:pt x="34" y="87"/>
                </a:cubicBezTo>
                <a:cubicBezTo>
                  <a:pt x="30" y="87"/>
                  <a:pt x="28" y="91"/>
                  <a:pt x="28" y="91"/>
                </a:cubicBezTo>
                <a:close/>
                <a:moveTo>
                  <a:pt x="14" y="72"/>
                </a:moveTo>
                <a:cubicBezTo>
                  <a:pt x="19" y="75"/>
                  <a:pt x="19" y="75"/>
                  <a:pt x="19" y="75"/>
                </a:cubicBezTo>
                <a:cubicBezTo>
                  <a:pt x="18" y="77"/>
                  <a:pt x="18" y="77"/>
                  <a:pt x="18" y="77"/>
                </a:cubicBezTo>
                <a:cubicBezTo>
                  <a:pt x="21" y="83"/>
                  <a:pt x="21" y="83"/>
                  <a:pt x="21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4" y="67"/>
                  <a:pt x="32" y="65"/>
                </a:cubicBezTo>
                <a:cubicBezTo>
                  <a:pt x="29" y="63"/>
                  <a:pt x="26" y="63"/>
                  <a:pt x="26" y="63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8"/>
                  <a:pt x="16" y="68"/>
                  <a:pt x="16" y="68"/>
                </a:cubicBezTo>
                <a:cubicBezTo>
                  <a:pt x="8" y="71"/>
                  <a:pt x="8" y="71"/>
                  <a:pt x="8" y="71"/>
                </a:cubicBezTo>
                <a:cubicBezTo>
                  <a:pt x="6" y="70"/>
                  <a:pt x="6" y="70"/>
                  <a:pt x="6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9" y="75"/>
                  <a:pt x="9" y="75"/>
                  <a:pt x="9" y="75"/>
                </a:cubicBezTo>
                <a:lnTo>
                  <a:pt x="14" y="72"/>
                </a:lnTo>
                <a:close/>
                <a:moveTo>
                  <a:pt x="45" y="80"/>
                </a:moveTo>
                <a:cubicBezTo>
                  <a:pt x="45" y="83"/>
                  <a:pt x="45" y="83"/>
                  <a:pt x="45" y="83"/>
                </a:cubicBezTo>
                <a:cubicBezTo>
                  <a:pt x="41" y="86"/>
                  <a:pt x="41" y="86"/>
                  <a:pt x="41" y="86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8" y="91"/>
                  <a:pt x="48" y="91"/>
                  <a:pt x="48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3"/>
                  <a:pt x="51" y="83"/>
                  <a:pt x="51" y="83"/>
                </a:cubicBezTo>
                <a:lnTo>
                  <a:pt x="45" y="80"/>
                </a:lnTo>
                <a:close/>
                <a:moveTo>
                  <a:pt x="42" y="62"/>
                </a:moveTo>
                <a:cubicBezTo>
                  <a:pt x="53" y="65"/>
                  <a:pt x="48" y="58"/>
                  <a:pt x="45" y="58"/>
                </a:cubicBezTo>
                <a:cubicBezTo>
                  <a:pt x="41" y="58"/>
                  <a:pt x="35" y="60"/>
                  <a:pt x="42" y="62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0" name="Freeform 154" descr="© INSCALE GmbH, 18.06.2010"/>
          <p:cNvSpPr>
            <a:spLocks/>
          </p:cNvSpPr>
          <p:nvPr/>
        </p:nvSpPr>
        <p:spPr bwMode="auto">
          <a:xfrm>
            <a:off x="6573401" y="3370345"/>
            <a:ext cx="824134" cy="746091"/>
          </a:xfrm>
          <a:custGeom>
            <a:avLst/>
            <a:gdLst/>
            <a:ahLst/>
            <a:cxnLst>
              <a:cxn ang="0">
                <a:pos x="364" y="131"/>
              </a:cxn>
              <a:cxn ang="0">
                <a:pos x="349" y="115"/>
              </a:cxn>
              <a:cxn ang="0">
                <a:pos x="320" y="117"/>
              </a:cxn>
              <a:cxn ang="0">
                <a:pos x="310" y="96"/>
              </a:cxn>
              <a:cxn ang="0">
                <a:pos x="288" y="82"/>
              </a:cxn>
              <a:cxn ang="0">
                <a:pos x="283" y="70"/>
              </a:cxn>
              <a:cxn ang="0">
                <a:pos x="267" y="46"/>
              </a:cxn>
              <a:cxn ang="0">
                <a:pos x="256" y="14"/>
              </a:cxn>
              <a:cxn ang="0">
                <a:pos x="219" y="7"/>
              </a:cxn>
              <a:cxn ang="0">
                <a:pos x="202" y="20"/>
              </a:cxn>
              <a:cxn ang="0">
                <a:pos x="177" y="5"/>
              </a:cxn>
              <a:cxn ang="0">
                <a:pos x="167" y="1"/>
              </a:cxn>
              <a:cxn ang="0">
                <a:pos x="145" y="3"/>
              </a:cxn>
              <a:cxn ang="0">
                <a:pos x="132" y="20"/>
              </a:cxn>
              <a:cxn ang="0">
                <a:pos x="125" y="30"/>
              </a:cxn>
              <a:cxn ang="0">
                <a:pos x="113" y="28"/>
              </a:cxn>
              <a:cxn ang="0">
                <a:pos x="106" y="39"/>
              </a:cxn>
              <a:cxn ang="0">
                <a:pos x="96" y="44"/>
              </a:cxn>
              <a:cxn ang="0">
                <a:pos x="94" y="56"/>
              </a:cxn>
              <a:cxn ang="0">
                <a:pos x="107" y="64"/>
              </a:cxn>
              <a:cxn ang="0">
                <a:pos x="104" y="78"/>
              </a:cxn>
              <a:cxn ang="0">
                <a:pos x="86" y="94"/>
              </a:cxn>
              <a:cxn ang="0">
                <a:pos x="77" y="121"/>
              </a:cxn>
              <a:cxn ang="0">
                <a:pos x="83" y="141"/>
              </a:cxn>
              <a:cxn ang="0">
                <a:pos x="72" y="142"/>
              </a:cxn>
              <a:cxn ang="0">
                <a:pos x="57" y="154"/>
              </a:cxn>
              <a:cxn ang="0">
                <a:pos x="49" y="166"/>
              </a:cxn>
              <a:cxn ang="0">
                <a:pos x="34" y="174"/>
              </a:cxn>
              <a:cxn ang="0">
                <a:pos x="20" y="173"/>
              </a:cxn>
              <a:cxn ang="0">
                <a:pos x="12" y="175"/>
              </a:cxn>
              <a:cxn ang="0">
                <a:pos x="8" y="189"/>
              </a:cxn>
              <a:cxn ang="0">
                <a:pos x="27" y="225"/>
              </a:cxn>
              <a:cxn ang="0">
                <a:pos x="30" y="237"/>
              </a:cxn>
              <a:cxn ang="0">
                <a:pos x="30" y="257"/>
              </a:cxn>
              <a:cxn ang="0">
                <a:pos x="5" y="286"/>
              </a:cxn>
              <a:cxn ang="0">
                <a:pos x="29" y="299"/>
              </a:cxn>
              <a:cxn ang="0">
                <a:pos x="30" y="313"/>
              </a:cxn>
              <a:cxn ang="0">
                <a:pos x="28" y="326"/>
              </a:cxn>
              <a:cxn ang="0">
                <a:pos x="36" y="321"/>
              </a:cxn>
              <a:cxn ang="0">
                <a:pos x="59" y="302"/>
              </a:cxn>
              <a:cxn ang="0">
                <a:pos x="98" y="292"/>
              </a:cxn>
              <a:cxn ang="0">
                <a:pos x="129" y="288"/>
              </a:cxn>
              <a:cxn ang="0">
                <a:pos x="145" y="292"/>
              </a:cxn>
              <a:cxn ang="0">
                <a:pos x="163" y="293"/>
              </a:cxn>
              <a:cxn ang="0">
                <a:pos x="184" y="296"/>
              </a:cxn>
              <a:cxn ang="0">
                <a:pos x="201" y="301"/>
              </a:cxn>
              <a:cxn ang="0">
                <a:pos x="209" y="293"/>
              </a:cxn>
              <a:cxn ang="0">
                <a:pos x="223" y="293"/>
              </a:cxn>
              <a:cxn ang="0">
                <a:pos x="235" y="286"/>
              </a:cxn>
              <a:cxn ang="0">
                <a:pos x="242" y="285"/>
              </a:cxn>
              <a:cxn ang="0">
                <a:pos x="253" y="277"/>
              </a:cxn>
              <a:cxn ang="0">
                <a:pos x="265" y="292"/>
              </a:cxn>
              <a:cxn ang="0">
                <a:pos x="279" y="280"/>
              </a:cxn>
              <a:cxn ang="0">
                <a:pos x="302" y="276"/>
              </a:cxn>
              <a:cxn ang="0">
                <a:pos x="311" y="265"/>
              </a:cxn>
              <a:cxn ang="0">
                <a:pos x="337" y="225"/>
              </a:cxn>
              <a:cxn ang="0">
                <a:pos x="351" y="221"/>
              </a:cxn>
              <a:cxn ang="0">
                <a:pos x="335" y="196"/>
              </a:cxn>
              <a:cxn ang="0">
                <a:pos x="326" y="180"/>
              </a:cxn>
              <a:cxn ang="0">
                <a:pos x="316" y="166"/>
              </a:cxn>
              <a:cxn ang="0">
                <a:pos x="326" y="155"/>
              </a:cxn>
              <a:cxn ang="0">
                <a:pos x="356" y="145"/>
              </a:cxn>
              <a:cxn ang="0">
                <a:pos x="365" y="136"/>
              </a:cxn>
            </a:cxnLst>
            <a:rect l="0" t="0" r="r" b="b"/>
            <a:pathLst>
              <a:path w="365" h="330">
                <a:moveTo>
                  <a:pt x="365" y="136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20" y="117"/>
                  <a:pt x="320" y="117"/>
                  <a:pt x="320" y="117"/>
                </a:cubicBezTo>
                <a:cubicBezTo>
                  <a:pt x="320" y="117"/>
                  <a:pt x="322" y="104"/>
                  <a:pt x="319" y="101"/>
                </a:cubicBezTo>
                <a:cubicBezTo>
                  <a:pt x="316" y="97"/>
                  <a:pt x="310" y="96"/>
                  <a:pt x="310" y="96"/>
                </a:cubicBezTo>
                <a:cubicBezTo>
                  <a:pt x="310" y="96"/>
                  <a:pt x="292" y="95"/>
                  <a:pt x="291" y="91"/>
                </a:cubicBezTo>
                <a:cubicBezTo>
                  <a:pt x="289" y="87"/>
                  <a:pt x="288" y="82"/>
                  <a:pt x="288" y="82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80" y="80"/>
                  <a:pt x="289" y="73"/>
                  <a:pt x="283" y="70"/>
                </a:cubicBezTo>
                <a:cubicBezTo>
                  <a:pt x="276" y="66"/>
                  <a:pt x="265" y="64"/>
                  <a:pt x="265" y="64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0"/>
                  <a:pt x="263" y="21"/>
                  <a:pt x="256" y="14"/>
                </a:cubicBezTo>
                <a:cubicBezTo>
                  <a:pt x="250" y="8"/>
                  <a:pt x="244" y="11"/>
                  <a:pt x="238" y="8"/>
                </a:cubicBezTo>
                <a:cubicBezTo>
                  <a:pt x="233" y="3"/>
                  <a:pt x="225" y="3"/>
                  <a:pt x="219" y="7"/>
                </a:cubicBezTo>
                <a:cubicBezTo>
                  <a:pt x="211" y="10"/>
                  <a:pt x="205" y="12"/>
                  <a:pt x="205" y="12"/>
                </a:cubicBezTo>
                <a:cubicBezTo>
                  <a:pt x="205" y="12"/>
                  <a:pt x="211" y="20"/>
                  <a:pt x="202" y="20"/>
                </a:cubicBezTo>
                <a:cubicBezTo>
                  <a:pt x="191" y="18"/>
                  <a:pt x="203" y="9"/>
                  <a:pt x="197" y="5"/>
                </a:cubicBezTo>
                <a:cubicBezTo>
                  <a:pt x="192" y="0"/>
                  <a:pt x="178" y="2"/>
                  <a:pt x="177" y="5"/>
                </a:cubicBezTo>
                <a:cubicBezTo>
                  <a:pt x="175" y="6"/>
                  <a:pt x="176" y="12"/>
                  <a:pt x="171" y="11"/>
                </a:cubicBezTo>
                <a:cubicBezTo>
                  <a:pt x="164" y="10"/>
                  <a:pt x="172" y="2"/>
                  <a:pt x="167" y="1"/>
                </a:cubicBezTo>
                <a:cubicBezTo>
                  <a:pt x="161" y="0"/>
                  <a:pt x="155" y="5"/>
                  <a:pt x="152" y="5"/>
                </a:cubicBezTo>
                <a:cubicBezTo>
                  <a:pt x="149" y="5"/>
                  <a:pt x="147" y="3"/>
                  <a:pt x="145" y="3"/>
                </a:cubicBezTo>
                <a:cubicBezTo>
                  <a:pt x="143" y="6"/>
                  <a:pt x="141" y="6"/>
                  <a:pt x="141" y="6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5" y="26"/>
                  <a:pt x="132" y="29"/>
                </a:cubicBezTo>
                <a:cubicBezTo>
                  <a:pt x="129" y="31"/>
                  <a:pt x="125" y="30"/>
                  <a:pt x="125" y="30"/>
                </a:cubicBezTo>
                <a:cubicBezTo>
                  <a:pt x="125" y="30"/>
                  <a:pt x="122" y="31"/>
                  <a:pt x="120" y="31"/>
                </a:cubicBezTo>
                <a:cubicBezTo>
                  <a:pt x="118" y="31"/>
                  <a:pt x="113" y="28"/>
                  <a:pt x="113" y="28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30"/>
                  <a:pt x="109" y="37"/>
                  <a:pt x="106" y="39"/>
                </a:cubicBezTo>
                <a:cubicBezTo>
                  <a:pt x="104" y="42"/>
                  <a:pt x="100" y="41"/>
                  <a:pt x="100" y="41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0"/>
                  <a:pt x="96" y="50"/>
                  <a:pt x="96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106" y="61"/>
                  <a:pt x="107" y="64"/>
                </a:cubicBezTo>
                <a:cubicBezTo>
                  <a:pt x="108" y="68"/>
                  <a:pt x="104" y="73"/>
                  <a:pt x="104" y="73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90" y="92"/>
                  <a:pt x="86" y="94"/>
                </a:cubicBezTo>
                <a:cubicBezTo>
                  <a:pt x="81" y="95"/>
                  <a:pt x="74" y="100"/>
                  <a:pt x="74" y="104"/>
                </a:cubicBezTo>
                <a:cubicBezTo>
                  <a:pt x="74" y="109"/>
                  <a:pt x="77" y="121"/>
                  <a:pt x="77" y="121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83" y="136"/>
                  <a:pt x="83" y="141"/>
                </a:cubicBezTo>
                <a:cubicBezTo>
                  <a:pt x="85" y="148"/>
                  <a:pt x="78" y="153"/>
                  <a:pt x="75" y="150"/>
                </a:cubicBezTo>
                <a:cubicBezTo>
                  <a:pt x="72" y="147"/>
                  <a:pt x="76" y="141"/>
                  <a:pt x="72" y="142"/>
                </a:cubicBezTo>
                <a:cubicBezTo>
                  <a:pt x="67" y="142"/>
                  <a:pt x="61" y="144"/>
                  <a:pt x="61" y="14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4"/>
                  <a:pt x="49" y="151"/>
                  <a:pt x="47" y="154"/>
                </a:cubicBezTo>
                <a:cubicBezTo>
                  <a:pt x="46" y="156"/>
                  <a:pt x="53" y="165"/>
                  <a:pt x="49" y="166"/>
                </a:cubicBezTo>
                <a:cubicBezTo>
                  <a:pt x="45" y="168"/>
                  <a:pt x="41" y="166"/>
                  <a:pt x="41" y="166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189"/>
                  <a:pt x="8" y="189"/>
                  <a:pt x="8" y="189"/>
                </a:cubicBezTo>
                <a:cubicBezTo>
                  <a:pt x="8" y="189"/>
                  <a:pt x="9" y="195"/>
                  <a:pt x="11" y="201"/>
                </a:cubicBezTo>
                <a:cubicBezTo>
                  <a:pt x="12" y="207"/>
                  <a:pt x="27" y="225"/>
                  <a:pt x="27" y="225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57"/>
                  <a:pt x="18" y="260"/>
                  <a:pt x="12" y="265"/>
                </a:cubicBezTo>
                <a:cubicBezTo>
                  <a:pt x="6" y="271"/>
                  <a:pt x="5" y="286"/>
                  <a:pt x="5" y="286"/>
                </a:cubicBezTo>
                <a:cubicBezTo>
                  <a:pt x="5" y="286"/>
                  <a:pt x="12" y="286"/>
                  <a:pt x="22" y="291"/>
                </a:cubicBezTo>
                <a:cubicBezTo>
                  <a:pt x="31" y="294"/>
                  <a:pt x="29" y="299"/>
                  <a:pt x="29" y="299"/>
                </a:cubicBezTo>
                <a:cubicBezTo>
                  <a:pt x="27" y="307"/>
                  <a:pt x="27" y="307"/>
                  <a:pt x="27" y="307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26" y="317"/>
                  <a:pt x="26" y="317"/>
                  <a:pt x="26" y="317"/>
                </a:cubicBezTo>
                <a:cubicBezTo>
                  <a:pt x="26" y="317"/>
                  <a:pt x="26" y="323"/>
                  <a:pt x="28" y="326"/>
                </a:cubicBezTo>
                <a:cubicBezTo>
                  <a:pt x="29" y="327"/>
                  <a:pt x="30" y="329"/>
                  <a:pt x="31" y="330"/>
                </a:cubicBezTo>
                <a:cubicBezTo>
                  <a:pt x="31" y="328"/>
                  <a:pt x="31" y="321"/>
                  <a:pt x="36" y="321"/>
                </a:cubicBezTo>
                <a:cubicBezTo>
                  <a:pt x="41" y="321"/>
                  <a:pt x="42" y="326"/>
                  <a:pt x="50" y="320"/>
                </a:cubicBezTo>
                <a:cubicBezTo>
                  <a:pt x="59" y="314"/>
                  <a:pt x="51" y="307"/>
                  <a:pt x="59" y="302"/>
                </a:cubicBezTo>
                <a:cubicBezTo>
                  <a:pt x="66" y="297"/>
                  <a:pt x="72" y="300"/>
                  <a:pt x="80" y="296"/>
                </a:cubicBezTo>
                <a:cubicBezTo>
                  <a:pt x="89" y="292"/>
                  <a:pt x="90" y="291"/>
                  <a:pt x="98" y="292"/>
                </a:cubicBezTo>
                <a:cubicBezTo>
                  <a:pt x="107" y="293"/>
                  <a:pt x="110" y="290"/>
                  <a:pt x="115" y="288"/>
                </a:cubicBezTo>
                <a:cubicBezTo>
                  <a:pt x="121" y="286"/>
                  <a:pt x="129" y="288"/>
                  <a:pt x="129" y="288"/>
                </a:cubicBezTo>
                <a:cubicBezTo>
                  <a:pt x="139" y="288"/>
                  <a:pt x="139" y="288"/>
                  <a:pt x="139" y="288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3" y="293"/>
                  <a:pt x="163" y="293"/>
                  <a:pt x="163" y="293"/>
                </a:cubicBezTo>
                <a:cubicBezTo>
                  <a:pt x="163" y="293"/>
                  <a:pt x="169" y="281"/>
                  <a:pt x="174" y="288"/>
                </a:cubicBezTo>
                <a:cubicBezTo>
                  <a:pt x="179" y="293"/>
                  <a:pt x="176" y="298"/>
                  <a:pt x="184" y="296"/>
                </a:cubicBezTo>
                <a:cubicBezTo>
                  <a:pt x="192" y="294"/>
                  <a:pt x="196" y="295"/>
                  <a:pt x="196" y="295"/>
                </a:cubicBezTo>
                <a:cubicBezTo>
                  <a:pt x="196" y="295"/>
                  <a:pt x="197" y="301"/>
                  <a:pt x="201" y="301"/>
                </a:cubicBezTo>
                <a:cubicBezTo>
                  <a:pt x="204" y="301"/>
                  <a:pt x="201" y="293"/>
                  <a:pt x="201" y="293"/>
                </a:cubicBezTo>
                <a:cubicBezTo>
                  <a:pt x="209" y="293"/>
                  <a:pt x="209" y="293"/>
                  <a:pt x="209" y="293"/>
                </a:cubicBezTo>
                <a:cubicBezTo>
                  <a:pt x="218" y="285"/>
                  <a:pt x="218" y="285"/>
                  <a:pt x="218" y="285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5" y="286"/>
                  <a:pt x="235" y="286"/>
                  <a:pt x="235" y="286"/>
                </a:cubicBezTo>
                <a:cubicBezTo>
                  <a:pt x="235" y="286"/>
                  <a:pt x="233" y="295"/>
                  <a:pt x="238" y="294"/>
                </a:cubicBezTo>
                <a:cubicBezTo>
                  <a:pt x="243" y="293"/>
                  <a:pt x="242" y="285"/>
                  <a:pt x="242" y="285"/>
                </a:cubicBezTo>
                <a:cubicBezTo>
                  <a:pt x="251" y="283"/>
                  <a:pt x="251" y="283"/>
                  <a:pt x="251" y="283"/>
                </a:cubicBezTo>
                <a:cubicBezTo>
                  <a:pt x="253" y="277"/>
                  <a:pt x="253" y="277"/>
                  <a:pt x="253" y="277"/>
                </a:cubicBezTo>
                <a:cubicBezTo>
                  <a:pt x="259" y="280"/>
                  <a:pt x="259" y="280"/>
                  <a:pt x="259" y="280"/>
                </a:cubicBezTo>
                <a:cubicBezTo>
                  <a:pt x="259" y="280"/>
                  <a:pt x="259" y="293"/>
                  <a:pt x="265" y="292"/>
                </a:cubicBezTo>
                <a:cubicBezTo>
                  <a:pt x="270" y="292"/>
                  <a:pt x="270" y="284"/>
                  <a:pt x="270" y="284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2" y="283"/>
                  <a:pt x="295" y="269"/>
                  <a:pt x="302" y="276"/>
                </a:cubicBezTo>
                <a:cubicBezTo>
                  <a:pt x="307" y="281"/>
                  <a:pt x="313" y="291"/>
                  <a:pt x="317" y="286"/>
                </a:cubicBezTo>
                <a:cubicBezTo>
                  <a:pt x="320" y="281"/>
                  <a:pt x="310" y="279"/>
                  <a:pt x="311" y="265"/>
                </a:cubicBezTo>
                <a:cubicBezTo>
                  <a:pt x="312" y="252"/>
                  <a:pt x="313" y="233"/>
                  <a:pt x="324" y="232"/>
                </a:cubicBezTo>
                <a:cubicBezTo>
                  <a:pt x="335" y="231"/>
                  <a:pt x="337" y="225"/>
                  <a:pt x="337" y="225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51" y="221"/>
                  <a:pt x="351" y="221"/>
                  <a:pt x="351" y="221"/>
                </a:cubicBezTo>
                <a:cubicBezTo>
                  <a:pt x="339" y="212"/>
                  <a:pt x="339" y="212"/>
                  <a:pt x="339" y="212"/>
                </a:cubicBezTo>
                <a:cubicBezTo>
                  <a:pt x="339" y="212"/>
                  <a:pt x="338" y="200"/>
                  <a:pt x="335" y="196"/>
                </a:cubicBezTo>
                <a:cubicBezTo>
                  <a:pt x="333" y="192"/>
                  <a:pt x="331" y="191"/>
                  <a:pt x="331" y="191"/>
                </a:cubicBezTo>
                <a:cubicBezTo>
                  <a:pt x="331" y="191"/>
                  <a:pt x="333" y="185"/>
                  <a:pt x="326" y="180"/>
                </a:cubicBezTo>
                <a:cubicBezTo>
                  <a:pt x="321" y="175"/>
                  <a:pt x="313" y="173"/>
                  <a:pt x="313" y="173"/>
                </a:cubicBezTo>
                <a:cubicBezTo>
                  <a:pt x="316" y="166"/>
                  <a:pt x="316" y="166"/>
                  <a:pt x="316" y="166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26" y="155"/>
                  <a:pt x="326" y="155"/>
                  <a:pt x="326" y="155"/>
                </a:cubicBezTo>
                <a:cubicBezTo>
                  <a:pt x="326" y="155"/>
                  <a:pt x="335" y="163"/>
                  <a:pt x="344" y="157"/>
                </a:cubicBezTo>
                <a:cubicBezTo>
                  <a:pt x="353" y="153"/>
                  <a:pt x="356" y="145"/>
                  <a:pt x="356" y="145"/>
                </a:cubicBezTo>
                <a:cubicBezTo>
                  <a:pt x="354" y="140"/>
                  <a:pt x="354" y="140"/>
                  <a:pt x="354" y="140"/>
                </a:cubicBezTo>
                <a:lnTo>
                  <a:pt x="365" y="13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1" name="Freeform 155" descr="© INSCALE GmbH, 18.06.2010"/>
          <p:cNvSpPr>
            <a:spLocks/>
          </p:cNvSpPr>
          <p:nvPr/>
        </p:nvSpPr>
        <p:spPr bwMode="auto">
          <a:xfrm>
            <a:off x="6220242" y="3148703"/>
            <a:ext cx="602492" cy="340267"/>
          </a:xfrm>
          <a:custGeom>
            <a:avLst/>
            <a:gdLst/>
            <a:ahLst/>
            <a:cxnLst>
              <a:cxn ang="0">
                <a:pos x="264" y="89"/>
              </a:cxn>
              <a:cxn ang="0">
                <a:pos x="259" y="74"/>
              </a:cxn>
              <a:cxn ang="0">
                <a:pos x="255" y="68"/>
              </a:cxn>
              <a:cxn ang="0">
                <a:pos x="249" y="61"/>
              </a:cxn>
              <a:cxn ang="0">
                <a:pos x="237" y="61"/>
              </a:cxn>
              <a:cxn ang="0">
                <a:pos x="237" y="46"/>
              </a:cxn>
              <a:cxn ang="0">
                <a:pos x="240" y="31"/>
              </a:cxn>
              <a:cxn ang="0">
                <a:pos x="225" y="25"/>
              </a:cxn>
              <a:cxn ang="0">
                <a:pos x="212" y="20"/>
              </a:cxn>
              <a:cxn ang="0">
                <a:pos x="190" y="26"/>
              </a:cxn>
              <a:cxn ang="0">
                <a:pos x="177" y="23"/>
              </a:cxn>
              <a:cxn ang="0">
                <a:pos x="167" y="13"/>
              </a:cxn>
              <a:cxn ang="0">
                <a:pos x="161" y="11"/>
              </a:cxn>
              <a:cxn ang="0">
                <a:pos x="153" y="9"/>
              </a:cxn>
              <a:cxn ang="0">
                <a:pos x="146" y="4"/>
              </a:cxn>
              <a:cxn ang="0">
                <a:pos x="139" y="5"/>
              </a:cxn>
              <a:cxn ang="0">
                <a:pos x="132" y="0"/>
              </a:cxn>
              <a:cxn ang="0">
                <a:pos x="121" y="7"/>
              </a:cxn>
              <a:cxn ang="0">
                <a:pos x="115" y="11"/>
              </a:cxn>
              <a:cxn ang="0">
                <a:pos x="111" y="18"/>
              </a:cxn>
              <a:cxn ang="0">
                <a:pos x="109" y="23"/>
              </a:cxn>
              <a:cxn ang="0">
                <a:pos x="117" y="60"/>
              </a:cxn>
              <a:cxn ang="0">
                <a:pos x="95" y="79"/>
              </a:cxn>
              <a:cxn ang="0">
                <a:pos x="78" y="75"/>
              </a:cxn>
              <a:cxn ang="0">
                <a:pos x="73" y="62"/>
              </a:cxn>
              <a:cxn ang="0">
                <a:pos x="65" y="56"/>
              </a:cxn>
              <a:cxn ang="0">
                <a:pos x="51" y="46"/>
              </a:cxn>
              <a:cxn ang="0">
                <a:pos x="18" y="54"/>
              </a:cxn>
              <a:cxn ang="0">
                <a:pos x="12" y="88"/>
              </a:cxn>
              <a:cxn ang="0">
                <a:pos x="2" y="116"/>
              </a:cxn>
              <a:cxn ang="0">
                <a:pos x="2" y="127"/>
              </a:cxn>
              <a:cxn ang="0">
                <a:pos x="4" y="123"/>
              </a:cxn>
              <a:cxn ang="0">
                <a:pos x="3" y="132"/>
              </a:cxn>
              <a:cxn ang="0">
                <a:pos x="0" y="135"/>
              </a:cxn>
              <a:cxn ang="0">
                <a:pos x="5" y="151"/>
              </a:cxn>
              <a:cxn ang="0">
                <a:pos x="10" y="149"/>
              </a:cxn>
              <a:cxn ang="0">
                <a:pos x="21" y="133"/>
              </a:cxn>
              <a:cxn ang="0">
                <a:pos x="33" y="127"/>
              </a:cxn>
              <a:cxn ang="0">
                <a:pos x="41" y="123"/>
              </a:cxn>
              <a:cxn ang="0">
                <a:pos x="63" y="125"/>
              </a:cxn>
              <a:cxn ang="0">
                <a:pos x="75" y="119"/>
              </a:cxn>
              <a:cxn ang="0">
                <a:pos x="80" y="125"/>
              </a:cxn>
              <a:cxn ang="0">
                <a:pos x="88" y="119"/>
              </a:cxn>
              <a:cxn ang="0">
                <a:pos x="99" y="117"/>
              </a:cxn>
              <a:cxn ang="0">
                <a:pos x="118" y="122"/>
              </a:cxn>
              <a:cxn ang="0">
                <a:pos x="129" y="120"/>
              </a:cxn>
              <a:cxn ang="0">
                <a:pos x="135" y="112"/>
              </a:cxn>
              <a:cxn ang="0">
                <a:pos x="147" y="109"/>
              </a:cxn>
              <a:cxn ang="0">
                <a:pos x="174" y="119"/>
              </a:cxn>
              <a:cxn ang="0">
                <a:pos x="191" y="126"/>
              </a:cxn>
              <a:cxn ang="0">
                <a:pos x="201" y="136"/>
              </a:cxn>
              <a:cxn ang="0">
                <a:pos x="215" y="143"/>
              </a:cxn>
              <a:cxn ang="0">
                <a:pos x="225" y="138"/>
              </a:cxn>
              <a:cxn ang="0">
                <a:pos x="232" y="127"/>
              </a:cxn>
              <a:cxn ang="0">
                <a:pos x="244" y="129"/>
              </a:cxn>
              <a:cxn ang="0">
                <a:pos x="251" y="119"/>
              </a:cxn>
              <a:cxn ang="0">
                <a:pos x="265" y="101"/>
              </a:cxn>
            </a:cxnLst>
            <a:rect l="0" t="0" r="r" b="b"/>
            <a:pathLst>
              <a:path w="267" h="151">
                <a:moveTo>
                  <a:pt x="266" y="90"/>
                </a:moveTo>
                <a:cubicBezTo>
                  <a:pt x="264" y="89"/>
                  <a:pt x="264" y="89"/>
                  <a:pt x="264" y="89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59" y="74"/>
                  <a:pt x="259" y="74"/>
                  <a:pt x="259" y="7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61"/>
                  <a:pt x="247" y="58"/>
                  <a:pt x="245" y="58"/>
                </a:cubicBezTo>
                <a:cubicBezTo>
                  <a:pt x="242" y="58"/>
                  <a:pt x="237" y="61"/>
                  <a:pt x="237" y="61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31"/>
                  <a:pt x="237" y="28"/>
                  <a:pt x="234" y="27"/>
                </a:cubicBezTo>
                <a:cubicBezTo>
                  <a:pt x="232" y="26"/>
                  <a:pt x="225" y="25"/>
                  <a:pt x="225" y="25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3" y="18"/>
                  <a:pt x="215" y="20"/>
                  <a:pt x="212" y="20"/>
                </a:cubicBezTo>
                <a:cubicBezTo>
                  <a:pt x="209" y="21"/>
                  <a:pt x="201" y="18"/>
                  <a:pt x="201" y="1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5" y="23"/>
                  <a:pt x="176" y="18"/>
                  <a:pt x="174" y="16"/>
                </a:cubicBezTo>
                <a:cubicBezTo>
                  <a:pt x="172" y="15"/>
                  <a:pt x="167" y="13"/>
                  <a:pt x="167" y="13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9"/>
                  <a:pt x="163" y="11"/>
                  <a:pt x="161" y="11"/>
                </a:cubicBezTo>
                <a:cubicBezTo>
                  <a:pt x="159" y="11"/>
                  <a:pt x="157" y="6"/>
                  <a:pt x="157" y="6"/>
                </a:cubicBezTo>
                <a:cubicBezTo>
                  <a:pt x="153" y="9"/>
                  <a:pt x="153" y="9"/>
                  <a:pt x="153" y="9"/>
                </a:cubicBezTo>
                <a:cubicBezTo>
                  <a:pt x="150" y="4"/>
                  <a:pt x="150" y="4"/>
                  <a:pt x="150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5"/>
                  <a:pt x="139" y="5"/>
                  <a:pt x="139" y="5"/>
                </a:cubicBezTo>
                <a:cubicBezTo>
                  <a:pt x="135" y="0"/>
                  <a:pt x="135" y="0"/>
                  <a:pt x="13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7" y="9"/>
                  <a:pt x="127" y="9"/>
                  <a:pt x="127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7" y="54"/>
                  <a:pt x="117" y="60"/>
                </a:cubicBezTo>
                <a:cubicBezTo>
                  <a:pt x="116" y="64"/>
                  <a:pt x="110" y="67"/>
                  <a:pt x="108" y="68"/>
                </a:cubicBezTo>
                <a:cubicBezTo>
                  <a:pt x="106" y="69"/>
                  <a:pt x="103" y="76"/>
                  <a:pt x="95" y="79"/>
                </a:cubicBezTo>
                <a:cubicBezTo>
                  <a:pt x="87" y="83"/>
                  <a:pt x="86" y="75"/>
                  <a:pt x="8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6" y="75"/>
                  <a:pt x="76" y="68"/>
                  <a:pt x="76" y="66"/>
                </a:cubicBezTo>
                <a:cubicBezTo>
                  <a:pt x="75" y="65"/>
                  <a:pt x="73" y="62"/>
                  <a:pt x="73" y="62"/>
                </a:cubicBezTo>
                <a:cubicBezTo>
                  <a:pt x="73" y="59"/>
                  <a:pt x="73" y="59"/>
                  <a:pt x="7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4" y="51"/>
                  <a:pt x="61" y="50"/>
                </a:cubicBezTo>
                <a:cubicBezTo>
                  <a:pt x="58" y="49"/>
                  <a:pt x="51" y="46"/>
                  <a:pt x="51" y="46"/>
                </a:cubicBezTo>
                <a:cubicBezTo>
                  <a:pt x="48" y="36"/>
                  <a:pt x="48" y="36"/>
                  <a:pt x="48" y="36"/>
                </a:cubicBezTo>
                <a:cubicBezTo>
                  <a:pt x="18" y="54"/>
                  <a:pt x="18" y="54"/>
                  <a:pt x="18" y="5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88"/>
                  <a:pt x="12" y="88"/>
                  <a:pt x="12" y="88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16"/>
                  <a:pt x="2" y="116"/>
                  <a:pt x="2" y="116"/>
                </a:cubicBezTo>
                <a:cubicBezTo>
                  <a:pt x="1" y="127"/>
                  <a:pt x="1" y="127"/>
                  <a:pt x="1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9" y="147"/>
                  <a:pt x="9" y="147"/>
                  <a:pt x="9" y="147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7" y="138"/>
                  <a:pt x="21" y="133"/>
                </a:cubicBezTo>
                <a:cubicBezTo>
                  <a:pt x="25" y="129"/>
                  <a:pt x="28" y="131"/>
                  <a:pt x="28" y="131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88" y="123"/>
                  <a:pt x="191" y="126"/>
                </a:cubicBezTo>
                <a:cubicBezTo>
                  <a:pt x="193" y="129"/>
                  <a:pt x="196" y="136"/>
                  <a:pt x="196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40"/>
                  <a:pt x="223" y="141"/>
                  <a:pt x="225" y="138"/>
                </a:cubicBezTo>
                <a:cubicBezTo>
                  <a:pt x="228" y="136"/>
                  <a:pt x="228" y="129"/>
                  <a:pt x="228" y="129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7" y="130"/>
                  <a:pt x="239" y="130"/>
                </a:cubicBezTo>
                <a:cubicBezTo>
                  <a:pt x="241" y="130"/>
                  <a:pt x="244" y="129"/>
                  <a:pt x="244" y="129"/>
                </a:cubicBezTo>
                <a:cubicBezTo>
                  <a:pt x="244" y="129"/>
                  <a:pt x="248" y="130"/>
                  <a:pt x="251" y="128"/>
                </a:cubicBezTo>
                <a:cubicBezTo>
                  <a:pt x="254" y="125"/>
                  <a:pt x="251" y="119"/>
                  <a:pt x="251" y="119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60" y="105"/>
                  <a:pt x="262" y="105"/>
                  <a:pt x="265" y="101"/>
                </a:cubicBezTo>
                <a:cubicBezTo>
                  <a:pt x="267" y="97"/>
                  <a:pt x="266" y="90"/>
                  <a:pt x="266" y="90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" name="Freeform 156" descr="© INSCALE GmbH, 18.06.2010"/>
          <p:cNvSpPr>
            <a:spLocks/>
          </p:cNvSpPr>
          <p:nvPr/>
        </p:nvSpPr>
        <p:spPr bwMode="auto">
          <a:xfrm>
            <a:off x="6935116" y="4473874"/>
            <a:ext cx="405824" cy="424554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4" y="22"/>
              </a:cxn>
              <a:cxn ang="0">
                <a:pos x="4" y="25"/>
              </a:cxn>
              <a:cxn ang="0">
                <a:pos x="7" y="25"/>
              </a:cxn>
              <a:cxn ang="0">
                <a:pos x="28" y="41"/>
              </a:cxn>
              <a:cxn ang="0">
                <a:pos x="47" y="63"/>
              </a:cxn>
              <a:cxn ang="0">
                <a:pos x="69" y="88"/>
              </a:cxn>
              <a:cxn ang="0">
                <a:pos x="83" y="94"/>
              </a:cxn>
              <a:cxn ang="0">
                <a:pos x="87" y="106"/>
              </a:cxn>
              <a:cxn ang="0">
                <a:pos x="97" y="117"/>
              </a:cxn>
              <a:cxn ang="0">
                <a:pos x="98" y="139"/>
              </a:cxn>
              <a:cxn ang="0">
                <a:pos x="94" y="142"/>
              </a:cxn>
              <a:cxn ang="0">
                <a:pos x="98" y="159"/>
              </a:cxn>
              <a:cxn ang="0">
                <a:pos x="105" y="179"/>
              </a:cxn>
              <a:cxn ang="0">
                <a:pos x="102" y="185"/>
              </a:cxn>
              <a:cxn ang="0">
                <a:pos x="109" y="188"/>
              </a:cxn>
              <a:cxn ang="0">
                <a:pos x="112" y="185"/>
              </a:cxn>
              <a:cxn ang="0">
                <a:pos x="124" y="183"/>
              </a:cxn>
              <a:cxn ang="0">
                <a:pos x="119" y="171"/>
              </a:cxn>
              <a:cxn ang="0">
                <a:pos x="130" y="159"/>
              </a:cxn>
              <a:cxn ang="0">
                <a:pos x="127" y="154"/>
              </a:cxn>
              <a:cxn ang="0">
                <a:pos x="136" y="148"/>
              </a:cxn>
              <a:cxn ang="0">
                <a:pos x="136" y="134"/>
              </a:cxn>
              <a:cxn ang="0">
                <a:pos x="128" y="116"/>
              </a:cxn>
              <a:cxn ang="0">
                <a:pos x="142" y="121"/>
              </a:cxn>
              <a:cxn ang="0">
                <a:pos x="148" y="112"/>
              </a:cxn>
              <a:cxn ang="0">
                <a:pos x="160" y="118"/>
              </a:cxn>
              <a:cxn ang="0">
                <a:pos x="164" y="110"/>
              </a:cxn>
              <a:cxn ang="0">
                <a:pos x="169" y="116"/>
              </a:cxn>
              <a:cxn ang="0">
                <a:pos x="180" y="110"/>
              </a:cxn>
              <a:cxn ang="0">
                <a:pos x="169" y="106"/>
              </a:cxn>
              <a:cxn ang="0">
                <a:pos x="164" y="84"/>
              </a:cxn>
              <a:cxn ang="0">
                <a:pos x="151" y="80"/>
              </a:cxn>
              <a:cxn ang="0">
                <a:pos x="145" y="63"/>
              </a:cxn>
              <a:cxn ang="0">
                <a:pos x="141" y="55"/>
              </a:cxn>
              <a:cxn ang="0">
                <a:pos x="138" y="60"/>
              </a:cxn>
              <a:cxn ang="0">
                <a:pos x="129" y="54"/>
              </a:cxn>
              <a:cxn ang="0">
                <a:pos x="124" y="54"/>
              </a:cxn>
              <a:cxn ang="0">
                <a:pos x="120" y="47"/>
              </a:cxn>
              <a:cxn ang="0">
                <a:pos x="122" y="34"/>
              </a:cxn>
              <a:cxn ang="0">
                <a:pos x="113" y="18"/>
              </a:cxn>
              <a:cxn ang="0">
                <a:pos x="110" y="23"/>
              </a:cxn>
              <a:cxn ang="0">
                <a:pos x="103" y="24"/>
              </a:cxn>
              <a:cxn ang="0">
                <a:pos x="97" y="15"/>
              </a:cxn>
              <a:cxn ang="0">
                <a:pos x="83" y="14"/>
              </a:cxn>
              <a:cxn ang="0">
                <a:pos x="83" y="21"/>
              </a:cxn>
              <a:cxn ang="0">
                <a:pos x="78" y="16"/>
              </a:cxn>
              <a:cxn ang="0">
                <a:pos x="74" y="17"/>
              </a:cxn>
              <a:cxn ang="0">
                <a:pos x="75" y="11"/>
              </a:cxn>
              <a:cxn ang="0">
                <a:pos x="63" y="15"/>
              </a:cxn>
              <a:cxn ang="0">
                <a:pos x="61" y="10"/>
              </a:cxn>
              <a:cxn ang="0">
                <a:pos x="55" y="10"/>
              </a:cxn>
              <a:cxn ang="0">
                <a:pos x="42" y="4"/>
              </a:cxn>
              <a:cxn ang="0">
                <a:pos x="36" y="9"/>
              </a:cxn>
              <a:cxn ang="0">
                <a:pos x="28" y="8"/>
              </a:cxn>
              <a:cxn ang="0">
                <a:pos x="24" y="13"/>
              </a:cxn>
              <a:cxn ang="0">
                <a:pos x="17" y="10"/>
              </a:cxn>
              <a:cxn ang="0">
                <a:pos x="16" y="16"/>
              </a:cxn>
              <a:cxn ang="0">
                <a:pos x="6" y="14"/>
              </a:cxn>
              <a:cxn ang="0">
                <a:pos x="7" y="22"/>
              </a:cxn>
            </a:cxnLst>
            <a:rect l="0" t="0" r="r" b="b"/>
            <a:pathLst>
              <a:path w="180" h="188">
                <a:moveTo>
                  <a:pt x="7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22" y="27"/>
                  <a:pt x="28" y="41"/>
                </a:cubicBezTo>
                <a:cubicBezTo>
                  <a:pt x="36" y="56"/>
                  <a:pt x="41" y="59"/>
                  <a:pt x="47" y="63"/>
                </a:cubicBezTo>
                <a:cubicBezTo>
                  <a:pt x="53" y="69"/>
                  <a:pt x="69" y="88"/>
                  <a:pt x="69" y="88"/>
                </a:cubicBezTo>
                <a:cubicBezTo>
                  <a:pt x="69" y="88"/>
                  <a:pt x="82" y="90"/>
                  <a:pt x="83" y="94"/>
                </a:cubicBezTo>
                <a:cubicBezTo>
                  <a:pt x="86" y="99"/>
                  <a:pt x="87" y="106"/>
                  <a:pt x="87" y="106"/>
                </a:cubicBezTo>
                <a:cubicBezTo>
                  <a:pt x="87" y="106"/>
                  <a:pt x="95" y="108"/>
                  <a:pt x="97" y="117"/>
                </a:cubicBezTo>
                <a:cubicBezTo>
                  <a:pt x="98" y="125"/>
                  <a:pt x="98" y="139"/>
                  <a:pt x="98" y="139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85"/>
                  <a:pt x="121" y="187"/>
                  <a:pt x="124" y="183"/>
                </a:cubicBezTo>
                <a:cubicBezTo>
                  <a:pt x="127" y="180"/>
                  <a:pt x="119" y="171"/>
                  <a:pt x="119" y="171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23" y="121"/>
                  <a:pt x="128" y="116"/>
                </a:cubicBezTo>
                <a:cubicBezTo>
                  <a:pt x="144" y="103"/>
                  <a:pt x="139" y="121"/>
                  <a:pt x="142" y="121"/>
                </a:cubicBezTo>
                <a:cubicBezTo>
                  <a:pt x="145" y="121"/>
                  <a:pt x="148" y="112"/>
                  <a:pt x="148" y="112"/>
                </a:cubicBezTo>
                <a:cubicBezTo>
                  <a:pt x="148" y="112"/>
                  <a:pt x="156" y="119"/>
                  <a:pt x="160" y="118"/>
                </a:cubicBezTo>
                <a:cubicBezTo>
                  <a:pt x="164" y="117"/>
                  <a:pt x="162" y="110"/>
                  <a:pt x="164" y="110"/>
                </a:cubicBezTo>
                <a:cubicBezTo>
                  <a:pt x="167" y="110"/>
                  <a:pt x="169" y="116"/>
                  <a:pt x="169" y="116"/>
                </a:cubicBezTo>
                <a:cubicBezTo>
                  <a:pt x="180" y="110"/>
                  <a:pt x="180" y="110"/>
                  <a:pt x="180" y="110"/>
                </a:cubicBezTo>
                <a:cubicBezTo>
                  <a:pt x="180" y="110"/>
                  <a:pt x="173" y="107"/>
                  <a:pt x="169" y="106"/>
                </a:cubicBezTo>
                <a:cubicBezTo>
                  <a:pt x="164" y="105"/>
                  <a:pt x="169" y="89"/>
                  <a:pt x="164" y="84"/>
                </a:cubicBezTo>
                <a:cubicBezTo>
                  <a:pt x="161" y="77"/>
                  <a:pt x="157" y="81"/>
                  <a:pt x="151" y="80"/>
                </a:cubicBezTo>
                <a:cubicBezTo>
                  <a:pt x="143" y="79"/>
                  <a:pt x="145" y="63"/>
                  <a:pt x="145" y="63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0"/>
                  <a:pt x="130" y="55"/>
                  <a:pt x="129" y="54"/>
                </a:cubicBezTo>
                <a:cubicBezTo>
                  <a:pt x="128" y="53"/>
                  <a:pt x="124" y="54"/>
                  <a:pt x="124" y="5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2" y="41"/>
                  <a:pt x="122" y="34"/>
                </a:cubicBezTo>
                <a:cubicBezTo>
                  <a:pt x="122" y="29"/>
                  <a:pt x="113" y="18"/>
                  <a:pt x="113" y="18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87" y="14"/>
                  <a:pt x="83" y="14"/>
                </a:cubicBezTo>
                <a:cubicBezTo>
                  <a:pt x="80" y="14"/>
                  <a:pt x="83" y="21"/>
                  <a:pt x="83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4" y="17"/>
                  <a:pt x="74" y="17"/>
                  <a:pt x="74" y="17"/>
                </a:cubicBezTo>
                <a:cubicBezTo>
                  <a:pt x="75" y="11"/>
                  <a:pt x="75" y="11"/>
                  <a:pt x="75" y="11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0"/>
                  <a:pt x="61" y="10"/>
                  <a:pt x="61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49" y="6"/>
                  <a:pt x="42" y="4"/>
                </a:cubicBezTo>
                <a:cubicBezTo>
                  <a:pt x="33" y="0"/>
                  <a:pt x="36" y="9"/>
                  <a:pt x="36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9" y="16"/>
                  <a:pt x="16" y="16"/>
                </a:cubicBezTo>
                <a:cubicBezTo>
                  <a:pt x="13" y="16"/>
                  <a:pt x="12" y="12"/>
                  <a:pt x="6" y="14"/>
                </a:cubicBezTo>
                <a:cubicBezTo>
                  <a:pt x="0" y="15"/>
                  <a:pt x="7" y="22"/>
                  <a:pt x="7" y="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3" name="Freeform 157" descr="© INSCALE GmbH, 18.06.2010"/>
          <p:cNvSpPr>
            <a:spLocks noEditPoints="1"/>
          </p:cNvSpPr>
          <p:nvPr/>
        </p:nvSpPr>
        <p:spPr bwMode="auto">
          <a:xfrm>
            <a:off x="6340428" y="4526943"/>
            <a:ext cx="1012999" cy="719557"/>
          </a:xfrm>
          <a:custGeom>
            <a:avLst/>
            <a:gdLst/>
            <a:ahLst/>
            <a:cxnLst>
              <a:cxn ang="0">
                <a:pos x="428" y="156"/>
              </a:cxn>
              <a:cxn ang="0">
                <a:pos x="402" y="170"/>
              </a:cxn>
              <a:cxn ang="0">
                <a:pos x="387" y="175"/>
              </a:cxn>
              <a:cxn ang="0">
                <a:pos x="365" y="162"/>
              </a:cxn>
              <a:cxn ang="0">
                <a:pos x="361" y="136"/>
              </a:cxn>
              <a:cxn ang="0">
                <a:pos x="361" y="116"/>
              </a:cxn>
              <a:cxn ang="0">
                <a:pos x="350" y="83"/>
              </a:cxn>
              <a:cxn ang="0">
                <a:pos x="332" y="65"/>
              </a:cxn>
              <a:cxn ang="0">
                <a:pos x="291" y="18"/>
              </a:cxn>
              <a:cxn ang="0">
                <a:pos x="247" y="24"/>
              </a:cxn>
              <a:cxn ang="0">
                <a:pos x="202" y="51"/>
              </a:cxn>
              <a:cxn ang="0">
                <a:pos x="164" y="44"/>
              </a:cxn>
              <a:cxn ang="0">
                <a:pos x="115" y="37"/>
              </a:cxn>
              <a:cxn ang="0">
                <a:pos x="107" y="47"/>
              </a:cxn>
              <a:cxn ang="0">
                <a:pos x="93" y="67"/>
              </a:cxn>
              <a:cxn ang="0">
                <a:pos x="81" y="70"/>
              </a:cxn>
              <a:cxn ang="0">
                <a:pos x="71" y="94"/>
              </a:cxn>
              <a:cxn ang="0">
                <a:pos x="65" y="108"/>
              </a:cxn>
              <a:cxn ang="0">
                <a:pos x="59" y="125"/>
              </a:cxn>
              <a:cxn ang="0">
                <a:pos x="55" y="140"/>
              </a:cxn>
              <a:cxn ang="0">
                <a:pos x="45" y="148"/>
              </a:cxn>
              <a:cxn ang="0">
                <a:pos x="43" y="164"/>
              </a:cxn>
              <a:cxn ang="0">
                <a:pos x="27" y="174"/>
              </a:cxn>
              <a:cxn ang="0">
                <a:pos x="12" y="181"/>
              </a:cxn>
              <a:cxn ang="0">
                <a:pos x="0" y="184"/>
              </a:cxn>
              <a:cxn ang="0">
                <a:pos x="12" y="194"/>
              </a:cxn>
              <a:cxn ang="0">
                <a:pos x="17" y="197"/>
              </a:cxn>
              <a:cxn ang="0">
                <a:pos x="31" y="205"/>
              </a:cxn>
              <a:cxn ang="0">
                <a:pos x="33" y="219"/>
              </a:cxn>
              <a:cxn ang="0">
                <a:pos x="45" y="235"/>
              </a:cxn>
              <a:cxn ang="0">
                <a:pos x="55" y="237"/>
              </a:cxn>
              <a:cxn ang="0">
                <a:pos x="63" y="254"/>
              </a:cxn>
              <a:cxn ang="0">
                <a:pos x="71" y="260"/>
              </a:cxn>
              <a:cxn ang="0">
                <a:pos x="75" y="266"/>
              </a:cxn>
              <a:cxn ang="0">
                <a:pos x="95" y="271"/>
              </a:cxn>
              <a:cxn ang="0">
                <a:pos x="115" y="263"/>
              </a:cxn>
              <a:cxn ang="0">
                <a:pos x="129" y="274"/>
              </a:cxn>
              <a:cxn ang="0">
                <a:pos x="123" y="278"/>
              </a:cxn>
              <a:cxn ang="0">
                <a:pos x="123" y="290"/>
              </a:cxn>
              <a:cxn ang="0">
                <a:pos x="129" y="294"/>
              </a:cxn>
              <a:cxn ang="0">
                <a:pos x="148" y="302"/>
              </a:cxn>
              <a:cxn ang="0">
                <a:pos x="151" y="318"/>
              </a:cxn>
              <a:cxn ang="0">
                <a:pos x="179" y="314"/>
              </a:cxn>
              <a:cxn ang="0">
                <a:pos x="206" y="318"/>
              </a:cxn>
              <a:cxn ang="0">
                <a:pos x="229" y="310"/>
              </a:cxn>
              <a:cxn ang="0">
                <a:pos x="250" y="310"/>
              </a:cxn>
              <a:cxn ang="0">
                <a:pos x="271" y="309"/>
              </a:cxn>
              <a:cxn ang="0">
                <a:pos x="308" y="275"/>
              </a:cxn>
              <a:cxn ang="0">
                <a:pos x="355" y="268"/>
              </a:cxn>
              <a:cxn ang="0">
                <a:pos x="372" y="268"/>
              </a:cxn>
              <a:cxn ang="0">
                <a:pos x="385" y="272"/>
              </a:cxn>
              <a:cxn ang="0">
                <a:pos x="413" y="273"/>
              </a:cxn>
              <a:cxn ang="0">
                <a:pos x="408" y="239"/>
              </a:cxn>
              <a:cxn ang="0">
                <a:pos x="411" y="221"/>
              </a:cxn>
              <a:cxn ang="0">
                <a:pos x="407" y="207"/>
              </a:cxn>
              <a:cxn ang="0">
                <a:pos x="413" y="191"/>
              </a:cxn>
              <a:cxn ang="0">
                <a:pos x="420" y="193"/>
              </a:cxn>
              <a:cxn ang="0">
                <a:pos x="424" y="195"/>
              </a:cxn>
              <a:cxn ang="0">
                <a:pos x="419" y="204"/>
              </a:cxn>
              <a:cxn ang="0">
                <a:pos x="431" y="199"/>
              </a:cxn>
              <a:cxn ang="0">
                <a:pos x="443" y="167"/>
              </a:cxn>
              <a:cxn ang="0">
                <a:pos x="418" y="212"/>
              </a:cxn>
              <a:cxn ang="0">
                <a:pos x="418" y="207"/>
              </a:cxn>
            </a:cxnLst>
            <a:rect l="0" t="0" r="r" b="b"/>
            <a:pathLst>
              <a:path w="448" h="319">
                <a:moveTo>
                  <a:pt x="443" y="167"/>
                </a:moveTo>
                <a:cubicBezTo>
                  <a:pt x="443" y="167"/>
                  <a:pt x="439" y="158"/>
                  <a:pt x="428" y="156"/>
                </a:cubicBezTo>
                <a:cubicBezTo>
                  <a:pt x="419" y="155"/>
                  <a:pt x="407" y="170"/>
                  <a:pt x="407" y="170"/>
                </a:cubicBezTo>
                <a:cubicBezTo>
                  <a:pt x="402" y="170"/>
                  <a:pt x="402" y="170"/>
                  <a:pt x="402" y="170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77"/>
                  <a:pt x="399" y="178"/>
                  <a:pt x="387" y="175"/>
                </a:cubicBezTo>
                <a:cubicBezTo>
                  <a:pt x="376" y="173"/>
                  <a:pt x="377" y="167"/>
                  <a:pt x="377" y="167"/>
                </a:cubicBezTo>
                <a:cubicBezTo>
                  <a:pt x="365" y="162"/>
                  <a:pt x="365" y="162"/>
                  <a:pt x="365" y="162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1" y="136"/>
                  <a:pt x="361" y="136"/>
                  <a:pt x="361" y="136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1" y="116"/>
                  <a:pt x="361" y="102"/>
                  <a:pt x="360" y="94"/>
                </a:cubicBezTo>
                <a:cubicBezTo>
                  <a:pt x="358" y="85"/>
                  <a:pt x="350" y="83"/>
                  <a:pt x="350" y="83"/>
                </a:cubicBezTo>
                <a:cubicBezTo>
                  <a:pt x="350" y="83"/>
                  <a:pt x="349" y="76"/>
                  <a:pt x="346" y="71"/>
                </a:cubicBezTo>
                <a:cubicBezTo>
                  <a:pt x="345" y="67"/>
                  <a:pt x="332" y="65"/>
                  <a:pt x="332" y="65"/>
                </a:cubicBezTo>
                <a:cubicBezTo>
                  <a:pt x="332" y="65"/>
                  <a:pt x="316" y="46"/>
                  <a:pt x="310" y="40"/>
                </a:cubicBezTo>
                <a:cubicBezTo>
                  <a:pt x="304" y="36"/>
                  <a:pt x="299" y="33"/>
                  <a:pt x="291" y="18"/>
                </a:cubicBezTo>
                <a:cubicBezTo>
                  <a:pt x="285" y="4"/>
                  <a:pt x="270" y="2"/>
                  <a:pt x="270" y="2"/>
                </a:cubicBezTo>
                <a:cubicBezTo>
                  <a:pt x="252" y="0"/>
                  <a:pt x="247" y="24"/>
                  <a:pt x="247" y="24"/>
                </a:cubicBezTo>
                <a:cubicBezTo>
                  <a:pt x="247" y="24"/>
                  <a:pt x="230" y="33"/>
                  <a:pt x="215" y="37"/>
                </a:cubicBezTo>
                <a:cubicBezTo>
                  <a:pt x="199" y="41"/>
                  <a:pt x="211" y="48"/>
                  <a:pt x="202" y="51"/>
                </a:cubicBezTo>
                <a:cubicBezTo>
                  <a:pt x="192" y="53"/>
                  <a:pt x="182" y="40"/>
                  <a:pt x="178" y="39"/>
                </a:cubicBezTo>
                <a:cubicBezTo>
                  <a:pt x="173" y="37"/>
                  <a:pt x="164" y="44"/>
                  <a:pt x="164" y="44"/>
                </a:cubicBezTo>
                <a:cubicBezTo>
                  <a:pt x="164" y="44"/>
                  <a:pt x="141" y="45"/>
                  <a:pt x="129" y="46"/>
                </a:cubicBezTo>
                <a:cubicBezTo>
                  <a:pt x="116" y="47"/>
                  <a:pt x="122" y="37"/>
                  <a:pt x="115" y="37"/>
                </a:cubicBezTo>
                <a:cubicBezTo>
                  <a:pt x="110" y="37"/>
                  <a:pt x="111" y="48"/>
                  <a:pt x="111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1" y="70"/>
                  <a:pt x="81" y="70"/>
                  <a:pt x="81" y="70"/>
                </a:cubicBezTo>
                <a:cubicBezTo>
                  <a:pt x="70" y="87"/>
                  <a:pt x="70" y="87"/>
                  <a:pt x="70" y="87"/>
                </a:cubicBezTo>
                <a:cubicBezTo>
                  <a:pt x="71" y="94"/>
                  <a:pt x="71" y="94"/>
                  <a:pt x="71" y="94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4"/>
                  <a:pt x="45" y="170"/>
                  <a:pt x="42" y="173"/>
                </a:cubicBezTo>
                <a:cubicBezTo>
                  <a:pt x="39" y="177"/>
                  <a:pt x="33" y="173"/>
                  <a:pt x="27" y="174"/>
                </a:cubicBezTo>
                <a:cubicBezTo>
                  <a:pt x="22" y="175"/>
                  <a:pt x="24" y="182"/>
                  <a:pt x="21" y="183"/>
                </a:cubicBezTo>
                <a:cubicBezTo>
                  <a:pt x="17" y="184"/>
                  <a:pt x="12" y="181"/>
                  <a:pt x="12" y="181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7" y="195"/>
                  <a:pt x="7" y="195"/>
                  <a:pt x="7" y="19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7" y="197"/>
                  <a:pt x="18" y="208"/>
                  <a:pt x="22" y="208"/>
                </a:cubicBezTo>
                <a:cubicBezTo>
                  <a:pt x="25" y="208"/>
                  <a:pt x="31" y="205"/>
                  <a:pt x="31" y="205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7"/>
                  <a:pt x="67" y="231"/>
                  <a:pt x="68" y="239"/>
                </a:cubicBezTo>
                <a:cubicBezTo>
                  <a:pt x="68" y="247"/>
                  <a:pt x="63" y="254"/>
                  <a:pt x="63" y="254"/>
                </a:cubicBezTo>
                <a:cubicBezTo>
                  <a:pt x="72" y="256"/>
                  <a:pt x="72" y="256"/>
                  <a:pt x="72" y="256"/>
                </a:cubicBezTo>
                <a:cubicBezTo>
                  <a:pt x="71" y="260"/>
                  <a:pt x="71" y="260"/>
                  <a:pt x="71" y="260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72" y="265"/>
                  <a:pt x="75" y="266"/>
                </a:cubicBezTo>
                <a:cubicBezTo>
                  <a:pt x="77" y="267"/>
                  <a:pt x="79" y="272"/>
                  <a:pt x="83" y="273"/>
                </a:cubicBezTo>
                <a:cubicBezTo>
                  <a:pt x="88" y="275"/>
                  <a:pt x="92" y="268"/>
                  <a:pt x="95" y="271"/>
                </a:cubicBezTo>
                <a:cubicBezTo>
                  <a:pt x="99" y="273"/>
                  <a:pt x="99" y="282"/>
                  <a:pt x="103" y="281"/>
                </a:cubicBezTo>
                <a:cubicBezTo>
                  <a:pt x="107" y="281"/>
                  <a:pt x="108" y="263"/>
                  <a:pt x="115" y="263"/>
                </a:cubicBezTo>
                <a:cubicBezTo>
                  <a:pt x="124" y="265"/>
                  <a:pt x="130" y="270"/>
                  <a:pt x="130" y="27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5" y="272"/>
                  <a:pt x="125" y="272"/>
                  <a:pt x="125" y="272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90"/>
                  <a:pt x="123" y="290"/>
                  <a:pt x="123" y="290"/>
                </a:cubicBezTo>
                <a:cubicBezTo>
                  <a:pt x="123" y="290"/>
                  <a:pt x="129" y="286"/>
                  <a:pt x="130" y="290"/>
                </a:cubicBezTo>
                <a:cubicBezTo>
                  <a:pt x="131" y="291"/>
                  <a:pt x="130" y="293"/>
                  <a:pt x="129" y="294"/>
                </a:cubicBezTo>
                <a:cubicBezTo>
                  <a:pt x="133" y="296"/>
                  <a:pt x="139" y="299"/>
                  <a:pt x="141" y="299"/>
                </a:cubicBezTo>
                <a:cubicBezTo>
                  <a:pt x="145" y="300"/>
                  <a:pt x="148" y="298"/>
                  <a:pt x="148" y="302"/>
                </a:cubicBezTo>
                <a:cubicBezTo>
                  <a:pt x="149" y="307"/>
                  <a:pt x="142" y="306"/>
                  <a:pt x="141" y="312"/>
                </a:cubicBezTo>
                <a:cubicBezTo>
                  <a:pt x="141" y="317"/>
                  <a:pt x="145" y="318"/>
                  <a:pt x="151" y="318"/>
                </a:cubicBezTo>
                <a:cubicBezTo>
                  <a:pt x="156" y="319"/>
                  <a:pt x="166" y="310"/>
                  <a:pt x="170" y="310"/>
                </a:cubicBezTo>
                <a:cubicBezTo>
                  <a:pt x="173" y="310"/>
                  <a:pt x="179" y="314"/>
                  <a:pt x="179" y="314"/>
                </a:cubicBezTo>
                <a:cubicBezTo>
                  <a:pt x="187" y="314"/>
                  <a:pt x="187" y="314"/>
                  <a:pt x="187" y="314"/>
                </a:cubicBezTo>
                <a:cubicBezTo>
                  <a:pt x="187" y="314"/>
                  <a:pt x="196" y="319"/>
                  <a:pt x="206" y="318"/>
                </a:cubicBezTo>
                <a:cubicBezTo>
                  <a:pt x="217" y="317"/>
                  <a:pt x="218" y="312"/>
                  <a:pt x="221" y="309"/>
                </a:cubicBezTo>
                <a:cubicBezTo>
                  <a:pt x="225" y="308"/>
                  <a:pt x="226" y="310"/>
                  <a:pt x="229" y="310"/>
                </a:cubicBezTo>
                <a:cubicBezTo>
                  <a:pt x="234" y="312"/>
                  <a:pt x="243" y="307"/>
                  <a:pt x="243" y="30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6" y="307"/>
                  <a:pt x="256" y="307"/>
                  <a:pt x="256" y="307"/>
                </a:cubicBezTo>
                <a:cubicBezTo>
                  <a:pt x="256" y="307"/>
                  <a:pt x="258" y="312"/>
                  <a:pt x="271" y="309"/>
                </a:cubicBezTo>
                <a:cubicBezTo>
                  <a:pt x="283" y="306"/>
                  <a:pt x="286" y="298"/>
                  <a:pt x="290" y="292"/>
                </a:cubicBezTo>
                <a:cubicBezTo>
                  <a:pt x="294" y="286"/>
                  <a:pt x="302" y="276"/>
                  <a:pt x="308" y="275"/>
                </a:cubicBezTo>
                <a:cubicBezTo>
                  <a:pt x="313" y="274"/>
                  <a:pt x="328" y="265"/>
                  <a:pt x="337" y="262"/>
                </a:cubicBezTo>
                <a:cubicBezTo>
                  <a:pt x="345" y="259"/>
                  <a:pt x="351" y="267"/>
                  <a:pt x="355" y="268"/>
                </a:cubicBezTo>
                <a:cubicBezTo>
                  <a:pt x="359" y="269"/>
                  <a:pt x="365" y="262"/>
                  <a:pt x="367" y="262"/>
                </a:cubicBezTo>
                <a:cubicBezTo>
                  <a:pt x="369" y="262"/>
                  <a:pt x="369" y="267"/>
                  <a:pt x="372" y="268"/>
                </a:cubicBezTo>
                <a:cubicBezTo>
                  <a:pt x="375" y="269"/>
                  <a:pt x="381" y="262"/>
                  <a:pt x="381" y="262"/>
                </a:cubicBezTo>
                <a:cubicBezTo>
                  <a:pt x="385" y="272"/>
                  <a:pt x="385" y="272"/>
                  <a:pt x="385" y="272"/>
                </a:cubicBezTo>
                <a:cubicBezTo>
                  <a:pt x="385" y="272"/>
                  <a:pt x="393" y="274"/>
                  <a:pt x="397" y="274"/>
                </a:cubicBezTo>
                <a:cubicBezTo>
                  <a:pt x="401" y="275"/>
                  <a:pt x="413" y="273"/>
                  <a:pt x="413" y="273"/>
                </a:cubicBezTo>
                <a:cubicBezTo>
                  <a:pt x="413" y="273"/>
                  <a:pt x="415" y="265"/>
                  <a:pt x="414" y="257"/>
                </a:cubicBezTo>
                <a:cubicBezTo>
                  <a:pt x="414" y="249"/>
                  <a:pt x="408" y="239"/>
                  <a:pt x="408" y="239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07" y="207"/>
                  <a:pt x="407" y="207"/>
                  <a:pt x="407" y="207"/>
                </a:cubicBezTo>
                <a:cubicBezTo>
                  <a:pt x="415" y="203"/>
                  <a:pt x="415" y="203"/>
                  <a:pt x="415" y="203"/>
                </a:cubicBezTo>
                <a:cubicBezTo>
                  <a:pt x="415" y="203"/>
                  <a:pt x="411" y="197"/>
                  <a:pt x="413" y="191"/>
                </a:cubicBezTo>
                <a:cubicBezTo>
                  <a:pt x="414" y="184"/>
                  <a:pt x="421" y="189"/>
                  <a:pt x="421" y="189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2" y="198"/>
                  <a:pt x="422" y="198"/>
                  <a:pt x="422" y="198"/>
                </a:cubicBezTo>
                <a:cubicBezTo>
                  <a:pt x="424" y="195"/>
                  <a:pt x="424" y="195"/>
                  <a:pt x="424" y="195"/>
                </a:cubicBezTo>
                <a:cubicBezTo>
                  <a:pt x="426" y="198"/>
                  <a:pt x="426" y="198"/>
                  <a:pt x="426" y="198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8" y="202"/>
                  <a:pt x="431" y="199"/>
                </a:cubicBezTo>
                <a:cubicBezTo>
                  <a:pt x="434" y="198"/>
                  <a:pt x="439" y="198"/>
                  <a:pt x="443" y="192"/>
                </a:cubicBezTo>
                <a:cubicBezTo>
                  <a:pt x="448" y="187"/>
                  <a:pt x="443" y="167"/>
                  <a:pt x="443" y="167"/>
                </a:cubicBezTo>
                <a:close/>
                <a:moveTo>
                  <a:pt x="415" y="211"/>
                </a:moveTo>
                <a:cubicBezTo>
                  <a:pt x="418" y="212"/>
                  <a:pt x="418" y="212"/>
                  <a:pt x="418" y="212"/>
                </a:cubicBezTo>
                <a:cubicBezTo>
                  <a:pt x="420" y="209"/>
                  <a:pt x="420" y="209"/>
                  <a:pt x="420" y="209"/>
                </a:cubicBezTo>
                <a:cubicBezTo>
                  <a:pt x="418" y="207"/>
                  <a:pt x="418" y="207"/>
                  <a:pt x="418" y="207"/>
                </a:cubicBezTo>
                <a:lnTo>
                  <a:pt x="415" y="211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4" name="Freeform 158" descr="© INSCALE GmbH, 18.06.2010"/>
          <p:cNvSpPr>
            <a:spLocks noEditPoints="1"/>
          </p:cNvSpPr>
          <p:nvPr/>
        </p:nvSpPr>
        <p:spPr bwMode="auto">
          <a:xfrm>
            <a:off x="5953334" y="1409904"/>
            <a:ext cx="863156" cy="152183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5" name="Freeform 159" descr="© INSCALE GmbH, 18.06.2010"/>
          <p:cNvSpPr>
            <a:spLocks/>
          </p:cNvSpPr>
          <p:nvPr/>
        </p:nvSpPr>
        <p:spPr bwMode="auto">
          <a:xfrm>
            <a:off x="6608896" y="5112266"/>
            <a:ext cx="678974" cy="493232"/>
          </a:xfrm>
          <a:custGeom>
            <a:avLst/>
            <a:gdLst/>
            <a:ahLst/>
            <a:cxnLst>
              <a:cxn ang="0">
                <a:pos x="278" y="15"/>
              </a:cxn>
              <a:cxn ang="0">
                <a:pos x="262" y="3"/>
              </a:cxn>
              <a:cxn ang="0">
                <a:pos x="248" y="3"/>
              </a:cxn>
              <a:cxn ang="0">
                <a:pos x="218" y="3"/>
              </a:cxn>
              <a:cxn ang="0">
                <a:pos x="171" y="33"/>
              </a:cxn>
              <a:cxn ang="0">
                <a:pos x="137" y="48"/>
              </a:cxn>
              <a:cxn ang="0">
                <a:pos x="124" y="48"/>
              </a:cxn>
              <a:cxn ang="0">
                <a:pos x="102" y="50"/>
              </a:cxn>
              <a:cxn ang="0">
                <a:pos x="68" y="55"/>
              </a:cxn>
              <a:cxn ang="0">
                <a:pos x="51" y="51"/>
              </a:cxn>
              <a:cxn ang="0">
                <a:pos x="22" y="53"/>
              </a:cxn>
              <a:cxn ang="0">
                <a:pos x="22" y="40"/>
              </a:cxn>
              <a:cxn ang="0">
                <a:pos x="8" y="39"/>
              </a:cxn>
              <a:cxn ang="0">
                <a:pos x="2" y="50"/>
              </a:cxn>
              <a:cxn ang="0">
                <a:pos x="8" y="74"/>
              </a:cxn>
              <a:cxn ang="0">
                <a:pos x="27" y="89"/>
              </a:cxn>
              <a:cxn ang="0">
                <a:pos x="29" y="116"/>
              </a:cxn>
              <a:cxn ang="0">
                <a:pos x="16" y="123"/>
              </a:cxn>
              <a:cxn ang="0">
                <a:pos x="17" y="132"/>
              </a:cxn>
              <a:cxn ang="0">
                <a:pos x="21" y="149"/>
              </a:cxn>
              <a:cxn ang="0">
                <a:pos x="22" y="166"/>
              </a:cxn>
              <a:cxn ang="0">
                <a:pos x="42" y="173"/>
              </a:cxn>
              <a:cxn ang="0">
                <a:pos x="52" y="190"/>
              </a:cxn>
              <a:cxn ang="0">
                <a:pos x="53" y="219"/>
              </a:cxn>
              <a:cxn ang="0">
                <a:pos x="68" y="213"/>
              </a:cxn>
              <a:cxn ang="0">
                <a:pos x="75" y="211"/>
              </a:cxn>
              <a:cxn ang="0">
                <a:pos x="89" y="208"/>
              </a:cxn>
              <a:cxn ang="0">
                <a:pos x="99" y="202"/>
              </a:cxn>
              <a:cxn ang="0">
                <a:pos x="106" y="201"/>
              </a:cxn>
              <a:cxn ang="0">
                <a:pos x="111" y="196"/>
              </a:cxn>
              <a:cxn ang="0">
                <a:pos x="119" y="197"/>
              </a:cxn>
              <a:cxn ang="0">
                <a:pos x="134" y="198"/>
              </a:cxn>
              <a:cxn ang="0">
                <a:pos x="143" y="203"/>
              </a:cxn>
              <a:cxn ang="0">
                <a:pos x="163" y="202"/>
              </a:cxn>
              <a:cxn ang="0">
                <a:pos x="192" y="195"/>
              </a:cxn>
              <a:cxn ang="0">
                <a:pos x="209" y="185"/>
              </a:cxn>
              <a:cxn ang="0">
                <a:pos x="215" y="165"/>
              </a:cxn>
              <a:cxn ang="0">
                <a:pos x="225" y="156"/>
              </a:cxn>
              <a:cxn ang="0">
                <a:pos x="239" y="143"/>
              </a:cxn>
              <a:cxn ang="0">
                <a:pos x="250" y="136"/>
              </a:cxn>
              <a:cxn ang="0">
                <a:pos x="268" y="139"/>
              </a:cxn>
              <a:cxn ang="0">
                <a:pos x="285" y="138"/>
              </a:cxn>
              <a:cxn ang="0">
                <a:pos x="288" y="133"/>
              </a:cxn>
              <a:cxn ang="0">
                <a:pos x="284" y="121"/>
              </a:cxn>
              <a:cxn ang="0">
                <a:pos x="276" y="111"/>
              </a:cxn>
              <a:cxn ang="0">
                <a:pos x="264" y="108"/>
              </a:cxn>
              <a:cxn ang="0">
                <a:pos x="260" y="98"/>
              </a:cxn>
              <a:cxn ang="0">
                <a:pos x="268" y="88"/>
              </a:cxn>
              <a:cxn ang="0">
                <a:pos x="273" y="73"/>
              </a:cxn>
              <a:cxn ang="0">
                <a:pos x="264" y="56"/>
              </a:cxn>
              <a:cxn ang="0">
                <a:pos x="279" y="40"/>
              </a:cxn>
              <a:cxn ang="0">
                <a:pos x="300" y="26"/>
              </a:cxn>
              <a:cxn ang="0">
                <a:pos x="294" y="14"/>
              </a:cxn>
            </a:cxnLst>
            <a:rect l="0" t="0" r="r" b="b"/>
            <a:pathLst>
              <a:path w="300" h="219">
                <a:moveTo>
                  <a:pt x="294" y="14"/>
                </a:moveTo>
                <a:cubicBezTo>
                  <a:pt x="294" y="14"/>
                  <a:pt x="282" y="16"/>
                  <a:pt x="278" y="15"/>
                </a:cubicBezTo>
                <a:cubicBezTo>
                  <a:pt x="274" y="15"/>
                  <a:pt x="266" y="13"/>
                  <a:pt x="266" y="13"/>
                </a:cubicBezTo>
                <a:cubicBezTo>
                  <a:pt x="262" y="3"/>
                  <a:pt x="262" y="3"/>
                  <a:pt x="262" y="3"/>
                </a:cubicBezTo>
                <a:cubicBezTo>
                  <a:pt x="262" y="3"/>
                  <a:pt x="256" y="10"/>
                  <a:pt x="253" y="9"/>
                </a:cubicBezTo>
                <a:cubicBezTo>
                  <a:pt x="250" y="8"/>
                  <a:pt x="250" y="3"/>
                  <a:pt x="248" y="3"/>
                </a:cubicBezTo>
                <a:cubicBezTo>
                  <a:pt x="246" y="3"/>
                  <a:pt x="240" y="10"/>
                  <a:pt x="236" y="9"/>
                </a:cubicBezTo>
                <a:cubicBezTo>
                  <a:pt x="232" y="8"/>
                  <a:pt x="226" y="0"/>
                  <a:pt x="218" y="3"/>
                </a:cubicBezTo>
                <a:cubicBezTo>
                  <a:pt x="209" y="6"/>
                  <a:pt x="194" y="15"/>
                  <a:pt x="189" y="16"/>
                </a:cubicBezTo>
                <a:cubicBezTo>
                  <a:pt x="183" y="17"/>
                  <a:pt x="175" y="27"/>
                  <a:pt x="171" y="33"/>
                </a:cubicBezTo>
                <a:cubicBezTo>
                  <a:pt x="167" y="39"/>
                  <a:pt x="164" y="47"/>
                  <a:pt x="152" y="50"/>
                </a:cubicBezTo>
                <a:cubicBezTo>
                  <a:pt x="139" y="53"/>
                  <a:pt x="137" y="48"/>
                  <a:pt x="137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4" y="48"/>
                  <a:pt x="115" y="53"/>
                  <a:pt x="110" y="51"/>
                </a:cubicBezTo>
                <a:cubicBezTo>
                  <a:pt x="107" y="51"/>
                  <a:pt x="106" y="49"/>
                  <a:pt x="102" y="50"/>
                </a:cubicBezTo>
                <a:cubicBezTo>
                  <a:pt x="99" y="53"/>
                  <a:pt x="98" y="58"/>
                  <a:pt x="87" y="59"/>
                </a:cubicBezTo>
                <a:cubicBezTo>
                  <a:pt x="77" y="60"/>
                  <a:pt x="68" y="55"/>
                  <a:pt x="68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4" y="51"/>
                  <a:pt x="51" y="51"/>
                </a:cubicBezTo>
                <a:cubicBezTo>
                  <a:pt x="47" y="51"/>
                  <a:pt x="37" y="60"/>
                  <a:pt x="32" y="59"/>
                </a:cubicBezTo>
                <a:cubicBezTo>
                  <a:pt x="26" y="59"/>
                  <a:pt x="22" y="58"/>
                  <a:pt x="22" y="53"/>
                </a:cubicBezTo>
                <a:cubicBezTo>
                  <a:pt x="23" y="47"/>
                  <a:pt x="30" y="48"/>
                  <a:pt x="29" y="43"/>
                </a:cubicBezTo>
                <a:cubicBezTo>
                  <a:pt x="29" y="39"/>
                  <a:pt x="26" y="41"/>
                  <a:pt x="22" y="40"/>
                </a:cubicBezTo>
                <a:cubicBezTo>
                  <a:pt x="20" y="40"/>
                  <a:pt x="14" y="37"/>
                  <a:pt x="10" y="35"/>
                </a:cubicBezTo>
                <a:cubicBezTo>
                  <a:pt x="9" y="38"/>
                  <a:pt x="8" y="39"/>
                  <a:pt x="8" y="39"/>
                </a:cubicBezTo>
                <a:cubicBezTo>
                  <a:pt x="8" y="39"/>
                  <a:pt x="9" y="44"/>
                  <a:pt x="7" y="47"/>
                </a:cubicBezTo>
                <a:cubicBezTo>
                  <a:pt x="5" y="49"/>
                  <a:pt x="2" y="50"/>
                  <a:pt x="2" y="50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23" y="86"/>
                  <a:pt x="27" y="89"/>
                </a:cubicBezTo>
                <a:cubicBezTo>
                  <a:pt x="33" y="92"/>
                  <a:pt x="38" y="101"/>
                  <a:pt x="38" y="101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29" y="116"/>
                  <a:pt x="28" y="120"/>
                  <a:pt x="26" y="121"/>
                </a:cubicBezTo>
                <a:cubicBezTo>
                  <a:pt x="23" y="122"/>
                  <a:pt x="19" y="120"/>
                  <a:pt x="16" y="123"/>
                </a:cubicBezTo>
                <a:cubicBezTo>
                  <a:pt x="11" y="126"/>
                  <a:pt x="11" y="130"/>
                  <a:pt x="11" y="13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20" y="164"/>
                  <a:pt x="22" y="166"/>
                </a:cubicBezTo>
                <a:cubicBezTo>
                  <a:pt x="24" y="169"/>
                  <a:pt x="27" y="174"/>
                  <a:pt x="32" y="173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53" y="219"/>
                  <a:pt x="53" y="219"/>
                  <a:pt x="53" y="219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4" y="192"/>
                  <a:pt x="117" y="198"/>
                  <a:pt x="119" y="197"/>
                </a:cubicBezTo>
                <a:cubicBezTo>
                  <a:pt x="121" y="195"/>
                  <a:pt x="128" y="191"/>
                  <a:pt x="128" y="191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3" y="202"/>
                  <a:pt x="166" y="207"/>
                  <a:pt x="168" y="206"/>
                </a:cubicBezTo>
                <a:cubicBezTo>
                  <a:pt x="169" y="206"/>
                  <a:pt x="192" y="195"/>
                  <a:pt x="192" y="195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208" y="192"/>
                  <a:pt x="209" y="185"/>
                </a:cubicBezTo>
                <a:cubicBezTo>
                  <a:pt x="209" y="176"/>
                  <a:pt x="199" y="171"/>
                  <a:pt x="201" y="168"/>
                </a:cubicBezTo>
                <a:cubicBezTo>
                  <a:pt x="204" y="166"/>
                  <a:pt x="215" y="165"/>
                  <a:pt x="215" y="165"/>
                </a:cubicBezTo>
                <a:cubicBezTo>
                  <a:pt x="215" y="165"/>
                  <a:pt x="213" y="160"/>
                  <a:pt x="216" y="158"/>
                </a:cubicBezTo>
                <a:cubicBezTo>
                  <a:pt x="218" y="156"/>
                  <a:pt x="223" y="159"/>
                  <a:pt x="225" y="156"/>
                </a:cubicBezTo>
                <a:cubicBezTo>
                  <a:pt x="226" y="152"/>
                  <a:pt x="221" y="148"/>
                  <a:pt x="224" y="145"/>
                </a:cubicBezTo>
                <a:cubicBezTo>
                  <a:pt x="229" y="144"/>
                  <a:pt x="235" y="148"/>
                  <a:pt x="239" y="143"/>
                </a:cubicBezTo>
                <a:cubicBezTo>
                  <a:pt x="245" y="139"/>
                  <a:pt x="245" y="136"/>
                  <a:pt x="247" y="134"/>
                </a:cubicBezTo>
                <a:cubicBezTo>
                  <a:pt x="249" y="133"/>
                  <a:pt x="250" y="136"/>
                  <a:pt x="250" y="136"/>
                </a:cubicBezTo>
                <a:cubicBezTo>
                  <a:pt x="250" y="136"/>
                  <a:pt x="252" y="130"/>
                  <a:pt x="256" y="130"/>
                </a:cubicBezTo>
                <a:cubicBezTo>
                  <a:pt x="259" y="132"/>
                  <a:pt x="264" y="138"/>
                  <a:pt x="268" y="139"/>
                </a:cubicBezTo>
                <a:cubicBezTo>
                  <a:pt x="273" y="139"/>
                  <a:pt x="278" y="135"/>
                  <a:pt x="278" y="135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94" y="130"/>
                  <a:pt x="294" y="130"/>
                  <a:pt x="294" y="130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7" y="103"/>
                  <a:pt x="266" y="106"/>
                  <a:pt x="264" y="108"/>
                </a:cubicBezTo>
                <a:cubicBezTo>
                  <a:pt x="262" y="110"/>
                  <a:pt x="256" y="108"/>
                  <a:pt x="256" y="10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4" y="80"/>
                  <a:pt x="273" y="73"/>
                </a:cubicBezTo>
                <a:cubicBezTo>
                  <a:pt x="273" y="66"/>
                  <a:pt x="272" y="56"/>
                  <a:pt x="272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74" y="54"/>
                  <a:pt x="275" y="51"/>
                </a:cubicBezTo>
                <a:cubicBezTo>
                  <a:pt x="276" y="49"/>
                  <a:pt x="271" y="44"/>
                  <a:pt x="279" y="40"/>
                </a:cubicBezTo>
                <a:cubicBezTo>
                  <a:pt x="286" y="34"/>
                  <a:pt x="294" y="38"/>
                  <a:pt x="294" y="38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0" y="26"/>
                  <a:pt x="297" y="23"/>
                  <a:pt x="296" y="19"/>
                </a:cubicBezTo>
                <a:cubicBezTo>
                  <a:pt x="295" y="17"/>
                  <a:pt x="294" y="14"/>
                  <a:pt x="294" y="1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6" name="Freeform 160" descr="© INSCALE GmbH, 18.06.2010"/>
          <p:cNvSpPr>
            <a:spLocks noEditPoints="1"/>
          </p:cNvSpPr>
          <p:nvPr/>
        </p:nvSpPr>
        <p:spPr bwMode="auto">
          <a:xfrm>
            <a:off x="6379450" y="5483750"/>
            <a:ext cx="1087920" cy="1020803"/>
          </a:xfrm>
          <a:custGeom>
            <a:avLst/>
            <a:gdLst/>
            <a:ahLst/>
            <a:cxnLst>
              <a:cxn ang="0">
                <a:pos x="168" y="214"/>
              </a:cxn>
              <a:cxn ang="0">
                <a:pos x="269" y="244"/>
              </a:cxn>
              <a:cxn ang="0">
                <a:pos x="168" y="189"/>
              </a:cxn>
              <a:cxn ang="0">
                <a:pos x="156" y="148"/>
              </a:cxn>
              <a:cxn ang="0">
                <a:pos x="161" y="113"/>
              </a:cxn>
              <a:cxn ang="0">
                <a:pos x="194" y="117"/>
              </a:cxn>
              <a:cxn ang="0">
                <a:pos x="236" y="119"/>
              </a:cxn>
              <a:cxn ang="0">
                <a:pos x="228" y="73"/>
              </a:cxn>
              <a:cxn ang="0">
                <a:pos x="279" y="58"/>
              </a:cxn>
              <a:cxn ang="0">
                <a:pos x="317" y="0"/>
              </a:cxn>
              <a:cxn ang="0">
                <a:pos x="230" y="26"/>
              </a:cxn>
              <a:cxn ang="0">
                <a:pos x="177" y="46"/>
              </a:cxn>
              <a:cxn ang="0">
                <a:pos x="111" y="71"/>
              </a:cxn>
              <a:cxn ang="0">
                <a:pos x="55" y="132"/>
              </a:cxn>
              <a:cxn ang="0">
                <a:pos x="29" y="182"/>
              </a:cxn>
              <a:cxn ang="0">
                <a:pos x="59" y="230"/>
              </a:cxn>
              <a:cxn ang="0">
                <a:pos x="113" y="255"/>
              </a:cxn>
              <a:cxn ang="0">
                <a:pos x="171" y="245"/>
              </a:cxn>
              <a:cxn ang="0">
                <a:pos x="116" y="267"/>
              </a:cxn>
              <a:cxn ang="0">
                <a:pos x="144" y="353"/>
              </a:cxn>
              <a:cxn ang="0">
                <a:pos x="205" y="353"/>
              </a:cxn>
              <a:cxn ang="0">
                <a:pos x="216" y="296"/>
              </a:cxn>
              <a:cxn ang="0">
                <a:pos x="253" y="275"/>
              </a:cxn>
              <a:cxn ang="0">
                <a:pos x="285" y="129"/>
              </a:cxn>
              <a:cxn ang="0">
                <a:pos x="337" y="172"/>
              </a:cxn>
              <a:cxn ang="0">
                <a:pos x="214" y="193"/>
              </a:cxn>
              <a:cxn ang="0">
                <a:pos x="228" y="180"/>
              </a:cxn>
              <a:cxn ang="0">
                <a:pos x="268" y="198"/>
              </a:cxn>
              <a:cxn ang="0">
                <a:pos x="317" y="213"/>
              </a:cxn>
              <a:cxn ang="0">
                <a:pos x="286" y="255"/>
              </a:cxn>
              <a:cxn ang="0">
                <a:pos x="295" y="273"/>
              </a:cxn>
              <a:cxn ang="0">
                <a:pos x="311" y="283"/>
              </a:cxn>
              <a:cxn ang="0">
                <a:pos x="310" y="303"/>
              </a:cxn>
              <a:cxn ang="0">
                <a:pos x="283" y="316"/>
              </a:cxn>
              <a:cxn ang="0">
                <a:pos x="266" y="290"/>
              </a:cxn>
              <a:cxn ang="0">
                <a:pos x="352" y="262"/>
              </a:cxn>
              <a:cxn ang="0">
                <a:pos x="398" y="246"/>
              </a:cxn>
              <a:cxn ang="0">
                <a:pos x="382" y="274"/>
              </a:cxn>
              <a:cxn ang="0">
                <a:pos x="393" y="285"/>
              </a:cxn>
              <a:cxn ang="0">
                <a:pos x="421" y="296"/>
              </a:cxn>
              <a:cxn ang="0">
                <a:pos x="328" y="330"/>
              </a:cxn>
              <a:cxn ang="0">
                <a:pos x="378" y="333"/>
              </a:cxn>
              <a:cxn ang="0">
                <a:pos x="213" y="278"/>
              </a:cxn>
              <a:cxn ang="0">
                <a:pos x="273" y="334"/>
              </a:cxn>
              <a:cxn ang="0">
                <a:pos x="316" y="332"/>
              </a:cxn>
              <a:cxn ang="0">
                <a:pos x="304" y="339"/>
              </a:cxn>
              <a:cxn ang="0">
                <a:pos x="63" y="291"/>
              </a:cxn>
              <a:cxn ang="0">
                <a:pos x="55" y="260"/>
              </a:cxn>
              <a:cxn ang="0">
                <a:pos x="18" y="190"/>
              </a:cxn>
              <a:cxn ang="0">
                <a:pos x="392" y="415"/>
              </a:cxn>
              <a:cxn ang="0">
                <a:pos x="324" y="420"/>
              </a:cxn>
              <a:cxn ang="0">
                <a:pos x="276" y="414"/>
              </a:cxn>
              <a:cxn ang="0">
                <a:pos x="273" y="440"/>
              </a:cxn>
              <a:cxn ang="0">
                <a:pos x="389" y="429"/>
              </a:cxn>
              <a:cxn ang="0">
                <a:pos x="459" y="352"/>
              </a:cxn>
              <a:cxn ang="0">
                <a:pos x="448" y="337"/>
              </a:cxn>
              <a:cxn ang="0">
                <a:pos x="422" y="322"/>
              </a:cxn>
              <a:cxn ang="0">
                <a:pos x="437" y="390"/>
              </a:cxn>
              <a:cxn ang="0">
                <a:pos x="420" y="398"/>
              </a:cxn>
            </a:cxnLst>
            <a:rect l="0" t="0" r="r" b="b"/>
            <a:pathLst>
              <a:path w="482" h="452">
                <a:moveTo>
                  <a:pt x="253" y="275"/>
                </a:moveTo>
                <a:cubicBezTo>
                  <a:pt x="253" y="275"/>
                  <a:pt x="245" y="270"/>
                  <a:pt x="243" y="261"/>
                </a:cubicBezTo>
                <a:cubicBezTo>
                  <a:pt x="241" y="254"/>
                  <a:pt x="243" y="248"/>
                  <a:pt x="243" y="244"/>
                </a:cubicBezTo>
                <a:cubicBezTo>
                  <a:pt x="243" y="240"/>
                  <a:pt x="223" y="239"/>
                  <a:pt x="219" y="239"/>
                </a:cubicBezTo>
                <a:cubicBezTo>
                  <a:pt x="214" y="238"/>
                  <a:pt x="214" y="232"/>
                  <a:pt x="214" y="232"/>
                </a:cubicBezTo>
                <a:cubicBezTo>
                  <a:pt x="214" y="232"/>
                  <a:pt x="210" y="235"/>
                  <a:pt x="207" y="232"/>
                </a:cubicBezTo>
                <a:cubicBezTo>
                  <a:pt x="204" y="231"/>
                  <a:pt x="193" y="222"/>
                  <a:pt x="193" y="222"/>
                </a:cubicBezTo>
                <a:cubicBezTo>
                  <a:pt x="193" y="222"/>
                  <a:pt x="190" y="226"/>
                  <a:pt x="189" y="226"/>
                </a:cubicBezTo>
                <a:cubicBezTo>
                  <a:pt x="187" y="226"/>
                  <a:pt x="185" y="220"/>
                  <a:pt x="185" y="220"/>
                </a:cubicBezTo>
                <a:cubicBezTo>
                  <a:pt x="169" y="219"/>
                  <a:pt x="169" y="219"/>
                  <a:pt x="169" y="219"/>
                </a:cubicBezTo>
                <a:cubicBezTo>
                  <a:pt x="168" y="214"/>
                  <a:pt x="168" y="214"/>
                  <a:pt x="168" y="214"/>
                </a:cubicBezTo>
                <a:cubicBezTo>
                  <a:pt x="168" y="214"/>
                  <a:pt x="160" y="217"/>
                  <a:pt x="160" y="213"/>
                </a:cubicBezTo>
                <a:cubicBezTo>
                  <a:pt x="160" y="209"/>
                  <a:pt x="174" y="211"/>
                  <a:pt x="174" y="211"/>
                </a:cubicBezTo>
                <a:cubicBezTo>
                  <a:pt x="174" y="211"/>
                  <a:pt x="184" y="211"/>
                  <a:pt x="193" y="213"/>
                </a:cubicBezTo>
                <a:cubicBezTo>
                  <a:pt x="203" y="216"/>
                  <a:pt x="210" y="224"/>
                  <a:pt x="210" y="224"/>
                </a:cubicBezTo>
                <a:cubicBezTo>
                  <a:pt x="216" y="225"/>
                  <a:pt x="216" y="225"/>
                  <a:pt x="216" y="225"/>
                </a:cubicBezTo>
                <a:cubicBezTo>
                  <a:pt x="216" y="225"/>
                  <a:pt x="217" y="232"/>
                  <a:pt x="219" y="235"/>
                </a:cubicBezTo>
                <a:cubicBezTo>
                  <a:pt x="221" y="237"/>
                  <a:pt x="225" y="235"/>
                  <a:pt x="227" y="235"/>
                </a:cubicBezTo>
                <a:cubicBezTo>
                  <a:pt x="229" y="235"/>
                  <a:pt x="238" y="235"/>
                  <a:pt x="244" y="239"/>
                </a:cubicBezTo>
                <a:cubicBezTo>
                  <a:pt x="251" y="244"/>
                  <a:pt x="258" y="258"/>
                  <a:pt x="258" y="258"/>
                </a:cubicBezTo>
                <a:cubicBezTo>
                  <a:pt x="258" y="258"/>
                  <a:pt x="267" y="259"/>
                  <a:pt x="269" y="257"/>
                </a:cubicBezTo>
                <a:cubicBezTo>
                  <a:pt x="271" y="256"/>
                  <a:pt x="269" y="244"/>
                  <a:pt x="269" y="244"/>
                </a:cubicBezTo>
                <a:cubicBezTo>
                  <a:pt x="269" y="244"/>
                  <a:pt x="257" y="246"/>
                  <a:pt x="253" y="239"/>
                </a:cubicBezTo>
                <a:cubicBezTo>
                  <a:pt x="247" y="231"/>
                  <a:pt x="249" y="224"/>
                  <a:pt x="249" y="224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0" y="214"/>
                  <a:pt x="240" y="214"/>
                  <a:pt x="240" y="214"/>
                </a:cubicBezTo>
                <a:cubicBezTo>
                  <a:pt x="240" y="214"/>
                  <a:pt x="236" y="216"/>
                  <a:pt x="229" y="216"/>
                </a:cubicBezTo>
                <a:cubicBezTo>
                  <a:pt x="222" y="216"/>
                  <a:pt x="220" y="212"/>
                  <a:pt x="220" y="212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04" y="207"/>
                  <a:pt x="204" y="207"/>
                  <a:pt x="204" y="207"/>
                </a:cubicBezTo>
                <a:cubicBezTo>
                  <a:pt x="204" y="207"/>
                  <a:pt x="200" y="197"/>
                  <a:pt x="196" y="196"/>
                </a:cubicBezTo>
                <a:cubicBezTo>
                  <a:pt x="192" y="195"/>
                  <a:pt x="185" y="201"/>
                  <a:pt x="180" y="200"/>
                </a:cubicBezTo>
                <a:cubicBezTo>
                  <a:pt x="176" y="199"/>
                  <a:pt x="169" y="192"/>
                  <a:pt x="168" y="189"/>
                </a:cubicBezTo>
                <a:cubicBezTo>
                  <a:pt x="167" y="185"/>
                  <a:pt x="174" y="184"/>
                  <a:pt x="174" y="184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2"/>
                  <a:pt x="184" y="181"/>
                  <a:pt x="187" y="186"/>
                </a:cubicBezTo>
                <a:cubicBezTo>
                  <a:pt x="191" y="192"/>
                  <a:pt x="182" y="193"/>
                  <a:pt x="182" y="193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193" y="184"/>
                  <a:pt x="193" y="184"/>
                  <a:pt x="193" y="184"/>
                </a:cubicBezTo>
                <a:cubicBezTo>
                  <a:pt x="179" y="169"/>
                  <a:pt x="179" y="169"/>
                  <a:pt x="179" y="169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67" y="159"/>
                  <a:pt x="167" y="154"/>
                </a:cubicBezTo>
                <a:cubicBezTo>
                  <a:pt x="167" y="149"/>
                  <a:pt x="156" y="148"/>
                  <a:pt x="156" y="148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1" y="141"/>
                  <a:pt x="147" y="134"/>
                </a:cubicBezTo>
                <a:cubicBezTo>
                  <a:pt x="143" y="129"/>
                  <a:pt x="149" y="117"/>
                  <a:pt x="149" y="117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68" y="113"/>
                  <a:pt x="168" y="113"/>
                  <a:pt x="168" y="113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17"/>
                  <a:pt x="182" y="118"/>
                  <a:pt x="186" y="120"/>
                </a:cubicBezTo>
                <a:cubicBezTo>
                  <a:pt x="189" y="121"/>
                  <a:pt x="188" y="126"/>
                  <a:pt x="188" y="129"/>
                </a:cubicBezTo>
                <a:cubicBezTo>
                  <a:pt x="188" y="132"/>
                  <a:pt x="191" y="134"/>
                  <a:pt x="191" y="134"/>
                </a:cubicBezTo>
                <a:cubicBezTo>
                  <a:pt x="192" y="138"/>
                  <a:pt x="192" y="138"/>
                  <a:pt x="192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10" y="138"/>
                  <a:pt x="212" y="135"/>
                  <a:pt x="209" y="134"/>
                </a:cubicBezTo>
                <a:cubicBezTo>
                  <a:pt x="205" y="132"/>
                  <a:pt x="195" y="130"/>
                  <a:pt x="195" y="130"/>
                </a:cubicBezTo>
                <a:cubicBezTo>
                  <a:pt x="195" y="130"/>
                  <a:pt x="189" y="122"/>
                  <a:pt x="189" y="118"/>
                </a:cubicBezTo>
                <a:cubicBezTo>
                  <a:pt x="189" y="114"/>
                  <a:pt x="194" y="117"/>
                  <a:pt x="194" y="117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21" y="134"/>
                  <a:pt x="221" y="134"/>
                  <a:pt x="221" y="134"/>
                </a:cubicBezTo>
                <a:cubicBezTo>
                  <a:pt x="221" y="134"/>
                  <a:pt x="225" y="130"/>
                  <a:pt x="222" y="125"/>
                </a:cubicBezTo>
                <a:cubicBezTo>
                  <a:pt x="220" y="119"/>
                  <a:pt x="214" y="118"/>
                  <a:pt x="212" y="118"/>
                </a:cubicBezTo>
                <a:cubicBezTo>
                  <a:pt x="209" y="117"/>
                  <a:pt x="206" y="115"/>
                  <a:pt x="206" y="111"/>
                </a:cubicBezTo>
                <a:cubicBezTo>
                  <a:pt x="205" y="107"/>
                  <a:pt x="209" y="106"/>
                  <a:pt x="209" y="106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36" y="119"/>
                  <a:pt x="236" y="119"/>
                  <a:pt x="236" y="119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3" y="102"/>
                  <a:pt x="210" y="102"/>
                </a:cubicBezTo>
                <a:cubicBezTo>
                  <a:pt x="207" y="101"/>
                  <a:pt x="210" y="95"/>
                  <a:pt x="210" y="95"/>
                </a:cubicBezTo>
                <a:cubicBezTo>
                  <a:pt x="210" y="95"/>
                  <a:pt x="200" y="88"/>
                  <a:pt x="200" y="86"/>
                </a:cubicBezTo>
                <a:cubicBezTo>
                  <a:pt x="200" y="84"/>
                  <a:pt x="206" y="81"/>
                  <a:pt x="206" y="81"/>
                </a:cubicBezTo>
                <a:cubicBezTo>
                  <a:pt x="206" y="81"/>
                  <a:pt x="214" y="82"/>
                  <a:pt x="218" y="82"/>
                </a:cubicBezTo>
                <a:cubicBezTo>
                  <a:pt x="221" y="82"/>
                  <a:pt x="228" y="73"/>
                  <a:pt x="228" y="73"/>
                </a:cubicBezTo>
                <a:cubicBezTo>
                  <a:pt x="229" y="68"/>
                  <a:pt x="229" y="68"/>
                  <a:pt x="229" y="68"/>
                </a:cubicBezTo>
                <a:cubicBezTo>
                  <a:pt x="229" y="68"/>
                  <a:pt x="234" y="64"/>
                  <a:pt x="236" y="64"/>
                </a:cubicBezTo>
                <a:cubicBezTo>
                  <a:pt x="239" y="63"/>
                  <a:pt x="244" y="67"/>
                  <a:pt x="250" y="67"/>
                </a:cubicBezTo>
                <a:cubicBezTo>
                  <a:pt x="256" y="66"/>
                  <a:pt x="259" y="64"/>
                  <a:pt x="260" y="63"/>
                </a:cubicBezTo>
                <a:cubicBezTo>
                  <a:pt x="262" y="60"/>
                  <a:pt x="267" y="55"/>
                  <a:pt x="267" y="55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79" y="58"/>
                  <a:pt x="279" y="58"/>
                  <a:pt x="279" y="58"/>
                </a:cubicBezTo>
                <a:cubicBezTo>
                  <a:pt x="279" y="58"/>
                  <a:pt x="305" y="59"/>
                  <a:pt x="310" y="59"/>
                </a:cubicBezTo>
                <a:cubicBezTo>
                  <a:pt x="315" y="60"/>
                  <a:pt x="316" y="66"/>
                  <a:pt x="316" y="66"/>
                </a:cubicBezTo>
                <a:cubicBezTo>
                  <a:pt x="316" y="66"/>
                  <a:pt x="326" y="55"/>
                  <a:pt x="328" y="50"/>
                </a:cubicBezTo>
                <a:cubicBezTo>
                  <a:pt x="331" y="46"/>
                  <a:pt x="323" y="40"/>
                  <a:pt x="323" y="40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9" y="24"/>
                  <a:pt x="329" y="24"/>
                  <a:pt x="329" y="24"/>
                </a:cubicBezTo>
                <a:cubicBezTo>
                  <a:pt x="329" y="24"/>
                  <a:pt x="335" y="25"/>
                  <a:pt x="337" y="23"/>
                </a:cubicBezTo>
                <a:cubicBezTo>
                  <a:pt x="339" y="21"/>
                  <a:pt x="333" y="16"/>
                  <a:pt x="332" y="14"/>
                </a:cubicBezTo>
                <a:cubicBezTo>
                  <a:pt x="331" y="11"/>
                  <a:pt x="331" y="5"/>
                  <a:pt x="331" y="5"/>
                </a:cubicBezTo>
                <a:cubicBezTo>
                  <a:pt x="324" y="2"/>
                  <a:pt x="324" y="2"/>
                  <a:pt x="324" y="2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0"/>
                  <a:pt x="306" y="1"/>
                  <a:pt x="303" y="3"/>
                </a:cubicBezTo>
                <a:cubicBezTo>
                  <a:pt x="301" y="6"/>
                  <a:pt x="311" y="11"/>
                  <a:pt x="311" y="20"/>
                </a:cubicBezTo>
                <a:cubicBezTo>
                  <a:pt x="310" y="27"/>
                  <a:pt x="301" y="31"/>
                  <a:pt x="301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4" y="30"/>
                  <a:pt x="271" y="41"/>
                  <a:pt x="270" y="41"/>
                </a:cubicBezTo>
                <a:cubicBezTo>
                  <a:pt x="268" y="42"/>
                  <a:pt x="265" y="37"/>
                  <a:pt x="265" y="37"/>
                </a:cubicBezTo>
                <a:cubicBezTo>
                  <a:pt x="251" y="33"/>
                  <a:pt x="251" y="33"/>
                  <a:pt x="251" y="33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40" y="32"/>
                  <a:pt x="240" y="32"/>
                  <a:pt x="240" y="32"/>
                </a:cubicBezTo>
                <a:cubicBezTo>
                  <a:pt x="236" y="33"/>
                  <a:pt x="236" y="33"/>
                  <a:pt x="236" y="33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0" y="26"/>
                  <a:pt x="223" y="30"/>
                  <a:pt x="221" y="32"/>
                </a:cubicBezTo>
                <a:cubicBezTo>
                  <a:pt x="219" y="33"/>
                  <a:pt x="216" y="27"/>
                  <a:pt x="216" y="27"/>
                </a:cubicBezTo>
                <a:cubicBezTo>
                  <a:pt x="213" y="31"/>
                  <a:pt x="213" y="31"/>
                  <a:pt x="213" y="31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4" y="42"/>
                  <a:pt x="194" y="42"/>
                  <a:pt x="194" y="42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89" y="46"/>
                  <a:pt x="189" y="46"/>
                  <a:pt x="189" y="46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4"/>
                  <a:pt x="146" y="52"/>
                  <a:pt x="146" y="55"/>
                </a:cubicBezTo>
                <a:cubicBezTo>
                  <a:pt x="145" y="59"/>
                  <a:pt x="146" y="69"/>
                  <a:pt x="146" y="69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1"/>
                  <a:pt x="107" y="72"/>
                  <a:pt x="105" y="75"/>
                </a:cubicBezTo>
                <a:cubicBezTo>
                  <a:pt x="103" y="80"/>
                  <a:pt x="105" y="84"/>
                  <a:pt x="102" y="87"/>
                </a:cubicBezTo>
                <a:cubicBezTo>
                  <a:pt x="98" y="89"/>
                  <a:pt x="92" y="93"/>
                  <a:pt x="92" y="93"/>
                </a:cubicBezTo>
                <a:cubicBezTo>
                  <a:pt x="92" y="93"/>
                  <a:pt x="88" y="91"/>
                  <a:pt x="86" y="91"/>
                </a:cubicBezTo>
                <a:cubicBezTo>
                  <a:pt x="82" y="91"/>
                  <a:pt x="77" y="97"/>
                  <a:pt x="77" y="97"/>
                </a:cubicBezTo>
                <a:cubicBezTo>
                  <a:pt x="61" y="98"/>
                  <a:pt x="61" y="98"/>
                  <a:pt x="61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5" y="109"/>
                  <a:pt x="66" y="113"/>
                </a:cubicBezTo>
                <a:cubicBezTo>
                  <a:pt x="66" y="117"/>
                  <a:pt x="61" y="122"/>
                  <a:pt x="61" y="122"/>
                </a:cubicBezTo>
                <a:cubicBezTo>
                  <a:pt x="61" y="122"/>
                  <a:pt x="58" y="122"/>
                  <a:pt x="56" y="123"/>
                </a:cubicBezTo>
                <a:cubicBezTo>
                  <a:pt x="53" y="126"/>
                  <a:pt x="55" y="132"/>
                  <a:pt x="55" y="132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4" y="144"/>
                  <a:pt x="49" y="149"/>
                </a:cubicBezTo>
                <a:cubicBezTo>
                  <a:pt x="44" y="153"/>
                  <a:pt x="42" y="150"/>
                  <a:pt x="39" y="151"/>
                </a:cubicBezTo>
                <a:cubicBezTo>
                  <a:pt x="36" y="152"/>
                  <a:pt x="37" y="156"/>
                  <a:pt x="37" y="156"/>
                </a:cubicBezTo>
                <a:cubicBezTo>
                  <a:pt x="37" y="156"/>
                  <a:pt x="33" y="154"/>
                  <a:pt x="32" y="159"/>
                </a:cubicBezTo>
                <a:cubicBezTo>
                  <a:pt x="31" y="162"/>
                  <a:pt x="37" y="165"/>
                  <a:pt x="37" y="165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3" y="168"/>
                  <a:pt x="33" y="169"/>
                </a:cubicBezTo>
                <a:cubicBezTo>
                  <a:pt x="32" y="172"/>
                  <a:pt x="33" y="175"/>
                  <a:pt x="33" y="175"/>
                </a:cubicBezTo>
                <a:cubicBezTo>
                  <a:pt x="33" y="175"/>
                  <a:pt x="28" y="180"/>
                  <a:pt x="26" y="180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85" y="216"/>
                  <a:pt x="85" y="216"/>
                  <a:pt x="85" y="216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20"/>
                  <a:pt x="63" y="226"/>
                  <a:pt x="59" y="230"/>
                </a:cubicBezTo>
                <a:cubicBezTo>
                  <a:pt x="55" y="235"/>
                  <a:pt x="54" y="244"/>
                  <a:pt x="57" y="246"/>
                </a:cubicBezTo>
                <a:cubicBezTo>
                  <a:pt x="61" y="249"/>
                  <a:pt x="64" y="242"/>
                  <a:pt x="65" y="238"/>
                </a:cubicBezTo>
                <a:cubicBezTo>
                  <a:pt x="67" y="233"/>
                  <a:pt x="71" y="232"/>
                  <a:pt x="71" y="232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5" y="248"/>
                  <a:pt x="80" y="258"/>
                  <a:pt x="89" y="259"/>
                </a:cubicBezTo>
                <a:cubicBezTo>
                  <a:pt x="97" y="261"/>
                  <a:pt x="98" y="249"/>
                  <a:pt x="98" y="249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08" y="260"/>
                  <a:pt x="111" y="257"/>
                  <a:pt x="113" y="255"/>
                </a:cubicBezTo>
                <a:cubicBezTo>
                  <a:pt x="116" y="254"/>
                  <a:pt x="121" y="255"/>
                  <a:pt x="121" y="255"/>
                </a:cubicBezTo>
                <a:cubicBezTo>
                  <a:pt x="121" y="255"/>
                  <a:pt x="125" y="248"/>
                  <a:pt x="129" y="248"/>
                </a:cubicBezTo>
                <a:cubicBezTo>
                  <a:pt x="134" y="248"/>
                  <a:pt x="144" y="251"/>
                  <a:pt x="144" y="251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56" y="251"/>
                  <a:pt x="156" y="251"/>
                  <a:pt x="156" y="251"/>
                </a:cubicBezTo>
                <a:cubicBezTo>
                  <a:pt x="153" y="245"/>
                  <a:pt x="153" y="245"/>
                  <a:pt x="153" y="245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1" y="252"/>
                  <a:pt x="161" y="252"/>
                  <a:pt x="161" y="252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71" y="245"/>
                  <a:pt x="171" y="245"/>
                  <a:pt x="171" y="245"/>
                </a:cubicBezTo>
                <a:cubicBezTo>
                  <a:pt x="177" y="254"/>
                  <a:pt x="177" y="254"/>
                  <a:pt x="177" y="254"/>
                </a:cubicBezTo>
                <a:cubicBezTo>
                  <a:pt x="177" y="254"/>
                  <a:pt x="192" y="253"/>
                  <a:pt x="197" y="255"/>
                </a:cubicBezTo>
                <a:cubicBezTo>
                  <a:pt x="203" y="257"/>
                  <a:pt x="191" y="262"/>
                  <a:pt x="191" y="26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2" y="268"/>
                  <a:pt x="182" y="268"/>
                  <a:pt x="182" y="268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4" y="273"/>
                  <a:pt x="184" y="273"/>
                  <a:pt x="184" y="273"/>
                </a:cubicBezTo>
                <a:cubicBezTo>
                  <a:pt x="184" y="273"/>
                  <a:pt x="172" y="263"/>
                  <a:pt x="167" y="263"/>
                </a:cubicBezTo>
                <a:cubicBezTo>
                  <a:pt x="162" y="262"/>
                  <a:pt x="146" y="260"/>
                  <a:pt x="146" y="260"/>
                </a:cubicBezTo>
                <a:cubicBezTo>
                  <a:pt x="146" y="260"/>
                  <a:pt x="136" y="255"/>
                  <a:pt x="129" y="255"/>
                </a:cubicBezTo>
                <a:cubicBezTo>
                  <a:pt x="122" y="254"/>
                  <a:pt x="116" y="267"/>
                  <a:pt x="116" y="267"/>
                </a:cubicBezTo>
                <a:cubicBezTo>
                  <a:pt x="102" y="267"/>
                  <a:pt x="102" y="267"/>
                  <a:pt x="102" y="267"/>
                </a:cubicBezTo>
                <a:cubicBezTo>
                  <a:pt x="100" y="279"/>
                  <a:pt x="100" y="279"/>
                  <a:pt x="100" y="279"/>
                </a:cubicBezTo>
                <a:cubicBezTo>
                  <a:pt x="100" y="279"/>
                  <a:pt x="91" y="284"/>
                  <a:pt x="91" y="290"/>
                </a:cubicBezTo>
                <a:cubicBezTo>
                  <a:pt x="91" y="296"/>
                  <a:pt x="100" y="294"/>
                  <a:pt x="100" y="294"/>
                </a:cubicBezTo>
                <a:cubicBezTo>
                  <a:pt x="104" y="303"/>
                  <a:pt x="104" y="303"/>
                  <a:pt x="104" y="303"/>
                </a:cubicBezTo>
                <a:cubicBezTo>
                  <a:pt x="104" y="303"/>
                  <a:pt x="114" y="304"/>
                  <a:pt x="122" y="311"/>
                </a:cubicBezTo>
                <a:cubicBezTo>
                  <a:pt x="130" y="319"/>
                  <a:pt x="122" y="326"/>
                  <a:pt x="120" y="334"/>
                </a:cubicBezTo>
                <a:cubicBezTo>
                  <a:pt x="119" y="340"/>
                  <a:pt x="129" y="346"/>
                  <a:pt x="129" y="346"/>
                </a:cubicBezTo>
                <a:cubicBezTo>
                  <a:pt x="129" y="350"/>
                  <a:pt x="129" y="350"/>
                  <a:pt x="129" y="350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4" y="353"/>
                  <a:pt x="144" y="353"/>
                  <a:pt x="144" y="353"/>
                </a:cubicBezTo>
                <a:cubicBezTo>
                  <a:pt x="144" y="353"/>
                  <a:pt x="141" y="349"/>
                  <a:pt x="144" y="341"/>
                </a:cubicBezTo>
                <a:cubicBezTo>
                  <a:pt x="146" y="333"/>
                  <a:pt x="155" y="339"/>
                  <a:pt x="155" y="339"/>
                </a:cubicBezTo>
                <a:cubicBezTo>
                  <a:pt x="155" y="345"/>
                  <a:pt x="155" y="345"/>
                  <a:pt x="155" y="345"/>
                </a:cubicBezTo>
                <a:cubicBezTo>
                  <a:pt x="155" y="345"/>
                  <a:pt x="160" y="347"/>
                  <a:pt x="165" y="353"/>
                </a:cubicBezTo>
                <a:cubicBezTo>
                  <a:pt x="171" y="358"/>
                  <a:pt x="168" y="369"/>
                  <a:pt x="168" y="369"/>
                </a:cubicBezTo>
                <a:cubicBezTo>
                  <a:pt x="176" y="374"/>
                  <a:pt x="176" y="374"/>
                  <a:pt x="176" y="374"/>
                </a:cubicBezTo>
                <a:cubicBezTo>
                  <a:pt x="176" y="374"/>
                  <a:pt x="173" y="353"/>
                  <a:pt x="181" y="347"/>
                </a:cubicBezTo>
                <a:cubicBezTo>
                  <a:pt x="190" y="340"/>
                  <a:pt x="191" y="353"/>
                  <a:pt x="191" y="353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3" y="366"/>
                  <a:pt x="213" y="366"/>
                  <a:pt x="213" y="36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05" y="346"/>
                  <a:pt x="205" y="346"/>
                  <a:pt x="205" y="346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179" y="299"/>
                  <a:pt x="179" y="299"/>
                  <a:pt x="179" y="299"/>
                </a:cubicBezTo>
                <a:cubicBezTo>
                  <a:pt x="200" y="303"/>
                  <a:pt x="200" y="303"/>
                  <a:pt x="200" y="303"/>
                </a:cubicBezTo>
                <a:cubicBezTo>
                  <a:pt x="197" y="309"/>
                  <a:pt x="197" y="309"/>
                  <a:pt x="197" y="309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11" y="303"/>
                  <a:pt x="211" y="303"/>
                  <a:pt x="211" y="303"/>
                </a:cubicBezTo>
                <a:cubicBezTo>
                  <a:pt x="216" y="304"/>
                  <a:pt x="216" y="304"/>
                  <a:pt x="216" y="304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16" y="296"/>
                  <a:pt x="216" y="296"/>
                  <a:pt x="216" y="296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7"/>
                  <a:pt x="205" y="291"/>
                  <a:pt x="202" y="289"/>
                </a:cubicBezTo>
                <a:cubicBezTo>
                  <a:pt x="197" y="286"/>
                  <a:pt x="202" y="284"/>
                  <a:pt x="202" y="280"/>
                </a:cubicBezTo>
                <a:cubicBezTo>
                  <a:pt x="202" y="276"/>
                  <a:pt x="194" y="277"/>
                  <a:pt x="192" y="275"/>
                </a:cubicBezTo>
                <a:cubicBezTo>
                  <a:pt x="190" y="274"/>
                  <a:pt x="196" y="272"/>
                  <a:pt x="196" y="272"/>
                </a:cubicBezTo>
                <a:cubicBezTo>
                  <a:pt x="208" y="267"/>
                  <a:pt x="208" y="267"/>
                  <a:pt x="208" y="267"/>
                </a:cubicBezTo>
                <a:cubicBezTo>
                  <a:pt x="219" y="260"/>
                  <a:pt x="219" y="260"/>
                  <a:pt x="219" y="260"/>
                </a:cubicBezTo>
                <a:cubicBezTo>
                  <a:pt x="220" y="265"/>
                  <a:pt x="220" y="265"/>
                  <a:pt x="220" y="26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6" y="265"/>
                  <a:pt x="239" y="279"/>
                  <a:pt x="245" y="282"/>
                </a:cubicBezTo>
                <a:cubicBezTo>
                  <a:pt x="251" y="284"/>
                  <a:pt x="253" y="275"/>
                  <a:pt x="253" y="275"/>
                </a:cubicBezTo>
                <a:close/>
                <a:moveTo>
                  <a:pt x="247" y="72"/>
                </a:moveTo>
                <a:cubicBezTo>
                  <a:pt x="234" y="72"/>
                  <a:pt x="238" y="86"/>
                  <a:pt x="247" y="87"/>
                </a:cubicBezTo>
                <a:cubicBezTo>
                  <a:pt x="258" y="88"/>
                  <a:pt x="262" y="72"/>
                  <a:pt x="247" y="72"/>
                </a:cubicBezTo>
                <a:close/>
                <a:moveTo>
                  <a:pt x="288" y="89"/>
                </a:moveTo>
                <a:cubicBezTo>
                  <a:pt x="288" y="89"/>
                  <a:pt x="293" y="91"/>
                  <a:pt x="296" y="94"/>
                </a:cubicBezTo>
                <a:cubicBezTo>
                  <a:pt x="300" y="96"/>
                  <a:pt x="303" y="89"/>
                  <a:pt x="298" y="84"/>
                </a:cubicBezTo>
                <a:cubicBezTo>
                  <a:pt x="292" y="79"/>
                  <a:pt x="288" y="89"/>
                  <a:pt x="288" y="89"/>
                </a:cubicBezTo>
                <a:close/>
                <a:moveTo>
                  <a:pt x="274" y="125"/>
                </a:moveTo>
                <a:cubicBezTo>
                  <a:pt x="276" y="133"/>
                  <a:pt x="276" y="133"/>
                  <a:pt x="276" y="133"/>
                </a:cubicBezTo>
                <a:cubicBezTo>
                  <a:pt x="285" y="134"/>
                  <a:pt x="285" y="134"/>
                  <a:pt x="285" y="134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5" y="129"/>
                  <a:pt x="288" y="134"/>
                  <a:pt x="291" y="134"/>
                </a:cubicBezTo>
                <a:cubicBezTo>
                  <a:pt x="294" y="135"/>
                  <a:pt x="290" y="127"/>
                  <a:pt x="290" y="127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1" y="116"/>
                  <a:pt x="291" y="116"/>
                  <a:pt x="291" y="116"/>
                </a:cubicBezTo>
                <a:cubicBezTo>
                  <a:pt x="287" y="122"/>
                  <a:pt x="287" y="122"/>
                  <a:pt x="287" y="122"/>
                </a:cubicBezTo>
                <a:cubicBezTo>
                  <a:pt x="287" y="122"/>
                  <a:pt x="278" y="118"/>
                  <a:pt x="274" y="125"/>
                </a:cubicBezTo>
                <a:close/>
                <a:moveTo>
                  <a:pt x="322" y="160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4" y="173"/>
                  <a:pt x="334" y="173"/>
                  <a:pt x="334" y="173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40" y="177"/>
                  <a:pt x="340" y="177"/>
                  <a:pt x="340" y="177"/>
                </a:cubicBezTo>
                <a:cubicBezTo>
                  <a:pt x="353" y="176"/>
                  <a:pt x="353" y="176"/>
                  <a:pt x="353" y="176"/>
                </a:cubicBezTo>
                <a:cubicBezTo>
                  <a:pt x="353" y="176"/>
                  <a:pt x="361" y="172"/>
                  <a:pt x="361" y="166"/>
                </a:cubicBezTo>
                <a:cubicBezTo>
                  <a:pt x="361" y="161"/>
                  <a:pt x="350" y="157"/>
                  <a:pt x="350" y="157"/>
                </a:cubicBezTo>
                <a:cubicBezTo>
                  <a:pt x="350" y="157"/>
                  <a:pt x="348" y="150"/>
                  <a:pt x="343" y="151"/>
                </a:cubicBezTo>
                <a:cubicBezTo>
                  <a:pt x="338" y="152"/>
                  <a:pt x="336" y="157"/>
                  <a:pt x="336" y="157"/>
                </a:cubicBezTo>
                <a:lnTo>
                  <a:pt x="322" y="160"/>
                </a:lnTo>
                <a:close/>
                <a:moveTo>
                  <a:pt x="274" y="154"/>
                </a:moveTo>
                <a:cubicBezTo>
                  <a:pt x="274" y="162"/>
                  <a:pt x="277" y="161"/>
                  <a:pt x="279" y="156"/>
                </a:cubicBezTo>
                <a:cubicBezTo>
                  <a:pt x="280" y="149"/>
                  <a:pt x="275" y="149"/>
                  <a:pt x="274" y="154"/>
                </a:cubicBezTo>
                <a:close/>
                <a:moveTo>
                  <a:pt x="214" y="19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08" y="184"/>
                  <a:pt x="208" y="184"/>
                  <a:pt x="208" y="184"/>
                </a:cubicBezTo>
                <a:lnTo>
                  <a:pt x="214" y="193"/>
                </a:lnTo>
                <a:close/>
                <a:moveTo>
                  <a:pt x="202" y="191"/>
                </a:moveTo>
                <a:cubicBezTo>
                  <a:pt x="206" y="188"/>
                  <a:pt x="206" y="188"/>
                  <a:pt x="206" y="188"/>
                </a:cubicBezTo>
                <a:cubicBezTo>
                  <a:pt x="202" y="185"/>
                  <a:pt x="202" y="185"/>
                  <a:pt x="202" y="185"/>
                </a:cubicBezTo>
                <a:cubicBezTo>
                  <a:pt x="197" y="190"/>
                  <a:pt x="197" y="190"/>
                  <a:pt x="197" y="190"/>
                </a:cubicBezTo>
                <a:lnTo>
                  <a:pt x="202" y="191"/>
                </a:lnTo>
                <a:close/>
                <a:moveTo>
                  <a:pt x="222" y="185"/>
                </a:moveTo>
                <a:cubicBezTo>
                  <a:pt x="225" y="186"/>
                  <a:pt x="225" y="186"/>
                  <a:pt x="225" y="186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79"/>
                  <a:pt x="224" y="179"/>
                  <a:pt x="224" y="179"/>
                </a:cubicBezTo>
                <a:lnTo>
                  <a:pt x="222" y="185"/>
                </a:lnTo>
                <a:close/>
                <a:moveTo>
                  <a:pt x="236" y="193"/>
                </a:moveTo>
                <a:cubicBezTo>
                  <a:pt x="240" y="195"/>
                  <a:pt x="240" y="189"/>
                  <a:pt x="236" y="189"/>
                </a:cubicBezTo>
                <a:cubicBezTo>
                  <a:pt x="231" y="189"/>
                  <a:pt x="230" y="192"/>
                  <a:pt x="236" y="193"/>
                </a:cubicBezTo>
                <a:close/>
                <a:moveTo>
                  <a:pt x="268" y="198"/>
                </a:moveTo>
                <a:cubicBezTo>
                  <a:pt x="262" y="200"/>
                  <a:pt x="262" y="200"/>
                  <a:pt x="262" y="200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52" y="198"/>
                  <a:pt x="252" y="198"/>
                  <a:pt x="252" y="198"/>
                </a:cubicBezTo>
                <a:cubicBezTo>
                  <a:pt x="260" y="206"/>
                  <a:pt x="260" y="206"/>
                  <a:pt x="260" y="206"/>
                </a:cubicBezTo>
                <a:lnTo>
                  <a:pt x="268" y="198"/>
                </a:lnTo>
                <a:close/>
                <a:moveTo>
                  <a:pt x="350" y="220"/>
                </a:moveTo>
                <a:cubicBezTo>
                  <a:pt x="350" y="213"/>
                  <a:pt x="343" y="203"/>
                  <a:pt x="343" y="203"/>
                </a:cubicBezTo>
                <a:cubicBezTo>
                  <a:pt x="329" y="208"/>
                  <a:pt x="329" y="208"/>
                  <a:pt x="329" y="208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33" y="213"/>
                  <a:pt x="337" y="216"/>
                  <a:pt x="339" y="220"/>
                </a:cubicBezTo>
                <a:cubicBezTo>
                  <a:pt x="341" y="222"/>
                  <a:pt x="334" y="227"/>
                  <a:pt x="334" y="227"/>
                </a:cubicBezTo>
                <a:cubicBezTo>
                  <a:pt x="343" y="233"/>
                  <a:pt x="343" y="233"/>
                  <a:pt x="343" y="233"/>
                </a:cubicBezTo>
                <a:cubicBezTo>
                  <a:pt x="343" y="233"/>
                  <a:pt x="350" y="225"/>
                  <a:pt x="350" y="220"/>
                </a:cubicBezTo>
                <a:close/>
                <a:moveTo>
                  <a:pt x="318" y="206"/>
                </a:moveTo>
                <a:cubicBezTo>
                  <a:pt x="315" y="207"/>
                  <a:pt x="315" y="207"/>
                  <a:pt x="315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9" y="211"/>
                  <a:pt x="319" y="211"/>
                  <a:pt x="319" y="211"/>
                </a:cubicBezTo>
                <a:lnTo>
                  <a:pt x="318" y="206"/>
                </a:lnTo>
                <a:close/>
                <a:moveTo>
                  <a:pt x="355" y="207"/>
                </a:moveTo>
                <a:cubicBezTo>
                  <a:pt x="348" y="205"/>
                  <a:pt x="348" y="205"/>
                  <a:pt x="348" y="205"/>
                </a:cubicBezTo>
                <a:cubicBezTo>
                  <a:pt x="350" y="208"/>
                  <a:pt x="350" y="208"/>
                  <a:pt x="350" y="208"/>
                </a:cubicBezTo>
                <a:lnTo>
                  <a:pt x="355" y="207"/>
                </a:lnTo>
                <a:close/>
                <a:moveTo>
                  <a:pt x="295" y="267"/>
                </a:moveTo>
                <a:cubicBezTo>
                  <a:pt x="292" y="263"/>
                  <a:pt x="292" y="263"/>
                  <a:pt x="292" y="263"/>
                </a:cubicBezTo>
                <a:cubicBezTo>
                  <a:pt x="294" y="262"/>
                  <a:pt x="294" y="262"/>
                  <a:pt x="294" y="262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2" y="249"/>
                  <a:pt x="282" y="249"/>
                  <a:pt x="282" y="249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92" y="271"/>
                  <a:pt x="292" y="271"/>
                  <a:pt x="292" y="271"/>
                </a:cubicBezTo>
                <a:lnTo>
                  <a:pt x="295" y="267"/>
                </a:lnTo>
                <a:close/>
                <a:moveTo>
                  <a:pt x="295" y="273"/>
                </a:moveTo>
                <a:cubicBezTo>
                  <a:pt x="301" y="276"/>
                  <a:pt x="301" y="276"/>
                  <a:pt x="301" y="276"/>
                </a:cubicBezTo>
                <a:cubicBezTo>
                  <a:pt x="302" y="278"/>
                  <a:pt x="302" y="278"/>
                  <a:pt x="302" y="278"/>
                </a:cubicBezTo>
                <a:cubicBezTo>
                  <a:pt x="309" y="275"/>
                  <a:pt x="309" y="275"/>
                  <a:pt x="309" y="275"/>
                </a:cubicBezTo>
                <a:cubicBezTo>
                  <a:pt x="308" y="271"/>
                  <a:pt x="308" y="271"/>
                  <a:pt x="308" y="271"/>
                </a:cubicBezTo>
                <a:cubicBezTo>
                  <a:pt x="296" y="271"/>
                  <a:pt x="296" y="271"/>
                  <a:pt x="296" y="271"/>
                </a:cubicBezTo>
                <a:lnTo>
                  <a:pt x="295" y="273"/>
                </a:lnTo>
                <a:close/>
                <a:moveTo>
                  <a:pt x="298" y="288"/>
                </a:moveTo>
                <a:cubicBezTo>
                  <a:pt x="293" y="282"/>
                  <a:pt x="293" y="282"/>
                  <a:pt x="293" y="282"/>
                </a:cubicBezTo>
                <a:cubicBezTo>
                  <a:pt x="291" y="282"/>
                  <a:pt x="291" y="282"/>
                  <a:pt x="291" y="282"/>
                </a:cubicBezTo>
                <a:cubicBezTo>
                  <a:pt x="291" y="290"/>
                  <a:pt x="291" y="290"/>
                  <a:pt x="291" y="290"/>
                </a:cubicBezTo>
                <a:lnTo>
                  <a:pt x="298" y="288"/>
                </a:lnTo>
                <a:close/>
                <a:moveTo>
                  <a:pt x="284" y="273"/>
                </a:moveTo>
                <a:cubicBezTo>
                  <a:pt x="278" y="278"/>
                  <a:pt x="278" y="278"/>
                  <a:pt x="278" y="278"/>
                </a:cubicBezTo>
                <a:cubicBezTo>
                  <a:pt x="285" y="279"/>
                  <a:pt x="285" y="279"/>
                  <a:pt x="285" y="279"/>
                </a:cubicBezTo>
                <a:lnTo>
                  <a:pt x="284" y="273"/>
                </a:lnTo>
                <a:close/>
                <a:moveTo>
                  <a:pt x="315" y="278"/>
                </a:moveTo>
                <a:cubicBezTo>
                  <a:pt x="311" y="283"/>
                  <a:pt x="311" y="283"/>
                  <a:pt x="311" y="283"/>
                </a:cubicBezTo>
                <a:cubicBezTo>
                  <a:pt x="316" y="283"/>
                  <a:pt x="316" y="283"/>
                  <a:pt x="316" y="283"/>
                </a:cubicBezTo>
                <a:cubicBezTo>
                  <a:pt x="322" y="278"/>
                  <a:pt x="322" y="278"/>
                  <a:pt x="322" y="278"/>
                </a:cubicBezTo>
                <a:lnTo>
                  <a:pt x="315" y="278"/>
                </a:lnTo>
                <a:close/>
                <a:moveTo>
                  <a:pt x="322" y="310"/>
                </a:moveTo>
                <a:cubicBezTo>
                  <a:pt x="324" y="314"/>
                  <a:pt x="327" y="316"/>
                  <a:pt x="327" y="316"/>
                </a:cubicBezTo>
                <a:cubicBezTo>
                  <a:pt x="333" y="307"/>
                  <a:pt x="333" y="307"/>
                  <a:pt x="333" y="307"/>
                </a:cubicBezTo>
                <a:cubicBezTo>
                  <a:pt x="335" y="300"/>
                  <a:pt x="335" y="300"/>
                  <a:pt x="335" y="300"/>
                </a:cubicBezTo>
                <a:cubicBezTo>
                  <a:pt x="326" y="295"/>
                  <a:pt x="326" y="295"/>
                  <a:pt x="326" y="29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5"/>
                  <a:pt x="319" y="307"/>
                  <a:pt x="322" y="310"/>
                </a:cubicBezTo>
                <a:close/>
                <a:moveTo>
                  <a:pt x="310" y="303"/>
                </a:moveTo>
                <a:cubicBezTo>
                  <a:pt x="310" y="303"/>
                  <a:pt x="308" y="305"/>
                  <a:pt x="308" y="307"/>
                </a:cubicBezTo>
                <a:cubicBezTo>
                  <a:pt x="307" y="310"/>
                  <a:pt x="310" y="316"/>
                  <a:pt x="312" y="314"/>
                </a:cubicBezTo>
                <a:cubicBezTo>
                  <a:pt x="316" y="310"/>
                  <a:pt x="317" y="303"/>
                  <a:pt x="317" y="303"/>
                </a:cubicBezTo>
                <a:lnTo>
                  <a:pt x="310" y="303"/>
                </a:lnTo>
                <a:close/>
                <a:moveTo>
                  <a:pt x="306" y="309"/>
                </a:moveTo>
                <a:cubicBezTo>
                  <a:pt x="302" y="315"/>
                  <a:pt x="302" y="315"/>
                  <a:pt x="302" y="315"/>
                </a:cubicBezTo>
                <a:cubicBezTo>
                  <a:pt x="307" y="316"/>
                  <a:pt x="307" y="316"/>
                  <a:pt x="307" y="316"/>
                </a:cubicBezTo>
                <a:lnTo>
                  <a:pt x="306" y="309"/>
                </a:lnTo>
                <a:close/>
                <a:moveTo>
                  <a:pt x="290" y="320"/>
                </a:moveTo>
                <a:cubicBezTo>
                  <a:pt x="290" y="320"/>
                  <a:pt x="290" y="318"/>
                  <a:pt x="288" y="316"/>
                </a:cubicBezTo>
                <a:cubicBezTo>
                  <a:pt x="285" y="314"/>
                  <a:pt x="283" y="316"/>
                  <a:pt x="283" y="316"/>
                </a:cubicBezTo>
                <a:cubicBezTo>
                  <a:pt x="288" y="323"/>
                  <a:pt x="288" y="323"/>
                  <a:pt x="288" y="323"/>
                </a:cubicBezTo>
                <a:lnTo>
                  <a:pt x="290" y="320"/>
                </a:lnTo>
                <a:close/>
                <a:moveTo>
                  <a:pt x="271" y="311"/>
                </a:moveTo>
                <a:cubicBezTo>
                  <a:pt x="274" y="311"/>
                  <a:pt x="274" y="311"/>
                  <a:pt x="274" y="311"/>
                </a:cubicBezTo>
                <a:cubicBezTo>
                  <a:pt x="277" y="307"/>
                  <a:pt x="277" y="307"/>
                  <a:pt x="277" y="307"/>
                </a:cubicBezTo>
                <a:cubicBezTo>
                  <a:pt x="275" y="304"/>
                  <a:pt x="275" y="304"/>
                  <a:pt x="275" y="304"/>
                </a:cubicBezTo>
                <a:cubicBezTo>
                  <a:pt x="272" y="306"/>
                  <a:pt x="272" y="306"/>
                  <a:pt x="272" y="306"/>
                </a:cubicBezTo>
                <a:lnTo>
                  <a:pt x="271" y="311"/>
                </a:lnTo>
                <a:close/>
                <a:moveTo>
                  <a:pt x="270" y="294"/>
                </a:moveTo>
                <a:cubicBezTo>
                  <a:pt x="271" y="290"/>
                  <a:pt x="270" y="288"/>
                  <a:pt x="270" y="288"/>
                </a:cubicBezTo>
                <a:cubicBezTo>
                  <a:pt x="266" y="290"/>
                  <a:pt x="266" y="290"/>
                  <a:pt x="266" y="290"/>
                </a:cubicBezTo>
                <a:cubicBezTo>
                  <a:pt x="266" y="296"/>
                  <a:pt x="266" y="296"/>
                  <a:pt x="266" y="296"/>
                </a:cubicBezTo>
                <a:cubicBezTo>
                  <a:pt x="267" y="301"/>
                  <a:pt x="267" y="301"/>
                  <a:pt x="267" y="301"/>
                </a:cubicBezTo>
                <a:cubicBezTo>
                  <a:pt x="267" y="301"/>
                  <a:pt x="270" y="300"/>
                  <a:pt x="270" y="294"/>
                </a:cubicBezTo>
                <a:close/>
                <a:moveTo>
                  <a:pt x="260" y="275"/>
                </a:moveTo>
                <a:cubicBezTo>
                  <a:pt x="259" y="287"/>
                  <a:pt x="259" y="287"/>
                  <a:pt x="259" y="287"/>
                </a:cubicBezTo>
                <a:cubicBezTo>
                  <a:pt x="267" y="276"/>
                  <a:pt x="267" y="276"/>
                  <a:pt x="267" y="276"/>
                </a:cubicBezTo>
                <a:lnTo>
                  <a:pt x="260" y="275"/>
                </a:lnTo>
                <a:close/>
                <a:moveTo>
                  <a:pt x="366" y="261"/>
                </a:moveTo>
                <a:cubicBezTo>
                  <a:pt x="367" y="258"/>
                  <a:pt x="367" y="258"/>
                  <a:pt x="367" y="258"/>
                </a:cubicBezTo>
                <a:cubicBezTo>
                  <a:pt x="359" y="262"/>
                  <a:pt x="359" y="262"/>
                  <a:pt x="359" y="262"/>
                </a:cubicBezTo>
                <a:cubicBezTo>
                  <a:pt x="359" y="262"/>
                  <a:pt x="356" y="257"/>
                  <a:pt x="352" y="262"/>
                </a:cubicBezTo>
                <a:cubicBezTo>
                  <a:pt x="348" y="269"/>
                  <a:pt x="351" y="274"/>
                  <a:pt x="351" y="274"/>
                </a:cubicBezTo>
                <a:cubicBezTo>
                  <a:pt x="358" y="269"/>
                  <a:pt x="358" y="269"/>
                  <a:pt x="358" y="269"/>
                </a:cubicBezTo>
                <a:cubicBezTo>
                  <a:pt x="362" y="269"/>
                  <a:pt x="362" y="269"/>
                  <a:pt x="362" y="269"/>
                </a:cubicBezTo>
                <a:lnTo>
                  <a:pt x="366" y="261"/>
                </a:lnTo>
                <a:close/>
                <a:moveTo>
                  <a:pt x="381" y="255"/>
                </a:moveTo>
                <a:cubicBezTo>
                  <a:pt x="384" y="253"/>
                  <a:pt x="384" y="253"/>
                  <a:pt x="384" y="253"/>
                </a:cubicBezTo>
                <a:cubicBezTo>
                  <a:pt x="384" y="253"/>
                  <a:pt x="390" y="258"/>
                  <a:pt x="393" y="257"/>
                </a:cubicBezTo>
                <a:cubicBezTo>
                  <a:pt x="396" y="256"/>
                  <a:pt x="401" y="249"/>
                  <a:pt x="401" y="249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398" y="244"/>
                  <a:pt x="398" y="244"/>
                  <a:pt x="398" y="244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8" y="246"/>
                  <a:pt x="393" y="242"/>
                  <a:pt x="387" y="245"/>
                </a:cubicBezTo>
                <a:cubicBezTo>
                  <a:pt x="381" y="248"/>
                  <a:pt x="376" y="252"/>
                  <a:pt x="376" y="252"/>
                </a:cubicBezTo>
                <a:cubicBezTo>
                  <a:pt x="377" y="257"/>
                  <a:pt x="377" y="257"/>
                  <a:pt x="377" y="257"/>
                </a:cubicBezTo>
                <a:lnTo>
                  <a:pt x="381" y="255"/>
                </a:lnTo>
                <a:close/>
                <a:moveTo>
                  <a:pt x="373" y="258"/>
                </a:moveTo>
                <a:cubicBezTo>
                  <a:pt x="370" y="263"/>
                  <a:pt x="370" y="263"/>
                  <a:pt x="370" y="263"/>
                </a:cubicBezTo>
                <a:cubicBezTo>
                  <a:pt x="376" y="264"/>
                  <a:pt x="376" y="264"/>
                  <a:pt x="376" y="264"/>
                </a:cubicBezTo>
                <a:lnTo>
                  <a:pt x="373" y="258"/>
                </a:lnTo>
                <a:close/>
                <a:moveTo>
                  <a:pt x="377" y="276"/>
                </a:moveTo>
                <a:cubicBezTo>
                  <a:pt x="382" y="284"/>
                  <a:pt x="382" y="284"/>
                  <a:pt x="382" y="284"/>
                </a:cubicBezTo>
                <a:cubicBezTo>
                  <a:pt x="382" y="274"/>
                  <a:pt x="382" y="274"/>
                  <a:pt x="382" y="274"/>
                </a:cubicBezTo>
                <a:lnTo>
                  <a:pt x="377" y="276"/>
                </a:lnTo>
                <a:close/>
                <a:moveTo>
                  <a:pt x="398" y="264"/>
                </a:moveTo>
                <a:cubicBezTo>
                  <a:pt x="402" y="269"/>
                  <a:pt x="402" y="269"/>
                  <a:pt x="402" y="269"/>
                </a:cubicBezTo>
                <a:cubicBezTo>
                  <a:pt x="405" y="267"/>
                  <a:pt x="405" y="267"/>
                  <a:pt x="405" y="267"/>
                </a:cubicBezTo>
                <a:lnTo>
                  <a:pt x="398" y="264"/>
                </a:lnTo>
                <a:close/>
                <a:moveTo>
                  <a:pt x="387" y="278"/>
                </a:moveTo>
                <a:cubicBezTo>
                  <a:pt x="393" y="278"/>
                  <a:pt x="393" y="278"/>
                  <a:pt x="393" y="278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87" y="276"/>
                  <a:pt x="387" y="276"/>
                  <a:pt x="387" y="276"/>
                </a:cubicBezTo>
                <a:lnTo>
                  <a:pt x="387" y="278"/>
                </a:lnTo>
                <a:close/>
                <a:moveTo>
                  <a:pt x="393" y="285"/>
                </a:moveTo>
                <a:cubicBezTo>
                  <a:pt x="398" y="290"/>
                  <a:pt x="398" y="290"/>
                  <a:pt x="398" y="290"/>
                </a:cubicBezTo>
                <a:cubicBezTo>
                  <a:pt x="402" y="289"/>
                  <a:pt x="402" y="289"/>
                  <a:pt x="402" y="289"/>
                </a:cubicBezTo>
                <a:cubicBezTo>
                  <a:pt x="398" y="284"/>
                  <a:pt x="398" y="284"/>
                  <a:pt x="398" y="284"/>
                </a:cubicBezTo>
                <a:lnTo>
                  <a:pt x="393" y="285"/>
                </a:lnTo>
                <a:close/>
                <a:moveTo>
                  <a:pt x="410" y="292"/>
                </a:moveTo>
                <a:cubicBezTo>
                  <a:pt x="403" y="292"/>
                  <a:pt x="403" y="292"/>
                  <a:pt x="403" y="292"/>
                </a:cubicBezTo>
                <a:cubicBezTo>
                  <a:pt x="405" y="300"/>
                  <a:pt x="405" y="300"/>
                  <a:pt x="405" y="300"/>
                </a:cubicBezTo>
                <a:cubicBezTo>
                  <a:pt x="413" y="299"/>
                  <a:pt x="413" y="299"/>
                  <a:pt x="413" y="299"/>
                </a:cubicBezTo>
                <a:lnTo>
                  <a:pt x="410" y="292"/>
                </a:lnTo>
                <a:close/>
                <a:moveTo>
                  <a:pt x="430" y="301"/>
                </a:moveTo>
                <a:cubicBezTo>
                  <a:pt x="421" y="296"/>
                  <a:pt x="421" y="296"/>
                  <a:pt x="421" y="296"/>
                </a:cubicBezTo>
                <a:cubicBezTo>
                  <a:pt x="406" y="314"/>
                  <a:pt x="406" y="314"/>
                  <a:pt x="406" y="314"/>
                </a:cubicBezTo>
                <a:cubicBezTo>
                  <a:pt x="409" y="317"/>
                  <a:pt x="409" y="317"/>
                  <a:pt x="409" y="317"/>
                </a:cubicBezTo>
                <a:cubicBezTo>
                  <a:pt x="411" y="312"/>
                  <a:pt x="411" y="312"/>
                  <a:pt x="411" y="312"/>
                </a:cubicBezTo>
                <a:cubicBezTo>
                  <a:pt x="418" y="311"/>
                  <a:pt x="418" y="311"/>
                  <a:pt x="418" y="311"/>
                </a:cubicBezTo>
                <a:cubicBezTo>
                  <a:pt x="421" y="306"/>
                  <a:pt x="421" y="306"/>
                  <a:pt x="421" y="306"/>
                </a:cubicBezTo>
                <a:lnTo>
                  <a:pt x="430" y="301"/>
                </a:lnTo>
                <a:close/>
                <a:moveTo>
                  <a:pt x="328" y="330"/>
                </a:moveTo>
                <a:cubicBezTo>
                  <a:pt x="319" y="322"/>
                  <a:pt x="319" y="322"/>
                  <a:pt x="319" y="322"/>
                </a:cubicBezTo>
                <a:cubicBezTo>
                  <a:pt x="319" y="329"/>
                  <a:pt x="319" y="329"/>
                  <a:pt x="319" y="329"/>
                </a:cubicBezTo>
                <a:cubicBezTo>
                  <a:pt x="326" y="333"/>
                  <a:pt x="326" y="333"/>
                  <a:pt x="326" y="333"/>
                </a:cubicBezTo>
                <a:lnTo>
                  <a:pt x="328" y="330"/>
                </a:lnTo>
                <a:close/>
                <a:moveTo>
                  <a:pt x="354" y="306"/>
                </a:moveTo>
                <a:cubicBezTo>
                  <a:pt x="344" y="321"/>
                  <a:pt x="344" y="321"/>
                  <a:pt x="344" y="321"/>
                </a:cubicBezTo>
                <a:cubicBezTo>
                  <a:pt x="352" y="319"/>
                  <a:pt x="352" y="319"/>
                  <a:pt x="352" y="319"/>
                </a:cubicBezTo>
                <a:cubicBezTo>
                  <a:pt x="355" y="311"/>
                  <a:pt x="355" y="311"/>
                  <a:pt x="355" y="311"/>
                </a:cubicBezTo>
                <a:cubicBezTo>
                  <a:pt x="360" y="308"/>
                  <a:pt x="360" y="308"/>
                  <a:pt x="360" y="308"/>
                </a:cubicBezTo>
                <a:lnTo>
                  <a:pt x="354" y="306"/>
                </a:lnTo>
                <a:close/>
                <a:moveTo>
                  <a:pt x="378" y="333"/>
                </a:moveTo>
                <a:cubicBezTo>
                  <a:pt x="386" y="323"/>
                  <a:pt x="386" y="323"/>
                  <a:pt x="386" y="323"/>
                </a:cubicBezTo>
                <a:cubicBezTo>
                  <a:pt x="383" y="321"/>
                  <a:pt x="383" y="321"/>
                  <a:pt x="383" y="321"/>
                </a:cubicBezTo>
                <a:cubicBezTo>
                  <a:pt x="375" y="326"/>
                  <a:pt x="375" y="326"/>
                  <a:pt x="375" y="326"/>
                </a:cubicBezTo>
                <a:lnTo>
                  <a:pt x="378" y="333"/>
                </a:lnTo>
                <a:close/>
                <a:moveTo>
                  <a:pt x="231" y="176"/>
                </a:moveTo>
                <a:cubicBezTo>
                  <a:pt x="233" y="170"/>
                  <a:pt x="233" y="170"/>
                  <a:pt x="233" y="170"/>
                </a:cubicBezTo>
                <a:cubicBezTo>
                  <a:pt x="228" y="175"/>
                  <a:pt x="228" y="175"/>
                  <a:pt x="228" y="175"/>
                </a:cubicBezTo>
                <a:lnTo>
                  <a:pt x="231" y="176"/>
                </a:lnTo>
                <a:close/>
                <a:moveTo>
                  <a:pt x="211" y="268"/>
                </a:moveTo>
                <a:cubicBezTo>
                  <a:pt x="213" y="272"/>
                  <a:pt x="213" y="272"/>
                  <a:pt x="213" y="272"/>
                </a:cubicBezTo>
                <a:cubicBezTo>
                  <a:pt x="218" y="269"/>
                  <a:pt x="218" y="269"/>
                  <a:pt x="218" y="269"/>
                </a:cubicBezTo>
                <a:cubicBezTo>
                  <a:pt x="216" y="263"/>
                  <a:pt x="216" y="263"/>
                  <a:pt x="216" y="263"/>
                </a:cubicBezTo>
                <a:lnTo>
                  <a:pt x="211" y="268"/>
                </a:lnTo>
                <a:close/>
                <a:moveTo>
                  <a:pt x="222" y="278"/>
                </a:moveTo>
                <a:cubicBezTo>
                  <a:pt x="213" y="278"/>
                  <a:pt x="213" y="278"/>
                  <a:pt x="213" y="278"/>
                </a:cubicBezTo>
                <a:cubicBezTo>
                  <a:pt x="217" y="286"/>
                  <a:pt x="217" y="286"/>
                  <a:pt x="217" y="286"/>
                </a:cubicBezTo>
                <a:lnTo>
                  <a:pt x="222" y="278"/>
                </a:lnTo>
                <a:close/>
                <a:moveTo>
                  <a:pt x="200" y="382"/>
                </a:moveTo>
                <a:cubicBezTo>
                  <a:pt x="209" y="386"/>
                  <a:pt x="209" y="386"/>
                  <a:pt x="209" y="386"/>
                </a:cubicBezTo>
                <a:cubicBezTo>
                  <a:pt x="210" y="379"/>
                  <a:pt x="210" y="379"/>
                  <a:pt x="210" y="379"/>
                </a:cubicBezTo>
                <a:cubicBezTo>
                  <a:pt x="201" y="372"/>
                  <a:pt x="201" y="372"/>
                  <a:pt x="201" y="372"/>
                </a:cubicBezTo>
                <a:lnTo>
                  <a:pt x="200" y="382"/>
                </a:lnTo>
                <a:close/>
                <a:moveTo>
                  <a:pt x="283" y="333"/>
                </a:moveTo>
                <a:cubicBezTo>
                  <a:pt x="276" y="332"/>
                  <a:pt x="276" y="332"/>
                  <a:pt x="276" y="332"/>
                </a:cubicBezTo>
                <a:cubicBezTo>
                  <a:pt x="276" y="337"/>
                  <a:pt x="276" y="337"/>
                  <a:pt x="276" y="337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70" y="335"/>
                  <a:pt x="270" y="335"/>
                  <a:pt x="270" y="335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83" y="341"/>
                  <a:pt x="283" y="341"/>
                  <a:pt x="283" y="341"/>
                </a:cubicBezTo>
                <a:lnTo>
                  <a:pt x="283" y="333"/>
                </a:lnTo>
                <a:close/>
                <a:moveTo>
                  <a:pt x="263" y="327"/>
                </a:moveTo>
                <a:cubicBezTo>
                  <a:pt x="259" y="331"/>
                  <a:pt x="259" y="331"/>
                  <a:pt x="259" y="331"/>
                </a:cubicBezTo>
                <a:cubicBezTo>
                  <a:pt x="266" y="335"/>
                  <a:pt x="266" y="335"/>
                  <a:pt x="266" y="335"/>
                </a:cubicBezTo>
                <a:lnTo>
                  <a:pt x="263" y="327"/>
                </a:lnTo>
                <a:close/>
                <a:moveTo>
                  <a:pt x="311" y="327"/>
                </a:moveTo>
                <a:cubicBezTo>
                  <a:pt x="305" y="337"/>
                  <a:pt x="305" y="337"/>
                  <a:pt x="305" y="337"/>
                </a:cubicBezTo>
                <a:cubicBezTo>
                  <a:pt x="316" y="332"/>
                  <a:pt x="316" y="332"/>
                  <a:pt x="316" y="332"/>
                </a:cubicBezTo>
                <a:lnTo>
                  <a:pt x="311" y="327"/>
                </a:lnTo>
                <a:close/>
                <a:moveTo>
                  <a:pt x="337" y="350"/>
                </a:moveTo>
                <a:cubicBezTo>
                  <a:pt x="331" y="340"/>
                  <a:pt x="331" y="340"/>
                  <a:pt x="331" y="340"/>
                </a:cubicBezTo>
                <a:cubicBezTo>
                  <a:pt x="325" y="343"/>
                  <a:pt x="325" y="343"/>
                  <a:pt x="325" y="343"/>
                </a:cubicBezTo>
                <a:cubicBezTo>
                  <a:pt x="329" y="352"/>
                  <a:pt x="329" y="352"/>
                  <a:pt x="329" y="352"/>
                </a:cubicBezTo>
                <a:lnTo>
                  <a:pt x="337" y="350"/>
                </a:lnTo>
                <a:close/>
                <a:moveTo>
                  <a:pt x="349" y="349"/>
                </a:moveTo>
                <a:cubicBezTo>
                  <a:pt x="356" y="346"/>
                  <a:pt x="356" y="346"/>
                  <a:pt x="356" y="346"/>
                </a:cubicBezTo>
                <a:cubicBezTo>
                  <a:pt x="351" y="341"/>
                  <a:pt x="351" y="341"/>
                  <a:pt x="351" y="341"/>
                </a:cubicBezTo>
                <a:lnTo>
                  <a:pt x="349" y="349"/>
                </a:lnTo>
                <a:close/>
                <a:moveTo>
                  <a:pt x="304" y="339"/>
                </a:moveTo>
                <a:cubicBezTo>
                  <a:pt x="298" y="335"/>
                  <a:pt x="298" y="335"/>
                  <a:pt x="298" y="335"/>
                </a:cubicBezTo>
                <a:cubicBezTo>
                  <a:pt x="296" y="337"/>
                  <a:pt x="296" y="337"/>
                  <a:pt x="296" y="337"/>
                </a:cubicBezTo>
                <a:cubicBezTo>
                  <a:pt x="303" y="342"/>
                  <a:pt x="303" y="342"/>
                  <a:pt x="303" y="342"/>
                </a:cubicBezTo>
                <a:lnTo>
                  <a:pt x="304" y="339"/>
                </a:lnTo>
                <a:close/>
                <a:moveTo>
                  <a:pt x="63" y="291"/>
                </a:moveTo>
                <a:cubicBezTo>
                  <a:pt x="67" y="300"/>
                  <a:pt x="67" y="300"/>
                  <a:pt x="67" y="300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69" y="287"/>
                  <a:pt x="69" y="287"/>
                  <a:pt x="69" y="287"/>
                </a:cubicBezTo>
                <a:lnTo>
                  <a:pt x="63" y="291"/>
                </a:lnTo>
                <a:close/>
                <a:moveTo>
                  <a:pt x="43" y="268"/>
                </a:moveTo>
                <a:cubicBezTo>
                  <a:pt x="44" y="273"/>
                  <a:pt x="44" y="273"/>
                  <a:pt x="44" y="273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7" y="260"/>
                  <a:pt x="47" y="260"/>
                  <a:pt x="47" y="260"/>
                </a:cubicBezTo>
                <a:lnTo>
                  <a:pt x="43" y="268"/>
                </a:lnTo>
                <a:close/>
                <a:moveTo>
                  <a:pt x="69" y="279"/>
                </a:moveTo>
                <a:cubicBezTo>
                  <a:pt x="72" y="277"/>
                  <a:pt x="71" y="272"/>
                  <a:pt x="66" y="267"/>
                </a:cubicBezTo>
                <a:cubicBezTo>
                  <a:pt x="62" y="261"/>
                  <a:pt x="57" y="254"/>
                  <a:pt x="57" y="254"/>
                </a:cubicBezTo>
                <a:cubicBezTo>
                  <a:pt x="55" y="255"/>
                  <a:pt x="55" y="255"/>
                  <a:pt x="55" y="255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1" y="262"/>
                  <a:pt x="49" y="277"/>
                  <a:pt x="55" y="277"/>
                </a:cubicBezTo>
                <a:cubicBezTo>
                  <a:pt x="59" y="277"/>
                  <a:pt x="64" y="276"/>
                  <a:pt x="64" y="276"/>
                </a:cubicBezTo>
                <a:cubicBezTo>
                  <a:pt x="64" y="276"/>
                  <a:pt x="64" y="280"/>
                  <a:pt x="69" y="279"/>
                </a:cubicBezTo>
                <a:close/>
                <a:moveTo>
                  <a:pt x="67" y="263"/>
                </a:moveTo>
                <a:cubicBezTo>
                  <a:pt x="71" y="264"/>
                  <a:pt x="74" y="267"/>
                  <a:pt x="74" y="267"/>
                </a:cubicBezTo>
                <a:cubicBezTo>
                  <a:pt x="74" y="267"/>
                  <a:pt x="76" y="264"/>
                  <a:pt x="72" y="260"/>
                </a:cubicBezTo>
                <a:cubicBezTo>
                  <a:pt x="69" y="257"/>
                  <a:pt x="66" y="251"/>
                  <a:pt x="66" y="251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62" y="252"/>
                  <a:pt x="64" y="261"/>
                  <a:pt x="67" y="263"/>
                </a:cubicBezTo>
                <a:close/>
                <a:moveTo>
                  <a:pt x="18" y="190"/>
                </a:moveTo>
                <a:cubicBezTo>
                  <a:pt x="16" y="185"/>
                  <a:pt x="18" y="183"/>
                  <a:pt x="18" y="183"/>
                </a:cubicBezTo>
                <a:cubicBezTo>
                  <a:pt x="12" y="179"/>
                  <a:pt x="12" y="179"/>
                  <a:pt x="12" y="179"/>
                </a:cubicBezTo>
                <a:cubicBezTo>
                  <a:pt x="12" y="179"/>
                  <a:pt x="16" y="180"/>
                  <a:pt x="16" y="177"/>
                </a:cubicBezTo>
                <a:cubicBezTo>
                  <a:pt x="16" y="173"/>
                  <a:pt x="12" y="169"/>
                  <a:pt x="6" y="173"/>
                </a:cubicBezTo>
                <a:cubicBezTo>
                  <a:pt x="0" y="176"/>
                  <a:pt x="0" y="181"/>
                  <a:pt x="5" y="183"/>
                </a:cubicBezTo>
                <a:cubicBezTo>
                  <a:pt x="8" y="185"/>
                  <a:pt x="12" y="189"/>
                  <a:pt x="12" y="189"/>
                </a:cubicBezTo>
                <a:cubicBezTo>
                  <a:pt x="12" y="189"/>
                  <a:pt x="10" y="193"/>
                  <a:pt x="14" y="195"/>
                </a:cubicBezTo>
                <a:cubicBezTo>
                  <a:pt x="29" y="199"/>
                  <a:pt x="29" y="199"/>
                  <a:pt x="29" y="199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5" y="193"/>
                  <a:pt x="21" y="194"/>
                  <a:pt x="18" y="190"/>
                </a:cubicBezTo>
                <a:close/>
                <a:moveTo>
                  <a:pt x="392" y="415"/>
                </a:moveTo>
                <a:cubicBezTo>
                  <a:pt x="392" y="415"/>
                  <a:pt x="393" y="410"/>
                  <a:pt x="392" y="409"/>
                </a:cubicBezTo>
                <a:cubicBezTo>
                  <a:pt x="390" y="409"/>
                  <a:pt x="385" y="418"/>
                  <a:pt x="385" y="418"/>
                </a:cubicBezTo>
                <a:cubicBezTo>
                  <a:pt x="385" y="418"/>
                  <a:pt x="383" y="416"/>
                  <a:pt x="382" y="416"/>
                </a:cubicBezTo>
                <a:cubicBezTo>
                  <a:pt x="380" y="416"/>
                  <a:pt x="372" y="421"/>
                  <a:pt x="372" y="421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0" y="422"/>
                  <a:pt x="369" y="426"/>
                  <a:pt x="366" y="426"/>
                </a:cubicBezTo>
                <a:cubicBezTo>
                  <a:pt x="362" y="427"/>
                  <a:pt x="362" y="418"/>
                  <a:pt x="362" y="418"/>
                </a:cubicBezTo>
                <a:cubicBezTo>
                  <a:pt x="362" y="418"/>
                  <a:pt x="367" y="413"/>
                  <a:pt x="360" y="413"/>
                </a:cubicBezTo>
                <a:cubicBezTo>
                  <a:pt x="353" y="413"/>
                  <a:pt x="349" y="418"/>
                  <a:pt x="347" y="418"/>
                </a:cubicBezTo>
                <a:cubicBezTo>
                  <a:pt x="345" y="419"/>
                  <a:pt x="345" y="416"/>
                  <a:pt x="342" y="416"/>
                </a:cubicBezTo>
                <a:cubicBezTo>
                  <a:pt x="338" y="416"/>
                  <a:pt x="324" y="420"/>
                  <a:pt x="324" y="420"/>
                </a:cubicBezTo>
                <a:cubicBezTo>
                  <a:pt x="321" y="414"/>
                  <a:pt x="321" y="414"/>
                  <a:pt x="321" y="414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17" y="416"/>
                  <a:pt x="317" y="416"/>
                  <a:pt x="317" y="416"/>
                </a:cubicBezTo>
                <a:cubicBezTo>
                  <a:pt x="317" y="416"/>
                  <a:pt x="309" y="415"/>
                  <a:pt x="305" y="417"/>
                </a:cubicBezTo>
                <a:cubicBezTo>
                  <a:pt x="301" y="418"/>
                  <a:pt x="296" y="421"/>
                  <a:pt x="294" y="424"/>
                </a:cubicBezTo>
                <a:cubicBezTo>
                  <a:pt x="292" y="425"/>
                  <a:pt x="282" y="424"/>
                  <a:pt x="282" y="424"/>
                </a:cubicBezTo>
                <a:cubicBezTo>
                  <a:pt x="284" y="421"/>
                  <a:pt x="284" y="421"/>
                  <a:pt x="284" y="421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7" y="421"/>
                  <a:pt x="277" y="421"/>
                  <a:pt x="277" y="421"/>
                </a:cubicBezTo>
                <a:cubicBezTo>
                  <a:pt x="277" y="421"/>
                  <a:pt x="272" y="422"/>
                  <a:pt x="272" y="419"/>
                </a:cubicBezTo>
                <a:cubicBezTo>
                  <a:pt x="272" y="415"/>
                  <a:pt x="283" y="422"/>
                  <a:pt x="276" y="414"/>
                </a:cubicBezTo>
                <a:cubicBezTo>
                  <a:pt x="271" y="405"/>
                  <a:pt x="268" y="417"/>
                  <a:pt x="268" y="417"/>
                </a:cubicBezTo>
                <a:cubicBezTo>
                  <a:pt x="268" y="417"/>
                  <a:pt x="263" y="417"/>
                  <a:pt x="260" y="418"/>
                </a:cubicBezTo>
                <a:cubicBezTo>
                  <a:pt x="258" y="419"/>
                  <a:pt x="254" y="418"/>
                  <a:pt x="254" y="418"/>
                </a:cubicBezTo>
                <a:cubicBezTo>
                  <a:pt x="254" y="418"/>
                  <a:pt x="253" y="408"/>
                  <a:pt x="250" y="409"/>
                </a:cubicBezTo>
                <a:cubicBezTo>
                  <a:pt x="245" y="411"/>
                  <a:pt x="252" y="420"/>
                  <a:pt x="247" y="421"/>
                </a:cubicBezTo>
                <a:cubicBezTo>
                  <a:pt x="244" y="422"/>
                  <a:pt x="244" y="414"/>
                  <a:pt x="244" y="414"/>
                </a:cubicBezTo>
                <a:cubicBezTo>
                  <a:pt x="242" y="413"/>
                  <a:pt x="242" y="413"/>
                  <a:pt x="242" y="413"/>
                </a:cubicBezTo>
                <a:cubicBezTo>
                  <a:pt x="242" y="413"/>
                  <a:pt x="241" y="425"/>
                  <a:pt x="240" y="428"/>
                </a:cubicBezTo>
                <a:cubicBezTo>
                  <a:pt x="238" y="432"/>
                  <a:pt x="240" y="435"/>
                  <a:pt x="243" y="440"/>
                </a:cubicBezTo>
                <a:cubicBezTo>
                  <a:pt x="246" y="443"/>
                  <a:pt x="258" y="437"/>
                  <a:pt x="260" y="437"/>
                </a:cubicBezTo>
                <a:cubicBezTo>
                  <a:pt x="263" y="437"/>
                  <a:pt x="269" y="440"/>
                  <a:pt x="273" y="440"/>
                </a:cubicBezTo>
                <a:cubicBezTo>
                  <a:pt x="277" y="440"/>
                  <a:pt x="287" y="436"/>
                  <a:pt x="287" y="436"/>
                </a:cubicBezTo>
                <a:cubicBezTo>
                  <a:pt x="298" y="438"/>
                  <a:pt x="298" y="438"/>
                  <a:pt x="298" y="438"/>
                </a:cubicBezTo>
                <a:cubicBezTo>
                  <a:pt x="298" y="438"/>
                  <a:pt x="303" y="436"/>
                  <a:pt x="309" y="441"/>
                </a:cubicBezTo>
                <a:cubicBezTo>
                  <a:pt x="316" y="444"/>
                  <a:pt x="309" y="450"/>
                  <a:pt x="309" y="450"/>
                </a:cubicBezTo>
                <a:cubicBezTo>
                  <a:pt x="310" y="452"/>
                  <a:pt x="310" y="452"/>
                  <a:pt x="310" y="452"/>
                </a:cubicBezTo>
                <a:cubicBezTo>
                  <a:pt x="310" y="452"/>
                  <a:pt x="318" y="448"/>
                  <a:pt x="323" y="447"/>
                </a:cubicBezTo>
                <a:cubicBezTo>
                  <a:pt x="328" y="446"/>
                  <a:pt x="340" y="442"/>
                  <a:pt x="344" y="440"/>
                </a:cubicBezTo>
                <a:cubicBezTo>
                  <a:pt x="348" y="437"/>
                  <a:pt x="360" y="435"/>
                  <a:pt x="360" y="435"/>
                </a:cubicBezTo>
                <a:cubicBezTo>
                  <a:pt x="367" y="436"/>
                  <a:pt x="367" y="436"/>
                  <a:pt x="367" y="436"/>
                </a:cubicBezTo>
                <a:cubicBezTo>
                  <a:pt x="373" y="431"/>
                  <a:pt x="373" y="431"/>
                  <a:pt x="373" y="431"/>
                </a:cubicBezTo>
                <a:cubicBezTo>
                  <a:pt x="373" y="431"/>
                  <a:pt x="384" y="431"/>
                  <a:pt x="389" y="429"/>
                </a:cubicBezTo>
                <a:cubicBezTo>
                  <a:pt x="394" y="428"/>
                  <a:pt x="394" y="416"/>
                  <a:pt x="394" y="416"/>
                </a:cubicBezTo>
                <a:lnTo>
                  <a:pt x="392" y="415"/>
                </a:lnTo>
                <a:close/>
                <a:moveTo>
                  <a:pt x="482" y="322"/>
                </a:moveTo>
                <a:cubicBezTo>
                  <a:pt x="482" y="319"/>
                  <a:pt x="480" y="317"/>
                  <a:pt x="480" y="317"/>
                </a:cubicBezTo>
                <a:cubicBezTo>
                  <a:pt x="480" y="317"/>
                  <a:pt x="472" y="320"/>
                  <a:pt x="469" y="323"/>
                </a:cubicBezTo>
                <a:cubicBezTo>
                  <a:pt x="465" y="326"/>
                  <a:pt x="463" y="332"/>
                  <a:pt x="463" y="332"/>
                </a:cubicBezTo>
                <a:cubicBezTo>
                  <a:pt x="463" y="332"/>
                  <a:pt x="458" y="334"/>
                  <a:pt x="458" y="335"/>
                </a:cubicBezTo>
                <a:cubicBezTo>
                  <a:pt x="458" y="338"/>
                  <a:pt x="458" y="338"/>
                  <a:pt x="458" y="338"/>
                </a:cubicBezTo>
                <a:cubicBezTo>
                  <a:pt x="458" y="338"/>
                  <a:pt x="453" y="340"/>
                  <a:pt x="455" y="342"/>
                </a:cubicBezTo>
                <a:cubicBezTo>
                  <a:pt x="457" y="343"/>
                  <a:pt x="459" y="346"/>
                  <a:pt x="459" y="346"/>
                </a:cubicBezTo>
                <a:cubicBezTo>
                  <a:pt x="459" y="352"/>
                  <a:pt x="459" y="352"/>
                  <a:pt x="459" y="352"/>
                </a:cubicBezTo>
                <a:cubicBezTo>
                  <a:pt x="459" y="354"/>
                  <a:pt x="462" y="358"/>
                  <a:pt x="462" y="358"/>
                </a:cubicBezTo>
                <a:cubicBezTo>
                  <a:pt x="465" y="358"/>
                  <a:pt x="469" y="351"/>
                  <a:pt x="470" y="349"/>
                </a:cubicBezTo>
                <a:cubicBezTo>
                  <a:pt x="471" y="347"/>
                  <a:pt x="474" y="343"/>
                  <a:pt x="474" y="343"/>
                </a:cubicBezTo>
                <a:cubicBezTo>
                  <a:pt x="478" y="343"/>
                  <a:pt x="478" y="343"/>
                  <a:pt x="478" y="343"/>
                </a:cubicBezTo>
                <a:cubicBezTo>
                  <a:pt x="479" y="340"/>
                  <a:pt x="479" y="340"/>
                  <a:pt x="479" y="340"/>
                </a:cubicBezTo>
                <a:cubicBezTo>
                  <a:pt x="479" y="340"/>
                  <a:pt x="476" y="340"/>
                  <a:pt x="476" y="338"/>
                </a:cubicBezTo>
                <a:cubicBezTo>
                  <a:pt x="478" y="335"/>
                  <a:pt x="480" y="333"/>
                  <a:pt x="480" y="333"/>
                </a:cubicBezTo>
                <a:cubicBezTo>
                  <a:pt x="480" y="333"/>
                  <a:pt x="482" y="325"/>
                  <a:pt x="482" y="322"/>
                </a:cubicBezTo>
                <a:close/>
                <a:moveTo>
                  <a:pt x="448" y="337"/>
                </a:moveTo>
                <a:cubicBezTo>
                  <a:pt x="442" y="339"/>
                  <a:pt x="444" y="341"/>
                  <a:pt x="448" y="340"/>
                </a:cubicBezTo>
                <a:cubicBezTo>
                  <a:pt x="452" y="340"/>
                  <a:pt x="452" y="335"/>
                  <a:pt x="448" y="337"/>
                </a:cubicBezTo>
                <a:close/>
                <a:moveTo>
                  <a:pt x="459" y="310"/>
                </a:moveTo>
                <a:cubicBezTo>
                  <a:pt x="457" y="308"/>
                  <a:pt x="457" y="308"/>
                  <a:pt x="457" y="308"/>
                </a:cubicBezTo>
                <a:cubicBezTo>
                  <a:pt x="454" y="314"/>
                  <a:pt x="454" y="314"/>
                  <a:pt x="454" y="314"/>
                </a:cubicBezTo>
                <a:cubicBezTo>
                  <a:pt x="460" y="317"/>
                  <a:pt x="460" y="317"/>
                  <a:pt x="460" y="317"/>
                </a:cubicBezTo>
                <a:lnTo>
                  <a:pt x="459" y="310"/>
                </a:lnTo>
                <a:close/>
                <a:moveTo>
                  <a:pt x="432" y="325"/>
                </a:moveTo>
                <a:cubicBezTo>
                  <a:pt x="433" y="329"/>
                  <a:pt x="433" y="329"/>
                  <a:pt x="433" y="329"/>
                </a:cubicBezTo>
                <a:cubicBezTo>
                  <a:pt x="441" y="332"/>
                  <a:pt x="441" y="332"/>
                  <a:pt x="441" y="332"/>
                </a:cubicBezTo>
                <a:cubicBezTo>
                  <a:pt x="440" y="329"/>
                  <a:pt x="440" y="329"/>
                  <a:pt x="440" y="329"/>
                </a:cubicBezTo>
                <a:lnTo>
                  <a:pt x="432" y="325"/>
                </a:lnTo>
                <a:close/>
                <a:moveTo>
                  <a:pt x="422" y="322"/>
                </a:moveTo>
                <a:cubicBezTo>
                  <a:pt x="427" y="320"/>
                  <a:pt x="426" y="316"/>
                  <a:pt x="422" y="318"/>
                </a:cubicBezTo>
                <a:cubicBezTo>
                  <a:pt x="417" y="320"/>
                  <a:pt x="420" y="323"/>
                  <a:pt x="422" y="322"/>
                </a:cubicBezTo>
                <a:close/>
                <a:moveTo>
                  <a:pt x="435" y="364"/>
                </a:moveTo>
                <a:cubicBezTo>
                  <a:pt x="432" y="366"/>
                  <a:pt x="432" y="366"/>
                  <a:pt x="432" y="366"/>
                </a:cubicBezTo>
                <a:cubicBezTo>
                  <a:pt x="430" y="380"/>
                  <a:pt x="430" y="380"/>
                  <a:pt x="430" y="380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29" y="384"/>
                  <a:pt x="429" y="384"/>
                  <a:pt x="429" y="384"/>
                </a:cubicBezTo>
                <a:cubicBezTo>
                  <a:pt x="432" y="386"/>
                  <a:pt x="432" y="386"/>
                  <a:pt x="432" y="386"/>
                </a:cubicBezTo>
                <a:cubicBezTo>
                  <a:pt x="433" y="392"/>
                  <a:pt x="433" y="392"/>
                  <a:pt x="433" y="392"/>
                </a:cubicBezTo>
                <a:cubicBezTo>
                  <a:pt x="437" y="394"/>
                  <a:pt x="437" y="394"/>
                  <a:pt x="437" y="394"/>
                </a:cubicBezTo>
                <a:cubicBezTo>
                  <a:pt x="437" y="390"/>
                  <a:pt x="437" y="390"/>
                  <a:pt x="437" y="390"/>
                </a:cubicBezTo>
                <a:cubicBezTo>
                  <a:pt x="439" y="388"/>
                  <a:pt x="439" y="388"/>
                  <a:pt x="439" y="388"/>
                </a:cubicBezTo>
                <a:cubicBezTo>
                  <a:pt x="439" y="385"/>
                  <a:pt x="439" y="385"/>
                  <a:pt x="439" y="385"/>
                </a:cubicBezTo>
                <a:cubicBezTo>
                  <a:pt x="436" y="382"/>
                  <a:pt x="436" y="382"/>
                  <a:pt x="436" y="382"/>
                </a:cubicBezTo>
                <a:lnTo>
                  <a:pt x="435" y="364"/>
                </a:lnTo>
                <a:close/>
                <a:moveTo>
                  <a:pt x="434" y="362"/>
                </a:moveTo>
                <a:cubicBezTo>
                  <a:pt x="436" y="358"/>
                  <a:pt x="435" y="353"/>
                  <a:pt x="433" y="357"/>
                </a:cubicBezTo>
                <a:cubicBezTo>
                  <a:pt x="431" y="363"/>
                  <a:pt x="431" y="366"/>
                  <a:pt x="434" y="362"/>
                </a:cubicBezTo>
                <a:close/>
                <a:moveTo>
                  <a:pt x="420" y="398"/>
                </a:moveTo>
                <a:cubicBezTo>
                  <a:pt x="419" y="402"/>
                  <a:pt x="422" y="400"/>
                  <a:pt x="424" y="399"/>
                </a:cubicBezTo>
                <a:cubicBezTo>
                  <a:pt x="430" y="396"/>
                  <a:pt x="429" y="394"/>
                  <a:pt x="429" y="394"/>
                </a:cubicBezTo>
                <a:cubicBezTo>
                  <a:pt x="429" y="394"/>
                  <a:pt x="420" y="393"/>
                  <a:pt x="420" y="398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7" name="Freeform 161" descr="© INSCALE GmbH, 18.06.2010"/>
          <p:cNvSpPr>
            <a:spLocks noEditPoints="1"/>
          </p:cNvSpPr>
          <p:nvPr/>
        </p:nvSpPr>
        <p:spPr bwMode="auto">
          <a:xfrm>
            <a:off x="6487149" y="3766803"/>
            <a:ext cx="1709142" cy="1161281"/>
          </a:xfrm>
          <a:custGeom>
            <a:avLst/>
            <a:gdLst/>
            <a:ahLst/>
            <a:cxnLst>
              <a:cxn ang="0">
                <a:pos x="377" y="481"/>
              </a:cxn>
              <a:cxn ang="0">
                <a:pos x="283" y="108"/>
              </a:cxn>
              <a:cxn ang="0">
                <a:pos x="252" y="108"/>
              </a:cxn>
              <a:cxn ang="0">
                <a:pos x="219" y="110"/>
              </a:cxn>
              <a:cxn ang="0">
                <a:pos x="175" y="113"/>
              </a:cxn>
              <a:cxn ang="0">
                <a:pos x="116" y="113"/>
              </a:cxn>
              <a:cxn ang="0">
                <a:pos x="32" y="155"/>
              </a:cxn>
              <a:cxn ang="0">
                <a:pos x="55" y="201"/>
              </a:cxn>
              <a:cxn ang="0">
                <a:pos x="12" y="288"/>
              </a:cxn>
              <a:cxn ang="0">
                <a:pos x="9" y="330"/>
              </a:cxn>
              <a:cxn ang="0">
                <a:pos x="19" y="373"/>
              </a:cxn>
              <a:cxn ang="0">
                <a:pos x="46" y="385"/>
              </a:cxn>
              <a:cxn ang="0">
                <a:pos x="150" y="374"/>
              </a:cxn>
              <a:cxn ang="0">
                <a:pos x="214" y="330"/>
              </a:cxn>
              <a:cxn ang="0">
                <a:pos x="253" y="324"/>
              </a:cxn>
              <a:cxn ang="0">
                <a:pos x="281" y="335"/>
              </a:cxn>
              <a:cxn ang="0">
                <a:pos x="320" y="348"/>
              </a:cxn>
              <a:cxn ang="0">
                <a:pos x="343" y="377"/>
              </a:cxn>
              <a:cxn ang="0">
                <a:pos x="362" y="424"/>
              </a:cxn>
              <a:cxn ang="0">
                <a:pos x="334" y="462"/>
              </a:cxn>
              <a:cxn ang="0">
                <a:pos x="307" y="502"/>
              </a:cxn>
              <a:cxn ang="0">
                <a:pos x="363" y="493"/>
              </a:cxn>
              <a:cxn ang="0">
                <a:pos x="374" y="485"/>
              </a:cxn>
              <a:cxn ang="0">
                <a:pos x="375" y="481"/>
              </a:cxn>
              <a:cxn ang="0">
                <a:pos x="387" y="460"/>
              </a:cxn>
              <a:cxn ang="0">
                <a:pos x="400" y="441"/>
              </a:cxn>
              <a:cxn ang="0">
                <a:pos x="435" y="387"/>
              </a:cxn>
              <a:cxn ang="0">
                <a:pos x="456" y="390"/>
              </a:cxn>
              <a:cxn ang="0">
                <a:pos x="445" y="405"/>
              </a:cxn>
              <a:cxn ang="0">
                <a:pos x="530" y="390"/>
              </a:cxn>
              <a:cxn ang="0">
                <a:pos x="509" y="431"/>
              </a:cxn>
              <a:cxn ang="0">
                <a:pos x="521" y="450"/>
              </a:cxn>
              <a:cxn ang="0">
                <a:pos x="554" y="488"/>
              </a:cxn>
              <a:cxn ang="0">
                <a:pos x="629" y="441"/>
              </a:cxn>
              <a:cxn ang="0">
                <a:pos x="672" y="403"/>
              </a:cxn>
              <a:cxn ang="0">
                <a:pos x="608" y="419"/>
              </a:cxn>
              <a:cxn ang="0">
                <a:pos x="587" y="386"/>
              </a:cxn>
              <a:cxn ang="0">
                <a:pos x="554" y="388"/>
              </a:cxn>
              <a:cxn ang="0">
                <a:pos x="562" y="378"/>
              </a:cxn>
              <a:cxn ang="0">
                <a:pos x="588" y="379"/>
              </a:cxn>
              <a:cxn ang="0">
                <a:pos x="592" y="336"/>
              </a:cxn>
              <a:cxn ang="0">
                <a:pos x="657" y="308"/>
              </a:cxn>
              <a:cxn ang="0">
                <a:pos x="690" y="271"/>
              </a:cxn>
              <a:cxn ang="0">
                <a:pos x="755" y="190"/>
              </a:cxn>
              <a:cxn ang="0">
                <a:pos x="731" y="147"/>
              </a:cxn>
              <a:cxn ang="0">
                <a:pos x="734" y="101"/>
              </a:cxn>
              <a:cxn ang="0">
                <a:pos x="700" y="79"/>
              </a:cxn>
              <a:cxn ang="0">
                <a:pos x="674" y="84"/>
              </a:cxn>
              <a:cxn ang="0">
                <a:pos x="634" y="92"/>
              </a:cxn>
              <a:cxn ang="0">
                <a:pos x="599" y="69"/>
              </a:cxn>
              <a:cxn ang="0">
                <a:pos x="559" y="91"/>
              </a:cxn>
              <a:cxn ang="0">
                <a:pos x="503" y="68"/>
              </a:cxn>
              <a:cxn ang="0">
                <a:pos x="468" y="60"/>
              </a:cxn>
              <a:cxn ang="0">
                <a:pos x="454" y="30"/>
              </a:cxn>
              <a:cxn ang="0">
                <a:pos x="394" y="7"/>
              </a:cxn>
              <a:cxn ang="0">
                <a:pos x="348" y="50"/>
              </a:cxn>
            </a:cxnLst>
            <a:rect l="0" t="0" r="r" b="b"/>
            <a:pathLst>
              <a:path w="756" h="515">
                <a:moveTo>
                  <a:pt x="377" y="481"/>
                </a:moveTo>
                <a:cubicBezTo>
                  <a:pt x="381" y="480"/>
                  <a:pt x="381" y="480"/>
                  <a:pt x="381" y="480"/>
                </a:cubicBezTo>
                <a:cubicBezTo>
                  <a:pt x="386" y="473"/>
                  <a:pt x="386" y="473"/>
                  <a:pt x="386" y="473"/>
                </a:cubicBezTo>
                <a:cubicBezTo>
                  <a:pt x="390" y="466"/>
                  <a:pt x="390" y="466"/>
                  <a:pt x="390" y="466"/>
                </a:cubicBezTo>
                <a:cubicBezTo>
                  <a:pt x="384" y="471"/>
                  <a:pt x="384" y="471"/>
                  <a:pt x="384" y="471"/>
                </a:cubicBezTo>
                <a:lnTo>
                  <a:pt x="377" y="481"/>
                </a:lnTo>
                <a:close/>
                <a:moveTo>
                  <a:pt x="338" y="50"/>
                </a:moveTo>
                <a:cubicBezTo>
                  <a:pt x="338" y="50"/>
                  <a:pt x="336" y="56"/>
                  <a:pt x="325" y="57"/>
                </a:cubicBezTo>
                <a:cubicBezTo>
                  <a:pt x="314" y="58"/>
                  <a:pt x="313" y="77"/>
                  <a:pt x="312" y="90"/>
                </a:cubicBezTo>
                <a:cubicBezTo>
                  <a:pt x="311" y="104"/>
                  <a:pt x="321" y="106"/>
                  <a:pt x="318" y="111"/>
                </a:cubicBezTo>
                <a:cubicBezTo>
                  <a:pt x="314" y="116"/>
                  <a:pt x="308" y="106"/>
                  <a:pt x="303" y="101"/>
                </a:cubicBezTo>
                <a:cubicBezTo>
                  <a:pt x="296" y="94"/>
                  <a:pt x="283" y="108"/>
                  <a:pt x="283" y="108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09"/>
                  <a:pt x="271" y="117"/>
                  <a:pt x="266" y="117"/>
                </a:cubicBezTo>
                <a:cubicBezTo>
                  <a:pt x="260" y="118"/>
                  <a:pt x="260" y="105"/>
                  <a:pt x="260" y="105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3" y="110"/>
                  <a:pt x="244" y="118"/>
                  <a:pt x="239" y="119"/>
                </a:cubicBezTo>
                <a:cubicBezTo>
                  <a:pt x="234" y="120"/>
                  <a:pt x="236" y="111"/>
                  <a:pt x="236" y="111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5" y="126"/>
                  <a:pt x="202" y="126"/>
                </a:cubicBezTo>
                <a:cubicBezTo>
                  <a:pt x="198" y="126"/>
                  <a:pt x="197" y="120"/>
                  <a:pt x="197" y="120"/>
                </a:cubicBezTo>
                <a:cubicBezTo>
                  <a:pt x="197" y="120"/>
                  <a:pt x="193" y="119"/>
                  <a:pt x="185" y="121"/>
                </a:cubicBezTo>
                <a:cubicBezTo>
                  <a:pt x="177" y="123"/>
                  <a:pt x="180" y="118"/>
                  <a:pt x="175" y="113"/>
                </a:cubicBezTo>
                <a:cubicBezTo>
                  <a:pt x="170" y="106"/>
                  <a:pt x="164" y="118"/>
                  <a:pt x="164" y="118"/>
                </a:cubicBezTo>
                <a:cubicBezTo>
                  <a:pt x="153" y="113"/>
                  <a:pt x="153" y="113"/>
                  <a:pt x="153" y="113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22" y="111"/>
                  <a:pt x="116" y="113"/>
                </a:cubicBezTo>
                <a:cubicBezTo>
                  <a:pt x="111" y="115"/>
                  <a:pt x="108" y="118"/>
                  <a:pt x="99" y="117"/>
                </a:cubicBezTo>
                <a:cubicBezTo>
                  <a:pt x="91" y="116"/>
                  <a:pt x="90" y="117"/>
                  <a:pt x="81" y="121"/>
                </a:cubicBezTo>
                <a:cubicBezTo>
                  <a:pt x="73" y="125"/>
                  <a:pt x="67" y="122"/>
                  <a:pt x="60" y="127"/>
                </a:cubicBezTo>
                <a:cubicBezTo>
                  <a:pt x="52" y="132"/>
                  <a:pt x="60" y="139"/>
                  <a:pt x="51" y="145"/>
                </a:cubicBezTo>
                <a:cubicBezTo>
                  <a:pt x="43" y="151"/>
                  <a:pt x="42" y="146"/>
                  <a:pt x="37" y="146"/>
                </a:cubicBezTo>
                <a:cubicBezTo>
                  <a:pt x="32" y="146"/>
                  <a:pt x="32" y="153"/>
                  <a:pt x="32" y="155"/>
                </a:cubicBezTo>
                <a:cubicBezTo>
                  <a:pt x="33" y="158"/>
                  <a:pt x="35" y="162"/>
                  <a:pt x="35" y="166"/>
                </a:cubicBezTo>
                <a:cubicBezTo>
                  <a:pt x="35" y="172"/>
                  <a:pt x="40" y="173"/>
                  <a:pt x="44" y="177"/>
                </a:cubicBezTo>
                <a:cubicBezTo>
                  <a:pt x="48" y="180"/>
                  <a:pt x="50" y="185"/>
                  <a:pt x="52" y="188"/>
                </a:cubicBezTo>
                <a:cubicBezTo>
                  <a:pt x="55" y="192"/>
                  <a:pt x="63" y="195"/>
                  <a:pt x="63" y="195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56" y="199"/>
                  <a:pt x="55" y="201"/>
                </a:cubicBezTo>
                <a:cubicBezTo>
                  <a:pt x="54" y="203"/>
                  <a:pt x="58" y="204"/>
                  <a:pt x="61" y="205"/>
                </a:cubicBezTo>
                <a:cubicBezTo>
                  <a:pt x="64" y="208"/>
                  <a:pt x="64" y="216"/>
                  <a:pt x="61" y="224"/>
                </a:cubicBezTo>
                <a:cubicBezTo>
                  <a:pt x="58" y="231"/>
                  <a:pt x="47" y="228"/>
                  <a:pt x="47" y="228"/>
                </a:cubicBezTo>
                <a:cubicBezTo>
                  <a:pt x="47" y="228"/>
                  <a:pt x="37" y="246"/>
                  <a:pt x="33" y="249"/>
                </a:cubicBezTo>
                <a:cubicBezTo>
                  <a:pt x="30" y="253"/>
                  <a:pt x="29" y="264"/>
                  <a:pt x="25" y="271"/>
                </a:cubicBezTo>
                <a:cubicBezTo>
                  <a:pt x="22" y="278"/>
                  <a:pt x="12" y="288"/>
                  <a:pt x="12" y="288"/>
                </a:cubicBezTo>
                <a:cubicBezTo>
                  <a:pt x="12" y="288"/>
                  <a:pt x="18" y="295"/>
                  <a:pt x="18" y="300"/>
                </a:cubicBezTo>
                <a:cubicBezTo>
                  <a:pt x="19" y="305"/>
                  <a:pt x="18" y="308"/>
                  <a:pt x="19" y="311"/>
                </a:cubicBezTo>
                <a:cubicBezTo>
                  <a:pt x="21" y="314"/>
                  <a:pt x="29" y="316"/>
                  <a:pt x="29" y="316"/>
                </a:cubicBezTo>
                <a:cubicBezTo>
                  <a:pt x="28" y="322"/>
                  <a:pt x="28" y="322"/>
                  <a:pt x="28" y="322"/>
                </a:cubicBezTo>
                <a:cubicBezTo>
                  <a:pt x="14" y="318"/>
                  <a:pt x="14" y="318"/>
                  <a:pt x="14" y="318"/>
                </a:cubicBezTo>
                <a:cubicBezTo>
                  <a:pt x="9" y="330"/>
                  <a:pt x="9" y="330"/>
                  <a:pt x="9" y="330"/>
                </a:cubicBezTo>
                <a:cubicBezTo>
                  <a:pt x="8" y="343"/>
                  <a:pt x="8" y="343"/>
                  <a:pt x="8" y="343"/>
                </a:cubicBezTo>
                <a:cubicBezTo>
                  <a:pt x="8" y="343"/>
                  <a:pt x="0" y="351"/>
                  <a:pt x="0" y="355"/>
                </a:cubicBezTo>
                <a:cubicBezTo>
                  <a:pt x="0" y="359"/>
                  <a:pt x="2" y="366"/>
                  <a:pt x="2" y="366"/>
                </a:cubicBezTo>
                <a:cubicBezTo>
                  <a:pt x="2" y="366"/>
                  <a:pt x="6" y="366"/>
                  <a:pt x="8" y="368"/>
                </a:cubicBezTo>
                <a:cubicBezTo>
                  <a:pt x="10" y="369"/>
                  <a:pt x="13" y="374"/>
                  <a:pt x="13" y="374"/>
                </a:cubicBezTo>
                <a:cubicBezTo>
                  <a:pt x="13" y="374"/>
                  <a:pt x="16" y="373"/>
                  <a:pt x="19" y="373"/>
                </a:cubicBezTo>
                <a:cubicBezTo>
                  <a:pt x="22" y="374"/>
                  <a:pt x="22" y="377"/>
                  <a:pt x="24" y="379"/>
                </a:cubicBezTo>
                <a:cubicBezTo>
                  <a:pt x="26" y="383"/>
                  <a:pt x="28" y="379"/>
                  <a:pt x="35" y="381"/>
                </a:cubicBezTo>
                <a:cubicBezTo>
                  <a:pt x="43" y="383"/>
                  <a:pt x="37" y="388"/>
                  <a:pt x="37" y="388"/>
                </a:cubicBezTo>
                <a:cubicBezTo>
                  <a:pt x="40" y="389"/>
                  <a:pt x="40" y="389"/>
                  <a:pt x="40" y="389"/>
                </a:cubicBezTo>
                <a:cubicBezTo>
                  <a:pt x="42" y="384"/>
                  <a:pt x="42" y="384"/>
                  <a:pt x="42" y="38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6" y="385"/>
                  <a:pt x="45" y="374"/>
                  <a:pt x="50" y="374"/>
                </a:cubicBezTo>
                <a:cubicBezTo>
                  <a:pt x="57" y="374"/>
                  <a:pt x="51" y="384"/>
                  <a:pt x="64" y="383"/>
                </a:cubicBezTo>
                <a:cubicBezTo>
                  <a:pt x="76" y="382"/>
                  <a:pt x="99" y="381"/>
                  <a:pt x="99" y="381"/>
                </a:cubicBezTo>
                <a:cubicBezTo>
                  <a:pt x="99" y="381"/>
                  <a:pt x="108" y="374"/>
                  <a:pt x="113" y="376"/>
                </a:cubicBezTo>
                <a:cubicBezTo>
                  <a:pt x="117" y="377"/>
                  <a:pt x="127" y="390"/>
                  <a:pt x="137" y="388"/>
                </a:cubicBezTo>
                <a:cubicBezTo>
                  <a:pt x="146" y="385"/>
                  <a:pt x="134" y="378"/>
                  <a:pt x="150" y="374"/>
                </a:cubicBezTo>
                <a:cubicBezTo>
                  <a:pt x="165" y="370"/>
                  <a:pt x="182" y="361"/>
                  <a:pt x="182" y="361"/>
                </a:cubicBezTo>
                <a:cubicBezTo>
                  <a:pt x="182" y="361"/>
                  <a:pt x="186" y="340"/>
                  <a:pt x="202" y="339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5" y="336"/>
                  <a:pt x="205" y="336"/>
                  <a:pt x="205" y="336"/>
                </a:cubicBezTo>
                <a:cubicBezTo>
                  <a:pt x="205" y="336"/>
                  <a:pt x="198" y="329"/>
                  <a:pt x="204" y="328"/>
                </a:cubicBezTo>
                <a:cubicBezTo>
                  <a:pt x="210" y="326"/>
                  <a:pt x="211" y="330"/>
                  <a:pt x="214" y="330"/>
                </a:cubicBezTo>
                <a:cubicBezTo>
                  <a:pt x="217" y="330"/>
                  <a:pt x="215" y="324"/>
                  <a:pt x="215" y="324"/>
                </a:cubicBezTo>
                <a:cubicBezTo>
                  <a:pt x="222" y="327"/>
                  <a:pt x="222" y="327"/>
                  <a:pt x="222" y="327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234" y="323"/>
                  <a:pt x="234" y="323"/>
                  <a:pt x="234" y="323"/>
                </a:cubicBezTo>
                <a:cubicBezTo>
                  <a:pt x="234" y="323"/>
                  <a:pt x="231" y="314"/>
                  <a:pt x="240" y="318"/>
                </a:cubicBezTo>
                <a:cubicBezTo>
                  <a:pt x="247" y="320"/>
                  <a:pt x="253" y="324"/>
                  <a:pt x="253" y="324"/>
                </a:cubicBezTo>
                <a:cubicBezTo>
                  <a:pt x="259" y="324"/>
                  <a:pt x="259" y="324"/>
                  <a:pt x="259" y="324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73" y="325"/>
                  <a:pt x="273" y="325"/>
                  <a:pt x="273" y="325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1" y="335"/>
                  <a:pt x="281" y="335"/>
                  <a:pt x="281" y="335"/>
                </a:cubicBezTo>
                <a:cubicBezTo>
                  <a:pt x="281" y="335"/>
                  <a:pt x="278" y="328"/>
                  <a:pt x="281" y="328"/>
                </a:cubicBezTo>
                <a:cubicBezTo>
                  <a:pt x="285" y="328"/>
                  <a:pt x="295" y="329"/>
                  <a:pt x="295" y="329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11" y="332"/>
                  <a:pt x="311" y="332"/>
                  <a:pt x="311" y="332"/>
                </a:cubicBezTo>
                <a:cubicBezTo>
                  <a:pt x="311" y="332"/>
                  <a:pt x="320" y="343"/>
                  <a:pt x="320" y="348"/>
                </a:cubicBezTo>
                <a:cubicBezTo>
                  <a:pt x="320" y="355"/>
                  <a:pt x="318" y="361"/>
                  <a:pt x="318" y="361"/>
                </a:cubicBezTo>
                <a:cubicBezTo>
                  <a:pt x="322" y="368"/>
                  <a:pt x="322" y="368"/>
                  <a:pt x="322" y="368"/>
                </a:cubicBezTo>
                <a:cubicBezTo>
                  <a:pt x="322" y="368"/>
                  <a:pt x="326" y="367"/>
                  <a:pt x="327" y="368"/>
                </a:cubicBezTo>
                <a:cubicBezTo>
                  <a:pt x="328" y="369"/>
                  <a:pt x="336" y="374"/>
                  <a:pt x="336" y="374"/>
                </a:cubicBezTo>
                <a:cubicBezTo>
                  <a:pt x="339" y="369"/>
                  <a:pt x="339" y="369"/>
                  <a:pt x="339" y="369"/>
                </a:cubicBezTo>
                <a:cubicBezTo>
                  <a:pt x="343" y="377"/>
                  <a:pt x="343" y="377"/>
                  <a:pt x="343" y="377"/>
                </a:cubicBezTo>
                <a:cubicBezTo>
                  <a:pt x="343" y="377"/>
                  <a:pt x="341" y="393"/>
                  <a:pt x="349" y="394"/>
                </a:cubicBezTo>
                <a:cubicBezTo>
                  <a:pt x="355" y="395"/>
                  <a:pt x="359" y="391"/>
                  <a:pt x="362" y="398"/>
                </a:cubicBezTo>
                <a:cubicBezTo>
                  <a:pt x="367" y="403"/>
                  <a:pt x="362" y="419"/>
                  <a:pt x="367" y="420"/>
                </a:cubicBezTo>
                <a:cubicBezTo>
                  <a:pt x="371" y="421"/>
                  <a:pt x="378" y="424"/>
                  <a:pt x="378" y="424"/>
                </a:cubicBezTo>
                <a:cubicBezTo>
                  <a:pt x="367" y="430"/>
                  <a:pt x="367" y="430"/>
                  <a:pt x="367" y="430"/>
                </a:cubicBezTo>
                <a:cubicBezTo>
                  <a:pt x="367" y="430"/>
                  <a:pt x="365" y="424"/>
                  <a:pt x="362" y="424"/>
                </a:cubicBezTo>
                <a:cubicBezTo>
                  <a:pt x="360" y="424"/>
                  <a:pt x="362" y="431"/>
                  <a:pt x="358" y="432"/>
                </a:cubicBezTo>
                <a:cubicBezTo>
                  <a:pt x="354" y="433"/>
                  <a:pt x="346" y="426"/>
                  <a:pt x="346" y="426"/>
                </a:cubicBezTo>
                <a:cubicBezTo>
                  <a:pt x="346" y="426"/>
                  <a:pt x="343" y="435"/>
                  <a:pt x="340" y="435"/>
                </a:cubicBezTo>
                <a:cubicBezTo>
                  <a:pt x="337" y="435"/>
                  <a:pt x="342" y="417"/>
                  <a:pt x="326" y="430"/>
                </a:cubicBezTo>
                <a:cubicBezTo>
                  <a:pt x="321" y="435"/>
                  <a:pt x="334" y="448"/>
                  <a:pt x="334" y="448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25" y="468"/>
                  <a:pt x="325" y="468"/>
                  <a:pt x="325" y="468"/>
                </a:cubicBezTo>
                <a:cubicBezTo>
                  <a:pt x="328" y="473"/>
                  <a:pt x="328" y="473"/>
                  <a:pt x="328" y="473"/>
                </a:cubicBezTo>
                <a:cubicBezTo>
                  <a:pt x="317" y="485"/>
                  <a:pt x="317" y="485"/>
                  <a:pt x="317" y="485"/>
                </a:cubicBezTo>
                <a:cubicBezTo>
                  <a:pt x="317" y="485"/>
                  <a:pt x="325" y="494"/>
                  <a:pt x="322" y="497"/>
                </a:cubicBezTo>
                <a:cubicBezTo>
                  <a:pt x="319" y="501"/>
                  <a:pt x="310" y="499"/>
                  <a:pt x="310" y="499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312" y="504"/>
                  <a:pt x="312" y="504"/>
                  <a:pt x="312" y="504"/>
                </a:cubicBezTo>
                <a:cubicBezTo>
                  <a:pt x="312" y="504"/>
                  <a:pt x="311" y="510"/>
                  <a:pt x="322" y="512"/>
                </a:cubicBezTo>
                <a:cubicBezTo>
                  <a:pt x="334" y="515"/>
                  <a:pt x="337" y="514"/>
                  <a:pt x="337" y="514"/>
                </a:cubicBezTo>
                <a:cubicBezTo>
                  <a:pt x="337" y="507"/>
                  <a:pt x="337" y="507"/>
                  <a:pt x="337" y="507"/>
                </a:cubicBezTo>
                <a:cubicBezTo>
                  <a:pt x="342" y="507"/>
                  <a:pt x="342" y="507"/>
                  <a:pt x="342" y="507"/>
                </a:cubicBezTo>
                <a:cubicBezTo>
                  <a:pt x="342" y="507"/>
                  <a:pt x="354" y="492"/>
                  <a:pt x="363" y="493"/>
                </a:cubicBezTo>
                <a:cubicBezTo>
                  <a:pt x="374" y="495"/>
                  <a:pt x="378" y="504"/>
                  <a:pt x="378" y="504"/>
                </a:cubicBezTo>
                <a:cubicBezTo>
                  <a:pt x="378" y="505"/>
                  <a:pt x="378" y="505"/>
                  <a:pt x="378" y="505"/>
                </a:cubicBezTo>
                <a:cubicBezTo>
                  <a:pt x="379" y="503"/>
                  <a:pt x="382" y="500"/>
                  <a:pt x="381" y="497"/>
                </a:cubicBezTo>
                <a:cubicBezTo>
                  <a:pt x="379" y="494"/>
                  <a:pt x="376" y="490"/>
                  <a:pt x="376" y="490"/>
                </a:cubicBezTo>
                <a:cubicBezTo>
                  <a:pt x="371" y="489"/>
                  <a:pt x="371" y="489"/>
                  <a:pt x="371" y="489"/>
                </a:cubicBezTo>
                <a:cubicBezTo>
                  <a:pt x="374" y="485"/>
                  <a:pt x="374" y="485"/>
                  <a:pt x="374" y="485"/>
                </a:cubicBezTo>
                <a:cubicBezTo>
                  <a:pt x="373" y="484"/>
                  <a:pt x="373" y="484"/>
                  <a:pt x="373" y="484"/>
                </a:cubicBezTo>
                <a:cubicBezTo>
                  <a:pt x="369" y="484"/>
                  <a:pt x="369" y="484"/>
                  <a:pt x="369" y="484"/>
                </a:cubicBezTo>
                <a:cubicBezTo>
                  <a:pt x="366" y="468"/>
                  <a:pt x="366" y="468"/>
                  <a:pt x="366" y="468"/>
                </a:cubicBezTo>
                <a:cubicBezTo>
                  <a:pt x="369" y="467"/>
                  <a:pt x="369" y="467"/>
                  <a:pt x="369" y="467"/>
                </a:cubicBezTo>
                <a:cubicBezTo>
                  <a:pt x="371" y="474"/>
                  <a:pt x="371" y="474"/>
                  <a:pt x="371" y="474"/>
                </a:cubicBezTo>
                <a:cubicBezTo>
                  <a:pt x="375" y="481"/>
                  <a:pt x="375" y="481"/>
                  <a:pt x="375" y="481"/>
                </a:cubicBezTo>
                <a:cubicBezTo>
                  <a:pt x="378" y="477"/>
                  <a:pt x="378" y="477"/>
                  <a:pt x="378" y="477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79" y="463"/>
                  <a:pt x="379" y="463"/>
                  <a:pt x="379" y="463"/>
                </a:cubicBezTo>
                <a:cubicBezTo>
                  <a:pt x="387" y="464"/>
                  <a:pt x="387" y="464"/>
                  <a:pt x="387" y="464"/>
                </a:cubicBezTo>
                <a:cubicBezTo>
                  <a:pt x="387" y="460"/>
                  <a:pt x="387" y="460"/>
                  <a:pt x="387" y="460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402" y="449"/>
                  <a:pt x="402" y="449"/>
                  <a:pt x="402" y="44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78" y="437"/>
                  <a:pt x="381" y="432"/>
                </a:cubicBezTo>
                <a:cubicBezTo>
                  <a:pt x="382" y="427"/>
                  <a:pt x="388" y="429"/>
                  <a:pt x="388" y="429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21" y="405"/>
                  <a:pt x="421" y="405"/>
                  <a:pt x="421" y="405"/>
                </a:cubicBezTo>
                <a:cubicBezTo>
                  <a:pt x="425" y="388"/>
                  <a:pt x="425" y="388"/>
                  <a:pt x="425" y="388"/>
                </a:cubicBezTo>
                <a:cubicBezTo>
                  <a:pt x="426" y="394"/>
                  <a:pt x="426" y="394"/>
                  <a:pt x="426" y="394"/>
                </a:cubicBezTo>
                <a:cubicBezTo>
                  <a:pt x="435" y="387"/>
                  <a:pt x="435" y="387"/>
                  <a:pt x="435" y="387"/>
                </a:cubicBezTo>
                <a:cubicBezTo>
                  <a:pt x="435" y="387"/>
                  <a:pt x="437" y="388"/>
                  <a:pt x="441" y="386"/>
                </a:cubicBezTo>
                <a:cubicBezTo>
                  <a:pt x="447" y="385"/>
                  <a:pt x="447" y="367"/>
                  <a:pt x="447" y="367"/>
                </a:cubicBezTo>
                <a:cubicBezTo>
                  <a:pt x="447" y="367"/>
                  <a:pt x="447" y="381"/>
                  <a:pt x="453" y="381"/>
                </a:cubicBezTo>
                <a:cubicBezTo>
                  <a:pt x="459" y="381"/>
                  <a:pt x="470" y="384"/>
                  <a:pt x="470" y="384"/>
                </a:cubicBezTo>
                <a:cubicBezTo>
                  <a:pt x="457" y="387"/>
                  <a:pt x="457" y="387"/>
                  <a:pt x="457" y="387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37" y="393"/>
                  <a:pt x="437" y="393"/>
                  <a:pt x="437" y="393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7" y="394"/>
                  <a:pt x="447" y="394"/>
                  <a:pt x="447" y="394"/>
                </a:cubicBezTo>
                <a:cubicBezTo>
                  <a:pt x="447" y="394"/>
                  <a:pt x="463" y="392"/>
                  <a:pt x="459" y="395"/>
                </a:cubicBezTo>
                <a:cubicBezTo>
                  <a:pt x="456" y="400"/>
                  <a:pt x="445" y="405"/>
                  <a:pt x="445" y="405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9" y="402"/>
                  <a:pt x="464" y="404"/>
                </a:cubicBezTo>
                <a:cubicBezTo>
                  <a:pt x="467" y="406"/>
                  <a:pt x="472" y="411"/>
                  <a:pt x="482" y="410"/>
                </a:cubicBezTo>
                <a:cubicBezTo>
                  <a:pt x="490" y="408"/>
                  <a:pt x="499" y="402"/>
                  <a:pt x="504" y="400"/>
                </a:cubicBezTo>
                <a:cubicBezTo>
                  <a:pt x="510" y="398"/>
                  <a:pt x="526" y="398"/>
                  <a:pt x="526" y="398"/>
                </a:cubicBezTo>
                <a:cubicBezTo>
                  <a:pt x="530" y="390"/>
                  <a:pt x="530" y="390"/>
                  <a:pt x="530" y="390"/>
                </a:cubicBezTo>
                <a:cubicBezTo>
                  <a:pt x="536" y="401"/>
                  <a:pt x="536" y="401"/>
                  <a:pt x="536" y="401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0" y="409"/>
                  <a:pt x="540" y="409"/>
                  <a:pt x="540" y="409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20" y="423"/>
                  <a:pt x="520" y="423"/>
                  <a:pt x="520" y="423"/>
                </a:cubicBezTo>
                <a:cubicBezTo>
                  <a:pt x="509" y="431"/>
                  <a:pt x="509" y="431"/>
                  <a:pt x="509" y="431"/>
                </a:cubicBezTo>
                <a:cubicBezTo>
                  <a:pt x="509" y="431"/>
                  <a:pt x="512" y="436"/>
                  <a:pt x="509" y="437"/>
                </a:cubicBezTo>
                <a:cubicBezTo>
                  <a:pt x="507" y="439"/>
                  <a:pt x="503" y="440"/>
                  <a:pt x="503" y="440"/>
                </a:cubicBezTo>
                <a:cubicBezTo>
                  <a:pt x="496" y="455"/>
                  <a:pt x="496" y="455"/>
                  <a:pt x="496" y="455"/>
                </a:cubicBezTo>
                <a:cubicBezTo>
                  <a:pt x="507" y="455"/>
                  <a:pt x="507" y="455"/>
                  <a:pt x="507" y="455"/>
                </a:cubicBezTo>
                <a:cubicBezTo>
                  <a:pt x="507" y="455"/>
                  <a:pt x="510" y="449"/>
                  <a:pt x="514" y="449"/>
                </a:cubicBezTo>
                <a:cubicBezTo>
                  <a:pt x="517" y="448"/>
                  <a:pt x="521" y="450"/>
                  <a:pt x="521" y="450"/>
                </a:cubicBezTo>
                <a:cubicBezTo>
                  <a:pt x="524" y="444"/>
                  <a:pt x="524" y="444"/>
                  <a:pt x="524" y="444"/>
                </a:cubicBezTo>
                <a:cubicBezTo>
                  <a:pt x="524" y="444"/>
                  <a:pt x="522" y="451"/>
                  <a:pt x="530" y="454"/>
                </a:cubicBezTo>
                <a:cubicBezTo>
                  <a:pt x="536" y="458"/>
                  <a:pt x="537" y="452"/>
                  <a:pt x="543" y="453"/>
                </a:cubicBezTo>
                <a:cubicBezTo>
                  <a:pt x="550" y="454"/>
                  <a:pt x="555" y="464"/>
                  <a:pt x="556" y="471"/>
                </a:cubicBezTo>
                <a:cubicBezTo>
                  <a:pt x="557" y="479"/>
                  <a:pt x="558" y="487"/>
                  <a:pt x="558" y="487"/>
                </a:cubicBezTo>
                <a:cubicBezTo>
                  <a:pt x="554" y="488"/>
                  <a:pt x="554" y="488"/>
                  <a:pt x="554" y="488"/>
                </a:cubicBezTo>
                <a:cubicBezTo>
                  <a:pt x="555" y="493"/>
                  <a:pt x="555" y="493"/>
                  <a:pt x="555" y="493"/>
                </a:cubicBezTo>
                <a:cubicBezTo>
                  <a:pt x="555" y="493"/>
                  <a:pt x="564" y="500"/>
                  <a:pt x="573" y="498"/>
                </a:cubicBezTo>
                <a:cubicBezTo>
                  <a:pt x="583" y="496"/>
                  <a:pt x="594" y="485"/>
                  <a:pt x="597" y="480"/>
                </a:cubicBezTo>
                <a:cubicBezTo>
                  <a:pt x="599" y="473"/>
                  <a:pt x="596" y="468"/>
                  <a:pt x="606" y="460"/>
                </a:cubicBezTo>
                <a:cubicBezTo>
                  <a:pt x="616" y="451"/>
                  <a:pt x="618" y="450"/>
                  <a:pt x="623" y="451"/>
                </a:cubicBezTo>
                <a:cubicBezTo>
                  <a:pt x="629" y="453"/>
                  <a:pt x="627" y="446"/>
                  <a:pt x="629" y="441"/>
                </a:cubicBezTo>
                <a:cubicBezTo>
                  <a:pt x="631" y="438"/>
                  <a:pt x="635" y="438"/>
                  <a:pt x="635" y="438"/>
                </a:cubicBezTo>
                <a:cubicBezTo>
                  <a:pt x="635" y="438"/>
                  <a:pt x="631" y="424"/>
                  <a:pt x="638" y="424"/>
                </a:cubicBezTo>
                <a:cubicBezTo>
                  <a:pt x="646" y="424"/>
                  <a:pt x="647" y="432"/>
                  <a:pt x="655" y="429"/>
                </a:cubicBezTo>
                <a:cubicBezTo>
                  <a:pt x="665" y="425"/>
                  <a:pt x="663" y="421"/>
                  <a:pt x="665" y="421"/>
                </a:cubicBezTo>
                <a:cubicBezTo>
                  <a:pt x="668" y="420"/>
                  <a:pt x="680" y="418"/>
                  <a:pt x="679" y="414"/>
                </a:cubicBezTo>
                <a:cubicBezTo>
                  <a:pt x="678" y="409"/>
                  <a:pt x="671" y="406"/>
                  <a:pt x="672" y="403"/>
                </a:cubicBezTo>
                <a:cubicBezTo>
                  <a:pt x="674" y="400"/>
                  <a:pt x="681" y="398"/>
                  <a:pt x="680" y="393"/>
                </a:cubicBezTo>
                <a:cubicBezTo>
                  <a:pt x="678" y="390"/>
                  <a:pt x="669" y="390"/>
                  <a:pt x="662" y="392"/>
                </a:cubicBezTo>
                <a:cubicBezTo>
                  <a:pt x="655" y="395"/>
                  <a:pt x="655" y="402"/>
                  <a:pt x="652" y="403"/>
                </a:cubicBezTo>
                <a:cubicBezTo>
                  <a:pt x="650" y="405"/>
                  <a:pt x="646" y="400"/>
                  <a:pt x="643" y="403"/>
                </a:cubicBezTo>
                <a:cubicBezTo>
                  <a:pt x="639" y="406"/>
                  <a:pt x="639" y="417"/>
                  <a:pt x="633" y="418"/>
                </a:cubicBezTo>
                <a:cubicBezTo>
                  <a:pt x="625" y="419"/>
                  <a:pt x="608" y="419"/>
                  <a:pt x="608" y="419"/>
                </a:cubicBezTo>
                <a:cubicBezTo>
                  <a:pt x="608" y="419"/>
                  <a:pt x="614" y="411"/>
                  <a:pt x="608" y="405"/>
                </a:cubicBezTo>
                <a:cubicBezTo>
                  <a:pt x="603" y="399"/>
                  <a:pt x="590" y="400"/>
                  <a:pt x="590" y="400"/>
                </a:cubicBezTo>
                <a:cubicBezTo>
                  <a:pt x="588" y="395"/>
                  <a:pt x="588" y="395"/>
                  <a:pt x="588" y="395"/>
                </a:cubicBezTo>
                <a:cubicBezTo>
                  <a:pt x="583" y="401"/>
                  <a:pt x="583" y="401"/>
                  <a:pt x="583" y="401"/>
                </a:cubicBezTo>
                <a:cubicBezTo>
                  <a:pt x="590" y="388"/>
                  <a:pt x="590" y="388"/>
                  <a:pt x="590" y="388"/>
                </a:cubicBezTo>
                <a:cubicBezTo>
                  <a:pt x="587" y="386"/>
                  <a:pt x="587" y="386"/>
                  <a:pt x="587" y="386"/>
                </a:cubicBezTo>
                <a:cubicBezTo>
                  <a:pt x="579" y="397"/>
                  <a:pt x="579" y="397"/>
                  <a:pt x="579" y="397"/>
                </a:cubicBezTo>
                <a:cubicBezTo>
                  <a:pt x="579" y="397"/>
                  <a:pt x="584" y="386"/>
                  <a:pt x="583" y="386"/>
                </a:cubicBezTo>
                <a:cubicBezTo>
                  <a:pt x="581" y="387"/>
                  <a:pt x="576" y="389"/>
                  <a:pt x="576" y="389"/>
                </a:cubicBezTo>
                <a:cubicBezTo>
                  <a:pt x="576" y="389"/>
                  <a:pt x="571" y="387"/>
                  <a:pt x="568" y="387"/>
                </a:cubicBezTo>
                <a:cubicBezTo>
                  <a:pt x="564" y="387"/>
                  <a:pt x="562" y="391"/>
                  <a:pt x="562" y="391"/>
                </a:cubicBezTo>
                <a:cubicBezTo>
                  <a:pt x="554" y="388"/>
                  <a:pt x="554" y="388"/>
                  <a:pt x="554" y="388"/>
                </a:cubicBezTo>
                <a:cubicBezTo>
                  <a:pt x="554" y="388"/>
                  <a:pt x="549" y="392"/>
                  <a:pt x="542" y="388"/>
                </a:cubicBezTo>
                <a:cubicBezTo>
                  <a:pt x="536" y="384"/>
                  <a:pt x="538" y="381"/>
                  <a:pt x="542" y="379"/>
                </a:cubicBezTo>
                <a:cubicBezTo>
                  <a:pt x="547" y="379"/>
                  <a:pt x="553" y="385"/>
                  <a:pt x="553" y="385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3" y="372"/>
                  <a:pt x="553" y="372"/>
                  <a:pt x="553" y="372"/>
                </a:cubicBezTo>
                <a:cubicBezTo>
                  <a:pt x="562" y="378"/>
                  <a:pt x="562" y="378"/>
                  <a:pt x="562" y="378"/>
                </a:cubicBezTo>
                <a:cubicBezTo>
                  <a:pt x="572" y="377"/>
                  <a:pt x="572" y="377"/>
                  <a:pt x="572" y="377"/>
                </a:cubicBezTo>
                <a:cubicBezTo>
                  <a:pt x="574" y="385"/>
                  <a:pt x="574" y="385"/>
                  <a:pt x="574" y="385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78" y="371"/>
                  <a:pt x="578" y="371"/>
                  <a:pt x="578" y="371"/>
                </a:cubicBezTo>
                <a:cubicBezTo>
                  <a:pt x="582" y="379"/>
                  <a:pt x="582" y="379"/>
                  <a:pt x="582" y="379"/>
                </a:cubicBezTo>
                <a:cubicBezTo>
                  <a:pt x="588" y="379"/>
                  <a:pt x="588" y="379"/>
                  <a:pt x="588" y="379"/>
                </a:cubicBezTo>
                <a:cubicBezTo>
                  <a:pt x="583" y="367"/>
                  <a:pt x="583" y="367"/>
                  <a:pt x="583" y="367"/>
                </a:cubicBezTo>
                <a:cubicBezTo>
                  <a:pt x="583" y="367"/>
                  <a:pt x="592" y="369"/>
                  <a:pt x="595" y="361"/>
                </a:cubicBezTo>
                <a:cubicBezTo>
                  <a:pt x="597" y="353"/>
                  <a:pt x="594" y="348"/>
                  <a:pt x="594" y="348"/>
                </a:cubicBezTo>
                <a:cubicBezTo>
                  <a:pt x="602" y="353"/>
                  <a:pt x="602" y="353"/>
                  <a:pt x="602" y="353"/>
                </a:cubicBezTo>
                <a:cubicBezTo>
                  <a:pt x="603" y="350"/>
                  <a:pt x="603" y="350"/>
                  <a:pt x="603" y="350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2" y="336"/>
                  <a:pt x="600" y="344"/>
                  <a:pt x="606" y="343"/>
                </a:cubicBezTo>
                <a:cubicBezTo>
                  <a:pt x="613" y="342"/>
                  <a:pt x="615" y="323"/>
                  <a:pt x="622" y="323"/>
                </a:cubicBezTo>
                <a:cubicBezTo>
                  <a:pt x="629" y="323"/>
                  <a:pt x="636" y="323"/>
                  <a:pt x="638" y="321"/>
                </a:cubicBezTo>
                <a:cubicBezTo>
                  <a:pt x="640" y="319"/>
                  <a:pt x="641" y="314"/>
                  <a:pt x="641" y="314"/>
                </a:cubicBezTo>
                <a:cubicBezTo>
                  <a:pt x="649" y="306"/>
                  <a:pt x="649" y="306"/>
                  <a:pt x="649" y="306"/>
                </a:cubicBezTo>
                <a:cubicBezTo>
                  <a:pt x="657" y="308"/>
                  <a:pt x="657" y="308"/>
                  <a:pt x="657" y="308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7" y="299"/>
                  <a:pt x="657" y="299"/>
                  <a:pt x="657" y="299"/>
                </a:cubicBezTo>
                <a:cubicBezTo>
                  <a:pt x="669" y="288"/>
                  <a:pt x="669" y="288"/>
                  <a:pt x="669" y="288"/>
                </a:cubicBezTo>
                <a:cubicBezTo>
                  <a:pt x="669" y="288"/>
                  <a:pt x="676" y="288"/>
                  <a:pt x="678" y="285"/>
                </a:cubicBezTo>
                <a:cubicBezTo>
                  <a:pt x="680" y="282"/>
                  <a:pt x="674" y="273"/>
                  <a:pt x="681" y="272"/>
                </a:cubicBezTo>
                <a:cubicBezTo>
                  <a:pt x="687" y="269"/>
                  <a:pt x="690" y="271"/>
                  <a:pt x="690" y="271"/>
                </a:cubicBezTo>
                <a:cubicBezTo>
                  <a:pt x="690" y="271"/>
                  <a:pt x="706" y="267"/>
                  <a:pt x="707" y="263"/>
                </a:cubicBezTo>
                <a:cubicBezTo>
                  <a:pt x="709" y="259"/>
                  <a:pt x="706" y="253"/>
                  <a:pt x="702" y="246"/>
                </a:cubicBezTo>
                <a:cubicBezTo>
                  <a:pt x="698" y="240"/>
                  <a:pt x="698" y="227"/>
                  <a:pt x="704" y="224"/>
                </a:cubicBezTo>
                <a:cubicBezTo>
                  <a:pt x="711" y="220"/>
                  <a:pt x="716" y="217"/>
                  <a:pt x="716" y="214"/>
                </a:cubicBezTo>
                <a:cubicBezTo>
                  <a:pt x="715" y="210"/>
                  <a:pt x="714" y="205"/>
                  <a:pt x="721" y="202"/>
                </a:cubicBezTo>
                <a:cubicBezTo>
                  <a:pt x="729" y="200"/>
                  <a:pt x="756" y="197"/>
                  <a:pt x="755" y="190"/>
                </a:cubicBezTo>
                <a:cubicBezTo>
                  <a:pt x="755" y="184"/>
                  <a:pt x="750" y="180"/>
                  <a:pt x="750" y="180"/>
                </a:cubicBezTo>
                <a:cubicBezTo>
                  <a:pt x="753" y="177"/>
                  <a:pt x="753" y="177"/>
                  <a:pt x="753" y="177"/>
                </a:cubicBezTo>
                <a:cubicBezTo>
                  <a:pt x="752" y="163"/>
                  <a:pt x="752" y="163"/>
                  <a:pt x="752" y="163"/>
                </a:cubicBezTo>
                <a:cubicBezTo>
                  <a:pt x="747" y="162"/>
                  <a:pt x="747" y="162"/>
                  <a:pt x="747" y="162"/>
                </a:cubicBezTo>
                <a:cubicBezTo>
                  <a:pt x="747" y="162"/>
                  <a:pt x="751" y="154"/>
                  <a:pt x="744" y="150"/>
                </a:cubicBezTo>
                <a:cubicBezTo>
                  <a:pt x="737" y="146"/>
                  <a:pt x="731" y="147"/>
                  <a:pt x="731" y="147"/>
                </a:cubicBezTo>
                <a:cubicBezTo>
                  <a:pt x="731" y="132"/>
                  <a:pt x="731" y="132"/>
                  <a:pt x="731" y="132"/>
                </a:cubicBezTo>
                <a:cubicBezTo>
                  <a:pt x="740" y="129"/>
                  <a:pt x="740" y="129"/>
                  <a:pt x="740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23" y="125"/>
                  <a:pt x="723" y="125"/>
                  <a:pt x="723" y="125"/>
                </a:cubicBezTo>
                <a:cubicBezTo>
                  <a:pt x="723" y="119"/>
                  <a:pt x="723" y="119"/>
                  <a:pt x="723" y="119"/>
                </a:cubicBezTo>
                <a:cubicBezTo>
                  <a:pt x="723" y="119"/>
                  <a:pt x="736" y="109"/>
                  <a:pt x="734" y="101"/>
                </a:cubicBezTo>
                <a:cubicBezTo>
                  <a:pt x="731" y="92"/>
                  <a:pt x="725" y="89"/>
                  <a:pt x="725" y="89"/>
                </a:cubicBezTo>
                <a:cubicBezTo>
                  <a:pt x="725" y="78"/>
                  <a:pt x="725" y="78"/>
                  <a:pt x="725" y="78"/>
                </a:cubicBezTo>
                <a:cubicBezTo>
                  <a:pt x="719" y="78"/>
                  <a:pt x="719" y="78"/>
                  <a:pt x="719" y="78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7" y="85"/>
                  <a:pt x="711" y="87"/>
                  <a:pt x="706" y="85"/>
                </a:cubicBezTo>
                <a:cubicBezTo>
                  <a:pt x="702" y="83"/>
                  <a:pt x="700" y="79"/>
                  <a:pt x="700" y="79"/>
                </a:cubicBezTo>
                <a:cubicBezTo>
                  <a:pt x="693" y="79"/>
                  <a:pt x="693" y="79"/>
                  <a:pt x="693" y="79"/>
                </a:cubicBezTo>
                <a:cubicBezTo>
                  <a:pt x="691" y="83"/>
                  <a:pt x="691" y="83"/>
                  <a:pt x="691" y="83"/>
                </a:cubicBezTo>
                <a:cubicBezTo>
                  <a:pt x="691" y="83"/>
                  <a:pt x="686" y="84"/>
                  <a:pt x="685" y="82"/>
                </a:cubicBezTo>
                <a:cubicBezTo>
                  <a:pt x="684" y="79"/>
                  <a:pt x="681" y="75"/>
                  <a:pt x="681" y="75"/>
                </a:cubicBezTo>
                <a:cubicBezTo>
                  <a:pt x="676" y="76"/>
                  <a:pt x="676" y="76"/>
                  <a:pt x="676" y="76"/>
                </a:cubicBezTo>
                <a:cubicBezTo>
                  <a:pt x="674" y="84"/>
                  <a:pt x="674" y="84"/>
                  <a:pt x="674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56" y="78"/>
                  <a:pt x="656" y="78"/>
                  <a:pt x="656" y="78"/>
                </a:cubicBezTo>
                <a:cubicBezTo>
                  <a:pt x="652" y="84"/>
                  <a:pt x="652" y="84"/>
                  <a:pt x="652" y="84"/>
                </a:cubicBezTo>
                <a:cubicBezTo>
                  <a:pt x="637" y="79"/>
                  <a:pt x="637" y="79"/>
                  <a:pt x="637" y="79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29" y="89"/>
                  <a:pt x="629" y="89"/>
                  <a:pt x="629" y="89"/>
                </a:cubicBezTo>
                <a:cubicBezTo>
                  <a:pt x="619" y="89"/>
                  <a:pt x="619" y="89"/>
                  <a:pt x="619" y="89"/>
                </a:cubicBezTo>
                <a:cubicBezTo>
                  <a:pt x="609" y="79"/>
                  <a:pt x="609" y="79"/>
                  <a:pt x="609" y="79"/>
                </a:cubicBezTo>
                <a:cubicBezTo>
                  <a:pt x="608" y="75"/>
                  <a:pt x="608" y="75"/>
                  <a:pt x="608" y="75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599" y="69"/>
                  <a:pt x="599" y="69"/>
                  <a:pt x="599" y="69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80"/>
                  <a:pt x="578" y="84"/>
                  <a:pt x="576" y="87"/>
                </a:cubicBezTo>
                <a:cubicBezTo>
                  <a:pt x="575" y="91"/>
                  <a:pt x="572" y="98"/>
                  <a:pt x="572" y="98"/>
                </a:cubicBezTo>
                <a:cubicBezTo>
                  <a:pt x="567" y="96"/>
                  <a:pt x="567" y="96"/>
                  <a:pt x="567" y="96"/>
                </a:cubicBezTo>
                <a:cubicBezTo>
                  <a:pt x="566" y="91"/>
                  <a:pt x="566" y="91"/>
                  <a:pt x="566" y="91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59" y="91"/>
                  <a:pt x="559" y="95"/>
                  <a:pt x="556" y="95"/>
                </a:cubicBezTo>
                <a:cubicBezTo>
                  <a:pt x="553" y="95"/>
                  <a:pt x="553" y="88"/>
                  <a:pt x="548" y="89"/>
                </a:cubicBezTo>
                <a:cubicBezTo>
                  <a:pt x="542" y="90"/>
                  <a:pt x="541" y="92"/>
                  <a:pt x="535" y="96"/>
                </a:cubicBezTo>
                <a:cubicBezTo>
                  <a:pt x="530" y="101"/>
                  <a:pt x="514" y="89"/>
                  <a:pt x="514" y="89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3" y="68"/>
                  <a:pt x="506" y="60"/>
                  <a:pt x="505" y="60"/>
                </a:cubicBezTo>
                <a:cubicBezTo>
                  <a:pt x="504" y="60"/>
                  <a:pt x="500" y="59"/>
                  <a:pt x="500" y="59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3"/>
                  <a:pt x="494" y="54"/>
                  <a:pt x="489" y="54"/>
                </a:cubicBezTo>
                <a:cubicBezTo>
                  <a:pt x="484" y="54"/>
                  <a:pt x="474" y="64"/>
                  <a:pt x="474" y="64"/>
                </a:cubicBezTo>
                <a:cubicBezTo>
                  <a:pt x="468" y="60"/>
                  <a:pt x="468" y="60"/>
                  <a:pt x="468" y="60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55" y="56"/>
                  <a:pt x="455" y="56"/>
                  <a:pt x="455" y="56"/>
                </a:cubicBezTo>
                <a:cubicBezTo>
                  <a:pt x="450" y="56"/>
                  <a:pt x="450" y="56"/>
                  <a:pt x="450" y="56"/>
                </a:cubicBezTo>
                <a:cubicBezTo>
                  <a:pt x="450" y="56"/>
                  <a:pt x="452" y="48"/>
                  <a:pt x="447" y="45"/>
                </a:cubicBezTo>
                <a:cubicBezTo>
                  <a:pt x="442" y="41"/>
                  <a:pt x="439" y="40"/>
                  <a:pt x="439" y="40"/>
                </a:cubicBezTo>
                <a:cubicBezTo>
                  <a:pt x="439" y="40"/>
                  <a:pt x="457" y="36"/>
                  <a:pt x="454" y="30"/>
                </a:cubicBezTo>
                <a:cubicBezTo>
                  <a:pt x="451" y="26"/>
                  <a:pt x="439" y="25"/>
                  <a:pt x="435" y="20"/>
                </a:cubicBezTo>
                <a:cubicBezTo>
                  <a:pt x="431" y="14"/>
                  <a:pt x="431" y="7"/>
                  <a:pt x="431" y="7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6"/>
                  <a:pt x="423" y="0"/>
                  <a:pt x="415" y="0"/>
                </a:cubicBezTo>
                <a:cubicBezTo>
                  <a:pt x="407" y="1"/>
                  <a:pt x="407" y="7"/>
                  <a:pt x="407" y="7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7"/>
                  <a:pt x="388" y="19"/>
                  <a:pt x="384" y="20"/>
                </a:cubicBezTo>
                <a:cubicBezTo>
                  <a:pt x="379" y="21"/>
                  <a:pt x="362" y="20"/>
                  <a:pt x="362" y="20"/>
                </a:cubicBezTo>
                <a:cubicBezTo>
                  <a:pt x="362" y="20"/>
                  <a:pt x="363" y="35"/>
                  <a:pt x="358" y="38"/>
                </a:cubicBezTo>
                <a:cubicBezTo>
                  <a:pt x="355" y="41"/>
                  <a:pt x="348" y="40"/>
                  <a:pt x="344" y="40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48" y="50"/>
                  <a:pt x="348" y="50"/>
                  <a:pt x="348" y="50"/>
                </a:cubicBezTo>
                <a:lnTo>
                  <a:pt x="338" y="50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8" name="Freeform 162" descr="© INSCALE GmbH, 18.06.2010"/>
          <p:cNvSpPr>
            <a:spLocks noEditPoints="1"/>
          </p:cNvSpPr>
          <p:nvPr/>
        </p:nvSpPr>
        <p:spPr bwMode="auto">
          <a:xfrm>
            <a:off x="3265533" y="1544138"/>
            <a:ext cx="643074" cy="530693"/>
          </a:xfrm>
          <a:custGeom>
            <a:avLst/>
            <a:gdLst/>
            <a:ahLst/>
            <a:cxnLst>
              <a:cxn ang="0">
                <a:pos x="273" y="136"/>
              </a:cxn>
              <a:cxn ang="0">
                <a:pos x="262" y="113"/>
              </a:cxn>
              <a:cxn ang="0">
                <a:pos x="268" y="98"/>
              </a:cxn>
              <a:cxn ang="0">
                <a:pos x="252" y="81"/>
              </a:cxn>
              <a:cxn ang="0">
                <a:pos x="229" y="89"/>
              </a:cxn>
              <a:cxn ang="0">
                <a:pos x="206" y="89"/>
              </a:cxn>
              <a:cxn ang="0">
                <a:pos x="189" y="71"/>
              </a:cxn>
              <a:cxn ang="0">
                <a:pos x="178" y="102"/>
              </a:cxn>
              <a:cxn ang="0">
                <a:pos x="177" y="75"/>
              </a:cxn>
              <a:cxn ang="0">
                <a:pos x="170" y="63"/>
              </a:cxn>
              <a:cxn ang="0">
                <a:pos x="144" y="81"/>
              </a:cxn>
              <a:cxn ang="0">
                <a:pos x="141" y="52"/>
              </a:cxn>
              <a:cxn ang="0">
                <a:pos x="133" y="54"/>
              </a:cxn>
              <a:cxn ang="0">
                <a:pos x="115" y="81"/>
              </a:cxn>
              <a:cxn ang="0">
                <a:pos x="110" y="75"/>
              </a:cxn>
              <a:cxn ang="0">
                <a:pos x="95" y="81"/>
              </a:cxn>
              <a:cxn ang="0">
                <a:pos x="90" y="75"/>
              </a:cxn>
              <a:cxn ang="0">
                <a:pos x="92" y="54"/>
              </a:cxn>
              <a:cxn ang="0">
                <a:pos x="109" y="44"/>
              </a:cxn>
              <a:cxn ang="0">
                <a:pos x="104" y="23"/>
              </a:cxn>
              <a:cxn ang="0">
                <a:pos x="97" y="10"/>
              </a:cxn>
              <a:cxn ang="0">
                <a:pos x="81" y="5"/>
              </a:cxn>
              <a:cxn ang="0">
                <a:pos x="88" y="13"/>
              </a:cxn>
              <a:cxn ang="0">
                <a:pos x="87" y="29"/>
              </a:cxn>
              <a:cxn ang="0">
                <a:pos x="79" y="32"/>
              </a:cxn>
              <a:cxn ang="0">
                <a:pos x="73" y="27"/>
              </a:cxn>
              <a:cxn ang="0">
                <a:pos x="71" y="13"/>
              </a:cxn>
              <a:cxn ang="0">
                <a:pos x="53" y="22"/>
              </a:cxn>
              <a:cxn ang="0">
                <a:pos x="57" y="38"/>
              </a:cxn>
              <a:cxn ang="0">
                <a:pos x="38" y="23"/>
              </a:cxn>
              <a:cxn ang="0">
                <a:pos x="30" y="36"/>
              </a:cxn>
              <a:cxn ang="0">
                <a:pos x="30" y="49"/>
              </a:cxn>
              <a:cxn ang="0">
                <a:pos x="60" y="50"/>
              </a:cxn>
              <a:cxn ang="0">
                <a:pos x="72" y="64"/>
              </a:cxn>
              <a:cxn ang="0">
                <a:pos x="72" y="75"/>
              </a:cxn>
              <a:cxn ang="0">
                <a:pos x="69" y="87"/>
              </a:cxn>
              <a:cxn ang="0">
                <a:pos x="45" y="87"/>
              </a:cxn>
              <a:cxn ang="0">
                <a:pos x="31" y="83"/>
              </a:cxn>
              <a:cxn ang="0">
                <a:pos x="4" y="84"/>
              </a:cxn>
              <a:cxn ang="0">
                <a:pos x="34" y="97"/>
              </a:cxn>
              <a:cxn ang="0">
                <a:pos x="36" y="117"/>
              </a:cxn>
              <a:cxn ang="0">
                <a:pos x="48" y="121"/>
              </a:cxn>
              <a:cxn ang="0">
                <a:pos x="36" y="132"/>
              </a:cxn>
              <a:cxn ang="0">
                <a:pos x="36" y="141"/>
              </a:cxn>
              <a:cxn ang="0">
                <a:pos x="14" y="149"/>
              </a:cxn>
              <a:cxn ang="0">
                <a:pos x="0" y="154"/>
              </a:cxn>
              <a:cxn ang="0">
                <a:pos x="28" y="168"/>
              </a:cxn>
              <a:cxn ang="0">
                <a:pos x="45" y="177"/>
              </a:cxn>
              <a:cxn ang="0">
                <a:pos x="55" y="194"/>
              </a:cxn>
              <a:cxn ang="0">
                <a:pos x="79" y="224"/>
              </a:cxn>
              <a:cxn ang="0">
                <a:pos x="123" y="221"/>
              </a:cxn>
              <a:cxn ang="0">
                <a:pos x="155" y="227"/>
              </a:cxn>
              <a:cxn ang="0">
                <a:pos x="195" y="217"/>
              </a:cxn>
              <a:cxn ang="0">
                <a:pos x="212" y="218"/>
              </a:cxn>
              <a:cxn ang="0">
                <a:pos x="240" y="207"/>
              </a:cxn>
              <a:cxn ang="0">
                <a:pos x="243" y="194"/>
              </a:cxn>
              <a:cxn ang="0">
                <a:pos x="258" y="190"/>
              </a:cxn>
              <a:cxn ang="0">
                <a:pos x="263" y="183"/>
              </a:cxn>
              <a:cxn ang="0">
                <a:pos x="272" y="183"/>
              </a:cxn>
              <a:cxn ang="0">
                <a:pos x="278" y="173"/>
              </a:cxn>
              <a:cxn ang="0">
                <a:pos x="284" y="155"/>
              </a:cxn>
              <a:cxn ang="0">
                <a:pos x="50" y="205"/>
              </a:cxn>
            </a:cxnLst>
            <a:rect l="0" t="0" r="r" b="b"/>
            <a:pathLst>
              <a:path w="285" h="235">
                <a:moveTo>
                  <a:pt x="284" y="155"/>
                </a:moveTo>
                <a:cubicBezTo>
                  <a:pt x="280" y="156"/>
                  <a:pt x="280" y="156"/>
                  <a:pt x="280" y="156"/>
                </a:cubicBezTo>
                <a:cubicBezTo>
                  <a:pt x="280" y="153"/>
                  <a:pt x="280" y="153"/>
                  <a:pt x="280" y="153"/>
                </a:cubicBezTo>
                <a:cubicBezTo>
                  <a:pt x="279" y="153"/>
                  <a:pt x="279" y="153"/>
                  <a:pt x="279" y="153"/>
                </a:cubicBezTo>
                <a:cubicBezTo>
                  <a:pt x="281" y="150"/>
                  <a:pt x="281" y="150"/>
                  <a:pt x="281" y="150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49"/>
                  <a:pt x="275" y="147"/>
                  <a:pt x="272" y="143"/>
                </a:cubicBezTo>
                <a:cubicBezTo>
                  <a:pt x="270" y="139"/>
                  <a:pt x="273" y="136"/>
                  <a:pt x="273" y="13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59" y="130"/>
                  <a:pt x="259" y="130"/>
                  <a:pt x="259" y="130"/>
                </a:cubicBezTo>
                <a:cubicBezTo>
                  <a:pt x="259" y="130"/>
                  <a:pt x="260" y="128"/>
                  <a:pt x="262" y="128"/>
                </a:cubicBezTo>
                <a:cubicBezTo>
                  <a:pt x="264" y="127"/>
                  <a:pt x="265" y="127"/>
                  <a:pt x="269" y="124"/>
                </a:cubicBezTo>
                <a:cubicBezTo>
                  <a:pt x="273" y="122"/>
                  <a:pt x="272" y="116"/>
                  <a:pt x="271" y="115"/>
                </a:cubicBezTo>
                <a:cubicBezTo>
                  <a:pt x="270" y="113"/>
                  <a:pt x="268" y="115"/>
                  <a:pt x="265" y="115"/>
                </a:cubicBezTo>
                <a:cubicBezTo>
                  <a:pt x="264" y="115"/>
                  <a:pt x="262" y="113"/>
                  <a:pt x="262" y="113"/>
                </a:cubicBezTo>
                <a:cubicBezTo>
                  <a:pt x="262" y="113"/>
                  <a:pt x="263" y="112"/>
                  <a:pt x="263" y="110"/>
                </a:cubicBezTo>
                <a:cubicBezTo>
                  <a:pt x="263" y="108"/>
                  <a:pt x="260" y="107"/>
                  <a:pt x="260" y="107"/>
                </a:cubicBezTo>
                <a:cubicBezTo>
                  <a:pt x="260" y="107"/>
                  <a:pt x="269" y="106"/>
                  <a:pt x="270" y="105"/>
                </a:cubicBezTo>
                <a:cubicBezTo>
                  <a:pt x="271" y="102"/>
                  <a:pt x="271" y="99"/>
                  <a:pt x="271" y="99"/>
                </a:cubicBezTo>
                <a:cubicBezTo>
                  <a:pt x="284" y="97"/>
                  <a:pt x="284" y="97"/>
                  <a:pt x="284" y="97"/>
                </a:cubicBezTo>
                <a:cubicBezTo>
                  <a:pt x="284" y="97"/>
                  <a:pt x="280" y="96"/>
                  <a:pt x="278" y="96"/>
                </a:cubicBezTo>
                <a:cubicBezTo>
                  <a:pt x="277" y="95"/>
                  <a:pt x="279" y="94"/>
                  <a:pt x="276" y="93"/>
                </a:cubicBezTo>
                <a:cubicBezTo>
                  <a:pt x="274" y="92"/>
                  <a:pt x="270" y="97"/>
                  <a:pt x="268" y="98"/>
                </a:cubicBezTo>
                <a:cubicBezTo>
                  <a:pt x="264" y="99"/>
                  <a:pt x="265" y="96"/>
                  <a:pt x="262" y="97"/>
                </a:cubicBezTo>
                <a:cubicBezTo>
                  <a:pt x="258" y="97"/>
                  <a:pt x="259" y="101"/>
                  <a:pt x="258" y="102"/>
                </a:cubicBezTo>
                <a:cubicBezTo>
                  <a:pt x="257" y="102"/>
                  <a:pt x="256" y="99"/>
                  <a:pt x="256" y="97"/>
                </a:cubicBezTo>
                <a:cubicBezTo>
                  <a:pt x="255" y="96"/>
                  <a:pt x="253" y="95"/>
                  <a:pt x="253" y="95"/>
                </a:cubicBezTo>
                <a:cubicBezTo>
                  <a:pt x="254" y="93"/>
                  <a:pt x="254" y="93"/>
                  <a:pt x="254" y="93"/>
                </a:cubicBezTo>
                <a:cubicBezTo>
                  <a:pt x="252" y="92"/>
                  <a:pt x="252" y="92"/>
                  <a:pt x="252" y="92"/>
                </a:cubicBezTo>
                <a:cubicBezTo>
                  <a:pt x="252" y="92"/>
                  <a:pt x="255" y="90"/>
                  <a:pt x="256" y="86"/>
                </a:cubicBezTo>
                <a:cubicBezTo>
                  <a:pt x="258" y="84"/>
                  <a:pt x="252" y="81"/>
                  <a:pt x="252" y="81"/>
                </a:cubicBezTo>
                <a:cubicBezTo>
                  <a:pt x="252" y="81"/>
                  <a:pt x="255" y="79"/>
                  <a:pt x="253" y="74"/>
                </a:cubicBezTo>
                <a:cubicBezTo>
                  <a:pt x="251" y="69"/>
                  <a:pt x="245" y="74"/>
                  <a:pt x="245" y="74"/>
                </a:cubicBezTo>
                <a:cubicBezTo>
                  <a:pt x="245" y="74"/>
                  <a:pt x="242" y="69"/>
                  <a:pt x="240" y="69"/>
                </a:cubicBezTo>
                <a:cubicBezTo>
                  <a:pt x="238" y="69"/>
                  <a:pt x="238" y="75"/>
                  <a:pt x="238" y="77"/>
                </a:cubicBezTo>
                <a:cubicBezTo>
                  <a:pt x="238" y="79"/>
                  <a:pt x="236" y="80"/>
                  <a:pt x="236" y="80"/>
                </a:cubicBezTo>
                <a:cubicBezTo>
                  <a:pt x="236" y="80"/>
                  <a:pt x="236" y="86"/>
                  <a:pt x="235" y="89"/>
                </a:cubicBezTo>
                <a:cubicBezTo>
                  <a:pt x="232" y="90"/>
                  <a:pt x="230" y="90"/>
                  <a:pt x="230" y="90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6" y="89"/>
                  <a:pt x="226" y="89"/>
                  <a:pt x="226" y="89"/>
                </a:cubicBezTo>
                <a:cubicBezTo>
                  <a:pt x="226" y="89"/>
                  <a:pt x="224" y="90"/>
                  <a:pt x="223" y="91"/>
                </a:cubicBezTo>
                <a:cubicBezTo>
                  <a:pt x="222" y="91"/>
                  <a:pt x="219" y="89"/>
                  <a:pt x="219" y="89"/>
                </a:cubicBezTo>
                <a:cubicBezTo>
                  <a:pt x="220" y="84"/>
                  <a:pt x="220" y="84"/>
                  <a:pt x="220" y="84"/>
                </a:cubicBezTo>
                <a:cubicBezTo>
                  <a:pt x="220" y="84"/>
                  <a:pt x="217" y="81"/>
                  <a:pt x="214" y="82"/>
                </a:cubicBezTo>
                <a:cubicBezTo>
                  <a:pt x="210" y="82"/>
                  <a:pt x="210" y="84"/>
                  <a:pt x="210" y="86"/>
                </a:cubicBezTo>
                <a:cubicBezTo>
                  <a:pt x="209" y="87"/>
                  <a:pt x="206" y="87"/>
                  <a:pt x="206" y="87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203" y="93"/>
                  <a:pt x="203" y="93"/>
                  <a:pt x="203" y="93"/>
                </a:cubicBezTo>
                <a:cubicBezTo>
                  <a:pt x="203" y="93"/>
                  <a:pt x="202" y="91"/>
                  <a:pt x="199" y="90"/>
                </a:cubicBezTo>
                <a:cubicBezTo>
                  <a:pt x="198" y="89"/>
                  <a:pt x="197" y="90"/>
                  <a:pt x="197" y="9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9" y="71"/>
                  <a:pt x="184" y="71"/>
                  <a:pt x="183" y="78"/>
                </a:cubicBezTo>
                <a:cubicBezTo>
                  <a:pt x="181" y="84"/>
                  <a:pt x="183" y="85"/>
                  <a:pt x="183" y="8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102"/>
                  <a:pt x="178" y="102"/>
                  <a:pt x="178" y="102"/>
                </a:cubicBezTo>
                <a:cubicBezTo>
                  <a:pt x="176" y="105"/>
                  <a:pt x="176" y="105"/>
                  <a:pt x="176" y="105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77" y="98"/>
                  <a:pt x="177" y="96"/>
                  <a:pt x="178" y="95"/>
                </a:cubicBezTo>
                <a:cubicBezTo>
                  <a:pt x="179" y="94"/>
                  <a:pt x="179" y="92"/>
                  <a:pt x="179" y="92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5" y="81"/>
                  <a:pt x="175" y="80"/>
                </a:cubicBezTo>
                <a:cubicBezTo>
                  <a:pt x="175" y="78"/>
                  <a:pt x="177" y="77"/>
                  <a:pt x="177" y="75"/>
                </a:cubicBezTo>
                <a:cubicBezTo>
                  <a:pt x="178" y="74"/>
                  <a:pt x="177" y="71"/>
                  <a:pt x="177" y="71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4"/>
                  <a:pt x="175" y="64"/>
                  <a:pt x="175" y="64"/>
                </a:cubicBezTo>
                <a:cubicBezTo>
                  <a:pt x="172" y="66"/>
                  <a:pt x="172" y="66"/>
                  <a:pt x="172" y="66"/>
                </a:cubicBezTo>
                <a:cubicBezTo>
                  <a:pt x="172" y="66"/>
                  <a:pt x="173" y="63"/>
                  <a:pt x="170" y="63"/>
                </a:cubicBezTo>
                <a:cubicBezTo>
                  <a:pt x="167" y="62"/>
                  <a:pt x="166" y="66"/>
                  <a:pt x="164" y="66"/>
                </a:cubicBezTo>
                <a:cubicBezTo>
                  <a:pt x="162" y="67"/>
                  <a:pt x="161" y="65"/>
                  <a:pt x="159" y="64"/>
                </a:cubicBezTo>
                <a:cubicBezTo>
                  <a:pt x="156" y="64"/>
                  <a:pt x="155" y="67"/>
                  <a:pt x="155" y="68"/>
                </a:cubicBezTo>
                <a:cubicBezTo>
                  <a:pt x="154" y="69"/>
                  <a:pt x="153" y="68"/>
                  <a:pt x="150" y="70"/>
                </a:cubicBezTo>
                <a:cubicBezTo>
                  <a:pt x="149" y="73"/>
                  <a:pt x="151" y="76"/>
                  <a:pt x="150" y="79"/>
                </a:cubicBezTo>
                <a:cubicBezTo>
                  <a:pt x="149" y="82"/>
                  <a:pt x="145" y="83"/>
                  <a:pt x="145" y="83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43" y="75"/>
                  <a:pt x="143" y="73"/>
                </a:cubicBezTo>
                <a:cubicBezTo>
                  <a:pt x="144" y="71"/>
                  <a:pt x="141" y="69"/>
                  <a:pt x="141" y="69"/>
                </a:cubicBezTo>
                <a:cubicBezTo>
                  <a:pt x="141" y="69"/>
                  <a:pt x="141" y="66"/>
                  <a:pt x="142" y="64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42" y="59"/>
                  <a:pt x="143" y="57"/>
                  <a:pt x="143" y="54"/>
                </a:cubicBezTo>
                <a:cubicBezTo>
                  <a:pt x="143" y="53"/>
                  <a:pt x="141" y="52"/>
                  <a:pt x="141" y="52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1" y="59"/>
                  <a:pt x="130" y="63"/>
                  <a:pt x="128" y="66"/>
                </a:cubicBezTo>
                <a:cubicBezTo>
                  <a:pt x="126" y="70"/>
                  <a:pt x="126" y="76"/>
                  <a:pt x="126" y="76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82"/>
                  <a:pt x="114" y="85"/>
                  <a:pt x="112" y="85"/>
                </a:cubicBezTo>
                <a:cubicBezTo>
                  <a:pt x="110" y="84"/>
                  <a:pt x="113" y="79"/>
                  <a:pt x="113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4" y="75"/>
                  <a:pt x="102" y="77"/>
                  <a:pt x="102" y="77"/>
                </a:cubicBezTo>
                <a:cubicBezTo>
                  <a:pt x="102" y="77"/>
                  <a:pt x="101" y="78"/>
                  <a:pt x="100" y="80"/>
                </a:cubicBezTo>
                <a:cubicBezTo>
                  <a:pt x="99" y="82"/>
                  <a:pt x="98" y="89"/>
                  <a:pt x="98" y="89"/>
                </a:cubicBezTo>
                <a:cubicBezTo>
                  <a:pt x="96" y="87"/>
                  <a:pt x="96" y="87"/>
                  <a:pt x="96" y="87"/>
                </a:cubicBezTo>
                <a:cubicBezTo>
                  <a:pt x="97" y="83"/>
                  <a:pt x="97" y="83"/>
                  <a:pt x="97" y="83"/>
                </a:cubicBezTo>
                <a:cubicBezTo>
                  <a:pt x="98" y="80"/>
                  <a:pt x="98" y="80"/>
                  <a:pt x="98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94" y="86"/>
                  <a:pt x="94" y="86"/>
                  <a:pt x="94" y="86"/>
                </a:cubicBezTo>
                <a:cubicBezTo>
                  <a:pt x="94" y="86"/>
                  <a:pt x="92" y="89"/>
                  <a:pt x="91" y="90"/>
                </a:cubicBezTo>
                <a:cubicBezTo>
                  <a:pt x="90" y="91"/>
                  <a:pt x="90" y="95"/>
                  <a:pt x="90" y="95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2"/>
                  <a:pt x="89" y="89"/>
                </a:cubicBezTo>
                <a:cubicBezTo>
                  <a:pt x="89" y="85"/>
                  <a:pt x="93" y="82"/>
                  <a:pt x="93" y="82"/>
                </a:cubicBezTo>
                <a:cubicBezTo>
                  <a:pt x="94" y="76"/>
                  <a:pt x="94" y="76"/>
                  <a:pt x="94" y="76"/>
                </a:cubicBezTo>
                <a:cubicBezTo>
                  <a:pt x="90" y="75"/>
                  <a:pt x="90" y="75"/>
                  <a:pt x="90" y="75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69"/>
                  <a:pt x="96" y="69"/>
                  <a:pt x="96" y="69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7"/>
                  <a:pt x="95" y="67"/>
                  <a:pt x="95" y="67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2" y="64"/>
                  <a:pt x="91" y="62"/>
                </a:cubicBezTo>
                <a:cubicBezTo>
                  <a:pt x="90" y="60"/>
                  <a:pt x="91" y="60"/>
                  <a:pt x="92" y="59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9"/>
                  <a:pt x="94" y="60"/>
                </a:cubicBezTo>
                <a:cubicBezTo>
                  <a:pt x="94" y="62"/>
                  <a:pt x="97" y="62"/>
                  <a:pt x="98" y="62"/>
                </a:cubicBezTo>
                <a:cubicBezTo>
                  <a:pt x="100" y="62"/>
                  <a:pt x="99" y="59"/>
                  <a:pt x="99" y="59"/>
                </a:cubicBezTo>
                <a:cubicBezTo>
                  <a:pt x="99" y="59"/>
                  <a:pt x="101" y="60"/>
                  <a:pt x="107" y="54"/>
                </a:cubicBezTo>
                <a:cubicBezTo>
                  <a:pt x="112" y="49"/>
                  <a:pt x="101" y="47"/>
                  <a:pt x="102" y="46"/>
                </a:cubicBezTo>
                <a:cubicBezTo>
                  <a:pt x="102" y="44"/>
                  <a:pt x="109" y="46"/>
                  <a:pt x="109" y="46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2" y="37"/>
                  <a:pt x="105" y="35"/>
                  <a:pt x="106" y="33"/>
                </a:cubicBezTo>
                <a:cubicBezTo>
                  <a:pt x="107" y="30"/>
                  <a:pt x="104" y="30"/>
                  <a:pt x="102" y="28"/>
                </a:cubicBezTo>
                <a:cubicBezTo>
                  <a:pt x="101" y="26"/>
                  <a:pt x="104" y="23"/>
                  <a:pt x="104" y="23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9" y="17"/>
                  <a:pt x="100" y="16"/>
                </a:cubicBezTo>
                <a:cubicBezTo>
                  <a:pt x="102" y="14"/>
                  <a:pt x="98" y="12"/>
                  <a:pt x="98" y="12"/>
                </a:cubicBezTo>
                <a:cubicBezTo>
                  <a:pt x="100" y="7"/>
                  <a:pt x="100" y="7"/>
                  <a:pt x="100" y="7"/>
                </a:cubicBezTo>
                <a:cubicBezTo>
                  <a:pt x="99" y="5"/>
                  <a:pt x="99" y="5"/>
                  <a:pt x="99" y="5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3" y="6"/>
                  <a:pt x="93" y="6"/>
                  <a:pt x="93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3"/>
                  <a:pt x="87" y="3"/>
                  <a:pt x="87" y="3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3" y="5"/>
                  <a:pt x="81" y="5"/>
                </a:cubicBezTo>
                <a:cubicBezTo>
                  <a:pt x="80" y="6"/>
                  <a:pt x="79" y="3"/>
                  <a:pt x="79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6"/>
                  <a:pt x="80" y="8"/>
                </a:cubicBezTo>
                <a:cubicBezTo>
                  <a:pt x="83" y="11"/>
                  <a:pt x="87" y="8"/>
                  <a:pt x="87" y="8"/>
                </a:cubicBezTo>
                <a:cubicBezTo>
                  <a:pt x="85" y="11"/>
                  <a:pt x="85" y="11"/>
                  <a:pt x="85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13"/>
                  <a:pt x="88" y="13"/>
                  <a:pt x="88" y="13"/>
                </a:cubicBezTo>
                <a:cubicBezTo>
                  <a:pt x="89" y="15"/>
                  <a:pt x="89" y="15"/>
                  <a:pt x="89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6"/>
                  <a:pt x="92" y="19"/>
                  <a:pt x="91" y="18"/>
                </a:cubicBezTo>
                <a:cubicBezTo>
                  <a:pt x="89" y="17"/>
                  <a:pt x="87" y="17"/>
                  <a:pt x="85" y="15"/>
                </a:cubicBezTo>
                <a:cubicBezTo>
                  <a:pt x="84" y="13"/>
                  <a:pt x="81" y="13"/>
                  <a:pt x="79" y="14"/>
                </a:cubicBezTo>
                <a:cubicBezTo>
                  <a:pt x="76" y="16"/>
                  <a:pt x="81" y="22"/>
                  <a:pt x="82" y="23"/>
                </a:cubicBezTo>
                <a:cubicBezTo>
                  <a:pt x="83" y="24"/>
                  <a:pt x="87" y="29"/>
                  <a:pt x="87" y="29"/>
                </a:cubicBezTo>
                <a:cubicBezTo>
                  <a:pt x="87" y="29"/>
                  <a:pt x="84" y="30"/>
                  <a:pt x="83" y="31"/>
                </a:cubicBezTo>
                <a:cubicBezTo>
                  <a:pt x="82" y="32"/>
                  <a:pt x="83" y="34"/>
                  <a:pt x="82" y="37"/>
                </a:cubicBezTo>
                <a:cubicBezTo>
                  <a:pt x="82" y="41"/>
                  <a:pt x="78" y="43"/>
                  <a:pt x="78" y="43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80" y="38"/>
                  <a:pt x="80" y="34"/>
                </a:cubicBezTo>
                <a:cubicBezTo>
                  <a:pt x="80" y="31"/>
                  <a:pt x="75" y="38"/>
                  <a:pt x="75" y="38"/>
                </a:cubicBezTo>
                <a:cubicBezTo>
                  <a:pt x="75" y="37"/>
                  <a:pt x="75" y="37"/>
                  <a:pt x="75" y="37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27"/>
                  <a:pt x="79" y="27"/>
                  <a:pt x="79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2" y="33"/>
                  <a:pt x="72" y="33"/>
                  <a:pt x="72" y="33"/>
                </a:cubicBezTo>
                <a:cubicBezTo>
                  <a:pt x="74" y="29"/>
                  <a:pt x="74" y="29"/>
                  <a:pt x="7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68" y="27"/>
                  <a:pt x="68" y="27"/>
                  <a:pt x="68" y="27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0"/>
                  <a:pt x="69" y="22"/>
                  <a:pt x="68" y="21"/>
                </a:cubicBezTo>
                <a:cubicBezTo>
                  <a:pt x="68" y="20"/>
                  <a:pt x="72" y="19"/>
                  <a:pt x="72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3"/>
                  <a:pt x="68" y="10"/>
                  <a:pt x="64" y="10"/>
                </a:cubicBezTo>
                <a:cubicBezTo>
                  <a:pt x="60" y="11"/>
                  <a:pt x="65" y="14"/>
                  <a:pt x="65" y="14"/>
                </a:cubicBezTo>
                <a:cubicBezTo>
                  <a:pt x="65" y="14"/>
                  <a:pt x="63" y="13"/>
                  <a:pt x="61" y="13"/>
                </a:cubicBezTo>
                <a:cubicBezTo>
                  <a:pt x="60" y="13"/>
                  <a:pt x="59" y="13"/>
                  <a:pt x="61" y="16"/>
                </a:cubicBezTo>
                <a:cubicBezTo>
                  <a:pt x="62" y="20"/>
                  <a:pt x="63" y="21"/>
                  <a:pt x="62" y="21"/>
                </a:cubicBezTo>
                <a:cubicBezTo>
                  <a:pt x="61" y="22"/>
                  <a:pt x="60" y="20"/>
                  <a:pt x="59" y="18"/>
                </a:cubicBezTo>
                <a:cubicBezTo>
                  <a:pt x="58" y="15"/>
                  <a:pt x="56" y="13"/>
                  <a:pt x="53" y="14"/>
                </a:cubicBezTo>
                <a:cubicBezTo>
                  <a:pt x="50" y="16"/>
                  <a:pt x="53" y="21"/>
                  <a:pt x="53" y="22"/>
                </a:cubicBezTo>
                <a:cubicBezTo>
                  <a:pt x="55" y="24"/>
                  <a:pt x="52" y="24"/>
                  <a:pt x="52" y="24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0" y="23"/>
                  <a:pt x="47" y="21"/>
                </a:cubicBezTo>
                <a:cubicBezTo>
                  <a:pt x="45" y="20"/>
                  <a:pt x="45" y="29"/>
                  <a:pt x="48" y="32"/>
                </a:cubicBezTo>
                <a:cubicBezTo>
                  <a:pt x="51" y="36"/>
                  <a:pt x="58" y="36"/>
                  <a:pt x="58" y="36"/>
                </a:cubicBezTo>
                <a:cubicBezTo>
                  <a:pt x="57" y="38"/>
                  <a:pt x="57" y="38"/>
                  <a:pt x="57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9"/>
                  <a:pt x="49" y="39"/>
                  <a:pt x="49" y="39"/>
                </a:cubicBezTo>
                <a:cubicBezTo>
                  <a:pt x="52" y="42"/>
                  <a:pt x="52" y="42"/>
                  <a:pt x="52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2"/>
                  <a:pt x="45" y="41"/>
                  <a:pt x="46" y="37"/>
                </a:cubicBezTo>
                <a:cubicBezTo>
                  <a:pt x="46" y="34"/>
                  <a:pt x="38" y="23"/>
                  <a:pt x="38" y="23"/>
                </a:cubicBezTo>
                <a:cubicBezTo>
                  <a:pt x="38" y="23"/>
                  <a:pt x="35" y="26"/>
                  <a:pt x="35" y="29"/>
                </a:cubicBezTo>
                <a:cubicBezTo>
                  <a:pt x="35" y="32"/>
                  <a:pt x="38" y="37"/>
                  <a:pt x="38" y="3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41"/>
                  <a:pt x="36" y="43"/>
                  <a:pt x="36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39"/>
                  <a:pt x="32" y="38"/>
                </a:cubicBezTo>
                <a:cubicBezTo>
                  <a:pt x="32" y="37"/>
                  <a:pt x="30" y="38"/>
                  <a:pt x="30" y="36"/>
                </a:cubicBezTo>
                <a:cubicBezTo>
                  <a:pt x="30" y="34"/>
                  <a:pt x="30" y="31"/>
                  <a:pt x="27" y="30"/>
                </a:cubicBezTo>
                <a:cubicBezTo>
                  <a:pt x="24" y="29"/>
                  <a:pt x="23" y="33"/>
                  <a:pt x="22" y="34"/>
                </a:cubicBezTo>
                <a:cubicBezTo>
                  <a:pt x="20" y="35"/>
                  <a:pt x="18" y="35"/>
                  <a:pt x="17" y="36"/>
                </a:cubicBezTo>
                <a:cubicBezTo>
                  <a:pt x="16" y="37"/>
                  <a:pt x="19" y="37"/>
                  <a:pt x="23" y="38"/>
                </a:cubicBezTo>
                <a:cubicBezTo>
                  <a:pt x="25" y="38"/>
                  <a:pt x="25" y="41"/>
                  <a:pt x="26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6" y="48"/>
                  <a:pt x="30" y="49"/>
                </a:cubicBezTo>
                <a:cubicBezTo>
                  <a:pt x="33" y="51"/>
                  <a:pt x="36" y="48"/>
                  <a:pt x="41" y="49"/>
                </a:cubicBezTo>
                <a:cubicBezTo>
                  <a:pt x="45" y="50"/>
                  <a:pt x="46" y="52"/>
                  <a:pt x="48" y="52"/>
                </a:cubicBezTo>
                <a:cubicBezTo>
                  <a:pt x="49" y="52"/>
                  <a:pt x="51" y="48"/>
                  <a:pt x="51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52"/>
                  <a:pt x="58" y="52"/>
                  <a:pt x="58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8"/>
                  <a:pt x="61" y="58"/>
                  <a:pt x="61" y="58"/>
                </a:cubicBezTo>
                <a:cubicBezTo>
                  <a:pt x="64" y="55"/>
                  <a:pt x="64" y="55"/>
                  <a:pt x="64" y="55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62"/>
                  <a:pt x="66" y="62"/>
                  <a:pt x="66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2" y="64"/>
                  <a:pt x="72" y="64"/>
                  <a:pt x="7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6" y="66"/>
                  <a:pt x="77" y="68"/>
                </a:cubicBezTo>
                <a:cubicBezTo>
                  <a:pt x="78" y="70"/>
                  <a:pt x="77" y="71"/>
                  <a:pt x="77" y="71"/>
                </a:cubicBezTo>
                <a:cubicBezTo>
                  <a:pt x="82" y="74"/>
                  <a:pt x="82" y="74"/>
                  <a:pt x="82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64" y="75"/>
                  <a:pt x="58" y="76"/>
                </a:cubicBezTo>
                <a:cubicBezTo>
                  <a:pt x="50" y="76"/>
                  <a:pt x="56" y="79"/>
                  <a:pt x="56" y="79"/>
                </a:cubicBezTo>
                <a:cubicBezTo>
                  <a:pt x="52" y="80"/>
                  <a:pt x="52" y="80"/>
                  <a:pt x="52" y="80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8" y="86"/>
                  <a:pt x="60" y="85"/>
                  <a:pt x="60" y="85"/>
                </a:cubicBezTo>
                <a:cubicBezTo>
                  <a:pt x="60" y="85"/>
                  <a:pt x="61" y="90"/>
                  <a:pt x="62" y="90"/>
                </a:cubicBezTo>
                <a:cubicBezTo>
                  <a:pt x="64" y="90"/>
                  <a:pt x="69" y="87"/>
                  <a:pt x="69" y="87"/>
                </a:cubicBezTo>
                <a:cubicBezTo>
                  <a:pt x="69" y="87"/>
                  <a:pt x="72" y="86"/>
                  <a:pt x="73" y="89"/>
                </a:cubicBezTo>
                <a:cubicBezTo>
                  <a:pt x="74" y="92"/>
                  <a:pt x="66" y="93"/>
                  <a:pt x="66" y="93"/>
                </a:cubicBezTo>
                <a:cubicBezTo>
                  <a:pt x="65" y="96"/>
                  <a:pt x="65" y="96"/>
                  <a:pt x="65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0" y="96"/>
                  <a:pt x="59" y="92"/>
                  <a:pt x="59" y="92"/>
                </a:cubicBezTo>
                <a:cubicBezTo>
                  <a:pt x="59" y="92"/>
                  <a:pt x="58" y="91"/>
                  <a:pt x="57" y="92"/>
                </a:cubicBezTo>
                <a:cubicBezTo>
                  <a:pt x="55" y="92"/>
                  <a:pt x="55" y="89"/>
                  <a:pt x="51" y="86"/>
                </a:cubicBezTo>
                <a:cubicBezTo>
                  <a:pt x="48" y="84"/>
                  <a:pt x="45" y="87"/>
                  <a:pt x="45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1"/>
                  <a:pt x="44" y="81"/>
                  <a:pt x="44" y="81"/>
                </a:cubicBezTo>
                <a:cubicBezTo>
                  <a:pt x="40" y="82"/>
                  <a:pt x="40" y="82"/>
                  <a:pt x="40" y="82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0" y="85"/>
                  <a:pt x="38" y="85"/>
                </a:cubicBezTo>
                <a:cubicBezTo>
                  <a:pt x="36" y="85"/>
                  <a:pt x="36" y="84"/>
                  <a:pt x="35" y="82"/>
                </a:cubicBezTo>
                <a:cubicBezTo>
                  <a:pt x="34" y="81"/>
                  <a:pt x="33" y="83"/>
                  <a:pt x="31" y="85"/>
                </a:cubicBezTo>
                <a:cubicBezTo>
                  <a:pt x="29" y="87"/>
                  <a:pt x="30" y="83"/>
                  <a:pt x="31" y="83"/>
                </a:cubicBezTo>
                <a:cubicBezTo>
                  <a:pt x="32" y="82"/>
                  <a:pt x="32" y="80"/>
                  <a:pt x="30" y="80"/>
                </a:cubicBezTo>
                <a:cubicBezTo>
                  <a:pt x="28" y="79"/>
                  <a:pt x="28" y="83"/>
                  <a:pt x="26" y="83"/>
                </a:cubicBezTo>
                <a:cubicBezTo>
                  <a:pt x="24" y="83"/>
                  <a:pt x="25" y="81"/>
                  <a:pt x="2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16" y="81"/>
                  <a:pt x="14" y="81"/>
                </a:cubicBezTo>
                <a:cubicBezTo>
                  <a:pt x="12" y="80"/>
                  <a:pt x="13" y="76"/>
                  <a:pt x="9" y="76"/>
                </a:cubicBezTo>
                <a:cubicBezTo>
                  <a:pt x="4" y="76"/>
                  <a:pt x="3" y="81"/>
                  <a:pt x="4" y="84"/>
                </a:cubicBezTo>
                <a:cubicBezTo>
                  <a:pt x="4" y="89"/>
                  <a:pt x="8" y="90"/>
                  <a:pt x="10" y="90"/>
                </a:cubicBezTo>
                <a:cubicBezTo>
                  <a:pt x="12" y="90"/>
                  <a:pt x="11" y="87"/>
                  <a:pt x="13" y="86"/>
                </a:cubicBezTo>
                <a:cubicBezTo>
                  <a:pt x="15" y="86"/>
                  <a:pt x="16" y="89"/>
                  <a:pt x="17" y="90"/>
                </a:cubicBezTo>
                <a:cubicBezTo>
                  <a:pt x="18" y="90"/>
                  <a:pt x="19" y="89"/>
                  <a:pt x="19" y="89"/>
                </a:cubicBezTo>
                <a:cubicBezTo>
                  <a:pt x="27" y="95"/>
                  <a:pt x="27" y="95"/>
                  <a:pt x="27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7"/>
                  <a:pt x="34" y="97"/>
                </a:cubicBezTo>
                <a:cubicBezTo>
                  <a:pt x="36" y="98"/>
                  <a:pt x="35" y="99"/>
                  <a:pt x="36" y="100"/>
                </a:cubicBezTo>
                <a:cubicBezTo>
                  <a:pt x="38" y="101"/>
                  <a:pt x="40" y="99"/>
                  <a:pt x="41" y="100"/>
                </a:cubicBezTo>
                <a:cubicBezTo>
                  <a:pt x="43" y="102"/>
                  <a:pt x="41" y="103"/>
                  <a:pt x="41" y="103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6" y="122"/>
                  <a:pt x="36" y="124"/>
                  <a:pt x="39" y="124"/>
                </a:cubicBezTo>
                <a:cubicBezTo>
                  <a:pt x="40" y="124"/>
                  <a:pt x="42" y="122"/>
                  <a:pt x="42" y="122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42" y="125"/>
                  <a:pt x="38" y="128"/>
                  <a:pt x="38" y="128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6"/>
                  <a:pt x="45" y="133"/>
                  <a:pt x="49" y="136"/>
                </a:cubicBezTo>
                <a:cubicBezTo>
                  <a:pt x="52" y="137"/>
                  <a:pt x="50" y="140"/>
                  <a:pt x="50" y="140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7" y="137"/>
                  <a:pt x="44" y="138"/>
                  <a:pt x="41" y="138"/>
                </a:cubicBezTo>
                <a:cubicBezTo>
                  <a:pt x="38" y="138"/>
                  <a:pt x="36" y="138"/>
                  <a:pt x="36" y="141"/>
                </a:cubicBezTo>
                <a:cubicBezTo>
                  <a:pt x="35" y="143"/>
                  <a:pt x="38" y="147"/>
                  <a:pt x="38" y="147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2" y="149"/>
                  <a:pt x="19" y="149"/>
                </a:cubicBezTo>
                <a:cubicBezTo>
                  <a:pt x="17" y="148"/>
                  <a:pt x="15" y="149"/>
                  <a:pt x="14" y="149"/>
                </a:cubicBezTo>
                <a:cubicBezTo>
                  <a:pt x="12" y="149"/>
                  <a:pt x="10" y="147"/>
                  <a:pt x="10" y="147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9" y="140"/>
                  <a:pt x="9" y="140"/>
                  <a:pt x="9" y="140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8"/>
                  <a:pt x="4" y="148"/>
                  <a:pt x="4" y="148"/>
                </a:cubicBezTo>
                <a:cubicBezTo>
                  <a:pt x="2" y="149"/>
                  <a:pt x="2" y="149"/>
                  <a:pt x="2" y="149"/>
                </a:cubicBezTo>
                <a:cubicBezTo>
                  <a:pt x="2" y="152"/>
                  <a:pt x="2" y="152"/>
                  <a:pt x="2" y="152"/>
                </a:cubicBezTo>
                <a:cubicBezTo>
                  <a:pt x="0" y="154"/>
                  <a:pt x="0" y="154"/>
                  <a:pt x="0" y="154"/>
                </a:cubicBezTo>
                <a:cubicBezTo>
                  <a:pt x="4" y="157"/>
                  <a:pt x="4" y="157"/>
                  <a:pt x="4" y="157"/>
                </a:cubicBezTo>
                <a:cubicBezTo>
                  <a:pt x="7" y="157"/>
                  <a:pt x="7" y="157"/>
                  <a:pt x="7" y="157"/>
                </a:cubicBezTo>
                <a:cubicBezTo>
                  <a:pt x="9" y="158"/>
                  <a:pt x="9" y="158"/>
                  <a:pt x="9" y="158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2" y="159"/>
                  <a:pt x="13" y="160"/>
                </a:cubicBezTo>
                <a:cubicBezTo>
                  <a:pt x="14" y="161"/>
                  <a:pt x="19" y="163"/>
                  <a:pt x="19" y="163"/>
                </a:cubicBezTo>
                <a:cubicBezTo>
                  <a:pt x="19" y="163"/>
                  <a:pt x="24" y="163"/>
                  <a:pt x="26" y="164"/>
                </a:cubicBezTo>
                <a:cubicBezTo>
                  <a:pt x="28" y="165"/>
                  <a:pt x="28" y="168"/>
                  <a:pt x="28" y="168"/>
                </a:cubicBezTo>
                <a:cubicBezTo>
                  <a:pt x="35" y="171"/>
                  <a:pt x="35" y="171"/>
                  <a:pt x="35" y="171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41" y="170"/>
                  <a:pt x="41" y="170"/>
                  <a:pt x="41" y="170"/>
                </a:cubicBezTo>
                <a:cubicBezTo>
                  <a:pt x="39" y="166"/>
                  <a:pt x="39" y="166"/>
                  <a:pt x="39" y="166"/>
                </a:cubicBezTo>
                <a:cubicBezTo>
                  <a:pt x="39" y="166"/>
                  <a:pt x="42" y="165"/>
                  <a:pt x="44" y="166"/>
                </a:cubicBezTo>
                <a:cubicBezTo>
                  <a:pt x="46" y="168"/>
                  <a:pt x="41" y="169"/>
                  <a:pt x="41" y="169"/>
                </a:cubicBezTo>
                <a:cubicBezTo>
                  <a:pt x="41" y="169"/>
                  <a:pt x="42" y="170"/>
                  <a:pt x="43" y="172"/>
                </a:cubicBezTo>
                <a:cubicBezTo>
                  <a:pt x="43" y="174"/>
                  <a:pt x="43" y="175"/>
                  <a:pt x="45" y="177"/>
                </a:cubicBezTo>
                <a:cubicBezTo>
                  <a:pt x="47" y="178"/>
                  <a:pt x="47" y="181"/>
                  <a:pt x="47" y="181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2" y="179"/>
                  <a:pt x="51" y="183"/>
                  <a:pt x="50" y="183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50" y="189"/>
                  <a:pt x="50" y="189"/>
                  <a:pt x="50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5" y="202"/>
                  <a:pt x="56" y="204"/>
                </a:cubicBezTo>
                <a:cubicBezTo>
                  <a:pt x="58" y="206"/>
                  <a:pt x="60" y="205"/>
                  <a:pt x="61" y="205"/>
                </a:cubicBezTo>
                <a:cubicBezTo>
                  <a:pt x="62" y="205"/>
                  <a:pt x="64" y="208"/>
                  <a:pt x="65" y="208"/>
                </a:cubicBezTo>
                <a:cubicBezTo>
                  <a:pt x="66" y="209"/>
                  <a:pt x="67" y="208"/>
                  <a:pt x="67" y="208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7" y="211"/>
                  <a:pt x="72" y="216"/>
                  <a:pt x="74" y="218"/>
                </a:cubicBezTo>
                <a:cubicBezTo>
                  <a:pt x="76" y="220"/>
                  <a:pt x="79" y="224"/>
                  <a:pt x="79" y="224"/>
                </a:cubicBezTo>
                <a:cubicBezTo>
                  <a:pt x="79" y="224"/>
                  <a:pt x="83" y="224"/>
                  <a:pt x="85" y="226"/>
                </a:cubicBezTo>
                <a:cubicBezTo>
                  <a:pt x="89" y="229"/>
                  <a:pt x="91" y="229"/>
                  <a:pt x="91" y="229"/>
                </a:cubicBezTo>
                <a:cubicBezTo>
                  <a:pt x="91" y="229"/>
                  <a:pt x="99" y="232"/>
                  <a:pt x="106" y="233"/>
                </a:cubicBezTo>
                <a:cubicBezTo>
                  <a:pt x="112" y="235"/>
                  <a:pt x="118" y="227"/>
                  <a:pt x="118" y="227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120" y="224"/>
                  <a:pt x="120" y="221"/>
                  <a:pt x="123" y="221"/>
                </a:cubicBezTo>
                <a:cubicBezTo>
                  <a:pt x="127" y="221"/>
                  <a:pt x="126" y="224"/>
                  <a:pt x="126" y="224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42" y="225"/>
                  <a:pt x="142" y="225"/>
                  <a:pt x="142" y="225"/>
                </a:cubicBezTo>
                <a:cubicBezTo>
                  <a:pt x="144" y="225"/>
                  <a:pt x="148" y="228"/>
                  <a:pt x="148" y="228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3" y="228"/>
                  <a:pt x="153" y="228"/>
                  <a:pt x="153" y="228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61" y="226"/>
                  <a:pt x="161" y="226"/>
                  <a:pt x="161" y="226"/>
                </a:cubicBezTo>
                <a:cubicBezTo>
                  <a:pt x="159" y="228"/>
                  <a:pt x="159" y="228"/>
                  <a:pt x="159" y="228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60" y="229"/>
                  <a:pt x="172" y="222"/>
                  <a:pt x="177" y="220"/>
                </a:cubicBezTo>
                <a:cubicBezTo>
                  <a:pt x="181" y="219"/>
                  <a:pt x="193" y="218"/>
                  <a:pt x="193" y="218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95" y="216"/>
                  <a:pt x="195" y="216"/>
                  <a:pt x="195" y="216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200" y="217"/>
                  <a:pt x="200" y="217"/>
                  <a:pt x="200" y="217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7" y="219"/>
                  <a:pt x="207" y="219"/>
                  <a:pt x="207" y="219"/>
                </a:cubicBezTo>
                <a:cubicBezTo>
                  <a:pt x="203" y="216"/>
                  <a:pt x="203" y="216"/>
                  <a:pt x="203" y="216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1"/>
                  <a:pt x="207" y="215"/>
                  <a:pt x="209" y="216"/>
                </a:cubicBezTo>
                <a:cubicBezTo>
                  <a:pt x="210" y="217"/>
                  <a:pt x="208" y="218"/>
                  <a:pt x="208" y="218"/>
                </a:cubicBezTo>
                <a:cubicBezTo>
                  <a:pt x="208" y="218"/>
                  <a:pt x="210" y="217"/>
                  <a:pt x="212" y="218"/>
                </a:cubicBezTo>
                <a:cubicBezTo>
                  <a:pt x="213" y="219"/>
                  <a:pt x="212" y="222"/>
                  <a:pt x="212" y="222"/>
                </a:cubicBezTo>
                <a:cubicBezTo>
                  <a:pt x="214" y="222"/>
                  <a:pt x="214" y="222"/>
                  <a:pt x="214" y="222"/>
                </a:cubicBezTo>
                <a:cubicBezTo>
                  <a:pt x="216" y="221"/>
                  <a:pt x="216" y="219"/>
                  <a:pt x="216" y="219"/>
                </a:cubicBezTo>
                <a:cubicBezTo>
                  <a:pt x="216" y="219"/>
                  <a:pt x="221" y="218"/>
                  <a:pt x="223" y="217"/>
                </a:cubicBezTo>
                <a:cubicBezTo>
                  <a:pt x="225" y="216"/>
                  <a:pt x="226" y="212"/>
                  <a:pt x="228" y="213"/>
                </a:cubicBezTo>
                <a:cubicBezTo>
                  <a:pt x="229" y="213"/>
                  <a:pt x="227" y="216"/>
                  <a:pt x="227" y="216"/>
                </a:cubicBezTo>
                <a:cubicBezTo>
                  <a:pt x="230" y="217"/>
                  <a:pt x="230" y="217"/>
                  <a:pt x="230" y="217"/>
                </a:cubicBezTo>
                <a:cubicBezTo>
                  <a:pt x="240" y="207"/>
                  <a:pt x="240" y="207"/>
                  <a:pt x="240" y="207"/>
                </a:cubicBezTo>
                <a:cubicBezTo>
                  <a:pt x="236" y="208"/>
                  <a:pt x="236" y="208"/>
                  <a:pt x="236" y="208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240" y="202"/>
                  <a:pt x="240" y="202"/>
                  <a:pt x="240" y="202"/>
                </a:cubicBezTo>
                <a:cubicBezTo>
                  <a:pt x="243" y="206"/>
                  <a:pt x="243" y="206"/>
                  <a:pt x="243" y="206"/>
                </a:cubicBezTo>
                <a:cubicBezTo>
                  <a:pt x="245" y="204"/>
                  <a:pt x="245" y="204"/>
                  <a:pt x="245" y="204"/>
                </a:cubicBezTo>
                <a:cubicBezTo>
                  <a:pt x="243" y="201"/>
                  <a:pt x="243" y="201"/>
                  <a:pt x="243" y="201"/>
                </a:cubicBezTo>
                <a:cubicBezTo>
                  <a:pt x="243" y="201"/>
                  <a:pt x="242" y="193"/>
                  <a:pt x="243" y="194"/>
                </a:cubicBezTo>
                <a:cubicBezTo>
                  <a:pt x="244" y="194"/>
                  <a:pt x="244" y="199"/>
                  <a:pt x="245" y="201"/>
                </a:cubicBezTo>
                <a:cubicBezTo>
                  <a:pt x="245" y="204"/>
                  <a:pt x="254" y="202"/>
                  <a:pt x="254" y="202"/>
                </a:cubicBezTo>
                <a:cubicBezTo>
                  <a:pt x="254" y="200"/>
                  <a:pt x="254" y="200"/>
                  <a:pt x="254" y="20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58" y="195"/>
                  <a:pt x="258" y="195"/>
                  <a:pt x="258" y="195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64" y="195"/>
                  <a:pt x="264" y="195"/>
                  <a:pt x="264" y="195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59" y="189"/>
                  <a:pt x="261" y="191"/>
                  <a:pt x="262" y="192"/>
                </a:cubicBezTo>
                <a:cubicBezTo>
                  <a:pt x="263" y="193"/>
                  <a:pt x="268" y="193"/>
                  <a:pt x="268" y="193"/>
                </a:cubicBezTo>
                <a:cubicBezTo>
                  <a:pt x="268" y="191"/>
                  <a:pt x="268" y="191"/>
                  <a:pt x="268" y="191"/>
                </a:cubicBezTo>
                <a:cubicBezTo>
                  <a:pt x="268" y="191"/>
                  <a:pt x="265" y="191"/>
                  <a:pt x="264" y="190"/>
                </a:cubicBezTo>
                <a:cubicBezTo>
                  <a:pt x="263" y="190"/>
                  <a:pt x="264" y="189"/>
                  <a:pt x="263" y="187"/>
                </a:cubicBezTo>
                <a:cubicBezTo>
                  <a:pt x="263" y="186"/>
                  <a:pt x="257" y="181"/>
                  <a:pt x="257" y="181"/>
                </a:cubicBezTo>
                <a:cubicBezTo>
                  <a:pt x="262" y="183"/>
                  <a:pt x="262" y="183"/>
                  <a:pt x="262" y="183"/>
                </a:cubicBezTo>
                <a:cubicBezTo>
                  <a:pt x="263" y="183"/>
                  <a:pt x="263" y="183"/>
                  <a:pt x="263" y="183"/>
                </a:cubicBezTo>
                <a:cubicBezTo>
                  <a:pt x="263" y="183"/>
                  <a:pt x="265" y="189"/>
                  <a:pt x="269" y="190"/>
                </a:cubicBezTo>
                <a:cubicBezTo>
                  <a:pt x="273" y="191"/>
                  <a:pt x="273" y="187"/>
                  <a:pt x="273" y="187"/>
                </a:cubicBezTo>
                <a:cubicBezTo>
                  <a:pt x="276" y="187"/>
                  <a:pt x="276" y="187"/>
                  <a:pt x="276" y="187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8" y="181"/>
                  <a:pt x="278" y="181"/>
                  <a:pt x="278" y="181"/>
                </a:cubicBezTo>
                <a:cubicBezTo>
                  <a:pt x="277" y="180"/>
                  <a:pt x="277" y="180"/>
                  <a:pt x="277" y="180"/>
                </a:cubicBezTo>
                <a:cubicBezTo>
                  <a:pt x="273" y="184"/>
                  <a:pt x="273" y="184"/>
                  <a:pt x="273" y="184"/>
                </a:cubicBezTo>
                <a:cubicBezTo>
                  <a:pt x="272" y="183"/>
                  <a:pt x="272" y="183"/>
                  <a:pt x="272" y="183"/>
                </a:cubicBezTo>
                <a:cubicBezTo>
                  <a:pt x="273" y="181"/>
                  <a:pt x="273" y="181"/>
                  <a:pt x="273" y="181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1" y="177"/>
                  <a:pt x="271" y="177"/>
                  <a:pt x="271" y="177"/>
                </a:cubicBezTo>
                <a:cubicBezTo>
                  <a:pt x="269" y="174"/>
                  <a:pt x="269" y="174"/>
                  <a:pt x="269" y="174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4" y="175"/>
                  <a:pt x="278" y="176"/>
                  <a:pt x="278" y="173"/>
                </a:cubicBezTo>
                <a:cubicBezTo>
                  <a:pt x="279" y="170"/>
                  <a:pt x="269" y="170"/>
                  <a:pt x="269" y="170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4" y="169"/>
                  <a:pt x="274" y="169"/>
                  <a:pt x="274" y="169"/>
                </a:cubicBezTo>
                <a:cubicBezTo>
                  <a:pt x="276" y="169"/>
                  <a:pt x="275" y="165"/>
                  <a:pt x="275" y="165"/>
                </a:cubicBezTo>
                <a:cubicBezTo>
                  <a:pt x="275" y="165"/>
                  <a:pt x="277" y="166"/>
                  <a:pt x="279" y="166"/>
                </a:cubicBezTo>
                <a:cubicBezTo>
                  <a:pt x="281" y="166"/>
                  <a:pt x="281" y="162"/>
                  <a:pt x="281" y="162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5" y="160"/>
                  <a:pt x="284" y="155"/>
                  <a:pt x="284" y="155"/>
                </a:cubicBezTo>
                <a:close/>
                <a:moveTo>
                  <a:pt x="61" y="51"/>
                </a:moveTo>
                <a:cubicBezTo>
                  <a:pt x="60" y="51"/>
                  <a:pt x="60" y="51"/>
                  <a:pt x="60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59" y="59"/>
                  <a:pt x="59" y="59"/>
                  <a:pt x="59" y="59"/>
                </a:cubicBezTo>
                <a:lnTo>
                  <a:pt x="61" y="51"/>
                </a:lnTo>
                <a:close/>
                <a:moveTo>
                  <a:pt x="48" y="210"/>
                </a:moveTo>
                <a:cubicBezTo>
                  <a:pt x="52" y="208"/>
                  <a:pt x="52" y="208"/>
                  <a:pt x="52" y="208"/>
                </a:cubicBezTo>
                <a:cubicBezTo>
                  <a:pt x="50" y="205"/>
                  <a:pt x="50" y="205"/>
                  <a:pt x="50" y="205"/>
                </a:cubicBezTo>
                <a:lnTo>
                  <a:pt x="48" y="210"/>
                </a:lnTo>
                <a:close/>
                <a:moveTo>
                  <a:pt x="122" y="222"/>
                </a:moveTo>
                <a:cubicBezTo>
                  <a:pt x="122" y="222"/>
                  <a:pt x="121" y="225"/>
                  <a:pt x="124" y="224"/>
                </a:cubicBezTo>
                <a:cubicBezTo>
                  <a:pt x="126" y="224"/>
                  <a:pt x="125" y="221"/>
                  <a:pt x="122" y="2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9" name="Freeform 163" descr="© INSCALE GmbH, 18.06.2010"/>
          <p:cNvSpPr>
            <a:spLocks noEditPoints="1"/>
          </p:cNvSpPr>
          <p:nvPr/>
        </p:nvSpPr>
        <p:spPr bwMode="auto">
          <a:xfrm>
            <a:off x="4106837" y="2463485"/>
            <a:ext cx="117065" cy="138917"/>
          </a:xfrm>
          <a:custGeom>
            <a:avLst/>
            <a:gdLst/>
            <a:ahLst/>
            <a:cxnLst>
              <a:cxn ang="0">
                <a:pos x="7" y="13"/>
              </a:cxn>
              <a:cxn ang="0">
                <a:pos x="0" y="11"/>
              </a:cxn>
              <a:cxn ang="0">
                <a:pos x="32" y="30"/>
              </a:cxn>
              <a:cxn ang="0">
                <a:pos x="29" y="30"/>
              </a:cxn>
              <a:cxn ang="0">
                <a:pos x="21" y="22"/>
              </a:cxn>
              <a:cxn ang="0">
                <a:pos x="21" y="26"/>
              </a:cxn>
              <a:cxn ang="0">
                <a:pos x="19" y="40"/>
              </a:cxn>
              <a:cxn ang="0">
                <a:pos x="21" y="37"/>
              </a:cxn>
              <a:cxn ang="0">
                <a:pos x="20" y="30"/>
              </a:cxn>
              <a:cxn ang="0">
                <a:pos x="23" y="34"/>
              </a:cxn>
              <a:cxn ang="0">
                <a:pos x="28" y="36"/>
              </a:cxn>
              <a:cxn ang="0">
                <a:pos x="20" y="30"/>
              </a:cxn>
              <a:cxn ang="0">
                <a:pos x="19" y="16"/>
              </a:cxn>
              <a:cxn ang="0">
                <a:pos x="14" y="13"/>
              </a:cxn>
              <a:cxn ang="0">
                <a:pos x="10" y="11"/>
              </a:cxn>
              <a:cxn ang="0">
                <a:pos x="11" y="17"/>
              </a:cxn>
              <a:cxn ang="0">
                <a:pos x="27" y="21"/>
              </a:cxn>
              <a:cxn ang="0">
                <a:pos x="23" y="11"/>
              </a:cxn>
              <a:cxn ang="0">
                <a:pos x="19" y="6"/>
              </a:cxn>
              <a:cxn ang="0">
                <a:pos x="22" y="16"/>
              </a:cxn>
              <a:cxn ang="0">
                <a:pos x="27" y="30"/>
              </a:cxn>
              <a:cxn ang="0">
                <a:pos x="27" y="21"/>
              </a:cxn>
              <a:cxn ang="0">
                <a:pos x="28" y="15"/>
              </a:cxn>
              <a:cxn ang="0">
                <a:pos x="30" y="16"/>
              </a:cxn>
              <a:cxn ang="0">
                <a:pos x="34" y="14"/>
              </a:cxn>
              <a:cxn ang="0">
                <a:pos x="32" y="9"/>
              </a:cxn>
              <a:cxn ang="0">
                <a:pos x="28" y="6"/>
              </a:cxn>
              <a:cxn ang="0">
                <a:pos x="29" y="2"/>
              </a:cxn>
              <a:cxn ang="0">
                <a:pos x="24" y="10"/>
              </a:cxn>
              <a:cxn ang="0">
                <a:pos x="31" y="14"/>
              </a:cxn>
              <a:cxn ang="0">
                <a:pos x="30" y="20"/>
              </a:cxn>
              <a:cxn ang="0">
                <a:pos x="35" y="18"/>
              </a:cxn>
              <a:cxn ang="0">
                <a:pos x="31" y="14"/>
              </a:cxn>
              <a:cxn ang="0">
                <a:pos x="38" y="10"/>
              </a:cxn>
              <a:cxn ang="0">
                <a:pos x="37" y="14"/>
              </a:cxn>
              <a:cxn ang="0">
                <a:pos x="42" y="13"/>
              </a:cxn>
              <a:cxn ang="0">
                <a:pos x="38" y="5"/>
              </a:cxn>
              <a:cxn ang="0">
                <a:pos x="44" y="9"/>
              </a:cxn>
              <a:cxn ang="0">
                <a:pos x="42" y="1"/>
              </a:cxn>
              <a:cxn ang="0">
                <a:pos x="38" y="1"/>
              </a:cxn>
              <a:cxn ang="0">
                <a:pos x="36" y="8"/>
              </a:cxn>
              <a:cxn ang="0">
                <a:pos x="38" y="1"/>
              </a:cxn>
              <a:cxn ang="0">
                <a:pos x="32" y="2"/>
              </a:cxn>
              <a:cxn ang="0">
                <a:pos x="34" y="2"/>
              </a:cxn>
              <a:cxn ang="0">
                <a:pos x="45" y="14"/>
              </a:cxn>
              <a:cxn ang="0">
                <a:pos x="47" y="11"/>
              </a:cxn>
              <a:cxn ang="0">
                <a:pos x="48" y="9"/>
              </a:cxn>
              <a:cxn ang="0">
                <a:pos x="48" y="5"/>
              </a:cxn>
              <a:cxn ang="0">
                <a:pos x="48" y="5"/>
              </a:cxn>
              <a:cxn ang="0">
                <a:pos x="16" y="49"/>
              </a:cxn>
              <a:cxn ang="0">
                <a:pos x="14" y="45"/>
              </a:cxn>
              <a:cxn ang="0">
                <a:pos x="13" y="55"/>
              </a:cxn>
              <a:cxn ang="0">
                <a:pos x="18" y="62"/>
              </a:cxn>
              <a:cxn ang="0">
                <a:pos x="17" y="57"/>
              </a:cxn>
              <a:cxn ang="0">
                <a:pos x="19" y="53"/>
              </a:cxn>
            </a:cxnLst>
            <a:rect l="0" t="0" r="r" b="b"/>
            <a:pathLst>
              <a:path w="51" h="62">
                <a:moveTo>
                  <a:pt x="0" y="11"/>
                </a:moveTo>
                <a:cubicBezTo>
                  <a:pt x="7" y="13"/>
                  <a:pt x="7" y="13"/>
                  <a:pt x="7" y="13"/>
                </a:cubicBezTo>
                <a:cubicBezTo>
                  <a:pt x="6" y="10"/>
                  <a:pt x="6" y="10"/>
                  <a:pt x="6" y="10"/>
                </a:cubicBezTo>
                <a:lnTo>
                  <a:pt x="0" y="11"/>
                </a:lnTo>
                <a:close/>
                <a:moveTo>
                  <a:pt x="29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0" y="24"/>
                  <a:pt x="30" y="24"/>
                  <a:pt x="30" y="24"/>
                </a:cubicBezTo>
                <a:lnTo>
                  <a:pt x="29" y="30"/>
                </a:lnTo>
                <a:close/>
                <a:moveTo>
                  <a:pt x="22" y="27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6"/>
                  <a:pt x="21" y="26"/>
                  <a:pt x="21" y="26"/>
                </a:cubicBezTo>
                <a:lnTo>
                  <a:pt x="22" y="27"/>
                </a:lnTo>
                <a:close/>
                <a:moveTo>
                  <a:pt x="19" y="40"/>
                </a:moveTo>
                <a:cubicBezTo>
                  <a:pt x="21" y="39"/>
                  <a:pt x="21" y="39"/>
                  <a:pt x="21" y="39"/>
                </a:cubicBezTo>
                <a:cubicBezTo>
                  <a:pt x="21" y="37"/>
                  <a:pt x="21" y="37"/>
                  <a:pt x="21" y="37"/>
                </a:cubicBezTo>
                <a:lnTo>
                  <a:pt x="19" y="40"/>
                </a:lnTo>
                <a:close/>
                <a:moveTo>
                  <a:pt x="20" y="30"/>
                </a:moveTo>
                <a:cubicBezTo>
                  <a:pt x="20" y="34"/>
                  <a:pt x="20" y="34"/>
                  <a:pt x="2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4"/>
                  <a:pt x="24" y="32"/>
                </a:cubicBezTo>
                <a:cubicBezTo>
                  <a:pt x="23" y="31"/>
                  <a:pt x="20" y="30"/>
                  <a:pt x="20" y="30"/>
                </a:cubicBezTo>
                <a:close/>
                <a:moveTo>
                  <a:pt x="15" y="20"/>
                </a:moveTo>
                <a:cubicBezTo>
                  <a:pt x="18" y="19"/>
                  <a:pt x="19" y="16"/>
                  <a:pt x="19" y="16"/>
                </a:cubicBezTo>
                <a:cubicBezTo>
                  <a:pt x="16" y="10"/>
                  <a:pt x="16" y="10"/>
                  <a:pt x="16" y="10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2" y="13"/>
                  <a:pt x="11" y="14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20"/>
                  <a:pt x="15" y="20"/>
                </a:cubicBezTo>
                <a:close/>
                <a:moveTo>
                  <a:pt x="27" y="21"/>
                </a:moveTo>
                <a:cubicBezTo>
                  <a:pt x="27" y="21"/>
                  <a:pt x="28" y="19"/>
                  <a:pt x="27" y="18"/>
                </a:cubicBezTo>
                <a:cubicBezTo>
                  <a:pt x="26" y="17"/>
                  <a:pt x="23" y="11"/>
                  <a:pt x="23" y="11"/>
                </a:cubicBezTo>
                <a:cubicBezTo>
                  <a:pt x="23" y="11"/>
                  <a:pt x="23" y="3"/>
                  <a:pt x="21" y="3"/>
                </a:cubicBezTo>
                <a:cubicBezTo>
                  <a:pt x="20" y="3"/>
                  <a:pt x="19" y="6"/>
                  <a:pt x="19" y="6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4"/>
                  <a:pt x="22" y="13"/>
                  <a:pt x="22" y="16"/>
                </a:cubicBezTo>
                <a:cubicBezTo>
                  <a:pt x="22" y="19"/>
                  <a:pt x="23" y="25"/>
                  <a:pt x="24" y="26"/>
                </a:cubicBezTo>
                <a:cubicBezTo>
                  <a:pt x="26" y="26"/>
                  <a:pt x="27" y="30"/>
                  <a:pt x="27" y="30"/>
                </a:cubicBezTo>
                <a:cubicBezTo>
                  <a:pt x="27" y="30"/>
                  <a:pt x="29" y="26"/>
                  <a:pt x="29" y="24"/>
                </a:cubicBezTo>
                <a:cubicBezTo>
                  <a:pt x="28" y="22"/>
                  <a:pt x="27" y="21"/>
                  <a:pt x="27" y="21"/>
                </a:cubicBezTo>
                <a:close/>
                <a:moveTo>
                  <a:pt x="28" y="13"/>
                </a:moveTo>
                <a:cubicBezTo>
                  <a:pt x="28" y="15"/>
                  <a:pt x="28" y="15"/>
                  <a:pt x="28" y="1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4"/>
                  <a:pt x="30" y="14"/>
                  <a:pt x="30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9" y="2"/>
                  <a:pt x="29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0"/>
                  <a:pt x="24" y="10"/>
                  <a:pt x="24" y="10"/>
                </a:cubicBezTo>
                <a:lnTo>
                  <a:pt x="28" y="13"/>
                </a:lnTo>
                <a:close/>
                <a:moveTo>
                  <a:pt x="31" y="14"/>
                </a:moveTo>
                <a:cubicBezTo>
                  <a:pt x="32" y="17"/>
                  <a:pt x="32" y="17"/>
                  <a:pt x="32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3" y="15"/>
                  <a:pt x="33" y="15"/>
                  <a:pt x="33" y="15"/>
                </a:cubicBezTo>
                <a:lnTo>
                  <a:pt x="31" y="14"/>
                </a:lnTo>
                <a:close/>
                <a:moveTo>
                  <a:pt x="38" y="5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6"/>
                  <a:pt x="40" y="16"/>
                  <a:pt x="40" y="16"/>
                </a:cubicBezTo>
                <a:cubicBezTo>
                  <a:pt x="42" y="13"/>
                  <a:pt x="42" y="13"/>
                  <a:pt x="42" y="13"/>
                </a:cubicBezTo>
                <a:cubicBezTo>
                  <a:pt x="39" y="5"/>
                  <a:pt x="39" y="5"/>
                  <a:pt x="39" y="5"/>
                </a:cubicBezTo>
                <a:lnTo>
                  <a:pt x="38" y="5"/>
                </a:lnTo>
                <a:close/>
                <a:moveTo>
                  <a:pt x="43" y="8"/>
                </a:moveTo>
                <a:cubicBezTo>
                  <a:pt x="44" y="9"/>
                  <a:pt x="44" y="9"/>
                  <a:pt x="44" y="9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1"/>
                  <a:pt x="42" y="1"/>
                  <a:pt x="42" y="1"/>
                </a:cubicBezTo>
                <a:lnTo>
                  <a:pt x="43" y="8"/>
                </a:lnTo>
                <a:close/>
                <a:moveTo>
                  <a:pt x="38" y="1"/>
                </a:moveTo>
                <a:cubicBezTo>
                  <a:pt x="36" y="2"/>
                  <a:pt x="36" y="2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lnTo>
                  <a:pt x="38" y="1"/>
                </a:lnTo>
                <a:close/>
                <a:moveTo>
                  <a:pt x="34" y="2"/>
                </a:moveTo>
                <a:cubicBezTo>
                  <a:pt x="32" y="2"/>
                  <a:pt x="32" y="2"/>
                  <a:pt x="32" y="2"/>
                </a:cubicBezTo>
                <a:cubicBezTo>
                  <a:pt x="34" y="9"/>
                  <a:pt x="34" y="9"/>
                  <a:pt x="34" y="9"/>
                </a:cubicBezTo>
                <a:lnTo>
                  <a:pt x="34" y="2"/>
                </a:lnTo>
                <a:close/>
                <a:moveTo>
                  <a:pt x="45" y="11"/>
                </a:moveTo>
                <a:cubicBezTo>
                  <a:pt x="45" y="14"/>
                  <a:pt x="45" y="14"/>
                  <a:pt x="45" y="14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9"/>
                  <a:pt x="48" y="9"/>
                  <a:pt x="48" y="9"/>
                </a:cubicBezTo>
                <a:lnTo>
                  <a:pt x="45" y="11"/>
                </a:lnTo>
                <a:close/>
                <a:moveTo>
                  <a:pt x="48" y="5"/>
                </a:moveTo>
                <a:cubicBezTo>
                  <a:pt x="45" y="6"/>
                  <a:pt x="48" y="7"/>
                  <a:pt x="48" y="7"/>
                </a:cubicBezTo>
                <a:cubicBezTo>
                  <a:pt x="50" y="7"/>
                  <a:pt x="51" y="4"/>
                  <a:pt x="48" y="5"/>
                </a:cubicBezTo>
                <a:close/>
                <a:moveTo>
                  <a:pt x="20" y="51"/>
                </a:moveTo>
                <a:cubicBezTo>
                  <a:pt x="18" y="50"/>
                  <a:pt x="16" y="50"/>
                  <a:pt x="16" y="49"/>
                </a:cubicBezTo>
                <a:cubicBezTo>
                  <a:pt x="16" y="48"/>
                  <a:pt x="17" y="47"/>
                  <a:pt x="17" y="46"/>
                </a:cubicBezTo>
                <a:cubicBezTo>
                  <a:pt x="17" y="45"/>
                  <a:pt x="15" y="42"/>
                  <a:pt x="14" y="45"/>
                </a:cubicBezTo>
                <a:cubicBezTo>
                  <a:pt x="13" y="47"/>
                  <a:pt x="14" y="53"/>
                  <a:pt x="14" y="53"/>
                </a:cubicBezTo>
                <a:cubicBezTo>
                  <a:pt x="13" y="55"/>
                  <a:pt x="13" y="55"/>
                  <a:pt x="13" y="55"/>
                </a:cubicBezTo>
                <a:cubicBezTo>
                  <a:pt x="17" y="62"/>
                  <a:pt x="17" y="62"/>
                  <a:pt x="17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21" y="53"/>
                  <a:pt x="20" y="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0" name="Freeform 166" descr="© INSCALE GmbH, 18.06.2010"/>
          <p:cNvSpPr>
            <a:spLocks noEditPoints="1"/>
          </p:cNvSpPr>
          <p:nvPr/>
        </p:nvSpPr>
        <p:spPr bwMode="auto">
          <a:xfrm>
            <a:off x="7063106" y="4920280"/>
            <a:ext cx="2308513" cy="1292392"/>
          </a:xfrm>
          <a:custGeom>
            <a:avLst/>
            <a:gdLst/>
            <a:ahLst/>
            <a:cxnLst>
              <a:cxn ang="0">
                <a:pos x="24" y="340"/>
              </a:cxn>
              <a:cxn ang="0">
                <a:pos x="49" y="328"/>
              </a:cxn>
              <a:cxn ang="0">
                <a:pos x="102" y="283"/>
              </a:cxn>
              <a:cxn ang="0">
                <a:pos x="135" y="275"/>
              </a:cxn>
              <a:cxn ang="0">
                <a:pos x="103" y="241"/>
              </a:cxn>
              <a:cxn ang="0">
                <a:pos x="87" y="218"/>
              </a:cxn>
              <a:cxn ang="0">
                <a:pos x="55" y="215"/>
              </a:cxn>
              <a:cxn ang="0">
                <a:pos x="24" y="241"/>
              </a:cxn>
              <a:cxn ang="0">
                <a:pos x="29" y="264"/>
              </a:cxn>
              <a:cxn ang="0">
                <a:pos x="25" y="300"/>
              </a:cxn>
              <a:cxn ang="0">
                <a:pos x="41" y="327"/>
              </a:cxn>
              <a:cxn ang="0">
                <a:pos x="15" y="353"/>
              </a:cxn>
              <a:cxn ang="0">
                <a:pos x="973" y="186"/>
              </a:cxn>
              <a:cxn ang="0">
                <a:pos x="946" y="128"/>
              </a:cxn>
              <a:cxn ang="0">
                <a:pos x="942" y="68"/>
              </a:cxn>
              <a:cxn ang="0">
                <a:pos x="843" y="17"/>
              </a:cxn>
              <a:cxn ang="0">
                <a:pos x="789" y="14"/>
              </a:cxn>
              <a:cxn ang="0">
                <a:pos x="720" y="63"/>
              </a:cxn>
              <a:cxn ang="0">
                <a:pos x="587" y="131"/>
              </a:cxn>
              <a:cxn ang="0">
                <a:pos x="517" y="129"/>
              </a:cxn>
              <a:cxn ang="0">
                <a:pos x="448" y="131"/>
              </a:cxn>
              <a:cxn ang="0">
                <a:pos x="373" y="138"/>
              </a:cxn>
              <a:cxn ang="0">
                <a:pos x="276" y="207"/>
              </a:cxn>
              <a:cxn ang="0">
                <a:pos x="218" y="236"/>
              </a:cxn>
              <a:cxn ang="0">
                <a:pos x="157" y="262"/>
              </a:cxn>
              <a:cxn ang="0">
                <a:pos x="198" y="277"/>
              </a:cxn>
              <a:cxn ang="0">
                <a:pos x="151" y="303"/>
              </a:cxn>
              <a:cxn ang="0">
                <a:pos x="151" y="310"/>
              </a:cxn>
              <a:cxn ang="0">
                <a:pos x="97" y="314"/>
              </a:cxn>
              <a:cxn ang="0">
                <a:pos x="80" y="321"/>
              </a:cxn>
              <a:cxn ang="0">
                <a:pos x="37" y="357"/>
              </a:cxn>
              <a:cxn ang="0">
                <a:pos x="26" y="399"/>
              </a:cxn>
              <a:cxn ang="0">
                <a:pos x="66" y="411"/>
              </a:cxn>
              <a:cxn ang="0">
                <a:pos x="73" y="446"/>
              </a:cxn>
              <a:cxn ang="0">
                <a:pos x="79" y="459"/>
              </a:cxn>
              <a:cxn ang="0">
                <a:pos x="69" y="453"/>
              </a:cxn>
              <a:cxn ang="0">
                <a:pos x="71" y="478"/>
              </a:cxn>
              <a:cxn ang="0">
                <a:pos x="107" y="496"/>
              </a:cxn>
              <a:cxn ang="0">
                <a:pos x="110" y="510"/>
              </a:cxn>
              <a:cxn ang="0">
                <a:pos x="130" y="524"/>
              </a:cxn>
              <a:cxn ang="0">
                <a:pos x="128" y="540"/>
              </a:cxn>
              <a:cxn ang="0">
                <a:pos x="150" y="548"/>
              </a:cxn>
              <a:cxn ang="0">
                <a:pos x="147" y="554"/>
              </a:cxn>
              <a:cxn ang="0">
                <a:pos x="162" y="556"/>
              </a:cxn>
              <a:cxn ang="0">
                <a:pos x="175" y="543"/>
              </a:cxn>
              <a:cxn ang="0">
                <a:pos x="208" y="545"/>
              </a:cxn>
              <a:cxn ang="0">
                <a:pos x="221" y="551"/>
              </a:cxn>
              <a:cxn ang="0">
                <a:pos x="241" y="560"/>
              </a:cxn>
              <a:cxn ang="0">
                <a:pos x="315" y="546"/>
              </a:cxn>
              <a:cxn ang="0">
                <a:pos x="391" y="513"/>
              </a:cxn>
              <a:cxn ang="0">
                <a:pos x="563" y="456"/>
              </a:cxn>
              <a:cxn ang="0">
                <a:pos x="606" y="438"/>
              </a:cxn>
              <a:cxn ang="0">
                <a:pos x="631" y="472"/>
              </a:cxn>
              <a:cxn ang="0">
                <a:pos x="645" y="413"/>
              </a:cxn>
              <a:cxn ang="0">
                <a:pos x="707" y="377"/>
              </a:cxn>
              <a:cxn ang="0">
                <a:pos x="865" y="297"/>
              </a:cxn>
              <a:cxn ang="0">
                <a:pos x="910" y="253"/>
              </a:cxn>
              <a:cxn ang="0">
                <a:pos x="975" y="238"/>
              </a:cxn>
              <a:cxn ang="0">
                <a:pos x="1020" y="222"/>
              </a:cxn>
            </a:cxnLst>
            <a:rect l="0" t="0" r="r" b="b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1" name="Freeform 177" descr="© INSCALE GmbH, 18.06.2010"/>
          <p:cNvSpPr>
            <a:spLocks/>
          </p:cNvSpPr>
          <p:nvPr/>
        </p:nvSpPr>
        <p:spPr bwMode="auto">
          <a:xfrm>
            <a:off x="5658332" y="3698125"/>
            <a:ext cx="973977" cy="803843"/>
          </a:xfrm>
          <a:custGeom>
            <a:avLst/>
            <a:gdLst/>
            <a:ahLst/>
            <a:cxnLst>
              <a:cxn ang="0">
                <a:pos x="430" y="225"/>
              </a:cxn>
              <a:cxn ang="0">
                <a:pos x="402" y="196"/>
              </a:cxn>
              <a:cxn ang="0">
                <a:pos x="398" y="168"/>
              </a:cxn>
              <a:cxn ang="0">
                <a:pos x="390" y="146"/>
              </a:cxn>
              <a:cxn ang="0">
                <a:pos x="398" y="112"/>
              </a:cxn>
              <a:cxn ang="0">
                <a:pos x="393" y="84"/>
              </a:cxn>
              <a:cxn ang="0">
                <a:pos x="376" y="44"/>
              </a:cxn>
              <a:cxn ang="0">
                <a:pos x="364" y="17"/>
              </a:cxn>
              <a:cxn ang="0">
                <a:pos x="337" y="9"/>
              </a:cxn>
              <a:cxn ang="0">
                <a:pos x="224" y="18"/>
              </a:cxn>
              <a:cxn ang="0">
                <a:pos x="216" y="26"/>
              </a:cxn>
              <a:cxn ang="0">
                <a:pos x="204" y="33"/>
              </a:cxn>
              <a:cxn ang="0">
                <a:pos x="212" y="23"/>
              </a:cxn>
              <a:cxn ang="0">
                <a:pos x="211" y="22"/>
              </a:cxn>
              <a:cxn ang="0">
                <a:pos x="173" y="8"/>
              </a:cxn>
              <a:cxn ang="0">
                <a:pos x="175" y="5"/>
              </a:cxn>
              <a:cxn ang="0">
                <a:pos x="123" y="9"/>
              </a:cxn>
              <a:cxn ang="0">
                <a:pos x="88" y="30"/>
              </a:cxn>
              <a:cxn ang="0">
                <a:pos x="38" y="46"/>
              </a:cxn>
              <a:cxn ang="0">
                <a:pos x="6" y="60"/>
              </a:cxn>
              <a:cxn ang="0">
                <a:pos x="16" y="63"/>
              </a:cxn>
              <a:cxn ang="0">
                <a:pos x="24" y="58"/>
              </a:cxn>
              <a:cxn ang="0">
                <a:pos x="19" y="80"/>
              </a:cxn>
              <a:cxn ang="0">
                <a:pos x="22" y="88"/>
              </a:cxn>
              <a:cxn ang="0">
                <a:pos x="6" y="83"/>
              </a:cxn>
              <a:cxn ang="0">
                <a:pos x="2" y="124"/>
              </a:cxn>
              <a:cxn ang="0">
                <a:pos x="19" y="163"/>
              </a:cxn>
              <a:cxn ang="0">
                <a:pos x="24" y="195"/>
              </a:cxn>
              <a:cxn ang="0">
                <a:pos x="39" y="226"/>
              </a:cxn>
              <a:cxn ang="0">
                <a:pos x="36" y="261"/>
              </a:cxn>
              <a:cxn ang="0">
                <a:pos x="44" y="258"/>
              </a:cxn>
              <a:cxn ang="0">
                <a:pos x="58" y="264"/>
              </a:cxn>
              <a:cxn ang="0">
                <a:pos x="88" y="275"/>
              </a:cxn>
              <a:cxn ang="0">
                <a:pos x="109" y="280"/>
              </a:cxn>
              <a:cxn ang="0">
                <a:pos x="114" y="308"/>
              </a:cxn>
              <a:cxn ang="0">
                <a:pos x="134" y="302"/>
              </a:cxn>
              <a:cxn ang="0">
                <a:pos x="127" y="287"/>
              </a:cxn>
              <a:cxn ang="0">
                <a:pos x="162" y="293"/>
              </a:cxn>
              <a:cxn ang="0">
                <a:pos x="166" y="308"/>
              </a:cxn>
              <a:cxn ang="0">
                <a:pos x="176" y="309"/>
              </a:cxn>
              <a:cxn ang="0">
                <a:pos x="205" y="329"/>
              </a:cxn>
              <a:cxn ang="0">
                <a:pos x="221" y="340"/>
              </a:cxn>
              <a:cxn ang="0">
                <a:pos x="234" y="339"/>
              </a:cxn>
              <a:cxn ang="0">
                <a:pos x="248" y="341"/>
              </a:cxn>
              <a:cxn ang="0">
                <a:pos x="257" y="342"/>
              </a:cxn>
              <a:cxn ang="0">
                <a:pos x="265" y="353"/>
              </a:cxn>
              <a:cxn ang="0">
                <a:pos x="288" y="339"/>
              </a:cxn>
              <a:cxn ang="0">
                <a:pos x="314" y="337"/>
              </a:cxn>
              <a:cxn ang="0">
                <a:pos x="343" y="335"/>
              </a:cxn>
              <a:cxn ang="0">
                <a:pos x="381" y="348"/>
              </a:cxn>
              <a:cxn ang="0">
                <a:pos x="386" y="341"/>
              </a:cxn>
              <a:cxn ang="0">
                <a:pos x="392" y="301"/>
              </a:cxn>
              <a:cxn ang="0">
                <a:pos x="428" y="254"/>
              </a:cxn>
            </a:cxnLst>
            <a:rect l="0" t="0" r="r" b="b"/>
            <a:pathLst>
              <a:path w="431" h="356">
                <a:moveTo>
                  <a:pt x="422" y="231"/>
                </a:moveTo>
                <a:cubicBezTo>
                  <a:pt x="423" y="229"/>
                  <a:pt x="427" y="228"/>
                  <a:pt x="427" y="228"/>
                </a:cubicBezTo>
                <a:cubicBezTo>
                  <a:pt x="430" y="225"/>
                  <a:pt x="430" y="225"/>
                  <a:pt x="430" y="225"/>
                </a:cubicBezTo>
                <a:cubicBezTo>
                  <a:pt x="430" y="225"/>
                  <a:pt x="422" y="222"/>
                  <a:pt x="419" y="218"/>
                </a:cubicBezTo>
                <a:cubicBezTo>
                  <a:pt x="417" y="215"/>
                  <a:pt x="415" y="210"/>
                  <a:pt x="411" y="207"/>
                </a:cubicBezTo>
                <a:cubicBezTo>
                  <a:pt x="407" y="203"/>
                  <a:pt x="402" y="202"/>
                  <a:pt x="402" y="196"/>
                </a:cubicBezTo>
                <a:cubicBezTo>
                  <a:pt x="402" y="189"/>
                  <a:pt x="398" y="185"/>
                  <a:pt x="396" y="181"/>
                </a:cubicBezTo>
                <a:cubicBezTo>
                  <a:pt x="394" y="178"/>
                  <a:pt x="394" y="172"/>
                  <a:pt x="394" y="172"/>
                </a:cubicBezTo>
                <a:cubicBezTo>
                  <a:pt x="398" y="168"/>
                  <a:pt x="398" y="168"/>
                  <a:pt x="398" y="168"/>
                </a:cubicBezTo>
                <a:cubicBezTo>
                  <a:pt x="395" y="162"/>
                  <a:pt x="395" y="162"/>
                  <a:pt x="395" y="162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397" y="154"/>
                  <a:pt x="399" y="149"/>
                  <a:pt x="390" y="146"/>
                </a:cubicBezTo>
                <a:cubicBezTo>
                  <a:pt x="380" y="141"/>
                  <a:pt x="373" y="141"/>
                  <a:pt x="373" y="141"/>
                </a:cubicBezTo>
                <a:cubicBezTo>
                  <a:pt x="373" y="141"/>
                  <a:pt x="374" y="126"/>
                  <a:pt x="380" y="120"/>
                </a:cubicBezTo>
                <a:cubicBezTo>
                  <a:pt x="386" y="115"/>
                  <a:pt x="398" y="112"/>
                  <a:pt x="398" y="112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3" y="84"/>
                  <a:pt x="393" y="84"/>
                  <a:pt x="393" y="84"/>
                </a:cubicBezTo>
                <a:cubicBezTo>
                  <a:pt x="395" y="80"/>
                  <a:pt x="395" y="80"/>
                  <a:pt x="395" y="80"/>
                </a:cubicBezTo>
                <a:cubicBezTo>
                  <a:pt x="395" y="80"/>
                  <a:pt x="380" y="62"/>
                  <a:pt x="379" y="56"/>
                </a:cubicBezTo>
                <a:cubicBezTo>
                  <a:pt x="377" y="50"/>
                  <a:pt x="376" y="44"/>
                  <a:pt x="376" y="44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5" y="28"/>
                  <a:pt x="368" y="25"/>
                  <a:pt x="364" y="17"/>
                </a:cubicBezTo>
                <a:cubicBezTo>
                  <a:pt x="359" y="9"/>
                  <a:pt x="351" y="11"/>
                  <a:pt x="347" y="11"/>
                </a:cubicBezTo>
                <a:cubicBezTo>
                  <a:pt x="343" y="10"/>
                  <a:pt x="344" y="6"/>
                  <a:pt x="341" y="5"/>
                </a:cubicBezTo>
                <a:cubicBezTo>
                  <a:pt x="338" y="4"/>
                  <a:pt x="337" y="9"/>
                  <a:pt x="337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9"/>
                  <a:pt x="296" y="19"/>
                  <a:pt x="280" y="19"/>
                </a:cubicBezTo>
                <a:cubicBezTo>
                  <a:pt x="265" y="20"/>
                  <a:pt x="224" y="18"/>
                  <a:pt x="224" y="18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6"/>
                  <a:pt x="212" y="27"/>
                  <a:pt x="210" y="29"/>
                </a:cubicBezTo>
                <a:cubicBezTo>
                  <a:pt x="209" y="30"/>
                  <a:pt x="208" y="35"/>
                  <a:pt x="208" y="35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9" y="25"/>
                  <a:pt x="212" y="23"/>
                </a:cubicBezTo>
                <a:cubicBezTo>
                  <a:pt x="216" y="21"/>
                  <a:pt x="224" y="9"/>
                  <a:pt x="224" y="9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7"/>
                  <a:pt x="214" y="21"/>
                  <a:pt x="211" y="22"/>
                </a:cubicBezTo>
                <a:cubicBezTo>
                  <a:pt x="209" y="22"/>
                  <a:pt x="191" y="36"/>
                  <a:pt x="180" y="27"/>
                </a:cubicBezTo>
                <a:cubicBezTo>
                  <a:pt x="168" y="19"/>
                  <a:pt x="166" y="6"/>
                  <a:pt x="166" y="6"/>
                </a:cubicBezTo>
                <a:cubicBezTo>
                  <a:pt x="166" y="6"/>
                  <a:pt x="171" y="7"/>
                  <a:pt x="173" y="8"/>
                </a:cubicBezTo>
                <a:cubicBezTo>
                  <a:pt x="176" y="9"/>
                  <a:pt x="181" y="14"/>
                  <a:pt x="181" y="1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8" y="7"/>
                  <a:pt x="175" y="5"/>
                </a:cubicBezTo>
                <a:cubicBezTo>
                  <a:pt x="171" y="4"/>
                  <a:pt x="164" y="0"/>
                  <a:pt x="160" y="0"/>
                </a:cubicBezTo>
                <a:cubicBezTo>
                  <a:pt x="156" y="0"/>
                  <a:pt x="140" y="6"/>
                  <a:pt x="136" y="7"/>
                </a:cubicBezTo>
                <a:cubicBezTo>
                  <a:pt x="132" y="7"/>
                  <a:pt x="128" y="9"/>
                  <a:pt x="123" y="9"/>
                </a:cubicBezTo>
                <a:cubicBezTo>
                  <a:pt x="119" y="10"/>
                  <a:pt x="111" y="18"/>
                  <a:pt x="107" y="20"/>
                </a:cubicBezTo>
                <a:cubicBezTo>
                  <a:pt x="103" y="22"/>
                  <a:pt x="98" y="21"/>
                  <a:pt x="95" y="24"/>
                </a:cubicBezTo>
                <a:cubicBezTo>
                  <a:pt x="92" y="26"/>
                  <a:pt x="92" y="26"/>
                  <a:pt x="88" y="30"/>
                </a:cubicBezTo>
                <a:cubicBezTo>
                  <a:pt x="85" y="34"/>
                  <a:pt x="82" y="37"/>
                  <a:pt x="82" y="37"/>
                </a:cubicBezTo>
                <a:cubicBezTo>
                  <a:pt x="60" y="43"/>
                  <a:pt x="42" y="43"/>
                  <a:pt x="42" y="43"/>
                </a:cubicBezTo>
                <a:cubicBezTo>
                  <a:pt x="38" y="46"/>
                  <a:pt x="38" y="46"/>
                  <a:pt x="38" y="46"/>
                </a:cubicBezTo>
                <a:cubicBezTo>
                  <a:pt x="24" y="51"/>
                  <a:pt x="24" y="51"/>
                  <a:pt x="24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55"/>
                  <a:pt x="20" y="55"/>
                  <a:pt x="20" y="55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19" y="60"/>
                  <a:pt x="19" y="63"/>
                </a:cubicBezTo>
                <a:cubicBezTo>
                  <a:pt x="20" y="66"/>
                  <a:pt x="22" y="72"/>
                  <a:pt x="22" y="73"/>
                </a:cubicBezTo>
                <a:cubicBezTo>
                  <a:pt x="22" y="74"/>
                  <a:pt x="18" y="77"/>
                  <a:pt x="19" y="80"/>
                </a:cubicBezTo>
                <a:cubicBezTo>
                  <a:pt x="21" y="81"/>
                  <a:pt x="30" y="94"/>
                  <a:pt x="26" y="96"/>
                </a:cubicBezTo>
                <a:cubicBezTo>
                  <a:pt x="24" y="98"/>
                  <a:pt x="19" y="97"/>
                  <a:pt x="20" y="94"/>
                </a:cubicBezTo>
                <a:cubicBezTo>
                  <a:pt x="21" y="91"/>
                  <a:pt x="22" y="88"/>
                  <a:pt x="22" y="88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2" y="81"/>
                  <a:pt x="9" y="81"/>
                </a:cubicBezTo>
                <a:cubicBezTo>
                  <a:pt x="8" y="81"/>
                  <a:pt x="7" y="82"/>
                  <a:pt x="6" y="83"/>
                </a:cubicBezTo>
                <a:cubicBezTo>
                  <a:pt x="7" y="87"/>
                  <a:pt x="7" y="94"/>
                  <a:pt x="9" y="98"/>
                </a:cubicBezTo>
                <a:cubicBezTo>
                  <a:pt x="13" y="104"/>
                  <a:pt x="11" y="110"/>
                  <a:pt x="9" y="117"/>
                </a:cubicBezTo>
                <a:cubicBezTo>
                  <a:pt x="8" y="121"/>
                  <a:pt x="4" y="121"/>
                  <a:pt x="2" y="124"/>
                </a:cubicBezTo>
                <a:cubicBezTo>
                  <a:pt x="1" y="125"/>
                  <a:pt x="1" y="131"/>
                  <a:pt x="0" y="133"/>
                </a:cubicBezTo>
                <a:cubicBezTo>
                  <a:pt x="9" y="134"/>
                  <a:pt x="22" y="148"/>
                  <a:pt x="22" y="155"/>
                </a:cubicBezTo>
                <a:cubicBezTo>
                  <a:pt x="22" y="159"/>
                  <a:pt x="18" y="157"/>
                  <a:pt x="19" y="163"/>
                </a:cubicBezTo>
                <a:cubicBezTo>
                  <a:pt x="20" y="167"/>
                  <a:pt x="20" y="168"/>
                  <a:pt x="24" y="170"/>
                </a:cubicBezTo>
                <a:cubicBezTo>
                  <a:pt x="28" y="171"/>
                  <a:pt x="24" y="181"/>
                  <a:pt x="25" y="181"/>
                </a:cubicBezTo>
                <a:cubicBezTo>
                  <a:pt x="31" y="182"/>
                  <a:pt x="26" y="192"/>
                  <a:pt x="24" y="195"/>
                </a:cubicBezTo>
                <a:cubicBezTo>
                  <a:pt x="20" y="200"/>
                  <a:pt x="28" y="204"/>
                  <a:pt x="30" y="210"/>
                </a:cubicBezTo>
                <a:cubicBezTo>
                  <a:pt x="32" y="212"/>
                  <a:pt x="26" y="216"/>
                  <a:pt x="30" y="218"/>
                </a:cubicBezTo>
                <a:cubicBezTo>
                  <a:pt x="34" y="220"/>
                  <a:pt x="39" y="219"/>
                  <a:pt x="39" y="226"/>
                </a:cubicBezTo>
                <a:cubicBezTo>
                  <a:pt x="39" y="232"/>
                  <a:pt x="45" y="235"/>
                  <a:pt x="42" y="242"/>
                </a:cubicBezTo>
                <a:cubicBezTo>
                  <a:pt x="42" y="246"/>
                  <a:pt x="40" y="257"/>
                  <a:pt x="37" y="259"/>
                </a:cubicBezTo>
                <a:cubicBezTo>
                  <a:pt x="37" y="260"/>
                  <a:pt x="37" y="260"/>
                  <a:pt x="36" y="261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6" y="261"/>
                  <a:pt x="46" y="261"/>
                  <a:pt x="46" y="261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6" y="267"/>
                  <a:pt x="66" y="267"/>
                  <a:pt x="66" y="267"/>
                </a:cubicBezTo>
                <a:cubicBezTo>
                  <a:pt x="88" y="275"/>
                  <a:pt x="88" y="275"/>
                  <a:pt x="88" y="275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102" y="275"/>
                  <a:pt x="102" y="275"/>
                  <a:pt x="102" y="275"/>
                </a:cubicBezTo>
                <a:cubicBezTo>
                  <a:pt x="109" y="280"/>
                  <a:pt x="109" y="280"/>
                  <a:pt x="109" y="280"/>
                </a:cubicBezTo>
                <a:cubicBezTo>
                  <a:pt x="109" y="280"/>
                  <a:pt x="96" y="288"/>
                  <a:pt x="98" y="291"/>
                </a:cubicBezTo>
                <a:cubicBezTo>
                  <a:pt x="100" y="293"/>
                  <a:pt x="109" y="292"/>
                  <a:pt x="110" y="295"/>
                </a:cubicBezTo>
                <a:cubicBezTo>
                  <a:pt x="112" y="298"/>
                  <a:pt x="111" y="306"/>
                  <a:pt x="114" y="308"/>
                </a:cubicBezTo>
                <a:cubicBezTo>
                  <a:pt x="117" y="310"/>
                  <a:pt x="123" y="308"/>
                  <a:pt x="124" y="306"/>
                </a:cubicBezTo>
                <a:cubicBezTo>
                  <a:pt x="124" y="304"/>
                  <a:pt x="130" y="301"/>
                  <a:pt x="130" y="301"/>
                </a:cubicBezTo>
                <a:cubicBezTo>
                  <a:pt x="134" y="302"/>
                  <a:pt x="134" y="302"/>
                  <a:pt x="134" y="302"/>
                </a:cubicBezTo>
                <a:cubicBezTo>
                  <a:pt x="134" y="302"/>
                  <a:pt x="136" y="296"/>
                  <a:pt x="134" y="296"/>
                </a:cubicBezTo>
                <a:cubicBezTo>
                  <a:pt x="132" y="296"/>
                  <a:pt x="128" y="293"/>
                  <a:pt x="128" y="293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27" y="287"/>
                  <a:pt x="134" y="289"/>
                  <a:pt x="140" y="291"/>
                </a:cubicBezTo>
                <a:cubicBezTo>
                  <a:pt x="146" y="293"/>
                  <a:pt x="150" y="298"/>
                  <a:pt x="150" y="298"/>
                </a:cubicBezTo>
                <a:cubicBezTo>
                  <a:pt x="162" y="293"/>
                  <a:pt x="162" y="293"/>
                  <a:pt x="162" y="293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03"/>
                  <a:pt x="165" y="307"/>
                  <a:pt x="166" y="308"/>
                </a:cubicBezTo>
                <a:cubicBezTo>
                  <a:pt x="168" y="309"/>
                  <a:pt x="170" y="315"/>
                  <a:pt x="170" y="315"/>
                </a:cubicBezTo>
                <a:cubicBezTo>
                  <a:pt x="175" y="313"/>
                  <a:pt x="175" y="313"/>
                  <a:pt x="175" y="31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2" y="314"/>
                  <a:pt x="192" y="314"/>
                  <a:pt x="192" y="314"/>
                </a:cubicBezTo>
                <a:cubicBezTo>
                  <a:pt x="202" y="317"/>
                  <a:pt x="202" y="317"/>
                  <a:pt x="202" y="317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8"/>
                  <a:pt x="221" y="348"/>
                  <a:pt x="221" y="348"/>
                </a:cubicBezTo>
                <a:cubicBezTo>
                  <a:pt x="231" y="346"/>
                  <a:pt x="231" y="346"/>
                  <a:pt x="231" y="346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7" y="339"/>
                  <a:pt x="237" y="339"/>
                  <a:pt x="237" y="339"/>
                </a:cubicBezTo>
                <a:cubicBezTo>
                  <a:pt x="237" y="339"/>
                  <a:pt x="238" y="333"/>
                  <a:pt x="243" y="333"/>
                </a:cubicBezTo>
                <a:cubicBezTo>
                  <a:pt x="247" y="334"/>
                  <a:pt x="248" y="341"/>
                  <a:pt x="248" y="341"/>
                </a:cubicBezTo>
                <a:cubicBezTo>
                  <a:pt x="252" y="341"/>
                  <a:pt x="252" y="341"/>
                  <a:pt x="252" y="341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60" y="349"/>
                  <a:pt x="260" y="349"/>
                  <a:pt x="260" y="349"/>
                </a:cubicBezTo>
                <a:cubicBezTo>
                  <a:pt x="260" y="349"/>
                  <a:pt x="255" y="356"/>
                  <a:pt x="259" y="356"/>
                </a:cubicBezTo>
                <a:cubicBezTo>
                  <a:pt x="261" y="356"/>
                  <a:pt x="265" y="353"/>
                  <a:pt x="265" y="353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76" y="346"/>
                  <a:pt x="281" y="340"/>
                  <a:pt x="288" y="339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0" y="339"/>
                  <a:pt x="301" y="345"/>
                  <a:pt x="308" y="344"/>
                </a:cubicBezTo>
                <a:cubicBezTo>
                  <a:pt x="313" y="343"/>
                  <a:pt x="314" y="337"/>
                  <a:pt x="314" y="337"/>
                </a:cubicBezTo>
                <a:cubicBezTo>
                  <a:pt x="314" y="337"/>
                  <a:pt x="319" y="333"/>
                  <a:pt x="327" y="331"/>
                </a:cubicBezTo>
                <a:cubicBezTo>
                  <a:pt x="334" y="330"/>
                  <a:pt x="337" y="331"/>
                  <a:pt x="337" y="331"/>
                </a:cubicBezTo>
                <a:cubicBezTo>
                  <a:pt x="343" y="335"/>
                  <a:pt x="343" y="335"/>
                  <a:pt x="343" y="335"/>
                </a:cubicBezTo>
                <a:cubicBezTo>
                  <a:pt x="343" y="335"/>
                  <a:pt x="355" y="335"/>
                  <a:pt x="356" y="337"/>
                </a:cubicBezTo>
                <a:cubicBezTo>
                  <a:pt x="357" y="339"/>
                  <a:pt x="357" y="344"/>
                  <a:pt x="357" y="344"/>
                </a:cubicBezTo>
                <a:cubicBezTo>
                  <a:pt x="381" y="348"/>
                  <a:pt x="381" y="348"/>
                  <a:pt x="381" y="348"/>
                </a:cubicBezTo>
                <a:cubicBezTo>
                  <a:pt x="395" y="352"/>
                  <a:pt x="395" y="352"/>
                  <a:pt x="395" y="352"/>
                </a:cubicBezTo>
                <a:cubicBezTo>
                  <a:pt x="396" y="346"/>
                  <a:pt x="396" y="346"/>
                  <a:pt x="396" y="346"/>
                </a:cubicBezTo>
                <a:cubicBezTo>
                  <a:pt x="396" y="346"/>
                  <a:pt x="388" y="344"/>
                  <a:pt x="386" y="341"/>
                </a:cubicBezTo>
                <a:cubicBezTo>
                  <a:pt x="385" y="338"/>
                  <a:pt x="386" y="335"/>
                  <a:pt x="385" y="330"/>
                </a:cubicBezTo>
                <a:cubicBezTo>
                  <a:pt x="385" y="325"/>
                  <a:pt x="379" y="318"/>
                  <a:pt x="379" y="318"/>
                </a:cubicBezTo>
                <a:cubicBezTo>
                  <a:pt x="379" y="318"/>
                  <a:pt x="389" y="308"/>
                  <a:pt x="392" y="301"/>
                </a:cubicBezTo>
                <a:cubicBezTo>
                  <a:pt x="396" y="294"/>
                  <a:pt x="397" y="283"/>
                  <a:pt x="400" y="279"/>
                </a:cubicBezTo>
                <a:cubicBezTo>
                  <a:pt x="404" y="276"/>
                  <a:pt x="414" y="258"/>
                  <a:pt x="414" y="258"/>
                </a:cubicBezTo>
                <a:cubicBezTo>
                  <a:pt x="414" y="258"/>
                  <a:pt x="425" y="261"/>
                  <a:pt x="428" y="254"/>
                </a:cubicBezTo>
                <a:cubicBezTo>
                  <a:pt x="431" y="246"/>
                  <a:pt x="431" y="238"/>
                  <a:pt x="428" y="235"/>
                </a:cubicBezTo>
                <a:cubicBezTo>
                  <a:pt x="425" y="234"/>
                  <a:pt x="421" y="233"/>
                  <a:pt x="422" y="231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" name="Freeform 178" descr="© INSCALE GmbH, 18.06.2010"/>
          <p:cNvSpPr>
            <a:spLocks/>
          </p:cNvSpPr>
          <p:nvPr/>
        </p:nvSpPr>
        <p:spPr bwMode="auto">
          <a:xfrm>
            <a:off x="6232729" y="3389076"/>
            <a:ext cx="501036" cy="379289"/>
          </a:xfrm>
          <a:custGeom>
            <a:avLst/>
            <a:gdLst/>
            <a:ahLst/>
            <a:cxnLst>
              <a:cxn ang="0">
                <a:pos x="87" y="142"/>
              </a:cxn>
              <a:cxn ang="0">
                <a:pos x="110" y="154"/>
              </a:cxn>
              <a:cxn ang="0">
                <a:pos x="114" y="168"/>
              </a:cxn>
              <a:cxn ang="0">
                <a:pos x="127" y="163"/>
              </a:cxn>
              <a:cxn ang="0">
                <a:pos x="141" y="163"/>
              </a:cxn>
              <a:cxn ang="0">
                <a:pos x="155" y="158"/>
              </a:cxn>
              <a:cxn ang="0">
                <a:pos x="161" y="146"/>
              </a:cxn>
              <a:cxn ang="0">
                <a:pos x="175" y="136"/>
              </a:cxn>
              <a:cxn ang="0">
                <a:pos x="189" y="142"/>
              </a:cxn>
              <a:cxn ang="0">
                <a:pos x="188" y="129"/>
              </a:cxn>
              <a:cxn ang="0">
                <a:pos x="188" y="96"/>
              </a:cxn>
              <a:cxn ang="0">
                <a:pos x="203" y="74"/>
              </a:cxn>
              <a:cxn ang="0">
                <a:pos x="218" y="65"/>
              </a:cxn>
              <a:cxn ang="0">
                <a:pos x="207" y="58"/>
              </a:cxn>
              <a:cxn ang="0">
                <a:pos x="210" y="42"/>
              </a:cxn>
              <a:cxn ang="0">
                <a:pos x="197" y="33"/>
              </a:cxn>
              <a:cxn ang="0">
                <a:pos x="191" y="29"/>
              </a:cxn>
              <a:cxn ang="0">
                <a:pos x="169" y="15"/>
              </a:cxn>
              <a:cxn ang="0">
                <a:pos x="148" y="14"/>
              </a:cxn>
              <a:cxn ang="0">
                <a:pos x="137" y="0"/>
              </a:cxn>
              <a:cxn ang="0">
                <a:pos x="127" y="12"/>
              </a:cxn>
              <a:cxn ang="0">
                <a:pos x="120" y="12"/>
              </a:cxn>
              <a:cxn ang="0">
                <a:pos x="107" y="10"/>
              </a:cxn>
              <a:cxn ang="0">
                <a:pos x="90" y="15"/>
              </a:cxn>
              <a:cxn ang="0">
                <a:pos x="77" y="13"/>
              </a:cxn>
              <a:cxn ang="0">
                <a:pos x="71" y="18"/>
              </a:cxn>
              <a:cxn ang="0">
                <a:pos x="66" y="13"/>
              </a:cxn>
              <a:cxn ang="0">
                <a:pos x="54" y="15"/>
              </a:cxn>
              <a:cxn ang="0">
                <a:pos x="31" y="21"/>
              </a:cxn>
              <a:cxn ang="0">
                <a:pos x="23" y="24"/>
              </a:cxn>
              <a:cxn ang="0">
                <a:pos x="7" y="40"/>
              </a:cxn>
              <a:cxn ang="0">
                <a:pos x="4" y="40"/>
              </a:cxn>
              <a:cxn ang="0">
                <a:pos x="5" y="62"/>
              </a:cxn>
              <a:cxn ang="0">
                <a:pos x="6" y="72"/>
              </a:cxn>
              <a:cxn ang="0">
                <a:pos x="5" y="94"/>
              </a:cxn>
              <a:cxn ang="0">
                <a:pos x="9" y="86"/>
              </a:cxn>
              <a:cxn ang="0">
                <a:pos x="9" y="71"/>
              </a:cxn>
              <a:cxn ang="0">
                <a:pos x="14" y="87"/>
              </a:cxn>
              <a:cxn ang="0">
                <a:pos x="16" y="92"/>
              </a:cxn>
              <a:cxn ang="0">
                <a:pos x="24" y="100"/>
              </a:cxn>
              <a:cxn ang="0">
                <a:pos x="37" y="102"/>
              </a:cxn>
              <a:cxn ang="0">
                <a:pos x="48" y="107"/>
              </a:cxn>
              <a:cxn ang="0">
                <a:pos x="69" y="103"/>
              </a:cxn>
              <a:cxn ang="0">
                <a:pos x="77" y="120"/>
              </a:cxn>
              <a:cxn ang="0">
                <a:pos x="81" y="146"/>
              </a:cxn>
            </a:cxnLst>
            <a:rect l="0" t="0" r="r" b="b"/>
            <a:pathLst>
              <a:path w="222" h="168">
                <a:moveTo>
                  <a:pt x="83" y="146"/>
                </a:moveTo>
                <a:cubicBezTo>
                  <a:pt x="83" y="146"/>
                  <a:pt x="84" y="141"/>
                  <a:pt x="87" y="142"/>
                </a:cubicBezTo>
                <a:cubicBezTo>
                  <a:pt x="90" y="143"/>
                  <a:pt x="89" y="147"/>
                  <a:pt x="93" y="148"/>
                </a:cubicBezTo>
                <a:cubicBezTo>
                  <a:pt x="97" y="148"/>
                  <a:pt x="105" y="146"/>
                  <a:pt x="110" y="154"/>
                </a:cubicBezTo>
                <a:cubicBezTo>
                  <a:pt x="114" y="162"/>
                  <a:pt x="111" y="165"/>
                  <a:pt x="111" y="165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9" y="160"/>
                  <a:pt x="163" y="158"/>
                </a:cubicBezTo>
                <a:cubicBezTo>
                  <a:pt x="167" y="157"/>
                  <a:pt x="160" y="148"/>
                  <a:pt x="161" y="146"/>
                </a:cubicBezTo>
                <a:cubicBezTo>
                  <a:pt x="163" y="143"/>
                  <a:pt x="171" y="146"/>
                  <a:pt x="171" y="146"/>
                </a:cubicBezTo>
                <a:cubicBezTo>
                  <a:pt x="175" y="136"/>
                  <a:pt x="175" y="136"/>
                  <a:pt x="175" y="136"/>
                </a:cubicBezTo>
                <a:cubicBezTo>
                  <a:pt x="175" y="136"/>
                  <a:pt x="181" y="134"/>
                  <a:pt x="186" y="134"/>
                </a:cubicBezTo>
                <a:cubicBezTo>
                  <a:pt x="190" y="133"/>
                  <a:pt x="186" y="139"/>
                  <a:pt x="189" y="142"/>
                </a:cubicBezTo>
                <a:cubicBezTo>
                  <a:pt x="192" y="145"/>
                  <a:pt x="199" y="140"/>
                  <a:pt x="197" y="133"/>
                </a:cubicBezTo>
                <a:cubicBezTo>
                  <a:pt x="197" y="128"/>
                  <a:pt x="188" y="129"/>
                  <a:pt x="188" y="129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1" y="113"/>
                  <a:pt x="188" y="101"/>
                  <a:pt x="188" y="96"/>
                </a:cubicBezTo>
                <a:cubicBezTo>
                  <a:pt x="188" y="92"/>
                  <a:pt x="195" y="87"/>
                  <a:pt x="200" y="86"/>
                </a:cubicBezTo>
                <a:cubicBezTo>
                  <a:pt x="204" y="84"/>
                  <a:pt x="203" y="74"/>
                  <a:pt x="203" y="74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8" y="65"/>
                  <a:pt x="222" y="60"/>
                  <a:pt x="221" y="56"/>
                </a:cubicBezTo>
                <a:cubicBezTo>
                  <a:pt x="220" y="53"/>
                  <a:pt x="207" y="58"/>
                  <a:pt x="207" y="5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0" y="42"/>
                  <a:pt x="210" y="42"/>
                  <a:pt x="210" y="42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6" y="29"/>
                  <a:pt x="196" y="29"/>
                  <a:pt x="196" y="2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91" y="29"/>
                  <a:pt x="188" y="22"/>
                  <a:pt x="186" y="19"/>
                </a:cubicBezTo>
                <a:cubicBezTo>
                  <a:pt x="183" y="16"/>
                  <a:pt x="169" y="15"/>
                  <a:pt x="169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2" y="2"/>
                  <a:pt x="142" y="2"/>
                  <a:pt x="142" y="2"/>
                </a:cubicBezTo>
                <a:cubicBezTo>
                  <a:pt x="137" y="0"/>
                  <a:pt x="137" y="0"/>
                  <a:pt x="137" y="0"/>
                </a:cubicBezTo>
                <a:cubicBezTo>
                  <a:pt x="130" y="5"/>
                  <a:pt x="130" y="5"/>
                  <a:pt x="130" y="5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0" y="15"/>
                  <a:pt x="90" y="15"/>
                  <a:pt x="90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5" y="18"/>
                  <a:pt x="75" y="18"/>
                  <a:pt x="75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13"/>
                  <a:pt x="66" y="13"/>
                  <a:pt x="66" y="13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0" y="22"/>
                  <a:pt x="16" y="26"/>
                </a:cubicBezTo>
                <a:cubicBezTo>
                  <a:pt x="12" y="31"/>
                  <a:pt x="7" y="40"/>
                  <a:pt x="7" y="40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4" y="57"/>
                  <a:pt x="5" y="62"/>
                </a:cubicBezTo>
                <a:cubicBezTo>
                  <a:pt x="5" y="64"/>
                  <a:pt x="6" y="66"/>
                  <a:pt x="7" y="68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94"/>
                  <a:pt x="5" y="94"/>
                  <a:pt x="5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1"/>
                  <a:pt x="9" y="71"/>
                  <a:pt x="9" y="71"/>
                </a:cubicBezTo>
                <a:cubicBezTo>
                  <a:pt x="10" y="76"/>
                  <a:pt x="12" y="79"/>
                  <a:pt x="12" y="79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92"/>
                  <a:pt x="12" y="92"/>
                  <a:pt x="1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2" y="100"/>
                  <a:pt x="37" y="102"/>
                </a:cubicBezTo>
                <a:cubicBezTo>
                  <a:pt x="41" y="105"/>
                  <a:pt x="47" y="103"/>
                  <a:pt x="47" y="103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78" y="110"/>
                  <a:pt x="81" y="112"/>
                </a:cubicBezTo>
                <a:cubicBezTo>
                  <a:pt x="85" y="115"/>
                  <a:pt x="77" y="120"/>
                  <a:pt x="77" y="120"/>
                </a:cubicBezTo>
                <a:cubicBezTo>
                  <a:pt x="77" y="120"/>
                  <a:pt x="75" y="125"/>
                  <a:pt x="75" y="131"/>
                </a:cubicBezTo>
                <a:cubicBezTo>
                  <a:pt x="74" y="139"/>
                  <a:pt x="81" y="146"/>
                  <a:pt x="81" y="146"/>
                </a:cubicBezTo>
                <a:lnTo>
                  <a:pt x="83" y="14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3" name="Freeform 179" descr="© INSCALE GmbH, 18.06.2010"/>
          <p:cNvSpPr>
            <a:spLocks noEditPoints="1"/>
          </p:cNvSpPr>
          <p:nvPr/>
        </p:nvSpPr>
        <p:spPr bwMode="auto">
          <a:xfrm>
            <a:off x="3175003" y="5115387"/>
            <a:ext cx="1425065" cy="1175328"/>
          </a:xfrm>
          <a:custGeom>
            <a:avLst/>
            <a:gdLst/>
            <a:ahLst/>
            <a:cxnLst>
              <a:cxn ang="0">
                <a:pos x="482" y="410"/>
              </a:cxn>
              <a:cxn ang="0">
                <a:pos x="472" y="381"/>
              </a:cxn>
              <a:cxn ang="0">
                <a:pos x="474" y="395"/>
              </a:cxn>
              <a:cxn ang="0">
                <a:pos x="484" y="379"/>
              </a:cxn>
              <a:cxn ang="0">
                <a:pos x="576" y="333"/>
              </a:cxn>
              <a:cxn ang="0">
                <a:pos x="530" y="360"/>
              </a:cxn>
              <a:cxn ang="0">
                <a:pos x="560" y="372"/>
              </a:cxn>
              <a:cxn ang="0">
                <a:pos x="584" y="358"/>
              </a:cxn>
              <a:cxn ang="0">
                <a:pos x="575" y="348"/>
              </a:cxn>
              <a:cxn ang="0">
                <a:pos x="506" y="163"/>
              </a:cxn>
              <a:cxn ang="0">
                <a:pos x="494" y="147"/>
              </a:cxn>
              <a:cxn ang="0">
                <a:pos x="456" y="138"/>
              </a:cxn>
              <a:cxn ang="0">
                <a:pos x="417" y="128"/>
              </a:cxn>
              <a:cxn ang="0">
                <a:pos x="406" y="115"/>
              </a:cxn>
              <a:cxn ang="0">
                <a:pos x="369" y="104"/>
              </a:cxn>
              <a:cxn ang="0">
                <a:pos x="364" y="86"/>
              </a:cxn>
              <a:cxn ang="0">
                <a:pos x="297" y="75"/>
              </a:cxn>
              <a:cxn ang="0">
                <a:pos x="262" y="62"/>
              </a:cxn>
              <a:cxn ang="0">
                <a:pos x="178" y="37"/>
              </a:cxn>
              <a:cxn ang="0">
                <a:pos x="115" y="21"/>
              </a:cxn>
              <a:cxn ang="0">
                <a:pos x="89" y="10"/>
              </a:cxn>
              <a:cxn ang="0">
                <a:pos x="69" y="1"/>
              </a:cxn>
              <a:cxn ang="0">
                <a:pos x="62" y="17"/>
              </a:cxn>
              <a:cxn ang="0">
                <a:pos x="16" y="19"/>
              </a:cxn>
              <a:cxn ang="0">
                <a:pos x="5" y="37"/>
              </a:cxn>
              <a:cxn ang="0">
                <a:pos x="3" y="58"/>
              </a:cxn>
              <a:cxn ang="0">
                <a:pos x="14" y="69"/>
              </a:cxn>
              <a:cxn ang="0">
                <a:pos x="7" y="78"/>
              </a:cxn>
              <a:cxn ang="0">
                <a:pos x="11" y="87"/>
              </a:cxn>
              <a:cxn ang="0">
                <a:pos x="16" y="98"/>
              </a:cxn>
              <a:cxn ang="0">
                <a:pos x="41" y="107"/>
              </a:cxn>
              <a:cxn ang="0">
                <a:pos x="63" y="126"/>
              </a:cxn>
              <a:cxn ang="0">
                <a:pos x="100" y="128"/>
              </a:cxn>
              <a:cxn ang="0">
                <a:pos x="112" y="150"/>
              </a:cxn>
              <a:cxn ang="0">
                <a:pos x="90" y="185"/>
              </a:cxn>
              <a:cxn ang="0">
                <a:pos x="74" y="235"/>
              </a:cxn>
              <a:cxn ang="0">
                <a:pos x="59" y="270"/>
              </a:cxn>
              <a:cxn ang="0">
                <a:pos x="46" y="306"/>
              </a:cxn>
              <a:cxn ang="0">
                <a:pos x="34" y="364"/>
              </a:cxn>
              <a:cxn ang="0">
                <a:pos x="21" y="384"/>
              </a:cxn>
              <a:cxn ang="0">
                <a:pos x="23" y="428"/>
              </a:cxn>
              <a:cxn ang="0">
                <a:pos x="32" y="433"/>
              </a:cxn>
              <a:cxn ang="0">
                <a:pos x="50" y="466"/>
              </a:cxn>
              <a:cxn ang="0">
                <a:pos x="60" y="483"/>
              </a:cxn>
              <a:cxn ang="0">
                <a:pos x="72" y="507"/>
              </a:cxn>
              <a:cxn ang="0">
                <a:pos x="95" y="520"/>
              </a:cxn>
              <a:cxn ang="0">
                <a:pos x="141" y="498"/>
              </a:cxn>
              <a:cxn ang="0">
                <a:pos x="217" y="498"/>
              </a:cxn>
              <a:cxn ang="0">
                <a:pos x="284" y="500"/>
              </a:cxn>
              <a:cxn ang="0">
                <a:pos x="324" y="462"/>
              </a:cxn>
              <a:cxn ang="0">
                <a:pos x="359" y="455"/>
              </a:cxn>
              <a:cxn ang="0">
                <a:pos x="367" y="428"/>
              </a:cxn>
              <a:cxn ang="0">
                <a:pos x="404" y="403"/>
              </a:cxn>
              <a:cxn ang="0">
                <a:pos x="415" y="317"/>
              </a:cxn>
              <a:cxn ang="0">
                <a:pos x="453" y="277"/>
              </a:cxn>
              <a:cxn ang="0">
                <a:pos x="457" y="277"/>
              </a:cxn>
              <a:cxn ang="0">
                <a:pos x="484" y="248"/>
              </a:cxn>
              <a:cxn ang="0">
                <a:pos x="589" y="199"/>
              </a:cxn>
              <a:cxn ang="0">
                <a:pos x="590" y="174"/>
              </a:cxn>
              <a:cxn ang="0">
                <a:pos x="551" y="171"/>
              </a:cxn>
              <a:cxn ang="0">
                <a:pos x="519" y="161"/>
              </a:cxn>
              <a:cxn ang="0">
                <a:pos x="617" y="340"/>
              </a:cxn>
            </a:cxnLst>
            <a:rect l="0" t="0" r="r" b="b"/>
            <a:pathLst>
              <a:path w="631" h="522">
                <a:moveTo>
                  <a:pt x="476" y="401"/>
                </a:moveTo>
                <a:cubicBezTo>
                  <a:pt x="474" y="405"/>
                  <a:pt x="474" y="405"/>
                  <a:pt x="474" y="405"/>
                </a:cubicBezTo>
                <a:cubicBezTo>
                  <a:pt x="475" y="410"/>
                  <a:pt x="475" y="410"/>
                  <a:pt x="475" y="410"/>
                </a:cubicBezTo>
                <a:cubicBezTo>
                  <a:pt x="478" y="407"/>
                  <a:pt x="478" y="407"/>
                  <a:pt x="478" y="407"/>
                </a:cubicBezTo>
                <a:cubicBezTo>
                  <a:pt x="482" y="410"/>
                  <a:pt x="482" y="410"/>
                  <a:pt x="482" y="410"/>
                </a:cubicBezTo>
                <a:cubicBezTo>
                  <a:pt x="484" y="408"/>
                  <a:pt x="484" y="408"/>
                  <a:pt x="484" y="408"/>
                </a:cubicBezTo>
                <a:cubicBezTo>
                  <a:pt x="480" y="406"/>
                  <a:pt x="480" y="406"/>
                  <a:pt x="480" y="406"/>
                </a:cubicBezTo>
                <a:lnTo>
                  <a:pt x="476" y="401"/>
                </a:lnTo>
                <a:close/>
                <a:moveTo>
                  <a:pt x="484" y="379"/>
                </a:moveTo>
                <a:cubicBezTo>
                  <a:pt x="480" y="379"/>
                  <a:pt x="472" y="381"/>
                  <a:pt x="472" y="381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68" y="388"/>
                  <a:pt x="468" y="388"/>
                  <a:pt x="468" y="388"/>
                </a:cubicBezTo>
                <a:cubicBezTo>
                  <a:pt x="467" y="393"/>
                  <a:pt x="467" y="393"/>
                  <a:pt x="467" y="393"/>
                </a:cubicBezTo>
                <a:cubicBezTo>
                  <a:pt x="472" y="396"/>
                  <a:pt x="472" y="396"/>
                  <a:pt x="472" y="396"/>
                </a:cubicBezTo>
                <a:cubicBezTo>
                  <a:pt x="474" y="395"/>
                  <a:pt x="474" y="395"/>
                  <a:pt x="474" y="395"/>
                </a:cubicBezTo>
                <a:cubicBezTo>
                  <a:pt x="475" y="397"/>
                  <a:pt x="475" y="397"/>
                  <a:pt x="475" y="397"/>
                </a:cubicBezTo>
                <a:cubicBezTo>
                  <a:pt x="477" y="392"/>
                  <a:pt x="477" y="392"/>
                  <a:pt x="477" y="392"/>
                </a:cubicBezTo>
                <a:cubicBezTo>
                  <a:pt x="480" y="392"/>
                  <a:pt x="480" y="392"/>
                  <a:pt x="480" y="392"/>
                </a:cubicBezTo>
                <a:cubicBezTo>
                  <a:pt x="488" y="387"/>
                  <a:pt x="488" y="387"/>
                  <a:pt x="488" y="387"/>
                </a:cubicBezTo>
                <a:cubicBezTo>
                  <a:pt x="488" y="387"/>
                  <a:pt x="490" y="379"/>
                  <a:pt x="484" y="379"/>
                </a:cubicBezTo>
                <a:close/>
                <a:moveTo>
                  <a:pt x="575" y="348"/>
                </a:moveTo>
                <a:cubicBezTo>
                  <a:pt x="572" y="347"/>
                  <a:pt x="571" y="342"/>
                  <a:pt x="571" y="342"/>
                </a:cubicBezTo>
                <a:cubicBezTo>
                  <a:pt x="575" y="338"/>
                  <a:pt x="575" y="338"/>
                  <a:pt x="575" y="338"/>
                </a:cubicBezTo>
                <a:cubicBezTo>
                  <a:pt x="572" y="338"/>
                  <a:pt x="572" y="338"/>
                  <a:pt x="572" y="338"/>
                </a:cubicBezTo>
                <a:cubicBezTo>
                  <a:pt x="576" y="333"/>
                  <a:pt x="576" y="333"/>
                  <a:pt x="576" y="333"/>
                </a:cubicBezTo>
                <a:cubicBezTo>
                  <a:pt x="576" y="333"/>
                  <a:pt x="565" y="333"/>
                  <a:pt x="555" y="337"/>
                </a:cubicBezTo>
                <a:cubicBezTo>
                  <a:pt x="545" y="341"/>
                  <a:pt x="541" y="348"/>
                  <a:pt x="541" y="348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0" y="352"/>
                  <a:pt x="530" y="352"/>
                  <a:pt x="530" y="352"/>
                </a:cubicBezTo>
                <a:cubicBezTo>
                  <a:pt x="530" y="360"/>
                  <a:pt x="530" y="360"/>
                  <a:pt x="530" y="360"/>
                </a:cubicBezTo>
                <a:cubicBezTo>
                  <a:pt x="534" y="358"/>
                  <a:pt x="534" y="358"/>
                  <a:pt x="534" y="358"/>
                </a:cubicBezTo>
                <a:cubicBezTo>
                  <a:pt x="534" y="358"/>
                  <a:pt x="537" y="363"/>
                  <a:pt x="538" y="363"/>
                </a:cubicBezTo>
                <a:cubicBezTo>
                  <a:pt x="540" y="363"/>
                  <a:pt x="541" y="358"/>
                  <a:pt x="545" y="358"/>
                </a:cubicBezTo>
                <a:cubicBezTo>
                  <a:pt x="550" y="359"/>
                  <a:pt x="547" y="363"/>
                  <a:pt x="550" y="369"/>
                </a:cubicBezTo>
                <a:cubicBezTo>
                  <a:pt x="555" y="374"/>
                  <a:pt x="560" y="372"/>
                  <a:pt x="560" y="372"/>
                </a:cubicBezTo>
                <a:cubicBezTo>
                  <a:pt x="563" y="378"/>
                  <a:pt x="563" y="378"/>
                  <a:pt x="563" y="378"/>
                </a:cubicBezTo>
                <a:cubicBezTo>
                  <a:pt x="568" y="376"/>
                  <a:pt x="568" y="376"/>
                  <a:pt x="568" y="376"/>
                </a:cubicBezTo>
                <a:cubicBezTo>
                  <a:pt x="568" y="376"/>
                  <a:pt x="571" y="375"/>
                  <a:pt x="574" y="373"/>
                </a:cubicBezTo>
                <a:cubicBezTo>
                  <a:pt x="577" y="371"/>
                  <a:pt x="577" y="365"/>
                  <a:pt x="577" y="365"/>
                </a:cubicBezTo>
                <a:cubicBezTo>
                  <a:pt x="584" y="358"/>
                  <a:pt x="584" y="358"/>
                  <a:pt x="584" y="358"/>
                </a:cubicBezTo>
                <a:cubicBezTo>
                  <a:pt x="583" y="357"/>
                  <a:pt x="583" y="357"/>
                  <a:pt x="583" y="357"/>
                </a:cubicBezTo>
                <a:cubicBezTo>
                  <a:pt x="586" y="357"/>
                  <a:pt x="586" y="357"/>
                  <a:pt x="586" y="357"/>
                </a:cubicBezTo>
                <a:cubicBezTo>
                  <a:pt x="589" y="349"/>
                  <a:pt x="589" y="349"/>
                  <a:pt x="589" y="349"/>
                </a:cubicBezTo>
                <a:cubicBezTo>
                  <a:pt x="582" y="344"/>
                  <a:pt x="582" y="344"/>
                  <a:pt x="582" y="344"/>
                </a:cubicBezTo>
                <a:cubicBezTo>
                  <a:pt x="582" y="344"/>
                  <a:pt x="579" y="348"/>
                  <a:pt x="575" y="348"/>
                </a:cubicBezTo>
                <a:close/>
                <a:moveTo>
                  <a:pt x="520" y="161"/>
                </a:moveTo>
                <a:cubicBezTo>
                  <a:pt x="520" y="161"/>
                  <a:pt x="516" y="165"/>
                  <a:pt x="515" y="165"/>
                </a:cubicBezTo>
                <a:cubicBezTo>
                  <a:pt x="514" y="165"/>
                  <a:pt x="513" y="164"/>
                  <a:pt x="513" y="164"/>
                </a:cubicBezTo>
                <a:cubicBezTo>
                  <a:pt x="509" y="167"/>
                  <a:pt x="509" y="167"/>
                  <a:pt x="509" y="167"/>
                </a:cubicBezTo>
                <a:cubicBezTo>
                  <a:pt x="506" y="163"/>
                  <a:pt x="506" y="163"/>
                  <a:pt x="506" y="163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508" y="152"/>
                  <a:pt x="508" y="152"/>
                  <a:pt x="508" y="152"/>
                </a:cubicBezTo>
                <a:cubicBezTo>
                  <a:pt x="508" y="152"/>
                  <a:pt x="507" y="148"/>
                  <a:pt x="504" y="145"/>
                </a:cubicBezTo>
                <a:cubicBezTo>
                  <a:pt x="501" y="144"/>
                  <a:pt x="494" y="147"/>
                  <a:pt x="494" y="147"/>
                </a:cubicBezTo>
                <a:cubicBezTo>
                  <a:pt x="494" y="147"/>
                  <a:pt x="489" y="140"/>
                  <a:pt x="488" y="139"/>
                </a:cubicBezTo>
                <a:cubicBezTo>
                  <a:pt x="486" y="137"/>
                  <a:pt x="481" y="138"/>
                  <a:pt x="481" y="138"/>
                </a:cubicBezTo>
                <a:cubicBezTo>
                  <a:pt x="481" y="138"/>
                  <a:pt x="477" y="134"/>
                  <a:pt x="472" y="134"/>
                </a:cubicBezTo>
                <a:cubicBezTo>
                  <a:pt x="466" y="134"/>
                  <a:pt x="472" y="141"/>
                  <a:pt x="467" y="143"/>
                </a:cubicBezTo>
                <a:cubicBezTo>
                  <a:pt x="462" y="147"/>
                  <a:pt x="456" y="138"/>
                  <a:pt x="456" y="138"/>
                </a:cubicBezTo>
                <a:cubicBezTo>
                  <a:pt x="456" y="138"/>
                  <a:pt x="455" y="142"/>
                  <a:pt x="452" y="142"/>
                </a:cubicBezTo>
                <a:cubicBezTo>
                  <a:pt x="451" y="142"/>
                  <a:pt x="451" y="139"/>
                  <a:pt x="448" y="137"/>
                </a:cubicBezTo>
                <a:cubicBezTo>
                  <a:pt x="446" y="135"/>
                  <a:pt x="435" y="139"/>
                  <a:pt x="435" y="139"/>
                </a:cubicBezTo>
                <a:cubicBezTo>
                  <a:pt x="425" y="127"/>
                  <a:pt x="425" y="127"/>
                  <a:pt x="425" y="127"/>
                </a:cubicBezTo>
                <a:cubicBezTo>
                  <a:pt x="417" y="128"/>
                  <a:pt x="417" y="128"/>
                  <a:pt x="417" y="128"/>
                </a:cubicBezTo>
                <a:cubicBezTo>
                  <a:pt x="416" y="127"/>
                  <a:pt x="416" y="127"/>
                  <a:pt x="416" y="127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06" y="122"/>
                  <a:pt x="406" y="122"/>
                  <a:pt x="406" y="122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80" y="106"/>
                  <a:pt x="380" y="106"/>
                  <a:pt x="380" y="106"/>
                </a:cubicBezTo>
                <a:cubicBezTo>
                  <a:pt x="380" y="102"/>
                  <a:pt x="380" y="102"/>
                  <a:pt x="380" y="102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5" y="108"/>
                  <a:pt x="371" y="107"/>
                  <a:pt x="369" y="104"/>
                </a:cubicBezTo>
                <a:cubicBezTo>
                  <a:pt x="367" y="102"/>
                  <a:pt x="370" y="101"/>
                  <a:pt x="374" y="100"/>
                </a:cubicBezTo>
                <a:cubicBezTo>
                  <a:pt x="377" y="100"/>
                  <a:pt x="376" y="91"/>
                  <a:pt x="376" y="91"/>
                </a:cubicBezTo>
                <a:cubicBezTo>
                  <a:pt x="370" y="89"/>
                  <a:pt x="370" y="89"/>
                  <a:pt x="370" y="89"/>
                </a:cubicBezTo>
                <a:cubicBezTo>
                  <a:pt x="370" y="89"/>
                  <a:pt x="367" y="91"/>
                  <a:pt x="365" y="90"/>
                </a:cubicBezTo>
                <a:cubicBezTo>
                  <a:pt x="363" y="89"/>
                  <a:pt x="364" y="86"/>
                  <a:pt x="364" y="86"/>
                </a:cubicBezTo>
                <a:cubicBezTo>
                  <a:pt x="360" y="86"/>
                  <a:pt x="360" y="86"/>
                  <a:pt x="360" y="86"/>
                </a:cubicBezTo>
                <a:cubicBezTo>
                  <a:pt x="360" y="86"/>
                  <a:pt x="357" y="81"/>
                  <a:pt x="358" y="81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335" y="84"/>
                  <a:pt x="314" y="70"/>
                  <a:pt x="306" y="70"/>
                </a:cubicBezTo>
                <a:cubicBezTo>
                  <a:pt x="300" y="71"/>
                  <a:pt x="297" y="75"/>
                  <a:pt x="297" y="75"/>
                </a:cubicBezTo>
                <a:cubicBezTo>
                  <a:pt x="286" y="66"/>
                  <a:pt x="286" y="66"/>
                  <a:pt x="286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197" y="42"/>
                  <a:pt x="197" y="42"/>
                  <a:pt x="197" y="42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8" y="37"/>
                  <a:pt x="177" y="29"/>
                  <a:pt x="171" y="28"/>
                </a:cubicBezTo>
                <a:cubicBezTo>
                  <a:pt x="166" y="27"/>
                  <a:pt x="161" y="31"/>
                  <a:pt x="161" y="31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99" y="8"/>
                  <a:pt x="96" y="7"/>
                </a:cubicBezTo>
                <a:cubicBezTo>
                  <a:pt x="92" y="6"/>
                  <a:pt x="89" y="10"/>
                  <a:pt x="89" y="10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5" y="5"/>
                  <a:pt x="75" y="5"/>
                  <a:pt x="75" y="5"/>
                </a:cubicBezTo>
                <a:cubicBezTo>
                  <a:pt x="79" y="0"/>
                  <a:pt x="79" y="0"/>
                  <a:pt x="79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3" y="5"/>
                  <a:pt x="57" y="8"/>
                </a:cubicBezTo>
                <a:cubicBezTo>
                  <a:pt x="53" y="11"/>
                  <a:pt x="55" y="14"/>
                  <a:pt x="55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5" y="24"/>
                  <a:pt x="55" y="24"/>
                  <a:pt x="55" y="24"/>
                </a:cubicBezTo>
                <a:cubicBezTo>
                  <a:pt x="52" y="18"/>
                  <a:pt x="52" y="18"/>
                  <a:pt x="52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8"/>
                  <a:pt x="5" y="48"/>
                  <a:pt x="5" y="48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8"/>
                  <a:pt x="3" y="58"/>
                  <a:pt x="3" y="58"/>
                </a:cubicBezTo>
                <a:cubicBezTo>
                  <a:pt x="6" y="63"/>
                  <a:pt x="6" y="63"/>
                  <a:pt x="6" y="63"/>
                </a:cubicBezTo>
                <a:cubicBezTo>
                  <a:pt x="22" y="56"/>
                  <a:pt x="22" y="56"/>
                  <a:pt x="22" y="56"/>
                </a:cubicBezTo>
                <a:cubicBezTo>
                  <a:pt x="17" y="62"/>
                  <a:pt x="17" y="62"/>
                  <a:pt x="17" y="62"/>
                </a:cubicBezTo>
                <a:cubicBezTo>
                  <a:pt x="13" y="63"/>
                  <a:pt x="13" y="63"/>
                  <a:pt x="13" y="63"/>
                </a:cubicBezTo>
                <a:cubicBezTo>
                  <a:pt x="14" y="69"/>
                  <a:pt x="14" y="69"/>
                  <a:pt x="14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5" y="78"/>
                  <a:pt x="15" y="78"/>
                  <a:pt x="15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11" y="87"/>
                  <a:pt x="11" y="87"/>
                  <a:pt x="11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2" y="107"/>
                  <a:pt x="2" y="107"/>
                  <a:pt x="2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6" y="98"/>
                  <a:pt x="16" y="98"/>
                  <a:pt x="16" y="9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9" y="97"/>
                  <a:pt x="39" y="97"/>
                  <a:pt x="39" y="97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26" y="113"/>
                  <a:pt x="34" y="120"/>
                </a:cubicBezTo>
                <a:cubicBezTo>
                  <a:pt x="42" y="127"/>
                  <a:pt x="46" y="118"/>
                  <a:pt x="46" y="118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8" y="124"/>
                  <a:pt x="72" y="131"/>
                  <a:pt x="78" y="128"/>
                </a:cubicBezTo>
                <a:cubicBezTo>
                  <a:pt x="84" y="127"/>
                  <a:pt x="82" y="121"/>
                  <a:pt x="85" y="121"/>
                </a:cubicBezTo>
                <a:cubicBezTo>
                  <a:pt x="89" y="121"/>
                  <a:pt x="90" y="125"/>
                  <a:pt x="90" y="125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1"/>
                  <a:pt x="108" y="150"/>
                  <a:pt x="112" y="150"/>
                </a:cubicBezTo>
                <a:cubicBezTo>
                  <a:pt x="116" y="150"/>
                  <a:pt x="124" y="150"/>
                  <a:pt x="124" y="154"/>
                </a:cubicBezTo>
                <a:cubicBezTo>
                  <a:pt x="123" y="159"/>
                  <a:pt x="116" y="168"/>
                  <a:pt x="116" y="168"/>
                </a:cubicBezTo>
                <a:cubicBezTo>
                  <a:pt x="116" y="168"/>
                  <a:pt x="106" y="175"/>
                  <a:pt x="104" y="175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74" y="235"/>
                  <a:pt x="74" y="235"/>
                  <a:pt x="74" y="235"/>
                </a:cubicBezTo>
                <a:cubicBezTo>
                  <a:pt x="74" y="235"/>
                  <a:pt x="67" y="234"/>
                  <a:pt x="67" y="239"/>
                </a:cubicBezTo>
                <a:cubicBezTo>
                  <a:pt x="67" y="244"/>
                  <a:pt x="71" y="251"/>
                  <a:pt x="71" y="25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32" y="265"/>
                  <a:pt x="32" y="265"/>
                  <a:pt x="32" y="265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42" y="278"/>
                  <a:pt x="42" y="280"/>
                </a:cubicBezTo>
                <a:cubicBezTo>
                  <a:pt x="42" y="283"/>
                  <a:pt x="39" y="287"/>
                  <a:pt x="39" y="287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56" y="304"/>
                  <a:pt x="54" y="310"/>
                </a:cubicBezTo>
                <a:cubicBezTo>
                  <a:pt x="52" y="316"/>
                  <a:pt x="44" y="325"/>
                  <a:pt x="44" y="325"/>
                </a:cubicBezTo>
                <a:cubicBezTo>
                  <a:pt x="34" y="328"/>
                  <a:pt x="34" y="328"/>
                  <a:pt x="34" y="328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34" y="364"/>
                  <a:pt x="34" y="364"/>
                  <a:pt x="34" y="364"/>
                </a:cubicBezTo>
                <a:cubicBezTo>
                  <a:pt x="43" y="364"/>
                  <a:pt x="43" y="364"/>
                  <a:pt x="43" y="364"/>
                </a:cubicBezTo>
                <a:cubicBezTo>
                  <a:pt x="41" y="368"/>
                  <a:pt x="41" y="368"/>
                  <a:pt x="41" y="368"/>
                </a:cubicBezTo>
                <a:cubicBezTo>
                  <a:pt x="38" y="375"/>
                  <a:pt x="38" y="375"/>
                  <a:pt x="38" y="375"/>
                </a:cubicBezTo>
                <a:cubicBezTo>
                  <a:pt x="23" y="376"/>
                  <a:pt x="23" y="376"/>
                  <a:pt x="23" y="376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21" y="384"/>
                  <a:pt x="14" y="386"/>
                  <a:pt x="10" y="392"/>
                </a:cubicBezTo>
                <a:cubicBezTo>
                  <a:pt x="6" y="397"/>
                  <a:pt x="4" y="401"/>
                  <a:pt x="4" y="401"/>
                </a:cubicBezTo>
                <a:cubicBezTo>
                  <a:pt x="6" y="408"/>
                  <a:pt x="6" y="408"/>
                  <a:pt x="6" y="408"/>
                </a:cubicBezTo>
                <a:cubicBezTo>
                  <a:pt x="6" y="425"/>
                  <a:pt x="6" y="425"/>
                  <a:pt x="6" y="425"/>
                </a:cubicBezTo>
                <a:cubicBezTo>
                  <a:pt x="23" y="428"/>
                  <a:pt x="23" y="428"/>
                  <a:pt x="23" y="428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29" y="428"/>
                  <a:pt x="29" y="428"/>
                  <a:pt x="29" y="428"/>
                </a:cubicBezTo>
                <a:cubicBezTo>
                  <a:pt x="36" y="425"/>
                  <a:pt x="36" y="425"/>
                  <a:pt x="36" y="425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32" y="433"/>
                  <a:pt x="32" y="433"/>
                  <a:pt x="32" y="433"/>
                </a:cubicBezTo>
                <a:cubicBezTo>
                  <a:pt x="32" y="433"/>
                  <a:pt x="38" y="439"/>
                  <a:pt x="43" y="443"/>
                </a:cubicBezTo>
                <a:cubicBezTo>
                  <a:pt x="50" y="449"/>
                  <a:pt x="54" y="462"/>
                  <a:pt x="54" y="462"/>
                </a:cubicBezTo>
                <a:cubicBezTo>
                  <a:pt x="55" y="458"/>
                  <a:pt x="55" y="458"/>
                  <a:pt x="55" y="458"/>
                </a:cubicBezTo>
                <a:cubicBezTo>
                  <a:pt x="55" y="458"/>
                  <a:pt x="57" y="463"/>
                  <a:pt x="55" y="465"/>
                </a:cubicBezTo>
                <a:cubicBezTo>
                  <a:pt x="53" y="466"/>
                  <a:pt x="50" y="466"/>
                  <a:pt x="50" y="466"/>
                </a:cubicBezTo>
                <a:cubicBezTo>
                  <a:pt x="51" y="473"/>
                  <a:pt x="51" y="473"/>
                  <a:pt x="51" y="473"/>
                </a:cubicBezTo>
                <a:cubicBezTo>
                  <a:pt x="55" y="473"/>
                  <a:pt x="55" y="473"/>
                  <a:pt x="55" y="473"/>
                </a:cubicBezTo>
                <a:cubicBezTo>
                  <a:pt x="55" y="478"/>
                  <a:pt x="55" y="478"/>
                  <a:pt x="55" y="478"/>
                </a:cubicBezTo>
                <a:cubicBezTo>
                  <a:pt x="58" y="478"/>
                  <a:pt x="58" y="478"/>
                  <a:pt x="58" y="478"/>
                </a:cubicBezTo>
                <a:cubicBezTo>
                  <a:pt x="60" y="483"/>
                  <a:pt x="60" y="483"/>
                  <a:pt x="60" y="483"/>
                </a:cubicBezTo>
                <a:cubicBezTo>
                  <a:pt x="58" y="485"/>
                  <a:pt x="58" y="485"/>
                  <a:pt x="58" y="485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54" y="481"/>
                  <a:pt x="54" y="481"/>
                  <a:pt x="54" y="481"/>
                </a:cubicBezTo>
                <a:cubicBezTo>
                  <a:pt x="63" y="505"/>
                  <a:pt x="63" y="505"/>
                  <a:pt x="63" y="505"/>
                </a:cubicBezTo>
                <a:cubicBezTo>
                  <a:pt x="72" y="507"/>
                  <a:pt x="72" y="507"/>
                  <a:pt x="72" y="507"/>
                </a:cubicBezTo>
                <a:cubicBezTo>
                  <a:pt x="75" y="515"/>
                  <a:pt x="75" y="515"/>
                  <a:pt x="75" y="515"/>
                </a:cubicBezTo>
                <a:cubicBezTo>
                  <a:pt x="83" y="519"/>
                  <a:pt x="83" y="519"/>
                  <a:pt x="83" y="519"/>
                </a:cubicBezTo>
                <a:cubicBezTo>
                  <a:pt x="84" y="522"/>
                  <a:pt x="84" y="522"/>
                  <a:pt x="84" y="522"/>
                </a:cubicBezTo>
                <a:cubicBezTo>
                  <a:pt x="89" y="519"/>
                  <a:pt x="89" y="519"/>
                  <a:pt x="89" y="519"/>
                </a:cubicBezTo>
                <a:cubicBezTo>
                  <a:pt x="95" y="520"/>
                  <a:pt x="95" y="520"/>
                  <a:pt x="95" y="520"/>
                </a:cubicBezTo>
                <a:cubicBezTo>
                  <a:pt x="95" y="520"/>
                  <a:pt x="95" y="516"/>
                  <a:pt x="96" y="515"/>
                </a:cubicBezTo>
                <a:cubicBezTo>
                  <a:pt x="98" y="513"/>
                  <a:pt x="101" y="517"/>
                  <a:pt x="101" y="517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29" y="499"/>
                  <a:pt x="129" y="499"/>
                  <a:pt x="129" y="499"/>
                </a:cubicBezTo>
                <a:cubicBezTo>
                  <a:pt x="129" y="499"/>
                  <a:pt x="133" y="502"/>
                  <a:pt x="141" y="498"/>
                </a:cubicBezTo>
                <a:cubicBezTo>
                  <a:pt x="150" y="494"/>
                  <a:pt x="154" y="490"/>
                  <a:pt x="154" y="490"/>
                </a:cubicBezTo>
                <a:cubicBezTo>
                  <a:pt x="165" y="491"/>
                  <a:pt x="165" y="491"/>
                  <a:pt x="165" y="491"/>
                </a:cubicBezTo>
                <a:cubicBezTo>
                  <a:pt x="191" y="493"/>
                  <a:pt x="191" y="493"/>
                  <a:pt x="191" y="493"/>
                </a:cubicBezTo>
                <a:cubicBezTo>
                  <a:pt x="206" y="499"/>
                  <a:pt x="206" y="499"/>
                  <a:pt x="206" y="499"/>
                </a:cubicBezTo>
                <a:cubicBezTo>
                  <a:pt x="217" y="498"/>
                  <a:pt x="217" y="498"/>
                  <a:pt x="217" y="498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9" y="505"/>
                  <a:pt x="249" y="505"/>
                  <a:pt x="249" y="505"/>
                </a:cubicBezTo>
                <a:cubicBezTo>
                  <a:pt x="249" y="505"/>
                  <a:pt x="252" y="497"/>
                  <a:pt x="262" y="498"/>
                </a:cubicBezTo>
                <a:cubicBezTo>
                  <a:pt x="272" y="499"/>
                  <a:pt x="273" y="509"/>
                  <a:pt x="273" y="509"/>
                </a:cubicBezTo>
                <a:cubicBezTo>
                  <a:pt x="284" y="500"/>
                  <a:pt x="284" y="500"/>
                  <a:pt x="284" y="500"/>
                </a:cubicBezTo>
                <a:cubicBezTo>
                  <a:pt x="291" y="497"/>
                  <a:pt x="291" y="497"/>
                  <a:pt x="291" y="497"/>
                </a:cubicBezTo>
                <a:cubicBezTo>
                  <a:pt x="297" y="480"/>
                  <a:pt x="297" y="480"/>
                  <a:pt x="297" y="480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9" y="462"/>
                  <a:pt x="324" y="462"/>
                </a:cubicBezTo>
                <a:cubicBezTo>
                  <a:pt x="329" y="460"/>
                  <a:pt x="334" y="466"/>
                  <a:pt x="334" y="466"/>
                </a:cubicBezTo>
                <a:cubicBezTo>
                  <a:pt x="334" y="466"/>
                  <a:pt x="340" y="463"/>
                  <a:pt x="341" y="463"/>
                </a:cubicBezTo>
                <a:cubicBezTo>
                  <a:pt x="343" y="463"/>
                  <a:pt x="345" y="465"/>
                  <a:pt x="345" y="465"/>
                </a:cubicBezTo>
                <a:cubicBezTo>
                  <a:pt x="360" y="463"/>
                  <a:pt x="360" y="463"/>
                  <a:pt x="360" y="463"/>
                </a:cubicBezTo>
                <a:cubicBezTo>
                  <a:pt x="359" y="455"/>
                  <a:pt x="359" y="455"/>
                  <a:pt x="359" y="455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51" y="454"/>
                  <a:pt x="351" y="454"/>
                  <a:pt x="351" y="454"/>
                </a:cubicBezTo>
                <a:cubicBezTo>
                  <a:pt x="358" y="440"/>
                  <a:pt x="358" y="440"/>
                  <a:pt x="358" y="440"/>
                </a:cubicBezTo>
                <a:cubicBezTo>
                  <a:pt x="363" y="439"/>
                  <a:pt x="363" y="439"/>
                  <a:pt x="363" y="439"/>
                </a:cubicBezTo>
                <a:cubicBezTo>
                  <a:pt x="363" y="439"/>
                  <a:pt x="365" y="432"/>
                  <a:pt x="367" y="428"/>
                </a:cubicBezTo>
                <a:cubicBezTo>
                  <a:pt x="369" y="425"/>
                  <a:pt x="373" y="426"/>
                  <a:pt x="373" y="426"/>
                </a:cubicBezTo>
                <a:cubicBezTo>
                  <a:pt x="375" y="418"/>
                  <a:pt x="375" y="418"/>
                  <a:pt x="375" y="418"/>
                </a:cubicBezTo>
                <a:cubicBezTo>
                  <a:pt x="379" y="419"/>
                  <a:pt x="379" y="419"/>
                  <a:pt x="379" y="419"/>
                </a:cubicBezTo>
                <a:cubicBezTo>
                  <a:pt x="389" y="408"/>
                  <a:pt x="389" y="408"/>
                  <a:pt x="389" y="408"/>
                </a:cubicBezTo>
                <a:cubicBezTo>
                  <a:pt x="404" y="403"/>
                  <a:pt x="404" y="403"/>
                  <a:pt x="404" y="403"/>
                </a:cubicBezTo>
                <a:cubicBezTo>
                  <a:pt x="413" y="395"/>
                  <a:pt x="413" y="395"/>
                  <a:pt x="413" y="395"/>
                </a:cubicBezTo>
                <a:cubicBezTo>
                  <a:pt x="413" y="389"/>
                  <a:pt x="413" y="389"/>
                  <a:pt x="413" y="389"/>
                </a:cubicBezTo>
                <a:cubicBezTo>
                  <a:pt x="413" y="389"/>
                  <a:pt x="407" y="389"/>
                  <a:pt x="402" y="385"/>
                </a:cubicBezTo>
                <a:cubicBezTo>
                  <a:pt x="398" y="381"/>
                  <a:pt x="392" y="347"/>
                  <a:pt x="392" y="347"/>
                </a:cubicBezTo>
                <a:cubicBezTo>
                  <a:pt x="415" y="317"/>
                  <a:pt x="415" y="317"/>
                  <a:pt x="415" y="317"/>
                </a:cubicBezTo>
                <a:cubicBezTo>
                  <a:pt x="416" y="309"/>
                  <a:pt x="416" y="309"/>
                  <a:pt x="416" y="309"/>
                </a:cubicBezTo>
                <a:cubicBezTo>
                  <a:pt x="420" y="310"/>
                  <a:pt x="420" y="310"/>
                  <a:pt x="420" y="310"/>
                </a:cubicBezTo>
                <a:cubicBezTo>
                  <a:pt x="436" y="293"/>
                  <a:pt x="436" y="293"/>
                  <a:pt x="436" y="293"/>
                </a:cubicBezTo>
                <a:cubicBezTo>
                  <a:pt x="436" y="293"/>
                  <a:pt x="444" y="281"/>
                  <a:pt x="447" y="279"/>
                </a:cubicBezTo>
                <a:cubicBezTo>
                  <a:pt x="450" y="276"/>
                  <a:pt x="453" y="277"/>
                  <a:pt x="453" y="277"/>
                </a:cubicBezTo>
                <a:cubicBezTo>
                  <a:pt x="452" y="279"/>
                  <a:pt x="452" y="279"/>
                  <a:pt x="452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449" y="281"/>
                  <a:pt x="449" y="281"/>
                  <a:pt x="449" y="281"/>
                </a:cubicBezTo>
                <a:cubicBezTo>
                  <a:pt x="452" y="282"/>
                  <a:pt x="452" y="282"/>
                  <a:pt x="452" y="282"/>
                </a:cubicBezTo>
                <a:cubicBezTo>
                  <a:pt x="457" y="277"/>
                  <a:pt x="457" y="277"/>
                  <a:pt x="457" y="277"/>
                </a:cubicBezTo>
                <a:cubicBezTo>
                  <a:pt x="457" y="277"/>
                  <a:pt x="462" y="276"/>
                  <a:pt x="464" y="274"/>
                </a:cubicBezTo>
                <a:cubicBezTo>
                  <a:pt x="465" y="273"/>
                  <a:pt x="457" y="266"/>
                  <a:pt x="457" y="266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81" y="251"/>
                  <a:pt x="481" y="251"/>
                  <a:pt x="481" y="251"/>
                </a:cubicBezTo>
                <a:cubicBezTo>
                  <a:pt x="484" y="248"/>
                  <a:pt x="484" y="248"/>
                  <a:pt x="484" y="248"/>
                </a:cubicBezTo>
                <a:cubicBezTo>
                  <a:pt x="484" y="248"/>
                  <a:pt x="499" y="245"/>
                  <a:pt x="506" y="245"/>
                </a:cubicBezTo>
                <a:cubicBezTo>
                  <a:pt x="511" y="245"/>
                  <a:pt x="524" y="245"/>
                  <a:pt x="530" y="242"/>
                </a:cubicBezTo>
                <a:cubicBezTo>
                  <a:pt x="537" y="238"/>
                  <a:pt x="533" y="236"/>
                  <a:pt x="541" y="232"/>
                </a:cubicBezTo>
                <a:cubicBezTo>
                  <a:pt x="549" y="227"/>
                  <a:pt x="575" y="221"/>
                  <a:pt x="581" y="216"/>
                </a:cubicBezTo>
                <a:cubicBezTo>
                  <a:pt x="588" y="211"/>
                  <a:pt x="590" y="202"/>
                  <a:pt x="589" y="199"/>
                </a:cubicBezTo>
                <a:cubicBezTo>
                  <a:pt x="589" y="196"/>
                  <a:pt x="586" y="192"/>
                  <a:pt x="587" y="189"/>
                </a:cubicBezTo>
                <a:cubicBezTo>
                  <a:pt x="588" y="186"/>
                  <a:pt x="592" y="189"/>
                  <a:pt x="594" y="187"/>
                </a:cubicBezTo>
                <a:cubicBezTo>
                  <a:pt x="597" y="186"/>
                  <a:pt x="597" y="182"/>
                  <a:pt x="597" y="182"/>
                </a:cubicBezTo>
                <a:cubicBezTo>
                  <a:pt x="591" y="179"/>
                  <a:pt x="591" y="179"/>
                  <a:pt x="591" y="179"/>
                </a:cubicBezTo>
                <a:cubicBezTo>
                  <a:pt x="590" y="174"/>
                  <a:pt x="590" y="174"/>
                  <a:pt x="590" y="174"/>
                </a:cubicBezTo>
                <a:cubicBezTo>
                  <a:pt x="583" y="174"/>
                  <a:pt x="583" y="174"/>
                  <a:pt x="583" y="174"/>
                </a:cubicBezTo>
                <a:cubicBezTo>
                  <a:pt x="583" y="174"/>
                  <a:pt x="582" y="171"/>
                  <a:pt x="576" y="169"/>
                </a:cubicBezTo>
                <a:cubicBezTo>
                  <a:pt x="568" y="168"/>
                  <a:pt x="565" y="178"/>
                  <a:pt x="563" y="178"/>
                </a:cubicBezTo>
                <a:cubicBezTo>
                  <a:pt x="558" y="178"/>
                  <a:pt x="558" y="178"/>
                  <a:pt x="558" y="178"/>
                </a:cubicBezTo>
                <a:cubicBezTo>
                  <a:pt x="558" y="178"/>
                  <a:pt x="555" y="175"/>
                  <a:pt x="551" y="171"/>
                </a:cubicBezTo>
                <a:cubicBezTo>
                  <a:pt x="547" y="167"/>
                  <a:pt x="540" y="174"/>
                  <a:pt x="535" y="174"/>
                </a:cubicBezTo>
                <a:cubicBezTo>
                  <a:pt x="531" y="174"/>
                  <a:pt x="530" y="170"/>
                  <a:pt x="530" y="170"/>
                </a:cubicBezTo>
                <a:cubicBezTo>
                  <a:pt x="530" y="170"/>
                  <a:pt x="532" y="164"/>
                  <a:pt x="532" y="163"/>
                </a:cubicBezTo>
                <a:cubicBezTo>
                  <a:pt x="532" y="161"/>
                  <a:pt x="526" y="166"/>
                  <a:pt x="526" y="166"/>
                </a:cubicBezTo>
                <a:cubicBezTo>
                  <a:pt x="519" y="161"/>
                  <a:pt x="519" y="161"/>
                  <a:pt x="519" y="161"/>
                </a:cubicBezTo>
                <a:lnTo>
                  <a:pt x="520" y="161"/>
                </a:lnTo>
                <a:close/>
                <a:moveTo>
                  <a:pt x="622" y="329"/>
                </a:moveTo>
                <a:cubicBezTo>
                  <a:pt x="616" y="328"/>
                  <a:pt x="607" y="333"/>
                  <a:pt x="607" y="333"/>
                </a:cubicBezTo>
                <a:cubicBezTo>
                  <a:pt x="608" y="339"/>
                  <a:pt x="608" y="339"/>
                  <a:pt x="608" y="339"/>
                </a:cubicBezTo>
                <a:cubicBezTo>
                  <a:pt x="608" y="339"/>
                  <a:pt x="613" y="339"/>
                  <a:pt x="617" y="340"/>
                </a:cubicBezTo>
                <a:cubicBezTo>
                  <a:pt x="621" y="340"/>
                  <a:pt x="624" y="345"/>
                  <a:pt x="624" y="345"/>
                </a:cubicBezTo>
                <a:cubicBezTo>
                  <a:pt x="630" y="347"/>
                  <a:pt x="630" y="347"/>
                  <a:pt x="630" y="347"/>
                </a:cubicBezTo>
                <a:cubicBezTo>
                  <a:pt x="631" y="341"/>
                  <a:pt x="631" y="341"/>
                  <a:pt x="631" y="341"/>
                </a:cubicBezTo>
                <a:cubicBezTo>
                  <a:pt x="631" y="341"/>
                  <a:pt x="627" y="331"/>
                  <a:pt x="622" y="32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4" name="Freeform 180" descr="© INSCALE GmbH, 18.06.2010"/>
          <p:cNvSpPr>
            <a:spLocks noEditPoints="1"/>
          </p:cNvSpPr>
          <p:nvPr/>
        </p:nvSpPr>
        <p:spPr bwMode="auto">
          <a:xfrm>
            <a:off x="4910680" y="4854723"/>
            <a:ext cx="1331414" cy="1529644"/>
          </a:xfrm>
          <a:custGeom>
            <a:avLst/>
            <a:gdLst/>
            <a:ahLst/>
            <a:cxnLst>
              <a:cxn ang="0">
                <a:pos x="173" y="282"/>
              </a:cxn>
              <a:cxn ang="0">
                <a:pos x="150" y="269"/>
              </a:cxn>
              <a:cxn ang="0">
                <a:pos x="126" y="392"/>
              </a:cxn>
              <a:cxn ang="0">
                <a:pos x="63" y="407"/>
              </a:cxn>
              <a:cxn ang="0">
                <a:pos x="70" y="460"/>
              </a:cxn>
              <a:cxn ang="0">
                <a:pos x="73" y="519"/>
              </a:cxn>
              <a:cxn ang="0">
                <a:pos x="104" y="525"/>
              </a:cxn>
              <a:cxn ang="0">
                <a:pos x="140" y="458"/>
              </a:cxn>
              <a:cxn ang="0">
                <a:pos x="70" y="394"/>
              </a:cxn>
              <a:cxn ang="0">
                <a:pos x="271" y="599"/>
              </a:cxn>
              <a:cxn ang="0">
                <a:pos x="263" y="595"/>
              </a:cxn>
              <a:cxn ang="0">
                <a:pos x="549" y="402"/>
              </a:cxn>
              <a:cxn ang="0">
                <a:pos x="489" y="378"/>
              </a:cxn>
              <a:cxn ang="0">
                <a:pos x="432" y="333"/>
              </a:cxn>
              <a:cxn ang="0">
                <a:pos x="363" y="300"/>
              </a:cxn>
              <a:cxn ang="0">
                <a:pos x="327" y="230"/>
              </a:cxn>
              <a:cxn ang="0">
                <a:pos x="278" y="141"/>
              </a:cxn>
              <a:cxn ang="0">
                <a:pos x="286" y="106"/>
              </a:cxn>
              <a:cxn ang="0">
                <a:pos x="329" y="91"/>
              </a:cxn>
              <a:cxn ang="0">
                <a:pos x="319" y="59"/>
              </a:cxn>
              <a:cxn ang="0">
                <a:pos x="290" y="34"/>
              </a:cxn>
              <a:cxn ang="0">
                <a:pos x="262" y="2"/>
              </a:cxn>
              <a:cxn ang="0">
                <a:pos x="206" y="26"/>
              </a:cxn>
              <a:cxn ang="0">
                <a:pos x="172" y="38"/>
              </a:cxn>
              <a:cxn ang="0">
                <a:pos x="163" y="60"/>
              </a:cxn>
              <a:cxn ang="0">
                <a:pos x="128" y="41"/>
              </a:cxn>
              <a:cxn ang="0">
                <a:pos x="115" y="79"/>
              </a:cxn>
              <a:cxn ang="0">
                <a:pos x="93" y="60"/>
              </a:cxn>
              <a:cxn ang="0">
                <a:pos x="72" y="54"/>
              </a:cxn>
              <a:cxn ang="0">
                <a:pos x="33" y="75"/>
              </a:cxn>
              <a:cxn ang="0">
                <a:pos x="10" y="126"/>
              </a:cxn>
              <a:cxn ang="0">
                <a:pos x="14" y="178"/>
              </a:cxn>
              <a:cxn ang="0">
                <a:pos x="76" y="195"/>
              </a:cxn>
              <a:cxn ang="0">
                <a:pos x="168" y="211"/>
              </a:cxn>
              <a:cxn ang="0">
                <a:pos x="201" y="286"/>
              </a:cxn>
              <a:cxn ang="0">
                <a:pos x="246" y="333"/>
              </a:cxn>
              <a:cxn ang="0">
                <a:pos x="303" y="375"/>
              </a:cxn>
              <a:cxn ang="0">
                <a:pos x="359" y="410"/>
              </a:cxn>
              <a:cxn ang="0">
                <a:pos x="375" y="423"/>
              </a:cxn>
              <a:cxn ang="0">
                <a:pos x="404" y="437"/>
              </a:cxn>
              <a:cxn ang="0">
                <a:pos x="449" y="464"/>
              </a:cxn>
              <a:cxn ang="0">
                <a:pos x="457" y="544"/>
              </a:cxn>
              <a:cxn ang="0">
                <a:pos x="475" y="588"/>
              </a:cxn>
              <a:cxn ang="0">
                <a:pos x="522" y="501"/>
              </a:cxn>
              <a:cxn ang="0">
                <a:pos x="492" y="456"/>
              </a:cxn>
              <a:cxn ang="0">
                <a:pos x="523" y="425"/>
              </a:cxn>
              <a:cxn ang="0">
                <a:pos x="589" y="436"/>
              </a:cxn>
              <a:cxn ang="0">
                <a:pos x="280" y="207"/>
              </a:cxn>
              <a:cxn ang="0">
                <a:pos x="421" y="580"/>
              </a:cxn>
              <a:cxn ang="0">
                <a:pos x="384" y="589"/>
              </a:cxn>
              <a:cxn ang="0">
                <a:pos x="327" y="579"/>
              </a:cxn>
              <a:cxn ang="0">
                <a:pos x="294" y="583"/>
              </a:cxn>
              <a:cxn ang="0">
                <a:pos x="295" y="622"/>
              </a:cxn>
              <a:cxn ang="0">
                <a:pos x="384" y="656"/>
              </a:cxn>
              <a:cxn ang="0">
                <a:pos x="427" y="662"/>
              </a:cxn>
              <a:cxn ang="0">
                <a:pos x="427" y="634"/>
              </a:cxn>
              <a:cxn ang="0">
                <a:pos x="446" y="568"/>
              </a:cxn>
            </a:cxnLst>
            <a:rect l="0" t="0" r="r" b="b"/>
            <a:pathLst>
              <a:path w="589" h="678">
                <a:moveTo>
                  <a:pt x="173" y="282"/>
                </a:moveTo>
                <a:cubicBezTo>
                  <a:pt x="161" y="283"/>
                  <a:pt x="161" y="283"/>
                  <a:pt x="161" y="283"/>
                </a:cubicBezTo>
                <a:cubicBezTo>
                  <a:pt x="162" y="289"/>
                  <a:pt x="162" y="289"/>
                  <a:pt x="162" y="289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8" y="288"/>
                  <a:pt x="178" y="288"/>
                  <a:pt x="178" y="288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177" y="279"/>
                  <a:pt x="177" y="279"/>
                  <a:pt x="177" y="279"/>
                </a:cubicBezTo>
                <a:lnTo>
                  <a:pt x="173" y="282"/>
                </a:lnTo>
                <a:close/>
                <a:moveTo>
                  <a:pt x="201" y="310"/>
                </a:moveTo>
                <a:cubicBezTo>
                  <a:pt x="196" y="311"/>
                  <a:pt x="200" y="315"/>
                  <a:pt x="200" y="315"/>
                </a:cubicBezTo>
                <a:cubicBezTo>
                  <a:pt x="203" y="315"/>
                  <a:pt x="205" y="310"/>
                  <a:pt x="201" y="310"/>
                </a:cubicBezTo>
                <a:close/>
                <a:moveTo>
                  <a:pt x="158" y="294"/>
                </a:moveTo>
                <a:cubicBezTo>
                  <a:pt x="154" y="297"/>
                  <a:pt x="159" y="300"/>
                  <a:pt x="159" y="300"/>
                </a:cubicBezTo>
                <a:cubicBezTo>
                  <a:pt x="164" y="299"/>
                  <a:pt x="163" y="291"/>
                  <a:pt x="158" y="294"/>
                </a:cubicBezTo>
                <a:close/>
                <a:moveTo>
                  <a:pt x="151" y="265"/>
                </a:moveTo>
                <a:cubicBezTo>
                  <a:pt x="147" y="265"/>
                  <a:pt x="150" y="269"/>
                  <a:pt x="150" y="269"/>
                </a:cubicBezTo>
                <a:cubicBezTo>
                  <a:pt x="154" y="268"/>
                  <a:pt x="154" y="264"/>
                  <a:pt x="151" y="265"/>
                </a:cubicBezTo>
                <a:close/>
                <a:moveTo>
                  <a:pt x="142" y="408"/>
                </a:moveTo>
                <a:cubicBezTo>
                  <a:pt x="136" y="402"/>
                  <a:pt x="136" y="402"/>
                  <a:pt x="136" y="402"/>
                </a:cubicBezTo>
                <a:cubicBezTo>
                  <a:pt x="138" y="396"/>
                  <a:pt x="138" y="396"/>
                  <a:pt x="138" y="396"/>
                </a:cubicBezTo>
                <a:cubicBezTo>
                  <a:pt x="134" y="395"/>
                  <a:pt x="134" y="395"/>
                  <a:pt x="134" y="395"/>
                </a:cubicBezTo>
                <a:cubicBezTo>
                  <a:pt x="134" y="392"/>
                  <a:pt x="134" y="392"/>
                  <a:pt x="134" y="392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6" y="392"/>
                  <a:pt x="126" y="392"/>
                  <a:pt x="126" y="392"/>
                </a:cubicBezTo>
                <a:cubicBezTo>
                  <a:pt x="126" y="392"/>
                  <a:pt x="125" y="389"/>
                  <a:pt x="121" y="386"/>
                </a:cubicBezTo>
                <a:cubicBezTo>
                  <a:pt x="118" y="383"/>
                  <a:pt x="113" y="382"/>
                  <a:pt x="113" y="382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6" y="389"/>
                  <a:pt x="91" y="407"/>
                  <a:pt x="80" y="408"/>
                </a:cubicBezTo>
                <a:cubicBezTo>
                  <a:pt x="67" y="410"/>
                  <a:pt x="65" y="400"/>
                  <a:pt x="65" y="400"/>
                </a:cubicBezTo>
                <a:cubicBezTo>
                  <a:pt x="59" y="401"/>
                  <a:pt x="59" y="401"/>
                  <a:pt x="59" y="401"/>
                </a:cubicBezTo>
                <a:cubicBezTo>
                  <a:pt x="63" y="407"/>
                  <a:pt x="63" y="407"/>
                  <a:pt x="63" y="407"/>
                </a:cubicBezTo>
                <a:cubicBezTo>
                  <a:pt x="60" y="415"/>
                  <a:pt x="60" y="415"/>
                  <a:pt x="60" y="415"/>
                </a:cubicBezTo>
                <a:cubicBezTo>
                  <a:pt x="60" y="415"/>
                  <a:pt x="58" y="421"/>
                  <a:pt x="59" y="425"/>
                </a:cubicBezTo>
                <a:cubicBezTo>
                  <a:pt x="61" y="429"/>
                  <a:pt x="67" y="426"/>
                  <a:pt x="67" y="426"/>
                </a:cubicBezTo>
                <a:cubicBezTo>
                  <a:pt x="73" y="431"/>
                  <a:pt x="73" y="431"/>
                  <a:pt x="73" y="431"/>
                </a:cubicBezTo>
                <a:cubicBezTo>
                  <a:pt x="72" y="440"/>
                  <a:pt x="72" y="440"/>
                  <a:pt x="72" y="440"/>
                </a:cubicBezTo>
                <a:cubicBezTo>
                  <a:pt x="76" y="443"/>
                  <a:pt x="76" y="443"/>
                  <a:pt x="76" y="443"/>
                </a:cubicBezTo>
                <a:cubicBezTo>
                  <a:pt x="75" y="458"/>
                  <a:pt x="75" y="458"/>
                  <a:pt x="75" y="458"/>
                </a:cubicBezTo>
                <a:cubicBezTo>
                  <a:pt x="70" y="460"/>
                  <a:pt x="70" y="460"/>
                  <a:pt x="70" y="460"/>
                </a:cubicBezTo>
                <a:cubicBezTo>
                  <a:pt x="73" y="472"/>
                  <a:pt x="73" y="472"/>
                  <a:pt x="73" y="472"/>
                </a:cubicBezTo>
                <a:cubicBezTo>
                  <a:pt x="73" y="472"/>
                  <a:pt x="77" y="471"/>
                  <a:pt x="80" y="473"/>
                </a:cubicBezTo>
                <a:cubicBezTo>
                  <a:pt x="82" y="475"/>
                  <a:pt x="77" y="483"/>
                  <a:pt x="77" y="483"/>
                </a:cubicBezTo>
                <a:cubicBezTo>
                  <a:pt x="74" y="478"/>
                  <a:pt x="74" y="478"/>
                  <a:pt x="74" y="478"/>
                </a:cubicBezTo>
                <a:cubicBezTo>
                  <a:pt x="69" y="504"/>
                  <a:pt x="69" y="504"/>
                  <a:pt x="69" y="504"/>
                </a:cubicBezTo>
                <a:cubicBezTo>
                  <a:pt x="73" y="509"/>
                  <a:pt x="73" y="509"/>
                  <a:pt x="73" y="509"/>
                </a:cubicBezTo>
                <a:cubicBezTo>
                  <a:pt x="69" y="515"/>
                  <a:pt x="69" y="515"/>
                  <a:pt x="69" y="515"/>
                </a:cubicBezTo>
                <a:cubicBezTo>
                  <a:pt x="69" y="515"/>
                  <a:pt x="73" y="518"/>
                  <a:pt x="73" y="519"/>
                </a:cubicBezTo>
                <a:cubicBezTo>
                  <a:pt x="73" y="521"/>
                  <a:pt x="68" y="520"/>
                  <a:pt x="68" y="520"/>
                </a:cubicBezTo>
                <a:cubicBezTo>
                  <a:pt x="66" y="523"/>
                  <a:pt x="66" y="523"/>
                  <a:pt x="66" y="523"/>
                </a:cubicBezTo>
                <a:cubicBezTo>
                  <a:pt x="71" y="531"/>
                  <a:pt x="71" y="531"/>
                  <a:pt x="71" y="531"/>
                </a:cubicBezTo>
                <a:cubicBezTo>
                  <a:pt x="71" y="531"/>
                  <a:pt x="74" y="525"/>
                  <a:pt x="76" y="525"/>
                </a:cubicBezTo>
                <a:cubicBezTo>
                  <a:pt x="79" y="525"/>
                  <a:pt x="81" y="536"/>
                  <a:pt x="81" y="536"/>
                </a:cubicBezTo>
                <a:cubicBezTo>
                  <a:pt x="81" y="536"/>
                  <a:pt x="85" y="534"/>
                  <a:pt x="87" y="534"/>
                </a:cubicBezTo>
                <a:cubicBezTo>
                  <a:pt x="89" y="534"/>
                  <a:pt x="93" y="535"/>
                  <a:pt x="93" y="535"/>
                </a:cubicBezTo>
                <a:cubicBezTo>
                  <a:pt x="104" y="525"/>
                  <a:pt x="104" y="525"/>
                  <a:pt x="104" y="525"/>
                </a:cubicBezTo>
                <a:cubicBezTo>
                  <a:pt x="103" y="521"/>
                  <a:pt x="103" y="521"/>
                  <a:pt x="103" y="521"/>
                </a:cubicBezTo>
                <a:cubicBezTo>
                  <a:pt x="103" y="521"/>
                  <a:pt x="105" y="517"/>
                  <a:pt x="113" y="516"/>
                </a:cubicBezTo>
                <a:cubicBezTo>
                  <a:pt x="119" y="516"/>
                  <a:pt x="123" y="520"/>
                  <a:pt x="123" y="520"/>
                </a:cubicBezTo>
                <a:cubicBezTo>
                  <a:pt x="131" y="523"/>
                  <a:pt x="131" y="523"/>
                  <a:pt x="131" y="523"/>
                </a:cubicBezTo>
                <a:cubicBezTo>
                  <a:pt x="134" y="511"/>
                  <a:pt x="134" y="511"/>
                  <a:pt x="134" y="511"/>
                </a:cubicBezTo>
                <a:cubicBezTo>
                  <a:pt x="137" y="508"/>
                  <a:pt x="137" y="508"/>
                  <a:pt x="137" y="508"/>
                </a:cubicBezTo>
                <a:cubicBezTo>
                  <a:pt x="134" y="501"/>
                  <a:pt x="134" y="501"/>
                  <a:pt x="134" y="501"/>
                </a:cubicBezTo>
                <a:cubicBezTo>
                  <a:pt x="140" y="458"/>
                  <a:pt x="140" y="458"/>
                  <a:pt x="140" y="458"/>
                </a:cubicBezTo>
                <a:cubicBezTo>
                  <a:pt x="140" y="458"/>
                  <a:pt x="136" y="452"/>
                  <a:pt x="137" y="446"/>
                </a:cubicBezTo>
                <a:cubicBezTo>
                  <a:pt x="137" y="440"/>
                  <a:pt x="148" y="430"/>
                  <a:pt x="148" y="430"/>
                </a:cubicBezTo>
                <a:cubicBezTo>
                  <a:pt x="138" y="412"/>
                  <a:pt x="138" y="412"/>
                  <a:pt x="138" y="412"/>
                </a:cubicBezTo>
                <a:lnTo>
                  <a:pt x="142" y="408"/>
                </a:lnTo>
                <a:close/>
                <a:moveTo>
                  <a:pt x="63" y="515"/>
                </a:moveTo>
                <a:cubicBezTo>
                  <a:pt x="55" y="516"/>
                  <a:pt x="63" y="520"/>
                  <a:pt x="63" y="520"/>
                </a:cubicBezTo>
                <a:cubicBezTo>
                  <a:pt x="70" y="520"/>
                  <a:pt x="71" y="514"/>
                  <a:pt x="63" y="515"/>
                </a:cubicBezTo>
                <a:close/>
                <a:moveTo>
                  <a:pt x="70" y="394"/>
                </a:moveTo>
                <a:cubicBezTo>
                  <a:pt x="75" y="390"/>
                  <a:pt x="71" y="383"/>
                  <a:pt x="68" y="390"/>
                </a:cubicBezTo>
                <a:cubicBezTo>
                  <a:pt x="65" y="396"/>
                  <a:pt x="70" y="394"/>
                  <a:pt x="70" y="394"/>
                </a:cubicBezTo>
                <a:close/>
                <a:moveTo>
                  <a:pt x="261" y="671"/>
                </a:moveTo>
                <a:cubicBezTo>
                  <a:pt x="255" y="666"/>
                  <a:pt x="256" y="671"/>
                  <a:pt x="256" y="671"/>
                </a:cubicBezTo>
                <a:cubicBezTo>
                  <a:pt x="256" y="675"/>
                  <a:pt x="256" y="675"/>
                  <a:pt x="256" y="675"/>
                </a:cubicBezTo>
                <a:cubicBezTo>
                  <a:pt x="264" y="678"/>
                  <a:pt x="266" y="675"/>
                  <a:pt x="261" y="671"/>
                </a:cubicBezTo>
                <a:close/>
                <a:moveTo>
                  <a:pt x="277" y="598"/>
                </a:moveTo>
                <a:cubicBezTo>
                  <a:pt x="271" y="597"/>
                  <a:pt x="271" y="599"/>
                  <a:pt x="271" y="599"/>
                </a:cubicBezTo>
                <a:cubicBezTo>
                  <a:pt x="274" y="600"/>
                  <a:pt x="274" y="600"/>
                  <a:pt x="274" y="600"/>
                </a:cubicBezTo>
                <a:cubicBezTo>
                  <a:pt x="277" y="601"/>
                  <a:pt x="281" y="598"/>
                  <a:pt x="277" y="598"/>
                </a:cubicBezTo>
                <a:close/>
                <a:moveTo>
                  <a:pt x="413" y="564"/>
                </a:moveTo>
                <a:cubicBezTo>
                  <a:pt x="415" y="564"/>
                  <a:pt x="418" y="562"/>
                  <a:pt x="413" y="562"/>
                </a:cubicBezTo>
                <a:cubicBezTo>
                  <a:pt x="409" y="562"/>
                  <a:pt x="413" y="564"/>
                  <a:pt x="413" y="564"/>
                </a:cubicBezTo>
                <a:close/>
                <a:moveTo>
                  <a:pt x="263" y="595"/>
                </a:moveTo>
                <a:cubicBezTo>
                  <a:pt x="261" y="595"/>
                  <a:pt x="261" y="598"/>
                  <a:pt x="261" y="598"/>
                </a:cubicBezTo>
                <a:cubicBezTo>
                  <a:pt x="264" y="599"/>
                  <a:pt x="265" y="596"/>
                  <a:pt x="263" y="595"/>
                </a:cubicBezTo>
                <a:close/>
                <a:moveTo>
                  <a:pt x="589" y="436"/>
                </a:moveTo>
                <a:cubicBezTo>
                  <a:pt x="585" y="435"/>
                  <a:pt x="585" y="435"/>
                  <a:pt x="585" y="435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3" y="416"/>
                  <a:pt x="573" y="416"/>
                  <a:pt x="573" y="416"/>
                </a:cubicBezTo>
                <a:cubicBezTo>
                  <a:pt x="567" y="417"/>
                  <a:pt x="567" y="417"/>
                  <a:pt x="567" y="417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10"/>
                  <a:pt x="562" y="407"/>
                  <a:pt x="558" y="405"/>
                </a:cubicBezTo>
                <a:cubicBezTo>
                  <a:pt x="552" y="402"/>
                  <a:pt x="549" y="402"/>
                  <a:pt x="549" y="402"/>
                </a:cubicBezTo>
                <a:cubicBezTo>
                  <a:pt x="543" y="398"/>
                  <a:pt x="543" y="398"/>
                  <a:pt x="543" y="398"/>
                </a:cubicBezTo>
                <a:cubicBezTo>
                  <a:pt x="540" y="399"/>
                  <a:pt x="540" y="399"/>
                  <a:pt x="540" y="399"/>
                </a:cubicBezTo>
                <a:cubicBezTo>
                  <a:pt x="528" y="394"/>
                  <a:pt x="528" y="394"/>
                  <a:pt x="528" y="394"/>
                </a:cubicBezTo>
                <a:cubicBezTo>
                  <a:pt x="525" y="390"/>
                  <a:pt x="525" y="390"/>
                  <a:pt x="525" y="390"/>
                </a:cubicBezTo>
                <a:cubicBezTo>
                  <a:pt x="516" y="386"/>
                  <a:pt x="516" y="386"/>
                  <a:pt x="516" y="386"/>
                </a:cubicBezTo>
                <a:cubicBezTo>
                  <a:pt x="513" y="383"/>
                  <a:pt x="513" y="383"/>
                  <a:pt x="513" y="383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489" y="378"/>
                  <a:pt x="489" y="378"/>
                  <a:pt x="489" y="378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467" y="369"/>
                  <a:pt x="467" y="369"/>
                  <a:pt x="467" y="369"/>
                </a:cubicBezTo>
                <a:cubicBezTo>
                  <a:pt x="467" y="369"/>
                  <a:pt x="450" y="361"/>
                  <a:pt x="448" y="357"/>
                </a:cubicBezTo>
                <a:cubicBezTo>
                  <a:pt x="447" y="352"/>
                  <a:pt x="451" y="349"/>
                  <a:pt x="454" y="347"/>
                </a:cubicBezTo>
                <a:cubicBezTo>
                  <a:pt x="458" y="345"/>
                  <a:pt x="462" y="341"/>
                  <a:pt x="462" y="341"/>
                </a:cubicBezTo>
                <a:cubicBezTo>
                  <a:pt x="461" y="334"/>
                  <a:pt x="461" y="334"/>
                  <a:pt x="461" y="334"/>
                </a:cubicBezTo>
                <a:cubicBezTo>
                  <a:pt x="461" y="334"/>
                  <a:pt x="457" y="330"/>
                  <a:pt x="452" y="330"/>
                </a:cubicBezTo>
                <a:cubicBezTo>
                  <a:pt x="448" y="329"/>
                  <a:pt x="437" y="332"/>
                  <a:pt x="432" y="333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5" y="331"/>
                  <a:pt x="405" y="331"/>
                  <a:pt x="405" y="331"/>
                </a:cubicBezTo>
                <a:cubicBezTo>
                  <a:pt x="390" y="323"/>
                  <a:pt x="390" y="323"/>
                  <a:pt x="390" y="323"/>
                </a:cubicBezTo>
                <a:cubicBezTo>
                  <a:pt x="388" y="318"/>
                  <a:pt x="388" y="318"/>
                  <a:pt x="388" y="318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1" y="306"/>
                  <a:pt x="371" y="306"/>
                  <a:pt x="371" y="306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3" y="300"/>
                  <a:pt x="363" y="300"/>
                  <a:pt x="363" y="300"/>
                </a:cubicBezTo>
                <a:cubicBezTo>
                  <a:pt x="356" y="296"/>
                  <a:pt x="356" y="296"/>
                  <a:pt x="356" y="296"/>
                </a:cubicBezTo>
                <a:cubicBezTo>
                  <a:pt x="350" y="285"/>
                  <a:pt x="350" y="285"/>
                  <a:pt x="350" y="285"/>
                </a:cubicBezTo>
                <a:cubicBezTo>
                  <a:pt x="350" y="278"/>
                  <a:pt x="350" y="278"/>
                  <a:pt x="350" y="278"/>
                </a:cubicBezTo>
                <a:cubicBezTo>
                  <a:pt x="346" y="273"/>
                  <a:pt x="346" y="273"/>
                  <a:pt x="346" y="273"/>
                </a:cubicBezTo>
                <a:cubicBezTo>
                  <a:pt x="346" y="273"/>
                  <a:pt x="346" y="262"/>
                  <a:pt x="343" y="257"/>
                </a:cubicBezTo>
                <a:cubicBezTo>
                  <a:pt x="341" y="252"/>
                  <a:pt x="332" y="235"/>
                  <a:pt x="332" y="235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18" y="227"/>
                  <a:pt x="318" y="227"/>
                  <a:pt x="318" y="227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71" y="189"/>
                  <a:pt x="271" y="189"/>
                  <a:pt x="271" y="189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70" y="148"/>
                  <a:pt x="270" y="148"/>
                  <a:pt x="270" y="148"/>
                </a:cubicBezTo>
                <a:cubicBezTo>
                  <a:pt x="270" y="148"/>
                  <a:pt x="277" y="146"/>
                  <a:pt x="278" y="141"/>
                </a:cubicBezTo>
                <a:cubicBezTo>
                  <a:pt x="279" y="136"/>
                  <a:pt x="269" y="134"/>
                  <a:pt x="269" y="134"/>
                </a:cubicBezTo>
                <a:cubicBezTo>
                  <a:pt x="269" y="134"/>
                  <a:pt x="269" y="129"/>
                  <a:pt x="267" y="127"/>
                </a:cubicBezTo>
                <a:cubicBezTo>
                  <a:pt x="266" y="124"/>
                  <a:pt x="261" y="121"/>
                  <a:pt x="261" y="121"/>
                </a:cubicBezTo>
                <a:cubicBezTo>
                  <a:pt x="261" y="121"/>
                  <a:pt x="265" y="118"/>
                  <a:pt x="266" y="117"/>
                </a:cubicBezTo>
                <a:cubicBezTo>
                  <a:pt x="268" y="116"/>
                  <a:pt x="267" y="111"/>
                  <a:pt x="267" y="111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11"/>
                  <a:pt x="271" y="111"/>
                  <a:pt x="271" y="111"/>
                </a:cubicBezTo>
                <a:cubicBezTo>
                  <a:pt x="271" y="111"/>
                  <a:pt x="281" y="109"/>
                  <a:pt x="286" y="106"/>
                </a:cubicBezTo>
                <a:cubicBezTo>
                  <a:pt x="293" y="102"/>
                  <a:pt x="296" y="97"/>
                  <a:pt x="296" y="97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6" y="94"/>
                  <a:pt x="306" y="94"/>
                  <a:pt x="306" y="94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5" y="89"/>
                  <a:pt x="305" y="89"/>
                  <a:pt x="305" y="89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22" y="90"/>
                  <a:pt x="326" y="90"/>
                  <a:pt x="329" y="91"/>
                </a:cubicBezTo>
                <a:cubicBezTo>
                  <a:pt x="332" y="91"/>
                  <a:pt x="334" y="99"/>
                  <a:pt x="334" y="99"/>
                </a:cubicBezTo>
                <a:cubicBezTo>
                  <a:pt x="334" y="99"/>
                  <a:pt x="339" y="96"/>
                  <a:pt x="339" y="92"/>
                </a:cubicBezTo>
                <a:cubicBezTo>
                  <a:pt x="339" y="86"/>
                  <a:pt x="327" y="86"/>
                  <a:pt x="327" y="86"/>
                </a:cubicBezTo>
                <a:cubicBezTo>
                  <a:pt x="327" y="86"/>
                  <a:pt x="331" y="75"/>
                  <a:pt x="330" y="73"/>
                </a:cubicBezTo>
                <a:cubicBezTo>
                  <a:pt x="329" y="70"/>
                  <a:pt x="321" y="76"/>
                  <a:pt x="321" y="76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0" y="70"/>
                  <a:pt x="330" y="65"/>
                  <a:pt x="330" y="61"/>
                </a:cubicBezTo>
                <a:cubicBezTo>
                  <a:pt x="329" y="55"/>
                  <a:pt x="319" y="59"/>
                  <a:pt x="319" y="59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26" y="44"/>
                  <a:pt x="326" y="44"/>
                  <a:pt x="326" y="44"/>
                </a:cubicBezTo>
                <a:cubicBezTo>
                  <a:pt x="331" y="44"/>
                  <a:pt x="331" y="44"/>
                  <a:pt x="331" y="44"/>
                </a:cubicBezTo>
                <a:cubicBezTo>
                  <a:pt x="332" y="43"/>
                  <a:pt x="331" y="39"/>
                  <a:pt x="330" y="38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6" y="34"/>
                  <a:pt x="306" y="34"/>
                  <a:pt x="306" y="34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68" y="22"/>
                  <a:pt x="268" y="22"/>
                  <a:pt x="268" y="22"/>
                </a:cubicBezTo>
                <a:cubicBezTo>
                  <a:pt x="265" y="21"/>
                  <a:pt x="265" y="21"/>
                  <a:pt x="265" y="21"/>
                </a:cubicBezTo>
                <a:cubicBezTo>
                  <a:pt x="265" y="21"/>
                  <a:pt x="266" y="17"/>
                  <a:pt x="264" y="16"/>
                </a:cubicBezTo>
                <a:cubicBezTo>
                  <a:pt x="262" y="15"/>
                  <a:pt x="260" y="17"/>
                  <a:pt x="260" y="17"/>
                </a:cubicBezTo>
                <a:cubicBezTo>
                  <a:pt x="257" y="8"/>
                  <a:pt x="257" y="8"/>
                  <a:pt x="257" y="8"/>
                </a:cubicBezTo>
                <a:cubicBezTo>
                  <a:pt x="257" y="8"/>
                  <a:pt x="264" y="4"/>
                  <a:pt x="262" y="2"/>
                </a:cubicBezTo>
                <a:cubicBezTo>
                  <a:pt x="260" y="0"/>
                  <a:pt x="254" y="6"/>
                  <a:pt x="254" y="6"/>
                </a:cubicBezTo>
                <a:cubicBezTo>
                  <a:pt x="250" y="4"/>
                  <a:pt x="250" y="4"/>
                  <a:pt x="250" y="4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27" y="7"/>
                  <a:pt x="227" y="7"/>
                  <a:pt x="227" y="7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12"/>
                  <a:pt x="222" y="11"/>
                  <a:pt x="213" y="12"/>
                </a:cubicBezTo>
                <a:cubicBezTo>
                  <a:pt x="204" y="13"/>
                  <a:pt x="210" y="21"/>
                  <a:pt x="210" y="21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19"/>
                  <a:pt x="190" y="17"/>
                </a:cubicBezTo>
                <a:cubicBezTo>
                  <a:pt x="187" y="16"/>
                  <a:pt x="185" y="20"/>
                  <a:pt x="185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82" y="34"/>
                  <a:pt x="182" y="34"/>
                  <a:pt x="182" y="34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1" y="32"/>
                  <a:pt x="169" y="31"/>
                  <a:pt x="163" y="37"/>
                </a:cubicBezTo>
                <a:cubicBezTo>
                  <a:pt x="157" y="43"/>
                  <a:pt x="163" y="47"/>
                  <a:pt x="163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8" y="52"/>
                  <a:pt x="145" y="57"/>
                  <a:pt x="139" y="54"/>
                </a:cubicBezTo>
                <a:cubicBezTo>
                  <a:pt x="134" y="51"/>
                  <a:pt x="135" y="41"/>
                  <a:pt x="135" y="41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8"/>
                  <a:pt x="128" y="51"/>
                  <a:pt x="125" y="57"/>
                </a:cubicBezTo>
                <a:cubicBezTo>
                  <a:pt x="123" y="62"/>
                  <a:pt x="117" y="66"/>
                  <a:pt x="117" y="66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99" y="67"/>
                  <a:pt x="96" y="65"/>
                </a:cubicBezTo>
                <a:cubicBezTo>
                  <a:pt x="92" y="63"/>
                  <a:pt x="93" y="61"/>
                  <a:pt x="93" y="60"/>
                </a:cubicBezTo>
                <a:cubicBezTo>
                  <a:pt x="93" y="59"/>
                  <a:pt x="89" y="58"/>
                  <a:pt x="87" y="54"/>
                </a:cubicBezTo>
                <a:cubicBezTo>
                  <a:pt x="85" y="51"/>
                  <a:pt x="91" y="45"/>
                  <a:pt x="91" y="45"/>
                </a:cubicBezTo>
                <a:cubicBezTo>
                  <a:pt x="87" y="43"/>
                  <a:pt x="87" y="43"/>
                  <a:pt x="87" y="43"/>
                </a:cubicBezTo>
                <a:cubicBezTo>
                  <a:pt x="80" y="45"/>
                  <a:pt x="80" y="45"/>
                  <a:pt x="80" y="45"/>
                </a:cubicBezTo>
                <a:cubicBezTo>
                  <a:pt x="82" y="48"/>
                  <a:pt x="82" y="48"/>
                  <a:pt x="82" y="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2" y="65"/>
                  <a:pt x="69" y="66"/>
                </a:cubicBezTo>
                <a:cubicBezTo>
                  <a:pt x="67" y="67"/>
                  <a:pt x="68" y="70"/>
                  <a:pt x="67" y="71"/>
                </a:cubicBezTo>
                <a:cubicBezTo>
                  <a:pt x="66" y="73"/>
                  <a:pt x="63" y="73"/>
                  <a:pt x="61" y="73"/>
                </a:cubicBezTo>
                <a:cubicBezTo>
                  <a:pt x="60" y="73"/>
                  <a:pt x="61" y="77"/>
                  <a:pt x="57" y="77"/>
                </a:cubicBezTo>
                <a:cubicBezTo>
                  <a:pt x="54" y="77"/>
                  <a:pt x="47" y="71"/>
                  <a:pt x="46" y="71"/>
                </a:cubicBezTo>
                <a:cubicBezTo>
                  <a:pt x="43" y="71"/>
                  <a:pt x="42" y="76"/>
                  <a:pt x="39" y="76"/>
                </a:cubicBezTo>
                <a:cubicBezTo>
                  <a:pt x="36" y="77"/>
                  <a:pt x="35" y="76"/>
                  <a:pt x="33" y="75"/>
                </a:cubicBezTo>
                <a:cubicBezTo>
                  <a:pt x="32" y="75"/>
                  <a:pt x="32" y="78"/>
                  <a:pt x="27" y="79"/>
                </a:cubicBezTo>
                <a:cubicBezTo>
                  <a:pt x="25" y="79"/>
                  <a:pt x="23" y="78"/>
                  <a:pt x="23" y="77"/>
                </a:cubicBezTo>
                <a:cubicBezTo>
                  <a:pt x="21" y="80"/>
                  <a:pt x="15" y="79"/>
                  <a:pt x="11" y="84"/>
                </a:cubicBezTo>
                <a:cubicBezTo>
                  <a:pt x="8" y="91"/>
                  <a:pt x="19" y="92"/>
                  <a:pt x="19" y="92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6"/>
                  <a:pt x="21" y="104"/>
                  <a:pt x="24" y="106"/>
                </a:cubicBezTo>
                <a:cubicBezTo>
                  <a:pt x="26" y="108"/>
                  <a:pt x="26" y="109"/>
                  <a:pt x="24" y="116"/>
                </a:cubicBezTo>
                <a:cubicBezTo>
                  <a:pt x="23" y="123"/>
                  <a:pt x="10" y="126"/>
                  <a:pt x="10" y="126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1" y="126"/>
                  <a:pt x="1" y="131"/>
                </a:cubicBezTo>
                <a:cubicBezTo>
                  <a:pt x="0" y="138"/>
                  <a:pt x="5" y="132"/>
                  <a:pt x="5" y="132"/>
                </a:cubicBezTo>
                <a:cubicBezTo>
                  <a:pt x="5" y="132"/>
                  <a:pt x="5" y="133"/>
                  <a:pt x="8" y="141"/>
                </a:cubicBezTo>
                <a:cubicBezTo>
                  <a:pt x="10" y="147"/>
                  <a:pt x="17" y="143"/>
                  <a:pt x="17" y="14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5"/>
                  <a:pt x="17" y="158"/>
                  <a:pt x="14" y="159"/>
                </a:cubicBezTo>
                <a:cubicBezTo>
                  <a:pt x="11" y="161"/>
                  <a:pt x="8" y="170"/>
                  <a:pt x="14" y="178"/>
                </a:cubicBezTo>
                <a:cubicBezTo>
                  <a:pt x="18" y="187"/>
                  <a:pt x="23" y="190"/>
                  <a:pt x="30" y="192"/>
                </a:cubicBezTo>
                <a:cubicBezTo>
                  <a:pt x="35" y="194"/>
                  <a:pt x="43" y="190"/>
                  <a:pt x="46" y="190"/>
                </a:cubicBezTo>
                <a:cubicBezTo>
                  <a:pt x="47" y="190"/>
                  <a:pt x="49" y="192"/>
                  <a:pt x="47" y="200"/>
                </a:cubicBezTo>
                <a:cubicBezTo>
                  <a:pt x="43" y="208"/>
                  <a:pt x="36" y="209"/>
                  <a:pt x="36" y="209"/>
                </a:cubicBezTo>
                <a:cubicBezTo>
                  <a:pt x="40" y="218"/>
                  <a:pt x="40" y="218"/>
                  <a:pt x="40" y="218"/>
                </a:cubicBezTo>
                <a:cubicBezTo>
                  <a:pt x="40" y="218"/>
                  <a:pt x="51" y="218"/>
                  <a:pt x="57" y="216"/>
                </a:cubicBezTo>
                <a:cubicBezTo>
                  <a:pt x="63" y="213"/>
                  <a:pt x="71" y="208"/>
                  <a:pt x="71" y="208"/>
                </a:cubicBezTo>
                <a:cubicBezTo>
                  <a:pt x="71" y="208"/>
                  <a:pt x="73" y="200"/>
                  <a:pt x="76" y="195"/>
                </a:cubicBezTo>
                <a:cubicBezTo>
                  <a:pt x="79" y="191"/>
                  <a:pt x="89" y="180"/>
                  <a:pt x="97" y="177"/>
                </a:cubicBezTo>
                <a:cubicBezTo>
                  <a:pt x="104" y="175"/>
                  <a:pt x="116" y="180"/>
                  <a:pt x="116" y="180"/>
                </a:cubicBezTo>
                <a:cubicBezTo>
                  <a:pt x="118" y="184"/>
                  <a:pt x="118" y="184"/>
                  <a:pt x="118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33" y="189"/>
                  <a:pt x="133" y="189"/>
                  <a:pt x="133" y="189"/>
                </a:cubicBezTo>
                <a:cubicBezTo>
                  <a:pt x="149" y="199"/>
                  <a:pt x="149" y="199"/>
                  <a:pt x="149" y="199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1" y="238"/>
                  <a:pt x="179" y="248"/>
                  <a:pt x="182" y="257"/>
                </a:cubicBezTo>
                <a:cubicBezTo>
                  <a:pt x="186" y="267"/>
                  <a:pt x="179" y="271"/>
                  <a:pt x="179" y="271"/>
                </a:cubicBezTo>
                <a:cubicBezTo>
                  <a:pt x="182" y="275"/>
                  <a:pt x="182" y="275"/>
                  <a:pt x="182" y="275"/>
                </a:cubicBezTo>
                <a:cubicBezTo>
                  <a:pt x="182" y="275"/>
                  <a:pt x="188" y="273"/>
                  <a:pt x="192" y="275"/>
                </a:cubicBezTo>
                <a:cubicBezTo>
                  <a:pt x="198" y="278"/>
                  <a:pt x="192" y="284"/>
                  <a:pt x="192" y="284"/>
                </a:cubicBezTo>
                <a:cubicBezTo>
                  <a:pt x="201" y="286"/>
                  <a:pt x="201" y="286"/>
                  <a:pt x="201" y="286"/>
                </a:cubicBezTo>
                <a:cubicBezTo>
                  <a:pt x="212" y="298"/>
                  <a:pt x="212" y="298"/>
                  <a:pt x="212" y="298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17" y="303"/>
                  <a:pt x="214" y="303"/>
                  <a:pt x="211" y="306"/>
                </a:cubicBezTo>
                <a:cubicBezTo>
                  <a:pt x="208" y="310"/>
                  <a:pt x="215" y="312"/>
                  <a:pt x="215" y="312"/>
                </a:cubicBezTo>
                <a:cubicBezTo>
                  <a:pt x="216" y="306"/>
                  <a:pt x="216" y="306"/>
                  <a:pt x="216" y="306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0" y="306"/>
                  <a:pt x="227" y="310"/>
                  <a:pt x="233" y="314"/>
                </a:cubicBezTo>
                <a:cubicBezTo>
                  <a:pt x="240" y="318"/>
                  <a:pt x="246" y="333"/>
                  <a:pt x="246" y="333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2" y="334"/>
                  <a:pt x="252" y="334"/>
                  <a:pt x="252" y="334"/>
                </a:cubicBezTo>
                <a:cubicBezTo>
                  <a:pt x="252" y="334"/>
                  <a:pt x="257" y="335"/>
                  <a:pt x="263" y="341"/>
                </a:cubicBezTo>
                <a:cubicBezTo>
                  <a:pt x="267" y="345"/>
                  <a:pt x="266" y="351"/>
                  <a:pt x="266" y="351"/>
                </a:cubicBezTo>
                <a:cubicBezTo>
                  <a:pt x="266" y="351"/>
                  <a:pt x="273" y="353"/>
                  <a:pt x="277" y="356"/>
                </a:cubicBezTo>
                <a:cubicBezTo>
                  <a:pt x="280" y="359"/>
                  <a:pt x="286" y="369"/>
                  <a:pt x="286" y="369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300" y="373"/>
                  <a:pt x="303" y="375"/>
                </a:cubicBezTo>
                <a:cubicBezTo>
                  <a:pt x="305" y="376"/>
                  <a:pt x="309" y="383"/>
                  <a:pt x="309" y="383"/>
                </a:cubicBezTo>
                <a:cubicBezTo>
                  <a:pt x="310" y="384"/>
                  <a:pt x="310" y="384"/>
                  <a:pt x="310" y="384"/>
                </a:cubicBezTo>
                <a:cubicBezTo>
                  <a:pt x="310" y="384"/>
                  <a:pt x="314" y="380"/>
                  <a:pt x="319" y="378"/>
                </a:cubicBezTo>
                <a:cubicBezTo>
                  <a:pt x="325" y="377"/>
                  <a:pt x="335" y="383"/>
                  <a:pt x="335" y="383"/>
                </a:cubicBezTo>
                <a:cubicBezTo>
                  <a:pt x="335" y="383"/>
                  <a:pt x="338" y="377"/>
                  <a:pt x="346" y="384"/>
                </a:cubicBezTo>
                <a:cubicBezTo>
                  <a:pt x="353" y="391"/>
                  <a:pt x="354" y="398"/>
                  <a:pt x="354" y="398"/>
                </a:cubicBezTo>
                <a:cubicBezTo>
                  <a:pt x="354" y="398"/>
                  <a:pt x="359" y="400"/>
                  <a:pt x="360" y="402"/>
                </a:cubicBezTo>
                <a:cubicBezTo>
                  <a:pt x="361" y="405"/>
                  <a:pt x="359" y="410"/>
                  <a:pt x="359" y="410"/>
                </a:cubicBezTo>
                <a:cubicBezTo>
                  <a:pt x="361" y="411"/>
                  <a:pt x="361" y="411"/>
                  <a:pt x="361" y="411"/>
                </a:cubicBezTo>
                <a:cubicBezTo>
                  <a:pt x="362" y="408"/>
                  <a:pt x="362" y="408"/>
                  <a:pt x="362" y="408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71" y="406"/>
                  <a:pt x="371" y="406"/>
                  <a:pt x="371" y="406"/>
                </a:cubicBezTo>
                <a:cubicBezTo>
                  <a:pt x="378" y="413"/>
                  <a:pt x="378" y="413"/>
                  <a:pt x="378" y="413"/>
                </a:cubicBezTo>
                <a:cubicBezTo>
                  <a:pt x="381" y="414"/>
                  <a:pt x="381" y="414"/>
                  <a:pt x="381" y="414"/>
                </a:cubicBezTo>
                <a:cubicBezTo>
                  <a:pt x="372" y="422"/>
                  <a:pt x="372" y="422"/>
                  <a:pt x="372" y="422"/>
                </a:cubicBezTo>
                <a:cubicBezTo>
                  <a:pt x="375" y="423"/>
                  <a:pt x="375" y="423"/>
                  <a:pt x="375" y="423"/>
                </a:cubicBezTo>
                <a:cubicBezTo>
                  <a:pt x="381" y="420"/>
                  <a:pt x="381" y="420"/>
                  <a:pt x="381" y="420"/>
                </a:cubicBezTo>
                <a:cubicBezTo>
                  <a:pt x="384" y="421"/>
                  <a:pt x="384" y="421"/>
                  <a:pt x="384" y="421"/>
                </a:cubicBezTo>
                <a:cubicBezTo>
                  <a:pt x="388" y="419"/>
                  <a:pt x="388" y="419"/>
                  <a:pt x="388" y="419"/>
                </a:cubicBezTo>
                <a:cubicBezTo>
                  <a:pt x="391" y="420"/>
                  <a:pt x="391" y="420"/>
                  <a:pt x="391" y="420"/>
                </a:cubicBezTo>
                <a:cubicBezTo>
                  <a:pt x="395" y="416"/>
                  <a:pt x="395" y="416"/>
                  <a:pt x="395" y="416"/>
                </a:cubicBezTo>
                <a:cubicBezTo>
                  <a:pt x="395" y="416"/>
                  <a:pt x="400" y="420"/>
                  <a:pt x="404" y="424"/>
                </a:cubicBezTo>
                <a:cubicBezTo>
                  <a:pt x="408" y="428"/>
                  <a:pt x="408" y="437"/>
                  <a:pt x="408" y="437"/>
                </a:cubicBezTo>
                <a:cubicBezTo>
                  <a:pt x="404" y="437"/>
                  <a:pt x="404" y="437"/>
                  <a:pt x="404" y="437"/>
                </a:cubicBezTo>
                <a:cubicBezTo>
                  <a:pt x="404" y="444"/>
                  <a:pt x="404" y="444"/>
                  <a:pt x="404" y="444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8"/>
                  <a:pt x="416" y="448"/>
                  <a:pt x="419" y="449"/>
                </a:cubicBezTo>
                <a:cubicBezTo>
                  <a:pt x="423" y="451"/>
                  <a:pt x="425" y="456"/>
                  <a:pt x="425" y="456"/>
                </a:cubicBezTo>
                <a:cubicBezTo>
                  <a:pt x="429" y="459"/>
                  <a:pt x="429" y="459"/>
                  <a:pt x="429" y="459"/>
                </a:cubicBezTo>
                <a:cubicBezTo>
                  <a:pt x="429" y="459"/>
                  <a:pt x="435" y="452"/>
                  <a:pt x="440" y="452"/>
                </a:cubicBezTo>
                <a:cubicBezTo>
                  <a:pt x="444" y="451"/>
                  <a:pt x="445" y="459"/>
                  <a:pt x="445" y="459"/>
                </a:cubicBezTo>
                <a:cubicBezTo>
                  <a:pt x="449" y="464"/>
                  <a:pt x="449" y="464"/>
                  <a:pt x="449" y="464"/>
                </a:cubicBezTo>
                <a:cubicBezTo>
                  <a:pt x="449" y="464"/>
                  <a:pt x="452" y="478"/>
                  <a:pt x="456" y="484"/>
                </a:cubicBezTo>
                <a:cubicBezTo>
                  <a:pt x="459" y="489"/>
                  <a:pt x="462" y="490"/>
                  <a:pt x="465" y="498"/>
                </a:cubicBezTo>
                <a:cubicBezTo>
                  <a:pt x="468" y="505"/>
                  <a:pt x="469" y="518"/>
                  <a:pt x="469" y="518"/>
                </a:cubicBezTo>
                <a:cubicBezTo>
                  <a:pt x="473" y="523"/>
                  <a:pt x="473" y="523"/>
                  <a:pt x="473" y="523"/>
                </a:cubicBezTo>
                <a:cubicBezTo>
                  <a:pt x="473" y="523"/>
                  <a:pt x="475" y="523"/>
                  <a:pt x="476" y="527"/>
                </a:cubicBezTo>
                <a:cubicBezTo>
                  <a:pt x="477" y="532"/>
                  <a:pt x="473" y="537"/>
                  <a:pt x="473" y="537"/>
                </a:cubicBezTo>
                <a:cubicBezTo>
                  <a:pt x="465" y="537"/>
                  <a:pt x="465" y="537"/>
                  <a:pt x="465" y="537"/>
                </a:cubicBezTo>
                <a:cubicBezTo>
                  <a:pt x="465" y="537"/>
                  <a:pt x="458" y="542"/>
                  <a:pt x="457" y="544"/>
                </a:cubicBezTo>
                <a:cubicBezTo>
                  <a:pt x="454" y="548"/>
                  <a:pt x="461" y="550"/>
                  <a:pt x="462" y="552"/>
                </a:cubicBezTo>
                <a:cubicBezTo>
                  <a:pt x="464" y="554"/>
                  <a:pt x="461" y="555"/>
                  <a:pt x="459" y="559"/>
                </a:cubicBezTo>
                <a:cubicBezTo>
                  <a:pt x="456" y="564"/>
                  <a:pt x="457" y="568"/>
                  <a:pt x="457" y="568"/>
                </a:cubicBezTo>
                <a:cubicBezTo>
                  <a:pt x="448" y="573"/>
                  <a:pt x="448" y="573"/>
                  <a:pt x="448" y="573"/>
                </a:cubicBezTo>
                <a:cubicBezTo>
                  <a:pt x="450" y="579"/>
                  <a:pt x="450" y="579"/>
                  <a:pt x="450" y="579"/>
                </a:cubicBezTo>
                <a:cubicBezTo>
                  <a:pt x="450" y="579"/>
                  <a:pt x="449" y="586"/>
                  <a:pt x="452" y="590"/>
                </a:cubicBezTo>
                <a:cubicBezTo>
                  <a:pt x="457" y="595"/>
                  <a:pt x="464" y="590"/>
                  <a:pt x="464" y="590"/>
                </a:cubicBezTo>
                <a:cubicBezTo>
                  <a:pt x="464" y="590"/>
                  <a:pt x="470" y="590"/>
                  <a:pt x="475" y="588"/>
                </a:cubicBezTo>
                <a:cubicBezTo>
                  <a:pt x="479" y="587"/>
                  <a:pt x="478" y="571"/>
                  <a:pt x="482" y="567"/>
                </a:cubicBezTo>
                <a:cubicBezTo>
                  <a:pt x="486" y="563"/>
                  <a:pt x="494" y="558"/>
                  <a:pt x="497" y="556"/>
                </a:cubicBezTo>
                <a:cubicBezTo>
                  <a:pt x="500" y="553"/>
                  <a:pt x="495" y="541"/>
                  <a:pt x="495" y="535"/>
                </a:cubicBezTo>
                <a:cubicBezTo>
                  <a:pt x="494" y="528"/>
                  <a:pt x="508" y="523"/>
                  <a:pt x="511" y="522"/>
                </a:cubicBezTo>
                <a:cubicBezTo>
                  <a:pt x="515" y="521"/>
                  <a:pt x="519" y="522"/>
                  <a:pt x="523" y="521"/>
                </a:cubicBezTo>
                <a:cubicBezTo>
                  <a:pt x="526" y="520"/>
                  <a:pt x="526" y="514"/>
                  <a:pt x="526" y="514"/>
                </a:cubicBezTo>
                <a:cubicBezTo>
                  <a:pt x="521" y="507"/>
                  <a:pt x="521" y="507"/>
                  <a:pt x="521" y="507"/>
                </a:cubicBezTo>
                <a:cubicBezTo>
                  <a:pt x="522" y="501"/>
                  <a:pt x="522" y="501"/>
                  <a:pt x="522" y="501"/>
                </a:cubicBezTo>
                <a:cubicBezTo>
                  <a:pt x="519" y="498"/>
                  <a:pt x="519" y="498"/>
                  <a:pt x="519" y="498"/>
                </a:cubicBezTo>
                <a:cubicBezTo>
                  <a:pt x="521" y="490"/>
                  <a:pt x="521" y="490"/>
                  <a:pt x="521" y="490"/>
                </a:cubicBezTo>
                <a:cubicBezTo>
                  <a:pt x="512" y="483"/>
                  <a:pt x="512" y="483"/>
                  <a:pt x="512" y="483"/>
                </a:cubicBezTo>
                <a:cubicBezTo>
                  <a:pt x="509" y="483"/>
                  <a:pt x="509" y="483"/>
                  <a:pt x="509" y="483"/>
                </a:cubicBezTo>
                <a:cubicBezTo>
                  <a:pt x="502" y="475"/>
                  <a:pt x="502" y="475"/>
                  <a:pt x="502" y="475"/>
                </a:cubicBezTo>
                <a:cubicBezTo>
                  <a:pt x="502" y="475"/>
                  <a:pt x="496" y="477"/>
                  <a:pt x="489" y="476"/>
                </a:cubicBezTo>
                <a:cubicBezTo>
                  <a:pt x="482" y="475"/>
                  <a:pt x="486" y="464"/>
                  <a:pt x="486" y="464"/>
                </a:cubicBezTo>
                <a:cubicBezTo>
                  <a:pt x="486" y="464"/>
                  <a:pt x="491" y="458"/>
                  <a:pt x="492" y="456"/>
                </a:cubicBezTo>
                <a:cubicBezTo>
                  <a:pt x="494" y="453"/>
                  <a:pt x="491" y="449"/>
                  <a:pt x="491" y="449"/>
                </a:cubicBezTo>
                <a:cubicBezTo>
                  <a:pt x="495" y="444"/>
                  <a:pt x="495" y="444"/>
                  <a:pt x="495" y="444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498" y="436"/>
                  <a:pt x="503" y="424"/>
                  <a:pt x="507" y="422"/>
                </a:cubicBezTo>
                <a:cubicBezTo>
                  <a:pt x="509" y="420"/>
                  <a:pt x="516" y="417"/>
                  <a:pt x="516" y="417"/>
                </a:cubicBezTo>
                <a:cubicBezTo>
                  <a:pt x="518" y="421"/>
                  <a:pt x="518" y="421"/>
                  <a:pt x="518" y="421"/>
                </a:cubicBezTo>
                <a:cubicBezTo>
                  <a:pt x="523" y="422"/>
                  <a:pt x="523" y="422"/>
                  <a:pt x="523" y="422"/>
                </a:cubicBezTo>
                <a:cubicBezTo>
                  <a:pt x="523" y="425"/>
                  <a:pt x="523" y="425"/>
                  <a:pt x="523" y="425"/>
                </a:cubicBezTo>
                <a:cubicBezTo>
                  <a:pt x="523" y="425"/>
                  <a:pt x="533" y="430"/>
                  <a:pt x="538" y="430"/>
                </a:cubicBezTo>
                <a:cubicBezTo>
                  <a:pt x="542" y="431"/>
                  <a:pt x="545" y="428"/>
                  <a:pt x="545" y="428"/>
                </a:cubicBezTo>
                <a:cubicBezTo>
                  <a:pt x="545" y="428"/>
                  <a:pt x="550" y="429"/>
                  <a:pt x="556" y="432"/>
                </a:cubicBezTo>
                <a:cubicBezTo>
                  <a:pt x="562" y="437"/>
                  <a:pt x="562" y="446"/>
                  <a:pt x="562" y="451"/>
                </a:cubicBezTo>
                <a:cubicBezTo>
                  <a:pt x="563" y="455"/>
                  <a:pt x="575" y="456"/>
                  <a:pt x="575" y="456"/>
                </a:cubicBezTo>
                <a:cubicBezTo>
                  <a:pt x="575" y="456"/>
                  <a:pt x="580" y="460"/>
                  <a:pt x="583" y="458"/>
                </a:cubicBezTo>
                <a:cubicBezTo>
                  <a:pt x="587" y="456"/>
                  <a:pt x="582" y="446"/>
                  <a:pt x="582" y="446"/>
                </a:cubicBezTo>
                <a:lnTo>
                  <a:pt x="589" y="436"/>
                </a:lnTo>
                <a:close/>
                <a:moveTo>
                  <a:pt x="280" y="207"/>
                </a:moveTo>
                <a:cubicBezTo>
                  <a:pt x="279" y="208"/>
                  <a:pt x="278" y="213"/>
                  <a:pt x="278" y="213"/>
                </a:cubicBezTo>
                <a:cubicBezTo>
                  <a:pt x="278" y="213"/>
                  <a:pt x="274" y="216"/>
                  <a:pt x="273" y="215"/>
                </a:cubicBezTo>
                <a:cubicBezTo>
                  <a:pt x="271" y="214"/>
                  <a:pt x="271" y="214"/>
                  <a:pt x="271" y="214"/>
                </a:cubicBezTo>
                <a:cubicBezTo>
                  <a:pt x="271" y="210"/>
                  <a:pt x="271" y="210"/>
                  <a:pt x="271" y="210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7"/>
                  <a:pt x="278" y="206"/>
                </a:cubicBezTo>
                <a:cubicBezTo>
                  <a:pt x="281" y="205"/>
                  <a:pt x="280" y="206"/>
                  <a:pt x="280" y="207"/>
                </a:cubicBezTo>
                <a:close/>
                <a:moveTo>
                  <a:pt x="412" y="554"/>
                </a:moveTo>
                <a:cubicBezTo>
                  <a:pt x="409" y="551"/>
                  <a:pt x="409" y="556"/>
                  <a:pt x="409" y="556"/>
                </a:cubicBezTo>
                <a:cubicBezTo>
                  <a:pt x="412" y="559"/>
                  <a:pt x="416" y="557"/>
                  <a:pt x="412" y="554"/>
                </a:cubicBezTo>
                <a:close/>
                <a:moveTo>
                  <a:pt x="446" y="568"/>
                </a:moveTo>
                <a:cubicBezTo>
                  <a:pt x="445" y="567"/>
                  <a:pt x="445" y="567"/>
                  <a:pt x="445" y="567"/>
                </a:cubicBezTo>
                <a:cubicBezTo>
                  <a:pt x="445" y="567"/>
                  <a:pt x="434" y="574"/>
                  <a:pt x="432" y="574"/>
                </a:cubicBezTo>
                <a:cubicBezTo>
                  <a:pt x="430" y="574"/>
                  <a:pt x="427" y="572"/>
                  <a:pt x="427" y="572"/>
                </a:cubicBezTo>
                <a:cubicBezTo>
                  <a:pt x="427" y="572"/>
                  <a:pt x="423" y="579"/>
                  <a:pt x="421" y="580"/>
                </a:cubicBezTo>
                <a:cubicBezTo>
                  <a:pt x="419" y="580"/>
                  <a:pt x="418" y="579"/>
                  <a:pt x="418" y="579"/>
                </a:cubicBezTo>
                <a:cubicBezTo>
                  <a:pt x="414" y="578"/>
                  <a:pt x="414" y="578"/>
                  <a:pt x="414" y="578"/>
                </a:cubicBezTo>
                <a:cubicBezTo>
                  <a:pt x="411" y="577"/>
                  <a:pt x="411" y="577"/>
                  <a:pt x="411" y="577"/>
                </a:cubicBezTo>
                <a:cubicBezTo>
                  <a:pt x="411" y="577"/>
                  <a:pt x="409" y="580"/>
                  <a:pt x="408" y="580"/>
                </a:cubicBezTo>
                <a:cubicBezTo>
                  <a:pt x="405" y="579"/>
                  <a:pt x="403" y="578"/>
                  <a:pt x="403" y="578"/>
                </a:cubicBezTo>
                <a:cubicBezTo>
                  <a:pt x="403" y="578"/>
                  <a:pt x="397" y="583"/>
                  <a:pt x="395" y="585"/>
                </a:cubicBezTo>
                <a:cubicBezTo>
                  <a:pt x="393" y="586"/>
                  <a:pt x="388" y="586"/>
                  <a:pt x="388" y="586"/>
                </a:cubicBezTo>
                <a:cubicBezTo>
                  <a:pt x="384" y="589"/>
                  <a:pt x="384" y="589"/>
                  <a:pt x="384" y="589"/>
                </a:cubicBezTo>
                <a:cubicBezTo>
                  <a:pt x="370" y="590"/>
                  <a:pt x="370" y="590"/>
                  <a:pt x="370" y="590"/>
                </a:cubicBezTo>
                <a:cubicBezTo>
                  <a:pt x="370" y="590"/>
                  <a:pt x="368" y="588"/>
                  <a:pt x="365" y="588"/>
                </a:cubicBezTo>
                <a:cubicBezTo>
                  <a:pt x="362" y="588"/>
                  <a:pt x="355" y="594"/>
                  <a:pt x="352" y="594"/>
                </a:cubicBezTo>
                <a:cubicBezTo>
                  <a:pt x="348" y="594"/>
                  <a:pt x="341" y="589"/>
                  <a:pt x="341" y="589"/>
                </a:cubicBezTo>
                <a:cubicBezTo>
                  <a:pt x="339" y="585"/>
                  <a:pt x="339" y="585"/>
                  <a:pt x="339" y="585"/>
                </a:cubicBezTo>
                <a:cubicBezTo>
                  <a:pt x="339" y="585"/>
                  <a:pt x="332" y="587"/>
                  <a:pt x="331" y="586"/>
                </a:cubicBezTo>
                <a:cubicBezTo>
                  <a:pt x="330" y="584"/>
                  <a:pt x="331" y="581"/>
                  <a:pt x="331" y="581"/>
                </a:cubicBezTo>
                <a:cubicBezTo>
                  <a:pt x="327" y="579"/>
                  <a:pt x="327" y="579"/>
                  <a:pt x="327" y="579"/>
                </a:cubicBezTo>
                <a:cubicBezTo>
                  <a:pt x="316" y="581"/>
                  <a:pt x="316" y="581"/>
                  <a:pt x="316" y="581"/>
                </a:cubicBezTo>
                <a:cubicBezTo>
                  <a:pt x="314" y="583"/>
                  <a:pt x="314" y="583"/>
                  <a:pt x="314" y="583"/>
                </a:cubicBezTo>
                <a:cubicBezTo>
                  <a:pt x="315" y="587"/>
                  <a:pt x="315" y="587"/>
                  <a:pt x="315" y="587"/>
                </a:cubicBezTo>
                <a:cubicBezTo>
                  <a:pt x="306" y="591"/>
                  <a:pt x="306" y="591"/>
                  <a:pt x="306" y="591"/>
                </a:cubicBezTo>
                <a:cubicBezTo>
                  <a:pt x="301" y="588"/>
                  <a:pt x="301" y="588"/>
                  <a:pt x="301" y="588"/>
                </a:cubicBezTo>
                <a:cubicBezTo>
                  <a:pt x="301" y="588"/>
                  <a:pt x="301" y="585"/>
                  <a:pt x="299" y="583"/>
                </a:cubicBezTo>
                <a:cubicBezTo>
                  <a:pt x="296" y="581"/>
                  <a:pt x="294" y="581"/>
                  <a:pt x="294" y="581"/>
                </a:cubicBezTo>
                <a:cubicBezTo>
                  <a:pt x="294" y="583"/>
                  <a:pt x="294" y="583"/>
                  <a:pt x="294" y="583"/>
                </a:cubicBezTo>
                <a:cubicBezTo>
                  <a:pt x="294" y="583"/>
                  <a:pt x="297" y="584"/>
                  <a:pt x="297" y="585"/>
                </a:cubicBezTo>
                <a:cubicBezTo>
                  <a:pt x="296" y="586"/>
                  <a:pt x="288" y="588"/>
                  <a:pt x="288" y="588"/>
                </a:cubicBezTo>
                <a:cubicBezTo>
                  <a:pt x="284" y="595"/>
                  <a:pt x="284" y="595"/>
                  <a:pt x="284" y="595"/>
                </a:cubicBezTo>
                <a:cubicBezTo>
                  <a:pt x="285" y="602"/>
                  <a:pt x="285" y="602"/>
                  <a:pt x="285" y="602"/>
                </a:cubicBezTo>
                <a:cubicBezTo>
                  <a:pt x="282" y="606"/>
                  <a:pt x="282" y="606"/>
                  <a:pt x="282" y="606"/>
                </a:cubicBezTo>
                <a:cubicBezTo>
                  <a:pt x="285" y="616"/>
                  <a:pt x="285" y="616"/>
                  <a:pt x="285" y="616"/>
                </a:cubicBezTo>
                <a:cubicBezTo>
                  <a:pt x="292" y="615"/>
                  <a:pt x="292" y="615"/>
                  <a:pt x="292" y="615"/>
                </a:cubicBezTo>
                <a:cubicBezTo>
                  <a:pt x="295" y="622"/>
                  <a:pt x="295" y="622"/>
                  <a:pt x="295" y="622"/>
                </a:cubicBezTo>
                <a:cubicBezTo>
                  <a:pt x="295" y="622"/>
                  <a:pt x="303" y="620"/>
                  <a:pt x="310" y="622"/>
                </a:cubicBezTo>
                <a:cubicBezTo>
                  <a:pt x="312" y="624"/>
                  <a:pt x="313" y="625"/>
                  <a:pt x="315" y="626"/>
                </a:cubicBezTo>
                <a:cubicBezTo>
                  <a:pt x="319" y="627"/>
                  <a:pt x="321" y="626"/>
                  <a:pt x="321" y="626"/>
                </a:cubicBezTo>
                <a:cubicBezTo>
                  <a:pt x="321" y="626"/>
                  <a:pt x="333" y="638"/>
                  <a:pt x="335" y="638"/>
                </a:cubicBezTo>
                <a:cubicBezTo>
                  <a:pt x="337" y="638"/>
                  <a:pt x="341" y="637"/>
                  <a:pt x="343" y="640"/>
                </a:cubicBezTo>
                <a:cubicBezTo>
                  <a:pt x="344" y="641"/>
                  <a:pt x="346" y="644"/>
                  <a:pt x="350" y="646"/>
                </a:cubicBezTo>
                <a:cubicBezTo>
                  <a:pt x="354" y="649"/>
                  <a:pt x="362" y="650"/>
                  <a:pt x="366" y="650"/>
                </a:cubicBezTo>
                <a:cubicBezTo>
                  <a:pt x="370" y="650"/>
                  <a:pt x="381" y="650"/>
                  <a:pt x="384" y="656"/>
                </a:cubicBezTo>
                <a:cubicBezTo>
                  <a:pt x="388" y="660"/>
                  <a:pt x="391" y="667"/>
                  <a:pt x="392" y="668"/>
                </a:cubicBezTo>
                <a:cubicBezTo>
                  <a:pt x="394" y="669"/>
                  <a:pt x="398" y="667"/>
                  <a:pt x="401" y="669"/>
                </a:cubicBezTo>
                <a:cubicBezTo>
                  <a:pt x="403" y="672"/>
                  <a:pt x="404" y="673"/>
                  <a:pt x="404" y="673"/>
                </a:cubicBezTo>
                <a:cubicBezTo>
                  <a:pt x="404" y="673"/>
                  <a:pt x="411" y="672"/>
                  <a:pt x="414" y="672"/>
                </a:cubicBezTo>
                <a:cubicBezTo>
                  <a:pt x="416" y="672"/>
                  <a:pt x="419" y="674"/>
                  <a:pt x="419" y="674"/>
                </a:cubicBezTo>
                <a:cubicBezTo>
                  <a:pt x="420" y="673"/>
                  <a:pt x="420" y="673"/>
                  <a:pt x="420" y="673"/>
                </a:cubicBezTo>
                <a:cubicBezTo>
                  <a:pt x="420" y="673"/>
                  <a:pt x="426" y="677"/>
                  <a:pt x="427" y="675"/>
                </a:cubicBezTo>
                <a:cubicBezTo>
                  <a:pt x="428" y="673"/>
                  <a:pt x="425" y="669"/>
                  <a:pt x="427" y="662"/>
                </a:cubicBezTo>
                <a:cubicBezTo>
                  <a:pt x="430" y="654"/>
                  <a:pt x="436" y="652"/>
                  <a:pt x="436" y="652"/>
                </a:cubicBezTo>
                <a:cubicBezTo>
                  <a:pt x="436" y="649"/>
                  <a:pt x="436" y="649"/>
                  <a:pt x="436" y="649"/>
                </a:cubicBezTo>
                <a:cubicBezTo>
                  <a:pt x="434" y="649"/>
                  <a:pt x="434" y="649"/>
                  <a:pt x="434" y="649"/>
                </a:cubicBezTo>
                <a:cubicBezTo>
                  <a:pt x="434" y="646"/>
                  <a:pt x="434" y="646"/>
                  <a:pt x="434" y="646"/>
                </a:cubicBezTo>
                <a:cubicBezTo>
                  <a:pt x="429" y="640"/>
                  <a:pt x="429" y="640"/>
                  <a:pt x="429" y="640"/>
                </a:cubicBezTo>
                <a:cubicBezTo>
                  <a:pt x="431" y="638"/>
                  <a:pt x="431" y="638"/>
                  <a:pt x="431" y="638"/>
                </a:cubicBezTo>
                <a:cubicBezTo>
                  <a:pt x="429" y="633"/>
                  <a:pt x="429" y="633"/>
                  <a:pt x="429" y="633"/>
                </a:cubicBezTo>
                <a:cubicBezTo>
                  <a:pt x="427" y="634"/>
                  <a:pt x="427" y="634"/>
                  <a:pt x="427" y="634"/>
                </a:cubicBezTo>
                <a:cubicBezTo>
                  <a:pt x="427" y="634"/>
                  <a:pt x="423" y="631"/>
                  <a:pt x="423" y="626"/>
                </a:cubicBezTo>
                <a:cubicBezTo>
                  <a:pt x="423" y="620"/>
                  <a:pt x="425" y="618"/>
                  <a:pt x="425" y="618"/>
                </a:cubicBezTo>
                <a:cubicBezTo>
                  <a:pt x="428" y="603"/>
                  <a:pt x="428" y="603"/>
                  <a:pt x="428" y="603"/>
                </a:cubicBezTo>
                <a:cubicBezTo>
                  <a:pt x="428" y="603"/>
                  <a:pt x="436" y="590"/>
                  <a:pt x="440" y="585"/>
                </a:cubicBezTo>
                <a:cubicBezTo>
                  <a:pt x="444" y="580"/>
                  <a:pt x="445" y="575"/>
                  <a:pt x="445" y="575"/>
                </a:cubicBezTo>
                <a:cubicBezTo>
                  <a:pt x="445" y="573"/>
                  <a:pt x="445" y="573"/>
                  <a:pt x="445" y="573"/>
                </a:cubicBezTo>
                <a:cubicBezTo>
                  <a:pt x="448" y="569"/>
                  <a:pt x="448" y="569"/>
                  <a:pt x="448" y="569"/>
                </a:cubicBezTo>
                <a:lnTo>
                  <a:pt x="446" y="568"/>
                </a:lnTo>
                <a:close/>
                <a:moveTo>
                  <a:pt x="405" y="550"/>
                </a:moveTo>
                <a:cubicBezTo>
                  <a:pt x="401" y="550"/>
                  <a:pt x="404" y="553"/>
                  <a:pt x="404" y="553"/>
                </a:cubicBezTo>
                <a:cubicBezTo>
                  <a:pt x="407" y="554"/>
                  <a:pt x="410" y="550"/>
                  <a:pt x="405" y="55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5" name="Freeform 181" descr="© INSCALE GmbH, 18.06.2010"/>
          <p:cNvSpPr>
            <a:spLocks/>
          </p:cNvSpPr>
          <p:nvPr/>
        </p:nvSpPr>
        <p:spPr bwMode="auto">
          <a:xfrm>
            <a:off x="5524098" y="5318299"/>
            <a:ext cx="24974" cy="2341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7" y="8"/>
              </a:cxn>
              <a:cxn ang="0">
                <a:pos x="9" y="2"/>
              </a:cxn>
              <a:cxn ang="0">
                <a:pos x="7" y="1"/>
              </a:cxn>
              <a:cxn ang="0">
                <a:pos x="4" y="4"/>
              </a:cxn>
              <a:cxn ang="0">
                <a:pos x="0" y="5"/>
              </a:cxn>
              <a:cxn ang="0">
                <a:pos x="0" y="9"/>
              </a:cxn>
              <a:cxn ang="0">
                <a:pos x="2" y="10"/>
              </a:cxn>
            </a:cxnLst>
            <a:rect l="0" t="0" r="r" b="b"/>
            <a:pathLst>
              <a:path w="10" h="11">
                <a:moveTo>
                  <a:pt x="2" y="10"/>
                </a:moveTo>
                <a:cubicBezTo>
                  <a:pt x="3" y="11"/>
                  <a:pt x="7" y="8"/>
                  <a:pt x="7" y="8"/>
                </a:cubicBezTo>
                <a:cubicBezTo>
                  <a:pt x="7" y="8"/>
                  <a:pt x="8" y="3"/>
                  <a:pt x="9" y="2"/>
                </a:cubicBezTo>
                <a:cubicBezTo>
                  <a:pt x="9" y="1"/>
                  <a:pt x="10" y="0"/>
                  <a:pt x="7" y="1"/>
                </a:cubicBezTo>
                <a:cubicBezTo>
                  <a:pt x="4" y="2"/>
                  <a:pt x="4" y="4"/>
                  <a:pt x="4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0" y="9"/>
                  <a:pt x="0" y="9"/>
                </a:cubicBezTo>
                <a:lnTo>
                  <a:pt x="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6" name="Freeform 182" descr="© INSCALE GmbH, 18.06.2010"/>
          <p:cNvSpPr>
            <a:spLocks/>
          </p:cNvSpPr>
          <p:nvPr/>
        </p:nvSpPr>
        <p:spPr bwMode="auto">
          <a:xfrm>
            <a:off x="4311309" y="5452533"/>
            <a:ext cx="45265" cy="39022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3" y="3"/>
              </a:cxn>
              <a:cxn ang="0">
                <a:pos x="9" y="0"/>
              </a:cxn>
              <a:cxn ang="0">
                <a:pos x="5" y="2"/>
              </a:cxn>
              <a:cxn ang="0">
                <a:pos x="3" y="6"/>
              </a:cxn>
              <a:cxn ang="0">
                <a:pos x="0" y="10"/>
              </a:cxn>
              <a:cxn ang="0">
                <a:pos x="3" y="13"/>
              </a:cxn>
              <a:cxn ang="0">
                <a:pos x="6" y="17"/>
              </a:cxn>
              <a:cxn ang="0">
                <a:pos x="10" y="14"/>
              </a:cxn>
              <a:cxn ang="0">
                <a:pos x="12" y="15"/>
              </a:cxn>
              <a:cxn ang="0">
                <a:pos x="17" y="11"/>
              </a:cxn>
              <a:cxn ang="0">
                <a:pos x="20" y="5"/>
              </a:cxn>
              <a:cxn ang="0">
                <a:pos x="15" y="2"/>
              </a:cxn>
            </a:cxnLst>
            <a:rect l="0" t="0" r="r" b="b"/>
            <a:pathLst>
              <a:path w="20" h="17">
                <a:moveTo>
                  <a:pt x="15" y="2"/>
                </a:moveTo>
                <a:cubicBezTo>
                  <a:pt x="13" y="3"/>
                  <a:pt x="13" y="3"/>
                  <a:pt x="13" y="3"/>
                </a:cubicBezTo>
                <a:cubicBezTo>
                  <a:pt x="9" y="0"/>
                  <a:pt x="9" y="0"/>
                  <a:pt x="9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3"/>
                  <a:pt x="3" y="13"/>
                  <a:pt x="3" y="13"/>
                </a:cubicBezTo>
                <a:cubicBezTo>
                  <a:pt x="6" y="17"/>
                  <a:pt x="6" y="17"/>
                  <a:pt x="6" y="1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5"/>
                  <a:pt x="12" y="15"/>
                </a:cubicBezTo>
                <a:cubicBezTo>
                  <a:pt x="13" y="15"/>
                  <a:pt x="17" y="11"/>
                  <a:pt x="17" y="11"/>
                </a:cubicBezTo>
                <a:cubicBezTo>
                  <a:pt x="20" y="5"/>
                  <a:pt x="20" y="5"/>
                  <a:pt x="20" y="5"/>
                </a:cubicBezTo>
                <a:lnTo>
                  <a:pt x="15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" name="Freeform 183" descr="© INSCALE GmbH, 18.06.2010"/>
          <p:cNvSpPr>
            <a:spLocks noEditPoints="1"/>
          </p:cNvSpPr>
          <p:nvPr/>
        </p:nvSpPr>
        <p:spPr bwMode="auto">
          <a:xfrm>
            <a:off x="4898193" y="3671591"/>
            <a:ext cx="860034" cy="1161281"/>
          </a:xfrm>
          <a:custGeom>
            <a:avLst/>
            <a:gdLst/>
            <a:ahLst/>
            <a:cxnLst>
              <a:cxn ang="0">
                <a:pos x="296" y="88"/>
              </a:cxn>
              <a:cxn ang="0">
                <a:pos x="316" y="94"/>
              </a:cxn>
              <a:cxn ang="0">
                <a:pos x="301" y="195"/>
              </a:cxn>
              <a:cxn ang="0">
                <a:pos x="291" y="184"/>
              </a:cxn>
              <a:cxn ang="0">
                <a:pos x="772" y="96"/>
              </a:cxn>
              <a:cxn ang="0">
                <a:pos x="777" y="96"/>
              </a:cxn>
              <a:cxn ang="0">
                <a:pos x="793" y="138"/>
              </a:cxn>
              <a:cxn ang="0">
                <a:pos x="821" y="130"/>
              </a:cxn>
              <a:cxn ang="0">
                <a:pos x="775" y="70"/>
              </a:cxn>
              <a:cxn ang="0">
                <a:pos x="783" y="91"/>
              </a:cxn>
              <a:cxn ang="0">
                <a:pos x="847" y="179"/>
              </a:cxn>
              <a:cxn ang="0">
                <a:pos x="834" y="171"/>
              </a:cxn>
              <a:cxn ang="0">
                <a:pos x="596" y="180"/>
              </a:cxn>
              <a:cxn ang="0">
                <a:pos x="550" y="109"/>
              </a:cxn>
              <a:cxn ang="0">
                <a:pos x="749" y="104"/>
              </a:cxn>
              <a:cxn ang="0">
                <a:pos x="146" y="231"/>
              </a:cxn>
              <a:cxn ang="0">
                <a:pos x="210" y="221"/>
              </a:cxn>
              <a:cxn ang="0">
                <a:pos x="972" y="618"/>
              </a:cxn>
              <a:cxn ang="0">
                <a:pos x="928" y="434"/>
              </a:cxn>
              <a:cxn ang="0">
                <a:pos x="853" y="221"/>
              </a:cxn>
              <a:cxn ang="0">
                <a:pos x="788" y="151"/>
              </a:cxn>
              <a:cxn ang="0">
                <a:pos x="689" y="130"/>
              </a:cxn>
              <a:cxn ang="0">
                <a:pos x="656" y="158"/>
              </a:cxn>
              <a:cxn ang="0">
                <a:pos x="575" y="200"/>
              </a:cxn>
              <a:cxn ang="0">
                <a:pos x="550" y="161"/>
              </a:cxn>
              <a:cxn ang="0">
                <a:pos x="464" y="130"/>
              </a:cxn>
              <a:cxn ang="0">
                <a:pos x="397" y="47"/>
              </a:cxn>
              <a:cxn ang="0">
                <a:pos x="348" y="94"/>
              </a:cxn>
              <a:cxn ang="0">
                <a:pos x="332" y="158"/>
              </a:cxn>
              <a:cxn ang="0">
                <a:pos x="384" y="221"/>
              </a:cxn>
              <a:cxn ang="0">
                <a:pos x="272" y="255"/>
              </a:cxn>
              <a:cxn ang="0">
                <a:pos x="174" y="231"/>
              </a:cxn>
              <a:cxn ang="0">
                <a:pos x="148" y="374"/>
              </a:cxn>
              <a:cxn ang="0">
                <a:pos x="102" y="532"/>
              </a:cxn>
              <a:cxn ang="0">
                <a:pos x="37" y="590"/>
              </a:cxn>
              <a:cxn ang="0">
                <a:pos x="24" y="709"/>
              </a:cxn>
              <a:cxn ang="0">
                <a:pos x="21" y="841"/>
              </a:cxn>
              <a:cxn ang="0">
                <a:pos x="76" y="992"/>
              </a:cxn>
              <a:cxn ang="0">
                <a:pos x="153" y="1005"/>
              </a:cxn>
              <a:cxn ang="0">
                <a:pos x="195" y="1104"/>
              </a:cxn>
              <a:cxn ang="0">
                <a:pos x="213" y="1285"/>
              </a:cxn>
              <a:cxn ang="0">
                <a:pos x="283" y="1249"/>
              </a:cxn>
              <a:cxn ang="0">
                <a:pos x="417" y="1285"/>
              </a:cxn>
              <a:cxn ang="0">
                <a:pos x="503" y="1291"/>
              </a:cxn>
              <a:cxn ang="0">
                <a:pos x="599" y="1306"/>
              </a:cxn>
              <a:cxn ang="0">
                <a:pos x="762" y="1267"/>
              </a:cxn>
              <a:cxn ang="0">
                <a:pos x="757" y="1189"/>
              </a:cxn>
              <a:cxn ang="0">
                <a:pos x="824" y="1031"/>
              </a:cxn>
              <a:cxn ang="0">
                <a:pos x="720" y="880"/>
              </a:cxn>
              <a:cxn ang="0">
                <a:pos x="736" y="800"/>
              </a:cxn>
              <a:cxn ang="0">
                <a:pos x="902" y="712"/>
              </a:cxn>
              <a:cxn ang="0">
                <a:pos x="967" y="704"/>
              </a:cxn>
              <a:cxn ang="0">
                <a:pos x="138" y="234"/>
              </a:cxn>
              <a:cxn ang="0">
                <a:pos x="239" y="216"/>
              </a:cxn>
              <a:cxn ang="0">
                <a:pos x="278" y="68"/>
              </a:cxn>
              <a:cxn ang="0">
                <a:pos x="280" y="49"/>
              </a:cxn>
              <a:cxn ang="0">
                <a:pos x="291" y="26"/>
              </a:cxn>
              <a:cxn ang="0">
                <a:pos x="296" y="0"/>
              </a:cxn>
              <a:cxn ang="0">
                <a:pos x="265" y="229"/>
              </a:cxn>
              <a:cxn ang="0">
                <a:pos x="241" y="151"/>
              </a:cxn>
            </a:cxnLst>
            <a:rect l="0" t="0" r="r" b="b"/>
            <a:pathLst>
              <a:path w="987" h="1337">
                <a:moveTo>
                  <a:pt x="285" y="1267"/>
                </a:moveTo>
                <a:cubicBezTo>
                  <a:pt x="293" y="1267"/>
                  <a:pt x="293" y="1267"/>
                  <a:pt x="293" y="1267"/>
                </a:cubicBezTo>
                <a:cubicBezTo>
                  <a:pt x="293" y="1262"/>
                  <a:pt x="293" y="1262"/>
                  <a:pt x="293" y="1262"/>
                </a:cubicBezTo>
                <a:cubicBezTo>
                  <a:pt x="288" y="1262"/>
                  <a:pt x="288" y="1262"/>
                  <a:pt x="288" y="1262"/>
                </a:cubicBezTo>
                <a:cubicBezTo>
                  <a:pt x="285" y="1267"/>
                  <a:pt x="285" y="1267"/>
                  <a:pt x="285" y="1267"/>
                </a:cubicBezTo>
                <a:close/>
                <a:moveTo>
                  <a:pt x="296" y="94"/>
                </a:moveTo>
                <a:cubicBezTo>
                  <a:pt x="298" y="91"/>
                  <a:pt x="298" y="88"/>
                  <a:pt x="296" y="88"/>
                </a:cubicBezTo>
                <a:cubicBezTo>
                  <a:pt x="283" y="91"/>
                  <a:pt x="301" y="96"/>
                  <a:pt x="296" y="94"/>
                </a:cubicBezTo>
                <a:close/>
                <a:moveTo>
                  <a:pt x="319" y="101"/>
                </a:moveTo>
                <a:cubicBezTo>
                  <a:pt x="322" y="101"/>
                  <a:pt x="322" y="99"/>
                  <a:pt x="322" y="99"/>
                </a:cubicBezTo>
                <a:cubicBezTo>
                  <a:pt x="319" y="99"/>
                  <a:pt x="316" y="101"/>
                  <a:pt x="319" y="101"/>
                </a:cubicBezTo>
                <a:close/>
                <a:moveTo>
                  <a:pt x="316" y="94"/>
                </a:moveTo>
                <a:cubicBezTo>
                  <a:pt x="319" y="91"/>
                  <a:pt x="322" y="91"/>
                  <a:pt x="319" y="86"/>
                </a:cubicBezTo>
                <a:cubicBezTo>
                  <a:pt x="314" y="83"/>
                  <a:pt x="298" y="101"/>
                  <a:pt x="316" y="94"/>
                </a:cubicBezTo>
                <a:close/>
                <a:moveTo>
                  <a:pt x="314" y="68"/>
                </a:moveTo>
                <a:cubicBezTo>
                  <a:pt x="311" y="70"/>
                  <a:pt x="309" y="70"/>
                  <a:pt x="306" y="70"/>
                </a:cubicBezTo>
                <a:cubicBezTo>
                  <a:pt x="311" y="78"/>
                  <a:pt x="311" y="70"/>
                  <a:pt x="314" y="68"/>
                </a:cubicBezTo>
                <a:close/>
                <a:moveTo>
                  <a:pt x="296" y="83"/>
                </a:moveTo>
                <a:cubicBezTo>
                  <a:pt x="296" y="81"/>
                  <a:pt x="293" y="81"/>
                  <a:pt x="293" y="83"/>
                </a:cubicBezTo>
                <a:cubicBezTo>
                  <a:pt x="293" y="88"/>
                  <a:pt x="296" y="83"/>
                  <a:pt x="296" y="83"/>
                </a:cubicBezTo>
                <a:close/>
                <a:moveTo>
                  <a:pt x="301" y="195"/>
                </a:moveTo>
                <a:cubicBezTo>
                  <a:pt x="306" y="195"/>
                  <a:pt x="301" y="192"/>
                  <a:pt x="301" y="192"/>
                </a:cubicBezTo>
                <a:cubicBezTo>
                  <a:pt x="296" y="192"/>
                  <a:pt x="296" y="195"/>
                  <a:pt x="301" y="195"/>
                </a:cubicBezTo>
                <a:close/>
                <a:moveTo>
                  <a:pt x="301" y="101"/>
                </a:moveTo>
                <a:cubicBezTo>
                  <a:pt x="301" y="104"/>
                  <a:pt x="306" y="101"/>
                  <a:pt x="306" y="101"/>
                </a:cubicBezTo>
                <a:cubicBezTo>
                  <a:pt x="306" y="96"/>
                  <a:pt x="301" y="99"/>
                  <a:pt x="301" y="101"/>
                </a:cubicBezTo>
                <a:close/>
                <a:moveTo>
                  <a:pt x="296" y="187"/>
                </a:moveTo>
                <a:cubicBezTo>
                  <a:pt x="298" y="184"/>
                  <a:pt x="291" y="184"/>
                  <a:pt x="291" y="184"/>
                </a:cubicBezTo>
                <a:cubicBezTo>
                  <a:pt x="288" y="182"/>
                  <a:pt x="293" y="200"/>
                  <a:pt x="296" y="187"/>
                </a:cubicBezTo>
                <a:close/>
                <a:moveTo>
                  <a:pt x="298" y="107"/>
                </a:moveTo>
                <a:cubicBezTo>
                  <a:pt x="298" y="107"/>
                  <a:pt x="298" y="104"/>
                  <a:pt x="296" y="101"/>
                </a:cubicBezTo>
                <a:cubicBezTo>
                  <a:pt x="291" y="96"/>
                  <a:pt x="293" y="109"/>
                  <a:pt x="298" y="107"/>
                </a:cubicBezTo>
                <a:close/>
                <a:moveTo>
                  <a:pt x="772" y="96"/>
                </a:moveTo>
                <a:cubicBezTo>
                  <a:pt x="765" y="91"/>
                  <a:pt x="765" y="99"/>
                  <a:pt x="759" y="101"/>
                </a:cubicBezTo>
                <a:cubicBezTo>
                  <a:pt x="762" y="101"/>
                  <a:pt x="767" y="99"/>
                  <a:pt x="772" y="96"/>
                </a:cubicBezTo>
                <a:close/>
                <a:moveTo>
                  <a:pt x="845" y="135"/>
                </a:moveTo>
                <a:cubicBezTo>
                  <a:pt x="842" y="132"/>
                  <a:pt x="842" y="132"/>
                  <a:pt x="840" y="135"/>
                </a:cubicBezTo>
                <a:cubicBezTo>
                  <a:pt x="840" y="140"/>
                  <a:pt x="842" y="135"/>
                  <a:pt x="845" y="135"/>
                </a:cubicBezTo>
                <a:close/>
                <a:moveTo>
                  <a:pt x="759" y="75"/>
                </a:moveTo>
                <a:cubicBezTo>
                  <a:pt x="752" y="68"/>
                  <a:pt x="754" y="96"/>
                  <a:pt x="754" y="99"/>
                </a:cubicBezTo>
                <a:cubicBezTo>
                  <a:pt x="757" y="94"/>
                  <a:pt x="759" y="75"/>
                  <a:pt x="759" y="75"/>
                </a:cubicBezTo>
                <a:close/>
                <a:moveTo>
                  <a:pt x="777" y="96"/>
                </a:moveTo>
                <a:cubicBezTo>
                  <a:pt x="777" y="99"/>
                  <a:pt x="762" y="101"/>
                  <a:pt x="765" y="104"/>
                </a:cubicBezTo>
                <a:cubicBezTo>
                  <a:pt x="765" y="107"/>
                  <a:pt x="775" y="101"/>
                  <a:pt x="775" y="107"/>
                </a:cubicBezTo>
                <a:cubicBezTo>
                  <a:pt x="775" y="112"/>
                  <a:pt x="777" y="117"/>
                  <a:pt x="767" y="117"/>
                </a:cubicBezTo>
                <a:cubicBezTo>
                  <a:pt x="759" y="117"/>
                  <a:pt x="759" y="125"/>
                  <a:pt x="762" y="127"/>
                </a:cubicBezTo>
                <a:cubicBezTo>
                  <a:pt x="765" y="130"/>
                  <a:pt x="780" y="135"/>
                  <a:pt x="783" y="135"/>
                </a:cubicBezTo>
                <a:cubicBezTo>
                  <a:pt x="785" y="138"/>
                  <a:pt x="783" y="138"/>
                  <a:pt x="783" y="138"/>
                </a:cubicBezTo>
                <a:cubicBezTo>
                  <a:pt x="785" y="140"/>
                  <a:pt x="793" y="140"/>
                  <a:pt x="793" y="138"/>
                </a:cubicBezTo>
                <a:cubicBezTo>
                  <a:pt x="793" y="132"/>
                  <a:pt x="788" y="138"/>
                  <a:pt x="788" y="132"/>
                </a:cubicBezTo>
                <a:cubicBezTo>
                  <a:pt x="788" y="127"/>
                  <a:pt x="798" y="127"/>
                  <a:pt x="793" y="122"/>
                </a:cubicBezTo>
                <a:cubicBezTo>
                  <a:pt x="796" y="122"/>
                  <a:pt x="816" y="117"/>
                  <a:pt x="816" y="120"/>
                </a:cubicBezTo>
                <a:cubicBezTo>
                  <a:pt x="816" y="120"/>
                  <a:pt x="809" y="122"/>
                  <a:pt x="809" y="125"/>
                </a:cubicBezTo>
                <a:cubicBezTo>
                  <a:pt x="814" y="122"/>
                  <a:pt x="816" y="122"/>
                  <a:pt x="819" y="122"/>
                </a:cubicBezTo>
                <a:cubicBezTo>
                  <a:pt x="814" y="127"/>
                  <a:pt x="814" y="127"/>
                  <a:pt x="814" y="127"/>
                </a:cubicBezTo>
                <a:cubicBezTo>
                  <a:pt x="816" y="127"/>
                  <a:pt x="821" y="130"/>
                  <a:pt x="821" y="130"/>
                </a:cubicBezTo>
                <a:cubicBezTo>
                  <a:pt x="821" y="127"/>
                  <a:pt x="827" y="120"/>
                  <a:pt x="827" y="120"/>
                </a:cubicBezTo>
                <a:cubicBezTo>
                  <a:pt x="827" y="112"/>
                  <a:pt x="806" y="107"/>
                  <a:pt x="806" y="101"/>
                </a:cubicBezTo>
                <a:cubicBezTo>
                  <a:pt x="803" y="91"/>
                  <a:pt x="829" y="70"/>
                  <a:pt x="798" y="81"/>
                </a:cubicBezTo>
                <a:cubicBezTo>
                  <a:pt x="796" y="81"/>
                  <a:pt x="788" y="75"/>
                  <a:pt x="788" y="68"/>
                </a:cubicBezTo>
                <a:cubicBezTo>
                  <a:pt x="788" y="65"/>
                  <a:pt x="798" y="60"/>
                  <a:pt x="788" y="60"/>
                </a:cubicBezTo>
                <a:cubicBezTo>
                  <a:pt x="783" y="60"/>
                  <a:pt x="757" y="78"/>
                  <a:pt x="765" y="83"/>
                </a:cubicBezTo>
                <a:cubicBezTo>
                  <a:pt x="767" y="86"/>
                  <a:pt x="775" y="70"/>
                  <a:pt x="775" y="70"/>
                </a:cubicBezTo>
                <a:cubicBezTo>
                  <a:pt x="780" y="68"/>
                  <a:pt x="775" y="83"/>
                  <a:pt x="775" y="83"/>
                </a:cubicBezTo>
                <a:cubicBezTo>
                  <a:pt x="780" y="83"/>
                  <a:pt x="783" y="75"/>
                  <a:pt x="785" y="75"/>
                </a:cubicBezTo>
                <a:cubicBezTo>
                  <a:pt x="785" y="75"/>
                  <a:pt x="798" y="88"/>
                  <a:pt x="798" y="86"/>
                </a:cubicBezTo>
                <a:cubicBezTo>
                  <a:pt x="798" y="109"/>
                  <a:pt x="790" y="83"/>
                  <a:pt x="788" y="83"/>
                </a:cubicBezTo>
                <a:cubicBezTo>
                  <a:pt x="785" y="86"/>
                  <a:pt x="788" y="88"/>
                  <a:pt x="785" y="88"/>
                </a:cubicBezTo>
                <a:cubicBezTo>
                  <a:pt x="785" y="88"/>
                  <a:pt x="788" y="81"/>
                  <a:pt x="785" y="81"/>
                </a:cubicBezTo>
                <a:cubicBezTo>
                  <a:pt x="780" y="78"/>
                  <a:pt x="780" y="88"/>
                  <a:pt x="783" y="91"/>
                </a:cubicBezTo>
                <a:cubicBezTo>
                  <a:pt x="780" y="88"/>
                  <a:pt x="762" y="81"/>
                  <a:pt x="762" y="88"/>
                </a:cubicBezTo>
                <a:cubicBezTo>
                  <a:pt x="762" y="94"/>
                  <a:pt x="775" y="91"/>
                  <a:pt x="777" y="96"/>
                </a:cubicBezTo>
                <a:close/>
                <a:moveTo>
                  <a:pt x="834" y="171"/>
                </a:moveTo>
                <a:cubicBezTo>
                  <a:pt x="837" y="174"/>
                  <a:pt x="840" y="174"/>
                  <a:pt x="840" y="177"/>
                </a:cubicBezTo>
                <a:cubicBezTo>
                  <a:pt x="842" y="169"/>
                  <a:pt x="860" y="171"/>
                  <a:pt x="858" y="187"/>
                </a:cubicBezTo>
                <a:cubicBezTo>
                  <a:pt x="850" y="184"/>
                  <a:pt x="853" y="187"/>
                  <a:pt x="847" y="187"/>
                </a:cubicBezTo>
                <a:cubicBezTo>
                  <a:pt x="847" y="179"/>
                  <a:pt x="847" y="179"/>
                  <a:pt x="847" y="179"/>
                </a:cubicBezTo>
                <a:cubicBezTo>
                  <a:pt x="842" y="187"/>
                  <a:pt x="850" y="195"/>
                  <a:pt x="837" y="203"/>
                </a:cubicBezTo>
                <a:cubicBezTo>
                  <a:pt x="847" y="203"/>
                  <a:pt x="847" y="203"/>
                  <a:pt x="847" y="203"/>
                </a:cubicBezTo>
                <a:cubicBezTo>
                  <a:pt x="850" y="203"/>
                  <a:pt x="878" y="192"/>
                  <a:pt x="881" y="203"/>
                </a:cubicBezTo>
                <a:cubicBezTo>
                  <a:pt x="878" y="192"/>
                  <a:pt x="873" y="179"/>
                  <a:pt x="863" y="174"/>
                </a:cubicBezTo>
                <a:cubicBezTo>
                  <a:pt x="850" y="171"/>
                  <a:pt x="840" y="151"/>
                  <a:pt x="829" y="148"/>
                </a:cubicBezTo>
                <a:cubicBezTo>
                  <a:pt x="829" y="148"/>
                  <a:pt x="832" y="169"/>
                  <a:pt x="830" y="173"/>
                </a:cubicBezTo>
                <a:cubicBezTo>
                  <a:pt x="831" y="173"/>
                  <a:pt x="834" y="176"/>
                  <a:pt x="834" y="171"/>
                </a:cubicBezTo>
                <a:close/>
                <a:moveTo>
                  <a:pt x="829" y="174"/>
                </a:moveTo>
                <a:cubicBezTo>
                  <a:pt x="829" y="174"/>
                  <a:pt x="830" y="174"/>
                  <a:pt x="830" y="173"/>
                </a:cubicBezTo>
                <a:cubicBezTo>
                  <a:pt x="829" y="173"/>
                  <a:pt x="829" y="174"/>
                  <a:pt x="829" y="174"/>
                </a:cubicBezTo>
                <a:close/>
                <a:moveTo>
                  <a:pt x="585" y="188"/>
                </a:moveTo>
                <a:cubicBezTo>
                  <a:pt x="588" y="193"/>
                  <a:pt x="590" y="188"/>
                  <a:pt x="593" y="188"/>
                </a:cubicBezTo>
                <a:cubicBezTo>
                  <a:pt x="590" y="190"/>
                  <a:pt x="590" y="190"/>
                  <a:pt x="593" y="190"/>
                </a:cubicBezTo>
                <a:cubicBezTo>
                  <a:pt x="593" y="190"/>
                  <a:pt x="598" y="180"/>
                  <a:pt x="596" y="180"/>
                </a:cubicBezTo>
                <a:cubicBezTo>
                  <a:pt x="596" y="180"/>
                  <a:pt x="580" y="185"/>
                  <a:pt x="585" y="188"/>
                </a:cubicBezTo>
                <a:close/>
                <a:moveTo>
                  <a:pt x="322" y="70"/>
                </a:moveTo>
                <a:cubicBezTo>
                  <a:pt x="316" y="78"/>
                  <a:pt x="322" y="75"/>
                  <a:pt x="322" y="75"/>
                </a:cubicBezTo>
                <a:cubicBezTo>
                  <a:pt x="322" y="75"/>
                  <a:pt x="327" y="65"/>
                  <a:pt x="322" y="70"/>
                </a:cubicBezTo>
                <a:close/>
                <a:moveTo>
                  <a:pt x="560" y="109"/>
                </a:moveTo>
                <a:cubicBezTo>
                  <a:pt x="568" y="117"/>
                  <a:pt x="573" y="120"/>
                  <a:pt x="581" y="120"/>
                </a:cubicBezTo>
                <a:cubicBezTo>
                  <a:pt x="581" y="101"/>
                  <a:pt x="547" y="86"/>
                  <a:pt x="550" y="109"/>
                </a:cubicBezTo>
                <a:cubicBezTo>
                  <a:pt x="552" y="112"/>
                  <a:pt x="555" y="112"/>
                  <a:pt x="560" y="109"/>
                </a:cubicBezTo>
                <a:close/>
                <a:moveTo>
                  <a:pt x="301" y="86"/>
                </a:moveTo>
                <a:cubicBezTo>
                  <a:pt x="301" y="86"/>
                  <a:pt x="311" y="88"/>
                  <a:pt x="306" y="83"/>
                </a:cubicBezTo>
                <a:cubicBezTo>
                  <a:pt x="306" y="83"/>
                  <a:pt x="301" y="83"/>
                  <a:pt x="301" y="81"/>
                </a:cubicBezTo>
                <a:cubicBezTo>
                  <a:pt x="296" y="83"/>
                  <a:pt x="298" y="86"/>
                  <a:pt x="301" y="86"/>
                </a:cubicBezTo>
                <a:close/>
                <a:moveTo>
                  <a:pt x="757" y="101"/>
                </a:moveTo>
                <a:cubicBezTo>
                  <a:pt x="749" y="104"/>
                  <a:pt x="749" y="104"/>
                  <a:pt x="749" y="104"/>
                </a:cubicBezTo>
                <a:cubicBezTo>
                  <a:pt x="749" y="104"/>
                  <a:pt x="754" y="107"/>
                  <a:pt x="757" y="101"/>
                </a:cubicBezTo>
                <a:close/>
                <a:moveTo>
                  <a:pt x="190" y="221"/>
                </a:moveTo>
                <a:cubicBezTo>
                  <a:pt x="187" y="221"/>
                  <a:pt x="190" y="226"/>
                  <a:pt x="190" y="226"/>
                </a:cubicBezTo>
                <a:cubicBezTo>
                  <a:pt x="192" y="226"/>
                  <a:pt x="195" y="223"/>
                  <a:pt x="190" y="221"/>
                </a:cubicBezTo>
                <a:close/>
                <a:moveTo>
                  <a:pt x="158" y="229"/>
                </a:moveTo>
                <a:cubicBezTo>
                  <a:pt x="156" y="223"/>
                  <a:pt x="143" y="231"/>
                  <a:pt x="138" y="231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1"/>
                  <a:pt x="153" y="231"/>
                  <a:pt x="158" y="229"/>
                </a:cubicBezTo>
                <a:close/>
                <a:moveTo>
                  <a:pt x="174" y="226"/>
                </a:moveTo>
                <a:cubicBezTo>
                  <a:pt x="179" y="226"/>
                  <a:pt x="184" y="229"/>
                  <a:pt x="184" y="223"/>
                </a:cubicBezTo>
                <a:cubicBezTo>
                  <a:pt x="184" y="216"/>
                  <a:pt x="158" y="226"/>
                  <a:pt x="161" y="229"/>
                </a:cubicBezTo>
                <a:cubicBezTo>
                  <a:pt x="164" y="229"/>
                  <a:pt x="171" y="226"/>
                  <a:pt x="174" y="226"/>
                </a:cubicBezTo>
                <a:close/>
                <a:moveTo>
                  <a:pt x="197" y="226"/>
                </a:moveTo>
                <a:cubicBezTo>
                  <a:pt x="200" y="226"/>
                  <a:pt x="208" y="221"/>
                  <a:pt x="210" y="221"/>
                </a:cubicBezTo>
                <a:cubicBezTo>
                  <a:pt x="210" y="218"/>
                  <a:pt x="208" y="216"/>
                  <a:pt x="200" y="218"/>
                </a:cubicBezTo>
                <a:cubicBezTo>
                  <a:pt x="202" y="218"/>
                  <a:pt x="190" y="226"/>
                  <a:pt x="197" y="226"/>
                </a:cubicBezTo>
                <a:close/>
                <a:moveTo>
                  <a:pt x="234" y="218"/>
                </a:moveTo>
                <a:cubicBezTo>
                  <a:pt x="236" y="216"/>
                  <a:pt x="223" y="216"/>
                  <a:pt x="223" y="216"/>
                </a:cubicBezTo>
                <a:cubicBezTo>
                  <a:pt x="223" y="216"/>
                  <a:pt x="213" y="216"/>
                  <a:pt x="215" y="221"/>
                </a:cubicBezTo>
                <a:cubicBezTo>
                  <a:pt x="221" y="223"/>
                  <a:pt x="228" y="218"/>
                  <a:pt x="234" y="218"/>
                </a:cubicBezTo>
                <a:close/>
                <a:moveTo>
                  <a:pt x="972" y="618"/>
                </a:moveTo>
                <a:cubicBezTo>
                  <a:pt x="972" y="600"/>
                  <a:pt x="959" y="603"/>
                  <a:pt x="948" y="597"/>
                </a:cubicBezTo>
                <a:cubicBezTo>
                  <a:pt x="938" y="592"/>
                  <a:pt x="954" y="582"/>
                  <a:pt x="948" y="577"/>
                </a:cubicBezTo>
                <a:cubicBezTo>
                  <a:pt x="943" y="561"/>
                  <a:pt x="923" y="551"/>
                  <a:pt x="933" y="538"/>
                </a:cubicBezTo>
                <a:cubicBezTo>
                  <a:pt x="938" y="530"/>
                  <a:pt x="951" y="504"/>
                  <a:pt x="935" y="501"/>
                </a:cubicBezTo>
                <a:cubicBezTo>
                  <a:pt x="933" y="501"/>
                  <a:pt x="943" y="475"/>
                  <a:pt x="933" y="473"/>
                </a:cubicBezTo>
                <a:cubicBezTo>
                  <a:pt x="923" y="467"/>
                  <a:pt x="923" y="465"/>
                  <a:pt x="920" y="455"/>
                </a:cubicBezTo>
                <a:cubicBezTo>
                  <a:pt x="917" y="439"/>
                  <a:pt x="928" y="444"/>
                  <a:pt x="928" y="434"/>
                </a:cubicBezTo>
                <a:cubicBezTo>
                  <a:pt x="928" y="416"/>
                  <a:pt x="894" y="379"/>
                  <a:pt x="871" y="377"/>
                </a:cubicBezTo>
                <a:cubicBezTo>
                  <a:pt x="873" y="371"/>
                  <a:pt x="873" y="356"/>
                  <a:pt x="876" y="353"/>
                </a:cubicBezTo>
                <a:cubicBezTo>
                  <a:pt x="881" y="345"/>
                  <a:pt x="891" y="345"/>
                  <a:pt x="894" y="335"/>
                </a:cubicBezTo>
                <a:cubicBezTo>
                  <a:pt x="899" y="317"/>
                  <a:pt x="904" y="301"/>
                  <a:pt x="894" y="286"/>
                </a:cubicBezTo>
                <a:cubicBezTo>
                  <a:pt x="884" y="268"/>
                  <a:pt x="891" y="239"/>
                  <a:pt x="873" y="229"/>
                </a:cubicBezTo>
                <a:cubicBezTo>
                  <a:pt x="873" y="226"/>
                  <a:pt x="881" y="223"/>
                  <a:pt x="878" y="221"/>
                </a:cubicBezTo>
                <a:cubicBezTo>
                  <a:pt x="876" y="218"/>
                  <a:pt x="863" y="223"/>
                  <a:pt x="853" y="221"/>
                </a:cubicBezTo>
                <a:cubicBezTo>
                  <a:pt x="850" y="221"/>
                  <a:pt x="842" y="216"/>
                  <a:pt x="840" y="213"/>
                </a:cubicBezTo>
                <a:cubicBezTo>
                  <a:pt x="837" y="210"/>
                  <a:pt x="829" y="208"/>
                  <a:pt x="834" y="200"/>
                </a:cubicBezTo>
                <a:cubicBezTo>
                  <a:pt x="845" y="190"/>
                  <a:pt x="834" y="195"/>
                  <a:pt x="834" y="184"/>
                </a:cubicBezTo>
                <a:cubicBezTo>
                  <a:pt x="834" y="174"/>
                  <a:pt x="824" y="182"/>
                  <a:pt x="827" y="166"/>
                </a:cubicBezTo>
                <a:cubicBezTo>
                  <a:pt x="829" y="161"/>
                  <a:pt x="821" y="161"/>
                  <a:pt x="821" y="153"/>
                </a:cubicBezTo>
                <a:cubicBezTo>
                  <a:pt x="821" y="148"/>
                  <a:pt x="796" y="166"/>
                  <a:pt x="796" y="166"/>
                </a:cubicBezTo>
                <a:cubicBezTo>
                  <a:pt x="796" y="166"/>
                  <a:pt x="788" y="153"/>
                  <a:pt x="788" y="151"/>
                </a:cubicBezTo>
                <a:cubicBezTo>
                  <a:pt x="788" y="151"/>
                  <a:pt x="759" y="138"/>
                  <a:pt x="757" y="132"/>
                </a:cubicBezTo>
                <a:cubicBezTo>
                  <a:pt x="757" y="127"/>
                  <a:pt x="749" y="109"/>
                  <a:pt x="749" y="107"/>
                </a:cubicBezTo>
                <a:cubicBezTo>
                  <a:pt x="746" y="112"/>
                  <a:pt x="736" y="112"/>
                  <a:pt x="736" y="120"/>
                </a:cubicBezTo>
                <a:cubicBezTo>
                  <a:pt x="739" y="130"/>
                  <a:pt x="723" y="120"/>
                  <a:pt x="726" y="120"/>
                </a:cubicBezTo>
                <a:cubicBezTo>
                  <a:pt x="720" y="122"/>
                  <a:pt x="713" y="117"/>
                  <a:pt x="708" y="125"/>
                </a:cubicBezTo>
                <a:cubicBezTo>
                  <a:pt x="697" y="120"/>
                  <a:pt x="692" y="143"/>
                  <a:pt x="695" y="143"/>
                </a:cubicBezTo>
                <a:cubicBezTo>
                  <a:pt x="676" y="143"/>
                  <a:pt x="695" y="130"/>
                  <a:pt x="689" y="130"/>
                </a:cubicBezTo>
                <a:cubicBezTo>
                  <a:pt x="687" y="127"/>
                  <a:pt x="702" y="120"/>
                  <a:pt x="708" y="120"/>
                </a:cubicBezTo>
                <a:cubicBezTo>
                  <a:pt x="705" y="120"/>
                  <a:pt x="718" y="112"/>
                  <a:pt x="718" y="112"/>
                </a:cubicBezTo>
                <a:cubicBezTo>
                  <a:pt x="726" y="112"/>
                  <a:pt x="741" y="117"/>
                  <a:pt x="744" y="107"/>
                </a:cubicBezTo>
                <a:cubicBezTo>
                  <a:pt x="741" y="112"/>
                  <a:pt x="726" y="109"/>
                  <a:pt x="715" y="107"/>
                </a:cubicBezTo>
                <a:cubicBezTo>
                  <a:pt x="708" y="107"/>
                  <a:pt x="697" y="96"/>
                  <a:pt x="697" y="112"/>
                </a:cubicBezTo>
                <a:cubicBezTo>
                  <a:pt x="697" y="120"/>
                  <a:pt x="682" y="122"/>
                  <a:pt x="676" y="127"/>
                </a:cubicBezTo>
                <a:cubicBezTo>
                  <a:pt x="669" y="140"/>
                  <a:pt x="664" y="158"/>
                  <a:pt x="656" y="158"/>
                </a:cubicBezTo>
                <a:cubicBezTo>
                  <a:pt x="648" y="158"/>
                  <a:pt x="640" y="164"/>
                  <a:pt x="632" y="164"/>
                </a:cubicBezTo>
                <a:cubicBezTo>
                  <a:pt x="625" y="164"/>
                  <a:pt x="622" y="158"/>
                  <a:pt x="617" y="161"/>
                </a:cubicBezTo>
                <a:cubicBezTo>
                  <a:pt x="614" y="161"/>
                  <a:pt x="594" y="177"/>
                  <a:pt x="596" y="179"/>
                </a:cubicBezTo>
                <a:cubicBezTo>
                  <a:pt x="604" y="182"/>
                  <a:pt x="607" y="171"/>
                  <a:pt x="612" y="171"/>
                </a:cubicBezTo>
                <a:cubicBezTo>
                  <a:pt x="609" y="171"/>
                  <a:pt x="596" y="190"/>
                  <a:pt x="596" y="192"/>
                </a:cubicBezTo>
                <a:cubicBezTo>
                  <a:pt x="594" y="208"/>
                  <a:pt x="594" y="200"/>
                  <a:pt x="586" y="200"/>
                </a:cubicBezTo>
                <a:cubicBezTo>
                  <a:pt x="575" y="200"/>
                  <a:pt x="575" y="200"/>
                  <a:pt x="575" y="200"/>
                </a:cubicBezTo>
                <a:cubicBezTo>
                  <a:pt x="578" y="200"/>
                  <a:pt x="570" y="187"/>
                  <a:pt x="568" y="184"/>
                </a:cubicBezTo>
                <a:cubicBezTo>
                  <a:pt x="565" y="184"/>
                  <a:pt x="550" y="184"/>
                  <a:pt x="547" y="187"/>
                </a:cubicBezTo>
                <a:cubicBezTo>
                  <a:pt x="537" y="195"/>
                  <a:pt x="531" y="192"/>
                  <a:pt x="547" y="203"/>
                </a:cubicBezTo>
                <a:cubicBezTo>
                  <a:pt x="534" y="195"/>
                  <a:pt x="521" y="221"/>
                  <a:pt x="511" y="221"/>
                </a:cubicBezTo>
                <a:cubicBezTo>
                  <a:pt x="506" y="221"/>
                  <a:pt x="534" y="200"/>
                  <a:pt x="534" y="200"/>
                </a:cubicBezTo>
                <a:cubicBezTo>
                  <a:pt x="534" y="187"/>
                  <a:pt x="531" y="190"/>
                  <a:pt x="524" y="179"/>
                </a:cubicBezTo>
                <a:cubicBezTo>
                  <a:pt x="524" y="179"/>
                  <a:pt x="547" y="161"/>
                  <a:pt x="550" y="161"/>
                </a:cubicBezTo>
                <a:cubicBezTo>
                  <a:pt x="563" y="153"/>
                  <a:pt x="555" y="148"/>
                  <a:pt x="555" y="140"/>
                </a:cubicBezTo>
                <a:cubicBezTo>
                  <a:pt x="555" y="122"/>
                  <a:pt x="560" y="132"/>
                  <a:pt x="563" y="122"/>
                </a:cubicBezTo>
                <a:cubicBezTo>
                  <a:pt x="565" y="117"/>
                  <a:pt x="550" y="125"/>
                  <a:pt x="547" y="125"/>
                </a:cubicBezTo>
                <a:cubicBezTo>
                  <a:pt x="547" y="125"/>
                  <a:pt x="542" y="120"/>
                  <a:pt x="531" y="130"/>
                </a:cubicBezTo>
                <a:cubicBezTo>
                  <a:pt x="521" y="138"/>
                  <a:pt x="521" y="130"/>
                  <a:pt x="508" y="125"/>
                </a:cubicBezTo>
                <a:cubicBezTo>
                  <a:pt x="503" y="120"/>
                  <a:pt x="493" y="117"/>
                  <a:pt x="485" y="112"/>
                </a:cubicBezTo>
                <a:cubicBezTo>
                  <a:pt x="469" y="107"/>
                  <a:pt x="474" y="130"/>
                  <a:pt x="464" y="130"/>
                </a:cubicBezTo>
                <a:cubicBezTo>
                  <a:pt x="467" y="109"/>
                  <a:pt x="467" y="109"/>
                  <a:pt x="467" y="109"/>
                </a:cubicBezTo>
                <a:cubicBezTo>
                  <a:pt x="467" y="99"/>
                  <a:pt x="443" y="109"/>
                  <a:pt x="438" y="107"/>
                </a:cubicBezTo>
                <a:cubicBezTo>
                  <a:pt x="446" y="109"/>
                  <a:pt x="459" y="78"/>
                  <a:pt x="449" y="68"/>
                </a:cubicBezTo>
                <a:cubicBezTo>
                  <a:pt x="456" y="75"/>
                  <a:pt x="449" y="57"/>
                  <a:pt x="449" y="57"/>
                </a:cubicBezTo>
                <a:cubicBezTo>
                  <a:pt x="449" y="44"/>
                  <a:pt x="441" y="55"/>
                  <a:pt x="438" y="55"/>
                </a:cubicBezTo>
                <a:cubicBezTo>
                  <a:pt x="428" y="57"/>
                  <a:pt x="415" y="39"/>
                  <a:pt x="410" y="39"/>
                </a:cubicBezTo>
                <a:cubicBezTo>
                  <a:pt x="410" y="36"/>
                  <a:pt x="397" y="47"/>
                  <a:pt x="397" y="47"/>
                </a:cubicBezTo>
                <a:cubicBezTo>
                  <a:pt x="394" y="31"/>
                  <a:pt x="392" y="42"/>
                  <a:pt x="384" y="47"/>
                </a:cubicBezTo>
                <a:cubicBezTo>
                  <a:pt x="373" y="49"/>
                  <a:pt x="376" y="36"/>
                  <a:pt x="371" y="36"/>
                </a:cubicBezTo>
                <a:cubicBezTo>
                  <a:pt x="355" y="31"/>
                  <a:pt x="342" y="26"/>
                  <a:pt x="327" y="29"/>
                </a:cubicBezTo>
                <a:cubicBezTo>
                  <a:pt x="319" y="29"/>
                  <a:pt x="319" y="21"/>
                  <a:pt x="314" y="31"/>
                </a:cubicBezTo>
                <a:cubicBezTo>
                  <a:pt x="311" y="39"/>
                  <a:pt x="324" y="55"/>
                  <a:pt x="322" y="57"/>
                </a:cubicBezTo>
                <a:cubicBezTo>
                  <a:pt x="322" y="55"/>
                  <a:pt x="332" y="83"/>
                  <a:pt x="332" y="83"/>
                </a:cubicBezTo>
                <a:cubicBezTo>
                  <a:pt x="332" y="83"/>
                  <a:pt x="350" y="88"/>
                  <a:pt x="348" y="94"/>
                </a:cubicBezTo>
                <a:cubicBezTo>
                  <a:pt x="342" y="99"/>
                  <a:pt x="329" y="91"/>
                  <a:pt x="329" y="101"/>
                </a:cubicBezTo>
                <a:cubicBezTo>
                  <a:pt x="332" y="112"/>
                  <a:pt x="348" y="99"/>
                  <a:pt x="348" y="99"/>
                </a:cubicBezTo>
                <a:cubicBezTo>
                  <a:pt x="348" y="99"/>
                  <a:pt x="342" y="109"/>
                  <a:pt x="337" y="117"/>
                </a:cubicBezTo>
                <a:cubicBezTo>
                  <a:pt x="337" y="117"/>
                  <a:pt x="309" y="112"/>
                  <a:pt x="314" y="120"/>
                </a:cubicBezTo>
                <a:cubicBezTo>
                  <a:pt x="316" y="120"/>
                  <a:pt x="316" y="122"/>
                  <a:pt x="316" y="122"/>
                </a:cubicBezTo>
                <a:cubicBezTo>
                  <a:pt x="283" y="135"/>
                  <a:pt x="342" y="143"/>
                  <a:pt x="342" y="132"/>
                </a:cubicBezTo>
                <a:cubicBezTo>
                  <a:pt x="342" y="143"/>
                  <a:pt x="324" y="140"/>
                  <a:pt x="332" y="158"/>
                </a:cubicBezTo>
                <a:cubicBezTo>
                  <a:pt x="332" y="161"/>
                  <a:pt x="340" y="164"/>
                  <a:pt x="342" y="169"/>
                </a:cubicBezTo>
                <a:cubicBezTo>
                  <a:pt x="353" y="182"/>
                  <a:pt x="337" y="174"/>
                  <a:pt x="332" y="179"/>
                </a:cubicBezTo>
                <a:cubicBezTo>
                  <a:pt x="329" y="182"/>
                  <a:pt x="335" y="187"/>
                  <a:pt x="337" y="190"/>
                </a:cubicBezTo>
                <a:cubicBezTo>
                  <a:pt x="340" y="210"/>
                  <a:pt x="358" y="200"/>
                  <a:pt x="371" y="203"/>
                </a:cubicBezTo>
                <a:cubicBezTo>
                  <a:pt x="381" y="205"/>
                  <a:pt x="386" y="213"/>
                  <a:pt x="392" y="223"/>
                </a:cubicBezTo>
                <a:cubicBezTo>
                  <a:pt x="397" y="234"/>
                  <a:pt x="412" y="265"/>
                  <a:pt x="428" y="262"/>
                </a:cubicBezTo>
                <a:cubicBezTo>
                  <a:pt x="405" y="265"/>
                  <a:pt x="392" y="242"/>
                  <a:pt x="384" y="221"/>
                </a:cubicBezTo>
                <a:cubicBezTo>
                  <a:pt x="376" y="192"/>
                  <a:pt x="350" y="221"/>
                  <a:pt x="332" y="213"/>
                </a:cubicBezTo>
                <a:cubicBezTo>
                  <a:pt x="309" y="203"/>
                  <a:pt x="314" y="200"/>
                  <a:pt x="298" y="226"/>
                </a:cubicBezTo>
                <a:cubicBezTo>
                  <a:pt x="291" y="242"/>
                  <a:pt x="311" y="255"/>
                  <a:pt x="306" y="262"/>
                </a:cubicBezTo>
                <a:cubicBezTo>
                  <a:pt x="306" y="265"/>
                  <a:pt x="293" y="286"/>
                  <a:pt x="296" y="286"/>
                </a:cubicBezTo>
                <a:cubicBezTo>
                  <a:pt x="291" y="286"/>
                  <a:pt x="296" y="268"/>
                  <a:pt x="296" y="268"/>
                </a:cubicBezTo>
                <a:cubicBezTo>
                  <a:pt x="298" y="257"/>
                  <a:pt x="296" y="260"/>
                  <a:pt x="285" y="257"/>
                </a:cubicBezTo>
                <a:cubicBezTo>
                  <a:pt x="280" y="255"/>
                  <a:pt x="278" y="239"/>
                  <a:pt x="272" y="255"/>
                </a:cubicBezTo>
                <a:cubicBezTo>
                  <a:pt x="267" y="265"/>
                  <a:pt x="272" y="262"/>
                  <a:pt x="278" y="262"/>
                </a:cubicBezTo>
                <a:cubicBezTo>
                  <a:pt x="280" y="262"/>
                  <a:pt x="275" y="281"/>
                  <a:pt x="275" y="281"/>
                </a:cubicBezTo>
                <a:cubicBezTo>
                  <a:pt x="270" y="291"/>
                  <a:pt x="265" y="275"/>
                  <a:pt x="257" y="273"/>
                </a:cubicBezTo>
                <a:cubicBezTo>
                  <a:pt x="254" y="273"/>
                  <a:pt x="244" y="270"/>
                  <a:pt x="257" y="265"/>
                </a:cubicBezTo>
                <a:cubicBezTo>
                  <a:pt x="272" y="257"/>
                  <a:pt x="247" y="229"/>
                  <a:pt x="239" y="229"/>
                </a:cubicBezTo>
                <a:cubicBezTo>
                  <a:pt x="226" y="226"/>
                  <a:pt x="210" y="234"/>
                  <a:pt x="197" y="234"/>
                </a:cubicBezTo>
                <a:cubicBezTo>
                  <a:pt x="192" y="234"/>
                  <a:pt x="184" y="231"/>
                  <a:pt x="174" y="231"/>
                </a:cubicBezTo>
                <a:cubicBezTo>
                  <a:pt x="164" y="231"/>
                  <a:pt x="151" y="249"/>
                  <a:pt x="156" y="257"/>
                </a:cubicBezTo>
                <a:cubicBezTo>
                  <a:pt x="153" y="257"/>
                  <a:pt x="156" y="260"/>
                  <a:pt x="153" y="262"/>
                </a:cubicBezTo>
                <a:cubicBezTo>
                  <a:pt x="148" y="257"/>
                  <a:pt x="151" y="260"/>
                  <a:pt x="146" y="257"/>
                </a:cubicBezTo>
                <a:cubicBezTo>
                  <a:pt x="148" y="268"/>
                  <a:pt x="146" y="281"/>
                  <a:pt x="143" y="291"/>
                </a:cubicBezTo>
                <a:cubicBezTo>
                  <a:pt x="169" y="294"/>
                  <a:pt x="161" y="296"/>
                  <a:pt x="164" y="314"/>
                </a:cubicBezTo>
                <a:cubicBezTo>
                  <a:pt x="164" y="322"/>
                  <a:pt x="158" y="335"/>
                  <a:pt x="158" y="343"/>
                </a:cubicBezTo>
                <a:cubicBezTo>
                  <a:pt x="161" y="353"/>
                  <a:pt x="153" y="366"/>
                  <a:pt x="148" y="374"/>
                </a:cubicBezTo>
                <a:cubicBezTo>
                  <a:pt x="140" y="384"/>
                  <a:pt x="148" y="405"/>
                  <a:pt x="135" y="410"/>
                </a:cubicBezTo>
                <a:cubicBezTo>
                  <a:pt x="127" y="413"/>
                  <a:pt x="96" y="395"/>
                  <a:pt x="109" y="418"/>
                </a:cubicBezTo>
                <a:cubicBezTo>
                  <a:pt x="86" y="429"/>
                  <a:pt x="122" y="455"/>
                  <a:pt x="130" y="436"/>
                </a:cubicBezTo>
                <a:cubicBezTo>
                  <a:pt x="146" y="452"/>
                  <a:pt x="127" y="467"/>
                  <a:pt x="140" y="475"/>
                </a:cubicBezTo>
                <a:cubicBezTo>
                  <a:pt x="135" y="478"/>
                  <a:pt x="117" y="496"/>
                  <a:pt x="117" y="496"/>
                </a:cubicBezTo>
                <a:cubicBezTo>
                  <a:pt x="107" y="496"/>
                  <a:pt x="102" y="501"/>
                  <a:pt x="96" y="509"/>
                </a:cubicBezTo>
                <a:cubicBezTo>
                  <a:pt x="117" y="509"/>
                  <a:pt x="107" y="535"/>
                  <a:pt x="102" y="532"/>
                </a:cubicBezTo>
                <a:cubicBezTo>
                  <a:pt x="89" y="522"/>
                  <a:pt x="78" y="540"/>
                  <a:pt x="68" y="538"/>
                </a:cubicBezTo>
                <a:cubicBezTo>
                  <a:pt x="68" y="543"/>
                  <a:pt x="68" y="543"/>
                  <a:pt x="68" y="543"/>
                </a:cubicBezTo>
                <a:cubicBezTo>
                  <a:pt x="60" y="538"/>
                  <a:pt x="45" y="532"/>
                  <a:pt x="34" y="532"/>
                </a:cubicBezTo>
                <a:cubicBezTo>
                  <a:pt x="37" y="535"/>
                  <a:pt x="37" y="540"/>
                  <a:pt x="39" y="543"/>
                </a:cubicBezTo>
                <a:cubicBezTo>
                  <a:pt x="32" y="538"/>
                  <a:pt x="26" y="540"/>
                  <a:pt x="19" y="540"/>
                </a:cubicBezTo>
                <a:cubicBezTo>
                  <a:pt x="19" y="540"/>
                  <a:pt x="26" y="566"/>
                  <a:pt x="26" y="561"/>
                </a:cubicBezTo>
                <a:cubicBezTo>
                  <a:pt x="26" y="571"/>
                  <a:pt x="32" y="582"/>
                  <a:pt x="37" y="590"/>
                </a:cubicBezTo>
                <a:cubicBezTo>
                  <a:pt x="42" y="597"/>
                  <a:pt x="42" y="610"/>
                  <a:pt x="42" y="621"/>
                </a:cubicBezTo>
                <a:cubicBezTo>
                  <a:pt x="42" y="634"/>
                  <a:pt x="21" y="636"/>
                  <a:pt x="26" y="657"/>
                </a:cubicBezTo>
                <a:cubicBezTo>
                  <a:pt x="34" y="655"/>
                  <a:pt x="34" y="655"/>
                  <a:pt x="34" y="655"/>
                </a:cubicBezTo>
                <a:cubicBezTo>
                  <a:pt x="32" y="667"/>
                  <a:pt x="16" y="665"/>
                  <a:pt x="13" y="678"/>
                </a:cubicBezTo>
                <a:cubicBezTo>
                  <a:pt x="11" y="675"/>
                  <a:pt x="11" y="673"/>
                  <a:pt x="8" y="670"/>
                </a:cubicBezTo>
                <a:cubicBezTo>
                  <a:pt x="0" y="673"/>
                  <a:pt x="0" y="680"/>
                  <a:pt x="3" y="686"/>
                </a:cubicBezTo>
                <a:cubicBezTo>
                  <a:pt x="21" y="680"/>
                  <a:pt x="21" y="699"/>
                  <a:pt x="24" y="709"/>
                </a:cubicBezTo>
                <a:cubicBezTo>
                  <a:pt x="19" y="709"/>
                  <a:pt x="16" y="712"/>
                  <a:pt x="11" y="717"/>
                </a:cubicBezTo>
                <a:cubicBezTo>
                  <a:pt x="13" y="727"/>
                  <a:pt x="29" y="748"/>
                  <a:pt x="39" y="751"/>
                </a:cubicBezTo>
                <a:cubicBezTo>
                  <a:pt x="37" y="753"/>
                  <a:pt x="29" y="758"/>
                  <a:pt x="29" y="761"/>
                </a:cubicBezTo>
                <a:cubicBezTo>
                  <a:pt x="29" y="777"/>
                  <a:pt x="39" y="766"/>
                  <a:pt x="45" y="774"/>
                </a:cubicBezTo>
                <a:cubicBezTo>
                  <a:pt x="47" y="777"/>
                  <a:pt x="55" y="797"/>
                  <a:pt x="52" y="802"/>
                </a:cubicBezTo>
                <a:cubicBezTo>
                  <a:pt x="47" y="805"/>
                  <a:pt x="34" y="808"/>
                  <a:pt x="29" y="815"/>
                </a:cubicBezTo>
                <a:cubicBezTo>
                  <a:pt x="24" y="821"/>
                  <a:pt x="21" y="834"/>
                  <a:pt x="21" y="841"/>
                </a:cubicBezTo>
                <a:cubicBezTo>
                  <a:pt x="21" y="860"/>
                  <a:pt x="32" y="886"/>
                  <a:pt x="45" y="883"/>
                </a:cubicBezTo>
                <a:cubicBezTo>
                  <a:pt x="47" y="896"/>
                  <a:pt x="63" y="886"/>
                  <a:pt x="60" y="906"/>
                </a:cubicBezTo>
                <a:cubicBezTo>
                  <a:pt x="57" y="909"/>
                  <a:pt x="45" y="922"/>
                  <a:pt x="42" y="925"/>
                </a:cubicBezTo>
                <a:cubicBezTo>
                  <a:pt x="37" y="927"/>
                  <a:pt x="39" y="935"/>
                  <a:pt x="39" y="940"/>
                </a:cubicBezTo>
                <a:cubicBezTo>
                  <a:pt x="37" y="953"/>
                  <a:pt x="47" y="945"/>
                  <a:pt x="60" y="956"/>
                </a:cubicBezTo>
                <a:cubicBezTo>
                  <a:pt x="63" y="958"/>
                  <a:pt x="63" y="966"/>
                  <a:pt x="57" y="969"/>
                </a:cubicBezTo>
                <a:cubicBezTo>
                  <a:pt x="60" y="966"/>
                  <a:pt x="76" y="995"/>
                  <a:pt x="76" y="992"/>
                </a:cubicBezTo>
                <a:cubicBezTo>
                  <a:pt x="78" y="997"/>
                  <a:pt x="73" y="1000"/>
                  <a:pt x="81" y="1002"/>
                </a:cubicBezTo>
                <a:cubicBezTo>
                  <a:pt x="89" y="1002"/>
                  <a:pt x="94" y="1002"/>
                  <a:pt x="89" y="995"/>
                </a:cubicBezTo>
                <a:cubicBezTo>
                  <a:pt x="96" y="995"/>
                  <a:pt x="109" y="997"/>
                  <a:pt x="109" y="1002"/>
                </a:cubicBezTo>
                <a:cubicBezTo>
                  <a:pt x="112" y="1021"/>
                  <a:pt x="114" y="1005"/>
                  <a:pt x="120" y="1005"/>
                </a:cubicBezTo>
                <a:cubicBezTo>
                  <a:pt x="120" y="1005"/>
                  <a:pt x="135" y="1013"/>
                  <a:pt x="140" y="1013"/>
                </a:cubicBezTo>
                <a:cubicBezTo>
                  <a:pt x="143" y="1013"/>
                  <a:pt x="143" y="1010"/>
                  <a:pt x="151" y="1008"/>
                </a:cubicBezTo>
                <a:cubicBezTo>
                  <a:pt x="151" y="1008"/>
                  <a:pt x="146" y="1005"/>
                  <a:pt x="153" y="1005"/>
                </a:cubicBezTo>
                <a:cubicBezTo>
                  <a:pt x="156" y="1005"/>
                  <a:pt x="158" y="1008"/>
                  <a:pt x="161" y="1008"/>
                </a:cubicBezTo>
                <a:cubicBezTo>
                  <a:pt x="156" y="1008"/>
                  <a:pt x="166" y="1021"/>
                  <a:pt x="169" y="1021"/>
                </a:cubicBezTo>
                <a:cubicBezTo>
                  <a:pt x="174" y="1023"/>
                  <a:pt x="200" y="1036"/>
                  <a:pt x="202" y="1031"/>
                </a:cubicBezTo>
                <a:cubicBezTo>
                  <a:pt x="210" y="1023"/>
                  <a:pt x="234" y="1041"/>
                  <a:pt x="241" y="1044"/>
                </a:cubicBezTo>
                <a:cubicBezTo>
                  <a:pt x="231" y="1049"/>
                  <a:pt x="234" y="1065"/>
                  <a:pt x="228" y="1073"/>
                </a:cubicBezTo>
                <a:cubicBezTo>
                  <a:pt x="223" y="1078"/>
                  <a:pt x="210" y="1075"/>
                  <a:pt x="208" y="1086"/>
                </a:cubicBezTo>
                <a:cubicBezTo>
                  <a:pt x="195" y="1104"/>
                  <a:pt x="195" y="1104"/>
                  <a:pt x="195" y="1104"/>
                </a:cubicBezTo>
                <a:cubicBezTo>
                  <a:pt x="182" y="1143"/>
                  <a:pt x="182" y="1143"/>
                  <a:pt x="182" y="1143"/>
                </a:cubicBezTo>
                <a:cubicBezTo>
                  <a:pt x="184" y="1150"/>
                  <a:pt x="179" y="1161"/>
                  <a:pt x="171" y="1169"/>
                </a:cubicBezTo>
                <a:cubicBezTo>
                  <a:pt x="166" y="1176"/>
                  <a:pt x="166" y="1208"/>
                  <a:pt x="164" y="1213"/>
                </a:cubicBezTo>
                <a:cubicBezTo>
                  <a:pt x="156" y="1234"/>
                  <a:pt x="151" y="1262"/>
                  <a:pt x="161" y="1278"/>
                </a:cubicBezTo>
                <a:cubicBezTo>
                  <a:pt x="164" y="1278"/>
                  <a:pt x="169" y="1280"/>
                  <a:pt x="171" y="1280"/>
                </a:cubicBezTo>
                <a:cubicBezTo>
                  <a:pt x="169" y="1280"/>
                  <a:pt x="166" y="1280"/>
                  <a:pt x="166" y="1283"/>
                </a:cubicBezTo>
                <a:cubicBezTo>
                  <a:pt x="174" y="1291"/>
                  <a:pt x="187" y="1275"/>
                  <a:pt x="213" y="1285"/>
                </a:cubicBezTo>
                <a:cubicBezTo>
                  <a:pt x="223" y="1291"/>
                  <a:pt x="228" y="1275"/>
                  <a:pt x="241" y="1278"/>
                </a:cubicBezTo>
                <a:cubicBezTo>
                  <a:pt x="249" y="1278"/>
                  <a:pt x="252" y="1288"/>
                  <a:pt x="267" y="1283"/>
                </a:cubicBezTo>
                <a:cubicBezTo>
                  <a:pt x="267" y="1275"/>
                  <a:pt x="272" y="1273"/>
                  <a:pt x="275" y="1280"/>
                </a:cubicBezTo>
                <a:cubicBezTo>
                  <a:pt x="293" y="1267"/>
                  <a:pt x="270" y="1273"/>
                  <a:pt x="267" y="1270"/>
                </a:cubicBezTo>
                <a:cubicBezTo>
                  <a:pt x="262" y="1267"/>
                  <a:pt x="257" y="1273"/>
                  <a:pt x="257" y="1265"/>
                </a:cubicBezTo>
                <a:cubicBezTo>
                  <a:pt x="254" y="1254"/>
                  <a:pt x="270" y="1249"/>
                  <a:pt x="275" y="1247"/>
                </a:cubicBezTo>
                <a:cubicBezTo>
                  <a:pt x="275" y="1247"/>
                  <a:pt x="280" y="1244"/>
                  <a:pt x="283" y="1249"/>
                </a:cubicBezTo>
                <a:cubicBezTo>
                  <a:pt x="291" y="1244"/>
                  <a:pt x="293" y="1257"/>
                  <a:pt x="298" y="1267"/>
                </a:cubicBezTo>
                <a:cubicBezTo>
                  <a:pt x="301" y="1265"/>
                  <a:pt x="301" y="1257"/>
                  <a:pt x="301" y="1254"/>
                </a:cubicBezTo>
                <a:cubicBezTo>
                  <a:pt x="306" y="1262"/>
                  <a:pt x="309" y="1270"/>
                  <a:pt x="314" y="1273"/>
                </a:cubicBezTo>
                <a:cubicBezTo>
                  <a:pt x="316" y="1273"/>
                  <a:pt x="327" y="1265"/>
                  <a:pt x="335" y="1267"/>
                </a:cubicBezTo>
                <a:cubicBezTo>
                  <a:pt x="342" y="1270"/>
                  <a:pt x="353" y="1273"/>
                  <a:pt x="360" y="1275"/>
                </a:cubicBezTo>
                <a:cubicBezTo>
                  <a:pt x="379" y="1280"/>
                  <a:pt x="381" y="1291"/>
                  <a:pt x="402" y="1293"/>
                </a:cubicBezTo>
                <a:cubicBezTo>
                  <a:pt x="412" y="1293"/>
                  <a:pt x="407" y="1280"/>
                  <a:pt x="417" y="1285"/>
                </a:cubicBezTo>
                <a:cubicBezTo>
                  <a:pt x="420" y="1285"/>
                  <a:pt x="433" y="1296"/>
                  <a:pt x="441" y="1304"/>
                </a:cubicBezTo>
                <a:cubicBezTo>
                  <a:pt x="449" y="1311"/>
                  <a:pt x="446" y="1311"/>
                  <a:pt x="451" y="1324"/>
                </a:cubicBezTo>
                <a:cubicBezTo>
                  <a:pt x="451" y="1322"/>
                  <a:pt x="459" y="1317"/>
                  <a:pt x="461" y="1319"/>
                </a:cubicBezTo>
                <a:cubicBezTo>
                  <a:pt x="469" y="1322"/>
                  <a:pt x="459" y="1335"/>
                  <a:pt x="459" y="1337"/>
                </a:cubicBezTo>
                <a:cubicBezTo>
                  <a:pt x="469" y="1335"/>
                  <a:pt x="493" y="1324"/>
                  <a:pt x="495" y="1311"/>
                </a:cubicBezTo>
                <a:cubicBezTo>
                  <a:pt x="495" y="1299"/>
                  <a:pt x="485" y="1291"/>
                  <a:pt x="495" y="1286"/>
                </a:cubicBezTo>
                <a:cubicBezTo>
                  <a:pt x="493" y="1288"/>
                  <a:pt x="498" y="1303"/>
                  <a:pt x="503" y="1291"/>
                </a:cubicBezTo>
                <a:cubicBezTo>
                  <a:pt x="508" y="1285"/>
                  <a:pt x="542" y="1293"/>
                  <a:pt x="539" y="1293"/>
                </a:cubicBezTo>
                <a:cubicBezTo>
                  <a:pt x="544" y="1296"/>
                  <a:pt x="542" y="1298"/>
                  <a:pt x="539" y="1304"/>
                </a:cubicBezTo>
                <a:cubicBezTo>
                  <a:pt x="544" y="1306"/>
                  <a:pt x="550" y="1311"/>
                  <a:pt x="550" y="1319"/>
                </a:cubicBezTo>
                <a:cubicBezTo>
                  <a:pt x="563" y="1319"/>
                  <a:pt x="573" y="1317"/>
                  <a:pt x="581" y="1311"/>
                </a:cubicBezTo>
                <a:cubicBezTo>
                  <a:pt x="578" y="1319"/>
                  <a:pt x="578" y="1319"/>
                  <a:pt x="578" y="1319"/>
                </a:cubicBezTo>
                <a:cubicBezTo>
                  <a:pt x="588" y="1317"/>
                  <a:pt x="591" y="1306"/>
                  <a:pt x="604" y="1311"/>
                </a:cubicBezTo>
                <a:cubicBezTo>
                  <a:pt x="604" y="1309"/>
                  <a:pt x="599" y="1306"/>
                  <a:pt x="599" y="1306"/>
                </a:cubicBezTo>
                <a:cubicBezTo>
                  <a:pt x="604" y="1298"/>
                  <a:pt x="619" y="1288"/>
                  <a:pt x="625" y="1285"/>
                </a:cubicBezTo>
                <a:cubicBezTo>
                  <a:pt x="635" y="1283"/>
                  <a:pt x="648" y="1283"/>
                  <a:pt x="656" y="1280"/>
                </a:cubicBezTo>
                <a:cubicBezTo>
                  <a:pt x="661" y="1280"/>
                  <a:pt x="689" y="1283"/>
                  <a:pt x="692" y="1280"/>
                </a:cubicBezTo>
                <a:cubicBezTo>
                  <a:pt x="700" y="1273"/>
                  <a:pt x="679" y="1267"/>
                  <a:pt x="697" y="1254"/>
                </a:cubicBezTo>
                <a:cubicBezTo>
                  <a:pt x="697" y="1270"/>
                  <a:pt x="697" y="1270"/>
                  <a:pt x="697" y="1270"/>
                </a:cubicBezTo>
                <a:cubicBezTo>
                  <a:pt x="710" y="1265"/>
                  <a:pt x="718" y="1270"/>
                  <a:pt x="731" y="1278"/>
                </a:cubicBezTo>
                <a:cubicBezTo>
                  <a:pt x="741" y="1285"/>
                  <a:pt x="744" y="1257"/>
                  <a:pt x="762" y="1267"/>
                </a:cubicBezTo>
                <a:cubicBezTo>
                  <a:pt x="759" y="1270"/>
                  <a:pt x="757" y="1285"/>
                  <a:pt x="759" y="1288"/>
                </a:cubicBezTo>
                <a:cubicBezTo>
                  <a:pt x="762" y="1293"/>
                  <a:pt x="785" y="1304"/>
                  <a:pt x="790" y="1298"/>
                </a:cubicBezTo>
                <a:cubicBezTo>
                  <a:pt x="793" y="1293"/>
                  <a:pt x="796" y="1273"/>
                  <a:pt x="796" y="1270"/>
                </a:cubicBezTo>
                <a:cubicBezTo>
                  <a:pt x="790" y="1262"/>
                  <a:pt x="788" y="1257"/>
                  <a:pt x="775" y="1262"/>
                </a:cubicBezTo>
                <a:cubicBezTo>
                  <a:pt x="777" y="1244"/>
                  <a:pt x="790" y="1241"/>
                  <a:pt x="780" y="1226"/>
                </a:cubicBezTo>
                <a:cubicBezTo>
                  <a:pt x="775" y="1215"/>
                  <a:pt x="767" y="1215"/>
                  <a:pt x="765" y="1208"/>
                </a:cubicBezTo>
                <a:cubicBezTo>
                  <a:pt x="762" y="1202"/>
                  <a:pt x="746" y="1195"/>
                  <a:pt x="757" y="1189"/>
                </a:cubicBezTo>
                <a:cubicBezTo>
                  <a:pt x="767" y="1187"/>
                  <a:pt x="780" y="1166"/>
                  <a:pt x="785" y="1163"/>
                </a:cubicBezTo>
                <a:cubicBezTo>
                  <a:pt x="793" y="1161"/>
                  <a:pt x="801" y="1158"/>
                  <a:pt x="809" y="1158"/>
                </a:cubicBezTo>
                <a:cubicBezTo>
                  <a:pt x="827" y="1158"/>
                  <a:pt x="834" y="1125"/>
                  <a:pt x="829" y="1114"/>
                </a:cubicBezTo>
                <a:cubicBezTo>
                  <a:pt x="840" y="1109"/>
                  <a:pt x="847" y="1109"/>
                  <a:pt x="863" y="1119"/>
                </a:cubicBezTo>
                <a:cubicBezTo>
                  <a:pt x="868" y="1112"/>
                  <a:pt x="873" y="1099"/>
                  <a:pt x="873" y="1086"/>
                </a:cubicBezTo>
                <a:cubicBezTo>
                  <a:pt x="871" y="1070"/>
                  <a:pt x="858" y="1060"/>
                  <a:pt x="850" y="1047"/>
                </a:cubicBezTo>
                <a:cubicBezTo>
                  <a:pt x="842" y="1034"/>
                  <a:pt x="827" y="1052"/>
                  <a:pt x="824" y="1031"/>
                </a:cubicBezTo>
                <a:cubicBezTo>
                  <a:pt x="824" y="1021"/>
                  <a:pt x="809" y="1018"/>
                  <a:pt x="801" y="1018"/>
                </a:cubicBezTo>
                <a:cubicBezTo>
                  <a:pt x="798" y="1018"/>
                  <a:pt x="775" y="984"/>
                  <a:pt x="757" y="982"/>
                </a:cubicBezTo>
                <a:cubicBezTo>
                  <a:pt x="746" y="979"/>
                  <a:pt x="733" y="956"/>
                  <a:pt x="731" y="948"/>
                </a:cubicBezTo>
                <a:cubicBezTo>
                  <a:pt x="726" y="940"/>
                  <a:pt x="726" y="930"/>
                  <a:pt x="720" y="922"/>
                </a:cubicBezTo>
                <a:cubicBezTo>
                  <a:pt x="718" y="919"/>
                  <a:pt x="708" y="919"/>
                  <a:pt x="708" y="909"/>
                </a:cubicBezTo>
                <a:cubicBezTo>
                  <a:pt x="715" y="899"/>
                  <a:pt x="715" y="899"/>
                  <a:pt x="715" y="899"/>
                </a:cubicBezTo>
                <a:cubicBezTo>
                  <a:pt x="718" y="899"/>
                  <a:pt x="720" y="886"/>
                  <a:pt x="720" y="880"/>
                </a:cubicBezTo>
                <a:cubicBezTo>
                  <a:pt x="718" y="880"/>
                  <a:pt x="715" y="878"/>
                  <a:pt x="713" y="878"/>
                </a:cubicBezTo>
                <a:cubicBezTo>
                  <a:pt x="718" y="867"/>
                  <a:pt x="695" y="862"/>
                  <a:pt x="689" y="854"/>
                </a:cubicBezTo>
                <a:cubicBezTo>
                  <a:pt x="682" y="844"/>
                  <a:pt x="671" y="828"/>
                  <a:pt x="671" y="815"/>
                </a:cubicBezTo>
                <a:cubicBezTo>
                  <a:pt x="676" y="815"/>
                  <a:pt x="676" y="815"/>
                  <a:pt x="676" y="815"/>
                </a:cubicBezTo>
                <a:cubicBezTo>
                  <a:pt x="679" y="821"/>
                  <a:pt x="695" y="841"/>
                  <a:pt x="697" y="841"/>
                </a:cubicBezTo>
                <a:cubicBezTo>
                  <a:pt x="700" y="839"/>
                  <a:pt x="708" y="815"/>
                  <a:pt x="713" y="808"/>
                </a:cubicBezTo>
                <a:cubicBezTo>
                  <a:pt x="718" y="805"/>
                  <a:pt x="720" y="792"/>
                  <a:pt x="736" y="800"/>
                </a:cubicBezTo>
                <a:cubicBezTo>
                  <a:pt x="736" y="800"/>
                  <a:pt x="746" y="795"/>
                  <a:pt x="749" y="795"/>
                </a:cubicBezTo>
                <a:cubicBezTo>
                  <a:pt x="757" y="790"/>
                  <a:pt x="775" y="805"/>
                  <a:pt x="777" y="782"/>
                </a:cubicBezTo>
                <a:cubicBezTo>
                  <a:pt x="783" y="784"/>
                  <a:pt x="788" y="782"/>
                  <a:pt x="793" y="777"/>
                </a:cubicBezTo>
                <a:cubicBezTo>
                  <a:pt x="801" y="764"/>
                  <a:pt x="809" y="758"/>
                  <a:pt x="809" y="758"/>
                </a:cubicBezTo>
                <a:cubicBezTo>
                  <a:pt x="821" y="771"/>
                  <a:pt x="827" y="745"/>
                  <a:pt x="837" y="740"/>
                </a:cubicBezTo>
                <a:cubicBezTo>
                  <a:pt x="842" y="738"/>
                  <a:pt x="863" y="727"/>
                  <a:pt x="871" y="727"/>
                </a:cubicBezTo>
                <a:cubicBezTo>
                  <a:pt x="878" y="727"/>
                  <a:pt x="889" y="717"/>
                  <a:pt x="902" y="712"/>
                </a:cubicBezTo>
                <a:cubicBezTo>
                  <a:pt x="910" y="706"/>
                  <a:pt x="917" y="712"/>
                  <a:pt x="917" y="701"/>
                </a:cubicBezTo>
                <a:cubicBezTo>
                  <a:pt x="917" y="699"/>
                  <a:pt x="904" y="693"/>
                  <a:pt x="902" y="693"/>
                </a:cubicBezTo>
                <a:cubicBezTo>
                  <a:pt x="902" y="691"/>
                  <a:pt x="904" y="683"/>
                  <a:pt x="907" y="680"/>
                </a:cubicBezTo>
                <a:cubicBezTo>
                  <a:pt x="915" y="686"/>
                  <a:pt x="948" y="683"/>
                  <a:pt x="933" y="704"/>
                </a:cubicBezTo>
                <a:cubicBezTo>
                  <a:pt x="935" y="704"/>
                  <a:pt x="943" y="704"/>
                  <a:pt x="946" y="701"/>
                </a:cubicBezTo>
                <a:cubicBezTo>
                  <a:pt x="933" y="717"/>
                  <a:pt x="948" y="712"/>
                  <a:pt x="956" y="717"/>
                </a:cubicBezTo>
                <a:cubicBezTo>
                  <a:pt x="964" y="722"/>
                  <a:pt x="964" y="706"/>
                  <a:pt x="967" y="704"/>
                </a:cubicBezTo>
                <a:cubicBezTo>
                  <a:pt x="974" y="699"/>
                  <a:pt x="979" y="670"/>
                  <a:pt x="979" y="660"/>
                </a:cubicBezTo>
                <a:cubicBezTo>
                  <a:pt x="987" y="642"/>
                  <a:pt x="972" y="634"/>
                  <a:pt x="972" y="618"/>
                </a:cubicBezTo>
                <a:close/>
                <a:moveTo>
                  <a:pt x="322" y="174"/>
                </a:moveTo>
                <a:cubicBezTo>
                  <a:pt x="322" y="169"/>
                  <a:pt x="322" y="169"/>
                  <a:pt x="322" y="169"/>
                </a:cubicBezTo>
                <a:cubicBezTo>
                  <a:pt x="322" y="169"/>
                  <a:pt x="319" y="166"/>
                  <a:pt x="319" y="171"/>
                </a:cubicBezTo>
                <a:cubicBezTo>
                  <a:pt x="319" y="177"/>
                  <a:pt x="322" y="174"/>
                  <a:pt x="322" y="174"/>
                </a:cubicBezTo>
                <a:close/>
                <a:moveTo>
                  <a:pt x="138" y="234"/>
                </a:moveTo>
                <a:cubicBezTo>
                  <a:pt x="135" y="231"/>
                  <a:pt x="130" y="234"/>
                  <a:pt x="135" y="239"/>
                </a:cubicBezTo>
                <a:cubicBezTo>
                  <a:pt x="138" y="242"/>
                  <a:pt x="138" y="234"/>
                  <a:pt x="138" y="234"/>
                </a:cubicBezTo>
                <a:close/>
                <a:moveTo>
                  <a:pt x="329" y="86"/>
                </a:moveTo>
                <a:cubicBezTo>
                  <a:pt x="329" y="88"/>
                  <a:pt x="324" y="86"/>
                  <a:pt x="329" y="88"/>
                </a:cubicBezTo>
                <a:cubicBezTo>
                  <a:pt x="335" y="88"/>
                  <a:pt x="335" y="88"/>
                  <a:pt x="329" y="86"/>
                </a:cubicBezTo>
                <a:close/>
                <a:moveTo>
                  <a:pt x="247" y="218"/>
                </a:moveTo>
                <a:cubicBezTo>
                  <a:pt x="252" y="213"/>
                  <a:pt x="228" y="216"/>
                  <a:pt x="239" y="216"/>
                </a:cubicBezTo>
                <a:cubicBezTo>
                  <a:pt x="241" y="218"/>
                  <a:pt x="244" y="218"/>
                  <a:pt x="247" y="218"/>
                </a:cubicBezTo>
                <a:close/>
                <a:moveTo>
                  <a:pt x="244" y="148"/>
                </a:moveTo>
                <a:cubicBezTo>
                  <a:pt x="247" y="148"/>
                  <a:pt x="247" y="145"/>
                  <a:pt x="244" y="145"/>
                </a:cubicBezTo>
                <a:cubicBezTo>
                  <a:pt x="244" y="145"/>
                  <a:pt x="241" y="148"/>
                  <a:pt x="244" y="148"/>
                </a:cubicBezTo>
                <a:close/>
                <a:moveTo>
                  <a:pt x="288" y="78"/>
                </a:moveTo>
                <a:cubicBezTo>
                  <a:pt x="288" y="75"/>
                  <a:pt x="283" y="57"/>
                  <a:pt x="285" y="57"/>
                </a:cubicBezTo>
                <a:cubicBezTo>
                  <a:pt x="283" y="57"/>
                  <a:pt x="280" y="65"/>
                  <a:pt x="278" y="68"/>
                </a:cubicBezTo>
                <a:cubicBezTo>
                  <a:pt x="278" y="68"/>
                  <a:pt x="285" y="83"/>
                  <a:pt x="288" y="78"/>
                </a:cubicBezTo>
                <a:close/>
                <a:moveTo>
                  <a:pt x="288" y="213"/>
                </a:moveTo>
                <a:cubicBezTo>
                  <a:pt x="291" y="210"/>
                  <a:pt x="288" y="208"/>
                  <a:pt x="288" y="208"/>
                </a:cubicBezTo>
                <a:cubicBezTo>
                  <a:pt x="283" y="208"/>
                  <a:pt x="283" y="213"/>
                  <a:pt x="288" y="213"/>
                </a:cubicBezTo>
                <a:close/>
                <a:moveTo>
                  <a:pt x="280" y="55"/>
                </a:moveTo>
                <a:cubicBezTo>
                  <a:pt x="280" y="52"/>
                  <a:pt x="280" y="52"/>
                  <a:pt x="280" y="52"/>
                </a:cubicBezTo>
                <a:cubicBezTo>
                  <a:pt x="280" y="49"/>
                  <a:pt x="280" y="49"/>
                  <a:pt x="280" y="4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80" y="42"/>
                  <a:pt x="280" y="36"/>
                  <a:pt x="283" y="36"/>
                </a:cubicBezTo>
                <a:cubicBezTo>
                  <a:pt x="283" y="31"/>
                  <a:pt x="283" y="31"/>
                  <a:pt x="283" y="31"/>
                </a:cubicBezTo>
                <a:cubicBezTo>
                  <a:pt x="285" y="31"/>
                  <a:pt x="285" y="29"/>
                  <a:pt x="285" y="29"/>
                </a:cubicBezTo>
                <a:cubicBezTo>
                  <a:pt x="285" y="31"/>
                  <a:pt x="285" y="36"/>
                  <a:pt x="288" y="36"/>
                </a:cubicBezTo>
                <a:cubicBezTo>
                  <a:pt x="291" y="36"/>
                  <a:pt x="296" y="36"/>
                  <a:pt x="298" y="31"/>
                </a:cubicBezTo>
                <a:cubicBezTo>
                  <a:pt x="298" y="29"/>
                  <a:pt x="293" y="29"/>
                  <a:pt x="291" y="26"/>
                </a:cubicBezTo>
                <a:cubicBezTo>
                  <a:pt x="288" y="26"/>
                  <a:pt x="288" y="21"/>
                  <a:pt x="288" y="21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3"/>
                  <a:pt x="291" y="10"/>
                </a:cubicBezTo>
                <a:cubicBezTo>
                  <a:pt x="291" y="10"/>
                  <a:pt x="293" y="8"/>
                  <a:pt x="296" y="8"/>
                </a:cubicBezTo>
                <a:cubicBezTo>
                  <a:pt x="296" y="5"/>
                  <a:pt x="293" y="3"/>
                  <a:pt x="293" y="3"/>
                </a:cubicBezTo>
                <a:cubicBezTo>
                  <a:pt x="298" y="3"/>
                  <a:pt x="298" y="3"/>
                  <a:pt x="298" y="3"/>
                </a:cubicBezTo>
                <a:cubicBezTo>
                  <a:pt x="298" y="3"/>
                  <a:pt x="298" y="0"/>
                  <a:pt x="296" y="0"/>
                </a:cubicBezTo>
                <a:cubicBezTo>
                  <a:pt x="291" y="0"/>
                  <a:pt x="291" y="3"/>
                  <a:pt x="291" y="3"/>
                </a:cubicBezTo>
                <a:cubicBezTo>
                  <a:pt x="288" y="5"/>
                  <a:pt x="285" y="13"/>
                  <a:pt x="283" y="18"/>
                </a:cubicBezTo>
                <a:cubicBezTo>
                  <a:pt x="280" y="23"/>
                  <a:pt x="278" y="36"/>
                  <a:pt x="278" y="36"/>
                </a:cubicBezTo>
                <a:cubicBezTo>
                  <a:pt x="278" y="44"/>
                  <a:pt x="278" y="44"/>
                  <a:pt x="278" y="44"/>
                </a:cubicBezTo>
                <a:cubicBezTo>
                  <a:pt x="278" y="52"/>
                  <a:pt x="278" y="52"/>
                  <a:pt x="278" y="52"/>
                </a:cubicBezTo>
                <a:cubicBezTo>
                  <a:pt x="278" y="55"/>
                  <a:pt x="280" y="55"/>
                  <a:pt x="280" y="55"/>
                </a:cubicBezTo>
                <a:close/>
                <a:moveTo>
                  <a:pt x="265" y="229"/>
                </a:moveTo>
                <a:cubicBezTo>
                  <a:pt x="267" y="229"/>
                  <a:pt x="275" y="223"/>
                  <a:pt x="267" y="223"/>
                </a:cubicBezTo>
                <a:cubicBezTo>
                  <a:pt x="267" y="223"/>
                  <a:pt x="257" y="229"/>
                  <a:pt x="265" y="229"/>
                </a:cubicBezTo>
                <a:close/>
                <a:moveTo>
                  <a:pt x="252" y="223"/>
                </a:moveTo>
                <a:cubicBezTo>
                  <a:pt x="254" y="223"/>
                  <a:pt x="254" y="221"/>
                  <a:pt x="252" y="221"/>
                </a:cubicBezTo>
                <a:cubicBezTo>
                  <a:pt x="252" y="221"/>
                  <a:pt x="249" y="223"/>
                  <a:pt x="252" y="223"/>
                </a:cubicBezTo>
                <a:close/>
                <a:moveTo>
                  <a:pt x="241" y="143"/>
                </a:moveTo>
                <a:cubicBezTo>
                  <a:pt x="239" y="145"/>
                  <a:pt x="239" y="148"/>
                  <a:pt x="241" y="151"/>
                </a:cubicBezTo>
                <a:lnTo>
                  <a:pt x="241" y="143"/>
                </a:ln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48" name="Group 193"/>
          <p:cNvGrpSpPr>
            <a:grpSpLocks/>
          </p:cNvGrpSpPr>
          <p:nvPr/>
        </p:nvGrpSpPr>
        <p:grpSpPr bwMode="auto">
          <a:xfrm>
            <a:off x="6204633" y="4942132"/>
            <a:ext cx="491671" cy="636832"/>
            <a:chOff x="3572" y="2576"/>
            <a:chExt cx="315" cy="408"/>
          </a:xfrm>
          <a:solidFill>
            <a:schemeClr val="bg1">
              <a:lumMod val="85000"/>
            </a:schemeClr>
          </a:solidFill>
        </p:grpSpPr>
        <p:sp>
          <p:nvSpPr>
            <p:cNvPr id="49" name="Freeform 185" descr="© INSCALE GmbH, 18.06.2010"/>
            <p:cNvSpPr>
              <a:spLocks/>
            </p:cNvSpPr>
            <p:nvPr/>
          </p:nvSpPr>
          <p:spPr bwMode="auto">
            <a:xfrm>
              <a:off x="3573" y="2826"/>
              <a:ext cx="126" cy="15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DDDDDD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50" name="Group 192"/>
            <p:cNvGrpSpPr>
              <a:grpSpLocks/>
            </p:cNvGrpSpPr>
            <p:nvPr/>
          </p:nvGrpSpPr>
          <p:grpSpPr bwMode="auto">
            <a:xfrm>
              <a:off x="3572" y="2576"/>
              <a:ext cx="315" cy="406"/>
              <a:chOff x="3572" y="2576"/>
              <a:chExt cx="315" cy="406"/>
            </a:xfrm>
            <a:grpFill/>
          </p:grpSpPr>
          <p:sp>
            <p:nvSpPr>
              <p:cNvPr id="51" name="Freeform 187" descr="© INSCALE GmbH, 18.06.2010"/>
              <p:cNvSpPr>
                <a:spLocks/>
              </p:cNvSpPr>
              <p:nvPr/>
            </p:nvSpPr>
            <p:spPr bwMode="auto">
              <a:xfrm>
                <a:off x="3572" y="2576"/>
                <a:ext cx="315" cy="354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" name="Freeform 188" descr="© INSCALE GmbH, 18.06.2010"/>
              <p:cNvSpPr>
                <a:spLocks/>
              </p:cNvSpPr>
              <p:nvPr/>
            </p:nvSpPr>
            <p:spPr bwMode="auto">
              <a:xfrm>
                <a:off x="3674" y="2844"/>
                <a:ext cx="136" cy="138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53" name="Textfeld 64"/>
          <p:cNvSpPr txBox="1"/>
          <p:nvPr/>
        </p:nvSpPr>
        <p:spPr>
          <a:xfrm>
            <a:off x="6028275" y="6337869"/>
            <a:ext cx="66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2C2C2"/>
                </a:solidFill>
              </a:rPr>
              <a:t>Malta</a:t>
            </a:r>
            <a:endParaRPr lang="de-DE" sz="1400" b="1" dirty="0">
              <a:solidFill>
                <a:srgbClr val="C2C2C2"/>
              </a:solidFill>
            </a:endParaRPr>
          </a:p>
        </p:txBody>
      </p:sp>
      <p:cxnSp>
        <p:nvCxnSpPr>
          <p:cNvPr id="54" name="Gerade Verbindung 66"/>
          <p:cNvCxnSpPr/>
          <p:nvPr/>
        </p:nvCxnSpPr>
        <p:spPr>
          <a:xfrm>
            <a:off x="5815843" y="6483417"/>
            <a:ext cx="212432" cy="11210"/>
          </a:xfrm>
          <a:prstGeom prst="line">
            <a:avLst/>
          </a:prstGeom>
          <a:ln>
            <a:solidFill>
              <a:srgbClr val="C2C2C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reeform 146" descr="© INSCALE GmbH, 18.06.2010"/>
          <p:cNvSpPr>
            <a:spLocks noEditPoints="1"/>
          </p:cNvSpPr>
          <p:nvPr/>
        </p:nvSpPr>
        <p:spPr bwMode="auto">
          <a:xfrm>
            <a:off x="5640985" y="4921120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graphicFrame>
        <p:nvGraphicFramePr>
          <p:cNvPr id="56" name="Marcador de Posição de Conteúdo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60746"/>
              </p:ext>
            </p:extLst>
          </p:nvPr>
        </p:nvGraphicFramePr>
        <p:xfrm>
          <a:off x="9698293" y="5318299"/>
          <a:ext cx="2407276" cy="12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" name="Nota de aviso em forma de nuvem 56"/>
          <p:cNvSpPr/>
          <p:nvPr/>
        </p:nvSpPr>
        <p:spPr>
          <a:xfrm>
            <a:off x="6719457" y="429490"/>
            <a:ext cx="5458688" cy="3411005"/>
          </a:xfrm>
          <a:prstGeom prst="cloudCallout">
            <a:avLst>
              <a:gd name="adj1" fmla="val -58850"/>
              <a:gd name="adj2" fmla="val 5458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09" y="1150528"/>
            <a:ext cx="1722120" cy="76200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76" y="2585752"/>
            <a:ext cx="1441783" cy="45092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2" r="63172" b="24117"/>
          <a:stretch/>
        </p:blipFill>
        <p:spPr bwMode="auto">
          <a:xfrm>
            <a:off x="8314326" y="2682559"/>
            <a:ext cx="1406150" cy="66979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10" cstate="print"/>
          <a:srcRect r="75581"/>
          <a:stretch/>
        </p:blipFill>
        <p:spPr>
          <a:xfrm>
            <a:off x="7071200" y="2177842"/>
            <a:ext cx="1659025" cy="969264"/>
          </a:xfrm>
          <a:prstGeom prst="rect">
            <a:avLst/>
          </a:prstGeom>
          <a:ln w="28575">
            <a:noFill/>
          </a:ln>
        </p:spPr>
      </p:pic>
      <p:pic>
        <p:nvPicPr>
          <p:cNvPr id="62" name="Picture 2" descr="http://www.esens.eu/fileadmin/templates/e-sens_site/img/e-sens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16" y="1586913"/>
            <a:ext cx="1879287" cy="74634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Marcador de Posição de Conteúdo 7"/>
          <p:cNvSpPr txBox="1">
            <a:spLocks/>
          </p:cNvSpPr>
          <p:nvPr/>
        </p:nvSpPr>
        <p:spPr>
          <a:xfrm>
            <a:off x="1143000" y="1427200"/>
            <a:ext cx="2799946" cy="485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900" dirty="0" smtClean="0"/>
          </a:p>
          <a:p>
            <a:r>
              <a:rPr lang="en-GB" sz="3900" b="1" dirty="0" smtClean="0"/>
              <a:t>Challenges</a:t>
            </a:r>
            <a:br>
              <a:rPr lang="en-GB" sz="3900" b="1" dirty="0" smtClean="0"/>
            </a:br>
            <a:r>
              <a:rPr lang="en-GB" sz="3900" b="1" dirty="0" smtClean="0"/>
              <a:t>ahead!</a:t>
            </a: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91" y="729241"/>
            <a:ext cx="20716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677</Words>
  <Application>Microsoft Office PowerPoint</Application>
  <PresentationFormat>Ecrã Panorâmico</PresentationFormat>
  <Paragraphs>204</Paragraphs>
  <Slides>22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Wingdings 3</vt:lpstr>
      <vt:lpstr>Tema do Office</vt:lpstr>
      <vt:lpstr>OpenNPC Challenges</vt:lpstr>
      <vt:lpstr>OpenNCP - Solution Usage</vt:lpstr>
      <vt:lpstr>OpenNCP - Solution Usage</vt:lpstr>
      <vt:lpstr>Apresentação do PowerPoint</vt:lpstr>
      <vt:lpstr>Community – raison d’être</vt:lpstr>
      <vt:lpstr>Apresentação do PowerPoint</vt:lpstr>
      <vt:lpstr>Community – vision</vt:lpstr>
      <vt:lpstr>Community Governance Model</vt:lpstr>
      <vt:lpstr>Community</vt:lpstr>
      <vt:lpstr>Technology Evolution – Why?</vt:lpstr>
      <vt:lpstr>Apresentação do PowerPoint</vt:lpstr>
      <vt:lpstr>Technology Evolution - Drivers</vt:lpstr>
      <vt:lpstr>Technology Evolution - Roadmap</vt:lpstr>
      <vt:lpstr>Technology Evolution – Roadmap (Trillium Bridge)</vt:lpstr>
      <vt:lpstr>Technology Evolution – Roadmap (e-SENS)</vt:lpstr>
      <vt:lpstr>Technology Evolution – Roadmap (e-SENS)</vt:lpstr>
      <vt:lpstr>Technology Evolution - Resources</vt:lpstr>
      <vt:lpstr>Building it together</vt:lpstr>
      <vt:lpstr>Community – Way Forward</vt:lpstr>
      <vt:lpstr>Community – Way Forward</vt:lpstr>
      <vt:lpstr>Community – Way Forward</vt:lpstr>
      <vt:lpstr>Notes (from EXPAND WP5 – F2F Brussels)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Licinio Mano</dc:creator>
  <cp:lastModifiedBy>Licinio Mano</cp:lastModifiedBy>
  <cp:revision>43</cp:revision>
  <dcterms:created xsi:type="dcterms:W3CDTF">2014-05-11T21:16:22Z</dcterms:created>
  <dcterms:modified xsi:type="dcterms:W3CDTF">2014-11-05T09:10:11Z</dcterms:modified>
</cp:coreProperties>
</file>