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70" r:id="rId4"/>
    <p:sldId id="265" r:id="rId5"/>
    <p:sldId id="266" r:id="rId6"/>
    <p:sldId id="267" r:id="rId7"/>
    <p:sldId id="268" r:id="rId8"/>
    <p:sldId id="272" r:id="rId9"/>
    <p:sldId id="269" r:id="rId10"/>
    <p:sldId id="273" r:id="rId11"/>
    <p:sldId id="274" r:id="rId12"/>
    <p:sldId id="276" r:id="rId13"/>
    <p:sldId id="278" r:id="rId14"/>
    <p:sldId id="277" r:id="rId1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-360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C4F32-0C0B-47D2-B9D4-7A86D69DE225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FDEFD74B-6A48-4561-A79D-E216C2C22409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GB" dirty="0" smtClean="0"/>
            <a:t>Using</a:t>
          </a:r>
        </a:p>
      </dgm:t>
    </dgm:pt>
    <dgm:pt modelId="{24F8985A-549E-4048-87EA-4E7D12BC2281}" type="parTrans" cxnId="{EB083B1D-607B-4591-B680-D5E1CBA1836E}">
      <dgm:prSet/>
      <dgm:spPr/>
      <dgm:t>
        <a:bodyPr/>
        <a:lstStyle/>
        <a:p>
          <a:endParaRPr lang="pt-PT"/>
        </a:p>
      </dgm:t>
    </dgm:pt>
    <dgm:pt modelId="{B4A3442E-8645-4A99-A768-C749E7BD2B14}" type="sibTrans" cxnId="{EB083B1D-607B-4591-B680-D5E1CBA1836E}">
      <dgm:prSet/>
      <dgm:spPr/>
      <dgm:t>
        <a:bodyPr/>
        <a:lstStyle/>
        <a:p>
          <a:endParaRPr lang="pt-PT"/>
        </a:p>
      </dgm:t>
    </dgm:pt>
    <dgm:pt modelId="{2806AE5C-7231-41AE-9718-FA98A00BF2DD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GB" dirty="0" smtClean="0"/>
            <a:t>Contributing</a:t>
          </a:r>
        </a:p>
      </dgm:t>
    </dgm:pt>
    <dgm:pt modelId="{55EC9BE5-7EAC-4C35-B19E-E1A7B81E014A}" type="parTrans" cxnId="{438FB788-EA70-4D9D-A83D-9FCDF54A469E}">
      <dgm:prSet/>
      <dgm:spPr/>
      <dgm:t>
        <a:bodyPr/>
        <a:lstStyle/>
        <a:p>
          <a:endParaRPr lang="pt-PT"/>
        </a:p>
      </dgm:t>
    </dgm:pt>
    <dgm:pt modelId="{BD442646-9E07-4228-9157-0061B7E375BE}" type="sibTrans" cxnId="{438FB788-EA70-4D9D-A83D-9FCDF54A469E}">
      <dgm:prSet/>
      <dgm:spPr/>
      <dgm:t>
        <a:bodyPr/>
        <a:lstStyle/>
        <a:p>
          <a:endParaRPr lang="pt-PT"/>
        </a:p>
      </dgm:t>
    </dgm:pt>
    <dgm:pt modelId="{AF498CD4-6330-4275-BE40-032EA3C9A8C2}">
      <dgm:prSet/>
      <dgm:spPr>
        <a:solidFill>
          <a:srgbClr val="FF9900"/>
        </a:solidFill>
      </dgm:spPr>
      <dgm:t>
        <a:bodyPr/>
        <a:lstStyle/>
        <a:p>
          <a:pPr rtl="0"/>
          <a:r>
            <a:rPr lang="en-GB" dirty="0" smtClean="0"/>
            <a:t>Interested</a:t>
          </a:r>
        </a:p>
      </dgm:t>
    </dgm:pt>
    <dgm:pt modelId="{8B03D3EF-2362-4712-9358-A68EB31BAB3D}" type="parTrans" cxnId="{D7E5E61A-5B35-48BE-929B-0BB3F5EAC619}">
      <dgm:prSet/>
      <dgm:spPr/>
      <dgm:t>
        <a:bodyPr/>
        <a:lstStyle/>
        <a:p>
          <a:endParaRPr lang="pt-PT"/>
        </a:p>
      </dgm:t>
    </dgm:pt>
    <dgm:pt modelId="{D31134F4-8245-4E8A-B744-365138114BF9}" type="sibTrans" cxnId="{D7E5E61A-5B35-48BE-929B-0BB3F5EAC619}">
      <dgm:prSet/>
      <dgm:spPr/>
      <dgm:t>
        <a:bodyPr/>
        <a:lstStyle/>
        <a:p>
          <a:endParaRPr lang="pt-PT"/>
        </a:p>
      </dgm:t>
    </dgm:pt>
    <dgm:pt modelId="{5940E3B9-AF15-4C7D-AAEA-916B8BD73852}">
      <dgm:prSet/>
      <dgm:spPr>
        <a:solidFill>
          <a:schemeClr val="bg1"/>
        </a:solidFill>
        <a:ln w="28575">
          <a:solidFill>
            <a:srgbClr val="7030A0"/>
          </a:solidFill>
        </a:ln>
      </dgm:spPr>
      <dgm:t>
        <a:bodyPr/>
        <a:lstStyle/>
        <a:p>
          <a:pPr rtl="0"/>
          <a:r>
            <a:rPr lang="en-GB" dirty="0" smtClean="0">
              <a:solidFill>
                <a:srgbClr val="7030A0"/>
              </a:solidFill>
            </a:rPr>
            <a:t>Pushing</a:t>
          </a:r>
        </a:p>
      </dgm:t>
    </dgm:pt>
    <dgm:pt modelId="{136EAD40-2497-489F-8604-CC916DAC122F}" type="parTrans" cxnId="{9DC2891B-5DB5-43BF-99D2-E6D99E2BC00E}">
      <dgm:prSet/>
      <dgm:spPr/>
      <dgm:t>
        <a:bodyPr/>
        <a:lstStyle/>
        <a:p>
          <a:endParaRPr lang="pt-PT"/>
        </a:p>
      </dgm:t>
    </dgm:pt>
    <dgm:pt modelId="{0E098401-A25A-437B-ABA8-CE49369CD215}" type="sibTrans" cxnId="{9DC2891B-5DB5-43BF-99D2-E6D99E2BC00E}">
      <dgm:prSet/>
      <dgm:spPr/>
      <dgm:t>
        <a:bodyPr/>
        <a:lstStyle/>
        <a:p>
          <a:endParaRPr lang="pt-PT"/>
        </a:p>
      </dgm:t>
    </dgm:pt>
    <dgm:pt modelId="{B678737F-8C24-46E6-8752-918F6FC62A49}" type="pres">
      <dgm:prSet presAssocID="{39CC4F32-0C0B-47D2-B9D4-7A86D69DE2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C91A0D3-83B1-4844-828A-85E127E44C56}" type="pres">
      <dgm:prSet presAssocID="{FDEFD74B-6A48-4561-A79D-E216C2C2240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B0CF1C6-4696-4EA7-B9ED-40CB7F5BAA16}" type="pres">
      <dgm:prSet presAssocID="{B4A3442E-8645-4A99-A768-C749E7BD2B14}" presName="sibTrans" presStyleCnt="0"/>
      <dgm:spPr/>
    </dgm:pt>
    <dgm:pt modelId="{958F5B4F-E7E8-49AF-8E85-534AD6533C0E}" type="pres">
      <dgm:prSet presAssocID="{2806AE5C-7231-41AE-9718-FA98A00BF2D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59D335-E873-4249-8D70-B9D6D977C29C}" type="pres">
      <dgm:prSet presAssocID="{BD442646-9E07-4228-9157-0061B7E375BE}" presName="sibTrans" presStyleCnt="0"/>
      <dgm:spPr/>
    </dgm:pt>
    <dgm:pt modelId="{5506411F-D797-4C16-837E-B92B5F0D78E3}" type="pres">
      <dgm:prSet presAssocID="{AF498CD4-6330-4275-BE40-032EA3C9A8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7D3B208-3FE1-4B3F-AC1F-E670D7261CF9}" type="pres">
      <dgm:prSet presAssocID="{D31134F4-8245-4E8A-B744-365138114BF9}" presName="sibTrans" presStyleCnt="0"/>
      <dgm:spPr/>
    </dgm:pt>
    <dgm:pt modelId="{B3E430D6-626E-49F1-B70B-F2EDDD26D069}" type="pres">
      <dgm:prSet presAssocID="{5940E3B9-AF15-4C7D-AAEA-916B8BD7385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7E5E61A-5B35-48BE-929B-0BB3F5EAC619}" srcId="{39CC4F32-0C0B-47D2-B9D4-7A86D69DE225}" destId="{AF498CD4-6330-4275-BE40-032EA3C9A8C2}" srcOrd="2" destOrd="0" parTransId="{8B03D3EF-2362-4712-9358-A68EB31BAB3D}" sibTransId="{D31134F4-8245-4E8A-B744-365138114BF9}"/>
    <dgm:cxn modelId="{9DC2891B-5DB5-43BF-99D2-E6D99E2BC00E}" srcId="{39CC4F32-0C0B-47D2-B9D4-7A86D69DE225}" destId="{5940E3B9-AF15-4C7D-AAEA-916B8BD73852}" srcOrd="3" destOrd="0" parTransId="{136EAD40-2497-489F-8604-CC916DAC122F}" sibTransId="{0E098401-A25A-437B-ABA8-CE49369CD215}"/>
    <dgm:cxn modelId="{438FB788-EA70-4D9D-A83D-9FCDF54A469E}" srcId="{39CC4F32-0C0B-47D2-B9D4-7A86D69DE225}" destId="{2806AE5C-7231-41AE-9718-FA98A00BF2DD}" srcOrd="1" destOrd="0" parTransId="{55EC9BE5-7EAC-4C35-B19E-E1A7B81E014A}" sibTransId="{BD442646-9E07-4228-9157-0061B7E375BE}"/>
    <dgm:cxn modelId="{2A91A62F-563E-462B-B817-CDB553CA8856}" type="presOf" srcId="{AF498CD4-6330-4275-BE40-032EA3C9A8C2}" destId="{5506411F-D797-4C16-837E-B92B5F0D78E3}" srcOrd="0" destOrd="0" presId="urn:microsoft.com/office/officeart/2005/8/layout/default#1"/>
    <dgm:cxn modelId="{F97892C4-3037-4B9A-8916-08F406B140E1}" type="presOf" srcId="{5940E3B9-AF15-4C7D-AAEA-916B8BD73852}" destId="{B3E430D6-626E-49F1-B70B-F2EDDD26D069}" srcOrd="0" destOrd="0" presId="urn:microsoft.com/office/officeart/2005/8/layout/default#1"/>
    <dgm:cxn modelId="{C3FB5EAB-790F-445E-8CBC-1465119B0D65}" type="presOf" srcId="{FDEFD74B-6A48-4561-A79D-E216C2C22409}" destId="{0C91A0D3-83B1-4844-828A-85E127E44C56}" srcOrd="0" destOrd="0" presId="urn:microsoft.com/office/officeart/2005/8/layout/default#1"/>
    <dgm:cxn modelId="{2AD6EF10-A625-430C-9786-1035B269C1A2}" type="presOf" srcId="{39CC4F32-0C0B-47D2-B9D4-7A86D69DE225}" destId="{B678737F-8C24-46E6-8752-918F6FC62A49}" srcOrd="0" destOrd="0" presId="urn:microsoft.com/office/officeart/2005/8/layout/default#1"/>
    <dgm:cxn modelId="{ECBF7895-2338-4118-8140-BB5DC3FB1B2A}" type="presOf" srcId="{2806AE5C-7231-41AE-9718-FA98A00BF2DD}" destId="{958F5B4F-E7E8-49AF-8E85-534AD6533C0E}" srcOrd="0" destOrd="0" presId="urn:microsoft.com/office/officeart/2005/8/layout/default#1"/>
    <dgm:cxn modelId="{EB083B1D-607B-4591-B680-D5E1CBA1836E}" srcId="{39CC4F32-0C0B-47D2-B9D4-7A86D69DE225}" destId="{FDEFD74B-6A48-4561-A79D-E216C2C22409}" srcOrd="0" destOrd="0" parTransId="{24F8985A-549E-4048-87EA-4E7D12BC2281}" sibTransId="{B4A3442E-8645-4A99-A768-C749E7BD2B14}"/>
    <dgm:cxn modelId="{6C8AFACA-F192-47F9-8530-0AA0F5522E21}" type="presParOf" srcId="{B678737F-8C24-46E6-8752-918F6FC62A49}" destId="{0C91A0D3-83B1-4844-828A-85E127E44C56}" srcOrd="0" destOrd="0" presId="urn:microsoft.com/office/officeart/2005/8/layout/default#1"/>
    <dgm:cxn modelId="{7CF020D4-3D6D-499C-9F55-DCCA9347CDD1}" type="presParOf" srcId="{B678737F-8C24-46E6-8752-918F6FC62A49}" destId="{3B0CF1C6-4696-4EA7-B9ED-40CB7F5BAA16}" srcOrd="1" destOrd="0" presId="urn:microsoft.com/office/officeart/2005/8/layout/default#1"/>
    <dgm:cxn modelId="{80ED2A4C-16FB-476B-85DF-11DC05C52371}" type="presParOf" srcId="{B678737F-8C24-46E6-8752-918F6FC62A49}" destId="{958F5B4F-E7E8-49AF-8E85-534AD6533C0E}" srcOrd="2" destOrd="0" presId="urn:microsoft.com/office/officeart/2005/8/layout/default#1"/>
    <dgm:cxn modelId="{2F938C1F-281D-4435-A5C3-FBBC971E1292}" type="presParOf" srcId="{B678737F-8C24-46E6-8752-918F6FC62A49}" destId="{E759D335-E873-4249-8D70-B9D6D977C29C}" srcOrd="3" destOrd="0" presId="urn:microsoft.com/office/officeart/2005/8/layout/default#1"/>
    <dgm:cxn modelId="{CB428FA3-8CD6-46A5-9C61-84351965C036}" type="presParOf" srcId="{B678737F-8C24-46E6-8752-918F6FC62A49}" destId="{5506411F-D797-4C16-837E-B92B5F0D78E3}" srcOrd="4" destOrd="0" presId="urn:microsoft.com/office/officeart/2005/8/layout/default#1"/>
    <dgm:cxn modelId="{2D72D35C-ED54-4E0B-AD9F-636C8E993EA8}" type="presParOf" srcId="{B678737F-8C24-46E6-8752-918F6FC62A49}" destId="{D7D3B208-3FE1-4B3F-AC1F-E670D7261CF9}" srcOrd="5" destOrd="0" presId="urn:microsoft.com/office/officeart/2005/8/layout/default#1"/>
    <dgm:cxn modelId="{BB53A131-C5A3-47C3-AA15-E303DC780442}" type="presParOf" srcId="{B678737F-8C24-46E6-8752-918F6FC62A49}" destId="{B3E430D6-626E-49F1-B70B-F2EDDD26D069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CC4F32-0C0B-47D2-B9D4-7A86D69DE225}" type="doc">
      <dgm:prSet loTypeId="urn:microsoft.com/office/officeart/2005/8/layout/default#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FDEFD74B-6A48-4561-A79D-E216C2C22409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GB" dirty="0" smtClean="0"/>
            <a:t>Using</a:t>
          </a:r>
        </a:p>
      </dgm:t>
    </dgm:pt>
    <dgm:pt modelId="{24F8985A-549E-4048-87EA-4E7D12BC2281}" type="parTrans" cxnId="{EB083B1D-607B-4591-B680-D5E1CBA1836E}">
      <dgm:prSet/>
      <dgm:spPr/>
      <dgm:t>
        <a:bodyPr/>
        <a:lstStyle/>
        <a:p>
          <a:endParaRPr lang="pt-PT"/>
        </a:p>
      </dgm:t>
    </dgm:pt>
    <dgm:pt modelId="{B4A3442E-8645-4A99-A768-C749E7BD2B14}" type="sibTrans" cxnId="{EB083B1D-607B-4591-B680-D5E1CBA1836E}">
      <dgm:prSet/>
      <dgm:spPr/>
      <dgm:t>
        <a:bodyPr/>
        <a:lstStyle/>
        <a:p>
          <a:endParaRPr lang="pt-PT"/>
        </a:p>
      </dgm:t>
    </dgm:pt>
    <dgm:pt modelId="{2806AE5C-7231-41AE-9718-FA98A00BF2DD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GB" dirty="0" smtClean="0"/>
            <a:t>Contributing</a:t>
          </a:r>
        </a:p>
      </dgm:t>
    </dgm:pt>
    <dgm:pt modelId="{55EC9BE5-7EAC-4C35-B19E-E1A7B81E014A}" type="parTrans" cxnId="{438FB788-EA70-4D9D-A83D-9FCDF54A469E}">
      <dgm:prSet/>
      <dgm:spPr/>
      <dgm:t>
        <a:bodyPr/>
        <a:lstStyle/>
        <a:p>
          <a:endParaRPr lang="pt-PT"/>
        </a:p>
      </dgm:t>
    </dgm:pt>
    <dgm:pt modelId="{BD442646-9E07-4228-9157-0061B7E375BE}" type="sibTrans" cxnId="{438FB788-EA70-4D9D-A83D-9FCDF54A469E}">
      <dgm:prSet/>
      <dgm:spPr/>
      <dgm:t>
        <a:bodyPr/>
        <a:lstStyle/>
        <a:p>
          <a:endParaRPr lang="pt-PT"/>
        </a:p>
      </dgm:t>
    </dgm:pt>
    <dgm:pt modelId="{AF498CD4-6330-4275-BE40-032EA3C9A8C2}">
      <dgm:prSet/>
      <dgm:spPr>
        <a:solidFill>
          <a:srgbClr val="FF9900"/>
        </a:solidFill>
      </dgm:spPr>
      <dgm:t>
        <a:bodyPr/>
        <a:lstStyle/>
        <a:p>
          <a:pPr rtl="0"/>
          <a:r>
            <a:rPr lang="en-GB" dirty="0" smtClean="0"/>
            <a:t>Interested</a:t>
          </a:r>
        </a:p>
      </dgm:t>
    </dgm:pt>
    <dgm:pt modelId="{8B03D3EF-2362-4712-9358-A68EB31BAB3D}" type="parTrans" cxnId="{D7E5E61A-5B35-48BE-929B-0BB3F5EAC619}">
      <dgm:prSet/>
      <dgm:spPr/>
      <dgm:t>
        <a:bodyPr/>
        <a:lstStyle/>
        <a:p>
          <a:endParaRPr lang="pt-PT"/>
        </a:p>
      </dgm:t>
    </dgm:pt>
    <dgm:pt modelId="{D31134F4-8245-4E8A-B744-365138114BF9}" type="sibTrans" cxnId="{D7E5E61A-5B35-48BE-929B-0BB3F5EAC619}">
      <dgm:prSet/>
      <dgm:spPr/>
      <dgm:t>
        <a:bodyPr/>
        <a:lstStyle/>
        <a:p>
          <a:endParaRPr lang="pt-PT"/>
        </a:p>
      </dgm:t>
    </dgm:pt>
    <dgm:pt modelId="{5940E3B9-AF15-4C7D-AAEA-916B8BD73852}">
      <dgm:prSet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pPr rtl="0"/>
          <a:r>
            <a:rPr lang="en-GB" dirty="0" smtClean="0">
              <a:solidFill>
                <a:srgbClr val="7030A0"/>
              </a:solidFill>
            </a:rPr>
            <a:t>Pushing</a:t>
          </a:r>
        </a:p>
      </dgm:t>
    </dgm:pt>
    <dgm:pt modelId="{136EAD40-2497-489F-8604-CC916DAC122F}" type="parTrans" cxnId="{9DC2891B-5DB5-43BF-99D2-E6D99E2BC00E}">
      <dgm:prSet/>
      <dgm:spPr/>
      <dgm:t>
        <a:bodyPr/>
        <a:lstStyle/>
        <a:p>
          <a:endParaRPr lang="pt-PT"/>
        </a:p>
      </dgm:t>
    </dgm:pt>
    <dgm:pt modelId="{0E098401-A25A-437B-ABA8-CE49369CD215}" type="sibTrans" cxnId="{9DC2891B-5DB5-43BF-99D2-E6D99E2BC00E}">
      <dgm:prSet/>
      <dgm:spPr/>
      <dgm:t>
        <a:bodyPr/>
        <a:lstStyle/>
        <a:p>
          <a:endParaRPr lang="pt-PT"/>
        </a:p>
      </dgm:t>
    </dgm:pt>
    <dgm:pt modelId="{B678737F-8C24-46E6-8752-918F6FC62A49}" type="pres">
      <dgm:prSet presAssocID="{39CC4F32-0C0B-47D2-B9D4-7A86D69DE2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C91A0D3-83B1-4844-828A-85E127E44C56}" type="pres">
      <dgm:prSet presAssocID="{FDEFD74B-6A48-4561-A79D-E216C2C2240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B0CF1C6-4696-4EA7-B9ED-40CB7F5BAA16}" type="pres">
      <dgm:prSet presAssocID="{B4A3442E-8645-4A99-A768-C749E7BD2B14}" presName="sibTrans" presStyleCnt="0"/>
      <dgm:spPr/>
    </dgm:pt>
    <dgm:pt modelId="{958F5B4F-E7E8-49AF-8E85-534AD6533C0E}" type="pres">
      <dgm:prSet presAssocID="{2806AE5C-7231-41AE-9718-FA98A00BF2D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59D335-E873-4249-8D70-B9D6D977C29C}" type="pres">
      <dgm:prSet presAssocID="{BD442646-9E07-4228-9157-0061B7E375BE}" presName="sibTrans" presStyleCnt="0"/>
      <dgm:spPr/>
    </dgm:pt>
    <dgm:pt modelId="{5506411F-D797-4C16-837E-B92B5F0D78E3}" type="pres">
      <dgm:prSet presAssocID="{AF498CD4-6330-4275-BE40-032EA3C9A8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7D3B208-3FE1-4B3F-AC1F-E670D7261CF9}" type="pres">
      <dgm:prSet presAssocID="{D31134F4-8245-4E8A-B744-365138114BF9}" presName="sibTrans" presStyleCnt="0"/>
      <dgm:spPr/>
    </dgm:pt>
    <dgm:pt modelId="{B3E430D6-626E-49F1-B70B-F2EDDD26D069}" type="pres">
      <dgm:prSet presAssocID="{5940E3B9-AF15-4C7D-AAEA-916B8BD7385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E10BBA7-74A4-4AA6-94A1-A78ED8EF38A2}" type="presOf" srcId="{FDEFD74B-6A48-4561-A79D-E216C2C22409}" destId="{0C91A0D3-83B1-4844-828A-85E127E44C56}" srcOrd="0" destOrd="0" presId="urn:microsoft.com/office/officeart/2005/8/layout/default#2"/>
    <dgm:cxn modelId="{D7E5E61A-5B35-48BE-929B-0BB3F5EAC619}" srcId="{39CC4F32-0C0B-47D2-B9D4-7A86D69DE225}" destId="{AF498CD4-6330-4275-BE40-032EA3C9A8C2}" srcOrd="2" destOrd="0" parTransId="{8B03D3EF-2362-4712-9358-A68EB31BAB3D}" sibTransId="{D31134F4-8245-4E8A-B744-365138114BF9}"/>
    <dgm:cxn modelId="{9DC2891B-5DB5-43BF-99D2-E6D99E2BC00E}" srcId="{39CC4F32-0C0B-47D2-B9D4-7A86D69DE225}" destId="{5940E3B9-AF15-4C7D-AAEA-916B8BD73852}" srcOrd="3" destOrd="0" parTransId="{136EAD40-2497-489F-8604-CC916DAC122F}" sibTransId="{0E098401-A25A-437B-ABA8-CE49369CD215}"/>
    <dgm:cxn modelId="{438FB788-EA70-4D9D-A83D-9FCDF54A469E}" srcId="{39CC4F32-0C0B-47D2-B9D4-7A86D69DE225}" destId="{2806AE5C-7231-41AE-9718-FA98A00BF2DD}" srcOrd="1" destOrd="0" parTransId="{55EC9BE5-7EAC-4C35-B19E-E1A7B81E014A}" sibTransId="{BD442646-9E07-4228-9157-0061B7E375BE}"/>
    <dgm:cxn modelId="{2B4BA689-D6BD-4F0D-B51B-6581B97166A1}" type="presOf" srcId="{5940E3B9-AF15-4C7D-AAEA-916B8BD73852}" destId="{B3E430D6-626E-49F1-B70B-F2EDDD26D069}" srcOrd="0" destOrd="0" presId="urn:microsoft.com/office/officeart/2005/8/layout/default#2"/>
    <dgm:cxn modelId="{BA936E07-4FCD-4AB5-8D1F-CC0D74736C71}" type="presOf" srcId="{AF498CD4-6330-4275-BE40-032EA3C9A8C2}" destId="{5506411F-D797-4C16-837E-B92B5F0D78E3}" srcOrd="0" destOrd="0" presId="urn:microsoft.com/office/officeart/2005/8/layout/default#2"/>
    <dgm:cxn modelId="{87177E2C-1A74-427E-934B-E71A70EC9A0A}" type="presOf" srcId="{39CC4F32-0C0B-47D2-B9D4-7A86D69DE225}" destId="{B678737F-8C24-46E6-8752-918F6FC62A49}" srcOrd="0" destOrd="0" presId="urn:microsoft.com/office/officeart/2005/8/layout/default#2"/>
    <dgm:cxn modelId="{C22698F0-A6E9-49DE-90B1-0A2ED229759F}" type="presOf" srcId="{2806AE5C-7231-41AE-9718-FA98A00BF2DD}" destId="{958F5B4F-E7E8-49AF-8E85-534AD6533C0E}" srcOrd="0" destOrd="0" presId="urn:microsoft.com/office/officeart/2005/8/layout/default#2"/>
    <dgm:cxn modelId="{EB083B1D-607B-4591-B680-D5E1CBA1836E}" srcId="{39CC4F32-0C0B-47D2-B9D4-7A86D69DE225}" destId="{FDEFD74B-6A48-4561-A79D-E216C2C22409}" srcOrd="0" destOrd="0" parTransId="{24F8985A-549E-4048-87EA-4E7D12BC2281}" sibTransId="{B4A3442E-8645-4A99-A768-C749E7BD2B14}"/>
    <dgm:cxn modelId="{0F8756A1-F7B6-43DC-867E-6146B01E5AD0}" type="presParOf" srcId="{B678737F-8C24-46E6-8752-918F6FC62A49}" destId="{0C91A0D3-83B1-4844-828A-85E127E44C56}" srcOrd="0" destOrd="0" presId="urn:microsoft.com/office/officeart/2005/8/layout/default#2"/>
    <dgm:cxn modelId="{0C68BC95-67E1-4E19-95AF-0C25799EB02B}" type="presParOf" srcId="{B678737F-8C24-46E6-8752-918F6FC62A49}" destId="{3B0CF1C6-4696-4EA7-B9ED-40CB7F5BAA16}" srcOrd="1" destOrd="0" presId="urn:microsoft.com/office/officeart/2005/8/layout/default#2"/>
    <dgm:cxn modelId="{CEB29E0A-7FF9-48DC-B25A-52EC000336CE}" type="presParOf" srcId="{B678737F-8C24-46E6-8752-918F6FC62A49}" destId="{958F5B4F-E7E8-49AF-8E85-534AD6533C0E}" srcOrd="2" destOrd="0" presId="urn:microsoft.com/office/officeart/2005/8/layout/default#2"/>
    <dgm:cxn modelId="{56441214-7413-4665-B18A-29AA126FA41F}" type="presParOf" srcId="{B678737F-8C24-46E6-8752-918F6FC62A49}" destId="{E759D335-E873-4249-8D70-B9D6D977C29C}" srcOrd="3" destOrd="0" presId="urn:microsoft.com/office/officeart/2005/8/layout/default#2"/>
    <dgm:cxn modelId="{D2519411-3612-49E5-9A33-ECE1EF284F26}" type="presParOf" srcId="{B678737F-8C24-46E6-8752-918F6FC62A49}" destId="{5506411F-D797-4C16-837E-B92B5F0D78E3}" srcOrd="4" destOrd="0" presId="urn:microsoft.com/office/officeart/2005/8/layout/default#2"/>
    <dgm:cxn modelId="{35030453-826B-4AA6-8650-C7F7BD9F274A}" type="presParOf" srcId="{B678737F-8C24-46E6-8752-918F6FC62A49}" destId="{D7D3B208-3FE1-4B3F-AC1F-E670D7261CF9}" srcOrd="5" destOrd="0" presId="urn:microsoft.com/office/officeart/2005/8/layout/default#2"/>
    <dgm:cxn modelId="{C28FC271-35C6-47D8-A9E4-D0D4D85E98FD}" type="presParOf" srcId="{B678737F-8C24-46E6-8752-918F6FC62A49}" destId="{B3E430D6-626E-49F1-B70B-F2EDDD26D069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AE9B8F-433C-4C98-97DD-6DE4187AE19E}" type="doc">
      <dgm:prSet loTypeId="urn:diagrams.loki3.com/BracketList+Icon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0862B094-37B0-484C-9F1E-E2D1727F352D}">
      <dgm:prSet custT="1"/>
      <dgm:spPr/>
      <dgm:t>
        <a:bodyPr/>
        <a:lstStyle/>
        <a:p>
          <a:pPr rtl="0"/>
          <a:r>
            <a:rPr lang="en-GB" sz="3800" dirty="0" smtClean="0"/>
            <a:t>Evolve</a:t>
          </a:r>
          <a:endParaRPr lang="pt-PT" sz="3800" dirty="0"/>
        </a:p>
      </dgm:t>
    </dgm:pt>
    <dgm:pt modelId="{CA397186-66C4-4486-A093-8B25A1BDA69B}" type="parTrans" cxnId="{F87EF02D-A008-4251-A581-62E3A88B4306}">
      <dgm:prSet/>
      <dgm:spPr/>
      <dgm:t>
        <a:bodyPr/>
        <a:lstStyle/>
        <a:p>
          <a:endParaRPr lang="pt-PT"/>
        </a:p>
      </dgm:t>
    </dgm:pt>
    <dgm:pt modelId="{022C379B-22A7-41E8-8C63-EA61114A697C}" type="sibTrans" cxnId="{F87EF02D-A008-4251-A581-62E3A88B4306}">
      <dgm:prSet/>
      <dgm:spPr/>
      <dgm:t>
        <a:bodyPr/>
        <a:lstStyle/>
        <a:p>
          <a:endParaRPr lang="pt-PT"/>
        </a:p>
      </dgm:t>
    </dgm:pt>
    <dgm:pt modelId="{A1477E26-1E9E-493C-B5B0-A67C10FF0428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GB" sz="2000" dirty="0" smtClean="0"/>
            <a:t>Reduce dependency from Central Services;</a:t>
          </a:r>
          <a:endParaRPr lang="pt-PT" sz="2000" dirty="0"/>
        </a:p>
      </dgm:t>
    </dgm:pt>
    <dgm:pt modelId="{DC4C4C2E-195C-4F9F-90F6-64E8CE3ED4EE}" type="parTrans" cxnId="{CA8614EA-45AE-4040-A5D5-2D128F438511}">
      <dgm:prSet/>
      <dgm:spPr/>
      <dgm:t>
        <a:bodyPr/>
        <a:lstStyle/>
        <a:p>
          <a:endParaRPr lang="pt-PT"/>
        </a:p>
      </dgm:t>
    </dgm:pt>
    <dgm:pt modelId="{48D98F10-34B1-4728-A0E8-CE403FCFC3F6}" type="sibTrans" cxnId="{CA8614EA-45AE-4040-A5D5-2D128F438511}">
      <dgm:prSet/>
      <dgm:spPr/>
      <dgm:t>
        <a:bodyPr/>
        <a:lstStyle/>
        <a:p>
          <a:endParaRPr lang="pt-PT"/>
        </a:p>
      </dgm:t>
    </dgm:pt>
    <dgm:pt modelId="{A65FA5E8-AFB2-4EB3-8164-E29340820FD1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GB" sz="2000" dirty="0" smtClean="0"/>
            <a:t>Fix and Extend Master Value Catalogue;</a:t>
          </a:r>
          <a:endParaRPr lang="pt-PT" sz="2000" dirty="0"/>
        </a:p>
      </dgm:t>
    </dgm:pt>
    <dgm:pt modelId="{136E01B9-8214-4577-B6BC-BBAF4A5C8DCA}" type="parTrans" cxnId="{BEC7428E-0878-4BD4-A0AC-7F7954CB058B}">
      <dgm:prSet/>
      <dgm:spPr/>
      <dgm:t>
        <a:bodyPr/>
        <a:lstStyle/>
        <a:p>
          <a:endParaRPr lang="pt-PT"/>
        </a:p>
      </dgm:t>
    </dgm:pt>
    <dgm:pt modelId="{8623A40E-42F0-4C38-9052-1D2B809A74DC}" type="sibTrans" cxnId="{BEC7428E-0878-4BD4-A0AC-7F7954CB058B}">
      <dgm:prSet/>
      <dgm:spPr/>
      <dgm:t>
        <a:bodyPr/>
        <a:lstStyle/>
        <a:p>
          <a:endParaRPr lang="pt-PT"/>
        </a:p>
      </dgm:t>
    </dgm:pt>
    <dgm:pt modelId="{8E06EDEA-0742-4C67-B612-445319C03C4F}">
      <dgm:prSet custT="1"/>
      <dgm:spPr/>
      <dgm:t>
        <a:bodyPr/>
        <a:lstStyle/>
        <a:p>
          <a:pPr rtl="0"/>
          <a:r>
            <a:rPr lang="en-GB" sz="3800" dirty="0" smtClean="0"/>
            <a:t>Sustain</a:t>
          </a:r>
          <a:endParaRPr lang="pt-PT" sz="3800" dirty="0"/>
        </a:p>
      </dgm:t>
    </dgm:pt>
    <dgm:pt modelId="{F7552D48-A102-4452-9734-C726FA3B9BE0}" type="parTrans" cxnId="{1B13DA12-59B4-44D3-8B84-98B5DE3B8F45}">
      <dgm:prSet/>
      <dgm:spPr/>
      <dgm:t>
        <a:bodyPr/>
        <a:lstStyle/>
        <a:p>
          <a:endParaRPr lang="pt-PT"/>
        </a:p>
      </dgm:t>
    </dgm:pt>
    <dgm:pt modelId="{0E57209E-DDA6-43C2-B5D2-9C0165F870F9}" type="sibTrans" cxnId="{1B13DA12-59B4-44D3-8B84-98B5DE3B8F45}">
      <dgm:prSet/>
      <dgm:spPr/>
      <dgm:t>
        <a:bodyPr/>
        <a:lstStyle/>
        <a:p>
          <a:endParaRPr lang="pt-PT"/>
        </a:p>
      </dgm:t>
    </dgm:pt>
    <dgm:pt modelId="{8036E50C-DB41-4099-A367-3F5626A0D04E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GB" sz="2400" dirty="0" smtClean="0"/>
            <a:t>Components Fix and Improve</a:t>
          </a:r>
          <a:endParaRPr lang="pt-PT" sz="2400" dirty="0"/>
        </a:p>
      </dgm:t>
    </dgm:pt>
    <dgm:pt modelId="{B0299F49-9C7B-4F42-8010-02BEBC0B7784}" type="parTrans" cxnId="{9FA062E2-829C-4299-B191-032B52DC3C62}">
      <dgm:prSet/>
      <dgm:spPr/>
      <dgm:t>
        <a:bodyPr/>
        <a:lstStyle/>
        <a:p>
          <a:endParaRPr lang="pt-PT"/>
        </a:p>
      </dgm:t>
    </dgm:pt>
    <dgm:pt modelId="{CE3AEA7A-3024-4BAF-836B-752AA698098B}" type="sibTrans" cxnId="{9FA062E2-829C-4299-B191-032B52DC3C62}">
      <dgm:prSet/>
      <dgm:spPr/>
      <dgm:t>
        <a:bodyPr/>
        <a:lstStyle/>
        <a:p>
          <a:endParaRPr lang="pt-PT"/>
        </a:p>
      </dgm:t>
    </dgm:pt>
    <dgm:pt modelId="{45F17F29-C9E3-469E-AA3C-A3877FF6443B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GB" sz="2400" dirty="0" smtClean="0"/>
            <a:t>Disseminate and educate usage</a:t>
          </a:r>
          <a:endParaRPr lang="pt-PT" sz="2400" dirty="0"/>
        </a:p>
      </dgm:t>
    </dgm:pt>
    <dgm:pt modelId="{0354417C-EB2C-458E-881B-66B1D9D0BA34}" type="parTrans" cxnId="{C20688EB-A010-4E95-87F2-F31287089E33}">
      <dgm:prSet/>
      <dgm:spPr/>
      <dgm:t>
        <a:bodyPr/>
        <a:lstStyle/>
        <a:p>
          <a:endParaRPr lang="pt-PT"/>
        </a:p>
      </dgm:t>
    </dgm:pt>
    <dgm:pt modelId="{872FF0D9-9F18-4CD3-8893-97B417EFD8C8}" type="sibTrans" cxnId="{C20688EB-A010-4E95-87F2-F31287089E33}">
      <dgm:prSet/>
      <dgm:spPr/>
      <dgm:t>
        <a:bodyPr/>
        <a:lstStyle/>
        <a:p>
          <a:endParaRPr lang="pt-PT"/>
        </a:p>
      </dgm:t>
    </dgm:pt>
    <dgm:pt modelId="{15176E43-1705-4A6A-BA5A-C10E62A5B0A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GB" sz="2000" dirty="0" smtClean="0"/>
            <a:t>Incorporate non-sectorial building blocks from e-SENS, while keeping eHealth specificities</a:t>
          </a:r>
          <a:endParaRPr lang="pt-PT" sz="2000" dirty="0"/>
        </a:p>
      </dgm:t>
    </dgm:pt>
    <dgm:pt modelId="{5AC97C12-3FED-47A8-93C9-7FECFFEAFF8A}" type="sibTrans" cxnId="{6C0E50F7-00CD-4217-B354-338853BA1236}">
      <dgm:prSet/>
      <dgm:spPr/>
      <dgm:t>
        <a:bodyPr/>
        <a:lstStyle/>
        <a:p>
          <a:endParaRPr lang="pt-PT"/>
        </a:p>
      </dgm:t>
    </dgm:pt>
    <dgm:pt modelId="{2D1F18D9-3F3C-4112-B5FB-BC39F26C26FE}" type="parTrans" cxnId="{6C0E50F7-00CD-4217-B354-338853BA1236}">
      <dgm:prSet/>
      <dgm:spPr/>
      <dgm:t>
        <a:bodyPr/>
        <a:lstStyle/>
        <a:p>
          <a:endParaRPr lang="pt-PT"/>
        </a:p>
      </dgm:t>
    </dgm:pt>
    <dgm:pt modelId="{7523FC1D-5195-44E1-B902-DEC6FA44802E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GB" sz="2000" dirty="0" smtClean="0"/>
            <a:t>Extend Patient Summary to support Chronic Diseases, Rare Diseases (</a:t>
          </a:r>
          <a:r>
            <a:rPr lang="en-GB" sz="2000" dirty="0" err="1" smtClean="0"/>
            <a:t>SHnet</a:t>
          </a:r>
          <a:r>
            <a:rPr lang="en-GB" sz="2000" dirty="0" smtClean="0"/>
            <a:t>); </a:t>
          </a:r>
          <a:endParaRPr lang="pt-PT" sz="2000" dirty="0"/>
        </a:p>
      </dgm:t>
    </dgm:pt>
    <dgm:pt modelId="{70AF10E8-6920-4822-88C1-8276ADD719C6}" type="parTrans" cxnId="{D73E8E8E-F57A-4A85-B820-F62E793A3D8D}">
      <dgm:prSet/>
      <dgm:spPr/>
      <dgm:t>
        <a:bodyPr/>
        <a:lstStyle/>
        <a:p>
          <a:endParaRPr lang="pt-PT"/>
        </a:p>
      </dgm:t>
    </dgm:pt>
    <dgm:pt modelId="{B10642B3-2945-4061-83CA-5C6983A70657}" type="sibTrans" cxnId="{D73E8E8E-F57A-4A85-B820-F62E793A3D8D}">
      <dgm:prSet/>
      <dgm:spPr/>
      <dgm:t>
        <a:bodyPr/>
        <a:lstStyle/>
        <a:p>
          <a:endParaRPr lang="pt-PT"/>
        </a:p>
      </dgm:t>
    </dgm:pt>
    <dgm:pt modelId="{5399146D-84FB-4BF6-AC1F-647FFB00101D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GB" sz="2000" dirty="0" smtClean="0"/>
            <a:t>Morph OpenNCP to be used </a:t>
          </a:r>
          <a:r>
            <a:rPr lang="en-GB" sz="2000" dirty="0" smtClean="0"/>
            <a:t>at national level;</a:t>
          </a:r>
          <a:endParaRPr lang="pt-PT" sz="2000" dirty="0"/>
        </a:p>
      </dgm:t>
    </dgm:pt>
    <dgm:pt modelId="{911A4DBC-6509-4280-958C-AFE25DFBA262}" type="parTrans" cxnId="{4C392BAD-5282-45BB-92F6-D9D6889C77FD}">
      <dgm:prSet/>
      <dgm:spPr/>
      <dgm:t>
        <a:bodyPr/>
        <a:lstStyle/>
        <a:p>
          <a:endParaRPr lang="pt-PT"/>
        </a:p>
      </dgm:t>
    </dgm:pt>
    <dgm:pt modelId="{55724D86-AE7F-4259-B918-B9FA19E8C23F}" type="sibTrans" cxnId="{4C392BAD-5282-45BB-92F6-D9D6889C77FD}">
      <dgm:prSet/>
      <dgm:spPr/>
      <dgm:t>
        <a:bodyPr/>
        <a:lstStyle/>
        <a:p>
          <a:endParaRPr lang="pt-PT"/>
        </a:p>
      </dgm:t>
    </dgm:pt>
    <dgm:pt modelId="{0FBB9EDE-E7FC-4A4A-A89D-D4D19B7A40DD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GB" sz="2000" dirty="0" smtClean="0"/>
            <a:t>Support PATIENT REGISTRIES interoperability;</a:t>
          </a:r>
          <a:endParaRPr lang="pt-PT" sz="2000" dirty="0"/>
        </a:p>
      </dgm:t>
    </dgm:pt>
    <dgm:pt modelId="{2A8E7A86-8AA1-4A39-896C-CE218C3231E0}" type="parTrans" cxnId="{9BA56C38-4829-41E2-90D8-1BCA7534DBAA}">
      <dgm:prSet/>
      <dgm:spPr/>
      <dgm:t>
        <a:bodyPr/>
        <a:lstStyle/>
        <a:p>
          <a:endParaRPr lang="pt-PT"/>
        </a:p>
      </dgm:t>
    </dgm:pt>
    <dgm:pt modelId="{7FFF859E-5D61-46FB-B096-C6F08F28AC74}" type="sibTrans" cxnId="{9BA56C38-4829-41E2-90D8-1BCA7534DBAA}">
      <dgm:prSet/>
      <dgm:spPr/>
      <dgm:t>
        <a:bodyPr/>
        <a:lstStyle/>
        <a:p>
          <a:endParaRPr lang="pt-PT"/>
        </a:p>
      </dgm:t>
    </dgm:pt>
    <dgm:pt modelId="{54926EC4-5D02-4D03-97A0-DCF88C46AAE4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GB" sz="2400" dirty="0" smtClean="0"/>
            <a:t>Consolidate knowledge repositories</a:t>
          </a:r>
          <a:endParaRPr lang="pt-PT" sz="2400" dirty="0"/>
        </a:p>
      </dgm:t>
    </dgm:pt>
    <dgm:pt modelId="{DA629382-BDC9-4671-8644-F071CC50511C}" type="parTrans" cxnId="{CCD7632F-18B6-461D-9D08-0FE0FD64B2A4}">
      <dgm:prSet/>
      <dgm:spPr/>
      <dgm:t>
        <a:bodyPr/>
        <a:lstStyle/>
        <a:p>
          <a:endParaRPr lang="pt-PT"/>
        </a:p>
      </dgm:t>
    </dgm:pt>
    <dgm:pt modelId="{9FE1DB0D-8E54-468A-9492-826436E21AAE}" type="sibTrans" cxnId="{CCD7632F-18B6-461D-9D08-0FE0FD64B2A4}">
      <dgm:prSet/>
      <dgm:spPr/>
      <dgm:t>
        <a:bodyPr/>
        <a:lstStyle/>
        <a:p>
          <a:endParaRPr lang="pt-PT"/>
        </a:p>
      </dgm:t>
    </dgm:pt>
    <dgm:pt modelId="{D531D6D9-86DF-4EB7-9DB7-BF4160B36AA1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GB" sz="2000" dirty="0" smtClean="0"/>
            <a:t>Consolidate Patient Access related services;</a:t>
          </a:r>
          <a:endParaRPr lang="pt-PT" sz="2000" dirty="0"/>
        </a:p>
      </dgm:t>
    </dgm:pt>
    <dgm:pt modelId="{21FEDCC6-F7D9-4184-98C3-6CACC6A5DCA2}" type="parTrans" cxnId="{3C6FFE79-BD03-4FFD-8388-43FCB213C028}">
      <dgm:prSet/>
      <dgm:spPr/>
      <dgm:t>
        <a:bodyPr/>
        <a:lstStyle/>
        <a:p>
          <a:endParaRPr lang="pt-PT"/>
        </a:p>
      </dgm:t>
    </dgm:pt>
    <dgm:pt modelId="{A89D901C-941B-493A-AC3F-37F52653EED5}" type="sibTrans" cxnId="{3C6FFE79-BD03-4FFD-8388-43FCB213C028}">
      <dgm:prSet/>
      <dgm:spPr/>
      <dgm:t>
        <a:bodyPr/>
        <a:lstStyle/>
        <a:p>
          <a:endParaRPr lang="pt-PT"/>
        </a:p>
      </dgm:t>
    </dgm:pt>
    <dgm:pt modelId="{77E37ED4-7AEF-49E4-9617-EAFD895070F4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2400" noProof="0" dirty="0" smtClean="0"/>
            <a:t>Support new adopters</a:t>
          </a:r>
          <a:endParaRPr lang="en-US" sz="2400" noProof="0" dirty="0"/>
        </a:p>
      </dgm:t>
    </dgm:pt>
    <dgm:pt modelId="{3DB036A5-902D-413D-875B-6BF8F394FC6A}" type="parTrans" cxnId="{BC5F3B60-AECF-4B97-B123-B7C6BDA1B10C}">
      <dgm:prSet/>
      <dgm:spPr/>
    </dgm:pt>
    <dgm:pt modelId="{543A4661-99C6-414A-BB8B-D8446385DE6B}" type="sibTrans" cxnId="{BC5F3B60-AECF-4B97-B123-B7C6BDA1B10C}">
      <dgm:prSet/>
      <dgm:spPr/>
    </dgm:pt>
    <dgm:pt modelId="{A79321CA-898A-4753-87D1-3A9322290EE8}" type="pres">
      <dgm:prSet presAssocID="{46AE9B8F-433C-4C98-97DD-6DE4187AE1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56DBADA-EB3B-4A7C-95B9-1C0286B28868}" type="pres">
      <dgm:prSet presAssocID="{8E06EDEA-0742-4C67-B612-445319C03C4F}" presName="linNode" presStyleCnt="0"/>
      <dgm:spPr/>
    </dgm:pt>
    <dgm:pt modelId="{D39F88B6-CB57-4074-A05B-A042D50C3235}" type="pres">
      <dgm:prSet presAssocID="{8E06EDEA-0742-4C67-B612-445319C03C4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3391583-60D9-42FB-8694-963FAFE428A5}" type="pres">
      <dgm:prSet presAssocID="{8E06EDEA-0742-4C67-B612-445319C03C4F}" presName="bracket" presStyleLbl="parChTrans1D1" presStyleIdx="0" presStyleCnt="2"/>
      <dgm:spPr/>
    </dgm:pt>
    <dgm:pt modelId="{11382491-6B74-47CE-84CE-C2DF830CDB61}" type="pres">
      <dgm:prSet presAssocID="{8E06EDEA-0742-4C67-B612-445319C03C4F}" presName="spH" presStyleCnt="0"/>
      <dgm:spPr/>
    </dgm:pt>
    <dgm:pt modelId="{2F36092F-D908-448D-815C-6BD9E015FD84}" type="pres">
      <dgm:prSet presAssocID="{8E06EDEA-0742-4C67-B612-445319C03C4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040E8C2-67A4-4173-96D0-D27156FCAB9E}" type="pres">
      <dgm:prSet presAssocID="{0E57209E-DDA6-43C2-B5D2-9C0165F870F9}" presName="spV" presStyleCnt="0"/>
      <dgm:spPr/>
    </dgm:pt>
    <dgm:pt modelId="{ED92723B-E509-4744-9266-7A6EA7E4621A}" type="pres">
      <dgm:prSet presAssocID="{0862B094-37B0-484C-9F1E-E2D1727F352D}" presName="linNode" presStyleCnt="0"/>
      <dgm:spPr/>
    </dgm:pt>
    <dgm:pt modelId="{6FE6A2FB-7D40-4DF2-B1BE-14483775FB9B}" type="pres">
      <dgm:prSet presAssocID="{0862B094-37B0-484C-9F1E-E2D1727F352D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F51AD92-94C0-4C50-BBD0-9B5D08741DD8}" type="pres">
      <dgm:prSet presAssocID="{0862B094-37B0-484C-9F1E-E2D1727F352D}" presName="bracket" presStyleLbl="parChTrans1D1" presStyleIdx="1" presStyleCnt="2"/>
      <dgm:spPr/>
    </dgm:pt>
    <dgm:pt modelId="{D111A505-996E-43C1-AEB8-64335EA8126F}" type="pres">
      <dgm:prSet presAssocID="{0862B094-37B0-484C-9F1E-E2D1727F352D}" presName="spH" presStyleCnt="0"/>
      <dgm:spPr/>
    </dgm:pt>
    <dgm:pt modelId="{B2A44191-28F5-4231-960E-8FA47B6E8A32}" type="pres">
      <dgm:prSet presAssocID="{0862B094-37B0-484C-9F1E-E2D1727F352D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0CF56CB-1817-4A83-833A-606934FB164B}" type="presOf" srcId="{A65FA5E8-AFB2-4EB3-8164-E29340820FD1}" destId="{B2A44191-28F5-4231-960E-8FA47B6E8A32}" srcOrd="0" destOrd="1" presId="urn:diagrams.loki3.com/BracketList+Icon"/>
    <dgm:cxn modelId="{3C6FFE79-BD03-4FFD-8388-43FCB213C028}" srcId="{0862B094-37B0-484C-9F1E-E2D1727F352D}" destId="{D531D6D9-86DF-4EB7-9DB7-BF4160B36AA1}" srcOrd="2" destOrd="0" parTransId="{21FEDCC6-F7D9-4184-98C3-6CACC6A5DCA2}" sibTransId="{A89D901C-941B-493A-AC3F-37F52653EED5}"/>
    <dgm:cxn modelId="{BEC7428E-0878-4BD4-A0AC-7F7954CB058B}" srcId="{0862B094-37B0-484C-9F1E-E2D1727F352D}" destId="{A65FA5E8-AFB2-4EB3-8164-E29340820FD1}" srcOrd="1" destOrd="0" parTransId="{136E01B9-8214-4577-B6BC-BBAF4A5C8DCA}" sibTransId="{8623A40E-42F0-4C38-9052-1D2B809A74DC}"/>
    <dgm:cxn modelId="{D73E8E8E-F57A-4A85-B820-F62E793A3D8D}" srcId="{0862B094-37B0-484C-9F1E-E2D1727F352D}" destId="{7523FC1D-5195-44E1-B902-DEC6FA44802E}" srcOrd="3" destOrd="0" parTransId="{70AF10E8-6920-4822-88C1-8276ADD719C6}" sibTransId="{B10642B3-2945-4061-83CA-5C6983A70657}"/>
    <dgm:cxn modelId="{C20688EB-A010-4E95-87F2-F31287089E33}" srcId="{8E06EDEA-0742-4C67-B612-445319C03C4F}" destId="{45F17F29-C9E3-469E-AA3C-A3877FF6443B}" srcOrd="2" destOrd="0" parTransId="{0354417C-EB2C-458E-881B-66B1D9D0BA34}" sibTransId="{872FF0D9-9F18-4CD3-8893-97B417EFD8C8}"/>
    <dgm:cxn modelId="{8FD8EB87-7A5C-4097-9621-A7AE8DDB9819}" type="presOf" srcId="{0FBB9EDE-E7FC-4A4A-A89D-D4D19B7A40DD}" destId="{B2A44191-28F5-4231-960E-8FA47B6E8A32}" srcOrd="0" destOrd="5" presId="urn:diagrams.loki3.com/BracketList+Icon"/>
    <dgm:cxn modelId="{CA8614EA-45AE-4040-A5D5-2D128F438511}" srcId="{0862B094-37B0-484C-9F1E-E2D1727F352D}" destId="{A1477E26-1E9E-493C-B5B0-A67C10FF0428}" srcOrd="0" destOrd="0" parTransId="{DC4C4C2E-195C-4F9F-90F6-64E8CE3ED4EE}" sibTransId="{48D98F10-34B1-4728-A0E8-CE403FCFC3F6}"/>
    <dgm:cxn modelId="{D066D4BD-1E3B-464A-BEF7-DF8B5750C2E9}" type="presOf" srcId="{45F17F29-C9E3-469E-AA3C-A3877FF6443B}" destId="{2F36092F-D908-448D-815C-6BD9E015FD84}" srcOrd="0" destOrd="2" presId="urn:diagrams.loki3.com/BracketList+Icon"/>
    <dgm:cxn modelId="{2E62A1CF-B5A2-4271-B031-28A3CFBDD472}" type="presOf" srcId="{54926EC4-5D02-4D03-97A0-DCF88C46AAE4}" destId="{2F36092F-D908-448D-815C-6BD9E015FD84}" srcOrd="0" destOrd="1" presId="urn:diagrams.loki3.com/BracketList+Icon"/>
    <dgm:cxn modelId="{CCD7632F-18B6-461D-9D08-0FE0FD64B2A4}" srcId="{8E06EDEA-0742-4C67-B612-445319C03C4F}" destId="{54926EC4-5D02-4D03-97A0-DCF88C46AAE4}" srcOrd="1" destOrd="0" parTransId="{DA629382-BDC9-4671-8644-F071CC50511C}" sibTransId="{9FE1DB0D-8E54-468A-9492-826436E21AAE}"/>
    <dgm:cxn modelId="{DCAF3B5D-C9B0-40E0-8605-99A6ED0C0AE2}" type="presOf" srcId="{15176E43-1705-4A6A-BA5A-C10E62A5B0AC}" destId="{B2A44191-28F5-4231-960E-8FA47B6E8A32}" srcOrd="0" destOrd="6" presId="urn:diagrams.loki3.com/BracketList+Icon"/>
    <dgm:cxn modelId="{09BD40AE-A5F9-4930-A1B2-4B05ABBAF0E5}" type="presOf" srcId="{46AE9B8F-433C-4C98-97DD-6DE4187AE19E}" destId="{A79321CA-898A-4753-87D1-3A9322290EE8}" srcOrd="0" destOrd="0" presId="urn:diagrams.loki3.com/BracketList+Icon"/>
    <dgm:cxn modelId="{C5039120-D97E-44D7-8819-66914F37A1E9}" type="presOf" srcId="{5399146D-84FB-4BF6-AC1F-647FFB00101D}" destId="{B2A44191-28F5-4231-960E-8FA47B6E8A32}" srcOrd="0" destOrd="4" presId="urn:diagrams.loki3.com/BracketList+Icon"/>
    <dgm:cxn modelId="{A8000EDD-A888-4B9C-8435-618518C1ABE3}" type="presOf" srcId="{D531D6D9-86DF-4EB7-9DB7-BF4160B36AA1}" destId="{B2A44191-28F5-4231-960E-8FA47B6E8A32}" srcOrd="0" destOrd="2" presId="urn:diagrams.loki3.com/BracketList+Icon"/>
    <dgm:cxn modelId="{16F67BC4-A0EC-4E30-8536-59CD47D633AA}" type="presOf" srcId="{77E37ED4-7AEF-49E4-9617-EAFD895070F4}" destId="{2F36092F-D908-448D-815C-6BD9E015FD84}" srcOrd="0" destOrd="3" presId="urn:diagrams.loki3.com/BracketList+Icon"/>
    <dgm:cxn modelId="{4C392BAD-5282-45BB-92F6-D9D6889C77FD}" srcId="{0862B094-37B0-484C-9F1E-E2D1727F352D}" destId="{5399146D-84FB-4BF6-AC1F-647FFB00101D}" srcOrd="4" destOrd="0" parTransId="{911A4DBC-6509-4280-958C-AFE25DFBA262}" sibTransId="{55724D86-AE7F-4259-B918-B9FA19E8C23F}"/>
    <dgm:cxn modelId="{8BEC4BAE-6DAC-418E-BAA1-8824626BDE97}" type="presOf" srcId="{0862B094-37B0-484C-9F1E-E2D1727F352D}" destId="{6FE6A2FB-7D40-4DF2-B1BE-14483775FB9B}" srcOrd="0" destOrd="0" presId="urn:diagrams.loki3.com/BracketList+Icon"/>
    <dgm:cxn modelId="{BDEB4730-C1BE-47B6-9DB3-5A60E314CEFF}" type="presOf" srcId="{A1477E26-1E9E-493C-B5B0-A67C10FF0428}" destId="{B2A44191-28F5-4231-960E-8FA47B6E8A32}" srcOrd="0" destOrd="0" presId="urn:diagrams.loki3.com/BracketList+Icon"/>
    <dgm:cxn modelId="{1B13DA12-59B4-44D3-8B84-98B5DE3B8F45}" srcId="{46AE9B8F-433C-4C98-97DD-6DE4187AE19E}" destId="{8E06EDEA-0742-4C67-B612-445319C03C4F}" srcOrd="0" destOrd="0" parTransId="{F7552D48-A102-4452-9734-C726FA3B9BE0}" sibTransId="{0E57209E-DDA6-43C2-B5D2-9C0165F870F9}"/>
    <dgm:cxn modelId="{2A01922C-4476-4919-9D69-0317546A5069}" type="presOf" srcId="{8036E50C-DB41-4099-A367-3F5626A0D04E}" destId="{2F36092F-D908-448D-815C-6BD9E015FD84}" srcOrd="0" destOrd="0" presId="urn:diagrams.loki3.com/BracketList+Icon"/>
    <dgm:cxn modelId="{5BDB2D28-399A-4B1B-871E-591653E0B6C6}" type="presOf" srcId="{7523FC1D-5195-44E1-B902-DEC6FA44802E}" destId="{B2A44191-28F5-4231-960E-8FA47B6E8A32}" srcOrd="0" destOrd="3" presId="urn:diagrams.loki3.com/BracketList+Icon"/>
    <dgm:cxn modelId="{9BA56C38-4829-41E2-90D8-1BCA7534DBAA}" srcId="{0862B094-37B0-484C-9F1E-E2D1727F352D}" destId="{0FBB9EDE-E7FC-4A4A-A89D-D4D19B7A40DD}" srcOrd="5" destOrd="0" parTransId="{2A8E7A86-8AA1-4A39-896C-CE218C3231E0}" sibTransId="{7FFF859E-5D61-46FB-B096-C6F08F28AC74}"/>
    <dgm:cxn modelId="{0F2CADB0-947B-4D91-8758-CA7AEAC94BA2}" type="presOf" srcId="{8E06EDEA-0742-4C67-B612-445319C03C4F}" destId="{D39F88B6-CB57-4074-A05B-A042D50C3235}" srcOrd="0" destOrd="0" presId="urn:diagrams.loki3.com/BracketList+Icon"/>
    <dgm:cxn modelId="{9FA062E2-829C-4299-B191-032B52DC3C62}" srcId="{8E06EDEA-0742-4C67-B612-445319C03C4F}" destId="{8036E50C-DB41-4099-A367-3F5626A0D04E}" srcOrd="0" destOrd="0" parTransId="{B0299F49-9C7B-4F42-8010-02BEBC0B7784}" sibTransId="{CE3AEA7A-3024-4BAF-836B-752AA698098B}"/>
    <dgm:cxn modelId="{F87EF02D-A008-4251-A581-62E3A88B4306}" srcId="{46AE9B8F-433C-4C98-97DD-6DE4187AE19E}" destId="{0862B094-37B0-484C-9F1E-E2D1727F352D}" srcOrd="1" destOrd="0" parTransId="{CA397186-66C4-4486-A093-8B25A1BDA69B}" sibTransId="{022C379B-22A7-41E8-8C63-EA61114A697C}"/>
    <dgm:cxn modelId="{BC5F3B60-AECF-4B97-B123-B7C6BDA1B10C}" srcId="{8E06EDEA-0742-4C67-B612-445319C03C4F}" destId="{77E37ED4-7AEF-49E4-9617-EAFD895070F4}" srcOrd="3" destOrd="0" parTransId="{3DB036A5-902D-413D-875B-6BF8F394FC6A}" sibTransId="{543A4661-99C6-414A-BB8B-D8446385DE6B}"/>
    <dgm:cxn modelId="{6C0E50F7-00CD-4217-B354-338853BA1236}" srcId="{0862B094-37B0-484C-9F1E-E2D1727F352D}" destId="{15176E43-1705-4A6A-BA5A-C10E62A5B0AC}" srcOrd="6" destOrd="0" parTransId="{2D1F18D9-3F3C-4112-B5FB-BC39F26C26FE}" sibTransId="{5AC97C12-3FED-47A8-93C9-7FECFFEAFF8A}"/>
    <dgm:cxn modelId="{D5CDEFDF-33A5-44A0-97D5-9E95D190BFD7}" type="presParOf" srcId="{A79321CA-898A-4753-87D1-3A9322290EE8}" destId="{656DBADA-EB3B-4A7C-95B9-1C0286B28868}" srcOrd="0" destOrd="0" presId="urn:diagrams.loki3.com/BracketList+Icon"/>
    <dgm:cxn modelId="{066E0134-2BC6-4064-9B9F-5DBA4115B93D}" type="presParOf" srcId="{656DBADA-EB3B-4A7C-95B9-1C0286B28868}" destId="{D39F88B6-CB57-4074-A05B-A042D50C3235}" srcOrd="0" destOrd="0" presId="urn:diagrams.loki3.com/BracketList+Icon"/>
    <dgm:cxn modelId="{1B14643F-C8C0-4838-A041-1998348F706B}" type="presParOf" srcId="{656DBADA-EB3B-4A7C-95B9-1C0286B28868}" destId="{E3391583-60D9-42FB-8694-963FAFE428A5}" srcOrd="1" destOrd="0" presId="urn:diagrams.loki3.com/BracketList+Icon"/>
    <dgm:cxn modelId="{2DD75457-D2A4-44B8-AD5F-49A6F4567E18}" type="presParOf" srcId="{656DBADA-EB3B-4A7C-95B9-1C0286B28868}" destId="{11382491-6B74-47CE-84CE-C2DF830CDB61}" srcOrd="2" destOrd="0" presId="urn:diagrams.loki3.com/BracketList+Icon"/>
    <dgm:cxn modelId="{A1723817-5E9A-4123-8222-2873FB56D9DB}" type="presParOf" srcId="{656DBADA-EB3B-4A7C-95B9-1C0286B28868}" destId="{2F36092F-D908-448D-815C-6BD9E015FD84}" srcOrd="3" destOrd="0" presId="urn:diagrams.loki3.com/BracketList+Icon"/>
    <dgm:cxn modelId="{C32A0456-68A8-4DA8-B03C-373ADBB2DCB7}" type="presParOf" srcId="{A79321CA-898A-4753-87D1-3A9322290EE8}" destId="{8040E8C2-67A4-4173-96D0-D27156FCAB9E}" srcOrd="1" destOrd="0" presId="urn:diagrams.loki3.com/BracketList+Icon"/>
    <dgm:cxn modelId="{77C9E7B9-53A1-4601-81BA-08356DF2B87D}" type="presParOf" srcId="{A79321CA-898A-4753-87D1-3A9322290EE8}" destId="{ED92723B-E509-4744-9266-7A6EA7E4621A}" srcOrd="2" destOrd="0" presId="urn:diagrams.loki3.com/BracketList+Icon"/>
    <dgm:cxn modelId="{5C38B13A-61AF-4A40-92FE-89902D8CEFE1}" type="presParOf" srcId="{ED92723B-E509-4744-9266-7A6EA7E4621A}" destId="{6FE6A2FB-7D40-4DF2-B1BE-14483775FB9B}" srcOrd="0" destOrd="0" presId="urn:diagrams.loki3.com/BracketList+Icon"/>
    <dgm:cxn modelId="{55688503-7CF2-4A5B-B2FD-5CCA18C069D8}" type="presParOf" srcId="{ED92723B-E509-4744-9266-7A6EA7E4621A}" destId="{AF51AD92-94C0-4C50-BBD0-9B5D08741DD8}" srcOrd="1" destOrd="0" presId="urn:diagrams.loki3.com/BracketList+Icon"/>
    <dgm:cxn modelId="{8C8056A8-57AC-495F-A1EA-3EF5697EEAA0}" type="presParOf" srcId="{ED92723B-E509-4744-9266-7A6EA7E4621A}" destId="{D111A505-996E-43C1-AEB8-64335EA8126F}" srcOrd="2" destOrd="0" presId="urn:diagrams.loki3.com/BracketList+Icon"/>
    <dgm:cxn modelId="{6ADD13F5-803F-4929-9748-A1CAEC4FDF8D}" type="presParOf" srcId="{ED92723B-E509-4744-9266-7A6EA7E4621A}" destId="{B2A44191-28F5-4231-960E-8FA47B6E8A32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AE9B8F-433C-4C98-97DD-6DE4187AE19E}" type="doc">
      <dgm:prSet loTypeId="urn:diagrams.loki3.com/BracketList+Icon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0862B094-37B0-484C-9F1E-E2D1727F352D}">
      <dgm:prSet/>
      <dgm:spPr/>
      <dgm:t>
        <a:bodyPr/>
        <a:lstStyle/>
        <a:p>
          <a:pPr rtl="0"/>
          <a:r>
            <a:rPr lang="en-GB" dirty="0" smtClean="0"/>
            <a:t>Timeframe</a:t>
          </a:r>
          <a:endParaRPr lang="pt-PT" dirty="0"/>
        </a:p>
      </dgm:t>
    </dgm:pt>
    <dgm:pt modelId="{CA397186-66C4-4486-A093-8B25A1BDA69B}" type="parTrans" cxnId="{F87EF02D-A008-4251-A581-62E3A88B4306}">
      <dgm:prSet/>
      <dgm:spPr/>
      <dgm:t>
        <a:bodyPr/>
        <a:lstStyle/>
        <a:p>
          <a:endParaRPr lang="pt-PT"/>
        </a:p>
      </dgm:t>
    </dgm:pt>
    <dgm:pt modelId="{022C379B-22A7-41E8-8C63-EA61114A697C}" type="sibTrans" cxnId="{F87EF02D-A008-4251-A581-62E3A88B4306}">
      <dgm:prSet/>
      <dgm:spPr/>
      <dgm:t>
        <a:bodyPr/>
        <a:lstStyle/>
        <a:p>
          <a:endParaRPr lang="pt-PT"/>
        </a:p>
      </dgm:t>
    </dgm:pt>
    <dgm:pt modelId="{A1477E26-1E9E-493C-B5B0-A67C10FF0428}">
      <dgm:prSet/>
      <dgm:spPr/>
      <dgm:t>
        <a:bodyPr/>
        <a:lstStyle/>
        <a:p>
          <a:pPr rtl="0"/>
          <a:r>
            <a:rPr lang="en-GB" sz="2800" dirty="0" smtClean="0"/>
            <a:t>1 Orchestrator</a:t>
          </a:r>
          <a:endParaRPr lang="pt-PT" sz="2800" dirty="0"/>
        </a:p>
      </dgm:t>
    </dgm:pt>
    <dgm:pt modelId="{DC4C4C2E-195C-4F9F-90F6-64E8CE3ED4EE}" type="parTrans" cxnId="{CA8614EA-45AE-4040-A5D5-2D128F438511}">
      <dgm:prSet/>
      <dgm:spPr/>
      <dgm:t>
        <a:bodyPr/>
        <a:lstStyle/>
        <a:p>
          <a:endParaRPr lang="pt-PT"/>
        </a:p>
      </dgm:t>
    </dgm:pt>
    <dgm:pt modelId="{48D98F10-34B1-4728-A0E8-CE403FCFC3F6}" type="sibTrans" cxnId="{CA8614EA-45AE-4040-A5D5-2D128F438511}">
      <dgm:prSet/>
      <dgm:spPr/>
      <dgm:t>
        <a:bodyPr/>
        <a:lstStyle/>
        <a:p>
          <a:endParaRPr lang="pt-PT"/>
        </a:p>
      </dgm:t>
    </dgm:pt>
    <dgm:pt modelId="{7C84212A-1FB2-4DF2-A09A-780C931FF1B0}">
      <dgm:prSet/>
      <dgm:spPr/>
      <dgm:t>
        <a:bodyPr/>
        <a:lstStyle/>
        <a:p>
          <a:pPr rtl="0"/>
          <a:r>
            <a:rPr lang="en-GB" smtClean="0"/>
            <a:t>Technical</a:t>
          </a:r>
          <a:endParaRPr lang="pt-PT"/>
        </a:p>
      </dgm:t>
    </dgm:pt>
    <dgm:pt modelId="{A7FF4FD1-FAFF-4ABE-B0FF-BE6EBD1B1BF5}" type="parTrans" cxnId="{10AAD600-CCD3-4382-ABBA-64E3CDAF4D8A}">
      <dgm:prSet/>
      <dgm:spPr/>
      <dgm:t>
        <a:bodyPr/>
        <a:lstStyle/>
        <a:p>
          <a:endParaRPr lang="pt-PT"/>
        </a:p>
      </dgm:t>
    </dgm:pt>
    <dgm:pt modelId="{8183651F-EA28-44F5-915B-2C01F6D4E1C8}" type="sibTrans" cxnId="{10AAD600-CCD3-4382-ABBA-64E3CDAF4D8A}">
      <dgm:prSet/>
      <dgm:spPr/>
      <dgm:t>
        <a:bodyPr/>
        <a:lstStyle/>
        <a:p>
          <a:endParaRPr lang="pt-PT"/>
        </a:p>
      </dgm:t>
    </dgm:pt>
    <dgm:pt modelId="{E2A1950A-C2DA-4DB2-9456-76641A19863B}">
      <dgm:prSet/>
      <dgm:spPr/>
      <dgm:t>
        <a:bodyPr/>
        <a:lstStyle/>
        <a:p>
          <a:pPr rtl="0"/>
          <a:r>
            <a:rPr lang="en-GB" sz="3200" dirty="0" smtClean="0"/>
            <a:t>Continuous Integration</a:t>
          </a:r>
          <a:endParaRPr lang="pt-PT" sz="3200" dirty="0"/>
        </a:p>
      </dgm:t>
    </dgm:pt>
    <dgm:pt modelId="{A3C43CF7-59CA-4418-AA14-E710034FDC70}" type="parTrans" cxnId="{71964472-35B4-46B2-B2AC-BBF614E57D96}">
      <dgm:prSet/>
      <dgm:spPr/>
      <dgm:t>
        <a:bodyPr/>
        <a:lstStyle/>
        <a:p>
          <a:endParaRPr lang="pt-PT"/>
        </a:p>
      </dgm:t>
    </dgm:pt>
    <dgm:pt modelId="{649769D6-8F26-4A45-A17D-3748C4A39073}" type="sibTrans" cxnId="{71964472-35B4-46B2-B2AC-BBF614E57D96}">
      <dgm:prSet/>
      <dgm:spPr/>
      <dgm:t>
        <a:bodyPr/>
        <a:lstStyle/>
        <a:p>
          <a:endParaRPr lang="pt-PT"/>
        </a:p>
      </dgm:t>
    </dgm:pt>
    <dgm:pt modelId="{62F6BB6F-0410-4FAE-B797-9CE27FB4D94F}">
      <dgm:prSet/>
      <dgm:spPr/>
      <dgm:t>
        <a:bodyPr/>
        <a:lstStyle/>
        <a:p>
          <a:pPr rtl="0"/>
          <a:r>
            <a:rPr lang="en-GB" sz="3200" dirty="0" smtClean="0"/>
            <a:t>IHE Testing Tools</a:t>
          </a:r>
          <a:endParaRPr lang="pt-PT" sz="3200" dirty="0"/>
        </a:p>
      </dgm:t>
    </dgm:pt>
    <dgm:pt modelId="{F168E412-3395-49E2-9B6E-5E95DD81E30D}" type="parTrans" cxnId="{86BF5CF7-0E0D-41BA-8BFC-369B84AE043E}">
      <dgm:prSet/>
      <dgm:spPr/>
      <dgm:t>
        <a:bodyPr/>
        <a:lstStyle/>
        <a:p>
          <a:endParaRPr lang="pt-PT"/>
        </a:p>
      </dgm:t>
    </dgm:pt>
    <dgm:pt modelId="{47B3B164-3C2D-4775-A217-622CC5A01ED0}" type="sibTrans" cxnId="{86BF5CF7-0E0D-41BA-8BFC-369B84AE043E}">
      <dgm:prSet/>
      <dgm:spPr/>
      <dgm:t>
        <a:bodyPr/>
        <a:lstStyle/>
        <a:p>
          <a:endParaRPr lang="pt-PT"/>
        </a:p>
      </dgm:t>
    </dgm:pt>
    <dgm:pt modelId="{BEEA447B-2A3C-4997-BEF9-21CF5D2E54F9}">
      <dgm:prSet/>
      <dgm:spPr/>
      <dgm:t>
        <a:bodyPr/>
        <a:lstStyle/>
        <a:p>
          <a:pPr rtl="0"/>
          <a:r>
            <a:rPr lang="en-GB" sz="2800" dirty="0" smtClean="0"/>
            <a:t>3 Architects</a:t>
          </a:r>
          <a:endParaRPr lang="pt-PT" sz="2800" dirty="0"/>
        </a:p>
      </dgm:t>
    </dgm:pt>
    <dgm:pt modelId="{6B57C46C-6481-40BE-806A-33985E96CB79}" type="parTrans" cxnId="{F79DC1A7-0B53-489B-9A44-1BC5B9AC6052}">
      <dgm:prSet/>
      <dgm:spPr/>
      <dgm:t>
        <a:bodyPr/>
        <a:lstStyle/>
        <a:p>
          <a:endParaRPr lang="pt-PT"/>
        </a:p>
      </dgm:t>
    </dgm:pt>
    <dgm:pt modelId="{F310BD3C-C03A-4546-B5F7-4208AE7D7A94}" type="sibTrans" cxnId="{F79DC1A7-0B53-489B-9A44-1BC5B9AC6052}">
      <dgm:prSet/>
      <dgm:spPr/>
      <dgm:t>
        <a:bodyPr/>
        <a:lstStyle/>
        <a:p>
          <a:endParaRPr lang="pt-PT"/>
        </a:p>
      </dgm:t>
    </dgm:pt>
    <dgm:pt modelId="{5368C81C-8BE5-4889-9DFF-5E0B9918D27D}">
      <dgm:prSet custT="1"/>
      <dgm:spPr/>
      <dgm:t>
        <a:bodyPr/>
        <a:lstStyle/>
        <a:p>
          <a:pPr rtl="0"/>
          <a:r>
            <a:rPr lang="en-GB" sz="2800" dirty="0" smtClean="0"/>
            <a:t>4 Developers </a:t>
          </a:r>
          <a:r>
            <a:rPr lang="en-GB" sz="2200" dirty="0" smtClean="0"/>
            <a:t>(equivalent /distributed)</a:t>
          </a:r>
          <a:endParaRPr lang="pt-PT" sz="2200" dirty="0"/>
        </a:p>
      </dgm:t>
    </dgm:pt>
    <dgm:pt modelId="{CBA8AB0A-EF8E-4746-9F4E-C6FB13EFD56A}" type="parTrans" cxnId="{6E99B476-B8F8-4F19-97B7-60464AB5024C}">
      <dgm:prSet/>
      <dgm:spPr/>
      <dgm:t>
        <a:bodyPr/>
        <a:lstStyle/>
        <a:p>
          <a:endParaRPr lang="pt-PT"/>
        </a:p>
      </dgm:t>
    </dgm:pt>
    <dgm:pt modelId="{10C8709A-58A0-4095-B272-D3BEC2D89C8C}" type="sibTrans" cxnId="{6E99B476-B8F8-4F19-97B7-60464AB5024C}">
      <dgm:prSet/>
      <dgm:spPr/>
      <dgm:t>
        <a:bodyPr/>
        <a:lstStyle/>
        <a:p>
          <a:endParaRPr lang="pt-PT"/>
        </a:p>
      </dgm:t>
    </dgm:pt>
    <dgm:pt modelId="{E7A4D31B-12FD-4360-825D-FE0DEC0E9628}">
      <dgm:prSet/>
      <dgm:spPr/>
      <dgm:t>
        <a:bodyPr/>
        <a:lstStyle/>
        <a:p>
          <a:pPr rtl="0"/>
          <a:r>
            <a:rPr lang="en-GB" sz="3200" dirty="0" smtClean="0"/>
            <a:t>Knowledge and Dev. </a:t>
          </a:r>
          <a:r>
            <a:rPr lang="en-GB" sz="3200" dirty="0" smtClean="0"/>
            <a:t>Management</a:t>
          </a:r>
          <a:endParaRPr lang="pt-PT" sz="3200" dirty="0"/>
        </a:p>
      </dgm:t>
    </dgm:pt>
    <dgm:pt modelId="{B3C4C8DF-8223-48BA-8230-F27A10CF770C}" type="parTrans" cxnId="{CCEAB59B-DBA9-412C-8D03-34C13C06758A}">
      <dgm:prSet/>
      <dgm:spPr/>
      <dgm:t>
        <a:bodyPr/>
        <a:lstStyle/>
        <a:p>
          <a:endParaRPr lang="pt-PT"/>
        </a:p>
      </dgm:t>
    </dgm:pt>
    <dgm:pt modelId="{A4EAE176-623D-480C-9457-8CC959E86919}" type="sibTrans" cxnId="{CCEAB59B-DBA9-412C-8D03-34C13C06758A}">
      <dgm:prSet/>
      <dgm:spPr/>
      <dgm:t>
        <a:bodyPr/>
        <a:lstStyle/>
        <a:p>
          <a:endParaRPr lang="pt-PT"/>
        </a:p>
      </dgm:t>
    </dgm:pt>
    <dgm:pt modelId="{A5E28160-22E1-42BC-8E5D-46834D79ADE1}">
      <dgm:prSet/>
      <dgm:spPr/>
      <dgm:t>
        <a:bodyPr/>
        <a:lstStyle/>
        <a:p>
          <a:pPr rtl="0"/>
          <a:r>
            <a:rPr lang="en-GB" dirty="0" smtClean="0"/>
            <a:t>Until Connected European Facility (CEF) handover</a:t>
          </a:r>
          <a:endParaRPr lang="pt-PT" dirty="0"/>
        </a:p>
      </dgm:t>
    </dgm:pt>
    <dgm:pt modelId="{D408A459-6980-4544-8457-8AC69EC9810F}" type="parTrans" cxnId="{7A1D684A-80F4-4C40-8994-7AE536053288}">
      <dgm:prSet/>
      <dgm:spPr/>
      <dgm:t>
        <a:bodyPr/>
        <a:lstStyle/>
        <a:p>
          <a:endParaRPr lang="pt-PT"/>
        </a:p>
      </dgm:t>
    </dgm:pt>
    <dgm:pt modelId="{75DFA9F9-71FD-4184-9425-D333DFF2B88A}" type="sibTrans" cxnId="{7A1D684A-80F4-4C40-8994-7AE536053288}">
      <dgm:prSet/>
      <dgm:spPr/>
      <dgm:t>
        <a:bodyPr/>
        <a:lstStyle/>
        <a:p>
          <a:endParaRPr lang="pt-PT"/>
        </a:p>
      </dgm:t>
    </dgm:pt>
    <dgm:pt modelId="{9D9153F0-276B-47B6-831C-0140C8BB6E28}">
      <dgm:prSet/>
      <dgm:spPr/>
      <dgm:t>
        <a:bodyPr/>
        <a:lstStyle/>
        <a:p>
          <a:r>
            <a:rPr lang="en-GB" dirty="0" smtClean="0"/>
            <a:t>Human</a:t>
          </a:r>
          <a:endParaRPr lang="pt-PT" dirty="0"/>
        </a:p>
      </dgm:t>
    </dgm:pt>
    <dgm:pt modelId="{FD865E11-2DAE-4B1B-8E40-A5289F0DB0D5}" type="parTrans" cxnId="{365BA127-8E73-40C6-A08A-54A13E4E0014}">
      <dgm:prSet/>
      <dgm:spPr/>
      <dgm:t>
        <a:bodyPr/>
        <a:lstStyle/>
        <a:p>
          <a:endParaRPr lang="pt-PT"/>
        </a:p>
      </dgm:t>
    </dgm:pt>
    <dgm:pt modelId="{6A38AE5E-484B-4017-BABF-F1ABD68E3DC7}" type="sibTrans" cxnId="{365BA127-8E73-40C6-A08A-54A13E4E0014}">
      <dgm:prSet/>
      <dgm:spPr/>
      <dgm:t>
        <a:bodyPr/>
        <a:lstStyle/>
        <a:p>
          <a:endParaRPr lang="pt-PT"/>
        </a:p>
      </dgm:t>
    </dgm:pt>
    <dgm:pt modelId="{A79321CA-898A-4753-87D1-3A9322290EE8}" type="pres">
      <dgm:prSet presAssocID="{46AE9B8F-433C-4C98-97DD-6DE4187AE1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D92723B-E509-4744-9266-7A6EA7E4621A}" type="pres">
      <dgm:prSet presAssocID="{0862B094-37B0-484C-9F1E-E2D1727F352D}" presName="linNode" presStyleCnt="0"/>
      <dgm:spPr/>
    </dgm:pt>
    <dgm:pt modelId="{6FE6A2FB-7D40-4DF2-B1BE-14483775FB9B}" type="pres">
      <dgm:prSet presAssocID="{0862B094-37B0-484C-9F1E-E2D1727F352D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F51AD92-94C0-4C50-BBD0-9B5D08741DD8}" type="pres">
      <dgm:prSet presAssocID="{0862B094-37B0-484C-9F1E-E2D1727F352D}" presName="bracket" presStyleLbl="parChTrans1D1" presStyleIdx="0" presStyleCnt="3"/>
      <dgm:spPr/>
    </dgm:pt>
    <dgm:pt modelId="{D111A505-996E-43C1-AEB8-64335EA8126F}" type="pres">
      <dgm:prSet presAssocID="{0862B094-37B0-484C-9F1E-E2D1727F352D}" presName="spH" presStyleCnt="0"/>
      <dgm:spPr/>
    </dgm:pt>
    <dgm:pt modelId="{B2A44191-28F5-4231-960E-8FA47B6E8A32}" type="pres">
      <dgm:prSet presAssocID="{0862B094-37B0-484C-9F1E-E2D1727F352D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CF0853D-3638-4ED2-9A55-CD6A272E8C71}" type="pres">
      <dgm:prSet presAssocID="{022C379B-22A7-41E8-8C63-EA61114A697C}" presName="spV" presStyleCnt="0"/>
      <dgm:spPr/>
    </dgm:pt>
    <dgm:pt modelId="{A29F7712-D211-436C-AF10-92A2C7D5B382}" type="pres">
      <dgm:prSet presAssocID="{9D9153F0-276B-47B6-831C-0140C8BB6E28}" presName="linNode" presStyleCnt="0"/>
      <dgm:spPr/>
    </dgm:pt>
    <dgm:pt modelId="{E8872A95-5071-4F58-9635-3E483B8286A4}" type="pres">
      <dgm:prSet presAssocID="{9D9153F0-276B-47B6-831C-0140C8BB6E28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AF981BE-0471-4376-8C40-996934CF3136}" type="pres">
      <dgm:prSet presAssocID="{9D9153F0-276B-47B6-831C-0140C8BB6E28}" presName="bracket" presStyleLbl="parChTrans1D1" presStyleIdx="1" presStyleCnt="3"/>
      <dgm:spPr/>
    </dgm:pt>
    <dgm:pt modelId="{42B3F956-7746-4D9F-A921-4F258A4DDF5B}" type="pres">
      <dgm:prSet presAssocID="{9D9153F0-276B-47B6-831C-0140C8BB6E28}" presName="spH" presStyleCnt="0"/>
      <dgm:spPr/>
    </dgm:pt>
    <dgm:pt modelId="{BD39A5AA-E5CE-480C-8E9A-C098626381C0}" type="pres">
      <dgm:prSet presAssocID="{9D9153F0-276B-47B6-831C-0140C8BB6E28}" presName="desTx" presStyleLbl="node1" presStyleIdx="1" presStyleCnt="3" custLinFactNeighborX="-8605" custLinFactNeighborY="-285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F9295E4-8105-42AE-B103-C4E249BCD1AF}" type="pres">
      <dgm:prSet presAssocID="{6A38AE5E-484B-4017-BABF-F1ABD68E3DC7}" presName="spV" presStyleCnt="0"/>
      <dgm:spPr/>
    </dgm:pt>
    <dgm:pt modelId="{E7B09975-52C2-4ED9-9137-51A2A24312AC}" type="pres">
      <dgm:prSet presAssocID="{7C84212A-1FB2-4DF2-A09A-780C931FF1B0}" presName="linNode" presStyleCnt="0"/>
      <dgm:spPr/>
    </dgm:pt>
    <dgm:pt modelId="{FADC8DAE-7C52-45CA-925D-9E211E40DBA7}" type="pres">
      <dgm:prSet presAssocID="{7C84212A-1FB2-4DF2-A09A-780C931FF1B0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EDF1178-AA30-4B5D-B584-7D43FD2193D6}" type="pres">
      <dgm:prSet presAssocID="{7C84212A-1FB2-4DF2-A09A-780C931FF1B0}" presName="bracket" presStyleLbl="parChTrans1D1" presStyleIdx="2" presStyleCnt="3"/>
      <dgm:spPr/>
    </dgm:pt>
    <dgm:pt modelId="{4521048F-23E6-4406-BCF9-60559630C6D3}" type="pres">
      <dgm:prSet presAssocID="{7C84212A-1FB2-4DF2-A09A-780C931FF1B0}" presName="spH" presStyleCnt="0"/>
      <dgm:spPr/>
    </dgm:pt>
    <dgm:pt modelId="{D35DB2F7-A84A-4AB3-B999-177B50C5ADDF}" type="pres">
      <dgm:prSet presAssocID="{7C84212A-1FB2-4DF2-A09A-780C931FF1B0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8C0B9E3-8F3A-4106-8D91-8BF9DC4AA745}" type="presOf" srcId="{9D9153F0-276B-47B6-831C-0140C8BB6E28}" destId="{E8872A95-5071-4F58-9635-3E483B8286A4}" srcOrd="0" destOrd="0" presId="urn:diagrams.loki3.com/BracketList+Icon"/>
    <dgm:cxn modelId="{10AAD600-CCD3-4382-ABBA-64E3CDAF4D8A}" srcId="{46AE9B8F-433C-4C98-97DD-6DE4187AE19E}" destId="{7C84212A-1FB2-4DF2-A09A-780C931FF1B0}" srcOrd="2" destOrd="0" parTransId="{A7FF4FD1-FAFF-4ABE-B0FF-BE6EBD1B1BF5}" sibTransId="{8183651F-EA28-44F5-915B-2C01F6D4E1C8}"/>
    <dgm:cxn modelId="{3792F38B-3531-4E48-8FD4-29428760A9D1}" type="presOf" srcId="{BEEA447B-2A3C-4997-BEF9-21CF5D2E54F9}" destId="{BD39A5AA-E5CE-480C-8E9A-C098626381C0}" srcOrd="0" destOrd="1" presId="urn:diagrams.loki3.com/BracketList+Icon"/>
    <dgm:cxn modelId="{CA8614EA-45AE-4040-A5D5-2D128F438511}" srcId="{9D9153F0-276B-47B6-831C-0140C8BB6E28}" destId="{A1477E26-1E9E-493C-B5B0-A67C10FF0428}" srcOrd="0" destOrd="0" parTransId="{DC4C4C2E-195C-4F9F-90F6-64E8CE3ED4EE}" sibTransId="{48D98F10-34B1-4728-A0E8-CE403FCFC3F6}"/>
    <dgm:cxn modelId="{365BA127-8E73-40C6-A08A-54A13E4E0014}" srcId="{46AE9B8F-433C-4C98-97DD-6DE4187AE19E}" destId="{9D9153F0-276B-47B6-831C-0140C8BB6E28}" srcOrd="1" destOrd="0" parTransId="{FD865E11-2DAE-4B1B-8E40-A5289F0DB0D5}" sibTransId="{6A38AE5E-484B-4017-BABF-F1ABD68E3DC7}"/>
    <dgm:cxn modelId="{CCEAB59B-DBA9-412C-8D03-34C13C06758A}" srcId="{7C84212A-1FB2-4DF2-A09A-780C931FF1B0}" destId="{E7A4D31B-12FD-4360-825D-FE0DEC0E9628}" srcOrd="0" destOrd="0" parTransId="{B3C4C8DF-8223-48BA-8230-F27A10CF770C}" sibTransId="{A4EAE176-623D-480C-9457-8CC959E86919}"/>
    <dgm:cxn modelId="{71964472-35B4-46B2-B2AC-BBF614E57D96}" srcId="{7C84212A-1FB2-4DF2-A09A-780C931FF1B0}" destId="{E2A1950A-C2DA-4DB2-9456-76641A19863B}" srcOrd="1" destOrd="0" parTransId="{A3C43CF7-59CA-4418-AA14-E710034FDC70}" sibTransId="{649769D6-8F26-4A45-A17D-3748C4A39073}"/>
    <dgm:cxn modelId="{E16526F6-86D4-4E0B-A07C-3EB45C120A53}" type="presOf" srcId="{7C84212A-1FB2-4DF2-A09A-780C931FF1B0}" destId="{FADC8DAE-7C52-45CA-925D-9E211E40DBA7}" srcOrd="0" destOrd="0" presId="urn:diagrams.loki3.com/BracketList+Icon"/>
    <dgm:cxn modelId="{F79DC1A7-0B53-489B-9A44-1BC5B9AC6052}" srcId="{9D9153F0-276B-47B6-831C-0140C8BB6E28}" destId="{BEEA447B-2A3C-4997-BEF9-21CF5D2E54F9}" srcOrd="1" destOrd="0" parTransId="{6B57C46C-6481-40BE-806A-33985E96CB79}" sibTransId="{F310BD3C-C03A-4546-B5F7-4208AE7D7A94}"/>
    <dgm:cxn modelId="{7A1D684A-80F4-4C40-8994-7AE536053288}" srcId="{0862B094-37B0-484C-9F1E-E2D1727F352D}" destId="{A5E28160-22E1-42BC-8E5D-46834D79ADE1}" srcOrd="0" destOrd="0" parTransId="{D408A459-6980-4544-8457-8AC69EC9810F}" sibTransId="{75DFA9F9-71FD-4184-9425-D333DFF2B88A}"/>
    <dgm:cxn modelId="{11DD8AFF-BABF-41E1-A050-1823DF850986}" type="presOf" srcId="{A1477E26-1E9E-493C-B5B0-A67C10FF0428}" destId="{BD39A5AA-E5CE-480C-8E9A-C098626381C0}" srcOrd="0" destOrd="0" presId="urn:diagrams.loki3.com/BracketList+Icon"/>
    <dgm:cxn modelId="{5010C0B8-D7DB-487E-8737-ACEFF5E83ACD}" type="presOf" srcId="{46AE9B8F-433C-4C98-97DD-6DE4187AE19E}" destId="{A79321CA-898A-4753-87D1-3A9322290EE8}" srcOrd="0" destOrd="0" presId="urn:diagrams.loki3.com/BracketList+Icon"/>
    <dgm:cxn modelId="{86BF5CF7-0E0D-41BA-8BFC-369B84AE043E}" srcId="{7C84212A-1FB2-4DF2-A09A-780C931FF1B0}" destId="{62F6BB6F-0410-4FAE-B797-9CE27FB4D94F}" srcOrd="2" destOrd="0" parTransId="{F168E412-3395-49E2-9B6E-5E95DD81E30D}" sibTransId="{47B3B164-3C2D-4775-A217-622CC5A01ED0}"/>
    <dgm:cxn modelId="{5AD66406-453B-472B-BF24-A5D9A707D63D}" type="presOf" srcId="{E2A1950A-C2DA-4DB2-9456-76641A19863B}" destId="{D35DB2F7-A84A-4AB3-B999-177B50C5ADDF}" srcOrd="0" destOrd="1" presId="urn:diagrams.loki3.com/BracketList+Icon"/>
    <dgm:cxn modelId="{86EF8A9C-553C-4C23-93C6-FFAB2359B662}" type="presOf" srcId="{E7A4D31B-12FD-4360-825D-FE0DEC0E9628}" destId="{D35DB2F7-A84A-4AB3-B999-177B50C5ADDF}" srcOrd="0" destOrd="0" presId="urn:diagrams.loki3.com/BracketList+Icon"/>
    <dgm:cxn modelId="{A9448871-D87C-4631-86C3-648136D27C5E}" type="presOf" srcId="{62F6BB6F-0410-4FAE-B797-9CE27FB4D94F}" destId="{D35DB2F7-A84A-4AB3-B999-177B50C5ADDF}" srcOrd="0" destOrd="2" presId="urn:diagrams.loki3.com/BracketList+Icon"/>
    <dgm:cxn modelId="{F87EF02D-A008-4251-A581-62E3A88B4306}" srcId="{46AE9B8F-433C-4C98-97DD-6DE4187AE19E}" destId="{0862B094-37B0-484C-9F1E-E2D1727F352D}" srcOrd="0" destOrd="0" parTransId="{CA397186-66C4-4486-A093-8B25A1BDA69B}" sibTransId="{022C379B-22A7-41E8-8C63-EA61114A697C}"/>
    <dgm:cxn modelId="{48544716-521B-4660-8F5B-479BDFFB39CA}" type="presOf" srcId="{0862B094-37B0-484C-9F1E-E2D1727F352D}" destId="{6FE6A2FB-7D40-4DF2-B1BE-14483775FB9B}" srcOrd="0" destOrd="0" presId="urn:diagrams.loki3.com/BracketList+Icon"/>
    <dgm:cxn modelId="{6E99B476-B8F8-4F19-97B7-60464AB5024C}" srcId="{9D9153F0-276B-47B6-831C-0140C8BB6E28}" destId="{5368C81C-8BE5-4889-9DFF-5E0B9918D27D}" srcOrd="2" destOrd="0" parTransId="{CBA8AB0A-EF8E-4746-9F4E-C6FB13EFD56A}" sibTransId="{10C8709A-58A0-4095-B272-D3BEC2D89C8C}"/>
    <dgm:cxn modelId="{437BBC77-1E7B-4611-9366-4ACD6C621F04}" type="presOf" srcId="{5368C81C-8BE5-4889-9DFF-5E0B9918D27D}" destId="{BD39A5AA-E5CE-480C-8E9A-C098626381C0}" srcOrd="0" destOrd="2" presId="urn:diagrams.loki3.com/BracketList+Icon"/>
    <dgm:cxn modelId="{ED40DB78-E0A9-4BD9-8A1B-3DCCD878E029}" type="presOf" srcId="{A5E28160-22E1-42BC-8E5D-46834D79ADE1}" destId="{B2A44191-28F5-4231-960E-8FA47B6E8A32}" srcOrd="0" destOrd="0" presId="urn:diagrams.loki3.com/BracketList+Icon"/>
    <dgm:cxn modelId="{2B32E085-BF38-46F2-BBAE-F8294B2DFF7E}" type="presParOf" srcId="{A79321CA-898A-4753-87D1-3A9322290EE8}" destId="{ED92723B-E509-4744-9266-7A6EA7E4621A}" srcOrd="0" destOrd="0" presId="urn:diagrams.loki3.com/BracketList+Icon"/>
    <dgm:cxn modelId="{8195DB18-7B76-4A35-B244-45AA36BFE39F}" type="presParOf" srcId="{ED92723B-E509-4744-9266-7A6EA7E4621A}" destId="{6FE6A2FB-7D40-4DF2-B1BE-14483775FB9B}" srcOrd="0" destOrd="0" presId="urn:diagrams.loki3.com/BracketList+Icon"/>
    <dgm:cxn modelId="{72B32DC6-F778-49C4-BE10-419C6EC90E2F}" type="presParOf" srcId="{ED92723B-E509-4744-9266-7A6EA7E4621A}" destId="{AF51AD92-94C0-4C50-BBD0-9B5D08741DD8}" srcOrd="1" destOrd="0" presId="urn:diagrams.loki3.com/BracketList+Icon"/>
    <dgm:cxn modelId="{A497EABF-A9BE-4272-B5CD-11925DE89E82}" type="presParOf" srcId="{ED92723B-E509-4744-9266-7A6EA7E4621A}" destId="{D111A505-996E-43C1-AEB8-64335EA8126F}" srcOrd="2" destOrd="0" presId="urn:diagrams.loki3.com/BracketList+Icon"/>
    <dgm:cxn modelId="{43E0B64A-DEDC-4EEC-A18C-1CE04EC61BBA}" type="presParOf" srcId="{ED92723B-E509-4744-9266-7A6EA7E4621A}" destId="{B2A44191-28F5-4231-960E-8FA47B6E8A32}" srcOrd="3" destOrd="0" presId="urn:diagrams.loki3.com/BracketList+Icon"/>
    <dgm:cxn modelId="{6A870296-B058-476D-9BB5-03992962AF35}" type="presParOf" srcId="{A79321CA-898A-4753-87D1-3A9322290EE8}" destId="{5CF0853D-3638-4ED2-9A55-CD6A272E8C71}" srcOrd="1" destOrd="0" presId="urn:diagrams.loki3.com/BracketList+Icon"/>
    <dgm:cxn modelId="{6090FD50-9C0B-4AAB-BEB1-7B3C1DC9147C}" type="presParOf" srcId="{A79321CA-898A-4753-87D1-3A9322290EE8}" destId="{A29F7712-D211-436C-AF10-92A2C7D5B382}" srcOrd="2" destOrd="0" presId="urn:diagrams.loki3.com/BracketList+Icon"/>
    <dgm:cxn modelId="{B27B0885-C1B3-4EED-920B-A923287E34C8}" type="presParOf" srcId="{A29F7712-D211-436C-AF10-92A2C7D5B382}" destId="{E8872A95-5071-4F58-9635-3E483B8286A4}" srcOrd="0" destOrd="0" presId="urn:diagrams.loki3.com/BracketList+Icon"/>
    <dgm:cxn modelId="{DCE5FBCA-E8C9-4827-994B-324778A276E1}" type="presParOf" srcId="{A29F7712-D211-436C-AF10-92A2C7D5B382}" destId="{5AF981BE-0471-4376-8C40-996934CF3136}" srcOrd="1" destOrd="0" presId="urn:diagrams.loki3.com/BracketList+Icon"/>
    <dgm:cxn modelId="{1C19519B-2DE9-49A6-B54E-6123314BA83D}" type="presParOf" srcId="{A29F7712-D211-436C-AF10-92A2C7D5B382}" destId="{42B3F956-7746-4D9F-A921-4F258A4DDF5B}" srcOrd="2" destOrd="0" presId="urn:diagrams.loki3.com/BracketList+Icon"/>
    <dgm:cxn modelId="{D1865FD1-EC52-4FF8-8773-3259BF583B6E}" type="presParOf" srcId="{A29F7712-D211-436C-AF10-92A2C7D5B382}" destId="{BD39A5AA-E5CE-480C-8E9A-C098626381C0}" srcOrd="3" destOrd="0" presId="urn:diagrams.loki3.com/BracketList+Icon"/>
    <dgm:cxn modelId="{54CFBED3-521C-445B-9534-59839D23F947}" type="presParOf" srcId="{A79321CA-898A-4753-87D1-3A9322290EE8}" destId="{1F9295E4-8105-42AE-B103-C4E249BCD1AF}" srcOrd="3" destOrd="0" presId="urn:diagrams.loki3.com/BracketList+Icon"/>
    <dgm:cxn modelId="{0A837698-2B54-4597-A454-7C7254644787}" type="presParOf" srcId="{A79321CA-898A-4753-87D1-3A9322290EE8}" destId="{E7B09975-52C2-4ED9-9137-51A2A24312AC}" srcOrd="4" destOrd="0" presId="urn:diagrams.loki3.com/BracketList+Icon"/>
    <dgm:cxn modelId="{4A01EE63-C5BF-486F-94D7-E22FA52ACABF}" type="presParOf" srcId="{E7B09975-52C2-4ED9-9137-51A2A24312AC}" destId="{FADC8DAE-7C52-45CA-925D-9E211E40DBA7}" srcOrd="0" destOrd="0" presId="urn:diagrams.loki3.com/BracketList+Icon"/>
    <dgm:cxn modelId="{3792CA87-F8D5-4172-A972-3448647DD349}" type="presParOf" srcId="{E7B09975-52C2-4ED9-9137-51A2A24312AC}" destId="{2EDF1178-AA30-4B5D-B584-7D43FD2193D6}" srcOrd="1" destOrd="0" presId="urn:diagrams.loki3.com/BracketList+Icon"/>
    <dgm:cxn modelId="{D1B36911-88E9-4BA3-A2A3-212F1321EDF1}" type="presParOf" srcId="{E7B09975-52C2-4ED9-9137-51A2A24312AC}" destId="{4521048F-23E6-4406-BCF9-60559630C6D3}" srcOrd="2" destOrd="0" presId="urn:diagrams.loki3.com/BracketList+Icon"/>
    <dgm:cxn modelId="{968BB126-3681-4889-AEFA-BC6E4C651F8C}" type="presParOf" srcId="{E7B09975-52C2-4ED9-9137-51A2A24312AC}" destId="{D35DB2F7-A84A-4AB3-B999-177B50C5ADDF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AE9B8F-433C-4C98-97DD-6DE4187AE19E}" type="doc">
      <dgm:prSet loTypeId="urn:diagrams.loki3.com/BracketList+Icon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0862B094-37B0-484C-9F1E-E2D1727F352D}">
      <dgm:prSet/>
      <dgm:spPr/>
      <dgm:t>
        <a:bodyPr/>
        <a:lstStyle/>
        <a:p>
          <a:pPr rtl="0"/>
          <a:r>
            <a:rPr lang="en-GB" dirty="0" smtClean="0"/>
            <a:t>Person</a:t>
          </a:r>
          <a:endParaRPr lang="pt-PT" dirty="0"/>
        </a:p>
      </dgm:t>
    </dgm:pt>
    <dgm:pt modelId="{CA397186-66C4-4486-A093-8B25A1BDA69B}" type="parTrans" cxnId="{F87EF02D-A008-4251-A581-62E3A88B4306}">
      <dgm:prSet/>
      <dgm:spPr/>
      <dgm:t>
        <a:bodyPr/>
        <a:lstStyle/>
        <a:p>
          <a:endParaRPr lang="pt-PT"/>
        </a:p>
      </dgm:t>
    </dgm:pt>
    <dgm:pt modelId="{022C379B-22A7-41E8-8C63-EA61114A697C}" type="sibTrans" cxnId="{F87EF02D-A008-4251-A581-62E3A88B4306}">
      <dgm:prSet/>
      <dgm:spPr/>
      <dgm:t>
        <a:bodyPr/>
        <a:lstStyle/>
        <a:p>
          <a:endParaRPr lang="pt-PT"/>
        </a:p>
      </dgm:t>
    </dgm:pt>
    <dgm:pt modelId="{A1477E26-1E9E-493C-B5B0-A67C10FF0428}">
      <dgm:prSet/>
      <dgm:spPr/>
      <dgm:t>
        <a:bodyPr/>
        <a:lstStyle/>
        <a:p>
          <a:pPr rtl="0"/>
          <a:r>
            <a:rPr lang="en-GB" dirty="0" smtClean="0"/>
            <a:t>0.5 person/month</a:t>
          </a:r>
          <a:endParaRPr lang="pt-PT" dirty="0"/>
        </a:p>
      </dgm:t>
    </dgm:pt>
    <dgm:pt modelId="{DC4C4C2E-195C-4F9F-90F6-64E8CE3ED4EE}" type="parTrans" cxnId="{CA8614EA-45AE-4040-A5D5-2D128F438511}">
      <dgm:prSet/>
      <dgm:spPr/>
      <dgm:t>
        <a:bodyPr/>
        <a:lstStyle/>
        <a:p>
          <a:endParaRPr lang="pt-PT"/>
        </a:p>
      </dgm:t>
    </dgm:pt>
    <dgm:pt modelId="{48D98F10-34B1-4728-A0E8-CE403FCFC3F6}" type="sibTrans" cxnId="{CA8614EA-45AE-4040-A5D5-2D128F438511}">
      <dgm:prSet/>
      <dgm:spPr/>
      <dgm:t>
        <a:bodyPr/>
        <a:lstStyle/>
        <a:p>
          <a:endParaRPr lang="pt-PT"/>
        </a:p>
      </dgm:t>
    </dgm:pt>
    <dgm:pt modelId="{7C84212A-1FB2-4DF2-A09A-780C931FF1B0}">
      <dgm:prSet/>
      <dgm:spPr/>
      <dgm:t>
        <a:bodyPr/>
        <a:lstStyle/>
        <a:p>
          <a:pPr rtl="0"/>
          <a:r>
            <a:rPr lang="en-GB" dirty="0" smtClean="0"/>
            <a:t>Financial</a:t>
          </a:r>
          <a:endParaRPr lang="pt-PT" dirty="0"/>
        </a:p>
      </dgm:t>
    </dgm:pt>
    <dgm:pt modelId="{A7FF4FD1-FAFF-4ABE-B0FF-BE6EBD1B1BF5}" type="parTrans" cxnId="{10AAD600-CCD3-4382-ABBA-64E3CDAF4D8A}">
      <dgm:prSet/>
      <dgm:spPr/>
      <dgm:t>
        <a:bodyPr/>
        <a:lstStyle/>
        <a:p>
          <a:endParaRPr lang="pt-PT"/>
        </a:p>
      </dgm:t>
    </dgm:pt>
    <dgm:pt modelId="{8183651F-EA28-44F5-915B-2C01F6D4E1C8}" type="sibTrans" cxnId="{10AAD600-CCD3-4382-ABBA-64E3CDAF4D8A}">
      <dgm:prSet/>
      <dgm:spPr/>
      <dgm:t>
        <a:bodyPr/>
        <a:lstStyle/>
        <a:p>
          <a:endParaRPr lang="pt-PT"/>
        </a:p>
      </dgm:t>
    </dgm:pt>
    <dgm:pt modelId="{E2A1950A-C2DA-4DB2-9456-76641A19863B}">
      <dgm:prSet/>
      <dgm:spPr/>
      <dgm:t>
        <a:bodyPr/>
        <a:lstStyle/>
        <a:p>
          <a:pPr rtl="0"/>
          <a:r>
            <a:rPr lang="en-GB" dirty="0" smtClean="0"/>
            <a:t>90k€ (for 18 months)</a:t>
          </a:r>
          <a:endParaRPr lang="pt-PT" dirty="0"/>
        </a:p>
      </dgm:t>
    </dgm:pt>
    <dgm:pt modelId="{A3C43CF7-59CA-4418-AA14-E710034FDC70}" type="parTrans" cxnId="{71964472-35B4-46B2-B2AC-BBF614E57D96}">
      <dgm:prSet/>
      <dgm:spPr/>
      <dgm:t>
        <a:bodyPr/>
        <a:lstStyle/>
        <a:p>
          <a:endParaRPr lang="pt-PT"/>
        </a:p>
      </dgm:t>
    </dgm:pt>
    <dgm:pt modelId="{649769D6-8F26-4A45-A17D-3748C4A39073}" type="sibTrans" cxnId="{71964472-35B4-46B2-B2AC-BBF614E57D96}">
      <dgm:prSet/>
      <dgm:spPr/>
      <dgm:t>
        <a:bodyPr/>
        <a:lstStyle/>
        <a:p>
          <a:endParaRPr lang="pt-PT"/>
        </a:p>
      </dgm:t>
    </dgm:pt>
    <dgm:pt modelId="{B26E25A2-A53E-45EF-92C2-2E1BBFB703C9}">
      <dgm:prSet/>
      <dgm:spPr/>
      <dgm:t>
        <a:bodyPr/>
        <a:lstStyle/>
        <a:p>
          <a:pPr rtl="0"/>
          <a:r>
            <a:rPr lang="en-GB" dirty="0" smtClean="0"/>
            <a:t>Time</a:t>
          </a:r>
          <a:endParaRPr lang="pt-PT" dirty="0"/>
        </a:p>
      </dgm:t>
    </dgm:pt>
    <dgm:pt modelId="{6AC9E84C-1839-44CA-9DB5-867DA1F2E7EB}" type="parTrans" cxnId="{AF3FF895-E705-449A-97B8-B875DB834EB2}">
      <dgm:prSet/>
      <dgm:spPr/>
      <dgm:t>
        <a:bodyPr/>
        <a:lstStyle/>
        <a:p>
          <a:endParaRPr lang="pt-PT"/>
        </a:p>
      </dgm:t>
    </dgm:pt>
    <dgm:pt modelId="{EA206C41-1158-46EB-BF70-E1DA149DBB54}" type="sibTrans" cxnId="{AF3FF895-E705-449A-97B8-B875DB834EB2}">
      <dgm:prSet/>
      <dgm:spPr/>
      <dgm:t>
        <a:bodyPr/>
        <a:lstStyle/>
        <a:p>
          <a:endParaRPr lang="pt-PT"/>
        </a:p>
      </dgm:t>
    </dgm:pt>
    <dgm:pt modelId="{025BC1A2-9C30-4B10-B0CF-95E210F087E7}">
      <dgm:prSet custT="1"/>
      <dgm:spPr/>
      <dgm:t>
        <a:bodyPr/>
        <a:lstStyle/>
        <a:p>
          <a:pPr rtl="0"/>
          <a:r>
            <a:rPr lang="en-GB" sz="2800" dirty="0" smtClean="0"/>
            <a:t>18 months (July 2014, Dec. 2015)</a:t>
          </a:r>
          <a:endParaRPr lang="pt-PT" sz="2800" dirty="0"/>
        </a:p>
      </dgm:t>
    </dgm:pt>
    <dgm:pt modelId="{9BF91583-A596-4DDA-BB98-614300D9E986}" type="parTrans" cxnId="{EB4C9846-26D2-4DFE-8944-5E4C82040240}">
      <dgm:prSet/>
      <dgm:spPr/>
      <dgm:t>
        <a:bodyPr/>
        <a:lstStyle/>
        <a:p>
          <a:endParaRPr lang="pt-PT"/>
        </a:p>
      </dgm:t>
    </dgm:pt>
    <dgm:pt modelId="{DD447F9F-D521-4AAE-96D1-579C1FBC5994}" type="sibTrans" cxnId="{EB4C9846-26D2-4DFE-8944-5E4C82040240}">
      <dgm:prSet/>
      <dgm:spPr/>
      <dgm:t>
        <a:bodyPr/>
        <a:lstStyle/>
        <a:p>
          <a:endParaRPr lang="pt-PT"/>
        </a:p>
      </dgm:t>
    </dgm:pt>
    <dgm:pt modelId="{3998D6C9-429C-44FF-A9F5-7168F587E6E2}">
      <dgm:prSet/>
      <dgm:spPr/>
      <dgm:t>
        <a:bodyPr/>
        <a:lstStyle/>
        <a:p>
          <a:pPr rtl="0"/>
          <a:r>
            <a:rPr lang="en-GB" dirty="0" smtClean="0"/>
            <a:t>Countries</a:t>
          </a:r>
          <a:endParaRPr lang="pt-PT" dirty="0"/>
        </a:p>
      </dgm:t>
    </dgm:pt>
    <dgm:pt modelId="{7E551450-B53B-4973-BEA9-14FF969B7DCF}" type="parTrans" cxnId="{57F8B394-65C4-445E-90E4-6B4A17B98075}">
      <dgm:prSet/>
      <dgm:spPr/>
      <dgm:t>
        <a:bodyPr/>
        <a:lstStyle/>
        <a:p>
          <a:endParaRPr lang="pt-PT"/>
        </a:p>
      </dgm:t>
    </dgm:pt>
    <dgm:pt modelId="{29D4C663-8106-452C-AAEF-8AC843A1B83D}" type="sibTrans" cxnId="{57F8B394-65C4-445E-90E4-6B4A17B98075}">
      <dgm:prSet/>
      <dgm:spPr/>
      <dgm:t>
        <a:bodyPr/>
        <a:lstStyle/>
        <a:p>
          <a:endParaRPr lang="pt-PT"/>
        </a:p>
      </dgm:t>
    </dgm:pt>
    <dgm:pt modelId="{7CE6374B-D458-4E42-8753-9B9B80B3BF6A}">
      <dgm:prSet/>
      <dgm:spPr/>
      <dgm:t>
        <a:bodyPr/>
        <a:lstStyle/>
        <a:p>
          <a:pPr rtl="0"/>
          <a:r>
            <a:rPr lang="en-GB" dirty="0" smtClean="0"/>
            <a:t>10 countries or more</a:t>
          </a:r>
          <a:endParaRPr lang="pt-PT" dirty="0"/>
        </a:p>
      </dgm:t>
    </dgm:pt>
    <dgm:pt modelId="{621B5FF8-350B-48B9-BA95-31C5988DC996}" type="parTrans" cxnId="{AEF44360-71AD-4FC8-995C-C00D7341203C}">
      <dgm:prSet/>
      <dgm:spPr/>
      <dgm:t>
        <a:bodyPr/>
        <a:lstStyle/>
        <a:p>
          <a:endParaRPr lang="pt-PT"/>
        </a:p>
      </dgm:t>
    </dgm:pt>
    <dgm:pt modelId="{CDB23F6A-A539-45B3-9A95-A3B055A32945}" type="sibTrans" cxnId="{AEF44360-71AD-4FC8-995C-C00D7341203C}">
      <dgm:prSet/>
      <dgm:spPr/>
      <dgm:t>
        <a:bodyPr/>
        <a:lstStyle/>
        <a:p>
          <a:endParaRPr lang="pt-PT"/>
        </a:p>
      </dgm:t>
    </dgm:pt>
    <dgm:pt modelId="{A79321CA-898A-4753-87D1-3A9322290EE8}" type="pres">
      <dgm:prSet presAssocID="{46AE9B8F-433C-4C98-97DD-6DE4187AE1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7CF46CA-0F18-4B34-882F-1E65C1BBA129}" type="pres">
      <dgm:prSet presAssocID="{3998D6C9-429C-44FF-A9F5-7168F587E6E2}" presName="linNode" presStyleCnt="0"/>
      <dgm:spPr/>
    </dgm:pt>
    <dgm:pt modelId="{93DA6369-1E36-453B-A25C-9578C90BD09D}" type="pres">
      <dgm:prSet presAssocID="{3998D6C9-429C-44FF-A9F5-7168F587E6E2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FFF341F-D201-4B60-B88E-E5EFF9D3DC72}" type="pres">
      <dgm:prSet presAssocID="{3998D6C9-429C-44FF-A9F5-7168F587E6E2}" presName="bracket" presStyleLbl="parChTrans1D1" presStyleIdx="0" presStyleCnt="4"/>
      <dgm:spPr/>
    </dgm:pt>
    <dgm:pt modelId="{55085F73-3A51-4E04-988E-6221F09EC526}" type="pres">
      <dgm:prSet presAssocID="{3998D6C9-429C-44FF-A9F5-7168F587E6E2}" presName="spH" presStyleCnt="0"/>
      <dgm:spPr/>
    </dgm:pt>
    <dgm:pt modelId="{E1C6716F-4378-4D39-B6D0-C74D518E8E0E}" type="pres">
      <dgm:prSet presAssocID="{3998D6C9-429C-44FF-A9F5-7168F587E6E2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9848646-5CB8-4E2F-9296-6BBC6299DDB0}" type="pres">
      <dgm:prSet presAssocID="{29D4C663-8106-452C-AAEF-8AC843A1B83D}" presName="spV" presStyleCnt="0"/>
      <dgm:spPr/>
    </dgm:pt>
    <dgm:pt modelId="{E376CA5A-1596-43D8-A574-B8EA398A3BFF}" type="pres">
      <dgm:prSet presAssocID="{B26E25A2-A53E-45EF-92C2-2E1BBFB703C9}" presName="linNode" presStyleCnt="0"/>
      <dgm:spPr/>
    </dgm:pt>
    <dgm:pt modelId="{BE7CFD8F-E1BA-4066-8051-38810153A84D}" type="pres">
      <dgm:prSet presAssocID="{B26E25A2-A53E-45EF-92C2-2E1BBFB703C9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99E3410-0365-4D64-9467-6695C971D6F7}" type="pres">
      <dgm:prSet presAssocID="{B26E25A2-A53E-45EF-92C2-2E1BBFB703C9}" presName="bracket" presStyleLbl="parChTrans1D1" presStyleIdx="1" presStyleCnt="4"/>
      <dgm:spPr/>
    </dgm:pt>
    <dgm:pt modelId="{531D722F-CB6A-4E87-85B2-E3FCD6A0ABC3}" type="pres">
      <dgm:prSet presAssocID="{B26E25A2-A53E-45EF-92C2-2E1BBFB703C9}" presName="spH" presStyleCnt="0"/>
      <dgm:spPr/>
    </dgm:pt>
    <dgm:pt modelId="{EE7561D6-4283-4907-97E2-2667B1D61931}" type="pres">
      <dgm:prSet presAssocID="{B26E25A2-A53E-45EF-92C2-2E1BBFB703C9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68C3F29-1447-41B3-A52B-1EB615922F23}" type="pres">
      <dgm:prSet presAssocID="{EA206C41-1158-46EB-BF70-E1DA149DBB54}" presName="spV" presStyleCnt="0"/>
      <dgm:spPr/>
    </dgm:pt>
    <dgm:pt modelId="{ED92723B-E509-4744-9266-7A6EA7E4621A}" type="pres">
      <dgm:prSet presAssocID="{0862B094-37B0-484C-9F1E-E2D1727F352D}" presName="linNode" presStyleCnt="0"/>
      <dgm:spPr/>
    </dgm:pt>
    <dgm:pt modelId="{6FE6A2FB-7D40-4DF2-B1BE-14483775FB9B}" type="pres">
      <dgm:prSet presAssocID="{0862B094-37B0-484C-9F1E-E2D1727F352D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F51AD92-94C0-4C50-BBD0-9B5D08741DD8}" type="pres">
      <dgm:prSet presAssocID="{0862B094-37B0-484C-9F1E-E2D1727F352D}" presName="bracket" presStyleLbl="parChTrans1D1" presStyleIdx="2" presStyleCnt="4"/>
      <dgm:spPr/>
    </dgm:pt>
    <dgm:pt modelId="{D111A505-996E-43C1-AEB8-64335EA8126F}" type="pres">
      <dgm:prSet presAssocID="{0862B094-37B0-484C-9F1E-E2D1727F352D}" presName="spH" presStyleCnt="0"/>
      <dgm:spPr/>
    </dgm:pt>
    <dgm:pt modelId="{B2A44191-28F5-4231-960E-8FA47B6E8A32}" type="pres">
      <dgm:prSet presAssocID="{0862B094-37B0-484C-9F1E-E2D1727F352D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CF0853D-3638-4ED2-9A55-CD6A272E8C71}" type="pres">
      <dgm:prSet presAssocID="{022C379B-22A7-41E8-8C63-EA61114A697C}" presName="spV" presStyleCnt="0"/>
      <dgm:spPr/>
    </dgm:pt>
    <dgm:pt modelId="{E7B09975-52C2-4ED9-9137-51A2A24312AC}" type="pres">
      <dgm:prSet presAssocID="{7C84212A-1FB2-4DF2-A09A-780C931FF1B0}" presName="linNode" presStyleCnt="0"/>
      <dgm:spPr/>
    </dgm:pt>
    <dgm:pt modelId="{FADC8DAE-7C52-45CA-925D-9E211E40DBA7}" type="pres">
      <dgm:prSet presAssocID="{7C84212A-1FB2-4DF2-A09A-780C931FF1B0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EDF1178-AA30-4B5D-B584-7D43FD2193D6}" type="pres">
      <dgm:prSet presAssocID="{7C84212A-1FB2-4DF2-A09A-780C931FF1B0}" presName="bracket" presStyleLbl="parChTrans1D1" presStyleIdx="3" presStyleCnt="4"/>
      <dgm:spPr/>
    </dgm:pt>
    <dgm:pt modelId="{4521048F-23E6-4406-BCF9-60559630C6D3}" type="pres">
      <dgm:prSet presAssocID="{7C84212A-1FB2-4DF2-A09A-780C931FF1B0}" presName="spH" presStyleCnt="0"/>
      <dgm:spPr/>
    </dgm:pt>
    <dgm:pt modelId="{D35DB2F7-A84A-4AB3-B999-177B50C5ADDF}" type="pres">
      <dgm:prSet presAssocID="{7C84212A-1FB2-4DF2-A09A-780C931FF1B0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FDCC937-7CB2-473F-9E01-F7CBCE37DB55}" type="presOf" srcId="{0862B094-37B0-484C-9F1E-E2D1727F352D}" destId="{6FE6A2FB-7D40-4DF2-B1BE-14483775FB9B}" srcOrd="0" destOrd="0" presId="urn:diagrams.loki3.com/BracketList+Icon"/>
    <dgm:cxn modelId="{10AAD600-CCD3-4382-ABBA-64E3CDAF4D8A}" srcId="{46AE9B8F-433C-4C98-97DD-6DE4187AE19E}" destId="{7C84212A-1FB2-4DF2-A09A-780C931FF1B0}" srcOrd="3" destOrd="0" parTransId="{A7FF4FD1-FAFF-4ABE-B0FF-BE6EBD1B1BF5}" sibTransId="{8183651F-EA28-44F5-915B-2C01F6D4E1C8}"/>
    <dgm:cxn modelId="{AF3FF895-E705-449A-97B8-B875DB834EB2}" srcId="{46AE9B8F-433C-4C98-97DD-6DE4187AE19E}" destId="{B26E25A2-A53E-45EF-92C2-2E1BBFB703C9}" srcOrd="1" destOrd="0" parTransId="{6AC9E84C-1839-44CA-9DB5-867DA1F2E7EB}" sibTransId="{EA206C41-1158-46EB-BF70-E1DA149DBB54}"/>
    <dgm:cxn modelId="{FF5BA137-1B07-4217-A899-E3E4FDBA5121}" type="presOf" srcId="{025BC1A2-9C30-4B10-B0CF-95E210F087E7}" destId="{EE7561D6-4283-4907-97E2-2667B1D61931}" srcOrd="0" destOrd="0" presId="urn:diagrams.loki3.com/BracketList+Icon"/>
    <dgm:cxn modelId="{57F8B394-65C4-445E-90E4-6B4A17B98075}" srcId="{46AE9B8F-433C-4C98-97DD-6DE4187AE19E}" destId="{3998D6C9-429C-44FF-A9F5-7168F587E6E2}" srcOrd="0" destOrd="0" parTransId="{7E551450-B53B-4973-BEA9-14FF969B7DCF}" sibTransId="{29D4C663-8106-452C-AAEF-8AC843A1B83D}"/>
    <dgm:cxn modelId="{1DF295D5-E126-4B2C-B0FF-D55834645CD2}" type="presOf" srcId="{3998D6C9-429C-44FF-A9F5-7168F587E6E2}" destId="{93DA6369-1E36-453B-A25C-9578C90BD09D}" srcOrd="0" destOrd="0" presId="urn:diagrams.loki3.com/BracketList+Icon"/>
    <dgm:cxn modelId="{CA8614EA-45AE-4040-A5D5-2D128F438511}" srcId="{0862B094-37B0-484C-9F1E-E2D1727F352D}" destId="{A1477E26-1E9E-493C-B5B0-A67C10FF0428}" srcOrd="0" destOrd="0" parTransId="{DC4C4C2E-195C-4F9F-90F6-64E8CE3ED4EE}" sibTransId="{48D98F10-34B1-4728-A0E8-CE403FCFC3F6}"/>
    <dgm:cxn modelId="{71964472-35B4-46B2-B2AC-BBF614E57D96}" srcId="{7C84212A-1FB2-4DF2-A09A-780C931FF1B0}" destId="{E2A1950A-C2DA-4DB2-9456-76641A19863B}" srcOrd="0" destOrd="0" parTransId="{A3C43CF7-59CA-4418-AA14-E710034FDC70}" sibTransId="{649769D6-8F26-4A45-A17D-3748C4A39073}"/>
    <dgm:cxn modelId="{245243F8-2746-417B-A895-A9EDC3F0E9EA}" type="presOf" srcId="{A1477E26-1E9E-493C-B5B0-A67C10FF0428}" destId="{B2A44191-28F5-4231-960E-8FA47B6E8A32}" srcOrd="0" destOrd="0" presId="urn:diagrams.loki3.com/BracketList+Icon"/>
    <dgm:cxn modelId="{9072BE53-8C4F-49EE-8F85-6C3A89DD361B}" type="presOf" srcId="{7C84212A-1FB2-4DF2-A09A-780C931FF1B0}" destId="{FADC8DAE-7C52-45CA-925D-9E211E40DBA7}" srcOrd="0" destOrd="0" presId="urn:diagrams.loki3.com/BracketList+Icon"/>
    <dgm:cxn modelId="{322C8019-CD53-4459-B092-1C1CF35C3B39}" type="presOf" srcId="{B26E25A2-A53E-45EF-92C2-2E1BBFB703C9}" destId="{BE7CFD8F-E1BA-4066-8051-38810153A84D}" srcOrd="0" destOrd="0" presId="urn:diagrams.loki3.com/BracketList+Icon"/>
    <dgm:cxn modelId="{AEF44360-71AD-4FC8-995C-C00D7341203C}" srcId="{3998D6C9-429C-44FF-A9F5-7168F587E6E2}" destId="{7CE6374B-D458-4E42-8753-9B9B80B3BF6A}" srcOrd="0" destOrd="0" parTransId="{621B5FF8-350B-48B9-BA95-31C5988DC996}" sibTransId="{CDB23F6A-A539-45B3-9A95-A3B055A32945}"/>
    <dgm:cxn modelId="{F87EF02D-A008-4251-A581-62E3A88B4306}" srcId="{46AE9B8F-433C-4C98-97DD-6DE4187AE19E}" destId="{0862B094-37B0-484C-9F1E-E2D1727F352D}" srcOrd="2" destOrd="0" parTransId="{CA397186-66C4-4486-A093-8B25A1BDA69B}" sibTransId="{022C379B-22A7-41E8-8C63-EA61114A697C}"/>
    <dgm:cxn modelId="{3CC14802-E84D-49DF-950F-5306030BA897}" type="presOf" srcId="{7CE6374B-D458-4E42-8753-9B9B80B3BF6A}" destId="{E1C6716F-4378-4D39-B6D0-C74D518E8E0E}" srcOrd="0" destOrd="0" presId="urn:diagrams.loki3.com/BracketList+Icon"/>
    <dgm:cxn modelId="{EB4C9846-26D2-4DFE-8944-5E4C82040240}" srcId="{B26E25A2-A53E-45EF-92C2-2E1BBFB703C9}" destId="{025BC1A2-9C30-4B10-B0CF-95E210F087E7}" srcOrd="0" destOrd="0" parTransId="{9BF91583-A596-4DDA-BB98-614300D9E986}" sibTransId="{DD447F9F-D521-4AAE-96D1-579C1FBC5994}"/>
    <dgm:cxn modelId="{94C86CA3-8BBC-4E48-9364-DA42E2A54847}" type="presOf" srcId="{46AE9B8F-433C-4C98-97DD-6DE4187AE19E}" destId="{A79321CA-898A-4753-87D1-3A9322290EE8}" srcOrd="0" destOrd="0" presId="urn:diagrams.loki3.com/BracketList+Icon"/>
    <dgm:cxn modelId="{7B81045F-89F9-4CC8-B764-0984540D514B}" type="presOf" srcId="{E2A1950A-C2DA-4DB2-9456-76641A19863B}" destId="{D35DB2F7-A84A-4AB3-B999-177B50C5ADDF}" srcOrd="0" destOrd="0" presId="urn:diagrams.loki3.com/BracketList+Icon"/>
    <dgm:cxn modelId="{9F114FAD-D23E-49D8-AD19-6065F9542471}" type="presParOf" srcId="{A79321CA-898A-4753-87D1-3A9322290EE8}" destId="{07CF46CA-0F18-4B34-882F-1E65C1BBA129}" srcOrd="0" destOrd="0" presId="urn:diagrams.loki3.com/BracketList+Icon"/>
    <dgm:cxn modelId="{9B3C1683-6C86-4CC1-8FCF-C18CE602B941}" type="presParOf" srcId="{07CF46CA-0F18-4B34-882F-1E65C1BBA129}" destId="{93DA6369-1E36-453B-A25C-9578C90BD09D}" srcOrd="0" destOrd="0" presId="urn:diagrams.loki3.com/BracketList+Icon"/>
    <dgm:cxn modelId="{6F24317C-3EBD-4DD8-BC84-3D0C628AA389}" type="presParOf" srcId="{07CF46CA-0F18-4B34-882F-1E65C1BBA129}" destId="{CFFF341F-D201-4B60-B88E-E5EFF9D3DC72}" srcOrd="1" destOrd="0" presId="urn:diagrams.loki3.com/BracketList+Icon"/>
    <dgm:cxn modelId="{2C8D46AB-DC5E-4E38-A36A-E3FEB766E7D6}" type="presParOf" srcId="{07CF46CA-0F18-4B34-882F-1E65C1BBA129}" destId="{55085F73-3A51-4E04-988E-6221F09EC526}" srcOrd="2" destOrd="0" presId="urn:diagrams.loki3.com/BracketList+Icon"/>
    <dgm:cxn modelId="{FBE6FCA3-392F-4FAB-A9F7-E47994DD925E}" type="presParOf" srcId="{07CF46CA-0F18-4B34-882F-1E65C1BBA129}" destId="{E1C6716F-4378-4D39-B6D0-C74D518E8E0E}" srcOrd="3" destOrd="0" presId="urn:diagrams.loki3.com/BracketList+Icon"/>
    <dgm:cxn modelId="{CAE2AA1D-6EBB-46C1-BA09-78F969B96F5C}" type="presParOf" srcId="{A79321CA-898A-4753-87D1-3A9322290EE8}" destId="{C9848646-5CB8-4E2F-9296-6BBC6299DDB0}" srcOrd="1" destOrd="0" presId="urn:diagrams.loki3.com/BracketList+Icon"/>
    <dgm:cxn modelId="{BDB92D4F-ABEF-4429-9946-61A4B0407349}" type="presParOf" srcId="{A79321CA-898A-4753-87D1-3A9322290EE8}" destId="{E376CA5A-1596-43D8-A574-B8EA398A3BFF}" srcOrd="2" destOrd="0" presId="urn:diagrams.loki3.com/BracketList+Icon"/>
    <dgm:cxn modelId="{C5C05376-E87B-4F69-8CE3-048F27CCF958}" type="presParOf" srcId="{E376CA5A-1596-43D8-A574-B8EA398A3BFF}" destId="{BE7CFD8F-E1BA-4066-8051-38810153A84D}" srcOrd="0" destOrd="0" presId="urn:diagrams.loki3.com/BracketList+Icon"/>
    <dgm:cxn modelId="{C1860C29-C5A3-4942-99D9-B5706BBFE999}" type="presParOf" srcId="{E376CA5A-1596-43D8-A574-B8EA398A3BFF}" destId="{099E3410-0365-4D64-9467-6695C971D6F7}" srcOrd="1" destOrd="0" presId="urn:diagrams.loki3.com/BracketList+Icon"/>
    <dgm:cxn modelId="{9CA3F49A-24FE-40BE-87AD-8C75597EEAB6}" type="presParOf" srcId="{E376CA5A-1596-43D8-A574-B8EA398A3BFF}" destId="{531D722F-CB6A-4E87-85B2-E3FCD6A0ABC3}" srcOrd="2" destOrd="0" presId="urn:diagrams.loki3.com/BracketList+Icon"/>
    <dgm:cxn modelId="{A9AE978B-9B2B-4888-8EFC-623B0DF92C5A}" type="presParOf" srcId="{E376CA5A-1596-43D8-A574-B8EA398A3BFF}" destId="{EE7561D6-4283-4907-97E2-2667B1D61931}" srcOrd="3" destOrd="0" presId="urn:diagrams.loki3.com/BracketList+Icon"/>
    <dgm:cxn modelId="{9C3F2994-6D78-4657-827D-62ED7A2B547E}" type="presParOf" srcId="{A79321CA-898A-4753-87D1-3A9322290EE8}" destId="{C68C3F29-1447-41B3-A52B-1EB615922F23}" srcOrd="3" destOrd="0" presId="urn:diagrams.loki3.com/BracketList+Icon"/>
    <dgm:cxn modelId="{BFB1DAB1-4B24-448D-A39A-1682DB6B28D0}" type="presParOf" srcId="{A79321CA-898A-4753-87D1-3A9322290EE8}" destId="{ED92723B-E509-4744-9266-7A6EA7E4621A}" srcOrd="4" destOrd="0" presId="urn:diagrams.loki3.com/BracketList+Icon"/>
    <dgm:cxn modelId="{1241D998-089A-4FC6-836A-E60B75038695}" type="presParOf" srcId="{ED92723B-E509-4744-9266-7A6EA7E4621A}" destId="{6FE6A2FB-7D40-4DF2-B1BE-14483775FB9B}" srcOrd="0" destOrd="0" presId="urn:diagrams.loki3.com/BracketList+Icon"/>
    <dgm:cxn modelId="{A455429D-900F-4BC1-8F65-4A6A11D7AE4C}" type="presParOf" srcId="{ED92723B-E509-4744-9266-7A6EA7E4621A}" destId="{AF51AD92-94C0-4C50-BBD0-9B5D08741DD8}" srcOrd="1" destOrd="0" presId="urn:diagrams.loki3.com/BracketList+Icon"/>
    <dgm:cxn modelId="{EA299085-E515-4139-BFE9-5B8106625CD3}" type="presParOf" srcId="{ED92723B-E509-4744-9266-7A6EA7E4621A}" destId="{D111A505-996E-43C1-AEB8-64335EA8126F}" srcOrd="2" destOrd="0" presId="urn:diagrams.loki3.com/BracketList+Icon"/>
    <dgm:cxn modelId="{2406D169-E0A1-4429-9F3E-03DF07823B59}" type="presParOf" srcId="{ED92723B-E509-4744-9266-7A6EA7E4621A}" destId="{B2A44191-28F5-4231-960E-8FA47B6E8A32}" srcOrd="3" destOrd="0" presId="urn:diagrams.loki3.com/BracketList+Icon"/>
    <dgm:cxn modelId="{7E3D3082-8917-4205-9A73-F1E74F319AD8}" type="presParOf" srcId="{A79321CA-898A-4753-87D1-3A9322290EE8}" destId="{5CF0853D-3638-4ED2-9A55-CD6A272E8C71}" srcOrd="5" destOrd="0" presId="urn:diagrams.loki3.com/BracketList+Icon"/>
    <dgm:cxn modelId="{825D7F43-155B-4D52-8FC6-DB61004DD471}" type="presParOf" srcId="{A79321CA-898A-4753-87D1-3A9322290EE8}" destId="{E7B09975-52C2-4ED9-9137-51A2A24312AC}" srcOrd="6" destOrd="0" presId="urn:diagrams.loki3.com/BracketList+Icon"/>
    <dgm:cxn modelId="{26F647EF-5BA9-42E6-9719-14959291D40B}" type="presParOf" srcId="{E7B09975-52C2-4ED9-9137-51A2A24312AC}" destId="{FADC8DAE-7C52-45CA-925D-9E211E40DBA7}" srcOrd="0" destOrd="0" presId="urn:diagrams.loki3.com/BracketList+Icon"/>
    <dgm:cxn modelId="{36488B77-0F68-4648-8D56-644FAA07175F}" type="presParOf" srcId="{E7B09975-52C2-4ED9-9137-51A2A24312AC}" destId="{2EDF1178-AA30-4B5D-B584-7D43FD2193D6}" srcOrd="1" destOrd="0" presId="urn:diagrams.loki3.com/BracketList+Icon"/>
    <dgm:cxn modelId="{E40CFB72-CA44-46E8-A06D-3810AF2FCC68}" type="presParOf" srcId="{E7B09975-52C2-4ED9-9137-51A2A24312AC}" destId="{4521048F-23E6-4406-BCF9-60559630C6D3}" srcOrd="2" destOrd="0" presId="urn:diagrams.loki3.com/BracketList+Icon"/>
    <dgm:cxn modelId="{E04FBCD0-34D7-47D3-A1D4-CA34A7779828}" type="presParOf" srcId="{E7B09975-52C2-4ED9-9137-51A2A24312AC}" destId="{D35DB2F7-A84A-4AB3-B999-177B50C5ADDF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91A0D3-83B1-4844-828A-85E127E44C56}">
      <dsp:nvSpPr>
        <dsp:cNvPr id="0" name=""/>
        <dsp:cNvSpPr/>
      </dsp:nvSpPr>
      <dsp:spPr>
        <a:xfrm>
          <a:off x="158271" y="756"/>
          <a:ext cx="995587" cy="59735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Using</a:t>
          </a:r>
        </a:p>
      </dsp:txBody>
      <dsp:txXfrm>
        <a:off x="158271" y="756"/>
        <a:ext cx="995587" cy="597352"/>
      </dsp:txXfrm>
    </dsp:sp>
    <dsp:sp modelId="{958F5B4F-E7E8-49AF-8E85-534AD6533C0E}">
      <dsp:nvSpPr>
        <dsp:cNvPr id="0" name=""/>
        <dsp:cNvSpPr/>
      </dsp:nvSpPr>
      <dsp:spPr>
        <a:xfrm>
          <a:off x="1253417" y="756"/>
          <a:ext cx="995587" cy="59735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Contributing</a:t>
          </a:r>
        </a:p>
      </dsp:txBody>
      <dsp:txXfrm>
        <a:off x="1253417" y="756"/>
        <a:ext cx="995587" cy="597352"/>
      </dsp:txXfrm>
    </dsp:sp>
    <dsp:sp modelId="{5506411F-D797-4C16-837E-B92B5F0D78E3}">
      <dsp:nvSpPr>
        <dsp:cNvPr id="0" name=""/>
        <dsp:cNvSpPr/>
      </dsp:nvSpPr>
      <dsp:spPr>
        <a:xfrm>
          <a:off x="158271" y="697667"/>
          <a:ext cx="995587" cy="597352"/>
        </a:xfrm>
        <a:prstGeom prst="rect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Interested</a:t>
          </a:r>
        </a:p>
      </dsp:txBody>
      <dsp:txXfrm>
        <a:off x="158271" y="697667"/>
        <a:ext cx="995587" cy="597352"/>
      </dsp:txXfrm>
    </dsp:sp>
    <dsp:sp modelId="{B3E430D6-626E-49F1-B70B-F2EDDD26D069}">
      <dsp:nvSpPr>
        <dsp:cNvPr id="0" name=""/>
        <dsp:cNvSpPr/>
      </dsp:nvSpPr>
      <dsp:spPr>
        <a:xfrm>
          <a:off x="1253417" y="697667"/>
          <a:ext cx="995587" cy="597352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rgbClr val="7030A0"/>
              </a:solidFill>
            </a:rPr>
            <a:t>Pushing</a:t>
          </a:r>
        </a:p>
      </dsp:txBody>
      <dsp:txXfrm>
        <a:off x="1253417" y="697667"/>
        <a:ext cx="995587" cy="5973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91A0D3-83B1-4844-828A-85E127E44C56}">
      <dsp:nvSpPr>
        <dsp:cNvPr id="0" name=""/>
        <dsp:cNvSpPr/>
      </dsp:nvSpPr>
      <dsp:spPr>
        <a:xfrm>
          <a:off x="523" y="71888"/>
          <a:ext cx="2040540" cy="1224324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Using</a:t>
          </a:r>
        </a:p>
      </dsp:txBody>
      <dsp:txXfrm>
        <a:off x="523" y="71888"/>
        <a:ext cx="2040540" cy="1224324"/>
      </dsp:txXfrm>
    </dsp:sp>
    <dsp:sp modelId="{958F5B4F-E7E8-49AF-8E85-534AD6533C0E}">
      <dsp:nvSpPr>
        <dsp:cNvPr id="0" name=""/>
        <dsp:cNvSpPr/>
      </dsp:nvSpPr>
      <dsp:spPr>
        <a:xfrm>
          <a:off x="2245117" y="71888"/>
          <a:ext cx="2040540" cy="122432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Contributing</a:t>
          </a:r>
        </a:p>
      </dsp:txBody>
      <dsp:txXfrm>
        <a:off x="2245117" y="71888"/>
        <a:ext cx="2040540" cy="1224324"/>
      </dsp:txXfrm>
    </dsp:sp>
    <dsp:sp modelId="{5506411F-D797-4C16-837E-B92B5F0D78E3}">
      <dsp:nvSpPr>
        <dsp:cNvPr id="0" name=""/>
        <dsp:cNvSpPr/>
      </dsp:nvSpPr>
      <dsp:spPr>
        <a:xfrm>
          <a:off x="523" y="1500266"/>
          <a:ext cx="2040540" cy="1224324"/>
        </a:xfrm>
        <a:prstGeom prst="rect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Interested</a:t>
          </a:r>
        </a:p>
      </dsp:txBody>
      <dsp:txXfrm>
        <a:off x="523" y="1500266"/>
        <a:ext cx="2040540" cy="1224324"/>
      </dsp:txXfrm>
    </dsp:sp>
    <dsp:sp modelId="{B3E430D6-626E-49F1-B70B-F2EDDD26D069}">
      <dsp:nvSpPr>
        <dsp:cNvPr id="0" name=""/>
        <dsp:cNvSpPr/>
      </dsp:nvSpPr>
      <dsp:spPr>
        <a:xfrm>
          <a:off x="2245117" y="1500266"/>
          <a:ext cx="2040540" cy="1224324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rgbClr val="7030A0"/>
              </a:solidFill>
            </a:rPr>
            <a:t>Pushing</a:t>
          </a:r>
        </a:p>
      </dsp:txBody>
      <dsp:txXfrm>
        <a:off x="2245117" y="1500266"/>
        <a:ext cx="2040540" cy="12243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9F88B6-CB57-4074-A05B-A042D50C3235}">
      <dsp:nvSpPr>
        <dsp:cNvPr id="0" name=""/>
        <dsp:cNvSpPr/>
      </dsp:nvSpPr>
      <dsp:spPr>
        <a:xfrm>
          <a:off x="0" y="500076"/>
          <a:ext cx="1971675" cy="725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96520" rIns="270256" bIns="96520" numCol="1" spcCol="1270" anchor="ctr" anchorCtr="0">
          <a:noAutofit/>
        </a:bodyPr>
        <a:lstStyle/>
        <a:p>
          <a:pPr lvl="0" algn="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Sustain</a:t>
          </a:r>
          <a:endParaRPr lang="pt-PT" sz="3800" kern="1200" dirty="0"/>
        </a:p>
      </dsp:txBody>
      <dsp:txXfrm>
        <a:off x="0" y="500076"/>
        <a:ext cx="1971675" cy="725846"/>
      </dsp:txXfrm>
    </dsp:sp>
    <dsp:sp modelId="{E3391583-60D9-42FB-8694-963FAFE428A5}">
      <dsp:nvSpPr>
        <dsp:cNvPr id="0" name=""/>
        <dsp:cNvSpPr/>
      </dsp:nvSpPr>
      <dsp:spPr>
        <a:xfrm>
          <a:off x="1971674" y="1056"/>
          <a:ext cx="394335" cy="172388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6092F-D908-448D-815C-6BD9E015FD84}">
      <dsp:nvSpPr>
        <dsp:cNvPr id="0" name=""/>
        <dsp:cNvSpPr/>
      </dsp:nvSpPr>
      <dsp:spPr>
        <a:xfrm>
          <a:off x="2523743" y="1056"/>
          <a:ext cx="5362956" cy="172388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Components Fix and Improve</a:t>
          </a:r>
          <a:endParaRPr lang="pt-PT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Consolidate knowledge repositories</a:t>
          </a:r>
          <a:endParaRPr lang="pt-PT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Disseminate and educate usage</a:t>
          </a:r>
          <a:endParaRPr lang="pt-PT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dirty="0" smtClean="0"/>
            <a:t>Support new adopters</a:t>
          </a:r>
          <a:endParaRPr lang="en-US" sz="2400" kern="1200" noProof="0" dirty="0"/>
        </a:p>
      </dsp:txBody>
      <dsp:txXfrm>
        <a:off x="2523743" y="1056"/>
        <a:ext cx="5362956" cy="1723886"/>
      </dsp:txXfrm>
    </dsp:sp>
    <dsp:sp modelId="{6FE6A2FB-7D40-4DF2-B1BE-14483775FB9B}">
      <dsp:nvSpPr>
        <dsp:cNvPr id="0" name=""/>
        <dsp:cNvSpPr/>
      </dsp:nvSpPr>
      <dsp:spPr>
        <a:xfrm>
          <a:off x="0" y="2876973"/>
          <a:ext cx="1971675" cy="725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96520" rIns="270256" bIns="96520" numCol="1" spcCol="1270" anchor="ctr" anchorCtr="0">
          <a:noAutofit/>
        </a:bodyPr>
        <a:lstStyle/>
        <a:p>
          <a:pPr lvl="0" algn="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Evolve</a:t>
          </a:r>
          <a:endParaRPr lang="pt-PT" sz="3800" kern="1200" dirty="0"/>
        </a:p>
      </dsp:txBody>
      <dsp:txXfrm>
        <a:off x="0" y="2876973"/>
        <a:ext cx="1971675" cy="725846"/>
      </dsp:txXfrm>
    </dsp:sp>
    <dsp:sp modelId="{AF51AD92-94C0-4C50-BBD0-9B5D08741DD8}">
      <dsp:nvSpPr>
        <dsp:cNvPr id="0" name=""/>
        <dsp:cNvSpPr/>
      </dsp:nvSpPr>
      <dsp:spPr>
        <a:xfrm>
          <a:off x="1971674" y="1742837"/>
          <a:ext cx="394335" cy="299411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44191-28F5-4231-960E-8FA47B6E8A32}">
      <dsp:nvSpPr>
        <dsp:cNvPr id="0" name=""/>
        <dsp:cNvSpPr/>
      </dsp:nvSpPr>
      <dsp:spPr>
        <a:xfrm>
          <a:off x="2523743" y="1742837"/>
          <a:ext cx="5362956" cy="299411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Reduce dependency from Central Services;</a:t>
          </a:r>
          <a:endParaRPr lang="pt-P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Fix and Extend Master Value Catalogue;</a:t>
          </a:r>
          <a:endParaRPr lang="pt-P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Consolidate Patient Access related services;</a:t>
          </a:r>
          <a:endParaRPr lang="pt-P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Extend Patient Summary to support Chronic Diseases, Rare Diseases (</a:t>
          </a:r>
          <a:r>
            <a:rPr lang="en-GB" sz="2000" kern="1200" dirty="0" err="1" smtClean="0"/>
            <a:t>SHnet</a:t>
          </a:r>
          <a:r>
            <a:rPr lang="en-GB" sz="2000" kern="1200" dirty="0" smtClean="0"/>
            <a:t>); </a:t>
          </a:r>
          <a:endParaRPr lang="pt-P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Morph OpenNCP to be used </a:t>
          </a:r>
          <a:r>
            <a:rPr lang="en-GB" sz="2000" kern="1200" dirty="0" smtClean="0"/>
            <a:t>at national level;</a:t>
          </a:r>
          <a:endParaRPr lang="pt-P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Support PATIENT REGISTRIES interoperability;</a:t>
          </a:r>
          <a:endParaRPr lang="pt-P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Incorporate non-sectorial building blocks from e-SENS, while keeping eHealth specificities</a:t>
          </a:r>
          <a:endParaRPr lang="pt-PT" sz="2000" kern="1200" dirty="0"/>
        </a:p>
      </dsp:txBody>
      <dsp:txXfrm>
        <a:off x="2523743" y="1742837"/>
        <a:ext cx="5362956" cy="299411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E6A2FB-7D40-4DF2-B1BE-14483775FB9B}">
      <dsp:nvSpPr>
        <dsp:cNvPr id="0" name=""/>
        <dsp:cNvSpPr/>
      </dsp:nvSpPr>
      <dsp:spPr>
        <a:xfrm>
          <a:off x="0" y="466406"/>
          <a:ext cx="2012570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Timeframe</a:t>
          </a:r>
          <a:endParaRPr lang="pt-PT" sz="2800" kern="1200" dirty="0"/>
        </a:p>
      </dsp:txBody>
      <dsp:txXfrm>
        <a:off x="0" y="466406"/>
        <a:ext cx="2012570" cy="554400"/>
      </dsp:txXfrm>
    </dsp:sp>
    <dsp:sp modelId="{AF51AD92-94C0-4C50-BBD0-9B5D08741DD8}">
      <dsp:nvSpPr>
        <dsp:cNvPr id="0" name=""/>
        <dsp:cNvSpPr/>
      </dsp:nvSpPr>
      <dsp:spPr>
        <a:xfrm>
          <a:off x="2012570" y="241181"/>
          <a:ext cx="402514" cy="10048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44191-28F5-4231-960E-8FA47B6E8A32}">
      <dsp:nvSpPr>
        <dsp:cNvPr id="0" name=""/>
        <dsp:cNvSpPr/>
      </dsp:nvSpPr>
      <dsp:spPr>
        <a:xfrm>
          <a:off x="2576089" y="241181"/>
          <a:ext cx="5474190" cy="10048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/>
            <a:t>Until Connected European Facility (CEF) handover</a:t>
          </a:r>
          <a:endParaRPr lang="pt-PT" sz="2800" kern="1200" dirty="0"/>
        </a:p>
      </dsp:txBody>
      <dsp:txXfrm>
        <a:off x="2576089" y="241181"/>
        <a:ext cx="5474190" cy="1004850"/>
      </dsp:txXfrm>
    </dsp:sp>
    <dsp:sp modelId="{E8872A95-5071-4F58-9635-3E483B8286A4}">
      <dsp:nvSpPr>
        <dsp:cNvPr id="0" name=""/>
        <dsp:cNvSpPr/>
      </dsp:nvSpPr>
      <dsp:spPr>
        <a:xfrm>
          <a:off x="0" y="1831931"/>
          <a:ext cx="2014537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Human</a:t>
          </a:r>
          <a:endParaRPr lang="pt-PT" sz="2800" kern="1200" dirty="0"/>
        </a:p>
      </dsp:txBody>
      <dsp:txXfrm>
        <a:off x="0" y="1831931"/>
        <a:ext cx="2014537" cy="554400"/>
      </dsp:txXfrm>
    </dsp:sp>
    <dsp:sp modelId="{5AF981BE-0471-4376-8C40-996934CF3136}">
      <dsp:nvSpPr>
        <dsp:cNvPr id="0" name=""/>
        <dsp:cNvSpPr/>
      </dsp:nvSpPr>
      <dsp:spPr>
        <a:xfrm>
          <a:off x="2014537" y="1346831"/>
          <a:ext cx="402907" cy="15246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9A5AA-E5CE-480C-8E9A-C098626381C0}">
      <dsp:nvSpPr>
        <dsp:cNvPr id="0" name=""/>
        <dsp:cNvSpPr/>
      </dsp:nvSpPr>
      <dsp:spPr>
        <a:xfrm>
          <a:off x="2564739" y="1303288"/>
          <a:ext cx="5479542" cy="1524600"/>
        </a:xfrm>
        <a:prstGeom prst="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/>
            <a:t>1 Orchestrator</a:t>
          </a:r>
          <a:endParaRPr lang="pt-PT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/>
            <a:t>3 Architects</a:t>
          </a:r>
          <a:endParaRPr lang="pt-PT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/>
            <a:t>4 Developers </a:t>
          </a:r>
          <a:r>
            <a:rPr lang="en-GB" sz="2200" kern="1200" dirty="0" smtClean="0"/>
            <a:t>(equivalent /distributed)</a:t>
          </a:r>
          <a:endParaRPr lang="pt-PT" sz="2200" kern="1200" dirty="0"/>
        </a:p>
      </dsp:txBody>
      <dsp:txXfrm>
        <a:off x="2564739" y="1303288"/>
        <a:ext cx="5479542" cy="1524600"/>
      </dsp:txXfrm>
    </dsp:sp>
    <dsp:sp modelId="{FADC8DAE-7C52-45CA-925D-9E211E40DBA7}">
      <dsp:nvSpPr>
        <dsp:cNvPr id="0" name=""/>
        <dsp:cNvSpPr/>
      </dsp:nvSpPr>
      <dsp:spPr>
        <a:xfrm>
          <a:off x="0" y="3457331"/>
          <a:ext cx="2012570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smtClean="0"/>
            <a:t>Technical</a:t>
          </a:r>
          <a:endParaRPr lang="pt-PT" sz="2800" kern="1200"/>
        </a:p>
      </dsp:txBody>
      <dsp:txXfrm>
        <a:off x="0" y="3457331"/>
        <a:ext cx="2012570" cy="554400"/>
      </dsp:txXfrm>
    </dsp:sp>
    <dsp:sp modelId="{2EDF1178-AA30-4B5D-B584-7D43FD2193D6}">
      <dsp:nvSpPr>
        <dsp:cNvPr id="0" name=""/>
        <dsp:cNvSpPr/>
      </dsp:nvSpPr>
      <dsp:spPr>
        <a:xfrm>
          <a:off x="2012570" y="2972231"/>
          <a:ext cx="402514" cy="15246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DB2F7-A84A-4AB3-B999-177B50C5ADDF}">
      <dsp:nvSpPr>
        <dsp:cNvPr id="0" name=""/>
        <dsp:cNvSpPr/>
      </dsp:nvSpPr>
      <dsp:spPr>
        <a:xfrm>
          <a:off x="2576089" y="2972231"/>
          <a:ext cx="5474190" cy="1524600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/>
            <a:t>Knowledge and Dev. </a:t>
          </a:r>
          <a:r>
            <a:rPr lang="en-GB" sz="2800" kern="1200" dirty="0" smtClean="0"/>
            <a:t>Management</a:t>
          </a:r>
          <a:endParaRPr lang="pt-PT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/>
            <a:t>Continuous Integration</a:t>
          </a:r>
          <a:endParaRPr lang="pt-PT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/>
            <a:t>IHE Testing Tools</a:t>
          </a:r>
          <a:endParaRPr lang="pt-PT" sz="2800" kern="1200" dirty="0"/>
        </a:p>
      </dsp:txBody>
      <dsp:txXfrm>
        <a:off x="2576089" y="2972231"/>
        <a:ext cx="5474190" cy="15246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DA6369-1E36-453B-A25C-9578C90BD09D}">
      <dsp:nvSpPr>
        <dsp:cNvPr id="0" name=""/>
        <dsp:cNvSpPr/>
      </dsp:nvSpPr>
      <dsp:spPr>
        <a:xfrm>
          <a:off x="0" y="954037"/>
          <a:ext cx="1971675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lvl="0" algn="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Countries</a:t>
          </a:r>
          <a:endParaRPr lang="pt-PT" sz="3000" kern="1200" dirty="0"/>
        </a:p>
      </dsp:txBody>
      <dsp:txXfrm>
        <a:off x="0" y="954037"/>
        <a:ext cx="1971675" cy="594000"/>
      </dsp:txXfrm>
    </dsp:sp>
    <dsp:sp modelId="{CFFF341F-D201-4B60-B88E-E5EFF9D3DC72}">
      <dsp:nvSpPr>
        <dsp:cNvPr id="0" name=""/>
        <dsp:cNvSpPr/>
      </dsp:nvSpPr>
      <dsp:spPr>
        <a:xfrm>
          <a:off x="1971674" y="926194"/>
          <a:ext cx="394335" cy="6496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6716F-4378-4D39-B6D0-C74D518E8E0E}">
      <dsp:nvSpPr>
        <dsp:cNvPr id="0" name=""/>
        <dsp:cNvSpPr/>
      </dsp:nvSpPr>
      <dsp:spPr>
        <a:xfrm>
          <a:off x="2523743" y="926194"/>
          <a:ext cx="5362956" cy="6496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10 countries or more</a:t>
          </a:r>
          <a:endParaRPr lang="pt-PT" sz="3000" kern="1200" dirty="0"/>
        </a:p>
      </dsp:txBody>
      <dsp:txXfrm>
        <a:off x="2523743" y="926194"/>
        <a:ext cx="5362956" cy="649687"/>
      </dsp:txXfrm>
    </dsp:sp>
    <dsp:sp modelId="{BE7CFD8F-E1BA-4066-8051-38810153A84D}">
      <dsp:nvSpPr>
        <dsp:cNvPr id="0" name=""/>
        <dsp:cNvSpPr/>
      </dsp:nvSpPr>
      <dsp:spPr>
        <a:xfrm>
          <a:off x="0" y="1693162"/>
          <a:ext cx="1971675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lvl="0" algn="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Time</a:t>
          </a:r>
          <a:endParaRPr lang="pt-PT" sz="3000" kern="1200" dirty="0"/>
        </a:p>
      </dsp:txBody>
      <dsp:txXfrm>
        <a:off x="0" y="1693162"/>
        <a:ext cx="1971675" cy="594000"/>
      </dsp:txXfrm>
    </dsp:sp>
    <dsp:sp modelId="{099E3410-0365-4D64-9467-6695C971D6F7}">
      <dsp:nvSpPr>
        <dsp:cNvPr id="0" name=""/>
        <dsp:cNvSpPr/>
      </dsp:nvSpPr>
      <dsp:spPr>
        <a:xfrm>
          <a:off x="1971674" y="1683881"/>
          <a:ext cx="394335" cy="61256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561D6-4283-4907-97E2-2667B1D61931}">
      <dsp:nvSpPr>
        <dsp:cNvPr id="0" name=""/>
        <dsp:cNvSpPr/>
      </dsp:nvSpPr>
      <dsp:spPr>
        <a:xfrm>
          <a:off x="2523743" y="1683881"/>
          <a:ext cx="5362956" cy="612562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smtClean="0"/>
            <a:t>18 months (July 2014, Dec. 2015)</a:t>
          </a:r>
          <a:endParaRPr lang="pt-PT" sz="2800" kern="1200" dirty="0"/>
        </a:p>
      </dsp:txBody>
      <dsp:txXfrm>
        <a:off x="2523743" y="1683881"/>
        <a:ext cx="5362956" cy="612562"/>
      </dsp:txXfrm>
    </dsp:sp>
    <dsp:sp modelId="{6FE6A2FB-7D40-4DF2-B1BE-14483775FB9B}">
      <dsp:nvSpPr>
        <dsp:cNvPr id="0" name=""/>
        <dsp:cNvSpPr/>
      </dsp:nvSpPr>
      <dsp:spPr>
        <a:xfrm>
          <a:off x="0" y="2432287"/>
          <a:ext cx="1971675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lvl="0" algn="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Person</a:t>
          </a:r>
          <a:endParaRPr lang="pt-PT" sz="3000" kern="1200" dirty="0"/>
        </a:p>
      </dsp:txBody>
      <dsp:txXfrm>
        <a:off x="0" y="2432287"/>
        <a:ext cx="1971675" cy="594000"/>
      </dsp:txXfrm>
    </dsp:sp>
    <dsp:sp modelId="{AF51AD92-94C0-4C50-BBD0-9B5D08741DD8}">
      <dsp:nvSpPr>
        <dsp:cNvPr id="0" name=""/>
        <dsp:cNvSpPr/>
      </dsp:nvSpPr>
      <dsp:spPr>
        <a:xfrm>
          <a:off x="1971674" y="2404444"/>
          <a:ext cx="394335" cy="6496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44191-28F5-4231-960E-8FA47B6E8A32}">
      <dsp:nvSpPr>
        <dsp:cNvPr id="0" name=""/>
        <dsp:cNvSpPr/>
      </dsp:nvSpPr>
      <dsp:spPr>
        <a:xfrm>
          <a:off x="2523743" y="2404444"/>
          <a:ext cx="5362956" cy="649687"/>
        </a:xfrm>
        <a:prstGeom prst="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0.5 person/month</a:t>
          </a:r>
          <a:endParaRPr lang="pt-PT" sz="3000" kern="1200" dirty="0"/>
        </a:p>
      </dsp:txBody>
      <dsp:txXfrm>
        <a:off x="2523743" y="2404444"/>
        <a:ext cx="5362956" cy="649687"/>
      </dsp:txXfrm>
    </dsp:sp>
    <dsp:sp modelId="{FADC8DAE-7C52-45CA-925D-9E211E40DBA7}">
      <dsp:nvSpPr>
        <dsp:cNvPr id="0" name=""/>
        <dsp:cNvSpPr/>
      </dsp:nvSpPr>
      <dsp:spPr>
        <a:xfrm>
          <a:off x="0" y="3189975"/>
          <a:ext cx="1971675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lvl="0" algn="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Financial</a:t>
          </a:r>
          <a:endParaRPr lang="pt-PT" sz="3000" kern="1200" dirty="0"/>
        </a:p>
      </dsp:txBody>
      <dsp:txXfrm>
        <a:off x="0" y="3189975"/>
        <a:ext cx="1971675" cy="594000"/>
      </dsp:txXfrm>
    </dsp:sp>
    <dsp:sp modelId="{2EDF1178-AA30-4B5D-B584-7D43FD2193D6}">
      <dsp:nvSpPr>
        <dsp:cNvPr id="0" name=""/>
        <dsp:cNvSpPr/>
      </dsp:nvSpPr>
      <dsp:spPr>
        <a:xfrm>
          <a:off x="1971674" y="3162131"/>
          <a:ext cx="394335" cy="6496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DB2F7-A84A-4AB3-B999-177B50C5ADDF}">
      <dsp:nvSpPr>
        <dsp:cNvPr id="0" name=""/>
        <dsp:cNvSpPr/>
      </dsp:nvSpPr>
      <dsp:spPr>
        <a:xfrm>
          <a:off x="2523743" y="3162131"/>
          <a:ext cx="5362956" cy="649687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90k€ (for 18 months)</a:t>
          </a:r>
          <a:endParaRPr lang="pt-PT" sz="3000" kern="1200" dirty="0"/>
        </a:p>
      </dsp:txBody>
      <dsp:txXfrm>
        <a:off x="2523743" y="3162131"/>
        <a:ext cx="5362956" cy="649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Lista com Parênteses Rectos Vertical"/>
  <dgm:desc val="Utilizar para mostrar blocos de informações agrupados. Resulta bem com grandes quantidades de texto de Ní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+Icon">
  <dgm:title val="Lista com Parênteses Rectos Vertical"/>
  <dgm:desc val="Utilizar para mostrar blocos de informações agrupados. Resulta bem com grandes quantidades de texto de Ní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+Icon">
  <dgm:title val="Lista com Parênteses Rectos Vertical"/>
  <dgm:desc val="Utilizar para mostrar blocos de informações agrupados. Resulta bem com grandes quantidades de texto de Ní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B57C2-77BE-4218-B50E-ED669928834E}" type="datetimeFigureOut">
              <a:rPr lang="pt-PT" smtClean="0"/>
              <a:pPr/>
              <a:t>10-07-2014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CECD4-EF74-481B-B878-ACD662BFAF02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42089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C6386-3DFB-44F7-BDFD-C5DFB7AD9DDD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81991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C6386-3DFB-44F7-BDFD-C5DFB7AD9DDD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21130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C433-F902-45F4-A648-7F3708F1AEA6}" type="datetimeFigureOut">
              <a:rPr lang="pt-PT" smtClean="0"/>
              <a:pPr/>
              <a:t>10-07-2014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74-EED3-4778-AFFE-ABF52931E96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73179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C433-F902-45F4-A648-7F3708F1AEA6}" type="datetimeFigureOut">
              <a:rPr lang="pt-PT" smtClean="0"/>
              <a:pPr/>
              <a:t>10-07-2014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74-EED3-4778-AFFE-ABF52931E96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3368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C433-F902-45F4-A648-7F3708F1AEA6}" type="datetimeFigureOut">
              <a:rPr lang="pt-PT" smtClean="0"/>
              <a:pPr/>
              <a:t>10-07-2014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74-EED3-4778-AFFE-ABF52931E96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61588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C433-F902-45F4-A648-7F3708F1AEA6}" type="datetimeFigureOut">
              <a:rPr lang="pt-PT" smtClean="0"/>
              <a:pPr/>
              <a:t>10-07-2014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74-EED3-4778-AFFE-ABF52931E96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87610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C433-F902-45F4-A648-7F3708F1AEA6}" type="datetimeFigureOut">
              <a:rPr lang="pt-PT" smtClean="0"/>
              <a:pPr/>
              <a:t>10-07-2014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74-EED3-4778-AFFE-ABF52931E96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32277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C433-F902-45F4-A648-7F3708F1AEA6}" type="datetimeFigureOut">
              <a:rPr lang="pt-PT" smtClean="0"/>
              <a:pPr/>
              <a:t>10-07-2014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74-EED3-4778-AFFE-ABF52931E96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67370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C433-F902-45F4-A648-7F3708F1AEA6}" type="datetimeFigureOut">
              <a:rPr lang="pt-PT" smtClean="0"/>
              <a:pPr/>
              <a:t>10-07-2014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74-EED3-4778-AFFE-ABF52931E96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52603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C433-F902-45F4-A648-7F3708F1AEA6}" type="datetimeFigureOut">
              <a:rPr lang="pt-PT" smtClean="0"/>
              <a:pPr/>
              <a:t>10-07-2014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74-EED3-4778-AFFE-ABF52931E96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87201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C433-F902-45F4-A648-7F3708F1AEA6}" type="datetimeFigureOut">
              <a:rPr lang="pt-PT" smtClean="0"/>
              <a:pPr/>
              <a:t>10-07-2014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74-EED3-4778-AFFE-ABF52931E96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06126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C433-F902-45F4-A648-7F3708F1AEA6}" type="datetimeFigureOut">
              <a:rPr lang="pt-PT" smtClean="0"/>
              <a:pPr/>
              <a:t>10-07-2014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74-EED3-4778-AFFE-ABF52931E96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39120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C433-F902-45F4-A648-7F3708F1AEA6}" type="datetimeFigureOut">
              <a:rPr lang="pt-PT" smtClean="0"/>
              <a:pPr/>
              <a:t>10-07-2014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CA74-EED3-4778-AFFE-ABF52931E96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92124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1C433-F902-45F4-A648-7F3708F1AEA6}" type="datetimeFigureOut">
              <a:rPr lang="pt-PT" smtClean="0"/>
              <a:pPr/>
              <a:t>10-07-2014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ACA74-EED3-4778-AFFE-ABF52931E969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60426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OpenNPC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@ EXPAND WP5 </a:t>
            </a:r>
            <a:r>
              <a:rPr lang="en-GB" dirty="0" err="1" smtClean="0"/>
              <a:t>Kickoff</a:t>
            </a:r>
            <a:endParaRPr lang="en-GB" dirty="0" smtClean="0"/>
          </a:p>
          <a:p>
            <a:r>
              <a:rPr lang="en-GB" dirty="0" smtClean="0"/>
              <a:t>2014-07-10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1530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Evolution – Why?</a:t>
            </a:r>
            <a:endParaRPr lang="pt-PT" dirty="0"/>
          </a:p>
        </p:txBody>
      </p:sp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6951945" y="1991639"/>
            <a:ext cx="3066528" cy="47223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13 countries already use the technology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4 new countries are looking for the opportunity to start using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4 EC projects are relying on this Technology and Community to achieve their goals</a:t>
            </a:r>
            <a:endParaRPr lang="pt-PT" dirty="0"/>
          </a:p>
        </p:txBody>
      </p:sp>
      <p:graphicFrame>
        <p:nvGraphicFramePr>
          <p:cNvPr id="5" name="Marcador de Posição de Conteúdo 1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2307869"/>
              </p:ext>
            </p:extLst>
          </p:nvPr>
        </p:nvGraphicFramePr>
        <p:xfrm>
          <a:off x="2039462" y="1938360"/>
          <a:ext cx="4286181" cy="2796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13371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</a:t>
            </a:r>
            <a:r>
              <a:rPr lang="en-GB" dirty="0" smtClean="0"/>
              <a:t>Evolution - Drivers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825625"/>
          <a:ext cx="7886700" cy="473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0157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</a:t>
            </a:r>
            <a:r>
              <a:rPr lang="en-GB" dirty="0" smtClean="0"/>
              <a:t>Evolution - Resources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825625"/>
          <a:ext cx="8058150" cy="473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547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129" descr="© INSCALE GmbH, 18.06.2010"/>
          <p:cNvSpPr>
            <a:spLocks/>
          </p:cNvSpPr>
          <p:nvPr/>
        </p:nvSpPr>
        <p:spPr bwMode="auto">
          <a:xfrm>
            <a:off x="2500468" y="4849839"/>
            <a:ext cx="469819" cy="291881"/>
          </a:xfrm>
          <a:custGeom>
            <a:avLst/>
            <a:gdLst/>
            <a:ahLst/>
            <a:cxnLst>
              <a:cxn ang="0">
                <a:pos x="208" y="59"/>
              </a:cxn>
              <a:cxn ang="0">
                <a:pos x="194" y="63"/>
              </a:cxn>
              <a:cxn ang="0">
                <a:pos x="179" y="59"/>
              </a:cxn>
              <a:cxn ang="0">
                <a:pos x="164" y="49"/>
              </a:cxn>
              <a:cxn ang="0">
                <a:pos x="162" y="39"/>
              </a:cxn>
              <a:cxn ang="0">
                <a:pos x="172" y="18"/>
              </a:cxn>
              <a:cxn ang="0">
                <a:pos x="148" y="9"/>
              </a:cxn>
              <a:cxn ang="0">
                <a:pos x="135" y="4"/>
              </a:cxn>
              <a:cxn ang="0">
                <a:pos x="128" y="2"/>
              </a:cxn>
              <a:cxn ang="0">
                <a:pos x="118" y="8"/>
              </a:cxn>
              <a:cxn ang="0">
                <a:pos x="125" y="14"/>
              </a:cxn>
              <a:cxn ang="0">
                <a:pos x="112" y="13"/>
              </a:cxn>
              <a:cxn ang="0">
                <a:pos x="83" y="15"/>
              </a:cxn>
              <a:cxn ang="0">
                <a:pos x="81" y="13"/>
              </a:cxn>
              <a:cxn ang="0">
                <a:pos x="73" y="16"/>
              </a:cxn>
              <a:cxn ang="0">
                <a:pos x="61" y="24"/>
              </a:cxn>
              <a:cxn ang="0">
                <a:pos x="46" y="27"/>
              </a:cxn>
              <a:cxn ang="0">
                <a:pos x="35" y="47"/>
              </a:cxn>
              <a:cxn ang="0">
                <a:pos x="24" y="64"/>
              </a:cxn>
              <a:cxn ang="0">
                <a:pos x="9" y="90"/>
              </a:cxn>
              <a:cxn ang="0">
                <a:pos x="0" y="97"/>
              </a:cxn>
              <a:cxn ang="0">
                <a:pos x="8" y="103"/>
              </a:cxn>
              <a:cxn ang="0">
                <a:pos x="12" y="93"/>
              </a:cxn>
              <a:cxn ang="0">
                <a:pos x="40" y="87"/>
              </a:cxn>
              <a:cxn ang="0">
                <a:pos x="41" y="98"/>
              </a:cxn>
              <a:cxn ang="0">
                <a:pos x="41" y="107"/>
              </a:cxn>
              <a:cxn ang="0">
                <a:pos x="48" y="120"/>
              </a:cxn>
              <a:cxn ang="0">
                <a:pos x="52" y="124"/>
              </a:cxn>
              <a:cxn ang="0">
                <a:pos x="64" y="121"/>
              </a:cxn>
              <a:cxn ang="0">
                <a:pos x="82" y="122"/>
              </a:cxn>
              <a:cxn ang="0">
                <a:pos x="92" y="116"/>
              </a:cxn>
              <a:cxn ang="0">
                <a:pos x="100" y="107"/>
              </a:cxn>
              <a:cxn ang="0">
                <a:pos x="99" y="96"/>
              </a:cxn>
              <a:cxn ang="0">
                <a:pos x="107" y="93"/>
              </a:cxn>
              <a:cxn ang="0">
                <a:pos x="112" y="88"/>
              </a:cxn>
              <a:cxn ang="0">
                <a:pos x="112" y="99"/>
              </a:cxn>
              <a:cxn ang="0">
                <a:pos x="121" y="110"/>
              </a:cxn>
              <a:cxn ang="0">
                <a:pos x="132" y="114"/>
              </a:cxn>
              <a:cxn ang="0">
                <a:pos x="131" y="119"/>
              </a:cxn>
              <a:cxn ang="0">
                <a:pos x="139" y="129"/>
              </a:cxn>
              <a:cxn ang="0">
                <a:pos x="138" y="122"/>
              </a:cxn>
              <a:cxn ang="0">
                <a:pos x="141" y="114"/>
              </a:cxn>
              <a:cxn ang="0">
                <a:pos x="150" y="102"/>
              </a:cxn>
              <a:cxn ang="0">
                <a:pos x="150" y="91"/>
              </a:cxn>
              <a:cxn ang="0">
                <a:pos x="157" y="88"/>
              </a:cxn>
              <a:cxn ang="0">
                <a:pos x="164" y="99"/>
              </a:cxn>
              <a:cxn ang="0">
                <a:pos x="182" y="95"/>
              </a:cxn>
              <a:cxn ang="0">
                <a:pos x="187" y="103"/>
              </a:cxn>
              <a:cxn ang="0">
                <a:pos x="190" y="105"/>
              </a:cxn>
              <a:cxn ang="0">
                <a:pos x="193" y="93"/>
              </a:cxn>
              <a:cxn ang="0">
                <a:pos x="188" y="92"/>
              </a:cxn>
              <a:cxn ang="0">
                <a:pos x="196" y="77"/>
              </a:cxn>
              <a:cxn ang="0">
                <a:pos x="207" y="86"/>
              </a:cxn>
              <a:cxn ang="0">
                <a:pos x="204" y="79"/>
              </a:cxn>
            </a:cxnLst>
            <a:rect l="0" t="0" r="r" b="b"/>
            <a:pathLst>
              <a:path w="208" h="129">
                <a:moveTo>
                  <a:pt x="204" y="79"/>
                </a:moveTo>
                <a:cubicBezTo>
                  <a:pt x="208" y="59"/>
                  <a:pt x="208" y="59"/>
                  <a:pt x="208" y="59"/>
                </a:cubicBezTo>
                <a:cubicBezTo>
                  <a:pt x="203" y="55"/>
                  <a:pt x="203" y="55"/>
                  <a:pt x="203" y="55"/>
                </a:cubicBezTo>
                <a:cubicBezTo>
                  <a:pt x="203" y="55"/>
                  <a:pt x="197" y="62"/>
                  <a:pt x="194" y="63"/>
                </a:cubicBezTo>
                <a:cubicBezTo>
                  <a:pt x="191" y="65"/>
                  <a:pt x="184" y="60"/>
                  <a:pt x="184" y="60"/>
                </a:cubicBezTo>
                <a:cubicBezTo>
                  <a:pt x="184" y="60"/>
                  <a:pt x="180" y="61"/>
                  <a:pt x="179" y="59"/>
                </a:cubicBezTo>
                <a:cubicBezTo>
                  <a:pt x="178" y="58"/>
                  <a:pt x="180" y="52"/>
                  <a:pt x="180" y="52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64" y="49"/>
                  <a:pt x="162" y="48"/>
                  <a:pt x="160" y="46"/>
                </a:cubicBezTo>
                <a:cubicBezTo>
                  <a:pt x="158" y="43"/>
                  <a:pt x="162" y="39"/>
                  <a:pt x="162" y="39"/>
                </a:cubicBezTo>
                <a:cubicBezTo>
                  <a:pt x="162" y="39"/>
                  <a:pt x="172" y="29"/>
                  <a:pt x="172" y="26"/>
                </a:cubicBezTo>
                <a:cubicBezTo>
                  <a:pt x="172" y="18"/>
                  <a:pt x="172" y="18"/>
                  <a:pt x="172" y="18"/>
                </a:cubicBezTo>
                <a:cubicBezTo>
                  <a:pt x="165" y="17"/>
                  <a:pt x="165" y="14"/>
                  <a:pt x="158" y="12"/>
                </a:cubicBezTo>
                <a:cubicBezTo>
                  <a:pt x="155" y="11"/>
                  <a:pt x="151" y="10"/>
                  <a:pt x="148" y="9"/>
                </a:cubicBezTo>
                <a:cubicBezTo>
                  <a:pt x="145" y="8"/>
                  <a:pt x="141" y="11"/>
                  <a:pt x="140" y="11"/>
                </a:cubicBezTo>
                <a:cubicBezTo>
                  <a:pt x="138" y="10"/>
                  <a:pt x="137" y="7"/>
                  <a:pt x="135" y="4"/>
                </a:cubicBezTo>
                <a:cubicBezTo>
                  <a:pt x="135" y="5"/>
                  <a:pt x="135" y="8"/>
                  <a:pt x="134" y="9"/>
                </a:cubicBezTo>
                <a:cubicBezTo>
                  <a:pt x="132" y="5"/>
                  <a:pt x="131" y="0"/>
                  <a:pt x="128" y="2"/>
                </a:cubicBezTo>
                <a:cubicBezTo>
                  <a:pt x="127" y="0"/>
                  <a:pt x="125" y="1"/>
                  <a:pt x="125" y="1"/>
                </a:cubicBezTo>
                <a:cubicBezTo>
                  <a:pt x="123" y="2"/>
                  <a:pt x="117" y="4"/>
                  <a:pt x="118" y="8"/>
                </a:cubicBezTo>
                <a:cubicBezTo>
                  <a:pt x="118" y="11"/>
                  <a:pt x="120" y="9"/>
                  <a:pt x="122" y="10"/>
                </a:cubicBezTo>
                <a:cubicBezTo>
                  <a:pt x="123" y="11"/>
                  <a:pt x="132" y="9"/>
                  <a:pt x="125" y="14"/>
                </a:cubicBezTo>
                <a:cubicBezTo>
                  <a:pt x="124" y="11"/>
                  <a:pt x="122" y="12"/>
                  <a:pt x="122" y="15"/>
                </a:cubicBezTo>
                <a:cubicBezTo>
                  <a:pt x="116" y="17"/>
                  <a:pt x="115" y="13"/>
                  <a:pt x="112" y="13"/>
                </a:cubicBezTo>
                <a:cubicBezTo>
                  <a:pt x="107" y="12"/>
                  <a:pt x="105" y="18"/>
                  <a:pt x="101" y="16"/>
                </a:cubicBezTo>
                <a:cubicBezTo>
                  <a:pt x="91" y="12"/>
                  <a:pt x="86" y="18"/>
                  <a:pt x="83" y="15"/>
                </a:cubicBezTo>
                <a:cubicBezTo>
                  <a:pt x="83" y="14"/>
                  <a:pt x="84" y="14"/>
                  <a:pt x="85" y="14"/>
                </a:cubicBezTo>
                <a:cubicBezTo>
                  <a:pt x="84" y="14"/>
                  <a:pt x="82" y="13"/>
                  <a:pt x="81" y="13"/>
                </a:cubicBezTo>
                <a:cubicBezTo>
                  <a:pt x="80" y="12"/>
                  <a:pt x="80" y="12"/>
                  <a:pt x="80" y="11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9"/>
                  <a:pt x="65" y="24"/>
                  <a:pt x="61" y="24"/>
                </a:cubicBezTo>
                <a:cubicBezTo>
                  <a:pt x="57" y="23"/>
                  <a:pt x="58" y="16"/>
                  <a:pt x="52" y="16"/>
                </a:cubicBezTo>
                <a:cubicBezTo>
                  <a:pt x="48" y="15"/>
                  <a:pt x="46" y="27"/>
                  <a:pt x="46" y="27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39" y="44"/>
                  <a:pt x="35" y="47"/>
                </a:cubicBezTo>
                <a:cubicBezTo>
                  <a:pt x="32" y="50"/>
                  <a:pt x="28" y="49"/>
                  <a:pt x="25" y="51"/>
                </a:cubicBezTo>
                <a:cubicBezTo>
                  <a:pt x="23" y="52"/>
                  <a:pt x="26" y="58"/>
                  <a:pt x="24" y="64"/>
                </a:cubicBezTo>
                <a:cubicBezTo>
                  <a:pt x="22" y="70"/>
                  <a:pt x="11" y="73"/>
                  <a:pt x="7" y="79"/>
                </a:cubicBezTo>
                <a:cubicBezTo>
                  <a:pt x="2" y="87"/>
                  <a:pt x="9" y="90"/>
                  <a:pt x="9" y="90"/>
                </a:cubicBezTo>
                <a:cubicBezTo>
                  <a:pt x="4" y="97"/>
                  <a:pt x="4" y="97"/>
                  <a:pt x="4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1" y="103"/>
                  <a:pt x="1" y="103"/>
                  <a:pt x="1" y="103"/>
                </a:cubicBezTo>
                <a:cubicBezTo>
                  <a:pt x="8" y="103"/>
                  <a:pt x="8" y="103"/>
                  <a:pt x="8" y="103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6"/>
                  <a:pt x="12" y="95"/>
                  <a:pt x="12" y="93"/>
                </a:cubicBezTo>
                <a:cubicBezTo>
                  <a:pt x="12" y="90"/>
                  <a:pt x="17" y="84"/>
                  <a:pt x="26" y="83"/>
                </a:cubicBezTo>
                <a:cubicBezTo>
                  <a:pt x="34" y="82"/>
                  <a:pt x="40" y="87"/>
                  <a:pt x="40" y="87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42" y="94"/>
                  <a:pt x="41" y="98"/>
                </a:cubicBezTo>
                <a:cubicBezTo>
                  <a:pt x="40" y="103"/>
                  <a:pt x="37" y="107"/>
                  <a:pt x="37" y="107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42" y="110"/>
                  <a:pt x="42" y="110"/>
                  <a:pt x="42" y="110"/>
                </a:cubicBezTo>
                <a:cubicBezTo>
                  <a:pt x="42" y="110"/>
                  <a:pt x="48" y="112"/>
                  <a:pt x="48" y="120"/>
                </a:cubicBezTo>
                <a:cubicBezTo>
                  <a:pt x="48" y="122"/>
                  <a:pt x="48" y="122"/>
                  <a:pt x="48" y="122"/>
                </a:cubicBezTo>
                <a:cubicBezTo>
                  <a:pt x="48" y="123"/>
                  <a:pt x="50" y="124"/>
                  <a:pt x="52" y="124"/>
                </a:cubicBezTo>
                <a:cubicBezTo>
                  <a:pt x="57" y="123"/>
                  <a:pt x="57" y="120"/>
                  <a:pt x="58" y="120"/>
                </a:cubicBezTo>
                <a:cubicBezTo>
                  <a:pt x="60" y="121"/>
                  <a:pt x="61" y="122"/>
                  <a:pt x="64" y="121"/>
                </a:cubicBezTo>
                <a:cubicBezTo>
                  <a:pt x="67" y="121"/>
                  <a:pt x="68" y="116"/>
                  <a:pt x="71" y="116"/>
                </a:cubicBezTo>
                <a:cubicBezTo>
                  <a:pt x="72" y="116"/>
                  <a:pt x="79" y="122"/>
                  <a:pt x="82" y="122"/>
                </a:cubicBezTo>
                <a:cubicBezTo>
                  <a:pt x="86" y="122"/>
                  <a:pt x="85" y="118"/>
                  <a:pt x="86" y="118"/>
                </a:cubicBezTo>
                <a:cubicBezTo>
                  <a:pt x="88" y="118"/>
                  <a:pt x="91" y="118"/>
                  <a:pt x="92" y="116"/>
                </a:cubicBezTo>
                <a:cubicBezTo>
                  <a:pt x="93" y="115"/>
                  <a:pt x="92" y="112"/>
                  <a:pt x="94" y="111"/>
                </a:cubicBezTo>
                <a:cubicBezTo>
                  <a:pt x="97" y="110"/>
                  <a:pt x="100" y="107"/>
                  <a:pt x="100" y="107"/>
                </a:cubicBezTo>
                <a:cubicBezTo>
                  <a:pt x="97" y="99"/>
                  <a:pt x="97" y="99"/>
                  <a:pt x="97" y="99"/>
                </a:cubicBezTo>
                <a:cubicBezTo>
                  <a:pt x="99" y="96"/>
                  <a:pt x="99" y="96"/>
                  <a:pt x="99" y="96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6" y="90"/>
                  <a:pt x="116" y="90"/>
                  <a:pt x="116" y="90"/>
                </a:cubicBezTo>
                <a:cubicBezTo>
                  <a:pt x="116" y="90"/>
                  <a:pt x="110" y="96"/>
                  <a:pt x="112" y="99"/>
                </a:cubicBezTo>
                <a:cubicBezTo>
                  <a:pt x="114" y="103"/>
                  <a:pt x="118" y="104"/>
                  <a:pt x="118" y="105"/>
                </a:cubicBezTo>
                <a:cubicBezTo>
                  <a:pt x="118" y="106"/>
                  <a:pt x="117" y="108"/>
                  <a:pt x="121" y="110"/>
                </a:cubicBezTo>
                <a:cubicBezTo>
                  <a:pt x="124" y="112"/>
                  <a:pt x="129" y="111"/>
                  <a:pt x="129" y="111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29" y="116"/>
                  <a:pt x="129" y="116"/>
                  <a:pt x="129" y="116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35" y="128"/>
                  <a:pt x="135" y="128"/>
                  <a:pt x="135" y="128"/>
                </a:cubicBezTo>
                <a:cubicBezTo>
                  <a:pt x="139" y="129"/>
                  <a:pt x="139" y="129"/>
                  <a:pt x="139" y="129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37" y="118"/>
                  <a:pt x="137" y="118"/>
                  <a:pt x="137" y="118"/>
                </a:cubicBezTo>
                <a:cubicBezTo>
                  <a:pt x="141" y="114"/>
                  <a:pt x="141" y="114"/>
                  <a:pt x="141" y="114"/>
                </a:cubicBezTo>
                <a:cubicBezTo>
                  <a:pt x="142" y="111"/>
                  <a:pt x="142" y="111"/>
                  <a:pt x="142" y="111"/>
                </a:cubicBezTo>
                <a:cubicBezTo>
                  <a:pt x="142" y="111"/>
                  <a:pt x="148" y="107"/>
                  <a:pt x="150" y="102"/>
                </a:cubicBezTo>
                <a:cubicBezTo>
                  <a:pt x="153" y="96"/>
                  <a:pt x="153" y="93"/>
                  <a:pt x="153" y="93"/>
                </a:cubicBezTo>
                <a:cubicBezTo>
                  <a:pt x="150" y="91"/>
                  <a:pt x="150" y="91"/>
                  <a:pt x="150" y="91"/>
                </a:cubicBezTo>
                <a:cubicBezTo>
                  <a:pt x="153" y="86"/>
                  <a:pt x="153" y="86"/>
                  <a:pt x="153" y="86"/>
                </a:cubicBezTo>
                <a:cubicBezTo>
                  <a:pt x="157" y="88"/>
                  <a:pt x="157" y="88"/>
                  <a:pt x="157" y="88"/>
                </a:cubicBezTo>
                <a:cubicBezTo>
                  <a:pt x="160" y="86"/>
                  <a:pt x="160" y="86"/>
                  <a:pt x="160" y="86"/>
                </a:cubicBezTo>
                <a:cubicBezTo>
                  <a:pt x="160" y="86"/>
                  <a:pt x="159" y="96"/>
                  <a:pt x="164" y="99"/>
                </a:cubicBezTo>
                <a:cubicBezTo>
                  <a:pt x="170" y="102"/>
                  <a:pt x="173" y="97"/>
                  <a:pt x="173" y="97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4" y="99"/>
                  <a:pt x="184" y="99"/>
                  <a:pt x="184" y="99"/>
                </a:cubicBezTo>
                <a:cubicBezTo>
                  <a:pt x="187" y="103"/>
                  <a:pt x="187" y="103"/>
                  <a:pt x="187" y="103"/>
                </a:cubicBezTo>
                <a:cubicBezTo>
                  <a:pt x="188" y="105"/>
                  <a:pt x="188" y="105"/>
                  <a:pt x="188" y="105"/>
                </a:cubicBezTo>
                <a:cubicBezTo>
                  <a:pt x="190" y="105"/>
                  <a:pt x="190" y="105"/>
                  <a:pt x="190" y="105"/>
                </a:cubicBezTo>
                <a:cubicBezTo>
                  <a:pt x="190" y="98"/>
                  <a:pt x="190" y="98"/>
                  <a:pt x="190" y="98"/>
                </a:cubicBezTo>
                <a:cubicBezTo>
                  <a:pt x="193" y="93"/>
                  <a:pt x="193" y="93"/>
                  <a:pt x="193" y="93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88" y="92"/>
                  <a:pt x="188" y="92"/>
                  <a:pt x="188" y="92"/>
                </a:cubicBezTo>
                <a:cubicBezTo>
                  <a:pt x="188" y="92"/>
                  <a:pt x="182" y="88"/>
                  <a:pt x="188" y="82"/>
                </a:cubicBezTo>
                <a:cubicBezTo>
                  <a:pt x="194" y="76"/>
                  <a:pt x="196" y="77"/>
                  <a:pt x="196" y="77"/>
                </a:cubicBezTo>
                <a:cubicBezTo>
                  <a:pt x="197" y="83"/>
                  <a:pt x="197" y="83"/>
                  <a:pt x="197" y="83"/>
                </a:cubicBezTo>
                <a:cubicBezTo>
                  <a:pt x="207" y="86"/>
                  <a:pt x="207" y="86"/>
                  <a:pt x="207" y="86"/>
                </a:cubicBezTo>
                <a:cubicBezTo>
                  <a:pt x="207" y="79"/>
                  <a:pt x="207" y="79"/>
                  <a:pt x="207" y="79"/>
                </a:cubicBezTo>
                <a:lnTo>
                  <a:pt x="204" y="79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07" name="Freeform 130" descr="© INSCALE GmbH, 18.06.2010"/>
          <p:cNvSpPr>
            <a:spLocks noEditPoints="1"/>
          </p:cNvSpPr>
          <p:nvPr/>
        </p:nvSpPr>
        <p:spPr bwMode="auto">
          <a:xfrm>
            <a:off x="2305360" y="4002290"/>
            <a:ext cx="379289" cy="398020"/>
          </a:xfrm>
          <a:custGeom>
            <a:avLst/>
            <a:gdLst/>
            <a:ahLst/>
            <a:cxnLst>
              <a:cxn ang="0">
                <a:pos x="154" y="5"/>
              </a:cxn>
              <a:cxn ang="0">
                <a:pos x="131" y="10"/>
              </a:cxn>
              <a:cxn ang="0">
                <a:pos x="96" y="34"/>
              </a:cxn>
              <a:cxn ang="0">
                <a:pos x="105" y="45"/>
              </a:cxn>
              <a:cxn ang="0">
                <a:pos x="104" y="55"/>
              </a:cxn>
              <a:cxn ang="0">
                <a:pos x="101" y="57"/>
              </a:cxn>
              <a:cxn ang="0">
                <a:pos x="83" y="73"/>
              </a:cxn>
              <a:cxn ang="0">
                <a:pos x="99" y="72"/>
              </a:cxn>
              <a:cxn ang="0">
                <a:pos x="109" y="72"/>
              </a:cxn>
              <a:cxn ang="0">
                <a:pos x="76" y="71"/>
              </a:cxn>
              <a:cxn ang="0">
                <a:pos x="82" y="64"/>
              </a:cxn>
              <a:cxn ang="0">
                <a:pos x="84" y="44"/>
              </a:cxn>
              <a:cxn ang="0">
                <a:pos x="67" y="32"/>
              </a:cxn>
              <a:cxn ang="0">
                <a:pos x="47" y="101"/>
              </a:cxn>
              <a:cxn ang="0">
                <a:pos x="33" y="94"/>
              </a:cxn>
              <a:cxn ang="0">
                <a:pos x="61" y="109"/>
              </a:cxn>
              <a:cxn ang="0">
                <a:pos x="48" y="113"/>
              </a:cxn>
              <a:cxn ang="0">
                <a:pos x="40" y="119"/>
              </a:cxn>
              <a:cxn ang="0">
                <a:pos x="32" y="119"/>
              </a:cxn>
              <a:cxn ang="0">
                <a:pos x="40" y="126"/>
              </a:cxn>
              <a:cxn ang="0">
                <a:pos x="19" y="121"/>
              </a:cxn>
              <a:cxn ang="0">
                <a:pos x="10" y="124"/>
              </a:cxn>
              <a:cxn ang="0">
                <a:pos x="26" y="127"/>
              </a:cxn>
              <a:cxn ang="0">
                <a:pos x="33" y="135"/>
              </a:cxn>
              <a:cxn ang="0">
                <a:pos x="23" y="133"/>
              </a:cxn>
              <a:cxn ang="0">
                <a:pos x="2" y="129"/>
              </a:cxn>
              <a:cxn ang="0">
                <a:pos x="7" y="139"/>
              </a:cxn>
              <a:cxn ang="0">
                <a:pos x="22" y="143"/>
              </a:cxn>
              <a:cxn ang="0">
                <a:pos x="46" y="135"/>
              </a:cxn>
              <a:cxn ang="0">
                <a:pos x="54" y="131"/>
              </a:cxn>
              <a:cxn ang="0">
                <a:pos x="67" y="134"/>
              </a:cxn>
              <a:cxn ang="0">
                <a:pos x="76" y="138"/>
              </a:cxn>
              <a:cxn ang="0">
                <a:pos x="92" y="145"/>
              </a:cxn>
              <a:cxn ang="0">
                <a:pos x="99" y="159"/>
              </a:cxn>
              <a:cxn ang="0">
                <a:pos x="93" y="170"/>
              </a:cxn>
              <a:cxn ang="0">
                <a:pos x="110" y="175"/>
              </a:cxn>
              <a:cxn ang="0">
                <a:pos x="106" y="161"/>
              </a:cxn>
              <a:cxn ang="0">
                <a:pos x="118" y="149"/>
              </a:cxn>
              <a:cxn ang="0">
                <a:pos x="119" y="124"/>
              </a:cxn>
              <a:cxn ang="0">
                <a:pos x="120" y="106"/>
              </a:cxn>
              <a:cxn ang="0">
                <a:pos x="131" y="104"/>
              </a:cxn>
              <a:cxn ang="0">
                <a:pos x="150" y="88"/>
              </a:cxn>
              <a:cxn ang="0">
                <a:pos x="147" y="58"/>
              </a:cxn>
              <a:cxn ang="0">
                <a:pos x="166" y="29"/>
              </a:cxn>
              <a:cxn ang="0">
                <a:pos x="76" y="17"/>
              </a:cxn>
              <a:cxn ang="0">
                <a:pos x="70" y="29"/>
              </a:cxn>
              <a:cxn ang="0">
                <a:pos x="27" y="115"/>
              </a:cxn>
              <a:cxn ang="0">
                <a:pos x="31" y="112"/>
              </a:cxn>
              <a:cxn ang="0">
                <a:pos x="22" y="110"/>
              </a:cxn>
              <a:cxn ang="0">
                <a:pos x="24" y="116"/>
              </a:cxn>
              <a:cxn ang="0">
                <a:pos x="18" y="118"/>
              </a:cxn>
              <a:cxn ang="0">
                <a:pos x="32" y="106"/>
              </a:cxn>
              <a:cxn ang="0">
                <a:pos x="45" y="112"/>
              </a:cxn>
              <a:cxn ang="0">
                <a:pos x="27" y="105"/>
              </a:cxn>
              <a:cxn ang="0">
                <a:pos x="82" y="13"/>
              </a:cxn>
              <a:cxn ang="0">
                <a:pos x="99" y="7"/>
              </a:cxn>
              <a:cxn ang="0">
                <a:pos x="98" y="3"/>
              </a:cxn>
              <a:cxn ang="0">
                <a:pos x="90" y="9"/>
              </a:cxn>
              <a:cxn ang="0">
                <a:pos x="109" y="3"/>
              </a:cxn>
              <a:cxn ang="0">
                <a:pos x="135" y="0"/>
              </a:cxn>
              <a:cxn ang="0">
                <a:pos x="136" y="2"/>
              </a:cxn>
            </a:cxnLst>
            <a:rect l="0" t="0" r="r" b="b"/>
            <a:pathLst>
              <a:path w="168" h="177">
                <a:moveTo>
                  <a:pt x="168" y="18"/>
                </a:moveTo>
                <a:cubicBezTo>
                  <a:pt x="164" y="17"/>
                  <a:pt x="160" y="15"/>
                  <a:pt x="159" y="14"/>
                </a:cubicBezTo>
                <a:cubicBezTo>
                  <a:pt x="155" y="12"/>
                  <a:pt x="155" y="7"/>
                  <a:pt x="154" y="5"/>
                </a:cubicBezTo>
                <a:cubicBezTo>
                  <a:pt x="153" y="3"/>
                  <a:pt x="149" y="7"/>
                  <a:pt x="149" y="7"/>
                </a:cubicBezTo>
                <a:cubicBezTo>
                  <a:pt x="130" y="8"/>
                  <a:pt x="130" y="8"/>
                  <a:pt x="130" y="8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28" y="10"/>
                  <a:pt x="127" y="8"/>
                </a:cubicBezTo>
                <a:cubicBezTo>
                  <a:pt x="125" y="6"/>
                  <a:pt x="108" y="11"/>
                  <a:pt x="102" y="14"/>
                </a:cubicBezTo>
                <a:cubicBezTo>
                  <a:pt x="96" y="16"/>
                  <a:pt x="95" y="29"/>
                  <a:pt x="96" y="34"/>
                </a:cubicBezTo>
                <a:cubicBezTo>
                  <a:pt x="96" y="40"/>
                  <a:pt x="95" y="39"/>
                  <a:pt x="95" y="39"/>
                </a:cubicBezTo>
                <a:cubicBezTo>
                  <a:pt x="95" y="39"/>
                  <a:pt x="96" y="40"/>
                  <a:pt x="99" y="41"/>
                </a:cubicBezTo>
                <a:cubicBezTo>
                  <a:pt x="102" y="43"/>
                  <a:pt x="105" y="45"/>
                  <a:pt x="105" y="45"/>
                </a:cubicBezTo>
                <a:cubicBezTo>
                  <a:pt x="105" y="45"/>
                  <a:pt x="101" y="47"/>
                  <a:pt x="101" y="48"/>
                </a:cubicBezTo>
                <a:cubicBezTo>
                  <a:pt x="101" y="50"/>
                  <a:pt x="104" y="50"/>
                  <a:pt x="104" y="50"/>
                </a:cubicBezTo>
                <a:cubicBezTo>
                  <a:pt x="104" y="50"/>
                  <a:pt x="101" y="54"/>
                  <a:pt x="104" y="55"/>
                </a:cubicBezTo>
                <a:cubicBezTo>
                  <a:pt x="109" y="56"/>
                  <a:pt x="113" y="57"/>
                  <a:pt x="113" y="57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12" y="59"/>
                  <a:pt x="105" y="57"/>
                  <a:pt x="101" y="57"/>
                </a:cubicBezTo>
                <a:cubicBezTo>
                  <a:pt x="98" y="57"/>
                  <a:pt x="94" y="62"/>
                  <a:pt x="90" y="64"/>
                </a:cubicBezTo>
                <a:cubicBezTo>
                  <a:pt x="87" y="66"/>
                  <a:pt x="79" y="70"/>
                  <a:pt x="79" y="70"/>
                </a:cubicBezTo>
                <a:cubicBezTo>
                  <a:pt x="79" y="70"/>
                  <a:pt x="81" y="73"/>
                  <a:pt x="83" y="73"/>
                </a:cubicBezTo>
                <a:cubicBezTo>
                  <a:pt x="87" y="73"/>
                  <a:pt x="87" y="73"/>
                  <a:pt x="87" y="73"/>
                </a:cubicBezTo>
                <a:cubicBezTo>
                  <a:pt x="87" y="73"/>
                  <a:pt x="94" y="77"/>
                  <a:pt x="96" y="76"/>
                </a:cubicBezTo>
                <a:cubicBezTo>
                  <a:pt x="99" y="74"/>
                  <a:pt x="99" y="72"/>
                  <a:pt x="99" y="72"/>
                </a:cubicBezTo>
                <a:cubicBezTo>
                  <a:pt x="99" y="72"/>
                  <a:pt x="106" y="69"/>
                  <a:pt x="108" y="66"/>
                </a:cubicBezTo>
                <a:cubicBezTo>
                  <a:pt x="109" y="65"/>
                  <a:pt x="111" y="65"/>
                  <a:pt x="112" y="65"/>
                </a:cubicBezTo>
                <a:cubicBezTo>
                  <a:pt x="113" y="66"/>
                  <a:pt x="109" y="72"/>
                  <a:pt x="109" y="72"/>
                </a:cubicBezTo>
                <a:cubicBezTo>
                  <a:pt x="96" y="78"/>
                  <a:pt x="96" y="78"/>
                  <a:pt x="96" y="78"/>
                </a:cubicBezTo>
                <a:cubicBezTo>
                  <a:pt x="86" y="77"/>
                  <a:pt x="86" y="77"/>
                  <a:pt x="86" y="77"/>
                </a:cubicBezTo>
                <a:cubicBezTo>
                  <a:pt x="76" y="71"/>
                  <a:pt x="76" y="71"/>
                  <a:pt x="76" y="71"/>
                </a:cubicBezTo>
                <a:cubicBezTo>
                  <a:pt x="73" y="69"/>
                  <a:pt x="73" y="69"/>
                  <a:pt x="73" y="69"/>
                </a:cubicBezTo>
                <a:cubicBezTo>
                  <a:pt x="80" y="68"/>
                  <a:pt x="80" y="68"/>
                  <a:pt x="80" y="68"/>
                </a:cubicBezTo>
                <a:cubicBezTo>
                  <a:pt x="82" y="64"/>
                  <a:pt x="82" y="64"/>
                  <a:pt x="82" y="64"/>
                </a:cubicBezTo>
                <a:cubicBezTo>
                  <a:pt x="82" y="64"/>
                  <a:pt x="79" y="55"/>
                  <a:pt x="79" y="53"/>
                </a:cubicBezTo>
                <a:cubicBezTo>
                  <a:pt x="78" y="50"/>
                  <a:pt x="85" y="54"/>
                  <a:pt x="88" y="50"/>
                </a:cubicBezTo>
                <a:cubicBezTo>
                  <a:pt x="90" y="48"/>
                  <a:pt x="87" y="45"/>
                  <a:pt x="84" y="44"/>
                </a:cubicBezTo>
                <a:cubicBezTo>
                  <a:pt x="80" y="43"/>
                  <a:pt x="82" y="33"/>
                  <a:pt x="78" y="33"/>
                </a:cubicBezTo>
                <a:cubicBezTo>
                  <a:pt x="74" y="32"/>
                  <a:pt x="77" y="35"/>
                  <a:pt x="73" y="34"/>
                </a:cubicBezTo>
                <a:cubicBezTo>
                  <a:pt x="71" y="33"/>
                  <a:pt x="69" y="30"/>
                  <a:pt x="67" y="32"/>
                </a:cubicBezTo>
                <a:cubicBezTo>
                  <a:pt x="65" y="33"/>
                  <a:pt x="60" y="63"/>
                  <a:pt x="56" y="70"/>
                </a:cubicBezTo>
                <a:cubicBezTo>
                  <a:pt x="53" y="76"/>
                  <a:pt x="37" y="91"/>
                  <a:pt x="37" y="9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7" y="104"/>
                  <a:pt x="40" y="97"/>
                  <a:pt x="39" y="97"/>
                </a:cubicBezTo>
                <a:cubicBezTo>
                  <a:pt x="37" y="96"/>
                  <a:pt x="35" y="94"/>
                  <a:pt x="33" y="94"/>
                </a:cubicBezTo>
                <a:cubicBezTo>
                  <a:pt x="32" y="94"/>
                  <a:pt x="34" y="101"/>
                  <a:pt x="34" y="101"/>
                </a:cubicBezTo>
                <a:cubicBezTo>
                  <a:pt x="34" y="101"/>
                  <a:pt x="50" y="112"/>
                  <a:pt x="51" y="112"/>
                </a:cubicBezTo>
                <a:cubicBezTo>
                  <a:pt x="53" y="112"/>
                  <a:pt x="56" y="110"/>
                  <a:pt x="61" y="109"/>
                </a:cubicBezTo>
                <a:cubicBezTo>
                  <a:pt x="65" y="109"/>
                  <a:pt x="64" y="112"/>
                  <a:pt x="62" y="112"/>
                </a:cubicBezTo>
                <a:cubicBezTo>
                  <a:pt x="60" y="112"/>
                  <a:pt x="52" y="115"/>
                  <a:pt x="52" y="115"/>
                </a:cubicBezTo>
                <a:cubicBezTo>
                  <a:pt x="52" y="115"/>
                  <a:pt x="50" y="113"/>
                  <a:pt x="48" y="113"/>
                </a:cubicBezTo>
                <a:cubicBezTo>
                  <a:pt x="45" y="113"/>
                  <a:pt x="43" y="116"/>
                  <a:pt x="43" y="116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40" y="119"/>
                  <a:pt x="35" y="117"/>
                  <a:pt x="34" y="117"/>
                </a:cubicBezTo>
                <a:cubicBezTo>
                  <a:pt x="32" y="116"/>
                  <a:pt x="29" y="119"/>
                  <a:pt x="29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3" y="120"/>
                  <a:pt x="33" y="120"/>
                  <a:pt x="33" y="120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5" y="126"/>
                  <a:pt x="31" y="122"/>
                  <a:pt x="27" y="121"/>
                </a:cubicBezTo>
                <a:cubicBezTo>
                  <a:pt x="19" y="121"/>
                  <a:pt x="19" y="121"/>
                  <a:pt x="19" y="121"/>
                </a:cubicBezTo>
                <a:cubicBezTo>
                  <a:pt x="19" y="121"/>
                  <a:pt x="17" y="120"/>
                  <a:pt x="15" y="118"/>
                </a:cubicBezTo>
                <a:cubicBezTo>
                  <a:pt x="14" y="117"/>
                  <a:pt x="7" y="119"/>
                  <a:pt x="7" y="119"/>
                </a:cubicBezTo>
                <a:cubicBezTo>
                  <a:pt x="7" y="119"/>
                  <a:pt x="7" y="122"/>
                  <a:pt x="10" y="124"/>
                </a:cubicBezTo>
                <a:cubicBezTo>
                  <a:pt x="13" y="126"/>
                  <a:pt x="17" y="125"/>
                  <a:pt x="17" y="125"/>
                </a:cubicBezTo>
                <a:cubicBezTo>
                  <a:pt x="17" y="125"/>
                  <a:pt x="17" y="128"/>
                  <a:pt x="19" y="129"/>
                </a:cubicBezTo>
                <a:cubicBezTo>
                  <a:pt x="22" y="131"/>
                  <a:pt x="26" y="127"/>
                  <a:pt x="26" y="127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9" y="127"/>
                  <a:pt x="35" y="131"/>
                  <a:pt x="38" y="132"/>
                </a:cubicBezTo>
                <a:cubicBezTo>
                  <a:pt x="41" y="132"/>
                  <a:pt x="33" y="135"/>
                  <a:pt x="33" y="135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31" y="134"/>
                  <a:pt x="30" y="131"/>
                  <a:pt x="28" y="131"/>
                </a:cubicBezTo>
                <a:cubicBezTo>
                  <a:pt x="26" y="129"/>
                  <a:pt x="23" y="133"/>
                  <a:pt x="23" y="133"/>
                </a:cubicBezTo>
                <a:cubicBezTo>
                  <a:pt x="23" y="133"/>
                  <a:pt x="19" y="133"/>
                  <a:pt x="16" y="132"/>
                </a:cubicBezTo>
                <a:cubicBezTo>
                  <a:pt x="14" y="132"/>
                  <a:pt x="11" y="127"/>
                  <a:pt x="8" y="127"/>
                </a:cubicBezTo>
                <a:cubicBezTo>
                  <a:pt x="7" y="127"/>
                  <a:pt x="2" y="129"/>
                  <a:pt x="2" y="129"/>
                </a:cubicBezTo>
                <a:cubicBezTo>
                  <a:pt x="2" y="129"/>
                  <a:pt x="1" y="133"/>
                  <a:pt x="0" y="134"/>
                </a:cubicBezTo>
                <a:cubicBezTo>
                  <a:pt x="0" y="135"/>
                  <a:pt x="1" y="138"/>
                  <a:pt x="1" y="138"/>
                </a:cubicBezTo>
                <a:cubicBezTo>
                  <a:pt x="7" y="139"/>
                  <a:pt x="7" y="139"/>
                  <a:pt x="7" y="139"/>
                </a:cubicBezTo>
                <a:cubicBezTo>
                  <a:pt x="8" y="135"/>
                  <a:pt x="8" y="135"/>
                  <a:pt x="8" y="135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8"/>
                  <a:pt x="15" y="143"/>
                  <a:pt x="22" y="143"/>
                </a:cubicBezTo>
                <a:cubicBezTo>
                  <a:pt x="29" y="144"/>
                  <a:pt x="39" y="134"/>
                  <a:pt x="39" y="134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5"/>
                  <a:pt x="46" y="135"/>
                  <a:pt x="46" y="135"/>
                </a:cubicBezTo>
                <a:cubicBezTo>
                  <a:pt x="46" y="135"/>
                  <a:pt x="44" y="129"/>
                  <a:pt x="48" y="128"/>
                </a:cubicBezTo>
                <a:cubicBezTo>
                  <a:pt x="51" y="126"/>
                  <a:pt x="51" y="131"/>
                  <a:pt x="51" y="131"/>
                </a:cubicBezTo>
                <a:cubicBezTo>
                  <a:pt x="54" y="131"/>
                  <a:pt x="54" y="131"/>
                  <a:pt x="54" y="131"/>
                </a:cubicBezTo>
                <a:cubicBezTo>
                  <a:pt x="54" y="131"/>
                  <a:pt x="59" y="127"/>
                  <a:pt x="63" y="127"/>
                </a:cubicBezTo>
                <a:cubicBezTo>
                  <a:pt x="66" y="127"/>
                  <a:pt x="62" y="134"/>
                  <a:pt x="62" y="134"/>
                </a:cubicBezTo>
                <a:cubicBezTo>
                  <a:pt x="67" y="134"/>
                  <a:pt x="67" y="134"/>
                  <a:pt x="67" y="134"/>
                </a:cubicBezTo>
                <a:cubicBezTo>
                  <a:pt x="67" y="134"/>
                  <a:pt x="69" y="128"/>
                  <a:pt x="72" y="129"/>
                </a:cubicBezTo>
                <a:cubicBezTo>
                  <a:pt x="74" y="131"/>
                  <a:pt x="71" y="136"/>
                  <a:pt x="71" y="136"/>
                </a:cubicBezTo>
                <a:cubicBezTo>
                  <a:pt x="76" y="138"/>
                  <a:pt x="76" y="138"/>
                  <a:pt x="76" y="138"/>
                </a:cubicBezTo>
                <a:cubicBezTo>
                  <a:pt x="76" y="138"/>
                  <a:pt x="77" y="143"/>
                  <a:pt x="80" y="143"/>
                </a:cubicBezTo>
                <a:cubicBezTo>
                  <a:pt x="83" y="144"/>
                  <a:pt x="86" y="141"/>
                  <a:pt x="89" y="142"/>
                </a:cubicBezTo>
                <a:cubicBezTo>
                  <a:pt x="93" y="142"/>
                  <a:pt x="92" y="145"/>
                  <a:pt x="92" y="145"/>
                </a:cubicBezTo>
                <a:cubicBezTo>
                  <a:pt x="96" y="150"/>
                  <a:pt x="96" y="150"/>
                  <a:pt x="96" y="150"/>
                </a:cubicBezTo>
                <a:cubicBezTo>
                  <a:pt x="96" y="150"/>
                  <a:pt x="99" y="150"/>
                  <a:pt x="102" y="153"/>
                </a:cubicBezTo>
                <a:cubicBezTo>
                  <a:pt x="104" y="155"/>
                  <a:pt x="101" y="157"/>
                  <a:pt x="99" y="159"/>
                </a:cubicBezTo>
                <a:cubicBezTo>
                  <a:pt x="98" y="160"/>
                  <a:pt x="99" y="163"/>
                  <a:pt x="99" y="163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4" y="168"/>
                  <a:pt x="93" y="170"/>
                </a:cubicBezTo>
                <a:cubicBezTo>
                  <a:pt x="90" y="173"/>
                  <a:pt x="94" y="174"/>
                  <a:pt x="94" y="174"/>
                </a:cubicBezTo>
                <a:cubicBezTo>
                  <a:pt x="94" y="174"/>
                  <a:pt x="98" y="176"/>
                  <a:pt x="102" y="176"/>
                </a:cubicBezTo>
                <a:cubicBezTo>
                  <a:pt x="105" y="177"/>
                  <a:pt x="109" y="175"/>
                  <a:pt x="110" y="175"/>
                </a:cubicBezTo>
                <a:cubicBezTo>
                  <a:pt x="110" y="174"/>
                  <a:pt x="109" y="173"/>
                  <a:pt x="109" y="173"/>
                </a:cubicBezTo>
                <a:cubicBezTo>
                  <a:pt x="111" y="171"/>
                  <a:pt x="112" y="170"/>
                  <a:pt x="114" y="170"/>
                </a:cubicBezTo>
                <a:cubicBezTo>
                  <a:pt x="113" y="166"/>
                  <a:pt x="113" y="159"/>
                  <a:pt x="106" y="161"/>
                </a:cubicBezTo>
                <a:cubicBezTo>
                  <a:pt x="105" y="159"/>
                  <a:pt x="105" y="156"/>
                  <a:pt x="108" y="155"/>
                </a:cubicBezTo>
                <a:cubicBezTo>
                  <a:pt x="109" y="156"/>
                  <a:pt x="109" y="157"/>
                  <a:pt x="110" y="158"/>
                </a:cubicBezTo>
                <a:cubicBezTo>
                  <a:pt x="111" y="153"/>
                  <a:pt x="117" y="154"/>
                  <a:pt x="118" y="149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3" y="142"/>
                  <a:pt x="121" y="141"/>
                  <a:pt x="121" y="136"/>
                </a:cubicBezTo>
                <a:cubicBezTo>
                  <a:pt x="121" y="132"/>
                  <a:pt x="121" y="127"/>
                  <a:pt x="119" y="124"/>
                </a:cubicBezTo>
                <a:cubicBezTo>
                  <a:pt x="117" y="121"/>
                  <a:pt x="115" y="117"/>
                  <a:pt x="115" y="113"/>
                </a:cubicBezTo>
                <a:cubicBezTo>
                  <a:pt x="115" y="115"/>
                  <a:pt x="112" y="105"/>
                  <a:pt x="112" y="105"/>
                </a:cubicBezTo>
                <a:cubicBezTo>
                  <a:pt x="115" y="105"/>
                  <a:pt x="117" y="104"/>
                  <a:pt x="120" y="106"/>
                </a:cubicBezTo>
                <a:cubicBezTo>
                  <a:pt x="119" y="105"/>
                  <a:pt x="119" y="103"/>
                  <a:pt x="118" y="102"/>
                </a:cubicBezTo>
                <a:cubicBezTo>
                  <a:pt x="122" y="102"/>
                  <a:pt x="128" y="104"/>
                  <a:pt x="131" y="106"/>
                </a:cubicBezTo>
                <a:cubicBezTo>
                  <a:pt x="131" y="104"/>
                  <a:pt x="131" y="104"/>
                  <a:pt x="131" y="104"/>
                </a:cubicBezTo>
                <a:cubicBezTo>
                  <a:pt x="135" y="105"/>
                  <a:pt x="139" y="98"/>
                  <a:pt x="144" y="102"/>
                </a:cubicBezTo>
                <a:cubicBezTo>
                  <a:pt x="146" y="103"/>
                  <a:pt x="150" y="93"/>
                  <a:pt x="142" y="93"/>
                </a:cubicBezTo>
                <a:cubicBezTo>
                  <a:pt x="144" y="90"/>
                  <a:pt x="146" y="88"/>
                  <a:pt x="150" y="88"/>
                </a:cubicBezTo>
                <a:cubicBezTo>
                  <a:pt x="150" y="88"/>
                  <a:pt x="157" y="81"/>
                  <a:pt x="159" y="80"/>
                </a:cubicBezTo>
                <a:cubicBezTo>
                  <a:pt x="154" y="77"/>
                  <a:pt x="161" y="71"/>
                  <a:pt x="155" y="65"/>
                </a:cubicBezTo>
                <a:cubicBezTo>
                  <a:pt x="152" y="72"/>
                  <a:pt x="138" y="62"/>
                  <a:pt x="147" y="58"/>
                </a:cubicBezTo>
                <a:cubicBezTo>
                  <a:pt x="142" y="49"/>
                  <a:pt x="154" y="56"/>
                  <a:pt x="157" y="55"/>
                </a:cubicBezTo>
                <a:cubicBezTo>
                  <a:pt x="162" y="53"/>
                  <a:pt x="159" y="45"/>
                  <a:pt x="162" y="41"/>
                </a:cubicBezTo>
                <a:cubicBezTo>
                  <a:pt x="164" y="38"/>
                  <a:pt x="167" y="33"/>
                  <a:pt x="166" y="29"/>
                </a:cubicBezTo>
                <a:cubicBezTo>
                  <a:pt x="166" y="26"/>
                  <a:pt x="168" y="22"/>
                  <a:pt x="168" y="18"/>
                </a:cubicBezTo>
                <a:close/>
                <a:moveTo>
                  <a:pt x="77" y="26"/>
                </a:moveTo>
                <a:cubicBezTo>
                  <a:pt x="81" y="19"/>
                  <a:pt x="77" y="18"/>
                  <a:pt x="76" y="17"/>
                </a:cubicBezTo>
                <a:cubicBezTo>
                  <a:pt x="74" y="16"/>
                  <a:pt x="72" y="18"/>
                  <a:pt x="72" y="18"/>
                </a:cubicBezTo>
                <a:cubicBezTo>
                  <a:pt x="68" y="26"/>
                  <a:pt x="68" y="26"/>
                  <a:pt x="68" y="26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3" y="30"/>
                  <a:pt x="77" y="26"/>
                </a:cubicBezTo>
                <a:close/>
                <a:moveTo>
                  <a:pt x="22" y="110"/>
                </a:moveTo>
                <a:cubicBezTo>
                  <a:pt x="24" y="111"/>
                  <a:pt x="27" y="115"/>
                  <a:pt x="27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31" y="112"/>
                  <a:pt x="31" y="108"/>
                  <a:pt x="27" y="108"/>
                </a:cubicBezTo>
                <a:cubicBezTo>
                  <a:pt x="22" y="107"/>
                  <a:pt x="18" y="107"/>
                  <a:pt x="18" y="108"/>
                </a:cubicBezTo>
                <a:cubicBezTo>
                  <a:pt x="18" y="110"/>
                  <a:pt x="22" y="110"/>
                  <a:pt x="22" y="110"/>
                </a:cubicBezTo>
                <a:close/>
                <a:moveTo>
                  <a:pt x="23" y="119"/>
                </a:moveTo>
                <a:cubicBezTo>
                  <a:pt x="27" y="119"/>
                  <a:pt x="27" y="119"/>
                  <a:pt x="27" y="119"/>
                </a:cubicBezTo>
                <a:cubicBezTo>
                  <a:pt x="28" y="119"/>
                  <a:pt x="24" y="116"/>
                  <a:pt x="24" y="116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19" y="115"/>
                  <a:pt x="16" y="116"/>
                  <a:pt x="18" y="118"/>
                </a:cubicBezTo>
                <a:cubicBezTo>
                  <a:pt x="21" y="120"/>
                  <a:pt x="22" y="119"/>
                  <a:pt x="23" y="119"/>
                </a:cubicBezTo>
                <a:close/>
                <a:moveTo>
                  <a:pt x="27" y="105"/>
                </a:moveTo>
                <a:cubicBezTo>
                  <a:pt x="29" y="106"/>
                  <a:pt x="32" y="106"/>
                  <a:pt x="32" y="106"/>
                </a:cubicBezTo>
                <a:cubicBezTo>
                  <a:pt x="32" y="106"/>
                  <a:pt x="32" y="108"/>
                  <a:pt x="36" y="110"/>
                </a:cubicBezTo>
                <a:cubicBezTo>
                  <a:pt x="39" y="112"/>
                  <a:pt x="40" y="113"/>
                  <a:pt x="43" y="113"/>
                </a:cubicBezTo>
                <a:cubicBezTo>
                  <a:pt x="45" y="113"/>
                  <a:pt x="45" y="112"/>
                  <a:pt x="45" y="112"/>
                </a:cubicBezTo>
                <a:cubicBezTo>
                  <a:pt x="34" y="103"/>
                  <a:pt x="34" y="103"/>
                  <a:pt x="34" y="103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03"/>
                  <a:pt x="26" y="105"/>
                  <a:pt x="27" y="105"/>
                </a:cubicBezTo>
                <a:close/>
                <a:moveTo>
                  <a:pt x="82" y="13"/>
                </a:moveTo>
                <a:cubicBezTo>
                  <a:pt x="87" y="10"/>
                  <a:pt x="86" y="7"/>
                  <a:pt x="81" y="11"/>
                </a:cubicBezTo>
                <a:cubicBezTo>
                  <a:pt x="77" y="14"/>
                  <a:pt x="82" y="13"/>
                  <a:pt x="82" y="13"/>
                </a:cubicBezTo>
                <a:close/>
                <a:moveTo>
                  <a:pt x="90" y="9"/>
                </a:moveTo>
                <a:cubicBezTo>
                  <a:pt x="93" y="7"/>
                  <a:pt x="93" y="7"/>
                  <a:pt x="93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105" y="2"/>
                  <a:pt x="105" y="2"/>
                  <a:pt x="105" y="2"/>
                </a:cubicBezTo>
                <a:cubicBezTo>
                  <a:pt x="103" y="2"/>
                  <a:pt x="103" y="2"/>
                  <a:pt x="103" y="2"/>
                </a:cubicBezTo>
                <a:cubicBezTo>
                  <a:pt x="98" y="3"/>
                  <a:pt x="98" y="3"/>
                  <a:pt x="98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93" y="3"/>
                  <a:pt x="89" y="5"/>
                  <a:pt x="88" y="7"/>
                </a:cubicBezTo>
                <a:cubicBezTo>
                  <a:pt x="87" y="9"/>
                  <a:pt x="90" y="9"/>
                  <a:pt x="90" y="9"/>
                </a:cubicBezTo>
                <a:close/>
                <a:moveTo>
                  <a:pt x="115" y="5"/>
                </a:moveTo>
                <a:cubicBezTo>
                  <a:pt x="118" y="5"/>
                  <a:pt x="126" y="2"/>
                  <a:pt x="118" y="2"/>
                </a:cubicBezTo>
                <a:cubicBezTo>
                  <a:pt x="112" y="2"/>
                  <a:pt x="109" y="3"/>
                  <a:pt x="109" y="3"/>
                </a:cubicBezTo>
                <a:cubicBezTo>
                  <a:pt x="109" y="6"/>
                  <a:pt x="112" y="5"/>
                  <a:pt x="115" y="5"/>
                </a:cubicBezTo>
                <a:close/>
                <a:moveTo>
                  <a:pt x="136" y="2"/>
                </a:moveTo>
                <a:cubicBezTo>
                  <a:pt x="135" y="0"/>
                  <a:pt x="135" y="0"/>
                  <a:pt x="135" y="0"/>
                </a:cubicBezTo>
                <a:cubicBezTo>
                  <a:pt x="129" y="1"/>
                  <a:pt x="129" y="1"/>
                  <a:pt x="129" y="1"/>
                </a:cubicBezTo>
                <a:cubicBezTo>
                  <a:pt x="129" y="5"/>
                  <a:pt x="129" y="5"/>
                  <a:pt x="129" y="5"/>
                </a:cubicBezTo>
                <a:lnTo>
                  <a:pt x="136" y="2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09" name="Freeform 131" descr="© INSCALE GmbH, 18.06.2010"/>
          <p:cNvSpPr>
            <a:spLocks/>
          </p:cNvSpPr>
          <p:nvPr/>
        </p:nvSpPr>
        <p:spPr bwMode="auto">
          <a:xfrm>
            <a:off x="2228878" y="4286368"/>
            <a:ext cx="363681" cy="299685"/>
          </a:xfrm>
          <a:custGeom>
            <a:avLst/>
            <a:gdLst/>
            <a:ahLst/>
            <a:cxnLst>
              <a:cxn ang="0">
                <a:pos x="150" y="64"/>
              </a:cxn>
              <a:cxn ang="0">
                <a:pos x="144" y="49"/>
              </a:cxn>
              <a:cxn ang="0">
                <a:pos x="128" y="48"/>
              </a:cxn>
              <a:cxn ang="0">
                <a:pos x="132" y="42"/>
              </a:cxn>
              <a:cxn ang="0">
                <a:pos x="133" y="33"/>
              </a:cxn>
              <a:cxn ang="0">
                <a:pos x="130" y="24"/>
              </a:cxn>
              <a:cxn ang="0">
                <a:pos x="123" y="16"/>
              </a:cxn>
              <a:cxn ang="0">
                <a:pos x="110" y="12"/>
              </a:cxn>
              <a:cxn ang="0">
                <a:pos x="106" y="3"/>
              </a:cxn>
              <a:cxn ang="0">
                <a:pos x="96" y="8"/>
              </a:cxn>
              <a:cxn ang="0">
                <a:pos x="88" y="5"/>
              </a:cxn>
              <a:cxn ang="0">
                <a:pos x="82" y="2"/>
              </a:cxn>
              <a:cxn ang="0">
                <a:pos x="77" y="9"/>
              </a:cxn>
              <a:cxn ang="0">
                <a:pos x="56" y="17"/>
              </a:cxn>
              <a:cxn ang="0">
                <a:pos x="42" y="9"/>
              </a:cxn>
              <a:cxn ang="0">
                <a:pos x="35" y="12"/>
              </a:cxn>
              <a:cxn ang="0">
                <a:pos x="36" y="5"/>
              </a:cxn>
              <a:cxn ang="0">
                <a:pos x="11" y="15"/>
              </a:cxn>
              <a:cxn ang="0">
                <a:pos x="1" y="25"/>
              </a:cxn>
              <a:cxn ang="0">
                <a:pos x="2" y="29"/>
              </a:cxn>
              <a:cxn ang="0">
                <a:pos x="0" y="37"/>
              </a:cxn>
              <a:cxn ang="0">
                <a:pos x="8" y="44"/>
              </a:cxn>
              <a:cxn ang="0">
                <a:pos x="15" y="41"/>
              </a:cxn>
              <a:cxn ang="0">
                <a:pos x="25" y="48"/>
              </a:cxn>
              <a:cxn ang="0">
                <a:pos x="28" y="62"/>
              </a:cxn>
              <a:cxn ang="0">
                <a:pos x="41" y="64"/>
              </a:cxn>
              <a:cxn ang="0">
                <a:pos x="49" y="72"/>
              </a:cxn>
              <a:cxn ang="0">
                <a:pos x="58" y="87"/>
              </a:cxn>
              <a:cxn ang="0">
                <a:pos x="60" y="100"/>
              </a:cxn>
              <a:cxn ang="0">
                <a:pos x="73" y="103"/>
              </a:cxn>
              <a:cxn ang="0">
                <a:pos x="80" y="98"/>
              </a:cxn>
              <a:cxn ang="0">
                <a:pos x="86" y="100"/>
              </a:cxn>
              <a:cxn ang="0">
                <a:pos x="86" y="110"/>
              </a:cxn>
              <a:cxn ang="0">
                <a:pos x="95" y="112"/>
              </a:cxn>
              <a:cxn ang="0">
                <a:pos x="107" y="124"/>
              </a:cxn>
              <a:cxn ang="0">
                <a:pos x="129" y="132"/>
              </a:cxn>
              <a:cxn ang="0">
                <a:pos x="128" y="105"/>
              </a:cxn>
              <a:cxn ang="0">
                <a:pos x="138" y="90"/>
              </a:cxn>
              <a:cxn ang="0">
                <a:pos x="150" y="85"/>
              </a:cxn>
              <a:cxn ang="0">
                <a:pos x="156" y="69"/>
              </a:cxn>
            </a:cxnLst>
            <a:rect l="0" t="0" r="r" b="b"/>
            <a:pathLst>
              <a:path w="160" h="133">
                <a:moveTo>
                  <a:pt x="156" y="69"/>
                </a:moveTo>
                <a:cubicBezTo>
                  <a:pt x="154" y="66"/>
                  <a:pt x="150" y="70"/>
                  <a:pt x="150" y="64"/>
                </a:cubicBezTo>
                <a:cubicBezTo>
                  <a:pt x="150" y="63"/>
                  <a:pt x="153" y="61"/>
                  <a:pt x="154" y="60"/>
                </a:cubicBezTo>
                <a:cubicBezTo>
                  <a:pt x="150" y="59"/>
                  <a:pt x="146" y="54"/>
                  <a:pt x="144" y="49"/>
                </a:cubicBezTo>
                <a:cubicBezTo>
                  <a:pt x="143" y="49"/>
                  <a:pt x="139" y="51"/>
                  <a:pt x="136" y="50"/>
                </a:cubicBezTo>
                <a:cubicBezTo>
                  <a:pt x="132" y="50"/>
                  <a:pt x="128" y="48"/>
                  <a:pt x="128" y="48"/>
                </a:cubicBezTo>
                <a:cubicBezTo>
                  <a:pt x="128" y="48"/>
                  <a:pt x="124" y="47"/>
                  <a:pt x="127" y="44"/>
                </a:cubicBezTo>
                <a:cubicBezTo>
                  <a:pt x="128" y="42"/>
                  <a:pt x="132" y="42"/>
                  <a:pt x="132" y="42"/>
                </a:cubicBezTo>
                <a:cubicBezTo>
                  <a:pt x="133" y="37"/>
                  <a:pt x="133" y="37"/>
                  <a:pt x="133" y="37"/>
                </a:cubicBezTo>
                <a:cubicBezTo>
                  <a:pt x="133" y="37"/>
                  <a:pt x="132" y="34"/>
                  <a:pt x="133" y="33"/>
                </a:cubicBezTo>
                <a:cubicBezTo>
                  <a:pt x="135" y="31"/>
                  <a:pt x="138" y="29"/>
                  <a:pt x="136" y="27"/>
                </a:cubicBezTo>
                <a:cubicBezTo>
                  <a:pt x="133" y="24"/>
                  <a:pt x="130" y="24"/>
                  <a:pt x="130" y="24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6" y="19"/>
                  <a:pt x="127" y="16"/>
                  <a:pt x="123" y="16"/>
                </a:cubicBezTo>
                <a:cubicBezTo>
                  <a:pt x="120" y="15"/>
                  <a:pt x="117" y="18"/>
                  <a:pt x="114" y="17"/>
                </a:cubicBezTo>
                <a:cubicBezTo>
                  <a:pt x="111" y="17"/>
                  <a:pt x="110" y="12"/>
                  <a:pt x="110" y="12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105" y="10"/>
                  <a:pt x="108" y="5"/>
                  <a:pt x="106" y="3"/>
                </a:cubicBezTo>
                <a:cubicBezTo>
                  <a:pt x="103" y="2"/>
                  <a:pt x="101" y="8"/>
                  <a:pt x="101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96" y="8"/>
                  <a:pt x="100" y="1"/>
                  <a:pt x="97" y="1"/>
                </a:cubicBezTo>
                <a:cubicBezTo>
                  <a:pt x="93" y="1"/>
                  <a:pt x="88" y="5"/>
                  <a:pt x="88" y="5"/>
                </a:cubicBezTo>
                <a:cubicBezTo>
                  <a:pt x="85" y="5"/>
                  <a:pt x="85" y="5"/>
                  <a:pt x="85" y="5"/>
                </a:cubicBezTo>
                <a:cubicBezTo>
                  <a:pt x="85" y="5"/>
                  <a:pt x="85" y="0"/>
                  <a:pt x="82" y="2"/>
                </a:cubicBezTo>
                <a:cubicBezTo>
                  <a:pt x="78" y="3"/>
                  <a:pt x="80" y="9"/>
                  <a:pt x="80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63" y="18"/>
                  <a:pt x="56" y="17"/>
                </a:cubicBezTo>
                <a:cubicBezTo>
                  <a:pt x="49" y="17"/>
                  <a:pt x="52" y="12"/>
                  <a:pt x="52" y="12"/>
                </a:cubicBezTo>
                <a:cubicBezTo>
                  <a:pt x="42" y="9"/>
                  <a:pt x="42" y="9"/>
                  <a:pt x="42" y="9"/>
                </a:cubicBezTo>
                <a:cubicBezTo>
                  <a:pt x="41" y="13"/>
                  <a:pt x="41" y="13"/>
                  <a:pt x="41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4" y="9"/>
                  <a:pt x="34" y="8"/>
                </a:cubicBezTo>
                <a:cubicBezTo>
                  <a:pt x="35" y="7"/>
                  <a:pt x="35" y="6"/>
                  <a:pt x="36" y="5"/>
                </a:cubicBezTo>
                <a:cubicBezTo>
                  <a:pt x="34" y="5"/>
                  <a:pt x="31" y="5"/>
                  <a:pt x="24" y="7"/>
                </a:cubicBezTo>
                <a:cubicBezTo>
                  <a:pt x="16" y="11"/>
                  <a:pt x="14" y="13"/>
                  <a:pt x="11" y="15"/>
                </a:cubicBezTo>
                <a:cubicBezTo>
                  <a:pt x="7" y="16"/>
                  <a:pt x="1" y="18"/>
                  <a:pt x="1" y="18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1" y="35"/>
                  <a:pt x="3" y="37"/>
                </a:cubicBezTo>
                <a:cubicBezTo>
                  <a:pt x="6" y="38"/>
                  <a:pt x="8" y="44"/>
                  <a:pt x="8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3" y="41"/>
                  <a:pt x="15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59"/>
                  <a:pt x="25" y="59"/>
                  <a:pt x="25" y="59"/>
                </a:cubicBezTo>
                <a:cubicBezTo>
                  <a:pt x="28" y="62"/>
                  <a:pt x="28" y="62"/>
                  <a:pt x="28" y="62"/>
                </a:cubicBezTo>
                <a:cubicBezTo>
                  <a:pt x="35" y="59"/>
                  <a:pt x="35" y="59"/>
                  <a:pt x="35" y="59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38" y="77"/>
                  <a:pt x="40" y="76"/>
                </a:cubicBezTo>
                <a:cubicBezTo>
                  <a:pt x="44" y="76"/>
                  <a:pt x="44" y="71"/>
                  <a:pt x="49" y="72"/>
                </a:cubicBezTo>
                <a:cubicBezTo>
                  <a:pt x="53" y="73"/>
                  <a:pt x="61" y="74"/>
                  <a:pt x="61" y="78"/>
                </a:cubicBezTo>
                <a:cubicBezTo>
                  <a:pt x="61" y="84"/>
                  <a:pt x="58" y="87"/>
                  <a:pt x="58" y="87"/>
                </a:cubicBezTo>
                <a:cubicBezTo>
                  <a:pt x="62" y="91"/>
                  <a:pt x="62" y="91"/>
                  <a:pt x="62" y="91"/>
                </a:cubicBezTo>
                <a:cubicBezTo>
                  <a:pt x="62" y="91"/>
                  <a:pt x="53" y="97"/>
                  <a:pt x="60" y="100"/>
                </a:cubicBezTo>
                <a:cubicBezTo>
                  <a:pt x="65" y="102"/>
                  <a:pt x="70" y="100"/>
                  <a:pt x="70" y="100"/>
                </a:cubicBezTo>
                <a:cubicBezTo>
                  <a:pt x="73" y="103"/>
                  <a:pt x="73" y="103"/>
                  <a:pt x="73" y="103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80" y="98"/>
                  <a:pt x="80" y="98"/>
                  <a:pt x="80" y="98"/>
                </a:cubicBezTo>
                <a:cubicBezTo>
                  <a:pt x="80" y="98"/>
                  <a:pt x="86" y="85"/>
                  <a:pt x="89" y="88"/>
                </a:cubicBezTo>
                <a:cubicBezTo>
                  <a:pt x="93" y="91"/>
                  <a:pt x="86" y="100"/>
                  <a:pt x="86" y="100"/>
                </a:cubicBezTo>
                <a:cubicBezTo>
                  <a:pt x="86" y="100"/>
                  <a:pt x="88" y="100"/>
                  <a:pt x="88" y="103"/>
                </a:cubicBezTo>
                <a:cubicBezTo>
                  <a:pt x="89" y="105"/>
                  <a:pt x="86" y="110"/>
                  <a:pt x="86" y="110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5" y="112"/>
                  <a:pt x="95" y="112"/>
                  <a:pt x="95" y="112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14" y="133"/>
                  <a:pt x="114" y="133"/>
                  <a:pt x="114" y="133"/>
                </a:cubicBezTo>
                <a:cubicBezTo>
                  <a:pt x="129" y="132"/>
                  <a:pt x="129" y="132"/>
                  <a:pt x="129" y="132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28" y="105"/>
                  <a:pt x="128" y="105"/>
                  <a:pt x="128" y="105"/>
                </a:cubicBezTo>
                <a:cubicBezTo>
                  <a:pt x="131" y="104"/>
                  <a:pt x="131" y="104"/>
                  <a:pt x="131" y="104"/>
                </a:cubicBezTo>
                <a:cubicBezTo>
                  <a:pt x="138" y="90"/>
                  <a:pt x="138" y="90"/>
                  <a:pt x="138" y="90"/>
                </a:cubicBezTo>
                <a:cubicBezTo>
                  <a:pt x="147" y="92"/>
                  <a:pt x="147" y="92"/>
                  <a:pt x="147" y="92"/>
                </a:cubicBezTo>
                <a:cubicBezTo>
                  <a:pt x="148" y="89"/>
                  <a:pt x="148" y="87"/>
                  <a:pt x="150" y="85"/>
                </a:cubicBezTo>
                <a:cubicBezTo>
                  <a:pt x="152" y="82"/>
                  <a:pt x="157" y="81"/>
                  <a:pt x="159" y="80"/>
                </a:cubicBezTo>
                <a:cubicBezTo>
                  <a:pt x="160" y="78"/>
                  <a:pt x="157" y="70"/>
                  <a:pt x="156" y="69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10" name="Freeform 132" descr="© INSCALE GmbH, 18.06.2010"/>
          <p:cNvSpPr>
            <a:spLocks/>
          </p:cNvSpPr>
          <p:nvPr/>
        </p:nvSpPr>
        <p:spPr bwMode="auto">
          <a:xfrm>
            <a:off x="2519197" y="4490840"/>
            <a:ext cx="79604" cy="112382"/>
          </a:xfrm>
          <a:custGeom>
            <a:avLst/>
            <a:gdLst/>
            <a:ahLst/>
            <a:cxnLst>
              <a:cxn ang="0">
                <a:pos x="34" y="30"/>
              </a:cxn>
              <a:cxn ang="0">
                <a:pos x="28" y="21"/>
              </a:cxn>
              <a:cxn ang="0">
                <a:pos x="19" y="5"/>
              </a:cxn>
              <a:cxn ang="0">
                <a:pos x="19" y="2"/>
              </a:cxn>
              <a:cxn ang="0">
                <a:pos x="10" y="0"/>
              </a:cxn>
              <a:cxn ang="0">
                <a:pos x="3" y="14"/>
              </a:cxn>
              <a:cxn ang="0">
                <a:pos x="0" y="15"/>
              </a:cxn>
              <a:cxn ang="0">
                <a:pos x="4" y="34"/>
              </a:cxn>
              <a:cxn ang="0">
                <a:pos x="1" y="42"/>
              </a:cxn>
              <a:cxn ang="0">
                <a:pos x="0" y="42"/>
              </a:cxn>
              <a:cxn ang="0">
                <a:pos x="5" y="44"/>
              </a:cxn>
              <a:cxn ang="0">
                <a:pos x="10" y="49"/>
              </a:cxn>
              <a:cxn ang="0">
                <a:pos x="18" y="45"/>
              </a:cxn>
              <a:cxn ang="0">
                <a:pos x="23" y="47"/>
              </a:cxn>
              <a:cxn ang="0">
                <a:pos x="27" y="46"/>
              </a:cxn>
              <a:cxn ang="0">
                <a:pos x="26" y="43"/>
              </a:cxn>
              <a:cxn ang="0">
                <a:pos x="27" y="37"/>
              </a:cxn>
              <a:cxn ang="0">
                <a:pos x="34" y="30"/>
              </a:cxn>
            </a:cxnLst>
            <a:rect l="0" t="0" r="r" b="b"/>
            <a:pathLst>
              <a:path w="35" h="50">
                <a:moveTo>
                  <a:pt x="34" y="30"/>
                </a:moveTo>
                <a:cubicBezTo>
                  <a:pt x="35" y="22"/>
                  <a:pt x="29" y="26"/>
                  <a:pt x="28" y="21"/>
                </a:cubicBezTo>
                <a:cubicBezTo>
                  <a:pt x="23" y="22"/>
                  <a:pt x="19" y="12"/>
                  <a:pt x="19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4" y="34"/>
                  <a:pt x="4" y="34"/>
                  <a:pt x="4" y="34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4"/>
                  <a:pt x="5" y="50"/>
                  <a:pt x="10" y="49"/>
                </a:cubicBezTo>
                <a:cubicBezTo>
                  <a:pt x="17" y="49"/>
                  <a:pt x="15" y="44"/>
                  <a:pt x="18" y="45"/>
                </a:cubicBezTo>
                <a:cubicBezTo>
                  <a:pt x="21" y="45"/>
                  <a:pt x="21" y="47"/>
                  <a:pt x="23" y="47"/>
                </a:cubicBezTo>
                <a:cubicBezTo>
                  <a:pt x="24" y="47"/>
                  <a:pt x="25" y="47"/>
                  <a:pt x="27" y="46"/>
                </a:cubicBezTo>
                <a:cubicBezTo>
                  <a:pt x="26" y="46"/>
                  <a:pt x="26" y="45"/>
                  <a:pt x="26" y="43"/>
                </a:cubicBezTo>
                <a:cubicBezTo>
                  <a:pt x="26" y="41"/>
                  <a:pt x="25" y="38"/>
                  <a:pt x="27" y="37"/>
                </a:cubicBezTo>
                <a:cubicBezTo>
                  <a:pt x="28" y="36"/>
                  <a:pt x="33" y="31"/>
                  <a:pt x="34" y="30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11" name="Freeform 133" descr="© INSCALE GmbH, 18.06.2010"/>
          <p:cNvSpPr>
            <a:spLocks/>
          </p:cNvSpPr>
          <p:nvPr/>
        </p:nvSpPr>
        <p:spPr bwMode="auto">
          <a:xfrm>
            <a:off x="3127933" y="4361290"/>
            <a:ext cx="666488" cy="376167"/>
          </a:xfrm>
          <a:custGeom>
            <a:avLst/>
            <a:gdLst/>
            <a:ahLst/>
            <a:cxnLst>
              <a:cxn ang="0">
                <a:pos x="282" y="79"/>
              </a:cxn>
              <a:cxn ang="0">
                <a:pos x="269" y="64"/>
              </a:cxn>
              <a:cxn ang="0">
                <a:pos x="252" y="63"/>
              </a:cxn>
              <a:cxn ang="0">
                <a:pos x="243" y="58"/>
              </a:cxn>
              <a:cxn ang="0">
                <a:pos x="243" y="48"/>
              </a:cxn>
              <a:cxn ang="0">
                <a:pos x="227" y="48"/>
              </a:cxn>
              <a:cxn ang="0">
                <a:pos x="204" y="37"/>
              </a:cxn>
              <a:cxn ang="0">
                <a:pos x="211" y="46"/>
              </a:cxn>
              <a:cxn ang="0">
                <a:pos x="207" y="51"/>
              </a:cxn>
              <a:cxn ang="0">
                <a:pos x="191" y="58"/>
              </a:cxn>
              <a:cxn ang="0">
                <a:pos x="175" y="41"/>
              </a:cxn>
              <a:cxn ang="0">
                <a:pos x="179" y="25"/>
              </a:cxn>
              <a:cxn ang="0">
                <a:pos x="165" y="25"/>
              </a:cxn>
              <a:cxn ang="0">
                <a:pos x="143" y="22"/>
              </a:cxn>
              <a:cxn ang="0">
                <a:pos x="137" y="7"/>
              </a:cxn>
              <a:cxn ang="0">
                <a:pos x="121" y="8"/>
              </a:cxn>
              <a:cxn ang="0">
                <a:pos x="121" y="13"/>
              </a:cxn>
              <a:cxn ang="0">
                <a:pos x="110" y="14"/>
              </a:cxn>
              <a:cxn ang="0">
                <a:pos x="101" y="9"/>
              </a:cxn>
              <a:cxn ang="0">
                <a:pos x="89" y="5"/>
              </a:cxn>
              <a:cxn ang="0">
                <a:pos x="89" y="12"/>
              </a:cxn>
              <a:cxn ang="0">
                <a:pos x="64" y="23"/>
              </a:cxn>
              <a:cxn ang="0">
                <a:pos x="47" y="37"/>
              </a:cxn>
              <a:cxn ang="0">
                <a:pos x="30" y="44"/>
              </a:cxn>
              <a:cxn ang="0">
                <a:pos x="16" y="49"/>
              </a:cxn>
              <a:cxn ang="0">
                <a:pos x="2" y="52"/>
              </a:cxn>
              <a:cxn ang="0">
                <a:pos x="7" y="67"/>
              </a:cxn>
              <a:cxn ang="0">
                <a:pos x="19" y="77"/>
              </a:cxn>
              <a:cxn ang="0">
                <a:pos x="14" y="88"/>
              </a:cxn>
              <a:cxn ang="0">
                <a:pos x="23" y="103"/>
              </a:cxn>
              <a:cxn ang="0">
                <a:pos x="50" y="130"/>
              </a:cxn>
              <a:cxn ang="0">
                <a:pos x="69" y="141"/>
              </a:cxn>
              <a:cxn ang="0">
                <a:pos x="81" y="153"/>
              </a:cxn>
              <a:cxn ang="0">
                <a:pos x="89" y="161"/>
              </a:cxn>
              <a:cxn ang="0">
                <a:pos x="91" y="165"/>
              </a:cxn>
              <a:cxn ang="0">
                <a:pos x="106" y="161"/>
              </a:cxn>
              <a:cxn ang="0">
                <a:pos x="112" y="162"/>
              </a:cxn>
              <a:cxn ang="0">
                <a:pos x="116" y="156"/>
              </a:cxn>
              <a:cxn ang="0">
                <a:pos x="128" y="153"/>
              </a:cxn>
              <a:cxn ang="0">
                <a:pos x="135" y="136"/>
              </a:cxn>
              <a:cxn ang="0">
                <a:pos x="143" y="136"/>
              </a:cxn>
              <a:cxn ang="0">
                <a:pos x="161" y="143"/>
              </a:cxn>
              <a:cxn ang="0">
                <a:pos x="177" y="150"/>
              </a:cxn>
              <a:cxn ang="0">
                <a:pos x="193" y="144"/>
              </a:cxn>
              <a:cxn ang="0">
                <a:pos x="206" y="150"/>
              </a:cxn>
              <a:cxn ang="0">
                <a:pos x="216" y="152"/>
              </a:cxn>
              <a:cxn ang="0">
                <a:pos x="242" y="141"/>
              </a:cxn>
              <a:cxn ang="0">
                <a:pos x="256" y="126"/>
              </a:cxn>
              <a:cxn ang="0">
                <a:pos x="266" y="107"/>
              </a:cxn>
              <a:cxn ang="0">
                <a:pos x="281" y="92"/>
              </a:cxn>
              <a:cxn ang="0">
                <a:pos x="295" y="90"/>
              </a:cxn>
            </a:cxnLst>
            <a:rect l="0" t="0" r="r" b="b"/>
            <a:pathLst>
              <a:path w="295" h="167">
                <a:moveTo>
                  <a:pt x="291" y="79"/>
                </a:moveTo>
                <a:cubicBezTo>
                  <a:pt x="282" y="79"/>
                  <a:pt x="282" y="79"/>
                  <a:pt x="282" y="79"/>
                </a:cubicBezTo>
                <a:cubicBezTo>
                  <a:pt x="279" y="67"/>
                  <a:pt x="279" y="67"/>
                  <a:pt x="279" y="67"/>
                </a:cubicBezTo>
                <a:cubicBezTo>
                  <a:pt x="269" y="64"/>
                  <a:pt x="269" y="64"/>
                  <a:pt x="269" y="64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52" y="63"/>
                  <a:pt x="252" y="63"/>
                  <a:pt x="252" y="63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47" y="65"/>
                  <a:pt x="245" y="59"/>
                  <a:pt x="243" y="58"/>
                </a:cubicBezTo>
                <a:cubicBezTo>
                  <a:pt x="242" y="57"/>
                  <a:pt x="239" y="53"/>
                  <a:pt x="239" y="53"/>
                </a:cubicBezTo>
                <a:cubicBezTo>
                  <a:pt x="243" y="48"/>
                  <a:pt x="243" y="48"/>
                  <a:pt x="243" y="48"/>
                </a:cubicBezTo>
                <a:cubicBezTo>
                  <a:pt x="239" y="43"/>
                  <a:pt x="239" y="43"/>
                  <a:pt x="239" y="43"/>
                </a:cubicBezTo>
                <a:cubicBezTo>
                  <a:pt x="227" y="48"/>
                  <a:pt x="227" y="48"/>
                  <a:pt x="227" y="48"/>
                </a:cubicBezTo>
                <a:cubicBezTo>
                  <a:pt x="227" y="48"/>
                  <a:pt x="223" y="43"/>
                  <a:pt x="217" y="41"/>
                </a:cubicBezTo>
                <a:cubicBezTo>
                  <a:pt x="211" y="39"/>
                  <a:pt x="204" y="37"/>
                  <a:pt x="204" y="37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205" y="43"/>
                  <a:pt x="209" y="46"/>
                  <a:pt x="211" y="46"/>
                </a:cubicBezTo>
                <a:cubicBezTo>
                  <a:pt x="213" y="46"/>
                  <a:pt x="211" y="52"/>
                  <a:pt x="211" y="52"/>
                </a:cubicBezTo>
                <a:cubicBezTo>
                  <a:pt x="207" y="51"/>
                  <a:pt x="207" y="51"/>
                  <a:pt x="207" y="51"/>
                </a:cubicBezTo>
                <a:cubicBezTo>
                  <a:pt x="207" y="51"/>
                  <a:pt x="201" y="54"/>
                  <a:pt x="201" y="56"/>
                </a:cubicBezTo>
                <a:cubicBezTo>
                  <a:pt x="200" y="58"/>
                  <a:pt x="194" y="60"/>
                  <a:pt x="191" y="58"/>
                </a:cubicBezTo>
                <a:cubicBezTo>
                  <a:pt x="188" y="56"/>
                  <a:pt x="189" y="48"/>
                  <a:pt x="187" y="45"/>
                </a:cubicBezTo>
                <a:cubicBezTo>
                  <a:pt x="186" y="42"/>
                  <a:pt x="177" y="43"/>
                  <a:pt x="175" y="41"/>
                </a:cubicBezTo>
                <a:cubicBezTo>
                  <a:pt x="173" y="38"/>
                  <a:pt x="186" y="30"/>
                  <a:pt x="186" y="30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66" y="31"/>
                  <a:pt x="166" y="31"/>
                  <a:pt x="166" y="31"/>
                </a:cubicBezTo>
                <a:cubicBezTo>
                  <a:pt x="165" y="25"/>
                  <a:pt x="165" y="25"/>
                  <a:pt x="165" y="25"/>
                </a:cubicBezTo>
                <a:cubicBezTo>
                  <a:pt x="143" y="17"/>
                  <a:pt x="143" y="17"/>
                  <a:pt x="143" y="17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35" y="14"/>
                  <a:pt x="135" y="14"/>
                  <a:pt x="135" y="14"/>
                </a:cubicBezTo>
                <a:cubicBezTo>
                  <a:pt x="137" y="7"/>
                  <a:pt x="137" y="7"/>
                  <a:pt x="137" y="7"/>
                </a:cubicBezTo>
                <a:cubicBezTo>
                  <a:pt x="123" y="5"/>
                  <a:pt x="123" y="5"/>
                  <a:pt x="123" y="5"/>
                </a:cubicBezTo>
                <a:cubicBezTo>
                  <a:pt x="121" y="8"/>
                  <a:pt x="121" y="8"/>
                  <a:pt x="121" y="8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1" y="13"/>
                  <a:pt x="121" y="13"/>
                  <a:pt x="121" y="13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3"/>
                  <a:pt x="112" y="16"/>
                  <a:pt x="110" y="14"/>
                </a:cubicBezTo>
                <a:cubicBezTo>
                  <a:pt x="107" y="12"/>
                  <a:pt x="101" y="14"/>
                  <a:pt x="106" y="8"/>
                </a:cubicBezTo>
                <a:cubicBezTo>
                  <a:pt x="105" y="9"/>
                  <a:pt x="102" y="9"/>
                  <a:pt x="101" y="9"/>
                </a:cubicBezTo>
                <a:cubicBezTo>
                  <a:pt x="107" y="1"/>
                  <a:pt x="94" y="2"/>
                  <a:pt x="91" y="0"/>
                </a:cubicBezTo>
                <a:cubicBezTo>
                  <a:pt x="90" y="1"/>
                  <a:pt x="89" y="4"/>
                  <a:pt x="89" y="5"/>
                </a:cubicBezTo>
                <a:cubicBezTo>
                  <a:pt x="90" y="5"/>
                  <a:pt x="95" y="7"/>
                  <a:pt x="95" y="8"/>
                </a:cubicBezTo>
                <a:cubicBezTo>
                  <a:pt x="95" y="12"/>
                  <a:pt x="92" y="10"/>
                  <a:pt x="89" y="12"/>
                </a:cubicBezTo>
                <a:cubicBezTo>
                  <a:pt x="84" y="14"/>
                  <a:pt x="80" y="18"/>
                  <a:pt x="77" y="18"/>
                </a:cubicBezTo>
                <a:cubicBezTo>
                  <a:pt x="74" y="18"/>
                  <a:pt x="66" y="22"/>
                  <a:pt x="64" y="23"/>
                </a:cubicBezTo>
                <a:cubicBezTo>
                  <a:pt x="60" y="25"/>
                  <a:pt x="58" y="35"/>
                  <a:pt x="53" y="30"/>
                </a:cubicBezTo>
                <a:cubicBezTo>
                  <a:pt x="53" y="30"/>
                  <a:pt x="50" y="32"/>
                  <a:pt x="47" y="37"/>
                </a:cubicBezTo>
                <a:cubicBezTo>
                  <a:pt x="45" y="39"/>
                  <a:pt x="43" y="40"/>
                  <a:pt x="41" y="39"/>
                </a:cubicBezTo>
                <a:cubicBezTo>
                  <a:pt x="40" y="48"/>
                  <a:pt x="33" y="42"/>
                  <a:pt x="30" y="44"/>
                </a:cubicBezTo>
                <a:cubicBezTo>
                  <a:pt x="29" y="44"/>
                  <a:pt x="25" y="46"/>
                  <a:pt x="25" y="46"/>
                </a:cubicBezTo>
                <a:cubicBezTo>
                  <a:pt x="19" y="43"/>
                  <a:pt x="18" y="48"/>
                  <a:pt x="16" y="49"/>
                </a:cubicBezTo>
                <a:cubicBezTo>
                  <a:pt x="14" y="52"/>
                  <a:pt x="11" y="61"/>
                  <a:pt x="10" y="62"/>
                </a:cubicBezTo>
                <a:cubicBezTo>
                  <a:pt x="9" y="62"/>
                  <a:pt x="3" y="54"/>
                  <a:pt x="2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7"/>
                  <a:pt x="4" y="63"/>
                  <a:pt x="7" y="67"/>
                </a:cubicBezTo>
                <a:cubicBezTo>
                  <a:pt x="9" y="70"/>
                  <a:pt x="18" y="72"/>
                  <a:pt x="16" y="76"/>
                </a:cubicBezTo>
                <a:cubicBezTo>
                  <a:pt x="17" y="76"/>
                  <a:pt x="18" y="77"/>
                  <a:pt x="19" y="77"/>
                </a:cubicBezTo>
                <a:cubicBezTo>
                  <a:pt x="19" y="79"/>
                  <a:pt x="18" y="84"/>
                  <a:pt x="17" y="84"/>
                </a:cubicBezTo>
                <a:cubicBezTo>
                  <a:pt x="14" y="88"/>
                  <a:pt x="14" y="88"/>
                  <a:pt x="14" y="88"/>
                </a:cubicBezTo>
                <a:cubicBezTo>
                  <a:pt x="14" y="92"/>
                  <a:pt x="18" y="92"/>
                  <a:pt x="19" y="93"/>
                </a:cubicBezTo>
                <a:cubicBezTo>
                  <a:pt x="21" y="96"/>
                  <a:pt x="21" y="100"/>
                  <a:pt x="23" y="103"/>
                </a:cubicBezTo>
                <a:cubicBezTo>
                  <a:pt x="24" y="106"/>
                  <a:pt x="29" y="115"/>
                  <a:pt x="33" y="116"/>
                </a:cubicBezTo>
                <a:cubicBezTo>
                  <a:pt x="40" y="117"/>
                  <a:pt x="49" y="130"/>
                  <a:pt x="50" y="130"/>
                </a:cubicBezTo>
                <a:cubicBezTo>
                  <a:pt x="53" y="130"/>
                  <a:pt x="59" y="131"/>
                  <a:pt x="59" y="135"/>
                </a:cubicBezTo>
                <a:cubicBezTo>
                  <a:pt x="60" y="143"/>
                  <a:pt x="66" y="136"/>
                  <a:pt x="69" y="141"/>
                </a:cubicBezTo>
                <a:cubicBezTo>
                  <a:pt x="72" y="146"/>
                  <a:pt x="76" y="149"/>
                  <a:pt x="77" y="154"/>
                </a:cubicBezTo>
                <a:cubicBezTo>
                  <a:pt x="81" y="153"/>
                  <a:pt x="81" y="153"/>
                  <a:pt x="81" y="153"/>
                </a:cubicBezTo>
                <a:cubicBezTo>
                  <a:pt x="81" y="153"/>
                  <a:pt x="83" y="155"/>
                  <a:pt x="85" y="155"/>
                </a:cubicBezTo>
                <a:cubicBezTo>
                  <a:pt x="86" y="156"/>
                  <a:pt x="89" y="161"/>
                  <a:pt x="89" y="161"/>
                </a:cubicBezTo>
                <a:cubicBezTo>
                  <a:pt x="88" y="163"/>
                  <a:pt x="88" y="163"/>
                  <a:pt x="88" y="163"/>
                </a:cubicBezTo>
                <a:cubicBezTo>
                  <a:pt x="91" y="165"/>
                  <a:pt x="91" y="165"/>
                  <a:pt x="91" y="165"/>
                </a:cubicBezTo>
                <a:cubicBezTo>
                  <a:pt x="101" y="167"/>
                  <a:pt x="101" y="167"/>
                  <a:pt x="101" y="167"/>
                </a:cubicBezTo>
                <a:cubicBezTo>
                  <a:pt x="106" y="161"/>
                  <a:pt x="106" y="161"/>
                  <a:pt x="106" y="161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12" y="162"/>
                  <a:pt x="112" y="162"/>
                  <a:pt x="112" y="162"/>
                </a:cubicBezTo>
                <a:cubicBezTo>
                  <a:pt x="112" y="162"/>
                  <a:pt x="116" y="164"/>
                  <a:pt x="118" y="164"/>
                </a:cubicBezTo>
                <a:cubicBezTo>
                  <a:pt x="119" y="164"/>
                  <a:pt x="116" y="158"/>
                  <a:pt x="116" y="156"/>
                </a:cubicBezTo>
                <a:cubicBezTo>
                  <a:pt x="117" y="154"/>
                  <a:pt x="121" y="150"/>
                  <a:pt x="121" y="150"/>
                </a:cubicBezTo>
                <a:cubicBezTo>
                  <a:pt x="128" y="153"/>
                  <a:pt x="128" y="153"/>
                  <a:pt x="128" y="153"/>
                </a:cubicBezTo>
                <a:cubicBezTo>
                  <a:pt x="129" y="136"/>
                  <a:pt x="129" y="136"/>
                  <a:pt x="129" y="136"/>
                </a:cubicBezTo>
                <a:cubicBezTo>
                  <a:pt x="135" y="136"/>
                  <a:pt x="135" y="136"/>
                  <a:pt x="135" y="136"/>
                </a:cubicBezTo>
                <a:cubicBezTo>
                  <a:pt x="135" y="136"/>
                  <a:pt x="137" y="138"/>
                  <a:pt x="140" y="138"/>
                </a:cubicBezTo>
                <a:cubicBezTo>
                  <a:pt x="142" y="137"/>
                  <a:pt x="143" y="136"/>
                  <a:pt x="143" y="136"/>
                </a:cubicBezTo>
                <a:cubicBezTo>
                  <a:pt x="143" y="136"/>
                  <a:pt x="150" y="138"/>
                  <a:pt x="151" y="138"/>
                </a:cubicBezTo>
                <a:cubicBezTo>
                  <a:pt x="152" y="138"/>
                  <a:pt x="161" y="143"/>
                  <a:pt x="161" y="143"/>
                </a:cubicBezTo>
                <a:cubicBezTo>
                  <a:pt x="161" y="143"/>
                  <a:pt x="163" y="142"/>
                  <a:pt x="167" y="142"/>
                </a:cubicBezTo>
                <a:cubicBezTo>
                  <a:pt x="172" y="142"/>
                  <a:pt x="177" y="150"/>
                  <a:pt x="177" y="150"/>
                </a:cubicBezTo>
                <a:cubicBezTo>
                  <a:pt x="191" y="149"/>
                  <a:pt x="191" y="149"/>
                  <a:pt x="191" y="149"/>
                </a:cubicBezTo>
                <a:cubicBezTo>
                  <a:pt x="193" y="144"/>
                  <a:pt x="193" y="144"/>
                  <a:pt x="193" y="144"/>
                </a:cubicBezTo>
                <a:cubicBezTo>
                  <a:pt x="204" y="147"/>
                  <a:pt x="204" y="147"/>
                  <a:pt x="204" y="147"/>
                </a:cubicBezTo>
                <a:cubicBezTo>
                  <a:pt x="206" y="150"/>
                  <a:pt x="206" y="150"/>
                  <a:pt x="206" y="150"/>
                </a:cubicBezTo>
                <a:cubicBezTo>
                  <a:pt x="213" y="150"/>
                  <a:pt x="213" y="150"/>
                  <a:pt x="213" y="150"/>
                </a:cubicBezTo>
                <a:cubicBezTo>
                  <a:pt x="216" y="152"/>
                  <a:pt x="216" y="152"/>
                  <a:pt x="216" y="152"/>
                </a:cubicBezTo>
                <a:cubicBezTo>
                  <a:pt x="217" y="149"/>
                  <a:pt x="222" y="141"/>
                  <a:pt x="226" y="139"/>
                </a:cubicBezTo>
                <a:cubicBezTo>
                  <a:pt x="230" y="137"/>
                  <a:pt x="242" y="141"/>
                  <a:pt x="242" y="141"/>
                </a:cubicBezTo>
                <a:cubicBezTo>
                  <a:pt x="255" y="133"/>
                  <a:pt x="255" y="133"/>
                  <a:pt x="255" y="133"/>
                </a:cubicBezTo>
                <a:cubicBezTo>
                  <a:pt x="255" y="133"/>
                  <a:pt x="253" y="130"/>
                  <a:pt x="256" y="126"/>
                </a:cubicBezTo>
                <a:cubicBezTo>
                  <a:pt x="259" y="123"/>
                  <a:pt x="261" y="127"/>
                  <a:pt x="263" y="123"/>
                </a:cubicBezTo>
                <a:cubicBezTo>
                  <a:pt x="266" y="119"/>
                  <a:pt x="264" y="111"/>
                  <a:pt x="266" y="107"/>
                </a:cubicBezTo>
                <a:cubicBezTo>
                  <a:pt x="270" y="104"/>
                  <a:pt x="272" y="106"/>
                  <a:pt x="276" y="103"/>
                </a:cubicBezTo>
                <a:cubicBezTo>
                  <a:pt x="280" y="100"/>
                  <a:pt x="281" y="92"/>
                  <a:pt x="281" y="92"/>
                </a:cubicBezTo>
                <a:cubicBezTo>
                  <a:pt x="288" y="93"/>
                  <a:pt x="288" y="93"/>
                  <a:pt x="288" y="93"/>
                </a:cubicBezTo>
                <a:cubicBezTo>
                  <a:pt x="295" y="90"/>
                  <a:pt x="295" y="90"/>
                  <a:pt x="295" y="90"/>
                </a:cubicBezTo>
                <a:lnTo>
                  <a:pt x="291" y="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12" name="Freeform 134" descr="© INSCALE GmbH, 18.06.2010"/>
          <p:cNvSpPr>
            <a:spLocks noEditPoints="1"/>
          </p:cNvSpPr>
          <p:nvPr/>
        </p:nvSpPr>
        <p:spPr bwMode="auto">
          <a:xfrm>
            <a:off x="2778300" y="3384191"/>
            <a:ext cx="605614" cy="462015"/>
          </a:xfrm>
          <a:custGeom>
            <a:avLst/>
            <a:gdLst/>
            <a:ahLst/>
            <a:cxnLst>
              <a:cxn ang="0">
                <a:pos x="148" y="197"/>
              </a:cxn>
              <a:cxn ang="0">
                <a:pos x="162" y="174"/>
              </a:cxn>
              <a:cxn ang="0">
                <a:pos x="155" y="185"/>
              </a:cxn>
              <a:cxn ang="0">
                <a:pos x="81" y="186"/>
              </a:cxn>
              <a:cxn ang="0">
                <a:pos x="98" y="185"/>
              </a:cxn>
              <a:cxn ang="0">
                <a:pos x="97" y="176"/>
              </a:cxn>
              <a:cxn ang="0">
                <a:pos x="84" y="179"/>
              </a:cxn>
              <a:cxn ang="0">
                <a:pos x="65" y="179"/>
              </a:cxn>
              <a:cxn ang="0">
                <a:pos x="68" y="176"/>
              </a:cxn>
              <a:cxn ang="0">
                <a:pos x="99" y="173"/>
              </a:cxn>
              <a:cxn ang="0">
                <a:pos x="94" y="137"/>
              </a:cxn>
              <a:cxn ang="0">
                <a:pos x="84" y="138"/>
              </a:cxn>
              <a:cxn ang="0">
                <a:pos x="63" y="150"/>
              </a:cxn>
              <a:cxn ang="0">
                <a:pos x="75" y="165"/>
              </a:cxn>
              <a:cxn ang="0">
                <a:pos x="93" y="113"/>
              </a:cxn>
              <a:cxn ang="0">
                <a:pos x="127" y="188"/>
              </a:cxn>
              <a:cxn ang="0">
                <a:pos x="108" y="187"/>
              </a:cxn>
              <a:cxn ang="0">
                <a:pos x="132" y="200"/>
              </a:cxn>
              <a:cxn ang="0">
                <a:pos x="17" y="66"/>
              </a:cxn>
              <a:cxn ang="0">
                <a:pos x="35" y="48"/>
              </a:cxn>
              <a:cxn ang="0">
                <a:pos x="66" y="43"/>
              </a:cxn>
              <a:cxn ang="0">
                <a:pos x="89" y="13"/>
              </a:cxn>
              <a:cxn ang="0">
                <a:pos x="63" y="28"/>
              </a:cxn>
              <a:cxn ang="0">
                <a:pos x="10" y="63"/>
              </a:cxn>
              <a:cxn ang="0">
                <a:pos x="20" y="67"/>
              </a:cxn>
              <a:cxn ang="0">
                <a:pos x="20" y="64"/>
              </a:cxn>
              <a:cxn ang="0">
                <a:pos x="120" y="123"/>
              </a:cxn>
              <a:cxn ang="0">
                <a:pos x="107" y="29"/>
              </a:cxn>
              <a:cxn ang="0">
                <a:pos x="15" y="163"/>
              </a:cxn>
              <a:cxn ang="0">
                <a:pos x="50" y="175"/>
              </a:cxn>
              <a:cxn ang="0">
                <a:pos x="59" y="159"/>
              </a:cxn>
              <a:cxn ang="0">
                <a:pos x="59" y="133"/>
              </a:cxn>
              <a:cxn ang="0">
                <a:pos x="73" y="120"/>
              </a:cxn>
              <a:cxn ang="0">
                <a:pos x="89" y="95"/>
              </a:cxn>
              <a:cxn ang="0">
                <a:pos x="96" y="99"/>
              </a:cxn>
              <a:cxn ang="0">
                <a:pos x="106" y="86"/>
              </a:cxn>
              <a:cxn ang="0">
                <a:pos x="82" y="78"/>
              </a:cxn>
              <a:cxn ang="0">
                <a:pos x="84" y="54"/>
              </a:cxn>
              <a:cxn ang="0">
                <a:pos x="57" y="48"/>
              </a:cxn>
              <a:cxn ang="0">
                <a:pos x="48" y="76"/>
              </a:cxn>
              <a:cxn ang="0">
                <a:pos x="39" y="76"/>
              </a:cxn>
              <a:cxn ang="0">
                <a:pos x="24" y="75"/>
              </a:cxn>
              <a:cxn ang="0">
                <a:pos x="5" y="70"/>
              </a:cxn>
              <a:cxn ang="0">
                <a:pos x="5" y="95"/>
              </a:cxn>
              <a:cxn ang="0">
                <a:pos x="8" y="107"/>
              </a:cxn>
              <a:cxn ang="0">
                <a:pos x="2" y="132"/>
              </a:cxn>
              <a:cxn ang="0">
                <a:pos x="17" y="147"/>
              </a:cxn>
              <a:cxn ang="0">
                <a:pos x="39" y="185"/>
              </a:cxn>
              <a:cxn ang="0">
                <a:pos x="61" y="188"/>
              </a:cxn>
              <a:cxn ang="0">
                <a:pos x="157" y="104"/>
              </a:cxn>
              <a:cxn ang="0">
                <a:pos x="151" y="133"/>
              </a:cxn>
              <a:cxn ang="0">
                <a:pos x="145" y="122"/>
              </a:cxn>
              <a:cxn ang="0">
                <a:pos x="133" y="125"/>
              </a:cxn>
              <a:cxn ang="0">
                <a:pos x="130" y="117"/>
              </a:cxn>
              <a:cxn ang="0">
                <a:pos x="108" y="131"/>
              </a:cxn>
              <a:cxn ang="0">
                <a:pos x="114" y="144"/>
              </a:cxn>
              <a:cxn ang="0">
                <a:pos x="137" y="166"/>
              </a:cxn>
              <a:cxn ang="0">
                <a:pos x="142" y="177"/>
              </a:cxn>
              <a:cxn ang="0">
                <a:pos x="165" y="158"/>
              </a:cxn>
              <a:cxn ang="0">
                <a:pos x="169" y="142"/>
              </a:cxn>
              <a:cxn ang="0">
                <a:pos x="12" y="151"/>
              </a:cxn>
              <a:cxn ang="0">
                <a:pos x="249" y="169"/>
              </a:cxn>
              <a:cxn ang="0">
                <a:pos x="174" y="134"/>
              </a:cxn>
            </a:cxnLst>
            <a:rect l="0" t="0" r="r" b="b"/>
            <a:pathLst>
              <a:path w="268" h="205">
                <a:moveTo>
                  <a:pt x="143" y="181"/>
                </a:moveTo>
                <a:cubicBezTo>
                  <a:pt x="142" y="179"/>
                  <a:pt x="142" y="179"/>
                  <a:pt x="142" y="179"/>
                </a:cubicBezTo>
                <a:cubicBezTo>
                  <a:pt x="142" y="179"/>
                  <a:pt x="138" y="178"/>
                  <a:pt x="137" y="179"/>
                </a:cubicBezTo>
                <a:cubicBezTo>
                  <a:pt x="137" y="179"/>
                  <a:pt x="138" y="185"/>
                  <a:pt x="140" y="187"/>
                </a:cubicBezTo>
                <a:cubicBezTo>
                  <a:pt x="142" y="190"/>
                  <a:pt x="143" y="192"/>
                  <a:pt x="143" y="192"/>
                </a:cubicBezTo>
                <a:cubicBezTo>
                  <a:pt x="143" y="205"/>
                  <a:pt x="143" y="205"/>
                  <a:pt x="143" y="205"/>
                </a:cubicBezTo>
                <a:cubicBezTo>
                  <a:pt x="147" y="205"/>
                  <a:pt x="147" y="205"/>
                  <a:pt x="147" y="205"/>
                </a:cubicBezTo>
                <a:cubicBezTo>
                  <a:pt x="148" y="197"/>
                  <a:pt x="148" y="197"/>
                  <a:pt x="148" y="197"/>
                </a:cubicBezTo>
                <a:cubicBezTo>
                  <a:pt x="154" y="186"/>
                  <a:pt x="154" y="186"/>
                  <a:pt x="154" y="186"/>
                </a:cubicBezTo>
                <a:cubicBezTo>
                  <a:pt x="147" y="180"/>
                  <a:pt x="147" y="180"/>
                  <a:pt x="147" y="180"/>
                </a:cubicBezTo>
                <a:lnTo>
                  <a:pt x="143" y="181"/>
                </a:lnTo>
                <a:close/>
                <a:moveTo>
                  <a:pt x="131" y="178"/>
                </a:moveTo>
                <a:cubicBezTo>
                  <a:pt x="131" y="176"/>
                  <a:pt x="129" y="177"/>
                  <a:pt x="129" y="178"/>
                </a:cubicBezTo>
                <a:cubicBezTo>
                  <a:pt x="130" y="180"/>
                  <a:pt x="131" y="178"/>
                  <a:pt x="131" y="178"/>
                </a:cubicBezTo>
                <a:close/>
                <a:moveTo>
                  <a:pt x="166" y="175"/>
                </a:moveTo>
                <a:cubicBezTo>
                  <a:pt x="165" y="175"/>
                  <a:pt x="162" y="175"/>
                  <a:pt x="162" y="174"/>
                </a:cubicBezTo>
                <a:cubicBezTo>
                  <a:pt x="161" y="174"/>
                  <a:pt x="157" y="173"/>
                  <a:pt x="157" y="173"/>
                </a:cubicBezTo>
                <a:cubicBezTo>
                  <a:pt x="156" y="173"/>
                  <a:pt x="156" y="173"/>
                  <a:pt x="156" y="173"/>
                </a:cubicBezTo>
                <a:cubicBezTo>
                  <a:pt x="158" y="175"/>
                  <a:pt x="158" y="175"/>
                  <a:pt x="158" y="175"/>
                </a:cubicBezTo>
                <a:cubicBezTo>
                  <a:pt x="158" y="175"/>
                  <a:pt x="161" y="177"/>
                  <a:pt x="158" y="177"/>
                </a:cubicBezTo>
                <a:cubicBezTo>
                  <a:pt x="157" y="178"/>
                  <a:pt x="154" y="178"/>
                  <a:pt x="154" y="178"/>
                </a:cubicBezTo>
                <a:cubicBezTo>
                  <a:pt x="152" y="179"/>
                  <a:pt x="152" y="179"/>
                  <a:pt x="152" y="179"/>
                </a:cubicBezTo>
                <a:cubicBezTo>
                  <a:pt x="153" y="182"/>
                  <a:pt x="153" y="182"/>
                  <a:pt x="153" y="182"/>
                </a:cubicBezTo>
                <a:cubicBezTo>
                  <a:pt x="154" y="185"/>
                  <a:pt x="155" y="185"/>
                  <a:pt x="155" y="185"/>
                </a:cubicBezTo>
                <a:cubicBezTo>
                  <a:pt x="157" y="181"/>
                  <a:pt x="157" y="181"/>
                  <a:pt x="157" y="181"/>
                </a:cubicBezTo>
                <a:cubicBezTo>
                  <a:pt x="157" y="181"/>
                  <a:pt x="161" y="179"/>
                  <a:pt x="162" y="179"/>
                </a:cubicBezTo>
                <a:cubicBezTo>
                  <a:pt x="163" y="179"/>
                  <a:pt x="165" y="181"/>
                  <a:pt x="168" y="180"/>
                </a:cubicBezTo>
                <a:cubicBezTo>
                  <a:pt x="170" y="179"/>
                  <a:pt x="168" y="175"/>
                  <a:pt x="166" y="175"/>
                </a:cubicBezTo>
                <a:close/>
                <a:moveTo>
                  <a:pt x="84" y="185"/>
                </a:moveTo>
                <a:cubicBezTo>
                  <a:pt x="84" y="185"/>
                  <a:pt x="84" y="183"/>
                  <a:pt x="82" y="181"/>
                </a:cubicBezTo>
                <a:cubicBezTo>
                  <a:pt x="81" y="180"/>
                  <a:pt x="79" y="179"/>
                  <a:pt x="79" y="179"/>
                </a:cubicBezTo>
                <a:cubicBezTo>
                  <a:pt x="79" y="179"/>
                  <a:pt x="80" y="185"/>
                  <a:pt x="81" y="186"/>
                </a:cubicBezTo>
                <a:cubicBezTo>
                  <a:pt x="83" y="187"/>
                  <a:pt x="84" y="189"/>
                  <a:pt x="84" y="189"/>
                </a:cubicBezTo>
                <a:cubicBezTo>
                  <a:pt x="90" y="188"/>
                  <a:pt x="90" y="188"/>
                  <a:pt x="90" y="188"/>
                </a:cubicBezTo>
                <a:cubicBezTo>
                  <a:pt x="86" y="185"/>
                  <a:pt x="86" y="185"/>
                  <a:pt x="86" y="185"/>
                </a:cubicBezTo>
                <a:lnTo>
                  <a:pt x="84" y="185"/>
                </a:lnTo>
                <a:close/>
                <a:moveTo>
                  <a:pt x="106" y="167"/>
                </a:moveTo>
                <a:cubicBezTo>
                  <a:pt x="103" y="175"/>
                  <a:pt x="103" y="175"/>
                  <a:pt x="103" y="175"/>
                </a:cubicBezTo>
                <a:cubicBezTo>
                  <a:pt x="96" y="183"/>
                  <a:pt x="96" y="183"/>
                  <a:pt x="96" y="183"/>
                </a:cubicBezTo>
                <a:cubicBezTo>
                  <a:pt x="98" y="185"/>
                  <a:pt x="98" y="185"/>
                  <a:pt x="98" y="185"/>
                </a:cubicBezTo>
                <a:cubicBezTo>
                  <a:pt x="93" y="188"/>
                  <a:pt x="93" y="188"/>
                  <a:pt x="93" y="188"/>
                </a:cubicBezTo>
                <a:cubicBezTo>
                  <a:pt x="98" y="196"/>
                  <a:pt x="98" y="196"/>
                  <a:pt x="98" y="196"/>
                </a:cubicBezTo>
                <a:cubicBezTo>
                  <a:pt x="106" y="175"/>
                  <a:pt x="106" y="175"/>
                  <a:pt x="106" y="175"/>
                </a:cubicBezTo>
                <a:cubicBezTo>
                  <a:pt x="107" y="174"/>
                  <a:pt x="107" y="167"/>
                  <a:pt x="107" y="167"/>
                </a:cubicBezTo>
                <a:lnTo>
                  <a:pt x="106" y="167"/>
                </a:lnTo>
                <a:close/>
                <a:moveTo>
                  <a:pt x="97" y="177"/>
                </a:moveTo>
                <a:cubicBezTo>
                  <a:pt x="94" y="177"/>
                  <a:pt x="94" y="177"/>
                  <a:pt x="94" y="177"/>
                </a:cubicBezTo>
                <a:cubicBezTo>
                  <a:pt x="97" y="176"/>
                  <a:pt x="97" y="176"/>
                  <a:pt x="97" y="176"/>
                </a:cubicBezTo>
                <a:cubicBezTo>
                  <a:pt x="97" y="176"/>
                  <a:pt x="96" y="175"/>
                  <a:pt x="94" y="175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91" y="181"/>
                  <a:pt x="91" y="181"/>
                  <a:pt x="91" y="181"/>
                </a:cubicBezTo>
                <a:cubicBezTo>
                  <a:pt x="91" y="181"/>
                  <a:pt x="96" y="180"/>
                  <a:pt x="97" y="180"/>
                </a:cubicBezTo>
                <a:cubicBezTo>
                  <a:pt x="98" y="179"/>
                  <a:pt x="97" y="177"/>
                  <a:pt x="97" y="177"/>
                </a:cubicBezTo>
                <a:close/>
                <a:moveTo>
                  <a:pt x="87" y="180"/>
                </a:moveTo>
                <a:cubicBezTo>
                  <a:pt x="88" y="180"/>
                  <a:pt x="88" y="179"/>
                  <a:pt x="88" y="179"/>
                </a:cubicBezTo>
                <a:cubicBezTo>
                  <a:pt x="84" y="179"/>
                  <a:pt x="84" y="179"/>
                  <a:pt x="84" y="179"/>
                </a:cubicBezTo>
                <a:lnTo>
                  <a:pt x="87" y="180"/>
                </a:lnTo>
                <a:close/>
                <a:moveTo>
                  <a:pt x="126" y="181"/>
                </a:moveTo>
                <a:cubicBezTo>
                  <a:pt x="129" y="180"/>
                  <a:pt x="129" y="179"/>
                  <a:pt x="125" y="179"/>
                </a:cubicBezTo>
                <a:cubicBezTo>
                  <a:pt x="125" y="179"/>
                  <a:pt x="123" y="179"/>
                  <a:pt x="123" y="180"/>
                </a:cubicBezTo>
                <a:cubicBezTo>
                  <a:pt x="123" y="181"/>
                  <a:pt x="124" y="182"/>
                  <a:pt x="126" y="181"/>
                </a:cubicBezTo>
                <a:close/>
                <a:moveTo>
                  <a:pt x="61" y="172"/>
                </a:moveTo>
                <a:cubicBezTo>
                  <a:pt x="60" y="172"/>
                  <a:pt x="58" y="173"/>
                  <a:pt x="58" y="175"/>
                </a:cubicBezTo>
                <a:cubicBezTo>
                  <a:pt x="58" y="176"/>
                  <a:pt x="64" y="178"/>
                  <a:pt x="65" y="179"/>
                </a:cubicBezTo>
                <a:cubicBezTo>
                  <a:pt x="67" y="180"/>
                  <a:pt x="65" y="181"/>
                  <a:pt x="65" y="181"/>
                </a:cubicBezTo>
                <a:cubicBezTo>
                  <a:pt x="64" y="180"/>
                  <a:pt x="64" y="180"/>
                  <a:pt x="64" y="180"/>
                </a:cubicBezTo>
                <a:cubicBezTo>
                  <a:pt x="63" y="180"/>
                  <a:pt x="63" y="180"/>
                  <a:pt x="63" y="180"/>
                </a:cubicBezTo>
                <a:cubicBezTo>
                  <a:pt x="64" y="183"/>
                  <a:pt x="64" y="183"/>
                  <a:pt x="64" y="183"/>
                </a:cubicBezTo>
                <a:cubicBezTo>
                  <a:pt x="66" y="183"/>
                  <a:pt x="66" y="183"/>
                  <a:pt x="66" y="183"/>
                </a:cubicBezTo>
                <a:cubicBezTo>
                  <a:pt x="69" y="187"/>
                  <a:pt x="69" y="187"/>
                  <a:pt x="69" y="187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73" y="186"/>
                  <a:pt x="71" y="180"/>
                  <a:pt x="68" y="176"/>
                </a:cubicBezTo>
                <a:cubicBezTo>
                  <a:pt x="68" y="176"/>
                  <a:pt x="64" y="172"/>
                  <a:pt x="61" y="172"/>
                </a:cubicBezTo>
                <a:close/>
                <a:moveTo>
                  <a:pt x="77" y="169"/>
                </a:moveTo>
                <a:cubicBezTo>
                  <a:pt x="74" y="171"/>
                  <a:pt x="74" y="171"/>
                  <a:pt x="74" y="171"/>
                </a:cubicBezTo>
                <a:cubicBezTo>
                  <a:pt x="79" y="173"/>
                  <a:pt x="79" y="173"/>
                  <a:pt x="79" y="173"/>
                </a:cubicBezTo>
                <a:cubicBezTo>
                  <a:pt x="80" y="172"/>
                  <a:pt x="80" y="172"/>
                  <a:pt x="80" y="172"/>
                </a:cubicBezTo>
                <a:cubicBezTo>
                  <a:pt x="80" y="172"/>
                  <a:pt x="81" y="174"/>
                  <a:pt x="86" y="175"/>
                </a:cubicBezTo>
                <a:cubicBezTo>
                  <a:pt x="91" y="176"/>
                  <a:pt x="92" y="172"/>
                  <a:pt x="92" y="172"/>
                </a:cubicBezTo>
                <a:cubicBezTo>
                  <a:pt x="92" y="172"/>
                  <a:pt x="98" y="175"/>
                  <a:pt x="99" y="173"/>
                </a:cubicBezTo>
                <a:cubicBezTo>
                  <a:pt x="101" y="170"/>
                  <a:pt x="103" y="163"/>
                  <a:pt x="103" y="163"/>
                </a:cubicBezTo>
                <a:cubicBezTo>
                  <a:pt x="103" y="163"/>
                  <a:pt x="100" y="161"/>
                  <a:pt x="101" y="159"/>
                </a:cubicBezTo>
                <a:cubicBezTo>
                  <a:pt x="101" y="158"/>
                  <a:pt x="102" y="158"/>
                  <a:pt x="102" y="158"/>
                </a:cubicBezTo>
                <a:cubicBezTo>
                  <a:pt x="99" y="149"/>
                  <a:pt x="99" y="149"/>
                  <a:pt x="99" y="149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4" y="148"/>
                  <a:pt x="97" y="148"/>
                  <a:pt x="98" y="147"/>
                </a:cubicBezTo>
                <a:cubicBezTo>
                  <a:pt x="99" y="145"/>
                  <a:pt x="100" y="145"/>
                  <a:pt x="99" y="143"/>
                </a:cubicBezTo>
                <a:cubicBezTo>
                  <a:pt x="97" y="141"/>
                  <a:pt x="94" y="137"/>
                  <a:pt x="94" y="137"/>
                </a:cubicBezTo>
                <a:cubicBezTo>
                  <a:pt x="93" y="138"/>
                  <a:pt x="93" y="138"/>
                  <a:pt x="93" y="138"/>
                </a:cubicBezTo>
                <a:cubicBezTo>
                  <a:pt x="94" y="142"/>
                  <a:pt x="94" y="142"/>
                  <a:pt x="94" y="142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91" y="144"/>
                  <a:pt x="91" y="144"/>
                  <a:pt x="91" y="144"/>
                </a:cubicBezTo>
                <a:cubicBezTo>
                  <a:pt x="84" y="138"/>
                  <a:pt x="84" y="138"/>
                  <a:pt x="84" y="138"/>
                </a:cubicBezTo>
                <a:cubicBezTo>
                  <a:pt x="83" y="140"/>
                  <a:pt x="83" y="140"/>
                  <a:pt x="83" y="140"/>
                </a:cubicBezTo>
                <a:cubicBezTo>
                  <a:pt x="81" y="138"/>
                  <a:pt x="81" y="138"/>
                  <a:pt x="81" y="138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4" y="147"/>
                  <a:pt x="64" y="147"/>
                  <a:pt x="64" y="147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3" y="150"/>
                  <a:pt x="63" y="150"/>
                  <a:pt x="63" y="150"/>
                </a:cubicBezTo>
                <a:cubicBezTo>
                  <a:pt x="65" y="150"/>
                  <a:pt x="65" y="150"/>
                  <a:pt x="65" y="150"/>
                </a:cubicBezTo>
                <a:cubicBezTo>
                  <a:pt x="64" y="154"/>
                  <a:pt x="64" y="154"/>
                  <a:pt x="64" y="154"/>
                </a:cubicBezTo>
                <a:cubicBezTo>
                  <a:pt x="67" y="155"/>
                  <a:pt x="67" y="155"/>
                  <a:pt x="67" y="155"/>
                </a:cubicBezTo>
                <a:cubicBezTo>
                  <a:pt x="67" y="155"/>
                  <a:pt x="66" y="161"/>
                  <a:pt x="68" y="162"/>
                </a:cubicBezTo>
                <a:cubicBezTo>
                  <a:pt x="70" y="163"/>
                  <a:pt x="71" y="170"/>
                  <a:pt x="71" y="170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2" y="165"/>
                  <a:pt x="72" y="165"/>
                  <a:pt x="72" y="165"/>
                </a:cubicBezTo>
                <a:cubicBezTo>
                  <a:pt x="75" y="165"/>
                  <a:pt x="75" y="165"/>
                  <a:pt x="75" y="165"/>
                </a:cubicBezTo>
                <a:lnTo>
                  <a:pt x="77" y="169"/>
                </a:lnTo>
                <a:close/>
                <a:moveTo>
                  <a:pt x="91" y="123"/>
                </a:moveTo>
                <a:cubicBezTo>
                  <a:pt x="91" y="125"/>
                  <a:pt x="92" y="127"/>
                  <a:pt x="92" y="127"/>
                </a:cubicBezTo>
                <a:cubicBezTo>
                  <a:pt x="96" y="129"/>
                  <a:pt x="96" y="129"/>
                  <a:pt x="96" y="129"/>
                </a:cubicBezTo>
                <a:cubicBezTo>
                  <a:pt x="98" y="127"/>
                  <a:pt x="99" y="126"/>
                  <a:pt x="99" y="124"/>
                </a:cubicBezTo>
                <a:cubicBezTo>
                  <a:pt x="99" y="123"/>
                  <a:pt x="97" y="118"/>
                  <a:pt x="97" y="118"/>
                </a:cubicBezTo>
                <a:cubicBezTo>
                  <a:pt x="97" y="118"/>
                  <a:pt x="96" y="119"/>
                  <a:pt x="94" y="117"/>
                </a:cubicBezTo>
                <a:cubicBezTo>
                  <a:pt x="94" y="115"/>
                  <a:pt x="93" y="113"/>
                  <a:pt x="93" y="113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3" y="119"/>
                  <a:pt x="91" y="120"/>
                  <a:pt x="91" y="123"/>
                </a:cubicBezTo>
                <a:close/>
                <a:moveTo>
                  <a:pt x="140" y="190"/>
                </a:moveTo>
                <a:cubicBezTo>
                  <a:pt x="139" y="188"/>
                  <a:pt x="135" y="182"/>
                  <a:pt x="135" y="182"/>
                </a:cubicBezTo>
                <a:cubicBezTo>
                  <a:pt x="133" y="182"/>
                  <a:pt x="133" y="182"/>
                  <a:pt x="133" y="182"/>
                </a:cubicBezTo>
                <a:cubicBezTo>
                  <a:pt x="133" y="186"/>
                  <a:pt x="133" y="186"/>
                  <a:pt x="133" y="186"/>
                </a:cubicBezTo>
                <a:cubicBezTo>
                  <a:pt x="127" y="188"/>
                  <a:pt x="127" y="188"/>
                  <a:pt x="127" y="188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25" y="185"/>
                  <a:pt x="125" y="185"/>
                  <a:pt x="125" y="185"/>
                </a:cubicBezTo>
                <a:cubicBezTo>
                  <a:pt x="125" y="185"/>
                  <a:pt x="124" y="180"/>
                  <a:pt x="118" y="180"/>
                </a:cubicBezTo>
                <a:cubicBezTo>
                  <a:pt x="112" y="179"/>
                  <a:pt x="109" y="183"/>
                  <a:pt x="109" y="183"/>
                </a:cubicBezTo>
                <a:cubicBezTo>
                  <a:pt x="114" y="188"/>
                  <a:pt x="114" y="188"/>
                  <a:pt x="114" y="188"/>
                </a:cubicBezTo>
                <a:cubicBezTo>
                  <a:pt x="110" y="190"/>
                  <a:pt x="110" y="190"/>
                  <a:pt x="110" y="190"/>
                </a:cubicBezTo>
                <a:cubicBezTo>
                  <a:pt x="108" y="189"/>
                  <a:pt x="108" y="189"/>
                  <a:pt x="108" y="189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07" y="188"/>
                  <a:pt x="107" y="188"/>
                  <a:pt x="107" y="188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21" y="196"/>
                  <a:pt x="121" y="196"/>
                  <a:pt x="121" y="196"/>
                </a:cubicBezTo>
                <a:cubicBezTo>
                  <a:pt x="121" y="196"/>
                  <a:pt x="122" y="198"/>
                  <a:pt x="123" y="200"/>
                </a:cubicBezTo>
                <a:cubicBezTo>
                  <a:pt x="123" y="202"/>
                  <a:pt x="126" y="204"/>
                  <a:pt x="126" y="204"/>
                </a:cubicBezTo>
                <a:cubicBezTo>
                  <a:pt x="129" y="203"/>
                  <a:pt x="129" y="203"/>
                  <a:pt x="129" y="203"/>
                </a:cubicBezTo>
                <a:cubicBezTo>
                  <a:pt x="129" y="201"/>
                  <a:pt x="129" y="201"/>
                  <a:pt x="129" y="201"/>
                </a:cubicBezTo>
                <a:cubicBezTo>
                  <a:pt x="129" y="201"/>
                  <a:pt x="130" y="200"/>
                  <a:pt x="132" y="200"/>
                </a:cubicBezTo>
                <a:cubicBezTo>
                  <a:pt x="134" y="200"/>
                  <a:pt x="140" y="198"/>
                  <a:pt x="140" y="198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1" y="192"/>
                  <a:pt x="140" y="190"/>
                </a:cubicBezTo>
                <a:close/>
                <a:moveTo>
                  <a:pt x="10" y="63"/>
                </a:moveTo>
                <a:cubicBezTo>
                  <a:pt x="11" y="67"/>
                  <a:pt x="11" y="67"/>
                  <a:pt x="11" y="67"/>
                </a:cubicBezTo>
                <a:cubicBezTo>
                  <a:pt x="11" y="67"/>
                  <a:pt x="14" y="68"/>
                  <a:pt x="15" y="68"/>
                </a:cubicBezTo>
                <a:cubicBezTo>
                  <a:pt x="16" y="68"/>
                  <a:pt x="17" y="66"/>
                  <a:pt x="17" y="66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5"/>
                  <a:pt x="18" y="63"/>
                  <a:pt x="17" y="62"/>
                </a:cubicBezTo>
                <a:cubicBezTo>
                  <a:pt x="17" y="60"/>
                  <a:pt x="21" y="58"/>
                  <a:pt x="22" y="56"/>
                </a:cubicBezTo>
                <a:cubicBezTo>
                  <a:pt x="23" y="55"/>
                  <a:pt x="25" y="51"/>
                  <a:pt x="25" y="51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7"/>
                  <a:pt x="32" y="47"/>
                  <a:pt x="32" y="47"/>
                </a:cubicBezTo>
                <a:cubicBezTo>
                  <a:pt x="33" y="48"/>
                  <a:pt x="33" y="48"/>
                  <a:pt x="33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7"/>
                  <a:pt x="35" y="47"/>
                  <a:pt x="35" y="47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6"/>
                  <a:pt x="44" y="47"/>
                  <a:pt x="47" y="48"/>
                </a:cubicBezTo>
                <a:cubicBezTo>
                  <a:pt x="48" y="48"/>
                  <a:pt x="53" y="45"/>
                  <a:pt x="53" y="45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45"/>
                  <a:pt x="60" y="41"/>
                  <a:pt x="61" y="41"/>
                </a:cubicBezTo>
                <a:cubicBezTo>
                  <a:pt x="64" y="41"/>
                  <a:pt x="63" y="44"/>
                  <a:pt x="63" y="44"/>
                </a:cubicBezTo>
                <a:cubicBezTo>
                  <a:pt x="63" y="44"/>
                  <a:pt x="64" y="44"/>
                  <a:pt x="66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4" y="43"/>
                  <a:pt x="79" y="46"/>
                  <a:pt x="80" y="47"/>
                </a:cubicBezTo>
                <a:cubicBezTo>
                  <a:pt x="82" y="48"/>
                  <a:pt x="83" y="49"/>
                  <a:pt x="85" y="48"/>
                </a:cubicBezTo>
                <a:cubicBezTo>
                  <a:pt x="87" y="48"/>
                  <a:pt x="89" y="39"/>
                  <a:pt x="89" y="39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3" y="30"/>
                  <a:pt x="93" y="29"/>
                </a:cubicBezTo>
                <a:cubicBezTo>
                  <a:pt x="92" y="28"/>
                  <a:pt x="94" y="23"/>
                  <a:pt x="93" y="19"/>
                </a:cubicBezTo>
                <a:cubicBezTo>
                  <a:pt x="93" y="14"/>
                  <a:pt x="90" y="15"/>
                  <a:pt x="89" y="13"/>
                </a:cubicBezTo>
                <a:cubicBezTo>
                  <a:pt x="89" y="12"/>
                  <a:pt x="93" y="4"/>
                  <a:pt x="94" y="3"/>
                </a:cubicBezTo>
                <a:cubicBezTo>
                  <a:pt x="96" y="2"/>
                  <a:pt x="99" y="1"/>
                  <a:pt x="99" y="1"/>
                </a:cubicBezTo>
                <a:cubicBezTo>
                  <a:pt x="98" y="0"/>
                  <a:pt x="98" y="0"/>
                  <a:pt x="98" y="0"/>
                </a:cubicBezTo>
                <a:cubicBezTo>
                  <a:pt x="93" y="1"/>
                  <a:pt x="93" y="1"/>
                  <a:pt x="93" y="1"/>
                </a:cubicBezTo>
                <a:cubicBezTo>
                  <a:pt x="93" y="1"/>
                  <a:pt x="91" y="3"/>
                  <a:pt x="90" y="4"/>
                </a:cubicBezTo>
                <a:cubicBezTo>
                  <a:pt x="88" y="6"/>
                  <a:pt x="83" y="11"/>
                  <a:pt x="83" y="11"/>
                </a:cubicBezTo>
                <a:cubicBezTo>
                  <a:pt x="83" y="11"/>
                  <a:pt x="73" y="11"/>
                  <a:pt x="72" y="12"/>
                </a:cubicBezTo>
                <a:cubicBezTo>
                  <a:pt x="70" y="12"/>
                  <a:pt x="64" y="24"/>
                  <a:pt x="63" y="28"/>
                </a:cubicBezTo>
                <a:cubicBezTo>
                  <a:pt x="61" y="30"/>
                  <a:pt x="55" y="37"/>
                  <a:pt x="50" y="38"/>
                </a:cubicBezTo>
                <a:cubicBezTo>
                  <a:pt x="43" y="39"/>
                  <a:pt x="40" y="37"/>
                  <a:pt x="38" y="37"/>
                </a:cubicBezTo>
                <a:cubicBezTo>
                  <a:pt x="35" y="37"/>
                  <a:pt x="34" y="39"/>
                  <a:pt x="34" y="39"/>
                </a:cubicBezTo>
                <a:cubicBezTo>
                  <a:pt x="34" y="39"/>
                  <a:pt x="28" y="40"/>
                  <a:pt x="27" y="40"/>
                </a:cubicBezTo>
                <a:cubicBezTo>
                  <a:pt x="27" y="40"/>
                  <a:pt x="26" y="38"/>
                  <a:pt x="23" y="38"/>
                </a:cubicBezTo>
                <a:cubicBezTo>
                  <a:pt x="21" y="39"/>
                  <a:pt x="16" y="48"/>
                  <a:pt x="12" y="52"/>
                </a:cubicBezTo>
                <a:cubicBezTo>
                  <a:pt x="9" y="56"/>
                  <a:pt x="8" y="63"/>
                  <a:pt x="8" y="63"/>
                </a:cubicBezTo>
                <a:lnTo>
                  <a:pt x="10" y="63"/>
                </a:lnTo>
                <a:close/>
                <a:moveTo>
                  <a:pt x="20" y="67"/>
                </a:moveTo>
                <a:cubicBezTo>
                  <a:pt x="18" y="67"/>
                  <a:pt x="18" y="67"/>
                  <a:pt x="18" y="67"/>
                </a:cubicBezTo>
                <a:cubicBezTo>
                  <a:pt x="18" y="68"/>
                  <a:pt x="18" y="68"/>
                  <a:pt x="18" y="68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9"/>
                  <a:pt x="17" y="70"/>
                  <a:pt x="18" y="71"/>
                </a:cubicBezTo>
                <a:cubicBezTo>
                  <a:pt x="19" y="71"/>
                  <a:pt x="22" y="71"/>
                  <a:pt x="23" y="70"/>
                </a:cubicBezTo>
                <a:cubicBezTo>
                  <a:pt x="24" y="69"/>
                  <a:pt x="21" y="69"/>
                  <a:pt x="21" y="69"/>
                </a:cubicBezTo>
                <a:lnTo>
                  <a:pt x="20" y="67"/>
                </a:lnTo>
                <a:close/>
                <a:moveTo>
                  <a:pt x="34" y="55"/>
                </a:moveTo>
                <a:cubicBezTo>
                  <a:pt x="36" y="55"/>
                  <a:pt x="35" y="51"/>
                  <a:pt x="35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1" y="53"/>
                  <a:pt x="31" y="53"/>
                  <a:pt x="31" y="53"/>
                </a:cubicBezTo>
                <a:cubicBezTo>
                  <a:pt x="25" y="55"/>
                  <a:pt x="25" y="55"/>
                  <a:pt x="25" y="55"/>
                </a:cubicBezTo>
                <a:cubicBezTo>
                  <a:pt x="24" y="60"/>
                  <a:pt x="24" y="60"/>
                  <a:pt x="24" y="60"/>
                </a:cubicBezTo>
                <a:cubicBezTo>
                  <a:pt x="22" y="61"/>
                  <a:pt x="22" y="61"/>
                  <a:pt x="22" y="61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22" y="65"/>
                  <a:pt x="22" y="66"/>
                </a:cubicBezTo>
                <a:cubicBezTo>
                  <a:pt x="23" y="66"/>
                  <a:pt x="24" y="67"/>
                  <a:pt x="24" y="67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65"/>
                  <a:pt x="33" y="61"/>
                  <a:pt x="33" y="60"/>
                </a:cubicBezTo>
                <a:cubicBezTo>
                  <a:pt x="33" y="60"/>
                  <a:pt x="31" y="56"/>
                  <a:pt x="32" y="55"/>
                </a:cubicBezTo>
                <a:cubicBezTo>
                  <a:pt x="33" y="54"/>
                  <a:pt x="33" y="56"/>
                  <a:pt x="34" y="55"/>
                </a:cubicBezTo>
                <a:close/>
                <a:moveTo>
                  <a:pt x="116" y="120"/>
                </a:moveTo>
                <a:cubicBezTo>
                  <a:pt x="117" y="122"/>
                  <a:pt x="120" y="123"/>
                  <a:pt x="120" y="123"/>
                </a:cubicBezTo>
                <a:cubicBezTo>
                  <a:pt x="120" y="123"/>
                  <a:pt x="118" y="120"/>
                  <a:pt x="117" y="119"/>
                </a:cubicBezTo>
                <a:cubicBezTo>
                  <a:pt x="116" y="118"/>
                  <a:pt x="113" y="117"/>
                  <a:pt x="113" y="117"/>
                </a:cubicBezTo>
                <a:cubicBezTo>
                  <a:pt x="113" y="117"/>
                  <a:pt x="114" y="120"/>
                  <a:pt x="116" y="120"/>
                </a:cubicBezTo>
                <a:close/>
                <a:moveTo>
                  <a:pt x="112" y="34"/>
                </a:moveTo>
                <a:cubicBezTo>
                  <a:pt x="113" y="34"/>
                  <a:pt x="112" y="33"/>
                  <a:pt x="113" y="31"/>
                </a:cubicBezTo>
                <a:cubicBezTo>
                  <a:pt x="115" y="30"/>
                  <a:pt x="117" y="30"/>
                  <a:pt x="117" y="30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6" y="25"/>
                  <a:pt x="109" y="27"/>
                  <a:pt x="107" y="29"/>
                </a:cubicBezTo>
                <a:cubicBezTo>
                  <a:pt x="106" y="30"/>
                  <a:pt x="105" y="32"/>
                  <a:pt x="105" y="32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08" y="33"/>
                  <a:pt x="109" y="35"/>
                  <a:pt x="112" y="34"/>
                </a:cubicBezTo>
                <a:close/>
                <a:moveTo>
                  <a:pt x="41" y="58"/>
                </a:moveTo>
                <a:cubicBezTo>
                  <a:pt x="35" y="59"/>
                  <a:pt x="35" y="59"/>
                  <a:pt x="35" y="59"/>
                </a:cubicBezTo>
                <a:cubicBezTo>
                  <a:pt x="37" y="60"/>
                  <a:pt x="37" y="60"/>
                  <a:pt x="37" y="60"/>
                </a:cubicBezTo>
                <a:lnTo>
                  <a:pt x="41" y="58"/>
                </a:lnTo>
                <a:close/>
                <a:moveTo>
                  <a:pt x="15" y="163"/>
                </a:moveTo>
                <a:cubicBezTo>
                  <a:pt x="15" y="163"/>
                  <a:pt x="12" y="164"/>
                  <a:pt x="12" y="167"/>
                </a:cubicBezTo>
                <a:cubicBezTo>
                  <a:pt x="12" y="170"/>
                  <a:pt x="15" y="172"/>
                  <a:pt x="16" y="172"/>
                </a:cubicBezTo>
                <a:cubicBezTo>
                  <a:pt x="17" y="172"/>
                  <a:pt x="16" y="167"/>
                  <a:pt x="16" y="167"/>
                </a:cubicBezTo>
                <a:cubicBezTo>
                  <a:pt x="16" y="167"/>
                  <a:pt x="18" y="163"/>
                  <a:pt x="15" y="163"/>
                </a:cubicBezTo>
                <a:close/>
                <a:moveTo>
                  <a:pt x="61" y="183"/>
                </a:moveTo>
                <a:cubicBezTo>
                  <a:pt x="59" y="178"/>
                  <a:pt x="59" y="178"/>
                  <a:pt x="59" y="178"/>
                </a:cubicBezTo>
                <a:cubicBezTo>
                  <a:pt x="53" y="174"/>
                  <a:pt x="53" y="174"/>
                  <a:pt x="53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50" y="175"/>
                  <a:pt x="52" y="173"/>
                  <a:pt x="53" y="173"/>
                </a:cubicBezTo>
                <a:cubicBezTo>
                  <a:pt x="54" y="172"/>
                  <a:pt x="53" y="170"/>
                  <a:pt x="53" y="170"/>
                </a:cubicBezTo>
                <a:cubicBezTo>
                  <a:pt x="52" y="170"/>
                  <a:pt x="52" y="170"/>
                  <a:pt x="52" y="170"/>
                </a:cubicBezTo>
                <a:cubicBezTo>
                  <a:pt x="56" y="165"/>
                  <a:pt x="56" y="165"/>
                  <a:pt x="56" y="165"/>
                </a:cubicBezTo>
                <a:cubicBezTo>
                  <a:pt x="56" y="165"/>
                  <a:pt x="58" y="165"/>
                  <a:pt x="59" y="164"/>
                </a:cubicBezTo>
                <a:cubicBezTo>
                  <a:pt x="60" y="163"/>
                  <a:pt x="59" y="159"/>
                  <a:pt x="59" y="159"/>
                </a:cubicBezTo>
                <a:cubicBezTo>
                  <a:pt x="57" y="160"/>
                  <a:pt x="57" y="160"/>
                  <a:pt x="57" y="160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59" y="159"/>
                  <a:pt x="57" y="155"/>
                  <a:pt x="57" y="154"/>
                </a:cubicBezTo>
                <a:cubicBezTo>
                  <a:pt x="57" y="151"/>
                  <a:pt x="59" y="148"/>
                  <a:pt x="59" y="148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8" y="145"/>
                  <a:pt x="53" y="146"/>
                  <a:pt x="53" y="145"/>
                </a:cubicBezTo>
                <a:cubicBezTo>
                  <a:pt x="54" y="144"/>
                  <a:pt x="59" y="143"/>
                  <a:pt x="59" y="143"/>
                </a:cubicBezTo>
                <a:cubicBezTo>
                  <a:pt x="67" y="137"/>
                  <a:pt x="67" y="137"/>
                  <a:pt x="67" y="137"/>
                </a:cubicBezTo>
                <a:cubicBezTo>
                  <a:pt x="63" y="137"/>
                  <a:pt x="63" y="137"/>
                  <a:pt x="63" y="137"/>
                </a:cubicBezTo>
                <a:cubicBezTo>
                  <a:pt x="63" y="137"/>
                  <a:pt x="60" y="133"/>
                  <a:pt x="59" y="133"/>
                </a:cubicBezTo>
                <a:cubicBezTo>
                  <a:pt x="56" y="132"/>
                  <a:pt x="56" y="132"/>
                  <a:pt x="56" y="132"/>
                </a:cubicBezTo>
                <a:cubicBezTo>
                  <a:pt x="56" y="132"/>
                  <a:pt x="57" y="131"/>
                  <a:pt x="59" y="131"/>
                </a:cubicBezTo>
                <a:cubicBezTo>
                  <a:pt x="60" y="131"/>
                  <a:pt x="65" y="134"/>
                  <a:pt x="68" y="133"/>
                </a:cubicBezTo>
                <a:cubicBezTo>
                  <a:pt x="71" y="132"/>
                  <a:pt x="73" y="128"/>
                  <a:pt x="73" y="128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73" y="124"/>
                  <a:pt x="67" y="122"/>
                  <a:pt x="67" y="122"/>
                </a:cubicBezTo>
                <a:cubicBezTo>
                  <a:pt x="67" y="120"/>
                  <a:pt x="70" y="122"/>
                  <a:pt x="70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9" y="123"/>
                  <a:pt x="79" y="123"/>
                  <a:pt x="79" y="123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80" y="123"/>
                  <a:pt x="81" y="119"/>
                  <a:pt x="81" y="118"/>
                </a:cubicBezTo>
                <a:cubicBezTo>
                  <a:pt x="82" y="117"/>
                  <a:pt x="83" y="116"/>
                  <a:pt x="83" y="116"/>
                </a:cubicBezTo>
                <a:cubicBezTo>
                  <a:pt x="83" y="110"/>
                  <a:pt x="83" y="110"/>
                  <a:pt x="83" y="110"/>
                </a:cubicBezTo>
                <a:cubicBezTo>
                  <a:pt x="83" y="109"/>
                  <a:pt x="81" y="104"/>
                  <a:pt x="81" y="103"/>
                </a:cubicBezTo>
                <a:cubicBezTo>
                  <a:pt x="81" y="102"/>
                  <a:pt x="87" y="95"/>
                  <a:pt x="89" y="95"/>
                </a:cubicBezTo>
                <a:cubicBezTo>
                  <a:pt x="90" y="95"/>
                  <a:pt x="90" y="97"/>
                  <a:pt x="90" y="97"/>
                </a:cubicBezTo>
                <a:cubicBezTo>
                  <a:pt x="87" y="101"/>
                  <a:pt x="87" y="101"/>
                  <a:pt x="87" y="101"/>
                </a:cubicBezTo>
                <a:cubicBezTo>
                  <a:pt x="87" y="103"/>
                  <a:pt x="87" y="103"/>
                  <a:pt x="87" y="103"/>
                </a:cubicBezTo>
                <a:cubicBezTo>
                  <a:pt x="87" y="103"/>
                  <a:pt x="90" y="102"/>
                  <a:pt x="91" y="102"/>
                </a:cubicBezTo>
                <a:cubicBezTo>
                  <a:pt x="92" y="103"/>
                  <a:pt x="91" y="104"/>
                  <a:pt x="90" y="106"/>
                </a:cubicBezTo>
                <a:cubicBezTo>
                  <a:pt x="89" y="106"/>
                  <a:pt x="92" y="107"/>
                  <a:pt x="93" y="107"/>
                </a:cubicBezTo>
                <a:cubicBezTo>
                  <a:pt x="94" y="106"/>
                  <a:pt x="93" y="102"/>
                  <a:pt x="93" y="102"/>
                </a:cubicBezTo>
                <a:cubicBezTo>
                  <a:pt x="93" y="102"/>
                  <a:pt x="94" y="99"/>
                  <a:pt x="96" y="99"/>
                </a:cubicBezTo>
                <a:cubicBezTo>
                  <a:pt x="97" y="99"/>
                  <a:pt x="98" y="101"/>
                  <a:pt x="97" y="101"/>
                </a:cubicBezTo>
                <a:cubicBezTo>
                  <a:pt x="96" y="102"/>
                  <a:pt x="96" y="103"/>
                  <a:pt x="97" y="104"/>
                </a:cubicBezTo>
                <a:cubicBezTo>
                  <a:pt x="98" y="104"/>
                  <a:pt x="100" y="103"/>
                  <a:pt x="100" y="103"/>
                </a:cubicBezTo>
                <a:cubicBezTo>
                  <a:pt x="100" y="100"/>
                  <a:pt x="100" y="100"/>
                  <a:pt x="100" y="100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106" y="86"/>
                  <a:pt x="106" y="86"/>
                  <a:pt x="106" y="86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0"/>
                  <a:pt x="103" y="78"/>
                  <a:pt x="103" y="78"/>
                </a:cubicBezTo>
                <a:cubicBezTo>
                  <a:pt x="91" y="80"/>
                  <a:pt x="91" y="80"/>
                  <a:pt x="91" y="80"/>
                </a:cubicBezTo>
                <a:cubicBezTo>
                  <a:pt x="87" y="78"/>
                  <a:pt x="87" y="78"/>
                  <a:pt x="87" y="78"/>
                </a:cubicBezTo>
                <a:cubicBezTo>
                  <a:pt x="87" y="78"/>
                  <a:pt x="86" y="75"/>
                  <a:pt x="85" y="75"/>
                </a:cubicBezTo>
                <a:cubicBezTo>
                  <a:pt x="84" y="74"/>
                  <a:pt x="82" y="76"/>
                  <a:pt x="82" y="76"/>
                </a:cubicBezTo>
                <a:cubicBezTo>
                  <a:pt x="82" y="78"/>
                  <a:pt x="82" y="78"/>
                  <a:pt x="82" y="78"/>
                </a:cubicBezTo>
                <a:cubicBezTo>
                  <a:pt x="81" y="76"/>
                  <a:pt x="81" y="76"/>
                  <a:pt x="81" y="76"/>
                </a:cubicBezTo>
                <a:cubicBezTo>
                  <a:pt x="84" y="72"/>
                  <a:pt x="84" y="72"/>
                  <a:pt x="84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5" y="68"/>
                  <a:pt x="85" y="68"/>
                  <a:pt x="85" y="68"/>
                </a:cubicBezTo>
                <a:cubicBezTo>
                  <a:pt x="86" y="65"/>
                  <a:pt x="86" y="65"/>
                  <a:pt x="86" y="65"/>
                </a:cubicBezTo>
                <a:cubicBezTo>
                  <a:pt x="85" y="63"/>
                  <a:pt x="85" y="63"/>
                  <a:pt x="85" y="63"/>
                </a:cubicBezTo>
                <a:cubicBezTo>
                  <a:pt x="84" y="54"/>
                  <a:pt x="84" y="54"/>
                  <a:pt x="84" y="54"/>
                </a:cubicBezTo>
                <a:cubicBezTo>
                  <a:pt x="85" y="51"/>
                  <a:pt x="85" y="51"/>
                  <a:pt x="85" y="51"/>
                </a:cubicBezTo>
                <a:cubicBezTo>
                  <a:pt x="85" y="50"/>
                  <a:pt x="81" y="50"/>
                  <a:pt x="81" y="50"/>
                </a:cubicBezTo>
                <a:cubicBezTo>
                  <a:pt x="74" y="45"/>
                  <a:pt x="74" y="45"/>
                  <a:pt x="74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0" y="48"/>
                  <a:pt x="60" y="49"/>
                </a:cubicBezTo>
                <a:cubicBezTo>
                  <a:pt x="59" y="50"/>
                  <a:pt x="57" y="52"/>
                  <a:pt x="56" y="51"/>
                </a:cubicBezTo>
                <a:cubicBezTo>
                  <a:pt x="56" y="50"/>
                  <a:pt x="58" y="49"/>
                  <a:pt x="57" y="48"/>
                </a:cubicBezTo>
                <a:cubicBezTo>
                  <a:pt x="57" y="46"/>
                  <a:pt x="49" y="48"/>
                  <a:pt x="49" y="48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62"/>
                  <a:pt x="44" y="63"/>
                </a:cubicBezTo>
                <a:cubicBezTo>
                  <a:pt x="43" y="63"/>
                  <a:pt x="45" y="64"/>
                  <a:pt x="45" y="64"/>
                </a:cubicBezTo>
                <a:cubicBezTo>
                  <a:pt x="45" y="64"/>
                  <a:pt x="45" y="65"/>
                  <a:pt x="44" y="65"/>
                </a:cubicBezTo>
                <a:cubicBezTo>
                  <a:pt x="43" y="66"/>
                  <a:pt x="44" y="68"/>
                  <a:pt x="44" y="68"/>
                </a:cubicBezTo>
                <a:cubicBezTo>
                  <a:pt x="45" y="68"/>
                  <a:pt x="48" y="69"/>
                  <a:pt x="48" y="69"/>
                </a:cubicBezTo>
                <a:cubicBezTo>
                  <a:pt x="48" y="76"/>
                  <a:pt x="48" y="76"/>
                  <a:pt x="48" y="76"/>
                </a:cubicBezTo>
                <a:cubicBezTo>
                  <a:pt x="51" y="76"/>
                  <a:pt x="51" y="76"/>
                  <a:pt x="51" y="76"/>
                </a:cubicBezTo>
                <a:cubicBezTo>
                  <a:pt x="51" y="76"/>
                  <a:pt x="50" y="78"/>
                  <a:pt x="48" y="78"/>
                </a:cubicBezTo>
                <a:cubicBezTo>
                  <a:pt x="45" y="79"/>
                  <a:pt x="45" y="76"/>
                  <a:pt x="45" y="76"/>
                </a:cubicBezTo>
                <a:cubicBezTo>
                  <a:pt x="47" y="72"/>
                  <a:pt x="47" y="72"/>
                  <a:pt x="47" y="72"/>
                </a:cubicBezTo>
                <a:cubicBezTo>
                  <a:pt x="43" y="70"/>
                  <a:pt x="43" y="70"/>
                  <a:pt x="43" y="70"/>
                </a:cubicBezTo>
                <a:cubicBezTo>
                  <a:pt x="43" y="70"/>
                  <a:pt x="41" y="72"/>
                  <a:pt x="40" y="72"/>
                </a:cubicBezTo>
                <a:cubicBezTo>
                  <a:pt x="40" y="76"/>
                  <a:pt x="40" y="76"/>
                  <a:pt x="40" y="76"/>
                </a:cubicBezTo>
                <a:cubicBezTo>
                  <a:pt x="39" y="76"/>
                  <a:pt x="39" y="76"/>
                  <a:pt x="39" y="76"/>
                </a:cubicBezTo>
                <a:cubicBezTo>
                  <a:pt x="38" y="74"/>
                  <a:pt x="38" y="74"/>
                  <a:pt x="38" y="74"/>
                </a:cubicBezTo>
                <a:cubicBezTo>
                  <a:pt x="42" y="67"/>
                  <a:pt x="42" y="67"/>
                  <a:pt x="42" y="67"/>
                </a:cubicBezTo>
                <a:cubicBezTo>
                  <a:pt x="40" y="62"/>
                  <a:pt x="40" y="62"/>
                  <a:pt x="40" y="62"/>
                </a:cubicBezTo>
                <a:cubicBezTo>
                  <a:pt x="35" y="62"/>
                  <a:pt x="35" y="62"/>
                  <a:pt x="35" y="62"/>
                </a:cubicBezTo>
                <a:cubicBezTo>
                  <a:pt x="33" y="62"/>
                  <a:pt x="32" y="64"/>
                  <a:pt x="32" y="66"/>
                </a:cubicBezTo>
                <a:cubicBezTo>
                  <a:pt x="31" y="67"/>
                  <a:pt x="33" y="67"/>
                  <a:pt x="33" y="67"/>
                </a:cubicBezTo>
                <a:cubicBezTo>
                  <a:pt x="30" y="68"/>
                  <a:pt x="30" y="68"/>
                  <a:pt x="30" y="6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7" y="77"/>
                  <a:pt x="27" y="79"/>
                </a:cubicBezTo>
                <a:cubicBezTo>
                  <a:pt x="27" y="82"/>
                  <a:pt x="22" y="81"/>
                  <a:pt x="22" y="81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12" y="75"/>
                  <a:pt x="9" y="74"/>
                </a:cubicBezTo>
                <a:cubicBezTo>
                  <a:pt x="6" y="72"/>
                  <a:pt x="7" y="70"/>
                  <a:pt x="7" y="68"/>
                </a:cubicBezTo>
                <a:cubicBezTo>
                  <a:pt x="7" y="67"/>
                  <a:pt x="8" y="66"/>
                  <a:pt x="8" y="66"/>
                </a:cubicBezTo>
                <a:cubicBezTo>
                  <a:pt x="7" y="64"/>
                  <a:pt x="7" y="64"/>
                  <a:pt x="7" y="64"/>
                </a:cubicBezTo>
                <a:cubicBezTo>
                  <a:pt x="5" y="70"/>
                  <a:pt x="5" y="70"/>
                  <a:pt x="5" y="70"/>
                </a:cubicBezTo>
                <a:cubicBezTo>
                  <a:pt x="4" y="74"/>
                  <a:pt x="3" y="85"/>
                  <a:pt x="3" y="85"/>
                </a:cubicBezTo>
                <a:cubicBezTo>
                  <a:pt x="4" y="84"/>
                  <a:pt x="4" y="84"/>
                  <a:pt x="4" y="84"/>
                </a:cubicBezTo>
                <a:cubicBezTo>
                  <a:pt x="9" y="92"/>
                  <a:pt x="9" y="92"/>
                  <a:pt x="9" y="92"/>
                </a:cubicBezTo>
                <a:cubicBezTo>
                  <a:pt x="7" y="92"/>
                  <a:pt x="7" y="92"/>
                  <a:pt x="7" y="92"/>
                </a:cubicBezTo>
                <a:cubicBezTo>
                  <a:pt x="6" y="90"/>
                  <a:pt x="6" y="90"/>
                  <a:pt x="6" y="90"/>
                </a:cubicBezTo>
                <a:cubicBezTo>
                  <a:pt x="4" y="88"/>
                  <a:pt x="4" y="88"/>
                  <a:pt x="4" y="88"/>
                </a:cubicBezTo>
                <a:cubicBezTo>
                  <a:pt x="3" y="96"/>
                  <a:pt x="3" y="96"/>
                  <a:pt x="3" y="96"/>
                </a:cubicBezTo>
                <a:cubicBezTo>
                  <a:pt x="5" y="95"/>
                  <a:pt x="5" y="95"/>
                  <a:pt x="5" y="95"/>
                </a:cubicBezTo>
                <a:cubicBezTo>
                  <a:pt x="7" y="99"/>
                  <a:pt x="7" y="99"/>
                  <a:pt x="7" y="99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98"/>
                  <a:pt x="4" y="98"/>
                  <a:pt x="4" y="98"/>
                </a:cubicBezTo>
                <a:cubicBezTo>
                  <a:pt x="2" y="99"/>
                  <a:pt x="2" y="99"/>
                  <a:pt x="2" y="99"/>
                </a:cubicBezTo>
                <a:cubicBezTo>
                  <a:pt x="1" y="110"/>
                  <a:pt x="1" y="110"/>
                  <a:pt x="1" y="110"/>
                </a:cubicBezTo>
                <a:cubicBezTo>
                  <a:pt x="2" y="109"/>
                  <a:pt x="2" y="109"/>
                  <a:pt x="2" y="109"/>
                </a:cubicBezTo>
                <a:cubicBezTo>
                  <a:pt x="4" y="104"/>
                  <a:pt x="4" y="104"/>
                  <a:pt x="4" y="104"/>
                </a:cubicBezTo>
                <a:cubicBezTo>
                  <a:pt x="8" y="107"/>
                  <a:pt x="8" y="107"/>
                  <a:pt x="8" y="107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3"/>
                  <a:pt x="12" y="115"/>
                  <a:pt x="11" y="117"/>
                </a:cubicBezTo>
                <a:cubicBezTo>
                  <a:pt x="10" y="119"/>
                  <a:pt x="8" y="122"/>
                  <a:pt x="6" y="120"/>
                </a:cubicBezTo>
                <a:cubicBezTo>
                  <a:pt x="3" y="119"/>
                  <a:pt x="4" y="112"/>
                  <a:pt x="4" y="112"/>
                </a:cubicBezTo>
                <a:cubicBezTo>
                  <a:pt x="3" y="112"/>
                  <a:pt x="3" y="112"/>
                  <a:pt x="3" y="112"/>
                </a:cubicBezTo>
                <a:cubicBezTo>
                  <a:pt x="3" y="112"/>
                  <a:pt x="4" y="122"/>
                  <a:pt x="4" y="124"/>
                </a:cubicBezTo>
                <a:cubicBezTo>
                  <a:pt x="4" y="127"/>
                  <a:pt x="1" y="131"/>
                  <a:pt x="1" y="131"/>
                </a:cubicBezTo>
                <a:cubicBezTo>
                  <a:pt x="2" y="132"/>
                  <a:pt x="2" y="132"/>
                  <a:pt x="2" y="132"/>
                </a:cubicBezTo>
                <a:cubicBezTo>
                  <a:pt x="0" y="140"/>
                  <a:pt x="0" y="140"/>
                  <a:pt x="0" y="140"/>
                </a:cubicBezTo>
                <a:cubicBezTo>
                  <a:pt x="2" y="141"/>
                  <a:pt x="2" y="141"/>
                  <a:pt x="2" y="141"/>
                </a:cubicBezTo>
                <a:cubicBezTo>
                  <a:pt x="7" y="145"/>
                  <a:pt x="7" y="145"/>
                  <a:pt x="7" y="145"/>
                </a:cubicBezTo>
                <a:cubicBezTo>
                  <a:pt x="5" y="138"/>
                  <a:pt x="5" y="138"/>
                  <a:pt x="5" y="138"/>
                </a:cubicBezTo>
                <a:cubicBezTo>
                  <a:pt x="7" y="138"/>
                  <a:pt x="7" y="138"/>
                  <a:pt x="7" y="138"/>
                </a:cubicBezTo>
                <a:cubicBezTo>
                  <a:pt x="9" y="145"/>
                  <a:pt x="9" y="145"/>
                  <a:pt x="9" y="145"/>
                </a:cubicBezTo>
                <a:cubicBezTo>
                  <a:pt x="15" y="147"/>
                  <a:pt x="15" y="147"/>
                  <a:pt x="15" y="147"/>
                </a:cubicBezTo>
                <a:cubicBezTo>
                  <a:pt x="17" y="147"/>
                  <a:pt x="17" y="147"/>
                  <a:pt x="17" y="147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20" y="159"/>
                  <a:pt x="21" y="163"/>
                  <a:pt x="21" y="166"/>
                </a:cubicBezTo>
                <a:cubicBezTo>
                  <a:pt x="21" y="169"/>
                  <a:pt x="18" y="173"/>
                  <a:pt x="18" y="175"/>
                </a:cubicBezTo>
                <a:cubicBezTo>
                  <a:pt x="18" y="177"/>
                  <a:pt x="20" y="178"/>
                  <a:pt x="20" y="179"/>
                </a:cubicBezTo>
                <a:cubicBezTo>
                  <a:pt x="19" y="179"/>
                  <a:pt x="19" y="180"/>
                  <a:pt x="19" y="181"/>
                </a:cubicBezTo>
                <a:cubicBezTo>
                  <a:pt x="20" y="181"/>
                  <a:pt x="21" y="182"/>
                  <a:pt x="22" y="182"/>
                </a:cubicBezTo>
                <a:cubicBezTo>
                  <a:pt x="28" y="181"/>
                  <a:pt x="33" y="183"/>
                  <a:pt x="39" y="185"/>
                </a:cubicBezTo>
                <a:cubicBezTo>
                  <a:pt x="41" y="185"/>
                  <a:pt x="40" y="190"/>
                  <a:pt x="44" y="189"/>
                </a:cubicBezTo>
                <a:cubicBezTo>
                  <a:pt x="47" y="187"/>
                  <a:pt x="48" y="183"/>
                  <a:pt x="49" y="189"/>
                </a:cubicBezTo>
                <a:cubicBezTo>
                  <a:pt x="49" y="189"/>
                  <a:pt x="49" y="188"/>
                  <a:pt x="50" y="188"/>
                </a:cubicBezTo>
                <a:cubicBezTo>
                  <a:pt x="50" y="186"/>
                  <a:pt x="50" y="186"/>
                  <a:pt x="50" y="186"/>
                </a:cubicBezTo>
                <a:cubicBezTo>
                  <a:pt x="54" y="183"/>
                  <a:pt x="54" y="183"/>
                  <a:pt x="54" y="183"/>
                </a:cubicBezTo>
                <a:cubicBezTo>
                  <a:pt x="54" y="183"/>
                  <a:pt x="56" y="181"/>
                  <a:pt x="57" y="181"/>
                </a:cubicBezTo>
                <a:cubicBezTo>
                  <a:pt x="58" y="181"/>
                  <a:pt x="57" y="185"/>
                  <a:pt x="57" y="186"/>
                </a:cubicBezTo>
                <a:cubicBezTo>
                  <a:pt x="57" y="187"/>
                  <a:pt x="59" y="188"/>
                  <a:pt x="61" y="188"/>
                </a:cubicBezTo>
                <a:cubicBezTo>
                  <a:pt x="63" y="187"/>
                  <a:pt x="60" y="186"/>
                  <a:pt x="59" y="185"/>
                </a:cubicBezTo>
                <a:cubicBezTo>
                  <a:pt x="59" y="183"/>
                  <a:pt x="61" y="183"/>
                  <a:pt x="61" y="183"/>
                </a:cubicBezTo>
                <a:close/>
                <a:moveTo>
                  <a:pt x="170" y="130"/>
                </a:moveTo>
                <a:cubicBezTo>
                  <a:pt x="170" y="129"/>
                  <a:pt x="169" y="126"/>
                  <a:pt x="169" y="125"/>
                </a:cubicBezTo>
                <a:cubicBezTo>
                  <a:pt x="167" y="116"/>
                  <a:pt x="167" y="116"/>
                  <a:pt x="167" y="116"/>
                </a:cubicBezTo>
                <a:cubicBezTo>
                  <a:pt x="167" y="116"/>
                  <a:pt x="167" y="112"/>
                  <a:pt x="168" y="111"/>
                </a:cubicBezTo>
                <a:cubicBezTo>
                  <a:pt x="170" y="111"/>
                  <a:pt x="171" y="109"/>
                  <a:pt x="169" y="108"/>
                </a:cubicBezTo>
                <a:cubicBezTo>
                  <a:pt x="167" y="107"/>
                  <a:pt x="157" y="104"/>
                  <a:pt x="157" y="104"/>
                </a:cubicBezTo>
                <a:cubicBezTo>
                  <a:pt x="157" y="104"/>
                  <a:pt x="152" y="108"/>
                  <a:pt x="149" y="110"/>
                </a:cubicBezTo>
                <a:cubicBezTo>
                  <a:pt x="146" y="111"/>
                  <a:pt x="142" y="112"/>
                  <a:pt x="142" y="112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2" y="114"/>
                  <a:pt x="147" y="113"/>
                  <a:pt x="148" y="114"/>
                </a:cubicBezTo>
                <a:cubicBezTo>
                  <a:pt x="149" y="116"/>
                  <a:pt x="149" y="120"/>
                  <a:pt x="149" y="120"/>
                </a:cubicBezTo>
                <a:cubicBezTo>
                  <a:pt x="151" y="126"/>
                  <a:pt x="151" y="126"/>
                  <a:pt x="151" y="126"/>
                </a:cubicBezTo>
                <a:cubicBezTo>
                  <a:pt x="150" y="131"/>
                  <a:pt x="150" y="131"/>
                  <a:pt x="150" y="131"/>
                </a:cubicBezTo>
                <a:cubicBezTo>
                  <a:pt x="151" y="133"/>
                  <a:pt x="151" y="133"/>
                  <a:pt x="151" y="133"/>
                </a:cubicBezTo>
                <a:cubicBezTo>
                  <a:pt x="148" y="132"/>
                  <a:pt x="148" y="132"/>
                  <a:pt x="148" y="132"/>
                </a:cubicBezTo>
                <a:cubicBezTo>
                  <a:pt x="143" y="133"/>
                  <a:pt x="143" y="133"/>
                  <a:pt x="143" y="133"/>
                </a:cubicBezTo>
                <a:cubicBezTo>
                  <a:pt x="146" y="129"/>
                  <a:pt x="146" y="129"/>
                  <a:pt x="146" y="129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49" y="128"/>
                  <a:pt x="149" y="125"/>
                  <a:pt x="148" y="124"/>
                </a:cubicBezTo>
                <a:cubicBezTo>
                  <a:pt x="148" y="117"/>
                  <a:pt x="148" y="117"/>
                  <a:pt x="148" y="117"/>
                </a:cubicBezTo>
                <a:cubicBezTo>
                  <a:pt x="148" y="117"/>
                  <a:pt x="146" y="115"/>
                  <a:pt x="145" y="116"/>
                </a:cubicBezTo>
                <a:cubicBezTo>
                  <a:pt x="142" y="117"/>
                  <a:pt x="145" y="122"/>
                  <a:pt x="145" y="122"/>
                </a:cubicBezTo>
                <a:cubicBezTo>
                  <a:pt x="145" y="122"/>
                  <a:pt x="142" y="123"/>
                  <a:pt x="142" y="125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39" y="134"/>
                  <a:pt x="139" y="134"/>
                  <a:pt x="139" y="134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35" y="130"/>
                  <a:pt x="135" y="130"/>
                  <a:pt x="135" y="130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6" y="125"/>
                  <a:pt x="136" y="125"/>
                  <a:pt x="136" y="125"/>
                </a:cubicBezTo>
                <a:cubicBezTo>
                  <a:pt x="133" y="125"/>
                  <a:pt x="133" y="125"/>
                  <a:pt x="133" y="125"/>
                </a:cubicBezTo>
                <a:cubicBezTo>
                  <a:pt x="133" y="125"/>
                  <a:pt x="137" y="122"/>
                  <a:pt x="137" y="120"/>
                </a:cubicBezTo>
                <a:cubicBezTo>
                  <a:pt x="137" y="118"/>
                  <a:pt x="137" y="117"/>
                  <a:pt x="138" y="116"/>
                </a:cubicBezTo>
                <a:cubicBezTo>
                  <a:pt x="139" y="116"/>
                  <a:pt x="140" y="114"/>
                  <a:pt x="140" y="114"/>
                </a:cubicBezTo>
                <a:cubicBezTo>
                  <a:pt x="139" y="113"/>
                  <a:pt x="139" y="113"/>
                  <a:pt x="139" y="113"/>
                </a:cubicBezTo>
                <a:cubicBezTo>
                  <a:pt x="139" y="113"/>
                  <a:pt x="131" y="115"/>
                  <a:pt x="129" y="114"/>
                </a:cubicBezTo>
                <a:cubicBezTo>
                  <a:pt x="125" y="113"/>
                  <a:pt x="120" y="110"/>
                  <a:pt x="120" y="110"/>
                </a:cubicBezTo>
                <a:cubicBezTo>
                  <a:pt x="121" y="113"/>
                  <a:pt x="121" y="113"/>
                  <a:pt x="121" y="113"/>
                </a:cubicBezTo>
                <a:cubicBezTo>
                  <a:pt x="121" y="113"/>
                  <a:pt x="127" y="115"/>
                  <a:pt x="130" y="117"/>
                </a:cubicBezTo>
                <a:cubicBezTo>
                  <a:pt x="131" y="119"/>
                  <a:pt x="123" y="122"/>
                  <a:pt x="123" y="122"/>
                </a:cubicBezTo>
                <a:cubicBezTo>
                  <a:pt x="123" y="122"/>
                  <a:pt x="123" y="127"/>
                  <a:pt x="121" y="128"/>
                </a:cubicBezTo>
                <a:cubicBezTo>
                  <a:pt x="119" y="129"/>
                  <a:pt x="115" y="127"/>
                  <a:pt x="115" y="127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109" y="128"/>
                  <a:pt x="109" y="128"/>
                  <a:pt x="109" y="128"/>
                </a:cubicBezTo>
                <a:cubicBezTo>
                  <a:pt x="105" y="128"/>
                  <a:pt x="105" y="128"/>
                  <a:pt x="105" y="128"/>
                </a:cubicBezTo>
                <a:cubicBezTo>
                  <a:pt x="105" y="130"/>
                  <a:pt x="105" y="130"/>
                  <a:pt x="105" y="130"/>
                </a:cubicBezTo>
                <a:cubicBezTo>
                  <a:pt x="108" y="131"/>
                  <a:pt x="108" y="131"/>
                  <a:pt x="108" y="131"/>
                </a:cubicBezTo>
                <a:cubicBezTo>
                  <a:pt x="110" y="132"/>
                  <a:pt x="110" y="132"/>
                  <a:pt x="110" y="132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7" y="134"/>
                  <a:pt x="107" y="134"/>
                  <a:pt x="107" y="134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15" y="138"/>
                  <a:pt x="115" y="138"/>
                  <a:pt x="115" y="138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13" y="142"/>
                  <a:pt x="113" y="142"/>
                  <a:pt x="113" y="142"/>
                </a:cubicBezTo>
                <a:cubicBezTo>
                  <a:pt x="114" y="144"/>
                  <a:pt x="114" y="144"/>
                  <a:pt x="114" y="144"/>
                </a:cubicBezTo>
                <a:cubicBezTo>
                  <a:pt x="117" y="145"/>
                  <a:pt x="117" y="145"/>
                  <a:pt x="117" y="145"/>
                </a:cubicBezTo>
                <a:cubicBezTo>
                  <a:pt x="117" y="151"/>
                  <a:pt x="117" y="151"/>
                  <a:pt x="117" y="151"/>
                </a:cubicBezTo>
                <a:cubicBezTo>
                  <a:pt x="113" y="155"/>
                  <a:pt x="113" y="155"/>
                  <a:pt x="113" y="155"/>
                </a:cubicBezTo>
                <a:cubicBezTo>
                  <a:pt x="121" y="163"/>
                  <a:pt x="121" y="163"/>
                  <a:pt x="121" y="163"/>
                </a:cubicBezTo>
                <a:cubicBezTo>
                  <a:pt x="121" y="163"/>
                  <a:pt x="125" y="162"/>
                  <a:pt x="127" y="162"/>
                </a:cubicBezTo>
                <a:cubicBezTo>
                  <a:pt x="129" y="162"/>
                  <a:pt x="130" y="165"/>
                  <a:pt x="132" y="164"/>
                </a:cubicBezTo>
                <a:cubicBezTo>
                  <a:pt x="134" y="164"/>
                  <a:pt x="135" y="161"/>
                  <a:pt x="137" y="162"/>
                </a:cubicBezTo>
                <a:cubicBezTo>
                  <a:pt x="138" y="164"/>
                  <a:pt x="137" y="166"/>
                  <a:pt x="137" y="166"/>
                </a:cubicBezTo>
                <a:cubicBezTo>
                  <a:pt x="139" y="166"/>
                  <a:pt x="139" y="166"/>
                  <a:pt x="139" y="166"/>
                </a:cubicBezTo>
                <a:cubicBezTo>
                  <a:pt x="137" y="169"/>
                  <a:pt x="137" y="169"/>
                  <a:pt x="137" y="169"/>
                </a:cubicBezTo>
                <a:cubicBezTo>
                  <a:pt x="138" y="171"/>
                  <a:pt x="138" y="171"/>
                  <a:pt x="138" y="171"/>
                </a:cubicBezTo>
                <a:cubicBezTo>
                  <a:pt x="139" y="171"/>
                  <a:pt x="139" y="171"/>
                  <a:pt x="139" y="171"/>
                </a:cubicBezTo>
                <a:cubicBezTo>
                  <a:pt x="139" y="173"/>
                  <a:pt x="139" y="173"/>
                  <a:pt x="139" y="173"/>
                </a:cubicBezTo>
                <a:cubicBezTo>
                  <a:pt x="134" y="171"/>
                  <a:pt x="134" y="171"/>
                  <a:pt x="134" y="171"/>
                </a:cubicBezTo>
                <a:cubicBezTo>
                  <a:pt x="134" y="172"/>
                  <a:pt x="134" y="172"/>
                  <a:pt x="134" y="172"/>
                </a:cubicBezTo>
                <a:cubicBezTo>
                  <a:pt x="142" y="177"/>
                  <a:pt x="142" y="177"/>
                  <a:pt x="142" y="177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149" y="179"/>
                  <a:pt x="149" y="179"/>
                  <a:pt x="149" y="179"/>
                </a:cubicBezTo>
                <a:cubicBezTo>
                  <a:pt x="154" y="177"/>
                  <a:pt x="154" y="177"/>
                  <a:pt x="154" y="177"/>
                </a:cubicBezTo>
                <a:cubicBezTo>
                  <a:pt x="154" y="177"/>
                  <a:pt x="151" y="175"/>
                  <a:pt x="153" y="174"/>
                </a:cubicBezTo>
                <a:cubicBezTo>
                  <a:pt x="154" y="173"/>
                  <a:pt x="156" y="171"/>
                  <a:pt x="154" y="170"/>
                </a:cubicBezTo>
                <a:cubicBezTo>
                  <a:pt x="151" y="170"/>
                  <a:pt x="148" y="170"/>
                  <a:pt x="148" y="167"/>
                </a:cubicBezTo>
                <a:cubicBezTo>
                  <a:pt x="149" y="166"/>
                  <a:pt x="155" y="161"/>
                  <a:pt x="158" y="161"/>
                </a:cubicBezTo>
                <a:cubicBezTo>
                  <a:pt x="161" y="161"/>
                  <a:pt x="164" y="161"/>
                  <a:pt x="165" y="158"/>
                </a:cubicBezTo>
                <a:cubicBezTo>
                  <a:pt x="165" y="155"/>
                  <a:pt x="162" y="150"/>
                  <a:pt x="159" y="150"/>
                </a:cubicBezTo>
                <a:cubicBezTo>
                  <a:pt x="157" y="149"/>
                  <a:pt x="153" y="148"/>
                  <a:pt x="154" y="147"/>
                </a:cubicBezTo>
                <a:cubicBezTo>
                  <a:pt x="155" y="146"/>
                  <a:pt x="155" y="142"/>
                  <a:pt x="155" y="142"/>
                </a:cubicBezTo>
                <a:cubicBezTo>
                  <a:pt x="155" y="142"/>
                  <a:pt x="157" y="138"/>
                  <a:pt x="158" y="138"/>
                </a:cubicBezTo>
                <a:cubicBezTo>
                  <a:pt x="159" y="137"/>
                  <a:pt x="164" y="137"/>
                  <a:pt x="164" y="137"/>
                </a:cubicBezTo>
                <a:cubicBezTo>
                  <a:pt x="164" y="137"/>
                  <a:pt x="165" y="133"/>
                  <a:pt x="166" y="134"/>
                </a:cubicBezTo>
                <a:cubicBezTo>
                  <a:pt x="168" y="134"/>
                  <a:pt x="166" y="134"/>
                  <a:pt x="166" y="137"/>
                </a:cubicBezTo>
                <a:cubicBezTo>
                  <a:pt x="166" y="138"/>
                  <a:pt x="167" y="143"/>
                  <a:pt x="169" y="142"/>
                </a:cubicBezTo>
                <a:cubicBezTo>
                  <a:pt x="171" y="141"/>
                  <a:pt x="173" y="138"/>
                  <a:pt x="173" y="138"/>
                </a:cubicBezTo>
                <a:cubicBezTo>
                  <a:pt x="173" y="138"/>
                  <a:pt x="171" y="130"/>
                  <a:pt x="170" y="130"/>
                </a:cubicBezTo>
                <a:close/>
                <a:moveTo>
                  <a:pt x="11" y="148"/>
                </a:moveTo>
                <a:cubicBezTo>
                  <a:pt x="9" y="146"/>
                  <a:pt x="9" y="146"/>
                  <a:pt x="9" y="146"/>
                </a:cubicBezTo>
                <a:cubicBezTo>
                  <a:pt x="9" y="149"/>
                  <a:pt x="9" y="149"/>
                  <a:pt x="9" y="149"/>
                </a:cubicBezTo>
                <a:cubicBezTo>
                  <a:pt x="10" y="151"/>
                  <a:pt x="10" y="151"/>
                  <a:pt x="10" y="151"/>
                </a:cubicBezTo>
                <a:cubicBezTo>
                  <a:pt x="11" y="155"/>
                  <a:pt x="11" y="155"/>
                  <a:pt x="11" y="155"/>
                </a:cubicBezTo>
                <a:cubicBezTo>
                  <a:pt x="12" y="151"/>
                  <a:pt x="12" y="151"/>
                  <a:pt x="12" y="151"/>
                </a:cubicBezTo>
                <a:cubicBezTo>
                  <a:pt x="12" y="148"/>
                  <a:pt x="11" y="148"/>
                  <a:pt x="11" y="148"/>
                </a:cubicBezTo>
                <a:close/>
                <a:moveTo>
                  <a:pt x="267" y="166"/>
                </a:moveTo>
                <a:cubicBezTo>
                  <a:pt x="261" y="162"/>
                  <a:pt x="261" y="162"/>
                  <a:pt x="261" y="162"/>
                </a:cubicBezTo>
                <a:cubicBezTo>
                  <a:pt x="256" y="161"/>
                  <a:pt x="256" y="161"/>
                  <a:pt x="256" y="161"/>
                </a:cubicBezTo>
                <a:cubicBezTo>
                  <a:pt x="252" y="156"/>
                  <a:pt x="252" y="156"/>
                  <a:pt x="252" y="156"/>
                </a:cubicBezTo>
                <a:cubicBezTo>
                  <a:pt x="249" y="161"/>
                  <a:pt x="249" y="161"/>
                  <a:pt x="249" y="161"/>
                </a:cubicBezTo>
                <a:cubicBezTo>
                  <a:pt x="249" y="161"/>
                  <a:pt x="251" y="162"/>
                  <a:pt x="250" y="164"/>
                </a:cubicBezTo>
                <a:cubicBezTo>
                  <a:pt x="250" y="166"/>
                  <a:pt x="249" y="169"/>
                  <a:pt x="249" y="169"/>
                </a:cubicBezTo>
                <a:cubicBezTo>
                  <a:pt x="264" y="175"/>
                  <a:pt x="264" y="175"/>
                  <a:pt x="264" y="175"/>
                </a:cubicBezTo>
                <a:cubicBezTo>
                  <a:pt x="265" y="174"/>
                  <a:pt x="265" y="174"/>
                  <a:pt x="265" y="174"/>
                </a:cubicBezTo>
                <a:cubicBezTo>
                  <a:pt x="265" y="171"/>
                  <a:pt x="265" y="171"/>
                  <a:pt x="265" y="171"/>
                </a:cubicBezTo>
                <a:cubicBezTo>
                  <a:pt x="268" y="170"/>
                  <a:pt x="268" y="170"/>
                  <a:pt x="268" y="170"/>
                </a:cubicBezTo>
                <a:lnTo>
                  <a:pt x="267" y="166"/>
                </a:lnTo>
                <a:close/>
                <a:moveTo>
                  <a:pt x="174" y="134"/>
                </a:moveTo>
                <a:cubicBezTo>
                  <a:pt x="175" y="138"/>
                  <a:pt x="178" y="138"/>
                  <a:pt x="176" y="134"/>
                </a:cubicBezTo>
                <a:cubicBezTo>
                  <a:pt x="176" y="131"/>
                  <a:pt x="174" y="134"/>
                  <a:pt x="174" y="134"/>
                </a:cubicBezTo>
                <a:close/>
                <a:moveTo>
                  <a:pt x="131" y="69"/>
                </a:moveTo>
                <a:cubicBezTo>
                  <a:pt x="134" y="68"/>
                  <a:pt x="136" y="65"/>
                  <a:pt x="136" y="65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29" y="65"/>
                  <a:pt x="129" y="69"/>
                  <a:pt x="131" y="69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13" name="Freeform 135" descr="© INSCALE GmbH, 18.06.2010"/>
          <p:cNvSpPr>
            <a:spLocks/>
          </p:cNvSpPr>
          <p:nvPr/>
        </p:nvSpPr>
        <p:spPr bwMode="auto">
          <a:xfrm>
            <a:off x="3271533" y="4970024"/>
            <a:ext cx="326219" cy="229446"/>
          </a:xfrm>
          <a:custGeom>
            <a:avLst/>
            <a:gdLst/>
            <a:ahLst/>
            <a:cxnLst>
              <a:cxn ang="0">
                <a:pos x="119" y="13"/>
              </a:cxn>
              <a:cxn ang="0">
                <a:pos x="108" y="13"/>
              </a:cxn>
              <a:cxn ang="0">
                <a:pos x="96" y="20"/>
              </a:cxn>
              <a:cxn ang="0">
                <a:pos x="83" y="20"/>
              </a:cxn>
              <a:cxn ang="0">
                <a:pos x="68" y="22"/>
              </a:cxn>
              <a:cxn ang="0">
                <a:pos x="59" y="30"/>
              </a:cxn>
              <a:cxn ang="0">
                <a:pos x="46" y="34"/>
              </a:cxn>
              <a:cxn ang="0">
                <a:pos x="33" y="33"/>
              </a:cxn>
              <a:cxn ang="0">
                <a:pos x="18" y="31"/>
              </a:cxn>
              <a:cxn ang="0">
                <a:pos x="15" y="36"/>
              </a:cxn>
              <a:cxn ang="0">
                <a:pos x="0" y="45"/>
              </a:cxn>
              <a:cxn ang="0">
                <a:pos x="14" y="53"/>
              </a:cxn>
              <a:cxn ang="0">
                <a:pos x="5" y="68"/>
              </a:cxn>
              <a:cxn ang="0">
                <a:pos x="11" y="78"/>
              </a:cxn>
              <a:cxn ang="0">
                <a:pos x="18" y="91"/>
              </a:cxn>
              <a:cxn ang="0">
                <a:pos x="7" y="99"/>
              </a:cxn>
              <a:cxn ang="0">
                <a:pos x="19" y="98"/>
              </a:cxn>
              <a:cxn ang="0">
                <a:pos x="32" y="97"/>
              </a:cxn>
              <a:cxn ang="0">
                <a:pos x="52" y="93"/>
              </a:cxn>
              <a:cxn ang="0">
                <a:pos x="55" y="88"/>
              </a:cxn>
              <a:cxn ang="0">
                <a:pos x="58" y="88"/>
              </a:cxn>
              <a:cxn ang="0">
                <a:pos x="72" y="97"/>
              </a:cxn>
              <a:cxn ang="0">
                <a:pos x="80" y="96"/>
              </a:cxn>
              <a:cxn ang="0">
                <a:pos x="94" y="94"/>
              </a:cxn>
              <a:cxn ang="0">
                <a:pos x="95" y="83"/>
              </a:cxn>
              <a:cxn ang="0">
                <a:pos x="85" y="80"/>
              </a:cxn>
              <a:cxn ang="0">
                <a:pos x="107" y="71"/>
              </a:cxn>
              <a:cxn ang="0">
                <a:pos x="102" y="50"/>
              </a:cxn>
              <a:cxn ang="0">
                <a:pos x="124" y="31"/>
              </a:cxn>
              <a:cxn ang="0">
                <a:pos x="132" y="23"/>
              </a:cxn>
              <a:cxn ang="0">
                <a:pos x="145" y="20"/>
              </a:cxn>
              <a:cxn ang="0">
                <a:pos x="137" y="11"/>
              </a:cxn>
              <a:cxn ang="0">
                <a:pos x="133" y="3"/>
              </a:cxn>
              <a:cxn ang="0">
                <a:pos x="121" y="3"/>
              </a:cxn>
            </a:cxnLst>
            <a:rect l="0" t="0" r="r" b="b"/>
            <a:pathLst>
              <a:path w="145" h="102">
                <a:moveTo>
                  <a:pt x="117" y="6"/>
                </a:moveTo>
                <a:cubicBezTo>
                  <a:pt x="115" y="10"/>
                  <a:pt x="119" y="13"/>
                  <a:pt x="119" y="13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6" y="15"/>
                  <a:pt x="114" y="12"/>
                  <a:pt x="108" y="13"/>
                </a:cubicBezTo>
                <a:cubicBezTo>
                  <a:pt x="100" y="13"/>
                  <a:pt x="100" y="15"/>
                  <a:pt x="100" y="15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4" y="18"/>
                  <a:pt x="91" y="18"/>
                </a:cubicBezTo>
                <a:cubicBezTo>
                  <a:pt x="88" y="17"/>
                  <a:pt x="83" y="20"/>
                  <a:pt x="83" y="20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2" y="21"/>
                  <a:pt x="68" y="22"/>
                </a:cubicBezTo>
                <a:cubicBezTo>
                  <a:pt x="65" y="22"/>
                  <a:pt x="66" y="28"/>
                  <a:pt x="64" y="29"/>
                </a:cubicBezTo>
                <a:cubicBezTo>
                  <a:pt x="62" y="30"/>
                  <a:pt x="59" y="30"/>
                  <a:pt x="59" y="30"/>
                </a:cubicBezTo>
                <a:cubicBezTo>
                  <a:pt x="53" y="37"/>
                  <a:pt x="53" y="37"/>
                  <a:pt x="53" y="37"/>
                </a:cubicBezTo>
                <a:cubicBezTo>
                  <a:pt x="46" y="34"/>
                  <a:pt x="46" y="34"/>
                  <a:pt x="46" y="34"/>
                </a:cubicBezTo>
                <a:cubicBezTo>
                  <a:pt x="35" y="36"/>
                  <a:pt x="35" y="36"/>
                  <a:pt x="35" y="36"/>
                </a:cubicBezTo>
                <a:cubicBezTo>
                  <a:pt x="33" y="33"/>
                  <a:pt x="33" y="33"/>
                  <a:pt x="33" y="33"/>
                </a:cubicBezTo>
                <a:cubicBezTo>
                  <a:pt x="23" y="30"/>
                  <a:pt x="23" y="30"/>
                  <a:pt x="23" y="30"/>
                </a:cubicBezTo>
                <a:cubicBezTo>
                  <a:pt x="18" y="31"/>
                  <a:pt x="18" y="31"/>
                  <a:pt x="18" y="31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1"/>
                  <a:pt x="16" y="35"/>
                  <a:pt x="15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0" y="45"/>
                  <a:pt x="0" y="45"/>
                  <a:pt x="0" y="45"/>
                </a:cubicBez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13" y="47"/>
                  <a:pt x="14" y="53"/>
                </a:cubicBezTo>
                <a:cubicBezTo>
                  <a:pt x="14" y="57"/>
                  <a:pt x="4" y="62"/>
                  <a:pt x="4" y="62"/>
                </a:cubicBezTo>
                <a:cubicBezTo>
                  <a:pt x="5" y="68"/>
                  <a:pt x="5" y="68"/>
                  <a:pt x="5" y="68"/>
                </a:cubicBezTo>
                <a:cubicBezTo>
                  <a:pt x="5" y="68"/>
                  <a:pt x="13" y="62"/>
                  <a:pt x="14" y="65"/>
                </a:cubicBezTo>
                <a:cubicBezTo>
                  <a:pt x="15" y="67"/>
                  <a:pt x="11" y="78"/>
                  <a:pt x="11" y="78"/>
                </a:cubicBezTo>
                <a:cubicBezTo>
                  <a:pt x="11" y="78"/>
                  <a:pt x="23" y="78"/>
                  <a:pt x="23" y="84"/>
                </a:cubicBezTo>
                <a:cubicBezTo>
                  <a:pt x="23" y="88"/>
                  <a:pt x="18" y="91"/>
                  <a:pt x="18" y="91"/>
                </a:cubicBezTo>
                <a:cubicBezTo>
                  <a:pt x="11" y="94"/>
                  <a:pt x="11" y="94"/>
                  <a:pt x="11" y="94"/>
                </a:cubicBezTo>
                <a:cubicBezTo>
                  <a:pt x="7" y="99"/>
                  <a:pt x="7" y="99"/>
                  <a:pt x="7" y="99"/>
                </a:cubicBezTo>
                <a:cubicBezTo>
                  <a:pt x="7" y="99"/>
                  <a:pt x="12" y="102"/>
                  <a:pt x="14" y="102"/>
                </a:cubicBezTo>
                <a:cubicBezTo>
                  <a:pt x="15" y="102"/>
                  <a:pt x="19" y="98"/>
                  <a:pt x="19" y="98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32" y="97"/>
                  <a:pt x="32" y="97"/>
                  <a:pt x="32" y="97"/>
                </a:cubicBezTo>
                <a:cubicBezTo>
                  <a:pt x="35" y="99"/>
                  <a:pt x="35" y="99"/>
                  <a:pt x="35" y="99"/>
                </a:cubicBezTo>
                <a:cubicBezTo>
                  <a:pt x="52" y="93"/>
                  <a:pt x="52" y="93"/>
                  <a:pt x="52" y="93"/>
                </a:cubicBezTo>
                <a:cubicBezTo>
                  <a:pt x="53" y="89"/>
                  <a:pt x="53" y="89"/>
                  <a:pt x="53" y="89"/>
                </a:cubicBezTo>
                <a:cubicBezTo>
                  <a:pt x="55" y="88"/>
                  <a:pt x="55" y="88"/>
                  <a:pt x="55" y="88"/>
                </a:cubicBezTo>
                <a:cubicBezTo>
                  <a:pt x="55" y="88"/>
                  <a:pt x="54" y="85"/>
                  <a:pt x="55" y="84"/>
                </a:cubicBezTo>
                <a:cubicBezTo>
                  <a:pt x="58" y="84"/>
                  <a:pt x="58" y="88"/>
                  <a:pt x="58" y="88"/>
                </a:cubicBezTo>
                <a:cubicBezTo>
                  <a:pt x="62" y="93"/>
                  <a:pt x="62" y="93"/>
                  <a:pt x="62" y="93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97"/>
                  <a:pt x="71" y="92"/>
                  <a:pt x="72" y="92"/>
                </a:cubicBezTo>
                <a:cubicBezTo>
                  <a:pt x="75" y="92"/>
                  <a:pt x="80" y="96"/>
                  <a:pt x="80" y="96"/>
                </a:cubicBezTo>
                <a:cubicBezTo>
                  <a:pt x="80" y="96"/>
                  <a:pt x="78" y="99"/>
                  <a:pt x="84" y="99"/>
                </a:cubicBezTo>
                <a:cubicBezTo>
                  <a:pt x="91" y="99"/>
                  <a:pt x="94" y="94"/>
                  <a:pt x="94" y="94"/>
                </a:cubicBezTo>
                <a:cubicBezTo>
                  <a:pt x="94" y="94"/>
                  <a:pt x="88" y="90"/>
                  <a:pt x="91" y="88"/>
                </a:cubicBezTo>
                <a:cubicBezTo>
                  <a:pt x="93" y="86"/>
                  <a:pt x="95" y="83"/>
                  <a:pt x="95" y="83"/>
                </a:cubicBezTo>
                <a:cubicBezTo>
                  <a:pt x="93" y="80"/>
                  <a:pt x="93" y="80"/>
                  <a:pt x="93" y="80"/>
                </a:cubicBezTo>
                <a:cubicBezTo>
                  <a:pt x="93" y="80"/>
                  <a:pt x="83" y="84"/>
                  <a:pt x="85" y="80"/>
                </a:cubicBezTo>
                <a:cubicBezTo>
                  <a:pt x="87" y="76"/>
                  <a:pt x="101" y="69"/>
                  <a:pt x="101" y="69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09" y="58"/>
                  <a:pt x="109" y="58"/>
                  <a:pt x="109" y="58"/>
                </a:cubicBezTo>
                <a:cubicBezTo>
                  <a:pt x="109" y="58"/>
                  <a:pt x="99" y="54"/>
                  <a:pt x="102" y="50"/>
                </a:cubicBezTo>
                <a:cubicBezTo>
                  <a:pt x="105" y="46"/>
                  <a:pt x="124" y="38"/>
                  <a:pt x="124" y="38"/>
                </a:cubicBezTo>
                <a:cubicBezTo>
                  <a:pt x="124" y="38"/>
                  <a:pt x="121" y="31"/>
                  <a:pt x="124" y="31"/>
                </a:cubicBezTo>
                <a:cubicBezTo>
                  <a:pt x="126" y="31"/>
                  <a:pt x="132" y="34"/>
                  <a:pt x="132" y="34"/>
                </a:cubicBezTo>
                <a:cubicBezTo>
                  <a:pt x="132" y="34"/>
                  <a:pt x="129" y="23"/>
                  <a:pt x="132" y="23"/>
                </a:cubicBezTo>
                <a:cubicBezTo>
                  <a:pt x="136" y="22"/>
                  <a:pt x="145" y="25"/>
                  <a:pt x="145" y="25"/>
                </a:cubicBezTo>
                <a:cubicBezTo>
                  <a:pt x="145" y="20"/>
                  <a:pt x="145" y="20"/>
                  <a:pt x="145" y="20"/>
                </a:cubicBezTo>
                <a:cubicBezTo>
                  <a:pt x="145" y="20"/>
                  <a:pt x="137" y="21"/>
                  <a:pt x="137" y="18"/>
                </a:cubicBezTo>
                <a:cubicBezTo>
                  <a:pt x="137" y="11"/>
                  <a:pt x="137" y="11"/>
                  <a:pt x="137" y="11"/>
                </a:cubicBezTo>
                <a:cubicBezTo>
                  <a:pt x="137" y="11"/>
                  <a:pt x="133" y="12"/>
                  <a:pt x="133" y="9"/>
                </a:cubicBezTo>
                <a:cubicBezTo>
                  <a:pt x="134" y="7"/>
                  <a:pt x="137" y="5"/>
                  <a:pt x="133" y="3"/>
                </a:cubicBezTo>
                <a:cubicBezTo>
                  <a:pt x="132" y="3"/>
                  <a:pt x="128" y="2"/>
                  <a:pt x="124" y="0"/>
                </a:cubicBezTo>
                <a:cubicBezTo>
                  <a:pt x="121" y="3"/>
                  <a:pt x="121" y="3"/>
                  <a:pt x="121" y="3"/>
                </a:cubicBezTo>
                <a:cubicBezTo>
                  <a:pt x="121" y="3"/>
                  <a:pt x="119" y="2"/>
                  <a:pt x="117" y="6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14" name="Freeform 136" descr="© INSCALE GmbH, 18.06.2010"/>
          <p:cNvSpPr>
            <a:spLocks/>
          </p:cNvSpPr>
          <p:nvPr/>
        </p:nvSpPr>
        <p:spPr bwMode="auto">
          <a:xfrm>
            <a:off x="2620654" y="5439843"/>
            <a:ext cx="20291" cy="10926"/>
          </a:xfrm>
          <a:custGeom>
            <a:avLst/>
            <a:gdLst/>
            <a:ahLst/>
            <a:cxnLst>
              <a:cxn ang="0">
                <a:pos x="4" y="1"/>
              </a:cxn>
              <a:cxn ang="0">
                <a:pos x="4" y="5"/>
              </a:cxn>
              <a:cxn ang="0">
                <a:pos x="6" y="5"/>
              </a:cxn>
              <a:cxn ang="0">
                <a:pos x="9" y="3"/>
              </a:cxn>
              <a:cxn ang="0">
                <a:pos x="4" y="1"/>
              </a:cxn>
            </a:cxnLst>
            <a:rect l="0" t="0" r="r" b="b"/>
            <a:pathLst>
              <a:path w="9" h="5">
                <a:moveTo>
                  <a:pt x="4" y="1"/>
                </a:moveTo>
                <a:cubicBezTo>
                  <a:pt x="0" y="1"/>
                  <a:pt x="4" y="5"/>
                  <a:pt x="4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9" y="3"/>
                  <a:pt x="9" y="3"/>
                </a:cubicBezTo>
                <a:cubicBezTo>
                  <a:pt x="9" y="3"/>
                  <a:pt x="6" y="0"/>
                  <a:pt x="4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15" name="Freeform 137" descr="© INSCALE GmbH, 18.06.2010"/>
          <p:cNvSpPr>
            <a:spLocks/>
          </p:cNvSpPr>
          <p:nvPr/>
        </p:nvSpPr>
        <p:spPr bwMode="auto">
          <a:xfrm>
            <a:off x="2856343" y="4940368"/>
            <a:ext cx="21852" cy="2185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4" y="0"/>
              </a:cxn>
              <a:cxn ang="0">
                <a:pos x="2" y="7"/>
              </a:cxn>
              <a:cxn ang="0">
                <a:pos x="6" y="10"/>
              </a:cxn>
              <a:cxn ang="0">
                <a:pos x="9" y="9"/>
              </a:cxn>
              <a:cxn ang="0">
                <a:pos x="7" y="0"/>
              </a:cxn>
            </a:cxnLst>
            <a:rect l="0" t="0" r="r" b="b"/>
            <a:pathLst>
              <a:path w="9" h="10">
                <a:moveTo>
                  <a:pt x="7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0" y="4"/>
                  <a:pt x="2" y="7"/>
                </a:cubicBezTo>
                <a:cubicBezTo>
                  <a:pt x="4" y="9"/>
                  <a:pt x="6" y="10"/>
                  <a:pt x="6" y="10"/>
                </a:cubicBezTo>
                <a:cubicBezTo>
                  <a:pt x="9" y="9"/>
                  <a:pt x="9" y="9"/>
                  <a:pt x="9" y="9"/>
                </a:cubicBezTo>
                <a:lnTo>
                  <a:pt x="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16" name="Freeform 138" descr="© INSCALE GmbH, 18.06.2010"/>
          <p:cNvSpPr>
            <a:spLocks/>
          </p:cNvSpPr>
          <p:nvPr/>
        </p:nvSpPr>
        <p:spPr bwMode="auto">
          <a:xfrm>
            <a:off x="2865709" y="4668778"/>
            <a:ext cx="775747" cy="385532"/>
          </a:xfrm>
          <a:custGeom>
            <a:avLst/>
            <a:gdLst/>
            <a:ahLst/>
            <a:cxnLst>
              <a:cxn ang="0">
                <a:pos x="335" y="43"/>
              </a:cxn>
              <a:cxn ang="0">
                <a:pos x="332" y="17"/>
              </a:cxn>
              <a:cxn ang="0">
                <a:pos x="320" y="11"/>
              </a:cxn>
              <a:cxn ang="0">
                <a:pos x="293" y="14"/>
              </a:cxn>
              <a:cxn ang="0">
                <a:pos x="267" y="2"/>
              </a:cxn>
              <a:cxn ang="0">
                <a:pos x="251" y="0"/>
              </a:cxn>
              <a:cxn ang="0">
                <a:pos x="237" y="14"/>
              </a:cxn>
              <a:cxn ang="0">
                <a:pos x="228" y="26"/>
              </a:cxn>
              <a:cxn ang="0">
                <a:pos x="217" y="31"/>
              </a:cxn>
              <a:cxn ang="0">
                <a:pos x="205" y="25"/>
              </a:cxn>
              <a:cxn ang="0">
                <a:pos x="193" y="18"/>
              </a:cxn>
              <a:cxn ang="0">
                <a:pos x="177" y="31"/>
              </a:cxn>
              <a:cxn ang="0">
                <a:pos x="149" y="60"/>
              </a:cxn>
              <a:cxn ang="0">
                <a:pos x="156" y="88"/>
              </a:cxn>
              <a:cxn ang="0">
                <a:pos x="150" y="98"/>
              </a:cxn>
              <a:cxn ang="0">
                <a:pos x="126" y="91"/>
              </a:cxn>
              <a:cxn ang="0">
                <a:pos x="110" y="95"/>
              </a:cxn>
              <a:cxn ang="0">
                <a:pos x="90" y="107"/>
              </a:cxn>
              <a:cxn ang="0">
                <a:pos x="69" y="110"/>
              </a:cxn>
              <a:cxn ang="0">
                <a:pos x="51" y="99"/>
              </a:cxn>
              <a:cxn ang="0">
                <a:pos x="34" y="117"/>
              </a:cxn>
              <a:cxn ang="0">
                <a:pos x="27" y="104"/>
              </a:cxn>
              <a:cxn ang="0">
                <a:pos x="10" y="99"/>
              </a:cxn>
              <a:cxn ang="0">
                <a:pos x="3" y="120"/>
              </a:cxn>
              <a:cxn ang="0">
                <a:pos x="18" y="133"/>
              </a:cxn>
              <a:cxn ang="0">
                <a:pos x="32" y="144"/>
              </a:cxn>
              <a:cxn ang="0">
                <a:pos x="45" y="146"/>
              </a:cxn>
              <a:cxn ang="0">
                <a:pos x="57" y="149"/>
              </a:cxn>
              <a:cxn ang="0">
                <a:pos x="76" y="138"/>
              </a:cxn>
              <a:cxn ang="0">
                <a:pos x="104" y="139"/>
              </a:cxn>
              <a:cxn ang="0">
                <a:pos x="125" y="128"/>
              </a:cxn>
              <a:cxn ang="0">
                <a:pos x="127" y="142"/>
              </a:cxn>
              <a:cxn ang="0">
                <a:pos x="134" y="156"/>
              </a:cxn>
              <a:cxn ang="0">
                <a:pos x="169" y="160"/>
              </a:cxn>
              <a:cxn ang="0">
                <a:pos x="197" y="165"/>
              </a:cxn>
              <a:cxn ang="0">
                <a:pos x="214" y="170"/>
              </a:cxn>
              <a:cxn ang="0">
                <a:pos x="238" y="164"/>
              </a:cxn>
              <a:cxn ang="0">
                <a:pos x="256" y="153"/>
              </a:cxn>
              <a:cxn ang="0">
                <a:pos x="275" y="154"/>
              </a:cxn>
              <a:cxn ang="0">
                <a:pos x="295" y="149"/>
              </a:cxn>
              <a:cxn ang="0">
                <a:pos x="300" y="137"/>
              </a:cxn>
              <a:cxn ang="0">
                <a:pos x="320" y="118"/>
              </a:cxn>
              <a:cxn ang="0">
                <a:pos x="313" y="104"/>
              </a:cxn>
              <a:cxn ang="0">
                <a:pos x="317" y="86"/>
              </a:cxn>
              <a:cxn ang="0">
                <a:pos x="328" y="82"/>
              </a:cxn>
              <a:cxn ang="0">
                <a:pos x="339" y="69"/>
              </a:cxn>
            </a:cxnLst>
            <a:rect l="0" t="0" r="r" b="b"/>
            <a:pathLst>
              <a:path w="343" h="171">
                <a:moveTo>
                  <a:pt x="342" y="57"/>
                </a:moveTo>
                <a:cubicBezTo>
                  <a:pt x="340" y="53"/>
                  <a:pt x="337" y="49"/>
                  <a:pt x="337" y="49"/>
                </a:cubicBezTo>
                <a:cubicBezTo>
                  <a:pt x="335" y="43"/>
                  <a:pt x="335" y="43"/>
                  <a:pt x="335" y="43"/>
                </a:cubicBezTo>
                <a:cubicBezTo>
                  <a:pt x="335" y="43"/>
                  <a:pt x="328" y="39"/>
                  <a:pt x="328" y="34"/>
                </a:cubicBezTo>
                <a:cubicBezTo>
                  <a:pt x="329" y="29"/>
                  <a:pt x="332" y="27"/>
                  <a:pt x="332" y="27"/>
                </a:cubicBezTo>
                <a:cubicBezTo>
                  <a:pt x="332" y="17"/>
                  <a:pt x="332" y="17"/>
                  <a:pt x="332" y="17"/>
                </a:cubicBezTo>
                <a:cubicBezTo>
                  <a:pt x="329" y="14"/>
                  <a:pt x="329" y="14"/>
                  <a:pt x="329" y="14"/>
                </a:cubicBezTo>
                <a:cubicBezTo>
                  <a:pt x="322" y="14"/>
                  <a:pt x="322" y="14"/>
                  <a:pt x="322" y="14"/>
                </a:cubicBezTo>
                <a:cubicBezTo>
                  <a:pt x="320" y="11"/>
                  <a:pt x="320" y="11"/>
                  <a:pt x="320" y="11"/>
                </a:cubicBezTo>
                <a:cubicBezTo>
                  <a:pt x="309" y="8"/>
                  <a:pt x="309" y="8"/>
                  <a:pt x="309" y="8"/>
                </a:cubicBezTo>
                <a:cubicBezTo>
                  <a:pt x="307" y="13"/>
                  <a:pt x="307" y="13"/>
                  <a:pt x="307" y="13"/>
                </a:cubicBezTo>
                <a:cubicBezTo>
                  <a:pt x="293" y="14"/>
                  <a:pt x="293" y="14"/>
                  <a:pt x="293" y="14"/>
                </a:cubicBezTo>
                <a:cubicBezTo>
                  <a:pt x="293" y="14"/>
                  <a:pt x="288" y="6"/>
                  <a:pt x="283" y="6"/>
                </a:cubicBezTo>
                <a:cubicBezTo>
                  <a:pt x="279" y="6"/>
                  <a:pt x="277" y="7"/>
                  <a:pt x="277" y="7"/>
                </a:cubicBezTo>
                <a:cubicBezTo>
                  <a:pt x="277" y="7"/>
                  <a:pt x="268" y="2"/>
                  <a:pt x="267" y="2"/>
                </a:cubicBezTo>
                <a:cubicBezTo>
                  <a:pt x="266" y="2"/>
                  <a:pt x="259" y="0"/>
                  <a:pt x="259" y="0"/>
                </a:cubicBezTo>
                <a:cubicBezTo>
                  <a:pt x="259" y="0"/>
                  <a:pt x="258" y="1"/>
                  <a:pt x="256" y="2"/>
                </a:cubicBezTo>
                <a:cubicBezTo>
                  <a:pt x="253" y="2"/>
                  <a:pt x="251" y="0"/>
                  <a:pt x="251" y="0"/>
                </a:cubicBezTo>
                <a:cubicBezTo>
                  <a:pt x="245" y="0"/>
                  <a:pt x="245" y="0"/>
                  <a:pt x="245" y="0"/>
                </a:cubicBezTo>
                <a:cubicBezTo>
                  <a:pt x="244" y="17"/>
                  <a:pt x="244" y="17"/>
                  <a:pt x="244" y="17"/>
                </a:cubicBezTo>
                <a:cubicBezTo>
                  <a:pt x="237" y="14"/>
                  <a:pt x="237" y="14"/>
                  <a:pt x="237" y="14"/>
                </a:cubicBezTo>
                <a:cubicBezTo>
                  <a:pt x="237" y="14"/>
                  <a:pt x="233" y="18"/>
                  <a:pt x="232" y="20"/>
                </a:cubicBezTo>
                <a:cubicBezTo>
                  <a:pt x="232" y="22"/>
                  <a:pt x="235" y="28"/>
                  <a:pt x="234" y="28"/>
                </a:cubicBezTo>
                <a:cubicBezTo>
                  <a:pt x="232" y="28"/>
                  <a:pt x="228" y="26"/>
                  <a:pt x="228" y="26"/>
                </a:cubicBezTo>
                <a:cubicBezTo>
                  <a:pt x="225" y="26"/>
                  <a:pt x="225" y="26"/>
                  <a:pt x="225" y="26"/>
                </a:cubicBezTo>
                <a:cubicBezTo>
                  <a:pt x="222" y="25"/>
                  <a:pt x="222" y="25"/>
                  <a:pt x="222" y="25"/>
                </a:cubicBezTo>
                <a:cubicBezTo>
                  <a:pt x="217" y="31"/>
                  <a:pt x="217" y="31"/>
                  <a:pt x="217" y="31"/>
                </a:cubicBezTo>
                <a:cubicBezTo>
                  <a:pt x="207" y="29"/>
                  <a:pt x="207" y="29"/>
                  <a:pt x="207" y="29"/>
                </a:cubicBezTo>
                <a:cubicBezTo>
                  <a:pt x="204" y="27"/>
                  <a:pt x="204" y="27"/>
                  <a:pt x="204" y="27"/>
                </a:cubicBezTo>
                <a:cubicBezTo>
                  <a:pt x="205" y="25"/>
                  <a:pt x="205" y="25"/>
                  <a:pt x="205" y="25"/>
                </a:cubicBezTo>
                <a:cubicBezTo>
                  <a:pt x="205" y="25"/>
                  <a:pt x="202" y="20"/>
                  <a:pt x="201" y="19"/>
                </a:cubicBezTo>
                <a:cubicBezTo>
                  <a:pt x="199" y="19"/>
                  <a:pt x="197" y="17"/>
                  <a:pt x="197" y="17"/>
                </a:cubicBezTo>
                <a:cubicBezTo>
                  <a:pt x="193" y="18"/>
                  <a:pt x="193" y="18"/>
                  <a:pt x="193" y="18"/>
                </a:cubicBezTo>
                <a:cubicBezTo>
                  <a:pt x="193" y="19"/>
                  <a:pt x="194" y="19"/>
                  <a:pt x="194" y="20"/>
                </a:cubicBezTo>
                <a:cubicBezTo>
                  <a:pt x="194" y="25"/>
                  <a:pt x="192" y="30"/>
                  <a:pt x="190" y="33"/>
                </a:cubicBezTo>
                <a:cubicBezTo>
                  <a:pt x="184" y="29"/>
                  <a:pt x="181" y="29"/>
                  <a:pt x="177" y="31"/>
                </a:cubicBezTo>
                <a:cubicBezTo>
                  <a:pt x="179" y="35"/>
                  <a:pt x="176" y="48"/>
                  <a:pt x="169" y="48"/>
                </a:cubicBezTo>
                <a:cubicBezTo>
                  <a:pt x="166" y="48"/>
                  <a:pt x="163" y="49"/>
                  <a:pt x="160" y="50"/>
                </a:cubicBezTo>
                <a:cubicBezTo>
                  <a:pt x="158" y="51"/>
                  <a:pt x="153" y="59"/>
                  <a:pt x="149" y="60"/>
                </a:cubicBezTo>
                <a:cubicBezTo>
                  <a:pt x="145" y="62"/>
                  <a:pt x="151" y="65"/>
                  <a:pt x="152" y="67"/>
                </a:cubicBezTo>
                <a:cubicBezTo>
                  <a:pt x="153" y="70"/>
                  <a:pt x="156" y="70"/>
                  <a:pt x="158" y="74"/>
                </a:cubicBezTo>
                <a:cubicBezTo>
                  <a:pt x="162" y="80"/>
                  <a:pt x="157" y="81"/>
                  <a:pt x="156" y="88"/>
                </a:cubicBezTo>
                <a:cubicBezTo>
                  <a:pt x="161" y="86"/>
                  <a:pt x="162" y="88"/>
                  <a:pt x="164" y="91"/>
                </a:cubicBezTo>
                <a:cubicBezTo>
                  <a:pt x="164" y="92"/>
                  <a:pt x="163" y="100"/>
                  <a:pt x="162" y="102"/>
                </a:cubicBezTo>
                <a:cubicBezTo>
                  <a:pt x="160" y="104"/>
                  <a:pt x="151" y="100"/>
                  <a:pt x="150" y="98"/>
                </a:cubicBezTo>
                <a:cubicBezTo>
                  <a:pt x="149" y="97"/>
                  <a:pt x="150" y="91"/>
                  <a:pt x="151" y="90"/>
                </a:cubicBezTo>
                <a:cubicBezTo>
                  <a:pt x="144" y="86"/>
                  <a:pt x="143" y="97"/>
                  <a:pt x="139" y="94"/>
                </a:cubicBezTo>
                <a:cubicBezTo>
                  <a:pt x="134" y="91"/>
                  <a:pt x="131" y="89"/>
                  <a:pt x="126" y="91"/>
                </a:cubicBezTo>
                <a:cubicBezTo>
                  <a:pt x="126" y="85"/>
                  <a:pt x="126" y="85"/>
                  <a:pt x="126" y="85"/>
                </a:cubicBezTo>
                <a:cubicBezTo>
                  <a:pt x="119" y="90"/>
                  <a:pt x="127" y="92"/>
                  <a:pt x="124" y="95"/>
                </a:cubicBezTo>
                <a:cubicBezTo>
                  <a:pt x="123" y="96"/>
                  <a:pt x="112" y="95"/>
                  <a:pt x="110" y="95"/>
                </a:cubicBezTo>
                <a:cubicBezTo>
                  <a:pt x="107" y="96"/>
                  <a:pt x="102" y="96"/>
                  <a:pt x="98" y="97"/>
                </a:cubicBezTo>
                <a:cubicBezTo>
                  <a:pt x="96" y="98"/>
                  <a:pt x="90" y="102"/>
                  <a:pt x="88" y="105"/>
                </a:cubicBezTo>
                <a:cubicBezTo>
                  <a:pt x="88" y="105"/>
                  <a:pt x="90" y="106"/>
                  <a:pt x="90" y="107"/>
                </a:cubicBezTo>
                <a:cubicBezTo>
                  <a:pt x="85" y="105"/>
                  <a:pt x="84" y="109"/>
                  <a:pt x="80" y="110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78" y="109"/>
                  <a:pt x="74" y="110"/>
                  <a:pt x="69" y="110"/>
                </a:cubicBezTo>
                <a:cubicBezTo>
                  <a:pt x="69" y="107"/>
                  <a:pt x="67" y="105"/>
                  <a:pt x="65" y="104"/>
                </a:cubicBezTo>
                <a:cubicBezTo>
                  <a:pt x="66" y="102"/>
                  <a:pt x="67" y="101"/>
                  <a:pt x="65" y="100"/>
                </a:cubicBezTo>
                <a:cubicBezTo>
                  <a:pt x="66" y="100"/>
                  <a:pt x="53" y="97"/>
                  <a:pt x="51" y="99"/>
                </a:cubicBezTo>
                <a:cubicBezTo>
                  <a:pt x="49" y="104"/>
                  <a:pt x="47" y="97"/>
                  <a:pt x="48" y="97"/>
                </a:cubicBezTo>
                <a:cubicBezTo>
                  <a:pt x="44" y="99"/>
                  <a:pt x="48" y="102"/>
                  <a:pt x="48" y="107"/>
                </a:cubicBezTo>
                <a:cubicBezTo>
                  <a:pt x="47" y="112"/>
                  <a:pt x="38" y="116"/>
                  <a:pt x="34" y="117"/>
                </a:cubicBezTo>
                <a:cubicBezTo>
                  <a:pt x="34" y="116"/>
                  <a:pt x="38" y="111"/>
                  <a:pt x="35" y="110"/>
                </a:cubicBezTo>
                <a:cubicBezTo>
                  <a:pt x="34" y="109"/>
                  <a:pt x="31" y="111"/>
                  <a:pt x="31" y="112"/>
                </a:cubicBezTo>
                <a:cubicBezTo>
                  <a:pt x="29" y="107"/>
                  <a:pt x="30" y="107"/>
                  <a:pt x="27" y="104"/>
                </a:cubicBezTo>
                <a:cubicBezTo>
                  <a:pt x="24" y="101"/>
                  <a:pt x="19" y="97"/>
                  <a:pt x="18" y="97"/>
                </a:cubicBezTo>
                <a:cubicBezTo>
                  <a:pt x="14" y="95"/>
                  <a:pt x="16" y="100"/>
                  <a:pt x="12" y="100"/>
                </a:cubicBezTo>
                <a:cubicBezTo>
                  <a:pt x="11" y="100"/>
                  <a:pt x="11" y="100"/>
                  <a:pt x="10" y="99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10"/>
                  <a:pt x="0" y="120"/>
                  <a:pt x="0" y="120"/>
                </a:cubicBezTo>
                <a:cubicBezTo>
                  <a:pt x="3" y="120"/>
                  <a:pt x="3" y="120"/>
                  <a:pt x="3" y="120"/>
                </a:cubicBezTo>
                <a:cubicBezTo>
                  <a:pt x="5" y="129"/>
                  <a:pt x="5" y="129"/>
                  <a:pt x="5" y="129"/>
                </a:cubicBezTo>
                <a:cubicBezTo>
                  <a:pt x="2" y="130"/>
                  <a:pt x="2" y="130"/>
                  <a:pt x="2" y="130"/>
                </a:cubicBezTo>
                <a:cubicBezTo>
                  <a:pt x="18" y="133"/>
                  <a:pt x="18" y="133"/>
                  <a:pt x="18" y="133"/>
                </a:cubicBezTo>
                <a:cubicBezTo>
                  <a:pt x="18" y="133"/>
                  <a:pt x="16" y="139"/>
                  <a:pt x="17" y="140"/>
                </a:cubicBezTo>
                <a:cubicBezTo>
                  <a:pt x="18" y="142"/>
                  <a:pt x="22" y="141"/>
                  <a:pt x="22" y="141"/>
                </a:cubicBezTo>
                <a:cubicBezTo>
                  <a:pt x="22" y="141"/>
                  <a:pt x="29" y="146"/>
                  <a:pt x="32" y="144"/>
                </a:cubicBezTo>
                <a:cubicBezTo>
                  <a:pt x="35" y="143"/>
                  <a:pt x="41" y="136"/>
                  <a:pt x="41" y="136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45" y="146"/>
                  <a:pt x="45" y="146"/>
                  <a:pt x="45" y="146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48" y="146"/>
                  <a:pt x="50" y="142"/>
                  <a:pt x="53" y="143"/>
                </a:cubicBezTo>
                <a:cubicBezTo>
                  <a:pt x="57" y="145"/>
                  <a:pt x="57" y="149"/>
                  <a:pt x="57" y="149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73" y="147"/>
                  <a:pt x="73" y="147"/>
                  <a:pt x="73" y="147"/>
                </a:cubicBezTo>
                <a:cubicBezTo>
                  <a:pt x="73" y="147"/>
                  <a:pt x="67" y="139"/>
                  <a:pt x="76" y="138"/>
                </a:cubicBezTo>
                <a:cubicBezTo>
                  <a:pt x="85" y="137"/>
                  <a:pt x="87" y="138"/>
                  <a:pt x="87" y="138"/>
                </a:cubicBezTo>
                <a:cubicBezTo>
                  <a:pt x="90" y="133"/>
                  <a:pt x="90" y="133"/>
                  <a:pt x="90" y="133"/>
                </a:cubicBezTo>
                <a:cubicBezTo>
                  <a:pt x="104" y="139"/>
                  <a:pt x="104" y="139"/>
                  <a:pt x="104" y="139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2"/>
                  <a:pt x="123" y="126"/>
                  <a:pt x="125" y="128"/>
                </a:cubicBezTo>
                <a:cubicBezTo>
                  <a:pt x="127" y="130"/>
                  <a:pt x="120" y="134"/>
                  <a:pt x="120" y="134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3" y="143"/>
                  <a:pt x="125" y="141"/>
                  <a:pt x="127" y="142"/>
                </a:cubicBezTo>
                <a:cubicBezTo>
                  <a:pt x="129" y="143"/>
                  <a:pt x="128" y="147"/>
                  <a:pt x="128" y="147"/>
                </a:cubicBezTo>
                <a:cubicBezTo>
                  <a:pt x="131" y="148"/>
                  <a:pt x="131" y="148"/>
                  <a:pt x="131" y="148"/>
                </a:cubicBezTo>
                <a:cubicBezTo>
                  <a:pt x="134" y="156"/>
                  <a:pt x="134" y="156"/>
                  <a:pt x="134" y="156"/>
                </a:cubicBezTo>
                <a:cubicBezTo>
                  <a:pt x="151" y="157"/>
                  <a:pt x="151" y="157"/>
                  <a:pt x="151" y="157"/>
                </a:cubicBezTo>
                <a:cubicBezTo>
                  <a:pt x="153" y="160"/>
                  <a:pt x="153" y="160"/>
                  <a:pt x="153" y="160"/>
                </a:cubicBezTo>
                <a:cubicBezTo>
                  <a:pt x="169" y="160"/>
                  <a:pt x="169" y="160"/>
                  <a:pt x="169" y="160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8" y="161"/>
                  <a:pt x="178" y="161"/>
                  <a:pt x="178" y="161"/>
                </a:cubicBezTo>
                <a:cubicBezTo>
                  <a:pt x="197" y="165"/>
                  <a:pt x="197" y="165"/>
                  <a:pt x="197" y="165"/>
                </a:cubicBezTo>
                <a:cubicBezTo>
                  <a:pt x="202" y="164"/>
                  <a:pt x="202" y="164"/>
                  <a:pt x="202" y="164"/>
                </a:cubicBezTo>
                <a:cubicBezTo>
                  <a:pt x="212" y="167"/>
                  <a:pt x="212" y="167"/>
                  <a:pt x="212" y="167"/>
                </a:cubicBezTo>
                <a:cubicBezTo>
                  <a:pt x="214" y="170"/>
                  <a:pt x="214" y="170"/>
                  <a:pt x="214" y="170"/>
                </a:cubicBezTo>
                <a:cubicBezTo>
                  <a:pt x="225" y="168"/>
                  <a:pt x="225" y="168"/>
                  <a:pt x="225" y="168"/>
                </a:cubicBezTo>
                <a:cubicBezTo>
                  <a:pt x="232" y="171"/>
                  <a:pt x="232" y="171"/>
                  <a:pt x="232" y="171"/>
                </a:cubicBezTo>
                <a:cubicBezTo>
                  <a:pt x="238" y="164"/>
                  <a:pt x="238" y="164"/>
                  <a:pt x="238" y="164"/>
                </a:cubicBezTo>
                <a:cubicBezTo>
                  <a:pt x="238" y="164"/>
                  <a:pt x="241" y="164"/>
                  <a:pt x="243" y="163"/>
                </a:cubicBezTo>
                <a:cubicBezTo>
                  <a:pt x="245" y="162"/>
                  <a:pt x="244" y="156"/>
                  <a:pt x="247" y="156"/>
                </a:cubicBezTo>
                <a:cubicBezTo>
                  <a:pt x="251" y="155"/>
                  <a:pt x="256" y="153"/>
                  <a:pt x="256" y="153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62" y="154"/>
                  <a:pt x="267" y="151"/>
                  <a:pt x="270" y="152"/>
                </a:cubicBezTo>
                <a:cubicBezTo>
                  <a:pt x="273" y="152"/>
                  <a:pt x="275" y="154"/>
                  <a:pt x="275" y="154"/>
                </a:cubicBezTo>
                <a:cubicBezTo>
                  <a:pt x="279" y="149"/>
                  <a:pt x="279" y="149"/>
                  <a:pt x="279" y="149"/>
                </a:cubicBezTo>
                <a:cubicBezTo>
                  <a:pt x="279" y="149"/>
                  <a:pt x="279" y="147"/>
                  <a:pt x="287" y="147"/>
                </a:cubicBezTo>
                <a:cubicBezTo>
                  <a:pt x="293" y="146"/>
                  <a:pt x="295" y="149"/>
                  <a:pt x="295" y="149"/>
                </a:cubicBezTo>
                <a:cubicBezTo>
                  <a:pt x="298" y="147"/>
                  <a:pt x="298" y="147"/>
                  <a:pt x="298" y="147"/>
                </a:cubicBezTo>
                <a:cubicBezTo>
                  <a:pt x="298" y="147"/>
                  <a:pt x="294" y="144"/>
                  <a:pt x="296" y="140"/>
                </a:cubicBezTo>
                <a:cubicBezTo>
                  <a:pt x="298" y="136"/>
                  <a:pt x="300" y="137"/>
                  <a:pt x="300" y="137"/>
                </a:cubicBezTo>
                <a:cubicBezTo>
                  <a:pt x="309" y="128"/>
                  <a:pt x="309" y="128"/>
                  <a:pt x="309" y="128"/>
                </a:cubicBezTo>
                <a:cubicBezTo>
                  <a:pt x="319" y="127"/>
                  <a:pt x="319" y="127"/>
                  <a:pt x="319" y="127"/>
                </a:cubicBezTo>
                <a:cubicBezTo>
                  <a:pt x="320" y="118"/>
                  <a:pt x="320" y="118"/>
                  <a:pt x="320" y="118"/>
                </a:cubicBezTo>
                <a:cubicBezTo>
                  <a:pt x="320" y="118"/>
                  <a:pt x="315" y="117"/>
                  <a:pt x="315" y="115"/>
                </a:cubicBezTo>
                <a:cubicBezTo>
                  <a:pt x="314" y="112"/>
                  <a:pt x="317" y="110"/>
                  <a:pt x="317" y="109"/>
                </a:cubicBezTo>
                <a:cubicBezTo>
                  <a:pt x="317" y="107"/>
                  <a:pt x="313" y="107"/>
                  <a:pt x="313" y="104"/>
                </a:cubicBezTo>
                <a:cubicBezTo>
                  <a:pt x="314" y="101"/>
                  <a:pt x="328" y="98"/>
                  <a:pt x="326" y="92"/>
                </a:cubicBezTo>
                <a:cubicBezTo>
                  <a:pt x="324" y="85"/>
                  <a:pt x="322" y="85"/>
                  <a:pt x="322" y="85"/>
                </a:cubicBezTo>
                <a:cubicBezTo>
                  <a:pt x="317" y="86"/>
                  <a:pt x="317" y="86"/>
                  <a:pt x="317" y="86"/>
                </a:cubicBezTo>
                <a:cubicBezTo>
                  <a:pt x="317" y="86"/>
                  <a:pt x="312" y="88"/>
                  <a:pt x="314" y="83"/>
                </a:cubicBezTo>
                <a:cubicBezTo>
                  <a:pt x="315" y="79"/>
                  <a:pt x="320" y="78"/>
                  <a:pt x="322" y="77"/>
                </a:cubicBezTo>
                <a:cubicBezTo>
                  <a:pt x="324" y="77"/>
                  <a:pt x="328" y="82"/>
                  <a:pt x="328" y="82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41" y="70"/>
                  <a:pt x="341" y="70"/>
                  <a:pt x="341" y="70"/>
                </a:cubicBezTo>
                <a:cubicBezTo>
                  <a:pt x="339" y="69"/>
                  <a:pt x="339" y="69"/>
                  <a:pt x="339" y="69"/>
                </a:cubicBezTo>
                <a:cubicBezTo>
                  <a:pt x="342" y="67"/>
                  <a:pt x="342" y="67"/>
                  <a:pt x="342" y="67"/>
                </a:cubicBezTo>
                <a:cubicBezTo>
                  <a:pt x="342" y="67"/>
                  <a:pt x="343" y="60"/>
                  <a:pt x="342" y="57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17" name="Freeform 139" descr="© INSCALE GmbH, 18.06.2010"/>
          <p:cNvSpPr>
            <a:spLocks noEditPoints="1"/>
          </p:cNvSpPr>
          <p:nvPr/>
        </p:nvSpPr>
        <p:spPr bwMode="auto">
          <a:xfrm>
            <a:off x="3408887" y="6555858"/>
            <a:ext cx="51508" cy="46826"/>
          </a:xfrm>
          <a:custGeom>
            <a:avLst/>
            <a:gdLst/>
            <a:ahLst/>
            <a:cxnLst>
              <a:cxn ang="0">
                <a:pos x="7" y="3"/>
              </a:cxn>
              <a:cxn ang="0">
                <a:pos x="2" y="4"/>
              </a:cxn>
              <a:cxn ang="0">
                <a:pos x="5" y="8"/>
              </a:cxn>
              <a:cxn ang="0">
                <a:pos x="7" y="3"/>
              </a:cxn>
              <a:cxn ang="0">
                <a:pos x="16" y="11"/>
              </a:cxn>
              <a:cxn ang="0">
                <a:pos x="14" y="12"/>
              </a:cxn>
              <a:cxn ang="0">
                <a:pos x="11" y="9"/>
              </a:cxn>
              <a:cxn ang="0">
                <a:pos x="9" y="11"/>
              </a:cxn>
              <a:cxn ang="0">
                <a:pos x="10" y="15"/>
              </a:cxn>
              <a:cxn ang="0">
                <a:pos x="19" y="20"/>
              </a:cxn>
              <a:cxn ang="0">
                <a:pos x="23" y="15"/>
              </a:cxn>
              <a:cxn ang="0">
                <a:pos x="16" y="11"/>
              </a:cxn>
            </a:cxnLst>
            <a:rect l="0" t="0" r="r" b="b"/>
            <a:pathLst>
              <a:path w="23" h="20">
                <a:moveTo>
                  <a:pt x="7" y="3"/>
                </a:moveTo>
                <a:cubicBezTo>
                  <a:pt x="0" y="0"/>
                  <a:pt x="2" y="4"/>
                  <a:pt x="2" y="4"/>
                </a:cubicBezTo>
                <a:cubicBezTo>
                  <a:pt x="5" y="8"/>
                  <a:pt x="5" y="8"/>
                  <a:pt x="5" y="8"/>
                </a:cubicBezTo>
                <a:cubicBezTo>
                  <a:pt x="9" y="9"/>
                  <a:pt x="15" y="5"/>
                  <a:pt x="7" y="3"/>
                </a:cubicBezTo>
                <a:close/>
                <a:moveTo>
                  <a:pt x="16" y="11"/>
                </a:moveTo>
                <a:cubicBezTo>
                  <a:pt x="14" y="12"/>
                  <a:pt x="14" y="12"/>
                  <a:pt x="14" y="12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5" y="20"/>
                  <a:pt x="19" y="20"/>
                </a:cubicBezTo>
                <a:cubicBezTo>
                  <a:pt x="23" y="20"/>
                  <a:pt x="23" y="15"/>
                  <a:pt x="23" y="15"/>
                </a:cubicBezTo>
                <a:lnTo>
                  <a:pt x="16" y="11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18" name="Freeform 140" descr="© INSCALE GmbH, 18.06.2010"/>
          <p:cNvSpPr>
            <a:spLocks noEditPoints="1"/>
          </p:cNvSpPr>
          <p:nvPr/>
        </p:nvSpPr>
        <p:spPr bwMode="auto">
          <a:xfrm>
            <a:off x="1379770" y="2862863"/>
            <a:ext cx="806965" cy="1510913"/>
          </a:xfrm>
          <a:custGeom>
            <a:avLst/>
            <a:gdLst/>
            <a:ahLst/>
            <a:cxnLst>
              <a:cxn ang="0">
                <a:pos x="281" y="467"/>
              </a:cxn>
              <a:cxn ang="0">
                <a:pos x="290" y="431"/>
              </a:cxn>
              <a:cxn ang="0">
                <a:pos x="245" y="321"/>
              </a:cxn>
              <a:cxn ang="0">
                <a:pos x="210" y="295"/>
              </a:cxn>
              <a:cxn ang="0">
                <a:pos x="257" y="247"/>
              </a:cxn>
              <a:cxn ang="0">
                <a:pos x="197" y="186"/>
              </a:cxn>
              <a:cxn ang="0">
                <a:pos x="248" y="141"/>
              </a:cxn>
              <a:cxn ang="0">
                <a:pos x="191" y="133"/>
              </a:cxn>
              <a:cxn ang="0">
                <a:pos x="164" y="140"/>
              </a:cxn>
              <a:cxn ang="0">
                <a:pos x="143" y="161"/>
              </a:cxn>
              <a:cxn ang="0">
                <a:pos x="146" y="202"/>
              </a:cxn>
              <a:cxn ang="0">
                <a:pos x="111" y="230"/>
              </a:cxn>
              <a:cxn ang="0">
                <a:pos x="127" y="247"/>
              </a:cxn>
              <a:cxn ang="0">
                <a:pos x="131" y="260"/>
              </a:cxn>
              <a:cxn ang="0">
                <a:pos x="101" y="317"/>
              </a:cxn>
              <a:cxn ang="0">
                <a:pos x="142" y="276"/>
              </a:cxn>
              <a:cxn ang="0">
                <a:pos x="148" y="287"/>
              </a:cxn>
              <a:cxn ang="0">
                <a:pos x="127" y="344"/>
              </a:cxn>
              <a:cxn ang="0">
                <a:pos x="145" y="363"/>
              </a:cxn>
              <a:cxn ang="0">
                <a:pos x="188" y="366"/>
              </a:cxn>
              <a:cxn ang="0">
                <a:pos x="180" y="416"/>
              </a:cxn>
              <a:cxn ang="0">
                <a:pos x="186" y="472"/>
              </a:cxn>
              <a:cxn ang="0">
                <a:pos x="109" y="492"/>
              </a:cxn>
              <a:cxn ang="0">
                <a:pos x="102" y="536"/>
              </a:cxn>
              <a:cxn ang="0">
                <a:pos x="74" y="560"/>
              </a:cxn>
              <a:cxn ang="0">
                <a:pos x="109" y="569"/>
              </a:cxn>
              <a:cxn ang="0">
                <a:pos x="171" y="582"/>
              </a:cxn>
              <a:cxn ang="0">
                <a:pos x="55" y="640"/>
              </a:cxn>
              <a:cxn ang="0">
                <a:pos x="62" y="657"/>
              </a:cxn>
              <a:cxn ang="0">
                <a:pos x="122" y="645"/>
              </a:cxn>
              <a:cxn ang="0">
                <a:pos x="201" y="649"/>
              </a:cxn>
              <a:cxn ang="0">
                <a:pos x="310" y="653"/>
              </a:cxn>
              <a:cxn ang="0">
                <a:pos x="295" y="614"/>
              </a:cxn>
              <a:cxn ang="0">
                <a:pos x="319" y="598"/>
              </a:cxn>
              <a:cxn ang="0">
                <a:pos x="209" y="650"/>
              </a:cxn>
              <a:cxn ang="0">
                <a:pos x="121" y="471"/>
              </a:cxn>
              <a:cxn ang="0">
                <a:pos x="139" y="396"/>
              </a:cxn>
              <a:cxn ang="0">
                <a:pos x="138" y="302"/>
              </a:cxn>
              <a:cxn ang="0">
                <a:pos x="89" y="291"/>
              </a:cxn>
              <a:cxn ang="0">
                <a:pos x="109" y="281"/>
              </a:cxn>
              <a:cxn ang="0">
                <a:pos x="88" y="238"/>
              </a:cxn>
              <a:cxn ang="0">
                <a:pos x="112" y="235"/>
              </a:cxn>
              <a:cxn ang="0">
                <a:pos x="103" y="260"/>
              </a:cxn>
              <a:cxn ang="0">
                <a:pos x="117" y="217"/>
              </a:cxn>
              <a:cxn ang="0">
                <a:pos x="82" y="197"/>
              </a:cxn>
              <a:cxn ang="0">
                <a:pos x="88" y="177"/>
              </a:cxn>
              <a:cxn ang="0">
                <a:pos x="114" y="176"/>
              </a:cxn>
              <a:cxn ang="0">
                <a:pos x="127" y="203"/>
              </a:cxn>
              <a:cxn ang="0">
                <a:pos x="135" y="173"/>
              </a:cxn>
              <a:cxn ang="0">
                <a:pos x="81" y="165"/>
              </a:cxn>
              <a:cxn ang="0">
                <a:pos x="141" y="134"/>
              </a:cxn>
              <a:cxn ang="0">
                <a:pos x="104" y="132"/>
              </a:cxn>
              <a:cxn ang="0">
                <a:pos x="242" y="113"/>
              </a:cxn>
              <a:cxn ang="0">
                <a:pos x="256" y="107"/>
              </a:cxn>
              <a:cxn ang="0">
                <a:pos x="259" y="94"/>
              </a:cxn>
              <a:cxn ang="0">
                <a:pos x="310" y="82"/>
              </a:cxn>
              <a:cxn ang="0">
                <a:pos x="282" y="93"/>
              </a:cxn>
              <a:cxn ang="0">
                <a:pos x="339" y="23"/>
              </a:cxn>
              <a:cxn ang="0">
                <a:pos x="357" y="3"/>
              </a:cxn>
              <a:cxn ang="0">
                <a:pos x="49" y="396"/>
              </a:cxn>
              <a:cxn ang="0">
                <a:pos x="96" y="386"/>
              </a:cxn>
              <a:cxn ang="0">
                <a:pos x="34" y="332"/>
              </a:cxn>
              <a:cxn ang="0">
                <a:pos x="13" y="377"/>
              </a:cxn>
            </a:cxnLst>
            <a:rect l="0" t="0" r="r" b="b"/>
            <a:pathLst>
              <a:path w="357" h="670">
                <a:moveTo>
                  <a:pt x="342" y="526"/>
                </a:moveTo>
                <a:cubicBezTo>
                  <a:pt x="330" y="519"/>
                  <a:pt x="330" y="519"/>
                  <a:pt x="330" y="519"/>
                </a:cubicBezTo>
                <a:cubicBezTo>
                  <a:pt x="328" y="520"/>
                  <a:pt x="328" y="520"/>
                  <a:pt x="328" y="520"/>
                </a:cubicBezTo>
                <a:cubicBezTo>
                  <a:pt x="310" y="519"/>
                  <a:pt x="310" y="519"/>
                  <a:pt x="310" y="519"/>
                </a:cubicBezTo>
                <a:cubicBezTo>
                  <a:pt x="303" y="530"/>
                  <a:pt x="303" y="530"/>
                  <a:pt x="303" y="530"/>
                </a:cubicBezTo>
                <a:cubicBezTo>
                  <a:pt x="299" y="528"/>
                  <a:pt x="299" y="528"/>
                  <a:pt x="299" y="528"/>
                </a:cubicBezTo>
                <a:cubicBezTo>
                  <a:pt x="295" y="522"/>
                  <a:pt x="295" y="522"/>
                  <a:pt x="295" y="522"/>
                </a:cubicBezTo>
                <a:cubicBezTo>
                  <a:pt x="291" y="520"/>
                  <a:pt x="291" y="520"/>
                  <a:pt x="291" y="520"/>
                </a:cubicBezTo>
                <a:cubicBezTo>
                  <a:pt x="291" y="520"/>
                  <a:pt x="292" y="515"/>
                  <a:pt x="296" y="514"/>
                </a:cubicBezTo>
                <a:cubicBezTo>
                  <a:pt x="301" y="512"/>
                  <a:pt x="308" y="508"/>
                  <a:pt x="308" y="504"/>
                </a:cubicBezTo>
                <a:cubicBezTo>
                  <a:pt x="309" y="501"/>
                  <a:pt x="305" y="486"/>
                  <a:pt x="305" y="486"/>
                </a:cubicBezTo>
                <a:cubicBezTo>
                  <a:pt x="299" y="480"/>
                  <a:pt x="299" y="480"/>
                  <a:pt x="299" y="480"/>
                </a:cubicBezTo>
                <a:cubicBezTo>
                  <a:pt x="292" y="473"/>
                  <a:pt x="292" y="473"/>
                  <a:pt x="292" y="473"/>
                </a:cubicBezTo>
                <a:cubicBezTo>
                  <a:pt x="292" y="473"/>
                  <a:pt x="290" y="469"/>
                  <a:pt x="287" y="468"/>
                </a:cubicBezTo>
                <a:cubicBezTo>
                  <a:pt x="285" y="468"/>
                  <a:pt x="281" y="467"/>
                  <a:pt x="281" y="467"/>
                </a:cubicBezTo>
                <a:cubicBezTo>
                  <a:pt x="279" y="469"/>
                  <a:pt x="279" y="469"/>
                  <a:pt x="279" y="469"/>
                </a:cubicBezTo>
                <a:cubicBezTo>
                  <a:pt x="276" y="466"/>
                  <a:pt x="276" y="466"/>
                  <a:pt x="276" y="466"/>
                </a:cubicBezTo>
                <a:cubicBezTo>
                  <a:pt x="268" y="465"/>
                  <a:pt x="268" y="465"/>
                  <a:pt x="268" y="465"/>
                </a:cubicBezTo>
                <a:cubicBezTo>
                  <a:pt x="276" y="463"/>
                  <a:pt x="276" y="463"/>
                  <a:pt x="276" y="463"/>
                </a:cubicBezTo>
                <a:cubicBezTo>
                  <a:pt x="279" y="466"/>
                  <a:pt x="279" y="466"/>
                  <a:pt x="279" y="466"/>
                </a:cubicBezTo>
                <a:cubicBezTo>
                  <a:pt x="289" y="465"/>
                  <a:pt x="289" y="465"/>
                  <a:pt x="289" y="465"/>
                </a:cubicBezTo>
                <a:cubicBezTo>
                  <a:pt x="289" y="465"/>
                  <a:pt x="293" y="472"/>
                  <a:pt x="294" y="473"/>
                </a:cubicBezTo>
                <a:cubicBezTo>
                  <a:pt x="298" y="473"/>
                  <a:pt x="298" y="473"/>
                  <a:pt x="298" y="473"/>
                </a:cubicBezTo>
                <a:cubicBezTo>
                  <a:pt x="301" y="477"/>
                  <a:pt x="301" y="477"/>
                  <a:pt x="301" y="477"/>
                </a:cubicBezTo>
                <a:cubicBezTo>
                  <a:pt x="303" y="475"/>
                  <a:pt x="303" y="475"/>
                  <a:pt x="303" y="475"/>
                </a:cubicBezTo>
                <a:cubicBezTo>
                  <a:pt x="295" y="455"/>
                  <a:pt x="295" y="455"/>
                  <a:pt x="295" y="455"/>
                </a:cubicBezTo>
                <a:cubicBezTo>
                  <a:pt x="295" y="443"/>
                  <a:pt x="295" y="443"/>
                  <a:pt x="295" y="443"/>
                </a:cubicBezTo>
                <a:cubicBezTo>
                  <a:pt x="298" y="441"/>
                  <a:pt x="298" y="441"/>
                  <a:pt x="298" y="441"/>
                </a:cubicBezTo>
                <a:cubicBezTo>
                  <a:pt x="294" y="431"/>
                  <a:pt x="294" y="431"/>
                  <a:pt x="294" y="431"/>
                </a:cubicBezTo>
                <a:cubicBezTo>
                  <a:pt x="290" y="431"/>
                  <a:pt x="290" y="431"/>
                  <a:pt x="290" y="431"/>
                </a:cubicBezTo>
                <a:cubicBezTo>
                  <a:pt x="286" y="416"/>
                  <a:pt x="286" y="416"/>
                  <a:pt x="286" y="416"/>
                </a:cubicBezTo>
                <a:cubicBezTo>
                  <a:pt x="277" y="407"/>
                  <a:pt x="277" y="407"/>
                  <a:pt x="277" y="407"/>
                </a:cubicBezTo>
                <a:cubicBezTo>
                  <a:pt x="273" y="406"/>
                  <a:pt x="273" y="406"/>
                  <a:pt x="273" y="406"/>
                </a:cubicBezTo>
                <a:cubicBezTo>
                  <a:pt x="267" y="395"/>
                  <a:pt x="267" y="395"/>
                  <a:pt x="267" y="395"/>
                </a:cubicBezTo>
                <a:cubicBezTo>
                  <a:pt x="263" y="392"/>
                  <a:pt x="263" y="392"/>
                  <a:pt x="263" y="392"/>
                </a:cubicBezTo>
                <a:cubicBezTo>
                  <a:pt x="262" y="380"/>
                  <a:pt x="262" y="380"/>
                  <a:pt x="262" y="380"/>
                </a:cubicBezTo>
                <a:cubicBezTo>
                  <a:pt x="259" y="372"/>
                  <a:pt x="259" y="372"/>
                  <a:pt x="259" y="372"/>
                </a:cubicBezTo>
                <a:cubicBezTo>
                  <a:pt x="260" y="354"/>
                  <a:pt x="260" y="354"/>
                  <a:pt x="260" y="354"/>
                </a:cubicBezTo>
                <a:cubicBezTo>
                  <a:pt x="257" y="349"/>
                  <a:pt x="257" y="349"/>
                  <a:pt x="257" y="349"/>
                </a:cubicBezTo>
                <a:cubicBezTo>
                  <a:pt x="259" y="337"/>
                  <a:pt x="259" y="337"/>
                  <a:pt x="259" y="337"/>
                </a:cubicBezTo>
                <a:cubicBezTo>
                  <a:pt x="253" y="332"/>
                  <a:pt x="253" y="332"/>
                  <a:pt x="253" y="332"/>
                </a:cubicBezTo>
                <a:cubicBezTo>
                  <a:pt x="253" y="327"/>
                  <a:pt x="253" y="327"/>
                  <a:pt x="253" y="327"/>
                </a:cubicBezTo>
                <a:cubicBezTo>
                  <a:pt x="249" y="324"/>
                  <a:pt x="249" y="324"/>
                  <a:pt x="249" y="324"/>
                </a:cubicBezTo>
                <a:cubicBezTo>
                  <a:pt x="248" y="319"/>
                  <a:pt x="248" y="319"/>
                  <a:pt x="248" y="319"/>
                </a:cubicBezTo>
                <a:cubicBezTo>
                  <a:pt x="245" y="321"/>
                  <a:pt x="245" y="321"/>
                  <a:pt x="245" y="321"/>
                </a:cubicBezTo>
                <a:cubicBezTo>
                  <a:pt x="248" y="317"/>
                  <a:pt x="248" y="317"/>
                  <a:pt x="248" y="317"/>
                </a:cubicBezTo>
                <a:cubicBezTo>
                  <a:pt x="245" y="315"/>
                  <a:pt x="245" y="315"/>
                  <a:pt x="245" y="315"/>
                </a:cubicBezTo>
                <a:cubicBezTo>
                  <a:pt x="245" y="315"/>
                  <a:pt x="247" y="312"/>
                  <a:pt x="244" y="311"/>
                </a:cubicBezTo>
                <a:cubicBezTo>
                  <a:pt x="241" y="311"/>
                  <a:pt x="238" y="310"/>
                  <a:pt x="238" y="310"/>
                </a:cubicBezTo>
                <a:cubicBezTo>
                  <a:pt x="228" y="298"/>
                  <a:pt x="228" y="298"/>
                  <a:pt x="228" y="298"/>
                </a:cubicBezTo>
                <a:cubicBezTo>
                  <a:pt x="228" y="298"/>
                  <a:pt x="228" y="296"/>
                  <a:pt x="223" y="297"/>
                </a:cubicBezTo>
                <a:cubicBezTo>
                  <a:pt x="217" y="298"/>
                  <a:pt x="217" y="305"/>
                  <a:pt x="213" y="305"/>
                </a:cubicBezTo>
                <a:cubicBezTo>
                  <a:pt x="209" y="305"/>
                  <a:pt x="208" y="299"/>
                  <a:pt x="208" y="299"/>
                </a:cubicBezTo>
                <a:cubicBezTo>
                  <a:pt x="208" y="299"/>
                  <a:pt x="203" y="301"/>
                  <a:pt x="200" y="300"/>
                </a:cubicBezTo>
                <a:cubicBezTo>
                  <a:pt x="197" y="299"/>
                  <a:pt x="195" y="296"/>
                  <a:pt x="195" y="296"/>
                </a:cubicBezTo>
                <a:cubicBezTo>
                  <a:pt x="195" y="296"/>
                  <a:pt x="187" y="295"/>
                  <a:pt x="188" y="294"/>
                </a:cubicBezTo>
                <a:cubicBezTo>
                  <a:pt x="189" y="292"/>
                  <a:pt x="196" y="292"/>
                  <a:pt x="196" y="292"/>
                </a:cubicBezTo>
                <a:cubicBezTo>
                  <a:pt x="196" y="292"/>
                  <a:pt x="197" y="296"/>
                  <a:pt x="200" y="296"/>
                </a:cubicBezTo>
                <a:cubicBezTo>
                  <a:pt x="202" y="296"/>
                  <a:pt x="207" y="294"/>
                  <a:pt x="207" y="294"/>
                </a:cubicBezTo>
                <a:cubicBezTo>
                  <a:pt x="210" y="295"/>
                  <a:pt x="210" y="295"/>
                  <a:pt x="210" y="295"/>
                </a:cubicBezTo>
                <a:cubicBezTo>
                  <a:pt x="210" y="291"/>
                  <a:pt x="210" y="291"/>
                  <a:pt x="210" y="291"/>
                </a:cubicBezTo>
                <a:cubicBezTo>
                  <a:pt x="218" y="287"/>
                  <a:pt x="218" y="287"/>
                  <a:pt x="218" y="287"/>
                </a:cubicBezTo>
                <a:cubicBezTo>
                  <a:pt x="226" y="290"/>
                  <a:pt x="226" y="290"/>
                  <a:pt x="226" y="290"/>
                </a:cubicBezTo>
                <a:cubicBezTo>
                  <a:pt x="234" y="283"/>
                  <a:pt x="234" y="283"/>
                  <a:pt x="234" y="283"/>
                </a:cubicBezTo>
                <a:cubicBezTo>
                  <a:pt x="226" y="279"/>
                  <a:pt x="226" y="279"/>
                  <a:pt x="226" y="279"/>
                </a:cubicBezTo>
                <a:cubicBezTo>
                  <a:pt x="226" y="279"/>
                  <a:pt x="230" y="278"/>
                  <a:pt x="228" y="275"/>
                </a:cubicBezTo>
                <a:cubicBezTo>
                  <a:pt x="226" y="272"/>
                  <a:pt x="227" y="271"/>
                  <a:pt x="224" y="271"/>
                </a:cubicBezTo>
                <a:cubicBezTo>
                  <a:pt x="219" y="272"/>
                  <a:pt x="217" y="276"/>
                  <a:pt x="215" y="276"/>
                </a:cubicBezTo>
                <a:cubicBezTo>
                  <a:pt x="213" y="277"/>
                  <a:pt x="208" y="276"/>
                  <a:pt x="208" y="276"/>
                </a:cubicBezTo>
                <a:cubicBezTo>
                  <a:pt x="208" y="276"/>
                  <a:pt x="214" y="275"/>
                  <a:pt x="215" y="274"/>
                </a:cubicBezTo>
                <a:cubicBezTo>
                  <a:pt x="216" y="272"/>
                  <a:pt x="220" y="269"/>
                  <a:pt x="223" y="269"/>
                </a:cubicBezTo>
                <a:cubicBezTo>
                  <a:pt x="225" y="269"/>
                  <a:pt x="230" y="272"/>
                  <a:pt x="230" y="272"/>
                </a:cubicBezTo>
                <a:cubicBezTo>
                  <a:pt x="241" y="267"/>
                  <a:pt x="241" y="267"/>
                  <a:pt x="241" y="267"/>
                </a:cubicBezTo>
                <a:cubicBezTo>
                  <a:pt x="246" y="256"/>
                  <a:pt x="246" y="256"/>
                  <a:pt x="246" y="256"/>
                </a:cubicBezTo>
                <a:cubicBezTo>
                  <a:pt x="257" y="247"/>
                  <a:pt x="257" y="247"/>
                  <a:pt x="257" y="247"/>
                </a:cubicBezTo>
                <a:cubicBezTo>
                  <a:pt x="264" y="234"/>
                  <a:pt x="264" y="234"/>
                  <a:pt x="264" y="234"/>
                </a:cubicBezTo>
                <a:cubicBezTo>
                  <a:pt x="264" y="234"/>
                  <a:pt x="264" y="231"/>
                  <a:pt x="266" y="229"/>
                </a:cubicBezTo>
                <a:cubicBezTo>
                  <a:pt x="267" y="227"/>
                  <a:pt x="281" y="214"/>
                  <a:pt x="279" y="206"/>
                </a:cubicBezTo>
                <a:cubicBezTo>
                  <a:pt x="277" y="199"/>
                  <a:pt x="265" y="197"/>
                  <a:pt x="265" y="197"/>
                </a:cubicBezTo>
                <a:cubicBezTo>
                  <a:pt x="257" y="198"/>
                  <a:pt x="257" y="198"/>
                  <a:pt x="257" y="198"/>
                </a:cubicBezTo>
                <a:cubicBezTo>
                  <a:pt x="242" y="192"/>
                  <a:pt x="242" y="192"/>
                  <a:pt x="242" y="192"/>
                </a:cubicBezTo>
                <a:cubicBezTo>
                  <a:pt x="235" y="193"/>
                  <a:pt x="235" y="193"/>
                  <a:pt x="235" y="193"/>
                </a:cubicBezTo>
                <a:cubicBezTo>
                  <a:pt x="235" y="193"/>
                  <a:pt x="231" y="189"/>
                  <a:pt x="226" y="188"/>
                </a:cubicBezTo>
                <a:cubicBezTo>
                  <a:pt x="220" y="188"/>
                  <a:pt x="207" y="192"/>
                  <a:pt x="207" y="192"/>
                </a:cubicBezTo>
                <a:cubicBezTo>
                  <a:pt x="203" y="191"/>
                  <a:pt x="203" y="191"/>
                  <a:pt x="203" y="191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185" y="197"/>
                  <a:pt x="185" y="197"/>
                  <a:pt x="185" y="197"/>
                </a:cubicBezTo>
                <a:cubicBezTo>
                  <a:pt x="196" y="193"/>
                  <a:pt x="196" y="193"/>
                  <a:pt x="196" y="193"/>
                </a:cubicBezTo>
                <a:cubicBezTo>
                  <a:pt x="202" y="187"/>
                  <a:pt x="202" y="187"/>
                  <a:pt x="202" y="187"/>
                </a:cubicBezTo>
                <a:cubicBezTo>
                  <a:pt x="202" y="187"/>
                  <a:pt x="198" y="186"/>
                  <a:pt x="197" y="186"/>
                </a:cubicBezTo>
                <a:cubicBezTo>
                  <a:pt x="196" y="186"/>
                  <a:pt x="191" y="188"/>
                  <a:pt x="191" y="188"/>
                </a:cubicBezTo>
                <a:cubicBezTo>
                  <a:pt x="188" y="187"/>
                  <a:pt x="188" y="187"/>
                  <a:pt x="188" y="187"/>
                </a:cubicBezTo>
                <a:cubicBezTo>
                  <a:pt x="196" y="184"/>
                  <a:pt x="196" y="184"/>
                  <a:pt x="196" y="184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14" y="176"/>
                  <a:pt x="214" y="176"/>
                  <a:pt x="214" y="176"/>
                </a:cubicBezTo>
                <a:cubicBezTo>
                  <a:pt x="208" y="176"/>
                  <a:pt x="208" y="176"/>
                  <a:pt x="208" y="176"/>
                </a:cubicBezTo>
                <a:cubicBezTo>
                  <a:pt x="201" y="174"/>
                  <a:pt x="201" y="174"/>
                  <a:pt x="201" y="174"/>
                </a:cubicBezTo>
                <a:cubicBezTo>
                  <a:pt x="207" y="173"/>
                  <a:pt x="207" y="173"/>
                  <a:pt x="207" y="173"/>
                </a:cubicBezTo>
                <a:cubicBezTo>
                  <a:pt x="204" y="169"/>
                  <a:pt x="204" y="169"/>
                  <a:pt x="204" y="169"/>
                </a:cubicBezTo>
                <a:cubicBezTo>
                  <a:pt x="209" y="169"/>
                  <a:pt x="209" y="169"/>
                  <a:pt x="209" y="169"/>
                </a:cubicBezTo>
                <a:cubicBezTo>
                  <a:pt x="215" y="164"/>
                  <a:pt x="215" y="164"/>
                  <a:pt x="215" y="164"/>
                </a:cubicBezTo>
                <a:cubicBezTo>
                  <a:pt x="215" y="164"/>
                  <a:pt x="221" y="163"/>
                  <a:pt x="227" y="158"/>
                </a:cubicBezTo>
                <a:cubicBezTo>
                  <a:pt x="231" y="154"/>
                  <a:pt x="233" y="153"/>
                  <a:pt x="233" y="153"/>
                </a:cubicBezTo>
                <a:cubicBezTo>
                  <a:pt x="233" y="153"/>
                  <a:pt x="240" y="152"/>
                  <a:pt x="243" y="151"/>
                </a:cubicBezTo>
                <a:cubicBezTo>
                  <a:pt x="245" y="149"/>
                  <a:pt x="248" y="141"/>
                  <a:pt x="248" y="141"/>
                </a:cubicBezTo>
                <a:cubicBezTo>
                  <a:pt x="248" y="141"/>
                  <a:pt x="245" y="144"/>
                  <a:pt x="246" y="141"/>
                </a:cubicBezTo>
                <a:cubicBezTo>
                  <a:pt x="246" y="138"/>
                  <a:pt x="251" y="132"/>
                  <a:pt x="251" y="132"/>
                </a:cubicBezTo>
                <a:cubicBezTo>
                  <a:pt x="242" y="129"/>
                  <a:pt x="242" y="129"/>
                  <a:pt x="242" y="129"/>
                </a:cubicBezTo>
                <a:cubicBezTo>
                  <a:pt x="237" y="129"/>
                  <a:pt x="237" y="129"/>
                  <a:pt x="237" y="129"/>
                </a:cubicBezTo>
                <a:cubicBezTo>
                  <a:pt x="240" y="132"/>
                  <a:pt x="240" y="132"/>
                  <a:pt x="240" y="132"/>
                </a:cubicBezTo>
                <a:cubicBezTo>
                  <a:pt x="231" y="129"/>
                  <a:pt x="231" y="129"/>
                  <a:pt x="231" y="129"/>
                </a:cubicBezTo>
                <a:cubicBezTo>
                  <a:pt x="225" y="132"/>
                  <a:pt x="225" y="132"/>
                  <a:pt x="225" y="132"/>
                </a:cubicBezTo>
                <a:cubicBezTo>
                  <a:pt x="218" y="130"/>
                  <a:pt x="218" y="130"/>
                  <a:pt x="218" y="130"/>
                </a:cubicBezTo>
                <a:cubicBezTo>
                  <a:pt x="216" y="127"/>
                  <a:pt x="216" y="127"/>
                  <a:pt x="216" y="127"/>
                </a:cubicBezTo>
                <a:cubicBezTo>
                  <a:pt x="215" y="130"/>
                  <a:pt x="215" y="130"/>
                  <a:pt x="215" y="130"/>
                </a:cubicBezTo>
                <a:cubicBezTo>
                  <a:pt x="207" y="130"/>
                  <a:pt x="207" y="130"/>
                  <a:pt x="207" y="130"/>
                </a:cubicBezTo>
                <a:cubicBezTo>
                  <a:pt x="199" y="135"/>
                  <a:pt x="199" y="135"/>
                  <a:pt x="199" y="135"/>
                </a:cubicBezTo>
                <a:cubicBezTo>
                  <a:pt x="202" y="129"/>
                  <a:pt x="202" y="129"/>
                  <a:pt x="202" y="129"/>
                </a:cubicBezTo>
                <a:cubicBezTo>
                  <a:pt x="198" y="124"/>
                  <a:pt x="198" y="124"/>
                  <a:pt x="198" y="124"/>
                </a:cubicBezTo>
                <a:cubicBezTo>
                  <a:pt x="198" y="124"/>
                  <a:pt x="192" y="133"/>
                  <a:pt x="191" y="133"/>
                </a:cubicBezTo>
                <a:cubicBezTo>
                  <a:pt x="188" y="132"/>
                  <a:pt x="193" y="126"/>
                  <a:pt x="193" y="126"/>
                </a:cubicBezTo>
                <a:cubicBezTo>
                  <a:pt x="192" y="120"/>
                  <a:pt x="192" y="120"/>
                  <a:pt x="192" y="120"/>
                </a:cubicBezTo>
                <a:cubicBezTo>
                  <a:pt x="189" y="123"/>
                  <a:pt x="189" y="123"/>
                  <a:pt x="189" y="123"/>
                </a:cubicBezTo>
                <a:cubicBezTo>
                  <a:pt x="188" y="121"/>
                  <a:pt x="188" y="121"/>
                  <a:pt x="188" y="121"/>
                </a:cubicBezTo>
                <a:cubicBezTo>
                  <a:pt x="188" y="121"/>
                  <a:pt x="184" y="120"/>
                  <a:pt x="183" y="120"/>
                </a:cubicBezTo>
                <a:cubicBezTo>
                  <a:pt x="181" y="120"/>
                  <a:pt x="182" y="122"/>
                  <a:pt x="182" y="122"/>
                </a:cubicBezTo>
                <a:cubicBezTo>
                  <a:pt x="182" y="122"/>
                  <a:pt x="179" y="123"/>
                  <a:pt x="178" y="125"/>
                </a:cubicBezTo>
                <a:cubicBezTo>
                  <a:pt x="177" y="127"/>
                  <a:pt x="179" y="132"/>
                  <a:pt x="179" y="132"/>
                </a:cubicBezTo>
                <a:cubicBezTo>
                  <a:pt x="179" y="132"/>
                  <a:pt x="176" y="130"/>
                  <a:pt x="176" y="134"/>
                </a:cubicBezTo>
                <a:cubicBezTo>
                  <a:pt x="175" y="137"/>
                  <a:pt x="176" y="140"/>
                  <a:pt x="176" y="140"/>
                </a:cubicBezTo>
                <a:cubicBezTo>
                  <a:pt x="180" y="143"/>
                  <a:pt x="180" y="143"/>
                  <a:pt x="180" y="143"/>
                </a:cubicBezTo>
                <a:cubicBezTo>
                  <a:pt x="175" y="141"/>
                  <a:pt x="175" y="141"/>
                  <a:pt x="175" y="141"/>
                </a:cubicBezTo>
                <a:cubicBezTo>
                  <a:pt x="169" y="142"/>
                  <a:pt x="169" y="142"/>
                  <a:pt x="169" y="142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64" y="140"/>
                  <a:pt x="164" y="140"/>
                  <a:pt x="164" y="140"/>
                </a:cubicBezTo>
                <a:cubicBezTo>
                  <a:pt x="166" y="143"/>
                  <a:pt x="166" y="143"/>
                  <a:pt x="166" y="143"/>
                </a:cubicBezTo>
                <a:cubicBezTo>
                  <a:pt x="165" y="152"/>
                  <a:pt x="165" y="152"/>
                  <a:pt x="165" y="152"/>
                </a:cubicBezTo>
                <a:cubicBezTo>
                  <a:pt x="161" y="151"/>
                  <a:pt x="161" y="151"/>
                  <a:pt x="161" y="151"/>
                </a:cubicBezTo>
                <a:cubicBezTo>
                  <a:pt x="161" y="154"/>
                  <a:pt x="161" y="154"/>
                  <a:pt x="161" y="154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6" y="160"/>
                  <a:pt x="166" y="160"/>
                  <a:pt x="166" y="160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62" y="158"/>
                  <a:pt x="162" y="158"/>
                  <a:pt x="162" y="158"/>
                </a:cubicBezTo>
                <a:cubicBezTo>
                  <a:pt x="155" y="164"/>
                  <a:pt x="155" y="164"/>
                  <a:pt x="155" y="164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1" y="167"/>
                  <a:pt x="151" y="167"/>
                  <a:pt x="151" y="167"/>
                </a:cubicBezTo>
                <a:cubicBezTo>
                  <a:pt x="148" y="161"/>
                  <a:pt x="148" y="161"/>
                  <a:pt x="148" y="161"/>
                </a:cubicBezTo>
                <a:cubicBezTo>
                  <a:pt x="143" y="161"/>
                  <a:pt x="143" y="161"/>
                  <a:pt x="143" y="161"/>
                </a:cubicBezTo>
                <a:cubicBezTo>
                  <a:pt x="143" y="168"/>
                  <a:pt x="143" y="168"/>
                  <a:pt x="143" y="168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3" y="171"/>
                  <a:pt x="143" y="171"/>
                  <a:pt x="143" y="171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49" y="183"/>
                  <a:pt x="149" y="183"/>
                  <a:pt x="149" y="183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43" y="183"/>
                  <a:pt x="141" y="179"/>
                  <a:pt x="138" y="179"/>
                </a:cubicBezTo>
                <a:cubicBezTo>
                  <a:pt x="136" y="179"/>
                  <a:pt x="136" y="185"/>
                  <a:pt x="136" y="186"/>
                </a:cubicBezTo>
                <a:cubicBezTo>
                  <a:pt x="137" y="187"/>
                  <a:pt x="134" y="189"/>
                  <a:pt x="135" y="191"/>
                </a:cubicBezTo>
                <a:cubicBezTo>
                  <a:pt x="136" y="193"/>
                  <a:pt x="139" y="192"/>
                  <a:pt x="139" y="192"/>
                </a:cubicBezTo>
                <a:cubicBezTo>
                  <a:pt x="147" y="193"/>
                  <a:pt x="147" y="193"/>
                  <a:pt x="147" y="193"/>
                </a:cubicBezTo>
                <a:cubicBezTo>
                  <a:pt x="141" y="195"/>
                  <a:pt x="141" y="195"/>
                  <a:pt x="141" y="195"/>
                </a:cubicBezTo>
                <a:cubicBezTo>
                  <a:pt x="141" y="195"/>
                  <a:pt x="138" y="196"/>
                  <a:pt x="139" y="198"/>
                </a:cubicBezTo>
                <a:cubicBezTo>
                  <a:pt x="139" y="200"/>
                  <a:pt x="144" y="200"/>
                  <a:pt x="146" y="202"/>
                </a:cubicBezTo>
                <a:cubicBezTo>
                  <a:pt x="147" y="204"/>
                  <a:pt x="147" y="206"/>
                  <a:pt x="147" y="206"/>
                </a:cubicBezTo>
                <a:cubicBezTo>
                  <a:pt x="147" y="206"/>
                  <a:pt x="144" y="203"/>
                  <a:pt x="142" y="202"/>
                </a:cubicBezTo>
                <a:cubicBezTo>
                  <a:pt x="141" y="201"/>
                  <a:pt x="137" y="206"/>
                  <a:pt x="137" y="206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35" y="207"/>
                  <a:pt x="135" y="207"/>
                  <a:pt x="135" y="207"/>
                </a:cubicBezTo>
                <a:cubicBezTo>
                  <a:pt x="132" y="212"/>
                  <a:pt x="132" y="212"/>
                  <a:pt x="132" y="212"/>
                </a:cubicBezTo>
                <a:cubicBezTo>
                  <a:pt x="136" y="217"/>
                  <a:pt x="136" y="217"/>
                  <a:pt x="136" y="217"/>
                </a:cubicBezTo>
                <a:cubicBezTo>
                  <a:pt x="136" y="218"/>
                  <a:pt x="136" y="218"/>
                  <a:pt x="136" y="218"/>
                </a:cubicBezTo>
                <a:cubicBezTo>
                  <a:pt x="131" y="215"/>
                  <a:pt x="131" y="215"/>
                  <a:pt x="131" y="215"/>
                </a:cubicBezTo>
                <a:cubicBezTo>
                  <a:pt x="123" y="221"/>
                  <a:pt x="123" y="221"/>
                  <a:pt x="123" y="221"/>
                </a:cubicBezTo>
                <a:cubicBezTo>
                  <a:pt x="123" y="221"/>
                  <a:pt x="132" y="222"/>
                  <a:pt x="131" y="223"/>
                </a:cubicBezTo>
                <a:cubicBezTo>
                  <a:pt x="129" y="226"/>
                  <a:pt x="123" y="226"/>
                  <a:pt x="123" y="226"/>
                </a:cubicBezTo>
                <a:cubicBezTo>
                  <a:pt x="122" y="232"/>
                  <a:pt x="122" y="232"/>
                  <a:pt x="122" y="232"/>
                </a:cubicBezTo>
                <a:cubicBezTo>
                  <a:pt x="120" y="229"/>
                  <a:pt x="120" y="229"/>
                  <a:pt x="120" y="229"/>
                </a:cubicBezTo>
                <a:cubicBezTo>
                  <a:pt x="120" y="229"/>
                  <a:pt x="111" y="229"/>
                  <a:pt x="111" y="230"/>
                </a:cubicBezTo>
                <a:cubicBezTo>
                  <a:pt x="111" y="232"/>
                  <a:pt x="121" y="235"/>
                  <a:pt x="121" y="235"/>
                </a:cubicBezTo>
                <a:cubicBezTo>
                  <a:pt x="127" y="234"/>
                  <a:pt x="127" y="234"/>
                  <a:pt x="127" y="234"/>
                </a:cubicBezTo>
                <a:cubicBezTo>
                  <a:pt x="130" y="231"/>
                  <a:pt x="130" y="231"/>
                  <a:pt x="130" y="231"/>
                </a:cubicBezTo>
                <a:cubicBezTo>
                  <a:pt x="139" y="228"/>
                  <a:pt x="139" y="228"/>
                  <a:pt x="139" y="228"/>
                </a:cubicBezTo>
                <a:cubicBezTo>
                  <a:pt x="139" y="230"/>
                  <a:pt x="139" y="230"/>
                  <a:pt x="139" y="230"/>
                </a:cubicBezTo>
                <a:cubicBezTo>
                  <a:pt x="132" y="232"/>
                  <a:pt x="132" y="232"/>
                  <a:pt x="132" y="232"/>
                </a:cubicBezTo>
                <a:cubicBezTo>
                  <a:pt x="130" y="234"/>
                  <a:pt x="130" y="234"/>
                  <a:pt x="130" y="234"/>
                </a:cubicBezTo>
                <a:cubicBezTo>
                  <a:pt x="134" y="236"/>
                  <a:pt x="134" y="236"/>
                  <a:pt x="134" y="236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29" y="235"/>
                  <a:pt x="129" y="235"/>
                  <a:pt x="129" y="235"/>
                </a:cubicBezTo>
                <a:cubicBezTo>
                  <a:pt x="122" y="237"/>
                  <a:pt x="122" y="237"/>
                  <a:pt x="122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17" y="240"/>
                  <a:pt x="117" y="240"/>
                  <a:pt x="117" y="240"/>
                </a:cubicBezTo>
                <a:cubicBezTo>
                  <a:pt x="122" y="244"/>
                  <a:pt x="122" y="244"/>
                  <a:pt x="122" y="244"/>
                </a:cubicBezTo>
                <a:cubicBezTo>
                  <a:pt x="127" y="247"/>
                  <a:pt x="127" y="247"/>
                  <a:pt x="127" y="247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48" y="233"/>
                  <a:pt x="148" y="233"/>
                  <a:pt x="148" y="233"/>
                </a:cubicBezTo>
                <a:cubicBezTo>
                  <a:pt x="146" y="231"/>
                  <a:pt x="146" y="231"/>
                  <a:pt x="146" y="231"/>
                </a:cubicBezTo>
                <a:cubicBezTo>
                  <a:pt x="149" y="230"/>
                  <a:pt x="149" y="230"/>
                  <a:pt x="149" y="230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45" y="238"/>
                  <a:pt x="145" y="238"/>
                  <a:pt x="145" y="238"/>
                </a:cubicBezTo>
                <a:cubicBezTo>
                  <a:pt x="145" y="238"/>
                  <a:pt x="152" y="240"/>
                  <a:pt x="151" y="240"/>
                </a:cubicBezTo>
                <a:cubicBezTo>
                  <a:pt x="145" y="240"/>
                  <a:pt x="145" y="240"/>
                  <a:pt x="145" y="240"/>
                </a:cubicBezTo>
                <a:cubicBezTo>
                  <a:pt x="137" y="246"/>
                  <a:pt x="137" y="246"/>
                  <a:pt x="137" y="246"/>
                </a:cubicBezTo>
                <a:cubicBezTo>
                  <a:pt x="141" y="249"/>
                  <a:pt x="141" y="249"/>
                  <a:pt x="141" y="249"/>
                </a:cubicBezTo>
                <a:cubicBezTo>
                  <a:pt x="137" y="249"/>
                  <a:pt x="137" y="249"/>
                  <a:pt x="137" y="249"/>
                </a:cubicBezTo>
                <a:cubicBezTo>
                  <a:pt x="134" y="251"/>
                  <a:pt x="134" y="251"/>
                  <a:pt x="134" y="251"/>
                </a:cubicBezTo>
                <a:cubicBezTo>
                  <a:pt x="141" y="254"/>
                  <a:pt x="141" y="254"/>
                  <a:pt x="141" y="254"/>
                </a:cubicBezTo>
                <a:cubicBezTo>
                  <a:pt x="135" y="253"/>
                  <a:pt x="135" y="253"/>
                  <a:pt x="135" y="253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25" y="260"/>
                  <a:pt x="125" y="260"/>
                  <a:pt x="125" y="260"/>
                </a:cubicBezTo>
                <a:cubicBezTo>
                  <a:pt x="122" y="267"/>
                  <a:pt x="122" y="267"/>
                  <a:pt x="122" y="267"/>
                </a:cubicBezTo>
                <a:cubicBezTo>
                  <a:pt x="126" y="267"/>
                  <a:pt x="126" y="267"/>
                  <a:pt x="126" y="267"/>
                </a:cubicBezTo>
                <a:cubicBezTo>
                  <a:pt x="125" y="277"/>
                  <a:pt x="125" y="277"/>
                  <a:pt x="125" y="277"/>
                </a:cubicBezTo>
                <a:cubicBezTo>
                  <a:pt x="120" y="277"/>
                  <a:pt x="120" y="277"/>
                  <a:pt x="120" y="277"/>
                </a:cubicBezTo>
                <a:cubicBezTo>
                  <a:pt x="115" y="281"/>
                  <a:pt x="115" y="281"/>
                  <a:pt x="115" y="281"/>
                </a:cubicBezTo>
                <a:cubicBezTo>
                  <a:pt x="118" y="285"/>
                  <a:pt x="118" y="285"/>
                  <a:pt x="118" y="285"/>
                </a:cubicBezTo>
                <a:cubicBezTo>
                  <a:pt x="115" y="292"/>
                  <a:pt x="115" y="292"/>
                  <a:pt x="115" y="292"/>
                </a:cubicBezTo>
                <a:cubicBezTo>
                  <a:pt x="116" y="294"/>
                  <a:pt x="116" y="294"/>
                  <a:pt x="116" y="294"/>
                </a:cubicBezTo>
                <a:cubicBezTo>
                  <a:pt x="121" y="294"/>
                  <a:pt x="121" y="294"/>
                  <a:pt x="121" y="294"/>
                </a:cubicBezTo>
                <a:cubicBezTo>
                  <a:pt x="116" y="296"/>
                  <a:pt x="116" y="296"/>
                  <a:pt x="116" y="296"/>
                </a:cubicBezTo>
                <a:cubicBezTo>
                  <a:pt x="111" y="305"/>
                  <a:pt x="111" y="305"/>
                  <a:pt x="111" y="305"/>
                </a:cubicBezTo>
                <a:cubicBezTo>
                  <a:pt x="110" y="306"/>
                  <a:pt x="110" y="306"/>
                  <a:pt x="110" y="306"/>
                </a:cubicBezTo>
                <a:cubicBezTo>
                  <a:pt x="110" y="306"/>
                  <a:pt x="109" y="313"/>
                  <a:pt x="106" y="315"/>
                </a:cubicBezTo>
                <a:cubicBezTo>
                  <a:pt x="105" y="316"/>
                  <a:pt x="101" y="317"/>
                  <a:pt x="101" y="317"/>
                </a:cubicBezTo>
                <a:cubicBezTo>
                  <a:pt x="101" y="317"/>
                  <a:pt x="100" y="324"/>
                  <a:pt x="105" y="324"/>
                </a:cubicBezTo>
                <a:cubicBezTo>
                  <a:pt x="112" y="325"/>
                  <a:pt x="114" y="318"/>
                  <a:pt x="114" y="318"/>
                </a:cubicBezTo>
                <a:cubicBezTo>
                  <a:pt x="113" y="316"/>
                  <a:pt x="113" y="316"/>
                  <a:pt x="113" y="316"/>
                </a:cubicBezTo>
                <a:cubicBezTo>
                  <a:pt x="114" y="314"/>
                  <a:pt x="114" y="314"/>
                  <a:pt x="114" y="314"/>
                </a:cubicBezTo>
                <a:cubicBezTo>
                  <a:pt x="121" y="300"/>
                  <a:pt x="121" y="300"/>
                  <a:pt x="121" y="300"/>
                </a:cubicBezTo>
                <a:cubicBezTo>
                  <a:pt x="128" y="296"/>
                  <a:pt x="128" y="296"/>
                  <a:pt x="128" y="296"/>
                </a:cubicBezTo>
                <a:cubicBezTo>
                  <a:pt x="125" y="292"/>
                  <a:pt x="125" y="292"/>
                  <a:pt x="125" y="292"/>
                </a:cubicBezTo>
                <a:cubicBezTo>
                  <a:pt x="126" y="282"/>
                  <a:pt x="126" y="282"/>
                  <a:pt x="126" y="282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36" y="276"/>
                  <a:pt x="136" y="276"/>
                  <a:pt x="136" y="276"/>
                </a:cubicBezTo>
                <a:cubicBezTo>
                  <a:pt x="139" y="275"/>
                  <a:pt x="139" y="275"/>
                  <a:pt x="139" y="275"/>
                </a:cubicBezTo>
                <a:cubicBezTo>
                  <a:pt x="144" y="271"/>
                  <a:pt x="144" y="271"/>
                  <a:pt x="144" y="271"/>
                </a:cubicBezTo>
                <a:cubicBezTo>
                  <a:pt x="148" y="270"/>
                  <a:pt x="148" y="270"/>
                  <a:pt x="148" y="270"/>
                </a:cubicBezTo>
                <a:cubicBezTo>
                  <a:pt x="145" y="272"/>
                  <a:pt x="145" y="272"/>
                  <a:pt x="145" y="272"/>
                </a:cubicBezTo>
                <a:cubicBezTo>
                  <a:pt x="142" y="276"/>
                  <a:pt x="142" y="276"/>
                  <a:pt x="142" y="276"/>
                </a:cubicBezTo>
                <a:cubicBezTo>
                  <a:pt x="137" y="277"/>
                  <a:pt x="137" y="277"/>
                  <a:pt x="137" y="277"/>
                </a:cubicBezTo>
                <a:cubicBezTo>
                  <a:pt x="132" y="282"/>
                  <a:pt x="132" y="282"/>
                  <a:pt x="132" y="282"/>
                </a:cubicBezTo>
                <a:cubicBezTo>
                  <a:pt x="129" y="283"/>
                  <a:pt x="129" y="283"/>
                  <a:pt x="129" y="283"/>
                </a:cubicBezTo>
                <a:cubicBezTo>
                  <a:pt x="127" y="291"/>
                  <a:pt x="127" y="291"/>
                  <a:pt x="127" y="291"/>
                </a:cubicBezTo>
                <a:cubicBezTo>
                  <a:pt x="132" y="295"/>
                  <a:pt x="132" y="295"/>
                  <a:pt x="132" y="295"/>
                </a:cubicBezTo>
                <a:cubicBezTo>
                  <a:pt x="131" y="287"/>
                  <a:pt x="131" y="287"/>
                  <a:pt x="131" y="287"/>
                </a:cubicBezTo>
                <a:cubicBezTo>
                  <a:pt x="135" y="290"/>
                  <a:pt x="135" y="290"/>
                  <a:pt x="135" y="290"/>
                </a:cubicBezTo>
                <a:cubicBezTo>
                  <a:pt x="137" y="287"/>
                  <a:pt x="137" y="287"/>
                  <a:pt x="137" y="287"/>
                </a:cubicBezTo>
                <a:cubicBezTo>
                  <a:pt x="139" y="294"/>
                  <a:pt x="139" y="294"/>
                  <a:pt x="139" y="294"/>
                </a:cubicBezTo>
                <a:cubicBezTo>
                  <a:pt x="144" y="290"/>
                  <a:pt x="144" y="290"/>
                  <a:pt x="144" y="290"/>
                </a:cubicBezTo>
                <a:cubicBezTo>
                  <a:pt x="143" y="285"/>
                  <a:pt x="143" y="285"/>
                  <a:pt x="143" y="285"/>
                </a:cubicBezTo>
                <a:cubicBezTo>
                  <a:pt x="145" y="285"/>
                  <a:pt x="145" y="285"/>
                  <a:pt x="145" y="285"/>
                </a:cubicBezTo>
                <a:cubicBezTo>
                  <a:pt x="145" y="285"/>
                  <a:pt x="147" y="279"/>
                  <a:pt x="148" y="280"/>
                </a:cubicBezTo>
                <a:cubicBezTo>
                  <a:pt x="150" y="280"/>
                  <a:pt x="148" y="283"/>
                  <a:pt x="148" y="283"/>
                </a:cubicBezTo>
                <a:cubicBezTo>
                  <a:pt x="148" y="287"/>
                  <a:pt x="148" y="287"/>
                  <a:pt x="148" y="287"/>
                </a:cubicBezTo>
                <a:cubicBezTo>
                  <a:pt x="149" y="285"/>
                  <a:pt x="149" y="285"/>
                  <a:pt x="149" y="285"/>
                </a:cubicBezTo>
                <a:cubicBezTo>
                  <a:pt x="152" y="290"/>
                  <a:pt x="152" y="290"/>
                  <a:pt x="152" y="290"/>
                </a:cubicBezTo>
                <a:cubicBezTo>
                  <a:pt x="158" y="294"/>
                  <a:pt x="158" y="294"/>
                  <a:pt x="158" y="294"/>
                </a:cubicBezTo>
                <a:cubicBezTo>
                  <a:pt x="151" y="293"/>
                  <a:pt x="151" y="293"/>
                  <a:pt x="151" y="293"/>
                </a:cubicBezTo>
                <a:cubicBezTo>
                  <a:pt x="148" y="290"/>
                  <a:pt x="148" y="290"/>
                  <a:pt x="148" y="290"/>
                </a:cubicBezTo>
                <a:cubicBezTo>
                  <a:pt x="145" y="292"/>
                  <a:pt x="145" y="292"/>
                  <a:pt x="145" y="292"/>
                </a:cubicBezTo>
                <a:cubicBezTo>
                  <a:pt x="144" y="302"/>
                  <a:pt x="144" y="302"/>
                  <a:pt x="144" y="302"/>
                </a:cubicBezTo>
                <a:cubicBezTo>
                  <a:pt x="144" y="302"/>
                  <a:pt x="141" y="302"/>
                  <a:pt x="141" y="303"/>
                </a:cubicBezTo>
                <a:cubicBezTo>
                  <a:pt x="141" y="311"/>
                  <a:pt x="141" y="311"/>
                  <a:pt x="141" y="311"/>
                </a:cubicBezTo>
                <a:cubicBezTo>
                  <a:pt x="141" y="311"/>
                  <a:pt x="148" y="313"/>
                  <a:pt x="147" y="317"/>
                </a:cubicBezTo>
                <a:cubicBezTo>
                  <a:pt x="147" y="322"/>
                  <a:pt x="142" y="325"/>
                  <a:pt x="142" y="325"/>
                </a:cubicBezTo>
                <a:cubicBezTo>
                  <a:pt x="141" y="329"/>
                  <a:pt x="141" y="329"/>
                  <a:pt x="141" y="329"/>
                </a:cubicBezTo>
                <a:cubicBezTo>
                  <a:pt x="137" y="329"/>
                  <a:pt x="137" y="329"/>
                  <a:pt x="137" y="329"/>
                </a:cubicBezTo>
                <a:cubicBezTo>
                  <a:pt x="137" y="329"/>
                  <a:pt x="137" y="333"/>
                  <a:pt x="135" y="335"/>
                </a:cubicBezTo>
                <a:cubicBezTo>
                  <a:pt x="133" y="337"/>
                  <a:pt x="128" y="341"/>
                  <a:pt x="127" y="344"/>
                </a:cubicBezTo>
                <a:cubicBezTo>
                  <a:pt x="126" y="347"/>
                  <a:pt x="123" y="355"/>
                  <a:pt x="123" y="355"/>
                </a:cubicBezTo>
                <a:cubicBezTo>
                  <a:pt x="121" y="348"/>
                  <a:pt x="121" y="348"/>
                  <a:pt x="121" y="348"/>
                </a:cubicBezTo>
                <a:cubicBezTo>
                  <a:pt x="120" y="348"/>
                  <a:pt x="120" y="348"/>
                  <a:pt x="120" y="348"/>
                </a:cubicBezTo>
                <a:cubicBezTo>
                  <a:pt x="120" y="348"/>
                  <a:pt x="117" y="355"/>
                  <a:pt x="119" y="358"/>
                </a:cubicBezTo>
                <a:cubicBezTo>
                  <a:pt x="120" y="360"/>
                  <a:pt x="122" y="365"/>
                  <a:pt x="122" y="365"/>
                </a:cubicBezTo>
                <a:cubicBezTo>
                  <a:pt x="122" y="371"/>
                  <a:pt x="122" y="371"/>
                  <a:pt x="122" y="371"/>
                </a:cubicBezTo>
                <a:cubicBezTo>
                  <a:pt x="125" y="373"/>
                  <a:pt x="125" y="373"/>
                  <a:pt x="125" y="373"/>
                </a:cubicBezTo>
                <a:cubicBezTo>
                  <a:pt x="126" y="370"/>
                  <a:pt x="126" y="370"/>
                  <a:pt x="126" y="370"/>
                </a:cubicBezTo>
                <a:cubicBezTo>
                  <a:pt x="126" y="370"/>
                  <a:pt x="122" y="363"/>
                  <a:pt x="127" y="361"/>
                </a:cubicBezTo>
                <a:cubicBezTo>
                  <a:pt x="130" y="359"/>
                  <a:pt x="132" y="360"/>
                  <a:pt x="132" y="360"/>
                </a:cubicBezTo>
                <a:cubicBezTo>
                  <a:pt x="132" y="363"/>
                  <a:pt x="132" y="363"/>
                  <a:pt x="132" y="363"/>
                </a:cubicBezTo>
                <a:cubicBezTo>
                  <a:pt x="139" y="368"/>
                  <a:pt x="139" y="368"/>
                  <a:pt x="139" y="368"/>
                </a:cubicBezTo>
                <a:cubicBezTo>
                  <a:pt x="144" y="374"/>
                  <a:pt x="144" y="374"/>
                  <a:pt x="144" y="374"/>
                </a:cubicBezTo>
                <a:cubicBezTo>
                  <a:pt x="147" y="368"/>
                  <a:pt x="147" y="368"/>
                  <a:pt x="147" y="368"/>
                </a:cubicBezTo>
                <a:cubicBezTo>
                  <a:pt x="145" y="363"/>
                  <a:pt x="145" y="363"/>
                  <a:pt x="145" y="363"/>
                </a:cubicBezTo>
                <a:cubicBezTo>
                  <a:pt x="145" y="360"/>
                  <a:pt x="145" y="360"/>
                  <a:pt x="145" y="360"/>
                </a:cubicBezTo>
                <a:cubicBezTo>
                  <a:pt x="145" y="360"/>
                  <a:pt x="147" y="364"/>
                  <a:pt x="149" y="365"/>
                </a:cubicBezTo>
                <a:cubicBezTo>
                  <a:pt x="153" y="365"/>
                  <a:pt x="153" y="365"/>
                  <a:pt x="153" y="365"/>
                </a:cubicBezTo>
                <a:cubicBezTo>
                  <a:pt x="153" y="365"/>
                  <a:pt x="149" y="372"/>
                  <a:pt x="153" y="372"/>
                </a:cubicBezTo>
                <a:cubicBezTo>
                  <a:pt x="158" y="372"/>
                  <a:pt x="164" y="371"/>
                  <a:pt x="164" y="371"/>
                </a:cubicBezTo>
                <a:cubicBezTo>
                  <a:pt x="166" y="368"/>
                  <a:pt x="166" y="368"/>
                  <a:pt x="166" y="368"/>
                </a:cubicBezTo>
                <a:cubicBezTo>
                  <a:pt x="170" y="369"/>
                  <a:pt x="170" y="369"/>
                  <a:pt x="170" y="369"/>
                </a:cubicBezTo>
                <a:cubicBezTo>
                  <a:pt x="178" y="369"/>
                  <a:pt x="178" y="369"/>
                  <a:pt x="178" y="369"/>
                </a:cubicBezTo>
                <a:cubicBezTo>
                  <a:pt x="179" y="357"/>
                  <a:pt x="179" y="357"/>
                  <a:pt x="179" y="357"/>
                </a:cubicBezTo>
                <a:cubicBezTo>
                  <a:pt x="179" y="357"/>
                  <a:pt x="179" y="362"/>
                  <a:pt x="181" y="363"/>
                </a:cubicBezTo>
                <a:cubicBezTo>
                  <a:pt x="183" y="363"/>
                  <a:pt x="198" y="365"/>
                  <a:pt x="198" y="365"/>
                </a:cubicBezTo>
                <a:cubicBezTo>
                  <a:pt x="196" y="368"/>
                  <a:pt x="196" y="368"/>
                  <a:pt x="196" y="368"/>
                </a:cubicBezTo>
                <a:cubicBezTo>
                  <a:pt x="194" y="368"/>
                  <a:pt x="194" y="368"/>
                  <a:pt x="194" y="368"/>
                </a:cubicBezTo>
                <a:cubicBezTo>
                  <a:pt x="193" y="366"/>
                  <a:pt x="193" y="366"/>
                  <a:pt x="193" y="366"/>
                </a:cubicBezTo>
                <a:cubicBezTo>
                  <a:pt x="188" y="366"/>
                  <a:pt x="188" y="366"/>
                  <a:pt x="188" y="366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6" y="369"/>
                  <a:pt x="186" y="369"/>
                  <a:pt x="186" y="369"/>
                </a:cubicBezTo>
                <a:cubicBezTo>
                  <a:pt x="180" y="373"/>
                  <a:pt x="180" y="373"/>
                  <a:pt x="180" y="373"/>
                </a:cubicBezTo>
                <a:cubicBezTo>
                  <a:pt x="181" y="375"/>
                  <a:pt x="181" y="375"/>
                  <a:pt x="181" y="375"/>
                </a:cubicBezTo>
                <a:cubicBezTo>
                  <a:pt x="181" y="375"/>
                  <a:pt x="176" y="378"/>
                  <a:pt x="175" y="381"/>
                </a:cubicBezTo>
                <a:cubicBezTo>
                  <a:pt x="174" y="384"/>
                  <a:pt x="172" y="388"/>
                  <a:pt x="172" y="388"/>
                </a:cubicBezTo>
                <a:cubicBezTo>
                  <a:pt x="169" y="390"/>
                  <a:pt x="169" y="390"/>
                  <a:pt x="169" y="390"/>
                </a:cubicBezTo>
                <a:cubicBezTo>
                  <a:pt x="172" y="396"/>
                  <a:pt x="172" y="396"/>
                  <a:pt x="172" y="396"/>
                </a:cubicBezTo>
                <a:cubicBezTo>
                  <a:pt x="174" y="400"/>
                  <a:pt x="174" y="400"/>
                  <a:pt x="174" y="400"/>
                </a:cubicBezTo>
                <a:cubicBezTo>
                  <a:pt x="174" y="400"/>
                  <a:pt x="176" y="401"/>
                  <a:pt x="176" y="403"/>
                </a:cubicBezTo>
                <a:cubicBezTo>
                  <a:pt x="176" y="404"/>
                  <a:pt x="175" y="409"/>
                  <a:pt x="175" y="410"/>
                </a:cubicBezTo>
                <a:cubicBezTo>
                  <a:pt x="176" y="412"/>
                  <a:pt x="178" y="414"/>
                  <a:pt x="178" y="414"/>
                </a:cubicBezTo>
                <a:cubicBezTo>
                  <a:pt x="182" y="409"/>
                  <a:pt x="182" y="409"/>
                  <a:pt x="182" y="409"/>
                </a:cubicBezTo>
                <a:cubicBezTo>
                  <a:pt x="182" y="413"/>
                  <a:pt x="182" y="413"/>
                  <a:pt x="182" y="413"/>
                </a:cubicBezTo>
                <a:cubicBezTo>
                  <a:pt x="180" y="416"/>
                  <a:pt x="180" y="416"/>
                  <a:pt x="180" y="416"/>
                </a:cubicBezTo>
                <a:cubicBezTo>
                  <a:pt x="179" y="416"/>
                  <a:pt x="181" y="422"/>
                  <a:pt x="181" y="422"/>
                </a:cubicBezTo>
                <a:cubicBezTo>
                  <a:pt x="185" y="417"/>
                  <a:pt x="185" y="417"/>
                  <a:pt x="185" y="417"/>
                </a:cubicBezTo>
                <a:cubicBezTo>
                  <a:pt x="186" y="412"/>
                  <a:pt x="186" y="412"/>
                  <a:pt x="186" y="412"/>
                </a:cubicBezTo>
                <a:cubicBezTo>
                  <a:pt x="189" y="420"/>
                  <a:pt x="189" y="420"/>
                  <a:pt x="189" y="420"/>
                </a:cubicBezTo>
                <a:cubicBezTo>
                  <a:pt x="194" y="417"/>
                  <a:pt x="194" y="417"/>
                  <a:pt x="194" y="417"/>
                </a:cubicBezTo>
                <a:cubicBezTo>
                  <a:pt x="194" y="423"/>
                  <a:pt x="194" y="423"/>
                  <a:pt x="194" y="423"/>
                </a:cubicBezTo>
                <a:cubicBezTo>
                  <a:pt x="194" y="423"/>
                  <a:pt x="189" y="424"/>
                  <a:pt x="189" y="425"/>
                </a:cubicBezTo>
                <a:cubicBezTo>
                  <a:pt x="189" y="427"/>
                  <a:pt x="192" y="428"/>
                  <a:pt x="192" y="428"/>
                </a:cubicBezTo>
                <a:cubicBezTo>
                  <a:pt x="191" y="432"/>
                  <a:pt x="191" y="432"/>
                  <a:pt x="191" y="432"/>
                </a:cubicBezTo>
                <a:cubicBezTo>
                  <a:pt x="182" y="433"/>
                  <a:pt x="182" y="433"/>
                  <a:pt x="182" y="433"/>
                </a:cubicBezTo>
                <a:cubicBezTo>
                  <a:pt x="182" y="433"/>
                  <a:pt x="180" y="442"/>
                  <a:pt x="182" y="443"/>
                </a:cubicBezTo>
                <a:cubicBezTo>
                  <a:pt x="184" y="444"/>
                  <a:pt x="185" y="448"/>
                  <a:pt x="185" y="448"/>
                </a:cubicBezTo>
                <a:cubicBezTo>
                  <a:pt x="185" y="448"/>
                  <a:pt x="177" y="452"/>
                  <a:pt x="177" y="457"/>
                </a:cubicBezTo>
                <a:cubicBezTo>
                  <a:pt x="178" y="461"/>
                  <a:pt x="181" y="470"/>
                  <a:pt x="181" y="470"/>
                </a:cubicBezTo>
                <a:cubicBezTo>
                  <a:pt x="186" y="472"/>
                  <a:pt x="186" y="472"/>
                  <a:pt x="186" y="472"/>
                </a:cubicBezTo>
                <a:cubicBezTo>
                  <a:pt x="186" y="472"/>
                  <a:pt x="185" y="474"/>
                  <a:pt x="184" y="474"/>
                </a:cubicBezTo>
                <a:cubicBezTo>
                  <a:pt x="183" y="474"/>
                  <a:pt x="179" y="472"/>
                  <a:pt x="179" y="472"/>
                </a:cubicBezTo>
                <a:cubicBezTo>
                  <a:pt x="177" y="465"/>
                  <a:pt x="177" y="465"/>
                  <a:pt x="177" y="465"/>
                </a:cubicBezTo>
                <a:cubicBezTo>
                  <a:pt x="177" y="465"/>
                  <a:pt x="171" y="464"/>
                  <a:pt x="171" y="466"/>
                </a:cubicBezTo>
                <a:cubicBezTo>
                  <a:pt x="170" y="467"/>
                  <a:pt x="172" y="474"/>
                  <a:pt x="172" y="474"/>
                </a:cubicBezTo>
                <a:cubicBezTo>
                  <a:pt x="165" y="467"/>
                  <a:pt x="165" y="467"/>
                  <a:pt x="165" y="467"/>
                </a:cubicBezTo>
                <a:cubicBezTo>
                  <a:pt x="152" y="469"/>
                  <a:pt x="152" y="469"/>
                  <a:pt x="152" y="469"/>
                </a:cubicBezTo>
                <a:cubicBezTo>
                  <a:pt x="144" y="464"/>
                  <a:pt x="144" y="464"/>
                  <a:pt x="144" y="464"/>
                </a:cubicBezTo>
                <a:cubicBezTo>
                  <a:pt x="144" y="467"/>
                  <a:pt x="144" y="467"/>
                  <a:pt x="144" y="467"/>
                </a:cubicBezTo>
                <a:cubicBezTo>
                  <a:pt x="133" y="469"/>
                  <a:pt x="133" y="469"/>
                  <a:pt x="133" y="469"/>
                </a:cubicBezTo>
                <a:cubicBezTo>
                  <a:pt x="121" y="475"/>
                  <a:pt x="121" y="475"/>
                  <a:pt x="121" y="475"/>
                </a:cubicBezTo>
                <a:cubicBezTo>
                  <a:pt x="121" y="475"/>
                  <a:pt x="120" y="482"/>
                  <a:pt x="117" y="483"/>
                </a:cubicBezTo>
                <a:cubicBezTo>
                  <a:pt x="115" y="485"/>
                  <a:pt x="111" y="485"/>
                  <a:pt x="111" y="485"/>
                </a:cubicBezTo>
                <a:cubicBezTo>
                  <a:pt x="111" y="485"/>
                  <a:pt x="100" y="490"/>
                  <a:pt x="101" y="491"/>
                </a:cubicBezTo>
                <a:cubicBezTo>
                  <a:pt x="103" y="492"/>
                  <a:pt x="107" y="491"/>
                  <a:pt x="109" y="492"/>
                </a:cubicBezTo>
                <a:cubicBezTo>
                  <a:pt x="110" y="494"/>
                  <a:pt x="110" y="497"/>
                  <a:pt x="110" y="497"/>
                </a:cubicBezTo>
                <a:cubicBezTo>
                  <a:pt x="110" y="497"/>
                  <a:pt x="112" y="496"/>
                  <a:pt x="112" y="494"/>
                </a:cubicBezTo>
                <a:cubicBezTo>
                  <a:pt x="113" y="491"/>
                  <a:pt x="114" y="489"/>
                  <a:pt x="116" y="489"/>
                </a:cubicBezTo>
                <a:cubicBezTo>
                  <a:pt x="117" y="488"/>
                  <a:pt x="119" y="490"/>
                  <a:pt x="119" y="490"/>
                </a:cubicBezTo>
                <a:cubicBezTo>
                  <a:pt x="122" y="489"/>
                  <a:pt x="122" y="489"/>
                  <a:pt x="122" y="489"/>
                </a:cubicBezTo>
                <a:cubicBezTo>
                  <a:pt x="129" y="490"/>
                  <a:pt x="129" y="490"/>
                  <a:pt x="129" y="490"/>
                </a:cubicBezTo>
                <a:cubicBezTo>
                  <a:pt x="127" y="494"/>
                  <a:pt x="127" y="494"/>
                  <a:pt x="127" y="494"/>
                </a:cubicBezTo>
                <a:cubicBezTo>
                  <a:pt x="127" y="494"/>
                  <a:pt x="126" y="499"/>
                  <a:pt x="127" y="500"/>
                </a:cubicBezTo>
                <a:cubicBezTo>
                  <a:pt x="128" y="501"/>
                  <a:pt x="128" y="503"/>
                  <a:pt x="128" y="503"/>
                </a:cubicBezTo>
                <a:cubicBezTo>
                  <a:pt x="128" y="503"/>
                  <a:pt x="123" y="506"/>
                  <a:pt x="123" y="510"/>
                </a:cubicBezTo>
                <a:cubicBezTo>
                  <a:pt x="123" y="512"/>
                  <a:pt x="128" y="514"/>
                  <a:pt x="128" y="514"/>
                </a:cubicBezTo>
                <a:cubicBezTo>
                  <a:pt x="126" y="516"/>
                  <a:pt x="126" y="516"/>
                  <a:pt x="126" y="516"/>
                </a:cubicBezTo>
                <a:cubicBezTo>
                  <a:pt x="126" y="516"/>
                  <a:pt x="119" y="531"/>
                  <a:pt x="116" y="531"/>
                </a:cubicBezTo>
                <a:cubicBezTo>
                  <a:pt x="113" y="532"/>
                  <a:pt x="110" y="532"/>
                  <a:pt x="109" y="533"/>
                </a:cubicBezTo>
                <a:cubicBezTo>
                  <a:pt x="106" y="534"/>
                  <a:pt x="102" y="536"/>
                  <a:pt x="102" y="536"/>
                </a:cubicBezTo>
                <a:cubicBezTo>
                  <a:pt x="98" y="535"/>
                  <a:pt x="98" y="535"/>
                  <a:pt x="98" y="535"/>
                </a:cubicBezTo>
                <a:cubicBezTo>
                  <a:pt x="88" y="538"/>
                  <a:pt x="88" y="538"/>
                  <a:pt x="88" y="538"/>
                </a:cubicBezTo>
                <a:cubicBezTo>
                  <a:pt x="87" y="542"/>
                  <a:pt x="87" y="542"/>
                  <a:pt x="87" y="542"/>
                </a:cubicBezTo>
                <a:cubicBezTo>
                  <a:pt x="82" y="542"/>
                  <a:pt x="82" y="542"/>
                  <a:pt x="82" y="542"/>
                </a:cubicBezTo>
                <a:cubicBezTo>
                  <a:pt x="79" y="538"/>
                  <a:pt x="79" y="538"/>
                  <a:pt x="79" y="538"/>
                </a:cubicBezTo>
                <a:cubicBezTo>
                  <a:pt x="76" y="539"/>
                  <a:pt x="76" y="539"/>
                  <a:pt x="76" y="539"/>
                </a:cubicBezTo>
                <a:cubicBezTo>
                  <a:pt x="77" y="542"/>
                  <a:pt x="77" y="542"/>
                  <a:pt x="77" y="542"/>
                </a:cubicBezTo>
                <a:cubicBezTo>
                  <a:pt x="77" y="542"/>
                  <a:pt x="66" y="543"/>
                  <a:pt x="66" y="545"/>
                </a:cubicBezTo>
                <a:cubicBezTo>
                  <a:pt x="65" y="547"/>
                  <a:pt x="65" y="548"/>
                  <a:pt x="65" y="548"/>
                </a:cubicBezTo>
                <a:cubicBezTo>
                  <a:pt x="72" y="549"/>
                  <a:pt x="72" y="549"/>
                  <a:pt x="72" y="549"/>
                </a:cubicBezTo>
                <a:cubicBezTo>
                  <a:pt x="72" y="549"/>
                  <a:pt x="73" y="554"/>
                  <a:pt x="71" y="554"/>
                </a:cubicBezTo>
                <a:cubicBezTo>
                  <a:pt x="68" y="554"/>
                  <a:pt x="66" y="555"/>
                  <a:pt x="66" y="555"/>
                </a:cubicBezTo>
                <a:cubicBezTo>
                  <a:pt x="67" y="561"/>
                  <a:pt x="67" y="561"/>
                  <a:pt x="67" y="561"/>
                </a:cubicBezTo>
                <a:cubicBezTo>
                  <a:pt x="67" y="561"/>
                  <a:pt x="70" y="559"/>
                  <a:pt x="71" y="559"/>
                </a:cubicBezTo>
                <a:cubicBezTo>
                  <a:pt x="72" y="559"/>
                  <a:pt x="74" y="560"/>
                  <a:pt x="74" y="560"/>
                </a:cubicBezTo>
                <a:cubicBezTo>
                  <a:pt x="80" y="559"/>
                  <a:pt x="80" y="559"/>
                  <a:pt x="80" y="559"/>
                </a:cubicBezTo>
                <a:cubicBezTo>
                  <a:pt x="82" y="555"/>
                  <a:pt x="82" y="555"/>
                  <a:pt x="82" y="555"/>
                </a:cubicBezTo>
                <a:cubicBezTo>
                  <a:pt x="86" y="555"/>
                  <a:pt x="86" y="555"/>
                  <a:pt x="86" y="555"/>
                </a:cubicBezTo>
                <a:cubicBezTo>
                  <a:pt x="83" y="558"/>
                  <a:pt x="83" y="558"/>
                  <a:pt x="83" y="558"/>
                </a:cubicBezTo>
                <a:cubicBezTo>
                  <a:pt x="82" y="561"/>
                  <a:pt x="82" y="561"/>
                  <a:pt x="82" y="561"/>
                </a:cubicBezTo>
                <a:cubicBezTo>
                  <a:pt x="73" y="561"/>
                  <a:pt x="73" y="561"/>
                  <a:pt x="73" y="561"/>
                </a:cubicBezTo>
                <a:cubicBezTo>
                  <a:pt x="71" y="562"/>
                  <a:pt x="71" y="562"/>
                  <a:pt x="71" y="562"/>
                </a:cubicBezTo>
                <a:cubicBezTo>
                  <a:pt x="71" y="562"/>
                  <a:pt x="71" y="567"/>
                  <a:pt x="73" y="567"/>
                </a:cubicBezTo>
                <a:cubicBezTo>
                  <a:pt x="76" y="567"/>
                  <a:pt x="80" y="566"/>
                  <a:pt x="80" y="566"/>
                </a:cubicBezTo>
                <a:cubicBezTo>
                  <a:pt x="80" y="566"/>
                  <a:pt x="83" y="567"/>
                  <a:pt x="84" y="566"/>
                </a:cubicBezTo>
                <a:cubicBezTo>
                  <a:pt x="86" y="565"/>
                  <a:pt x="88" y="563"/>
                  <a:pt x="88" y="563"/>
                </a:cubicBezTo>
                <a:cubicBezTo>
                  <a:pt x="96" y="563"/>
                  <a:pt x="96" y="563"/>
                  <a:pt x="96" y="563"/>
                </a:cubicBezTo>
                <a:cubicBezTo>
                  <a:pt x="96" y="563"/>
                  <a:pt x="100" y="560"/>
                  <a:pt x="102" y="561"/>
                </a:cubicBezTo>
                <a:cubicBezTo>
                  <a:pt x="104" y="562"/>
                  <a:pt x="99" y="565"/>
                  <a:pt x="101" y="566"/>
                </a:cubicBezTo>
                <a:cubicBezTo>
                  <a:pt x="103" y="567"/>
                  <a:pt x="109" y="569"/>
                  <a:pt x="109" y="569"/>
                </a:cubicBezTo>
                <a:cubicBezTo>
                  <a:pt x="115" y="568"/>
                  <a:pt x="115" y="568"/>
                  <a:pt x="115" y="568"/>
                </a:cubicBezTo>
                <a:cubicBezTo>
                  <a:pt x="114" y="570"/>
                  <a:pt x="114" y="570"/>
                  <a:pt x="114" y="570"/>
                </a:cubicBezTo>
                <a:cubicBezTo>
                  <a:pt x="109" y="571"/>
                  <a:pt x="109" y="571"/>
                  <a:pt x="109" y="571"/>
                </a:cubicBezTo>
                <a:cubicBezTo>
                  <a:pt x="109" y="571"/>
                  <a:pt x="103" y="570"/>
                  <a:pt x="103" y="573"/>
                </a:cubicBezTo>
                <a:cubicBezTo>
                  <a:pt x="102" y="575"/>
                  <a:pt x="102" y="577"/>
                  <a:pt x="104" y="577"/>
                </a:cubicBezTo>
                <a:cubicBezTo>
                  <a:pt x="107" y="577"/>
                  <a:pt x="112" y="578"/>
                  <a:pt x="112" y="578"/>
                </a:cubicBezTo>
                <a:cubicBezTo>
                  <a:pt x="112" y="578"/>
                  <a:pt x="115" y="574"/>
                  <a:pt x="118" y="575"/>
                </a:cubicBezTo>
                <a:cubicBezTo>
                  <a:pt x="122" y="576"/>
                  <a:pt x="126" y="587"/>
                  <a:pt x="126" y="587"/>
                </a:cubicBezTo>
                <a:cubicBezTo>
                  <a:pt x="126" y="587"/>
                  <a:pt x="131" y="593"/>
                  <a:pt x="137" y="594"/>
                </a:cubicBezTo>
                <a:cubicBezTo>
                  <a:pt x="143" y="594"/>
                  <a:pt x="152" y="589"/>
                  <a:pt x="152" y="589"/>
                </a:cubicBezTo>
                <a:cubicBezTo>
                  <a:pt x="163" y="586"/>
                  <a:pt x="163" y="586"/>
                  <a:pt x="163" y="586"/>
                </a:cubicBezTo>
                <a:cubicBezTo>
                  <a:pt x="170" y="580"/>
                  <a:pt x="170" y="580"/>
                  <a:pt x="170" y="580"/>
                </a:cubicBezTo>
                <a:cubicBezTo>
                  <a:pt x="180" y="575"/>
                  <a:pt x="180" y="575"/>
                  <a:pt x="180" y="575"/>
                </a:cubicBezTo>
                <a:cubicBezTo>
                  <a:pt x="181" y="576"/>
                  <a:pt x="181" y="576"/>
                  <a:pt x="181" y="576"/>
                </a:cubicBezTo>
                <a:cubicBezTo>
                  <a:pt x="171" y="582"/>
                  <a:pt x="171" y="582"/>
                  <a:pt x="171" y="582"/>
                </a:cubicBezTo>
                <a:cubicBezTo>
                  <a:pt x="166" y="589"/>
                  <a:pt x="166" y="589"/>
                  <a:pt x="166" y="589"/>
                </a:cubicBezTo>
                <a:cubicBezTo>
                  <a:pt x="161" y="590"/>
                  <a:pt x="161" y="590"/>
                  <a:pt x="161" y="590"/>
                </a:cubicBezTo>
                <a:cubicBezTo>
                  <a:pt x="161" y="590"/>
                  <a:pt x="151" y="597"/>
                  <a:pt x="151" y="599"/>
                </a:cubicBezTo>
                <a:cubicBezTo>
                  <a:pt x="150" y="602"/>
                  <a:pt x="152" y="605"/>
                  <a:pt x="148" y="606"/>
                </a:cubicBezTo>
                <a:cubicBezTo>
                  <a:pt x="144" y="607"/>
                  <a:pt x="132" y="608"/>
                  <a:pt x="130" y="605"/>
                </a:cubicBezTo>
                <a:cubicBezTo>
                  <a:pt x="128" y="602"/>
                  <a:pt x="121" y="600"/>
                  <a:pt x="118" y="599"/>
                </a:cubicBezTo>
                <a:cubicBezTo>
                  <a:pt x="115" y="599"/>
                  <a:pt x="102" y="597"/>
                  <a:pt x="99" y="600"/>
                </a:cubicBezTo>
                <a:cubicBezTo>
                  <a:pt x="97" y="602"/>
                  <a:pt x="100" y="608"/>
                  <a:pt x="100" y="608"/>
                </a:cubicBezTo>
                <a:cubicBezTo>
                  <a:pt x="100" y="608"/>
                  <a:pt x="98" y="609"/>
                  <a:pt x="94" y="610"/>
                </a:cubicBezTo>
                <a:cubicBezTo>
                  <a:pt x="90" y="611"/>
                  <a:pt x="88" y="607"/>
                  <a:pt x="86" y="608"/>
                </a:cubicBezTo>
                <a:cubicBezTo>
                  <a:pt x="83" y="609"/>
                  <a:pt x="81" y="623"/>
                  <a:pt x="81" y="623"/>
                </a:cubicBezTo>
                <a:cubicBezTo>
                  <a:pt x="70" y="628"/>
                  <a:pt x="70" y="628"/>
                  <a:pt x="70" y="628"/>
                </a:cubicBezTo>
                <a:cubicBezTo>
                  <a:pt x="69" y="631"/>
                  <a:pt x="69" y="631"/>
                  <a:pt x="69" y="631"/>
                </a:cubicBezTo>
                <a:cubicBezTo>
                  <a:pt x="56" y="636"/>
                  <a:pt x="56" y="636"/>
                  <a:pt x="56" y="636"/>
                </a:cubicBezTo>
                <a:cubicBezTo>
                  <a:pt x="55" y="640"/>
                  <a:pt x="55" y="640"/>
                  <a:pt x="55" y="640"/>
                </a:cubicBezTo>
                <a:cubicBezTo>
                  <a:pt x="55" y="640"/>
                  <a:pt x="51" y="641"/>
                  <a:pt x="50" y="643"/>
                </a:cubicBezTo>
                <a:cubicBezTo>
                  <a:pt x="48" y="644"/>
                  <a:pt x="47" y="647"/>
                  <a:pt x="47" y="647"/>
                </a:cubicBezTo>
                <a:cubicBezTo>
                  <a:pt x="38" y="652"/>
                  <a:pt x="38" y="652"/>
                  <a:pt x="38" y="652"/>
                </a:cubicBezTo>
                <a:cubicBezTo>
                  <a:pt x="34" y="653"/>
                  <a:pt x="34" y="653"/>
                  <a:pt x="34" y="653"/>
                </a:cubicBezTo>
                <a:cubicBezTo>
                  <a:pt x="34" y="653"/>
                  <a:pt x="25" y="652"/>
                  <a:pt x="23" y="654"/>
                </a:cubicBezTo>
                <a:cubicBezTo>
                  <a:pt x="20" y="656"/>
                  <a:pt x="21" y="662"/>
                  <a:pt x="21" y="662"/>
                </a:cubicBezTo>
                <a:cubicBezTo>
                  <a:pt x="30" y="661"/>
                  <a:pt x="30" y="661"/>
                  <a:pt x="30" y="661"/>
                </a:cubicBezTo>
                <a:cubicBezTo>
                  <a:pt x="30" y="658"/>
                  <a:pt x="30" y="658"/>
                  <a:pt x="30" y="658"/>
                </a:cubicBezTo>
                <a:cubicBezTo>
                  <a:pt x="30" y="658"/>
                  <a:pt x="35" y="660"/>
                  <a:pt x="36" y="661"/>
                </a:cubicBezTo>
                <a:cubicBezTo>
                  <a:pt x="37" y="662"/>
                  <a:pt x="41" y="670"/>
                  <a:pt x="41" y="670"/>
                </a:cubicBezTo>
                <a:cubicBezTo>
                  <a:pt x="48" y="665"/>
                  <a:pt x="48" y="665"/>
                  <a:pt x="48" y="665"/>
                </a:cubicBezTo>
                <a:cubicBezTo>
                  <a:pt x="47" y="662"/>
                  <a:pt x="47" y="662"/>
                  <a:pt x="47" y="662"/>
                </a:cubicBezTo>
                <a:cubicBezTo>
                  <a:pt x="47" y="662"/>
                  <a:pt x="52" y="655"/>
                  <a:pt x="52" y="656"/>
                </a:cubicBezTo>
                <a:cubicBezTo>
                  <a:pt x="52" y="657"/>
                  <a:pt x="53" y="660"/>
                  <a:pt x="53" y="660"/>
                </a:cubicBezTo>
                <a:cubicBezTo>
                  <a:pt x="53" y="660"/>
                  <a:pt x="61" y="657"/>
                  <a:pt x="62" y="657"/>
                </a:cubicBezTo>
                <a:cubicBezTo>
                  <a:pt x="63" y="656"/>
                  <a:pt x="66" y="652"/>
                  <a:pt x="66" y="652"/>
                </a:cubicBezTo>
                <a:cubicBezTo>
                  <a:pt x="66" y="652"/>
                  <a:pt x="72" y="654"/>
                  <a:pt x="74" y="653"/>
                </a:cubicBezTo>
                <a:cubicBezTo>
                  <a:pt x="78" y="653"/>
                  <a:pt x="84" y="652"/>
                  <a:pt x="85" y="653"/>
                </a:cubicBezTo>
                <a:cubicBezTo>
                  <a:pt x="85" y="654"/>
                  <a:pt x="86" y="658"/>
                  <a:pt x="86" y="658"/>
                </a:cubicBezTo>
                <a:cubicBezTo>
                  <a:pt x="89" y="656"/>
                  <a:pt x="89" y="656"/>
                  <a:pt x="89" y="656"/>
                </a:cubicBezTo>
                <a:cubicBezTo>
                  <a:pt x="90" y="650"/>
                  <a:pt x="90" y="650"/>
                  <a:pt x="90" y="650"/>
                </a:cubicBezTo>
                <a:cubicBezTo>
                  <a:pt x="93" y="659"/>
                  <a:pt x="93" y="659"/>
                  <a:pt x="93" y="659"/>
                </a:cubicBezTo>
                <a:cubicBezTo>
                  <a:pt x="100" y="659"/>
                  <a:pt x="100" y="659"/>
                  <a:pt x="100" y="659"/>
                </a:cubicBezTo>
                <a:cubicBezTo>
                  <a:pt x="100" y="659"/>
                  <a:pt x="101" y="666"/>
                  <a:pt x="104" y="666"/>
                </a:cubicBezTo>
                <a:cubicBezTo>
                  <a:pt x="109" y="668"/>
                  <a:pt x="112" y="662"/>
                  <a:pt x="112" y="662"/>
                </a:cubicBezTo>
                <a:cubicBezTo>
                  <a:pt x="115" y="660"/>
                  <a:pt x="115" y="660"/>
                  <a:pt x="115" y="660"/>
                </a:cubicBezTo>
                <a:cubicBezTo>
                  <a:pt x="114" y="656"/>
                  <a:pt x="114" y="656"/>
                  <a:pt x="114" y="656"/>
                </a:cubicBezTo>
                <a:cubicBezTo>
                  <a:pt x="118" y="653"/>
                  <a:pt x="118" y="653"/>
                  <a:pt x="118" y="653"/>
                </a:cubicBezTo>
                <a:cubicBezTo>
                  <a:pt x="119" y="647"/>
                  <a:pt x="119" y="647"/>
                  <a:pt x="119" y="647"/>
                </a:cubicBezTo>
                <a:cubicBezTo>
                  <a:pt x="122" y="645"/>
                  <a:pt x="122" y="645"/>
                  <a:pt x="122" y="645"/>
                </a:cubicBezTo>
                <a:cubicBezTo>
                  <a:pt x="122" y="639"/>
                  <a:pt x="122" y="639"/>
                  <a:pt x="122" y="639"/>
                </a:cubicBezTo>
                <a:cubicBezTo>
                  <a:pt x="123" y="644"/>
                  <a:pt x="123" y="644"/>
                  <a:pt x="123" y="644"/>
                </a:cubicBezTo>
                <a:cubicBezTo>
                  <a:pt x="123" y="644"/>
                  <a:pt x="129" y="641"/>
                  <a:pt x="141" y="641"/>
                </a:cubicBezTo>
                <a:cubicBezTo>
                  <a:pt x="153" y="642"/>
                  <a:pt x="160" y="653"/>
                  <a:pt x="160" y="653"/>
                </a:cubicBezTo>
                <a:cubicBezTo>
                  <a:pt x="162" y="657"/>
                  <a:pt x="162" y="657"/>
                  <a:pt x="162" y="657"/>
                </a:cubicBezTo>
                <a:cubicBezTo>
                  <a:pt x="164" y="655"/>
                  <a:pt x="164" y="655"/>
                  <a:pt x="164" y="655"/>
                </a:cubicBezTo>
                <a:cubicBezTo>
                  <a:pt x="164" y="655"/>
                  <a:pt x="161" y="654"/>
                  <a:pt x="163" y="652"/>
                </a:cubicBezTo>
                <a:cubicBezTo>
                  <a:pt x="165" y="648"/>
                  <a:pt x="171" y="652"/>
                  <a:pt x="171" y="652"/>
                </a:cubicBezTo>
                <a:cubicBezTo>
                  <a:pt x="177" y="652"/>
                  <a:pt x="177" y="652"/>
                  <a:pt x="177" y="652"/>
                </a:cubicBezTo>
                <a:cubicBezTo>
                  <a:pt x="178" y="653"/>
                  <a:pt x="182" y="657"/>
                  <a:pt x="184" y="655"/>
                </a:cubicBezTo>
                <a:cubicBezTo>
                  <a:pt x="187" y="654"/>
                  <a:pt x="185" y="650"/>
                  <a:pt x="185" y="650"/>
                </a:cubicBezTo>
                <a:cubicBezTo>
                  <a:pt x="185" y="650"/>
                  <a:pt x="178" y="647"/>
                  <a:pt x="180" y="646"/>
                </a:cubicBezTo>
                <a:cubicBezTo>
                  <a:pt x="182" y="645"/>
                  <a:pt x="185" y="649"/>
                  <a:pt x="186" y="648"/>
                </a:cubicBezTo>
                <a:cubicBezTo>
                  <a:pt x="188" y="648"/>
                  <a:pt x="195" y="646"/>
                  <a:pt x="195" y="646"/>
                </a:cubicBezTo>
                <a:cubicBezTo>
                  <a:pt x="195" y="646"/>
                  <a:pt x="199" y="649"/>
                  <a:pt x="201" y="649"/>
                </a:cubicBezTo>
                <a:cubicBezTo>
                  <a:pt x="202" y="649"/>
                  <a:pt x="203" y="646"/>
                  <a:pt x="203" y="646"/>
                </a:cubicBezTo>
                <a:cubicBezTo>
                  <a:pt x="203" y="646"/>
                  <a:pt x="209" y="648"/>
                  <a:pt x="211" y="647"/>
                </a:cubicBezTo>
                <a:cubicBezTo>
                  <a:pt x="213" y="646"/>
                  <a:pt x="212" y="642"/>
                  <a:pt x="212" y="642"/>
                </a:cubicBezTo>
                <a:cubicBezTo>
                  <a:pt x="212" y="642"/>
                  <a:pt x="216" y="648"/>
                  <a:pt x="218" y="648"/>
                </a:cubicBezTo>
                <a:cubicBezTo>
                  <a:pt x="220" y="648"/>
                  <a:pt x="220" y="643"/>
                  <a:pt x="220" y="644"/>
                </a:cubicBezTo>
                <a:cubicBezTo>
                  <a:pt x="221" y="646"/>
                  <a:pt x="224" y="649"/>
                  <a:pt x="224" y="649"/>
                </a:cubicBezTo>
                <a:cubicBezTo>
                  <a:pt x="224" y="649"/>
                  <a:pt x="226" y="643"/>
                  <a:pt x="229" y="646"/>
                </a:cubicBezTo>
                <a:cubicBezTo>
                  <a:pt x="232" y="649"/>
                  <a:pt x="231" y="654"/>
                  <a:pt x="232" y="654"/>
                </a:cubicBezTo>
                <a:cubicBezTo>
                  <a:pt x="234" y="654"/>
                  <a:pt x="237" y="653"/>
                  <a:pt x="237" y="653"/>
                </a:cubicBezTo>
                <a:cubicBezTo>
                  <a:pt x="237" y="653"/>
                  <a:pt x="248" y="650"/>
                  <a:pt x="257" y="652"/>
                </a:cubicBezTo>
                <a:cubicBezTo>
                  <a:pt x="264" y="654"/>
                  <a:pt x="270" y="659"/>
                  <a:pt x="276" y="659"/>
                </a:cubicBezTo>
                <a:cubicBezTo>
                  <a:pt x="281" y="659"/>
                  <a:pt x="283" y="657"/>
                  <a:pt x="283" y="657"/>
                </a:cubicBezTo>
                <a:cubicBezTo>
                  <a:pt x="295" y="656"/>
                  <a:pt x="295" y="656"/>
                  <a:pt x="295" y="656"/>
                </a:cubicBezTo>
                <a:cubicBezTo>
                  <a:pt x="301" y="649"/>
                  <a:pt x="301" y="649"/>
                  <a:pt x="301" y="649"/>
                </a:cubicBezTo>
                <a:cubicBezTo>
                  <a:pt x="310" y="653"/>
                  <a:pt x="310" y="653"/>
                  <a:pt x="310" y="653"/>
                </a:cubicBezTo>
                <a:cubicBezTo>
                  <a:pt x="310" y="653"/>
                  <a:pt x="309" y="643"/>
                  <a:pt x="312" y="643"/>
                </a:cubicBezTo>
                <a:cubicBezTo>
                  <a:pt x="315" y="643"/>
                  <a:pt x="318" y="644"/>
                  <a:pt x="318" y="644"/>
                </a:cubicBezTo>
                <a:cubicBezTo>
                  <a:pt x="328" y="641"/>
                  <a:pt x="328" y="641"/>
                  <a:pt x="328" y="641"/>
                </a:cubicBezTo>
                <a:cubicBezTo>
                  <a:pt x="329" y="631"/>
                  <a:pt x="329" y="631"/>
                  <a:pt x="329" y="631"/>
                </a:cubicBezTo>
                <a:cubicBezTo>
                  <a:pt x="332" y="627"/>
                  <a:pt x="332" y="627"/>
                  <a:pt x="332" y="627"/>
                </a:cubicBezTo>
                <a:cubicBezTo>
                  <a:pt x="331" y="625"/>
                  <a:pt x="331" y="625"/>
                  <a:pt x="331" y="625"/>
                </a:cubicBezTo>
                <a:cubicBezTo>
                  <a:pt x="310" y="626"/>
                  <a:pt x="310" y="626"/>
                  <a:pt x="310" y="626"/>
                </a:cubicBezTo>
                <a:cubicBezTo>
                  <a:pt x="307" y="625"/>
                  <a:pt x="307" y="625"/>
                  <a:pt x="307" y="625"/>
                </a:cubicBezTo>
                <a:cubicBezTo>
                  <a:pt x="311" y="623"/>
                  <a:pt x="311" y="623"/>
                  <a:pt x="311" y="623"/>
                </a:cubicBezTo>
                <a:cubicBezTo>
                  <a:pt x="311" y="623"/>
                  <a:pt x="312" y="621"/>
                  <a:pt x="309" y="620"/>
                </a:cubicBezTo>
                <a:cubicBezTo>
                  <a:pt x="306" y="618"/>
                  <a:pt x="302" y="621"/>
                  <a:pt x="302" y="621"/>
                </a:cubicBezTo>
                <a:cubicBezTo>
                  <a:pt x="296" y="621"/>
                  <a:pt x="296" y="621"/>
                  <a:pt x="296" y="621"/>
                </a:cubicBezTo>
                <a:cubicBezTo>
                  <a:pt x="303" y="617"/>
                  <a:pt x="303" y="617"/>
                  <a:pt x="303" y="617"/>
                </a:cubicBezTo>
                <a:cubicBezTo>
                  <a:pt x="298" y="614"/>
                  <a:pt x="298" y="614"/>
                  <a:pt x="298" y="614"/>
                </a:cubicBezTo>
                <a:cubicBezTo>
                  <a:pt x="295" y="614"/>
                  <a:pt x="295" y="614"/>
                  <a:pt x="295" y="614"/>
                </a:cubicBezTo>
                <a:cubicBezTo>
                  <a:pt x="293" y="615"/>
                  <a:pt x="293" y="615"/>
                  <a:pt x="293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2" y="614"/>
                  <a:pt x="292" y="614"/>
                  <a:pt x="292" y="614"/>
                </a:cubicBezTo>
                <a:cubicBezTo>
                  <a:pt x="294" y="612"/>
                  <a:pt x="294" y="612"/>
                  <a:pt x="294" y="612"/>
                </a:cubicBezTo>
                <a:cubicBezTo>
                  <a:pt x="298" y="612"/>
                  <a:pt x="298" y="612"/>
                  <a:pt x="298" y="612"/>
                </a:cubicBezTo>
                <a:cubicBezTo>
                  <a:pt x="307" y="613"/>
                  <a:pt x="307" y="613"/>
                  <a:pt x="307" y="613"/>
                </a:cubicBezTo>
                <a:cubicBezTo>
                  <a:pt x="312" y="609"/>
                  <a:pt x="312" y="609"/>
                  <a:pt x="312" y="609"/>
                </a:cubicBezTo>
                <a:cubicBezTo>
                  <a:pt x="309" y="607"/>
                  <a:pt x="309" y="607"/>
                  <a:pt x="309" y="607"/>
                </a:cubicBezTo>
                <a:cubicBezTo>
                  <a:pt x="313" y="606"/>
                  <a:pt x="313" y="606"/>
                  <a:pt x="313" y="606"/>
                </a:cubicBezTo>
                <a:cubicBezTo>
                  <a:pt x="314" y="599"/>
                  <a:pt x="314" y="599"/>
                  <a:pt x="314" y="599"/>
                </a:cubicBezTo>
                <a:cubicBezTo>
                  <a:pt x="308" y="601"/>
                  <a:pt x="308" y="601"/>
                  <a:pt x="308" y="601"/>
                </a:cubicBezTo>
                <a:cubicBezTo>
                  <a:pt x="306" y="599"/>
                  <a:pt x="306" y="599"/>
                  <a:pt x="306" y="599"/>
                </a:cubicBezTo>
                <a:cubicBezTo>
                  <a:pt x="315" y="596"/>
                  <a:pt x="315" y="596"/>
                  <a:pt x="315" y="596"/>
                </a:cubicBezTo>
                <a:cubicBezTo>
                  <a:pt x="316" y="594"/>
                  <a:pt x="316" y="594"/>
                  <a:pt x="316" y="594"/>
                </a:cubicBezTo>
                <a:cubicBezTo>
                  <a:pt x="319" y="598"/>
                  <a:pt x="319" y="598"/>
                  <a:pt x="319" y="598"/>
                </a:cubicBezTo>
                <a:cubicBezTo>
                  <a:pt x="319" y="598"/>
                  <a:pt x="324" y="598"/>
                  <a:pt x="327" y="596"/>
                </a:cubicBezTo>
                <a:cubicBezTo>
                  <a:pt x="330" y="595"/>
                  <a:pt x="327" y="592"/>
                  <a:pt x="327" y="592"/>
                </a:cubicBezTo>
                <a:cubicBezTo>
                  <a:pt x="329" y="590"/>
                  <a:pt x="329" y="590"/>
                  <a:pt x="329" y="590"/>
                </a:cubicBezTo>
                <a:cubicBezTo>
                  <a:pt x="323" y="587"/>
                  <a:pt x="323" y="587"/>
                  <a:pt x="323" y="587"/>
                </a:cubicBezTo>
                <a:cubicBezTo>
                  <a:pt x="328" y="585"/>
                  <a:pt x="328" y="585"/>
                  <a:pt x="328" y="585"/>
                </a:cubicBezTo>
                <a:cubicBezTo>
                  <a:pt x="328" y="582"/>
                  <a:pt x="328" y="582"/>
                  <a:pt x="328" y="582"/>
                </a:cubicBezTo>
                <a:cubicBezTo>
                  <a:pt x="330" y="582"/>
                  <a:pt x="330" y="582"/>
                  <a:pt x="330" y="582"/>
                </a:cubicBezTo>
                <a:cubicBezTo>
                  <a:pt x="331" y="587"/>
                  <a:pt x="331" y="587"/>
                  <a:pt x="331" y="587"/>
                </a:cubicBezTo>
                <a:cubicBezTo>
                  <a:pt x="331" y="587"/>
                  <a:pt x="343" y="583"/>
                  <a:pt x="345" y="580"/>
                </a:cubicBezTo>
                <a:cubicBezTo>
                  <a:pt x="348" y="577"/>
                  <a:pt x="345" y="569"/>
                  <a:pt x="348" y="567"/>
                </a:cubicBezTo>
                <a:cubicBezTo>
                  <a:pt x="351" y="564"/>
                  <a:pt x="357" y="553"/>
                  <a:pt x="355" y="545"/>
                </a:cubicBezTo>
                <a:cubicBezTo>
                  <a:pt x="354" y="535"/>
                  <a:pt x="342" y="526"/>
                  <a:pt x="342" y="526"/>
                </a:cubicBezTo>
                <a:close/>
                <a:moveTo>
                  <a:pt x="217" y="652"/>
                </a:moveTo>
                <a:cubicBezTo>
                  <a:pt x="217" y="652"/>
                  <a:pt x="214" y="648"/>
                  <a:pt x="212" y="648"/>
                </a:cubicBezTo>
                <a:cubicBezTo>
                  <a:pt x="211" y="648"/>
                  <a:pt x="209" y="650"/>
                  <a:pt x="209" y="650"/>
                </a:cubicBezTo>
                <a:cubicBezTo>
                  <a:pt x="200" y="652"/>
                  <a:pt x="200" y="652"/>
                  <a:pt x="200" y="652"/>
                </a:cubicBezTo>
                <a:cubicBezTo>
                  <a:pt x="202" y="655"/>
                  <a:pt x="202" y="655"/>
                  <a:pt x="202" y="655"/>
                </a:cubicBezTo>
                <a:cubicBezTo>
                  <a:pt x="205" y="655"/>
                  <a:pt x="205" y="655"/>
                  <a:pt x="205" y="655"/>
                </a:cubicBezTo>
                <a:cubicBezTo>
                  <a:pt x="210" y="661"/>
                  <a:pt x="210" y="661"/>
                  <a:pt x="210" y="661"/>
                </a:cubicBezTo>
                <a:cubicBezTo>
                  <a:pt x="216" y="660"/>
                  <a:pt x="216" y="660"/>
                  <a:pt x="216" y="660"/>
                </a:cubicBezTo>
                <a:cubicBezTo>
                  <a:pt x="216" y="660"/>
                  <a:pt x="217" y="658"/>
                  <a:pt x="218" y="657"/>
                </a:cubicBezTo>
                <a:cubicBezTo>
                  <a:pt x="220" y="657"/>
                  <a:pt x="221" y="655"/>
                  <a:pt x="221" y="655"/>
                </a:cubicBezTo>
                <a:cubicBezTo>
                  <a:pt x="219" y="652"/>
                  <a:pt x="219" y="652"/>
                  <a:pt x="219" y="652"/>
                </a:cubicBezTo>
                <a:lnTo>
                  <a:pt x="217" y="652"/>
                </a:lnTo>
                <a:close/>
                <a:moveTo>
                  <a:pt x="117" y="454"/>
                </a:moveTo>
                <a:cubicBezTo>
                  <a:pt x="115" y="458"/>
                  <a:pt x="115" y="458"/>
                  <a:pt x="115" y="458"/>
                </a:cubicBezTo>
                <a:cubicBezTo>
                  <a:pt x="112" y="456"/>
                  <a:pt x="112" y="456"/>
                  <a:pt x="112" y="456"/>
                </a:cubicBezTo>
                <a:cubicBezTo>
                  <a:pt x="111" y="459"/>
                  <a:pt x="111" y="459"/>
                  <a:pt x="111" y="459"/>
                </a:cubicBezTo>
                <a:cubicBezTo>
                  <a:pt x="115" y="465"/>
                  <a:pt x="115" y="465"/>
                  <a:pt x="115" y="465"/>
                </a:cubicBezTo>
                <a:cubicBezTo>
                  <a:pt x="115" y="465"/>
                  <a:pt x="115" y="470"/>
                  <a:pt x="121" y="471"/>
                </a:cubicBezTo>
                <a:cubicBezTo>
                  <a:pt x="128" y="472"/>
                  <a:pt x="129" y="466"/>
                  <a:pt x="129" y="466"/>
                </a:cubicBezTo>
                <a:cubicBezTo>
                  <a:pt x="135" y="465"/>
                  <a:pt x="135" y="465"/>
                  <a:pt x="135" y="465"/>
                </a:cubicBezTo>
                <a:cubicBezTo>
                  <a:pt x="136" y="463"/>
                  <a:pt x="136" y="463"/>
                  <a:pt x="136" y="463"/>
                </a:cubicBezTo>
                <a:cubicBezTo>
                  <a:pt x="130" y="460"/>
                  <a:pt x="130" y="460"/>
                  <a:pt x="130" y="460"/>
                </a:cubicBezTo>
                <a:cubicBezTo>
                  <a:pt x="128" y="453"/>
                  <a:pt x="128" y="453"/>
                  <a:pt x="128" y="453"/>
                </a:cubicBezTo>
                <a:cubicBezTo>
                  <a:pt x="121" y="452"/>
                  <a:pt x="121" y="452"/>
                  <a:pt x="121" y="452"/>
                </a:cubicBezTo>
                <a:lnTo>
                  <a:pt x="117" y="454"/>
                </a:lnTo>
                <a:close/>
                <a:moveTo>
                  <a:pt x="134" y="391"/>
                </a:moveTo>
                <a:cubicBezTo>
                  <a:pt x="128" y="400"/>
                  <a:pt x="128" y="400"/>
                  <a:pt x="128" y="400"/>
                </a:cubicBezTo>
                <a:cubicBezTo>
                  <a:pt x="123" y="401"/>
                  <a:pt x="123" y="401"/>
                  <a:pt x="123" y="401"/>
                </a:cubicBezTo>
                <a:cubicBezTo>
                  <a:pt x="123" y="401"/>
                  <a:pt x="121" y="404"/>
                  <a:pt x="123" y="406"/>
                </a:cubicBezTo>
                <a:cubicBezTo>
                  <a:pt x="126" y="409"/>
                  <a:pt x="128" y="410"/>
                  <a:pt x="128" y="410"/>
                </a:cubicBezTo>
                <a:cubicBezTo>
                  <a:pt x="132" y="408"/>
                  <a:pt x="132" y="408"/>
                  <a:pt x="132" y="408"/>
                </a:cubicBezTo>
                <a:cubicBezTo>
                  <a:pt x="138" y="403"/>
                  <a:pt x="142" y="400"/>
                  <a:pt x="142" y="400"/>
                </a:cubicBezTo>
                <a:cubicBezTo>
                  <a:pt x="139" y="396"/>
                  <a:pt x="139" y="396"/>
                  <a:pt x="139" y="396"/>
                </a:cubicBezTo>
                <a:cubicBezTo>
                  <a:pt x="139" y="392"/>
                  <a:pt x="139" y="392"/>
                  <a:pt x="139" y="392"/>
                </a:cubicBezTo>
                <a:lnTo>
                  <a:pt x="134" y="391"/>
                </a:lnTo>
                <a:close/>
                <a:moveTo>
                  <a:pt x="129" y="302"/>
                </a:moveTo>
                <a:cubicBezTo>
                  <a:pt x="126" y="301"/>
                  <a:pt x="126" y="301"/>
                  <a:pt x="126" y="301"/>
                </a:cubicBezTo>
                <a:cubicBezTo>
                  <a:pt x="122" y="305"/>
                  <a:pt x="122" y="305"/>
                  <a:pt x="122" y="305"/>
                </a:cubicBezTo>
                <a:cubicBezTo>
                  <a:pt x="121" y="317"/>
                  <a:pt x="121" y="317"/>
                  <a:pt x="121" y="317"/>
                </a:cubicBezTo>
                <a:cubicBezTo>
                  <a:pt x="121" y="317"/>
                  <a:pt x="125" y="322"/>
                  <a:pt x="128" y="319"/>
                </a:cubicBezTo>
                <a:cubicBezTo>
                  <a:pt x="130" y="317"/>
                  <a:pt x="129" y="313"/>
                  <a:pt x="129" y="313"/>
                </a:cubicBezTo>
                <a:cubicBezTo>
                  <a:pt x="131" y="309"/>
                  <a:pt x="131" y="309"/>
                  <a:pt x="131" y="309"/>
                </a:cubicBezTo>
                <a:lnTo>
                  <a:pt x="129" y="302"/>
                </a:lnTo>
                <a:close/>
                <a:moveTo>
                  <a:pt x="135" y="292"/>
                </a:moveTo>
                <a:cubicBezTo>
                  <a:pt x="133" y="292"/>
                  <a:pt x="133" y="292"/>
                  <a:pt x="133" y="292"/>
                </a:cubicBezTo>
                <a:cubicBezTo>
                  <a:pt x="134" y="301"/>
                  <a:pt x="134" y="301"/>
                  <a:pt x="134" y="301"/>
                </a:cubicBezTo>
                <a:cubicBezTo>
                  <a:pt x="136" y="303"/>
                  <a:pt x="136" y="303"/>
                  <a:pt x="136" y="303"/>
                </a:cubicBezTo>
                <a:cubicBezTo>
                  <a:pt x="138" y="302"/>
                  <a:pt x="138" y="302"/>
                  <a:pt x="138" y="302"/>
                </a:cubicBezTo>
                <a:cubicBezTo>
                  <a:pt x="137" y="299"/>
                  <a:pt x="137" y="299"/>
                  <a:pt x="137" y="299"/>
                </a:cubicBezTo>
                <a:cubicBezTo>
                  <a:pt x="138" y="297"/>
                  <a:pt x="138" y="297"/>
                  <a:pt x="138" y="297"/>
                </a:cubicBezTo>
                <a:lnTo>
                  <a:pt x="135" y="292"/>
                </a:lnTo>
                <a:close/>
                <a:moveTo>
                  <a:pt x="99" y="286"/>
                </a:moveTo>
                <a:cubicBezTo>
                  <a:pt x="99" y="283"/>
                  <a:pt x="100" y="280"/>
                  <a:pt x="100" y="280"/>
                </a:cubicBezTo>
                <a:cubicBezTo>
                  <a:pt x="92" y="283"/>
                  <a:pt x="92" y="283"/>
                  <a:pt x="92" y="283"/>
                </a:cubicBezTo>
                <a:cubicBezTo>
                  <a:pt x="92" y="284"/>
                  <a:pt x="92" y="284"/>
                  <a:pt x="92" y="284"/>
                </a:cubicBezTo>
                <a:cubicBezTo>
                  <a:pt x="87" y="282"/>
                  <a:pt x="87" y="282"/>
                  <a:pt x="87" y="282"/>
                </a:cubicBezTo>
                <a:cubicBezTo>
                  <a:pt x="87" y="282"/>
                  <a:pt x="84" y="283"/>
                  <a:pt x="83" y="287"/>
                </a:cubicBezTo>
                <a:cubicBezTo>
                  <a:pt x="83" y="291"/>
                  <a:pt x="82" y="293"/>
                  <a:pt x="82" y="293"/>
                </a:cubicBezTo>
                <a:cubicBezTo>
                  <a:pt x="84" y="293"/>
                  <a:pt x="84" y="293"/>
                  <a:pt x="84" y="293"/>
                </a:cubicBezTo>
                <a:cubicBezTo>
                  <a:pt x="88" y="286"/>
                  <a:pt x="88" y="286"/>
                  <a:pt x="88" y="286"/>
                </a:cubicBezTo>
                <a:cubicBezTo>
                  <a:pt x="93" y="287"/>
                  <a:pt x="93" y="287"/>
                  <a:pt x="93" y="287"/>
                </a:cubicBezTo>
                <a:cubicBezTo>
                  <a:pt x="93" y="291"/>
                  <a:pt x="93" y="291"/>
                  <a:pt x="93" y="291"/>
                </a:cubicBezTo>
                <a:cubicBezTo>
                  <a:pt x="93" y="291"/>
                  <a:pt x="89" y="290"/>
                  <a:pt x="89" y="291"/>
                </a:cubicBezTo>
                <a:cubicBezTo>
                  <a:pt x="89" y="292"/>
                  <a:pt x="90" y="296"/>
                  <a:pt x="90" y="296"/>
                </a:cubicBezTo>
                <a:cubicBezTo>
                  <a:pt x="90" y="296"/>
                  <a:pt x="86" y="297"/>
                  <a:pt x="86" y="299"/>
                </a:cubicBezTo>
                <a:cubicBezTo>
                  <a:pt x="87" y="301"/>
                  <a:pt x="92" y="299"/>
                  <a:pt x="92" y="299"/>
                </a:cubicBezTo>
                <a:cubicBezTo>
                  <a:pt x="92" y="299"/>
                  <a:pt x="97" y="299"/>
                  <a:pt x="99" y="295"/>
                </a:cubicBezTo>
                <a:cubicBezTo>
                  <a:pt x="100" y="292"/>
                  <a:pt x="97" y="291"/>
                  <a:pt x="97" y="291"/>
                </a:cubicBezTo>
                <a:cubicBezTo>
                  <a:pt x="99" y="289"/>
                  <a:pt x="99" y="289"/>
                  <a:pt x="99" y="289"/>
                </a:cubicBezTo>
                <a:lnTo>
                  <a:pt x="99" y="286"/>
                </a:lnTo>
                <a:close/>
                <a:moveTo>
                  <a:pt x="111" y="283"/>
                </a:moveTo>
                <a:cubicBezTo>
                  <a:pt x="118" y="271"/>
                  <a:pt x="118" y="271"/>
                  <a:pt x="118" y="271"/>
                </a:cubicBezTo>
                <a:cubicBezTo>
                  <a:pt x="115" y="272"/>
                  <a:pt x="115" y="272"/>
                  <a:pt x="115" y="272"/>
                </a:cubicBezTo>
                <a:cubicBezTo>
                  <a:pt x="111" y="276"/>
                  <a:pt x="111" y="276"/>
                  <a:pt x="111" y="276"/>
                </a:cubicBezTo>
                <a:cubicBezTo>
                  <a:pt x="107" y="276"/>
                  <a:pt x="107" y="276"/>
                  <a:pt x="107" y="276"/>
                </a:cubicBezTo>
                <a:cubicBezTo>
                  <a:pt x="106" y="280"/>
                  <a:pt x="106" y="280"/>
                  <a:pt x="106" y="280"/>
                </a:cubicBezTo>
                <a:cubicBezTo>
                  <a:pt x="110" y="280"/>
                  <a:pt x="110" y="280"/>
                  <a:pt x="110" y="280"/>
                </a:cubicBezTo>
                <a:cubicBezTo>
                  <a:pt x="109" y="281"/>
                  <a:pt x="109" y="281"/>
                  <a:pt x="109" y="281"/>
                </a:cubicBezTo>
                <a:cubicBezTo>
                  <a:pt x="102" y="283"/>
                  <a:pt x="102" y="283"/>
                  <a:pt x="102" y="283"/>
                </a:cubicBezTo>
                <a:cubicBezTo>
                  <a:pt x="101" y="287"/>
                  <a:pt x="101" y="287"/>
                  <a:pt x="101" y="287"/>
                </a:cubicBezTo>
                <a:cubicBezTo>
                  <a:pt x="102" y="291"/>
                  <a:pt x="102" y="291"/>
                  <a:pt x="102" y="291"/>
                </a:cubicBezTo>
                <a:lnTo>
                  <a:pt x="111" y="283"/>
                </a:lnTo>
                <a:close/>
                <a:moveTo>
                  <a:pt x="103" y="269"/>
                </a:moveTo>
                <a:cubicBezTo>
                  <a:pt x="103" y="269"/>
                  <a:pt x="102" y="267"/>
                  <a:pt x="99" y="268"/>
                </a:cubicBezTo>
                <a:cubicBezTo>
                  <a:pt x="97" y="269"/>
                  <a:pt x="97" y="272"/>
                  <a:pt x="97" y="272"/>
                </a:cubicBezTo>
                <a:cubicBezTo>
                  <a:pt x="100" y="274"/>
                  <a:pt x="100" y="274"/>
                  <a:pt x="100" y="274"/>
                </a:cubicBezTo>
                <a:cubicBezTo>
                  <a:pt x="100" y="271"/>
                  <a:pt x="100" y="271"/>
                  <a:pt x="100" y="271"/>
                </a:cubicBezTo>
                <a:lnTo>
                  <a:pt x="103" y="269"/>
                </a:lnTo>
                <a:close/>
                <a:moveTo>
                  <a:pt x="81" y="236"/>
                </a:moveTo>
                <a:cubicBezTo>
                  <a:pt x="79" y="242"/>
                  <a:pt x="79" y="242"/>
                  <a:pt x="79" y="242"/>
                </a:cubicBezTo>
                <a:cubicBezTo>
                  <a:pt x="81" y="243"/>
                  <a:pt x="81" y="243"/>
                  <a:pt x="81" y="243"/>
                </a:cubicBezTo>
                <a:cubicBezTo>
                  <a:pt x="85" y="239"/>
                  <a:pt x="85" y="239"/>
                  <a:pt x="85" y="239"/>
                </a:cubicBezTo>
                <a:cubicBezTo>
                  <a:pt x="88" y="238"/>
                  <a:pt x="88" y="238"/>
                  <a:pt x="88" y="238"/>
                </a:cubicBezTo>
                <a:cubicBezTo>
                  <a:pt x="89" y="236"/>
                  <a:pt x="89" y="236"/>
                  <a:pt x="89" y="236"/>
                </a:cubicBezTo>
                <a:cubicBezTo>
                  <a:pt x="86" y="235"/>
                  <a:pt x="86" y="235"/>
                  <a:pt x="86" y="235"/>
                </a:cubicBezTo>
                <a:cubicBezTo>
                  <a:pt x="84" y="237"/>
                  <a:pt x="84" y="237"/>
                  <a:pt x="84" y="237"/>
                </a:cubicBezTo>
                <a:lnTo>
                  <a:pt x="81" y="236"/>
                </a:lnTo>
                <a:close/>
                <a:moveTo>
                  <a:pt x="99" y="230"/>
                </a:moveTo>
                <a:cubicBezTo>
                  <a:pt x="92" y="234"/>
                  <a:pt x="92" y="234"/>
                  <a:pt x="92" y="234"/>
                </a:cubicBezTo>
                <a:cubicBezTo>
                  <a:pt x="96" y="236"/>
                  <a:pt x="96" y="236"/>
                  <a:pt x="96" y="236"/>
                </a:cubicBezTo>
                <a:cubicBezTo>
                  <a:pt x="101" y="232"/>
                  <a:pt x="101" y="232"/>
                  <a:pt x="101" y="232"/>
                </a:cubicBezTo>
                <a:lnTo>
                  <a:pt x="99" y="230"/>
                </a:lnTo>
                <a:close/>
                <a:moveTo>
                  <a:pt x="125" y="255"/>
                </a:moveTo>
                <a:cubicBezTo>
                  <a:pt x="126" y="252"/>
                  <a:pt x="126" y="252"/>
                  <a:pt x="126" y="252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16" y="245"/>
                  <a:pt x="116" y="245"/>
                  <a:pt x="116" y="245"/>
                </a:cubicBezTo>
                <a:cubicBezTo>
                  <a:pt x="115" y="240"/>
                  <a:pt x="115" y="240"/>
                  <a:pt x="115" y="240"/>
                </a:cubicBezTo>
                <a:cubicBezTo>
                  <a:pt x="112" y="235"/>
                  <a:pt x="112" y="235"/>
                  <a:pt x="112" y="235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09" y="237"/>
                  <a:pt x="109" y="237"/>
                  <a:pt x="109" y="237"/>
                </a:cubicBezTo>
                <a:cubicBezTo>
                  <a:pt x="106" y="236"/>
                  <a:pt x="106" y="236"/>
                  <a:pt x="106" y="236"/>
                </a:cubicBezTo>
                <a:cubicBezTo>
                  <a:pt x="103" y="239"/>
                  <a:pt x="103" y="239"/>
                  <a:pt x="103" y="239"/>
                </a:cubicBezTo>
                <a:cubicBezTo>
                  <a:pt x="110" y="245"/>
                  <a:pt x="110" y="245"/>
                  <a:pt x="110" y="245"/>
                </a:cubicBezTo>
                <a:cubicBezTo>
                  <a:pt x="110" y="245"/>
                  <a:pt x="114" y="244"/>
                  <a:pt x="114" y="246"/>
                </a:cubicBezTo>
                <a:cubicBezTo>
                  <a:pt x="115" y="248"/>
                  <a:pt x="109" y="248"/>
                  <a:pt x="109" y="248"/>
                </a:cubicBezTo>
                <a:cubicBezTo>
                  <a:pt x="105" y="252"/>
                  <a:pt x="105" y="252"/>
                  <a:pt x="105" y="252"/>
                </a:cubicBezTo>
                <a:cubicBezTo>
                  <a:pt x="105" y="252"/>
                  <a:pt x="114" y="251"/>
                  <a:pt x="114" y="252"/>
                </a:cubicBezTo>
                <a:cubicBezTo>
                  <a:pt x="113" y="254"/>
                  <a:pt x="103" y="254"/>
                  <a:pt x="103" y="254"/>
                </a:cubicBezTo>
                <a:cubicBezTo>
                  <a:pt x="102" y="255"/>
                  <a:pt x="102" y="255"/>
                  <a:pt x="102" y="255"/>
                </a:cubicBezTo>
                <a:cubicBezTo>
                  <a:pt x="99" y="251"/>
                  <a:pt x="99" y="251"/>
                  <a:pt x="99" y="251"/>
                </a:cubicBezTo>
                <a:cubicBezTo>
                  <a:pt x="96" y="252"/>
                  <a:pt x="96" y="252"/>
                  <a:pt x="96" y="252"/>
                </a:cubicBezTo>
                <a:cubicBezTo>
                  <a:pt x="100" y="258"/>
                  <a:pt x="100" y="258"/>
                  <a:pt x="100" y="258"/>
                </a:cubicBezTo>
                <a:cubicBezTo>
                  <a:pt x="103" y="260"/>
                  <a:pt x="103" y="260"/>
                  <a:pt x="103" y="260"/>
                </a:cubicBezTo>
                <a:cubicBezTo>
                  <a:pt x="106" y="259"/>
                  <a:pt x="106" y="259"/>
                  <a:pt x="106" y="259"/>
                </a:cubicBezTo>
                <a:cubicBezTo>
                  <a:pt x="107" y="259"/>
                  <a:pt x="107" y="259"/>
                  <a:pt x="107" y="259"/>
                </a:cubicBezTo>
                <a:cubicBezTo>
                  <a:pt x="117" y="256"/>
                  <a:pt x="117" y="256"/>
                  <a:pt x="117" y="256"/>
                </a:cubicBezTo>
                <a:cubicBezTo>
                  <a:pt x="117" y="259"/>
                  <a:pt x="117" y="259"/>
                  <a:pt x="117" y="259"/>
                </a:cubicBezTo>
                <a:cubicBezTo>
                  <a:pt x="122" y="256"/>
                  <a:pt x="122" y="256"/>
                  <a:pt x="122" y="256"/>
                </a:cubicBezTo>
                <a:cubicBezTo>
                  <a:pt x="122" y="256"/>
                  <a:pt x="120" y="255"/>
                  <a:pt x="120" y="254"/>
                </a:cubicBezTo>
                <a:cubicBezTo>
                  <a:pt x="121" y="252"/>
                  <a:pt x="125" y="255"/>
                  <a:pt x="125" y="255"/>
                </a:cubicBezTo>
                <a:close/>
                <a:moveTo>
                  <a:pt x="133" y="246"/>
                </a:moveTo>
                <a:cubicBezTo>
                  <a:pt x="130" y="250"/>
                  <a:pt x="130" y="250"/>
                  <a:pt x="130" y="250"/>
                </a:cubicBezTo>
                <a:cubicBezTo>
                  <a:pt x="135" y="248"/>
                  <a:pt x="135" y="248"/>
                  <a:pt x="135" y="248"/>
                </a:cubicBezTo>
                <a:lnTo>
                  <a:pt x="133" y="246"/>
                </a:lnTo>
                <a:close/>
                <a:moveTo>
                  <a:pt x="117" y="217"/>
                </a:moveTo>
                <a:cubicBezTo>
                  <a:pt x="114" y="219"/>
                  <a:pt x="114" y="219"/>
                  <a:pt x="114" y="219"/>
                </a:cubicBezTo>
                <a:cubicBezTo>
                  <a:pt x="116" y="221"/>
                  <a:pt x="116" y="221"/>
                  <a:pt x="116" y="221"/>
                </a:cubicBezTo>
                <a:lnTo>
                  <a:pt x="117" y="217"/>
                </a:lnTo>
                <a:close/>
                <a:moveTo>
                  <a:pt x="114" y="211"/>
                </a:moveTo>
                <a:cubicBezTo>
                  <a:pt x="112" y="208"/>
                  <a:pt x="112" y="208"/>
                  <a:pt x="112" y="208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10" y="216"/>
                  <a:pt x="110" y="216"/>
                  <a:pt x="110" y="216"/>
                </a:cubicBezTo>
                <a:cubicBezTo>
                  <a:pt x="113" y="214"/>
                  <a:pt x="113" y="214"/>
                  <a:pt x="113" y="214"/>
                </a:cubicBezTo>
                <a:lnTo>
                  <a:pt x="114" y="211"/>
                </a:lnTo>
                <a:close/>
                <a:moveTo>
                  <a:pt x="106" y="204"/>
                </a:moveTo>
                <a:cubicBezTo>
                  <a:pt x="102" y="204"/>
                  <a:pt x="102" y="204"/>
                  <a:pt x="102" y="204"/>
                </a:cubicBezTo>
                <a:cubicBezTo>
                  <a:pt x="106" y="208"/>
                  <a:pt x="106" y="208"/>
                  <a:pt x="106" y="208"/>
                </a:cubicBezTo>
                <a:lnTo>
                  <a:pt x="106" y="204"/>
                </a:lnTo>
                <a:close/>
                <a:moveTo>
                  <a:pt x="71" y="205"/>
                </a:moveTo>
                <a:cubicBezTo>
                  <a:pt x="80" y="201"/>
                  <a:pt x="78" y="197"/>
                  <a:pt x="70" y="200"/>
                </a:cubicBezTo>
                <a:cubicBezTo>
                  <a:pt x="62" y="204"/>
                  <a:pt x="71" y="205"/>
                  <a:pt x="71" y="205"/>
                </a:cubicBezTo>
                <a:close/>
                <a:moveTo>
                  <a:pt x="80" y="198"/>
                </a:moveTo>
                <a:cubicBezTo>
                  <a:pt x="82" y="197"/>
                  <a:pt x="82" y="197"/>
                  <a:pt x="82" y="197"/>
                </a:cubicBezTo>
                <a:cubicBezTo>
                  <a:pt x="79" y="193"/>
                  <a:pt x="79" y="193"/>
                  <a:pt x="79" y="193"/>
                </a:cubicBezTo>
                <a:cubicBezTo>
                  <a:pt x="82" y="193"/>
                  <a:pt x="82" y="193"/>
                  <a:pt x="82" y="193"/>
                </a:cubicBezTo>
                <a:cubicBezTo>
                  <a:pt x="82" y="189"/>
                  <a:pt x="82" y="189"/>
                  <a:pt x="82" y="189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4" y="188"/>
                  <a:pt x="85" y="186"/>
                  <a:pt x="84" y="183"/>
                </a:cubicBezTo>
                <a:cubicBezTo>
                  <a:pt x="84" y="179"/>
                  <a:pt x="81" y="179"/>
                  <a:pt x="81" y="179"/>
                </a:cubicBezTo>
                <a:cubicBezTo>
                  <a:pt x="79" y="185"/>
                  <a:pt x="79" y="185"/>
                  <a:pt x="79" y="185"/>
                </a:cubicBezTo>
                <a:cubicBezTo>
                  <a:pt x="79" y="185"/>
                  <a:pt x="77" y="182"/>
                  <a:pt x="77" y="185"/>
                </a:cubicBezTo>
                <a:cubicBezTo>
                  <a:pt x="76" y="188"/>
                  <a:pt x="74" y="195"/>
                  <a:pt x="76" y="196"/>
                </a:cubicBezTo>
                <a:cubicBezTo>
                  <a:pt x="77" y="197"/>
                  <a:pt x="80" y="198"/>
                  <a:pt x="80" y="198"/>
                </a:cubicBezTo>
                <a:close/>
                <a:moveTo>
                  <a:pt x="85" y="173"/>
                </a:moveTo>
                <a:cubicBezTo>
                  <a:pt x="84" y="171"/>
                  <a:pt x="84" y="171"/>
                  <a:pt x="84" y="171"/>
                </a:cubicBezTo>
                <a:cubicBezTo>
                  <a:pt x="81" y="171"/>
                  <a:pt x="81" y="171"/>
                  <a:pt x="81" y="171"/>
                </a:cubicBezTo>
                <a:cubicBezTo>
                  <a:pt x="82" y="176"/>
                  <a:pt x="82" y="176"/>
                  <a:pt x="82" y="176"/>
                </a:cubicBezTo>
                <a:cubicBezTo>
                  <a:pt x="88" y="177"/>
                  <a:pt x="88" y="177"/>
                  <a:pt x="88" y="177"/>
                </a:cubicBezTo>
                <a:cubicBezTo>
                  <a:pt x="88" y="173"/>
                  <a:pt x="88" y="173"/>
                  <a:pt x="88" y="173"/>
                </a:cubicBezTo>
                <a:lnTo>
                  <a:pt x="85" y="173"/>
                </a:lnTo>
                <a:close/>
                <a:moveTo>
                  <a:pt x="123" y="212"/>
                </a:moveTo>
                <a:cubicBezTo>
                  <a:pt x="127" y="212"/>
                  <a:pt x="132" y="207"/>
                  <a:pt x="132" y="207"/>
                </a:cubicBezTo>
                <a:cubicBezTo>
                  <a:pt x="132" y="205"/>
                  <a:pt x="132" y="205"/>
                  <a:pt x="132" y="205"/>
                </a:cubicBezTo>
                <a:cubicBezTo>
                  <a:pt x="132" y="205"/>
                  <a:pt x="136" y="205"/>
                  <a:pt x="136" y="203"/>
                </a:cubicBezTo>
                <a:cubicBezTo>
                  <a:pt x="137" y="200"/>
                  <a:pt x="131" y="199"/>
                  <a:pt x="131" y="199"/>
                </a:cubicBezTo>
                <a:cubicBezTo>
                  <a:pt x="125" y="193"/>
                  <a:pt x="125" y="193"/>
                  <a:pt x="125" y="193"/>
                </a:cubicBezTo>
                <a:cubicBezTo>
                  <a:pt x="126" y="188"/>
                  <a:pt x="126" y="188"/>
                  <a:pt x="126" y="188"/>
                </a:cubicBezTo>
                <a:cubicBezTo>
                  <a:pt x="123" y="187"/>
                  <a:pt x="123" y="187"/>
                  <a:pt x="123" y="187"/>
                </a:cubicBezTo>
                <a:cubicBezTo>
                  <a:pt x="123" y="187"/>
                  <a:pt x="128" y="183"/>
                  <a:pt x="128" y="176"/>
                </a:cubicBezTo>
                <a:cubicBezTo>
                  <a:pt x="128" y="170"/>
                  <a:pt x="125" y="167"/>
                  <a:pt x="125" y="167"/>
                </a:cubicBezTo>
                <a:cubicBezTo>
                  <a:pt x="119" y="170"/>
                  <a:pt x="119" y="170"/>
                  <a:pt x="119" y="170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14" y="176"/>
                  <a:pt x="114" y="176"/>
                  <a:pt x="114" y="176"/>
                </a:cubicBezTo>
                <a:cubicBezTo>
                  <a:pt x="112" y="170"/>
                  <a:pt x="112" y="170"/>
                  <a:pt x="112" y="170"/>
                </a:cubicBezTo>
                <a:cubicBezTo>
                  <a:pt x="112" y="170"/>
                  <a:pt x="110" y="170"/>
                  <a:pt x="111" y="173"/>
                </a:cubicBezTo>
                <a:cubicBezTo>
                  <a:pt x="111" y="176"/>
                  <a:pt x="112" y="177"/>
                  <a:pt x="112" y="177"/>
                </a:cubicBezTo>
                <a:cubicBezTo>
                  <a:pt x="109" y="180"/>
                  <a:pt x="109" y="180"/>
                  <a:pt x="109" y="180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3" y="179"/>
                  <a:pt x="103" y="179"/>
                  <a:pt x="103" y="179"/>
                </a:cubicBezTo>
                <a:cubicBezTo>
                  <a:pt x="107" y="187"/>
                  <a:pt x="107" y="187"/>
                  <a:pt x="107" y="187"/>
                </a:cubicBezTo>
                <a:cubicBezTo>
                  <a:pt x="112" y="184"/>
                  <a:pt x="112" y="184"/>
                  <a:pt x="112" y="184"/>
                </a:cubicBezTo>
                <a:cubicBezTo>
                  <a:pt x="115" y="190"/>
                  <a:pt x="115" y="190"/>
                  <a:pt x="115" y="190"/>
                </a:cubicBezTo>
                <a:cubicBezTo>
                  <a:pt x="115" y="190"/>
                  <a:pt x="112" y="188"/>
                  <a:pt x="112" y="190"/>
                </a:cubicBezTo>
                <a:cubicBezTo>
                  <a:pt x="112" y="191"/>
                  <a:pt x="112" y="200"/>
                  <a:pt x="114" y="201"/>
                </a:cubicBezTo>
                <a:cubicBezTo>
                  <a:pt x="117" y="202"/>
                  <a:pt x="118" y="199"/>
                  <a:pt x="120" y="200"/>
                </a:cubicBezTo>
                <a:cubicBezTo>
                  <a:pt x="121" y="201"/>
                  <a:pt x="121" y="205"/>
                  <a:pt x="121" y="205"/>
                </a:cubicBezTo>
                <a:cubicBezTo>
                  <a:pt x="125" y="200"/>
                  <a:pt x="125" y="200"/>
                  <a:pt x="125" y="200"/>
                </a:cubicBezTo>
                <a:cubicBezTo>
                  <a:pt x="127" y="203"/>
                  <a:pt x="127" y="203"/>
                  <a:pt x="127" y="203"/>
                </a:cubicBezTo>
                <a:cubicBezTo>
                  <a:pt x="131" y="203"/>
                  <a:pt x="131" y="203"/>
                  <a:pt x="131" y="203"/>
                </a:cubicBezTo>
                <a:cubicBezTo>
                  <a:pt x="131" y="203"/>
                  <a:pt x="128" y="205"/>
                  <a:pt x="126" y="206"/>
                </a:cubicBezTo>
                <a:cubicBezTo>
                  <a:pt x="123" y="208"/>
                  <a:pt x="121" y="211"/>
                  <a:pt x="123" y="212"/>
                </a:cubicBezTo>
                <a:close/>
                <a:moveTo>
                  <a:pt x="128" y="186"/>
                </a:moveTo>
                <a:cubicBezTo>
                  <a:pt x="128" y="190"/>
                  <a:pt x="128" y="190"/>
                  <a:pt x="128" y="190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30" y="190"/>
                  <a:pt x="130" y="190"/>
                  <a:pt x="130" y="190"/>
                </a:cubicBezTo>
                <a:cubicBezTo>
                  <a:pt x="129" y="187"/>
                  <a:pt x="129" y="187"/>
                  <a:pt x="129" y="187"/>
                </a:cubicBezTo>
                <a:cubicBezTo>
                  <a:pt x="131" y="183"/>
                  <a:pt x="131" y="183"/>
                  <a:pt x="131" y="183"/>
                </a:cubicBezTo>
                <a:cubicBezTo>
                  <a:pt x="131" y="183"/>
                  <a:pt x="128" y="185"/>
                  <a:pt x="128" y="186"/>
                </a:cubicBezTo>
                <a:close/>
                <a:moveTo>
                  <a:pt x="132" y="196"/>
                </a:moveTo>
                <a:cubicBezTo>
                  <a:pt x="131" y="191"/>
                  <a:pt x="131" y="191"/>
                  <a:pt x="131" y="191"/>
                </a:cubicBezTo>
                <a:cubicBezTo>
                  <a:pt x="129" y="193"/>
                  <a:pt x="129" y="193"/>
                  <a:pt x="129" y="193"/>
                </a:cubicBezTo>
                <a:lnTo>
                  <a:pt x="132" y="196"/>
                </a:lnTo>
                <a:close/>
                <a:moveTo>
                  <a:pt x="135" y="173"/>
                </a:moveTo>
                <a:cubicBezTo>
                  <a:pt x="134" y="174"/>
                  <a:pt x="134" y="174"/>
                  <a:pt x="134" y="174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3" y="180"/>
                  <a:pt x="135" y="181"/>
                  <a:pt x="135" y="179"/>
                </a:cubicBezTo>
                <a:lnTo>
                  <a:pt x="135" y="173"/>
                </a:lnTo>
                <a:close/>
                <a:moveTo>
                  <a:pt x="87" y="170"/>
                </a:moveTo>
                <a:cubicBezTo>
                  <a:pt x="89" y="170"/>
                  <a:pt x="93" y="172"/>
                  <a:pt x="93" y="172"/>
                </a:cubicBezTo>
                <a:cubicBezTo>
                  <a:pt x="93" y="166"/>
                  <a:pt x="93" y="166"/>
                  <a:pt x="93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6" y="165"/>
                  <a:pt x="96" y="165"/>
                  <a:pt x="96" y="165"/>
                </a:cubicBezTo>
                <a:cubicBezTo>
                  <a:pt x="94" y="163"/>
                  <a:pt x="94" y="163"/>
                  <a:pt x="94" y="163"/>
                </a:cubicBezTo>
                <a:cubicBezTo>
                  <a:pt x="97" y="158"/>
                  <a:pt x="97" y="158"/>
                  <a:pt x="97" y="158"/>
                </a:cubicBezTo>
                <a:cubicBezTo>
                  <a:pt x="95" y="158"/>
                  <a:pt x="95" y="158"/>
                  <a:pt x="95" y="158"/>
                </a:cubicBezTo>
                <a:cubicBezTo>
                  <a:pt x="90" y="161"/>
                  <a:pt x="90" y="161"/>
                  <a:pt x="90" y="161"/>
                </a:cubicBezTo>
                <a:cubicBezTo>
                  <a:pt x="83" y="160"/>
                  <a:pt x="83" y="160"/>
                  <a:pt x="83" y="160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4" y="170"/>
                  <a:pt x="87" y="170"/>
                </a:cubicBezTo>
                <a:close/>
                <a:moveTo>
                  <a:pt x="111" y="155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4" y="152"/>
                  <a:pt x="114" y="152"/>
                  <a:pt x="114" y="152"/>
                </a:cubicBezTo>
                <a:cubicBezTo>
                  <a:pt x="114" y="145"/>
                  <a:pt x="114" y="145"/>
                  <a:pt x="114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5" y="150"/>
                  <a:pt x="118" y="151"/>
                </a:cubicBezTo>
                <a:cubicBezTo>
                  <a:pt x="121" y="153"/>
                  <a:pt x="122" y="148"/>
                  <a:pt x="122" y="148"/>
                </a:cubicBezTo>
                <a:cubicBezTo>
                  <a:pt x="122" y="148"/>
                  <a:pt x="126" y="149"/>
                  <a:pt x="127" y="146"/>
                </a:cubicBezTo>
                <a:cubicBezTo>
                  <a:pt x="129" y="144"/>
                  <a:pt x="123" y="141"/>
                  <a:pt x="123" y="141"/>
                </a:cubicBezTo>
                <a:cubicBezTo>
                  <a:pt x="128" y="139"/>
                  <a:pt x="128" y="139"/>
                  <a:pt x="128" y="139"/>
                </a:cubicBezTo>
                <a:cubicBezTo>
                  <a:pt x="130" y="136"/>
                  <a:pt x="130" y="136"/>
                  <a:pt x="130" y="136"/>
                </a:cubicBezTo>
                <a:cubicBezTo>
                  <a:pt x="130" y="136"/>
                  <a:pt x="133" y="138"/>
                  <a:pt x="136" y="137"/>
                </a:cubicBezTo>
                <a:cubicBezTo>
                  <a:pt x="141" y="136"/>
                  <a:pt x="141" y="134"/>
                  <a:pt x="141" y="134"/>
                </a:cubicBezTo>
                <a:cubicBezTo>
                  <a:pt x="139" y="132"/>
                  <a:pt x="139" y="132"/>
                  <a:pt x="139" y="132"/>
                </a:cubicBezTo>
                <a:cubicBezTo>
                  <a:pt x="134" y="135"/>
                  <a:pt x="134" y="135"/>
                  <a:pt x="134" y="135"/>
                </a:cubicBezTo>
                <a:cubicBezTo>
                  <a:pt x="134" y="135"/>
                  <a:pt x="133" y="135"/>
                  <a:pt x="133" y="133"/>
                </a:cubicBezTo>
                <a:cubicBezTo>
                  <a:pt x="133" y="130"/>
                  <a:pt x="139" y="126"/>
                  <a:pt x="139" y="126"/>
                </a:cubicBezTo>
                <a:cubicBezTo>
                  <a:pt x="139" y="125"/>
                  <a:pt x="139" y="125"/>
                  <a:pt x="139" y="125"/>
                </a:cubicBezTo>
                <a:cubicBezTo>
                  <a:pt x="141" y="123"/>
                  <a:pt x="141" y="123"/>
                  <a:pt x="141" y="123"/>
                </a:cubicBezTo>
                <a:cubicBezTo>
                  <a:pt x="139" y="118"/>
                  <a:pt x="139" y="118"/>
                  <a:pt x="139" y="118"/>
                </a:cubicBezTo>
                <a:cubicBezTo>
                  <a:pt x="139" y="118"/>
                  <a:pt x="135" y="118"/>
                  <a:pt x="133" y="120"/>
                </a:cubicBezTo>
                <a:cubicBezTo>
                  <a:pt x="131" y="121"/>
                  <a:pt x="129" y="124"/>
                  <a:pt x="129" y="124"/>
                </a:cubicBezTo>
                <a:cubicBezTo>
                  <a:pt x="129" y="124"/>
                  <a:pt x="119" y="124"/>
                  <a:pt x="117" y="126"/>
                </a:cubicBezTo>
                <a:cubicBezTo>
                  <a:pt x="115" y="128"/>
                  <a:pt x="118" y="134"/>
                  <a:pt x="118" y="134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109" y="127"/>
                  <a:pt x="109" y="127"/>
                  <a:pt x="109" y="127"/>
                </a:cubicBezTo>
                <a:cubicBezTo>
                  <a:pt x="109" y="127"/>
                  <a:pt x="106" y="128"/>
                  <a:pt x="104" y="132"/>
                </a:cubicBezTo>
                <a:cubicBezTo>
                  <a:pt x="101" y="136"/>
                  <a:pt x="104" y="142"/>
                  <a:pt x="104" y="142"/>
                </a:cubicBezTo>
                <a:cubicBezTo>
                  <a:pt x="101" y="143"/>
                  <a:pt x="101" y="143"/>
                  <a:pt x="101" y="143"/>
                </a:cubicBezTo>
                <a:cubicBezTo>
                  <a:pt x="101" y="143"/>
                  <a:pt x="105" y="145"/>
                  <a:pt x="107" y="148"/>
                </a:cubicBezTo>
                <a:cubicBezTo>
                  <a:pt x="110" y="149"/>
                  <a:pt x="109" y="150"/>
                  <a:pt x="109" y="150"/>
                </a:cubicBezTo>
                <a:cubicBezTo>
                  <a:pt x="106" y="149"/>
                  <a:pt x="106" y="149"/>
                  <a:pt x="106" y="149"/>
                </a:cubicBezTo>
                <a:cubicBezTo>
                  <a:pt x="105" y="150"/>
                  <a:pt x="105" y="150"/>
                  <a:pt x="105" y="150"/>
                </a:cubicBezTo>
                <a:cubicBezTo>
                  <a:pt x="105" y="153"/>
                  <a:pt x="105" y="153"/>
                  <a:pt x="105" y="153"/>
                </a:cubicBezTo>
                <a:cubicBezTo>
                  <a:pt x="101" y="154"/>
                  <a:pt x="101" y="154"/>
                  <a:pt x="101" y="154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8" y="153"/>
                  <a:pt x="98" y="153"/>
                  <a:pt x="98" y="153"/>
                </a:cubicBezTo>
                <a:cubicBezTo>
                  <a:pt x="103" y="159"/>
                  <a:pt x="103" y="159"/>
                  <a:pt x="103" y="159"/>
                </a:cubicBezTo>
                <a:lnTo>
                  <a:pt x="111" y="155"/>
                </a:lnTo>
                <a:close/>
                <a:moveTo>
                  <a:pt x="249" y="123"/>
                </a:moveTo>
                <a:cubicBezTo>
                  <a:pt x="249" y="123"/>
                  <a:pt x="251" y="123"/>
                  <a:pt x="248" y="114"/>
                </a:cubicBezTo>
                <a:cubicBezTo>
                  <a:pt x="245" y="106"/>
                  <a:pt x="242" y="113"/>
                  <a:pt x="242" y="113"/>
                </a:cubicBezTo>
                <a:cubicBezTo>
                  <a:pt x="244" y="122"/>
                  <a:pt x="244" y="122"/>
                  <a:pt x="244" y="122"/>
                </a:cubicBezTo>
                <a:lnTo>
                  <a:pt x="249" y="123"/>
                </a:lnTo>
                <a:close/>
                <a:moveTo>
                  <a:pt x="253" y="121"/>
                </a:moveTo>
                <a:cubicBezTo>
                  <a:pt x="256" y="126"/>
                  <a:pt x="256" y="126"/>
                  <a:pt x="256" y="126"/>
                </a:cubicBezTo>
                <a:cubicBezTo>
                  <a:pt x="258" y="120"/>
                  <a:pt x="258" y="120"/>
                  <a:pt x="258" y="120"/>
                </a:cubicBezTo>
                <a:cubicBezTo>
                  <a:pt x="256" y="119"/>
                  <a:pt x="256" y="119"/>
                  <a:pt x="256" y="119"/>
                </a:cubicBezTo>
                <a:cubicBezTo>
                  <a:pt x="256" y="119"/>
                  <a:pt x="253" y="118"/>
                  <a:pt x="253" y="121"/>
                </a:cubicBezTo>
                <a:close/>
                <a:moveTo>
                  <a:pt x="251" y="111"/>
                </a:moveTo>
                <a:cubicBezTo>
                  <a:pt x="257" y="111"/>
                  <a:pt x="257" y="111"/>
                  <a:pt x="257" y="111"/>
                </a:cubicBezTo>
                <a:cubicBezTo>
                  <a:pt x="258" y="114"/>
                  <a:pt x="258" y="114"/>
                  <a:pt x="258" y="114"/>
                </a:cubicBezTo>
                <a:cubicBezTo>
                  <a:pt x="262" y="117"/>
                  <a:pt x="262" y="117"/>
                  <a:pt x="262" y="117"/>
                </a:cubicBezTo>
                <a:cubicBezTo>
                  <a:pt x="264" y="113"/>
                  <a:pt x="264" y="113"/>
                  <a:pt x="264" y="113"/>
                </a:cubicBezTo>
                <a:cubicBezTo>
                  <a:pt x="262" y="111"/>
                  <a:pt x="262" y="111"/>
                  <a:pt x="262" y="111"/>
                </a:cubicBezTo>
                <a:cubicBezTo>
                  <a:pt x="261" y="108"/>
                  <a:pt x="261" y="108"/>
                  <a:pt x="261" y="108"/>
                </a:cubicBezTo>
                <a:cubicBezTo>
                  <a:pt x="256" y="107"/>
                  <a:pt x="256" y="107"/>
                  <a:pt x="256" y="107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04"/>
                  <a:pt x="258" y="101"/>
                  <a:pt x="253" y="98"/>
                </a:cubicBezTo>
                <a:cubicBezTo>
                  <a:pt x="249" y="96"/>
                  <a:pt x="249" y="94"/>
                  <a:pt x="247" y="101"/>
                </a:cubicBezTo>
                <a:cubicBezTo>
                  <a:pt x="244" y="106"/>
                  <a:pt x="246" y="108"/>
                  <a:pt x="251" y="111"/>
                </a:cubicBezTo>
                <a:close/>
                <a:moveTo>
                  <a:pt x="260" y="105"/>
                </a:moveTo>
                <a:cubicBezTo>
                  <a:pt x="264" y="108"/>
                  <a:pt x="264" y="108"/>
                  <a:pt x="264" y="108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1" y="104"/>
                  <a:pt x="261" y="104"/>
                  <a:pt x="261" y="104"/>
                </a:cubicBezTo>
                <a:lnTo>
                  <a:pt x="260" y="105"/>
                </a:lnTo>
                <a:close/>
                <a:moveTo>
                  <a:pt x="275" y="106"/>
                </a:moveTo>
                <a:cubicBezTo>
                  <a:pt x="271" y="101"/>
                  <a:pt x="271" y="101"/>
                  <a:pt x="271" y="101"/>
                </a:cubicBezTo>
                <a:cubicBezTo>
                  <a:pt x="270" y="107"/>
                  <a:pt x="270" y="107"/>
                  <a:pt x="270" y="107"/>
                </a:cubicBezTo>
                <a:lnTo>
                  <a:pt x="275" y="106"/>
                </a:lnTo>
                <a:close/>
                <a:moveTo>
                  <a:pt x="263" y="97"/>
                </a:moveTo>
                <a:cubicBezTo>
                  <a:pt x="259" y="94"/>
                  <a:pt x="259" y="94"/>
                  <a:pt x="259" y="94"/>
                </a:cubicBezTo>
                <a:cubicBezTo>
                  <a:pt x="258" y="98"/>
                  <a:pt x="258" y="98"/>
                  <a:pt x="258" y="98"/>
                </a:cubicBezTo>
                <a:cubicBezTo>
                  <a:pt x="262" y="101"/>
                  <a:pt x="262" y="101"/>
                  <a:pt x="262" y="101"/>
                </a:cubicBezTo>
                <a:lnTo>
                  <a:pt x="263" y="97"/>
                </a:lnTo>
                <a:close/>
                <a:moveTo>
                  <a:pt x="265" y="89"/>
                </a:moveTo>
                <a:cubicBezTo>
                  <a:pt x="268" y="89"/>
                  <a:pt x="268" y="89"/>
                  <a:pt x="268" y="89"/>
                </a:cubicBezTo>
                <a:cubicBezTo>
                  <a:pt x="268" y="85"/>
                  <a:pt x="268" y="85"/>
                  <a:pt x="268" y="85"/>
                </a:cubicBezTo>
                <a:cubicBezTo>
                  <a:pt x="261" y="87"/>
                  <a:pt x="261" y="87"/>
                  <a:pt x="261" y="87"/>
                </a:cubicBezTo>
                <a:cubicBezTo>
                  <a:pt x="266" y="94"/>
                  <a:pt x="266" y="94"/>
                  <a:pt x="266" y="94"/>
                </a:cubicBezTo>
                <a:lnTo>
                  <a:pt x="265" y="89"/>
                </a:lnTo>
                <a:close/>
                <a:moveTo>
                  <a:pt x="282" y="87"/>
                </a:moveTo>
                <a:cubicBezTo>
                  <a:pt x="281" y="89"/>
                  <a:pt x="281" y="89"/>
                  <a:pt x="281" y="89"/>
                </a:cubicBezTo>
                <a:cubicBezTo>
                  <a:pt x="284" y="88"/>
                  <a:pt x="284" y="88"/>
                  <a:pt x="284" y="88"/>
                </a:cubicBezTo>
                <a:lnTo>
                  <a:pt x="282" y="87"/>
                </a:lnTo>
                <a:close/>
                <a:moveTo>
                  <a:pt x="311" y="82"/>
                </a:moveTo>
                <a:cubicBezTo>
                  <a:pt x="310" y="82"/>
                  <a:pt x="310" y="82"/>
                  <a:pt x="310" y="82"/>
                </a:cubicBezTo>
                <a:cubicBezTo>
                  <a:pt x="309" y="86"/>
                  <a:pt x="309" y="86"/>
                  <a:pt x="309" y="86"/>
                </a:cubicBezTo>
                <a:cubicBezTo>
                  <a:pt x="311" y="85"/>
                  <a:pt x="311" y="85"/>
                  <a:pt x="311" y="85"/>
                </a:cubicBezTo>
                <a:lnTo>
                  <a:pt x="311" y="82"/>
                </a:lnTo>
                <a:close/>
                <a:moveTo>
                  <a:pt x="268" y="102"/>
                </a:moveTo>
                <a:cubicBezTo>
                  <a:pt x="269" y="95"/>
                  <a:pt x="269" y="95"/>
                  <a:pt x="269" y="95"/>
                </a:cubicBezTo>
                <a:cubicBezTo>
                  <a:pt x="269" y="94"/>
                  <a:pt x="269" y="94"/>
                  <a:pt x="269" y="94"/>
                </a:cubicBezTo>
                <a:cubicBezTo>
                  <a:pt x="265" y="100"/>
                  <a:pt x="265" y="100"/>
                  <a:pt x="265" y="100"/>
                </a:cubicBezTo>
                <a:lnTo>
                  <a:pt x="268" y="102"/>
                </a:lnTo>
                <a:close/>
                <a:moveTo>
                  <a:pt x="282" y="93"/>
                </a:moveTo>
                <a:cubicBezTo>
                  <a:pt x="276" y="94"/>
                  <a:pt x="276" y="94"/>
                  <a:pt x="276" y="94"/>
                </a:cubicBezTo>
                <a:cubicBezTo>
                  <a:pt x="278" y="93"/>
                  <a:pt x="278" y="93"/>
                  <a:pt x="278" y="93"/>
                </a:cubicBezTo>
                <a:cubicBezTo>
                  <a:pt x="278" y="91"/>
                  <a:pt x="278" y="91"/>
                  <a:pt x="278" y="91"/>
                </a:cubicBezTo>
                <a:cubicBezTo>
                  <a:pt x="269" y="97"/>
                  <a:pt x="269" y="97"/>
                  <a:pt x="269" y="97"/>
                </a:cubicBezTo>
                <a:cubicBezTo>
                  <a:pt x="282" y="95"/>
                  <a:pt x="282" y="95"/>
                  <a:pt x="282" y="95"/>
                </a:cubicBezTo>
                <a:lnTo>
                  <a:pt x="282" y="93"/>
                </a:lnTo>
                <a:close/>
                <a:moveTo>
                  <a:pt x="330" y="34"/>
                </a:moveTo>
                <a:cubicBezTo>
                  <a:pt x="318" y="34"/>
                  <a:pt x="318" y="34"/>
                  <a:pt x="318" y="34"/>
                </a:cubicBezTo>
                <a:cubicBezTo>
                  <a:pt x="320" y="38"/>
                  <a:pt x="320" y="38"/>
                  <a:pt x="320" y="38"/>
                </a:cubicBezTo>
                <a:cubicBezTo>
                  <a:pt x="324" y="39"/>
                  <a:pt x="324" y="39"/>
                  <a:pt x="324" y="39"/>
                </a:cubicBezTo>
                <a:cubicBezTo>
                  <a:pt x="323" y="44"/>
                  <a:pt x="323" y="44"/>
                  <a:pt x="323" y="44"/>
                </a:cubicBezTo>
                <a:cubicBezTo>
                  <a:pt x="331" y="40"/>
                  <a:pt x="331" y="40"/>
                  <a:pt x="331" y="40"/>
                </a:cubicBezTo>
                <a:cubicBezTo>
                  <a:pt x="323" y="61"/>
                  <a:pt x="323" y="61"/>
                  <a:pt x="323" y="61"/>
                </a:cubicBezTo>
                <a:cubicBezTo>
                  <a:pt x="326" y="65"/>
                  <a:pt x="326" y="65"/>
                  <a:pt x="326" y="65"/>
                </a:cubicBezTo>
                <a:cubicBezTo>
                  <a:pt x="333" y="48"/>
                  <a:pt x="333" y="48"/>
                  <a:pt x="333" y="48"/>
                </a:cubicBezTo>
                <a:cubicBezTo>
                  <a:pt x="333" y="48"/>
                  <a:pt x="334" y="53"/>
                  <a:pt x="336" y="49"/>
                </a:cubicBezTo>
                <a:cubicBezTo>
                  <a:pt x="339" y="47"/>
                  <a:pt x="336" y="45"/>
                  <a:pt x="335" y="43"/>
                </a:cubicBezTo>
                <a:cubicBezTo>
                  <a:pt x="334" y="40"/>
                  <a:pt x="336" y="42"/>
                  <a:pt x="338" y="39"/>
                </a:cubicBezTo>
                <a:cubicBezTo>
                  <a:pt x="339" y="37"/>
                  <a:pt x="342" y="28"/>
                  <a:pt x="342" y="28"/>
                </a:cubicBezTo>
                <a:cubicBezTo>
                  <a:pt x="338" y="28"/>
                  <a:pt x="338" y="28"/>
                  <a:pt x="338" y="28"/>
                </a:cubicBezTo>
                <a:cubicBezTo>
                  <a:pt x="339" y="23"/>
                  <a:pt x="339" y="23"/>
                  <a:pt x="339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23"/>
                  <a:pt x="334" y="30"/>
                  <a:pt x="333" y="27"/>
                </a:cubicBezTo>
                <a:cubicBezTo>
                  <a:pt x="332" y="24"/>
                  <a:pt x="336" y="17"/>
                  <a:pt x="335" y="15"/>
                </a:cubicBezTo>
                <a:cubicBezTo>
                  <a:pt x="334" y="13"/>
                  <a:pt x="327" y="19"/>
                  <a:pt x="327" y="19"/>
                </a:cubicBezTo>
                <a:cubicBezTo>
                  <a:pt x="325" y="19"/>
                  <a:pt x="325" y="19"/>
                  <a:pt x="325" y="19"/>
                </a:cubicBezTo>
                <a:cubicBezTo>
                  <a:pt x="325" y="23"/>
                  <a:pt x="325" y="23"/>
                  <a:pt x="325" y="23"/>
                </a:cubicBezTo>
                <a:cubicBezTo>
                  <a:pt x="327" y="24"/>
                  <a:pt x="327" y="24"/>
                  <a:pt x="327" y="24"/>
                </a:cubicBezTo>
                <a:cubicBezTo>
                  <a:pt x="327" y="31"/>
                  <a:pt x="327" y="31"/>
                  <a:pt x="327" y="31"/>
                </a:cubicBezTo>
                <a:cubicBezTo>
                  <a:pt x="327" y="31"/>
                  <a:pt x="336" y="34"/>
                  <a:pt x="330" y="34"/>
                </a:cubicBezTo>
                <a:close/>
                <a:moveTo>
                  <a:pt x="342" y="25"/>
                </a:moveTo>
                <a:cubicBezTo>
                  <a:pt x="345" y="25"/>
                  <a:pt x="344" y="20"/>
                  <a:pt x="345" y="17"/>
                </a:cubicBezTo>
                <a:cubicBezTo>
                  <a:pt x="345" y="14"/>
                  <a:pt x="348" y="11"/>
                  <a:pt x="346" y="10"/>
                </a:cubicBezTo>
                <a:cubicBezTo>
                  <a:pt x="344" y="8"/>
                  <a:pt x="340" y="13"/>
                  <a:pt x="340" y="16"/>
                </a:cubicBezTo>
                <a:cubicBezTo>
                  <a:pt x="340" y="19"/>
                  <a:pt x="339" y="24"/>
                  <a:pt x="342" y="25"/>
                </a:cubicBezTo>
                <a:close/>
                <a:moveTo>
                  <a:pt x="357" y="3"/>
                </a:moveTo>
                <a:cubicBezTo>
                  <a:pt x="357" y="3"/>
                  <a:pt x="354" y="0"/>
                  <a:pt x="351" y="4"/>
                </a:cubicBezTo>
                <a:cubicBezTo>
                  <a:pt x="349" y="8"/>
                  <a:pt x="349" y="12"/>
                  <a:pt x="349" y="12"/>
                </a:cubicBezTo>
                <a:cubicBezTo>
                  <a:pt x="352" y="12"/>
                  <a:pt x="352" y="12"/>
                  <a:pt x="352" y="12"/>
                </a:cubicBezTo>
                <a:lnTo>
                  <a:pt x="357" y="3"/>
                </a:lnTo>
                <a:close/>
                <a:moveTo>
                  <a:pt x="349" y="16"/>
                </a:moveTo>
                <a:cubicBezTo>
                  <a:pt x="348" y="19"/>
                  <a:pt x="348" y="19"/>
                  <a:pt x="348" y="19"/>
                </a:cubicBezTo>
                <a:cubicBezTo>
                  <a:pt x="355" y="19"/>
                  <a:pt x="355" y="19"/>
                  <a:pt x="355" y="19"/>
                </a:cubicBezTo>
                <a:lnTo>
                  <a:pt x="349" y="16"/>
                </a:lnTo>
                <a:close/>
                <a:moveTo>
                  <a:pt x="33" y="379"/>
                </a:moveTo>
                <a:cubicBezTo>
                  <a:pt x="32" y="375"/>
                  <a:pt x="32" y="375"/>
                  <a:pt x="32" y="375"/>
                </a:cubicBezTo>
                <a:cubicBezTo>
                  <a:pt x="32" y="375"/>
                  <a:pt x="35" y="368"/>
                  <a:pt x="40" y="369"/>
                </a:cubicBezTo>
                <a:cubicBezTo>
                  <a:pt x="45" y="370"/>
                  <a:pt x="46" y="378"/>
                  <a:pt x="46" y="378"/>
                </a:cubicBezTo>
                <a:cubicBezTo>
                  <a:pt x="46" y="386"/>
                  <a:pt x="46" y="386"/>
                  <a:pt x="46" y="386"/>
                </a:cubicBezTo>
                <a:cubicBezTo>
                  <a:pt x="51" y="387"/>
                  <a:pt x="51" y="387"/>
                  <a:pt x="51" y="387"/>
                </a:cubicBezTo>
                <a:cubicBezTo>
                  <a:pt x="51" y="387"/>
                  <a:pt x="44" y="396"/>
                  <a:pt x="49" y="396"/>
                </a:cubicBezTo>
                <a:cubicBezTo>
                  <a:pt x="55" y="396"/>
                  <a:pt x="60" y="397"/>
                  <a:pt x="60" y="397"/>
                </a:cubicBezTo>
                <a:cubicBezTo>
                  <a:pt x="62" y="393"/>
                  <a:pt x="62" y="393"/>
                  <a:pt x="62" y="393"/>
                </a:cubicBezTo>
                <a:cubicBezTo>
                  <a:pt x="64" y="397"/>
                  <a:pt x="64" y="397"/>
                  <a:pt x="64" y="397"/>
                </a:cubicBezTo>
                <a:cubicBezTo>
                  <a:pt x="64" y="396"/>
                  <a:pt x="64" y="396"/>
                  <a:pt x="64" y="396"/>
                </a:cubicBezTo>
                <a:cubicBezTo>
                  <a:pt x="65" y="396"/>
                  <a:pt x="70" y="405"/>
                  <a:pt x="74" y="401"/>
                </a:cubicBezTo>
                <a:cubicBezTo>
                  <a:pt x="80" y="396"/>
                  <a:pt x="78" y="392"/>
                  <a:pt x="81" y="390"/>
                </a:cubicBezTo>
                <a:cubicBezTo>
                  <a:pt x="84" y="389"/>
                  <a:pt x="85" y="394"/>
                  <a:pt x="90" y="392"/>
                </a:cubicBezTo>
                <a:cubicBezTo>
                  <a:pt x="95" y="389"/>
                  <a:pt x="93" y="386"/>
                  <a:pt x="93" y="386"/>
                </a:cubicBezTo>
                <a:cubicBezTo>
                  <a:pt x="90" y="384"/>
                  <a:pt x="90" y="384"/>
                  <a:pt x="90" y="384"/>
                </a:cubicBezTo>
                <a:cubicBezTo>
                  <a:pt x="94" y="376"/>
                  <a:pt x="94" y="376"/>
                  <a:pt x="94" y="376"/>
                </a:cubicBezTo>
                <a:cubicBezTo>
                  <a:pt x="93" y="373"/>
                  <a:pt x="93" y="373"/>
                  <a:pt x="93" y="373"/>
                </a:cubicBezTo>
                <a:cubicBezTo>
                  <a:pt x="96" y="371"/>
                  <a:pt x="96" y="371"/>
                  <a:pt x="96" y="371"/>
                </a:cubicBezTo>
                <a:cubicBezTo>
                  <a:pt x="97" y="379"/>
                  <a:pt x="97" y="379"/>
                  <a:pt x="97" y="379"/>
                </a:cubicBezTo>
                <a:cubicBezTo>
                  <a:pt x="95" y="382"/>
                  <a:pt x="95" y="382"/>
                  <a:pt x="95" y="382"/>
                </a:cubicBezTo>
                <a:cubicBezTo>
                  <a:pt x="96" y="386"/>
                  <a:pt x="96" y="386"/>
                  <a:pt x="96" y="386"/>
                </a:cubicBezTo>
                <a:cubicBezTo>
                  <a:pt x="96" y="386"/>
                  <a:pt x="99" y="386"/>
                  <a:pt x="100" y="380"/>
                </a:cubicBezTo>
                <a:cubicBezTo>
                  <a:pt x="100" y="376"/>
                  <a:pt x="104" y="368"/>
                  <a:pt x="99" y="365"/>
                </a:cubicBezTo>
                <a:cubicBezTo>
                  <a:pt x="93" y="363"/>
                  <a:pt x="83" y="368"/>
                  <a:pt x="85" y="364"/>
                </a:cubicBezTo>
                <a:cubicBezTo>
                  <a:pt x="87" y="361"/>
                  <a:pt x="96" y="362"/>
                  <a:pt x="96" y="356"/>
                </a:cubicBezTo>
                <a:cubicBezTo>
                  <a:pt x="96" y="349"/>
                  <a:pt x="94" y="350"/>
                  <a:pt x="94" y="350"/>
                </a:cubicBezTo>
                <a:cubicBezTo>
                  <a:pt x="89" y="340"/>
                  <a:pt x="89" y="340"/>
                  <a:pt x="89" y="340"/>
                </a:cubicBezTo>
                <a:cubicBezTo>
                  <a:pt x="89" y="330"/>
                  <a:pt x="89" y="330"/>
                  <a:pt x="89" y="330"/>
                </a:cubicBezTo>
                <a:cubicBezTo>
                  <a:pt x="89" y="330"/>
                  <a:pt x="90" y="325"/>
                  <a:pt x="82" y="323"/>
                </a:cubicBezTo>
                <a:cubicBezTo>
                  <a:pt x="73" y="321"/>
                  <a:pt x="64" y="324"/>
                  <a:pt x="64" y="324"/>
                </a:cubicBezTo>
                <a:cubicBezTo>
                  <a:pt x="57" y="319"/>
                  <a:pt x="57" y="319"/>
                  <a:pt x="57" y="319"/>
                </a:cubicBezTo>
                <a:cubicBezTo>
                  <a:pt x="51" y="327"/>
                  <a:pt x="51" y="327"/>
                  <a:pt x="51" y="327"/>
                </a:cubicBezTo>
                <a:cubicBezTo>
                  <a:pt x="45" y="326"/>
                  <a:pt x="45" y="326"/>
                  <a:pt x="45" y="326"/>
                </a:cubicBezTo>
                <a:cubicBezTo>
                  <a:pt x="39" y="325"/>
                  <a:pt x="39" y="325"/>
                  <a:pt x="39" y="325"/>
                </a:cubicBezTo>
                <a:cubicBezTo>
                  <a:pt x="36" y="332"/>
                  <a:pt x="36" y="332"/>
                  <a:pt x="36" y="332"/>
                </a:cubicBezTo>
                <a:cubicBezTo>
                  <a:pt x="34" y="332"/>
                  <a:pt x="34" y="332"/>
                  <a:pt x="34" y="332"/>
                </a:cubicBezTo>
                <a:cubicBezTo>
                  <a:pt x="33" y="338"/>
                  <a:pt x="33" y="338"/>
                  <a:pt x="33" y="338"/>
                </a:cubicBezTo>
                <a:cubicBezTo>
                  <a:pt x="27" y="345"/>
                  <a:pt x="27" y="345"/>
                  <a:pt x="27" y="345"/>
                </a:cubicBezTo>
                <a:cubicBezTo>
                  <a:pt x="27" y="345"/>
                  <a:pt x="28" y="343"/>
                  <a:pt x="24" y="343"/>
                </a:cubicBezTo>
                <a:cubicBezTo>
                  <a:pt x="22" y="343"/>
                  <a:pt x="20" y="345"/>
                  <a:pt x="20" y="345"/>
                </a:cubicBezTo>
                <a:cubicBezTo>
                  <a:pt x="20" y="345"/>
                  <a:pt x="19" y="341"/>
                  <a:pt x="17" y="341"/>
                </a:cubicBezTo>
                <a:cubicBezTo>
                  <a:pt x="16" y="341"/>
                  <a:pt x="12" y="342"/>
                  <a:pt x="12" y="345"/>
                </a:cubicBezTo>
                <a:cubicBezTo>
                  <a:pt x="12" y="347"/>
                  <a:pt x="20" y="349"/>
                  <a:pt x="20" y="349"/>
                </a:cubicBezTo>
                <a:cubicBezTo>
                  <a:pt x="17" y="350"/>
                  <a:pt x="17" y="350"/>
                  <a:pt x="17" y="350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7" y="350"/>
                  <a:pt x="7" y="350"/>
                  <a:pt x="7" y="350"/>
                </a:cubicBezTo>
                <a:cubicBezTo>
                  <a:pt x="5" y="355"/>
                  <a:pt x="5" y="355"/>
                  <a:pt x="5" y="355"/>
                </a:cubicBezTo>
                <a:cubicBezTo>
                  <a:pt x="5" y="355"/>
                  <a:pt x="0" y="353"/>
                  <a:pt x="0" y="356"/>
                </a:cubicBezTo>
                <a:cubicBezTo>
                  <a:pt x="0" y="359"/>
                  <a:pt x="7" y="370"/>
                  <a:pt x="7" y="370"/>
                </a:cubicBezTo>
                <a:cubicBezTo>
                  <a:pt x="6" y="376"/>
                  <a:pt x="6" y="376"/>
                  <a:pt x="6" y="376"/>
                </a:cubicBezTo>
                <a:cubicBezTo>
                  <a:pt x="13" y="377"/>
                  <a:pt x="13" y="377"/>
                  <a:pt x="13" y="377"/>
                </a:cubicBezTo>
                <a:cubicBezTo>
                  <a:pt x="13" y="377"/>
                  <a:pt x="15" y="384"/>
                  <a:pt x="22" y="384"/>
                </a:cubicBezTo>
                <a:cubicBezTo>
                  <a:pt x="30" y="385"/>
                  <a:pt x="33" y="379"/>
                  <a:pt x="33" y="379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19" name="Freeform 141" descr="© INSCALE GmbH, 18.06.2010"/>
          <p:cNvSpPr>
            <a:spLocks noEditPoints="1"/>
          </p:cNvSpPr>
          <p:nvPr/>
        </p:nvSpPr>
        <p:spPr bwMode="auto">
          <a:xfrm>
            <a:off x="1070718" y="3544959"/>
            <a:ext cx="460454" cy="522889"/>
          </a:xfrm>
          <a:custGeom>
            <a:avLst/>
            <a:gdLst/>
            <a:ahLst/>
            <a:cxnLst>
              <a:cxn ang="0">
                <a:pos x="55" y="68"/>
              </a:cxn>
              <a:cxn ang="0">
                <a:pos x="52" y="60"/>
              </a:cxn>
              <a:cxn ang="0">
                <a:pos x="57" y="74"/>
              </a:cxn>
              <a:cxn ang="0">
                <a:pos x="45" y="85"/>
              </a:cxn>
              <a:cxn ang="0">
                <a:pos x="56" y="117"/>
              </a:cxn>
              <a:cxn ang="0">
                <a:pos x="49" y="119"/>
              </a:cxn>
              <a:cxn ang="0">
                <a:pos x="201" y="95"/>
              </a:cxn>
              <a:cxn ang="0">
                <a:pos x="183" y="84"/>
              </a:cxn>
              <a:cxn ang="0">
                <a:pos x="159" y="82"/>
              </a:cxn>
              <a:cxn ang="0">
                <a:pos x="142" y="53"/>
              </a:cxn>
              <a:cxn ang="0">
                <a:pos x="149" y="43"/>
              </a:cxn>
              <a:cxn ang="0">
                <a:pos x="170" y="36"/>
              </a:cxn>
              <a:cxn ang="0">
                <a:pos x="186" y="20"/>
              </a:cxn>
              <a:cxn ang="0">
                <a:pos x="184" y="9"/>
              </a:cxn>
              <a:cxn ang="0">
                <a:pos x="174" y="22"/>
              </a:cxn>
              <a:cxn ang="0">
                <a:pos x="172" y="17"/>
              </a:cxn>
              <a:cxn ang="0">
                <a:pos x="168" y="13"/>
              </a:cxn>
              <a:cxn ang="0">
                <a:pos x="161" y="13"/>
              </a:cxn>
              <a:cxn ang="0">
                <a:pos x="145" y="8"/>
              </a:cxn>
              <a:cxn ang="0">
                <a:pos x="131" y="26"/>
              </a:cxn>
              <a:cxn ang="0">
                <a:pos x="126" y="44"/>
              </a:cxn>
              <a:cxn ang="0">
                <a:pos x="125" y="52"/>
              </a:cxn>
              <a:cxn ang="0">
                <a:pos x="103" y="56"/>
              </a:cxn>
              <a:cxn ang="0">
                <a:pos x="84" y="51"/>
              </a:cxn>
              <a:cxn ang="0">
                <a:pos x="67" y="47"/>
              </a:cxn>
              <a:cxn ang="0">
                <a:pos x="63" y="57"/>
              </a:cxn>
              <a:cxn ang="0">
                <a:pos x="64" y="70"/>
              </a:cxn>
              <a:cxn ang="0">
                <a:pos x="58" y="79"/>
              </a:cxn>
              <a:cxn ang="0">
                <a:pos x="44" y="90"/>
              </a:cxn>
              <a:cxn ang="0">
                <a:pos x="55" y="104"/>
              </a:cxn>
              <a:cxn ang="0">
                <a:pos x="62" y="107"/>
              </a:cxn>
              <a:cxn ang="0">
                <a:pos x="84" y="121"/>
              </a:cxn>
              <a:cxn ang="0">
                <a:pos x="60" y="135"/>
              </a:cxn>
              <a:cxn ang="0">
                <a:pos x="47" y="150"/>
              </a:cxn>
              <a:cxn ang="0">
                <a:pos x="71" y="152"/>
              </a:cxn>
              <a:cxn ang="0">
                <a:pos x="75" y="159"/>
              </a:cxn>
              <a:cxn ang="0">
                <a:pos x="34" y="164"/>
              </a:cxn>
              <a:cxn ang="0">
                <a:pos x="21" y="172"/>
              </a:cxn>
              <a:cxn ang="0">
                <a:pos x="19" y="181"/>
              </a:cxn>
              <a:cxn ang="0">
                <a:pos x="2" y="199"/>
              </a:cxn>
              <a:cxn ang="0">
                <a:pos x="14" y="210"/>
              </a:cxn>
              <a:cxn ang="0">
                <a:pos x="33" y="211"/>
              </a:cxn>
              <a:cxn ang="0">
                <a:pos x="22" y="224"/>
              </a:cxn>
              <a:cxn ang="0">
                <a:pos x="35" y="230"/>
              </a:cxn>
              <a:cxn ang="0">
                <a:pos x="61" y="230"/>
              </a:cxn>
              <a:cxn ang="0">
                <a:pos x="87" y="215"/>
              </a:cxn>
              <a:cxn ang="0">
                <a:pos x="112" y="218"/>
              </a:cxn>
              <a:cxn ang="0">
                <a:pos x="141" y="204"/>
              </a:cxn>
              <a:cxn ang="0">
                <a:pos x="150" y="210"/>
              </a:cxn>
              <a:cxn ang="0">
                <a:pos x="164" y="201"/>
              </a:cxn>
              <a:cxn ang="0">
                <a:pos x="184" y="177"/>
              </a:cxn>
              <a:cxn ang="0">
                <a:pos x="195" y="135"/>
              </a:cxn>
              <a:cxn ang="0">
                <a:pos x="204" y="102"/>
              </a:cxn>
            </a:cxnLst>
            <a:rect l="0" t="0" r="r" b="b"/>
            <a:pathLst>
              <a:path w="204" h="232">
                <a:moveTo>
                  <a:pt x="134" y="14"/>
                </a:moveTo>
                <a:cubicBezTo>
                  <a:pt x="131" y="17"/>
                  <a:pt x="131" y="17"/>
                  <a:pt x="131" y="17"/>
                </a:cubicBezTo>
                <a:cubicBezTo>
                  <a:pt x="135" y="19"/>
                  <a:pt x="135" y="19"/>
                  <a:pt x="135" y="19"/>
                </a:cubicBezTo>
                <a:lnTo>
                  <a:pt x="134" y="14"/>
                </a:lnTo>
                <a:close/>
                <a:moveTo>
                  <a:pt x="55" y="68"/>
                </a:moveTo>
                <a:cubicBezTo>
                  <a:pt x="55" y="70"/>
                  <a:pt x="57" y="71"/>
                  <a:pt x="57" y="71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0"/>
                  <a:pt x="60" y="60"/>
                  <a:pt x="60" y="60"/>
                </a:cubicBezTo>
                <a:cubicBezTo>
                  <a:pt x="56" y="62"/>
                  <a:pt x="56" y="62"/>
                  <a:pt x="56" y="62"/>
                </a:cubicBezTo>
                <a:cubicBezTo>
                  <a:pt x="52" y="60"/>
                  <a:pt x="52" y="60"/>
                  <a:pt x="52" y="60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1"/>
                  <a:pt x="51" y="64"/>
                  <a:pt x="52" y="64"/>
                </a:cubicBezTo>
                <a:cubicBezTo>
                  <a:pt x="53" y="64"/>
                  <a:pt x="55" y="66"/>
                  <a:pt x="55" y="68"/>
                </a:cubicBezTo>
                <a:close/>
                <a:moveTo>
                  <a:pt x="57" y="77"/>
                </a:moveTo>
                <a:cubicBezTo>
                  <a:pt x="57" y="74"/>
                  <a:pt x="57" y="74"/>
                  <a:pt x="57" y="74"/>
                </a:cubicBezTo>
                <a:cubicBezTo>
                  <a:pt x="53" y="76"/>
                  <a:pt x="53" y="76"/>
                  <a:pt x="53" y="76"/>
                </a:cubicBezTo>
                <a:lnTo>
                  <a:pt x="57" y="77"/>
                </a:lnTo>
                <a:close/>
                <a:moveTo>
                  <a:pt x="42" y="84"/>
                </a:moveTo>
                <a:cubicBezTo>
                  <a:pt x="42" y="86"/>
                  <a:pt x="42" y="86"/>
                  <a:pt x="42" y="86"/>
                </a:cubicBezTo>
                <a:cubicBezTo>
                  <a:pt x="45" y="85"/>
                  <a:pt x="45" y="85"/>
                  <a:pt x="45" y="85"/>
                </a:cubicBezTo>
                <a:lnTo>
                  <a:pt x="42" y="84"/>
                </a:lnTo>
                <a:close/>
                <a:moveTo>
                  <a:pt x="56" y="117"/>
                </a:move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5" y="112"/>
                  <a:pt x="55" y="112"/>
                </a:cubicBezTo>
                <a:lnTo>
                  <a:pt x="56" y="117"/>
                </a:lnTo>
                <a:close/>
                <a:moveTo>
                  <a:pt x="49" y="119"/>
                </a:moveTo>
                <a:cubicBezTo>
                  <a:pt x="55" y="123"/>
                  <a:pt x="55" y="123"/>
                  <a:pt x="55" y="123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51" y="119"/>
                  <a:pt x="51" y="119"/>
                  <a:pt x="51" y="119"/>
                </a:cubicBezTo>
                <a:lnTo>
                  <a:pt x="49" y="119"/>
                </a:lnTo>
                <a:close/>
                <a:moveTo>
                  <a:pt x="55" y="126"/>
                </a:moveTo>
                <a:cubicBezTo>
                  <a:pt x="58" y="126"/>
                  <a:pt x="58" y="126"/>
                  <a:pt x="58" y="126"/>
                </a:cubicBezTo>
                <a:cubicBezTo>
                  <a:pt x="56" y="124"/>
                  <a:pt x="56" y="124"/>
                  <a:pt x="56" y="124"/>
                </a:cubicBezTo>
                <a:lnTo>
                  <a:pt x="55" y="126"/>
                </a:lnTo>
                <a:close/>
                <a:moveTo>
                  <a:pt x="201" y="95"/>
                </a:moveTo>
                <a:cubicBezTo>
                  <a:pt x="199" y="91"/>
                  <a:pt x="199" y="91"/>
                  <a:pt x="199" y="91"/>
                </a:cubicBezTo>
                <a:cubicBezTo>
                  <a:pt x="197" y="95"/>
                  <a:pt x="197" y="95"/>
                  <a:pt x="197" y="95"/>
                </a:cubicBezTo>
                <a:cubicBezTo>
                  <a:pt x="197" y="95"/>
                  <a:pt x="192" y="94"/>
                  <a:pt x="186" y="94"/>
                </a:cubicBezTo>
                <a:cubicBezTo>
                  <a:pt x="181" y="94"/>
                  <a:pt x="188" y="85"/>
                  <a:pt x="188" y="85"/>
                </a:cubicBezTo>
                <a:cubicBezTo>
                  <a:pt x="183" y="84"/>
                  <a:pt x="183" y="84"/>
                  <a:pt x="183" y="84"/>
                </a:cubicBezTo>
                <a:cubicBezTo>
                  <a:pt x="183" y="76"/>
                  <a:pt x="183" y="76"/>
                  <a:pt x="183" y="76"/>
                </a:cubicBezTo>
                <a:cubicBezTo>
                  <a:pt x="183" y="76"/>
                  <a:pt x="182" y="68"/>
                  <a:pt x="177" y="67"/>
                </a:cubicBezTo>
                <a:cubicBezTo>
                  <a:pt x="172" y="66"/>
                  <a:pt x="169" y="73"/>
                  <a:pt x="169" y="73"/>
                </a:cubicBezTo>
                <a:cubicBezTo>
                  <a:pt x="170" y="77"/>
                  <a:pt x="170" y="77"/>
                  <a:pt x="170" y="77"/>
                </a:cubicBezTo>
                <a:cubicBezTo>
                  <a:pt x="170" y="77"/>
                  <a:pt x="167" y="83"/>
                  <a:pt x="159" y="82"/>
                </a:cubicBezTo>
                <a:cubicBezTo>
                  <a:pt x="152" y="82"/>
                  <a:pt x="150" y="75"/>
                  <a:pt x="150" y="75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44" y="68"/>
                  <a:pt x="137" y="57"/>
                  <a:pt x="137" y="54"/>
                </a:cubicBezTo>
                <a:cubicBezTo>
                  <a:pt x="137" y="51"/>
                  <a:pt x="142" y="53"/>
                  <a:pt x="142" y="53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7" y="47"/>
                  <a:pt x="157" y="47"/>
                  <a:pt x="157" y="47"/>
                </a:cubicBezTo>
                <a:cubicBezTo>
                  <a:pt x="157" y="47"/>
                  <a:pt x="149" y="45"/>
                  <a:pt x="149" y="43"/>
                </a:cubicBezTo>
                <a:cubicBezTo>
                  <a:pt x="149" y="40"/>
                  <a:pt x="153" y="39"/>
                  <a:pt x="154" y="39"/>
                </a:cubicBezTo>
                <a:cubicBezTo>
                  <a:pt x="156" y="39"/>
                  <a:pt x="157" y="43"/>
                  <a:pt x="157" y="43"/>
                </a:cubicBezTo>
                <a:cubicBezTo>
                  <a:pt x="157" y="43"/>
                  <a:pt x="159" y="41"/>
                  <a:pt x="161" y="41"/>
                </a:cubicBezTo>
                <a:cubicBezTo>
                  <a:pt x="165" y="41"/>
                  <a:pt x="164" y="43"/>
                  <a:pt x="164" y="43"/>
                </a:cubicBezTo>
                <a:cubicBezTo>
                  <a:pt x="170" y="36"/>
                  <a:pt x="170" y="36"/>
                  <a:pt x="170" y="36"/>
                </a:cubicBezTo>
                <a:cubicBezTo>
                  <a:pt x="171" y="30"/>
                  <a:pt x="171" y="30"/>
                  <a:pt x="171" y="30"/>
                </a:cubicBezTo>
                <a:cubicBezTo>
                  <a:pt x="173" y="30"/>
                  <a:pt x="173" y="30"/>
                  <a:pt x="173" y="30"/>
                </a:cubicBezTo>
                <a:cubicBezTo>
                  <a:pt x="176" y="23"/>
                  <a:pt x="176" y="23"/>
                  <a:pt x="176" y="23"/>
                </a:cubicBezTo>
                <a:cubicBezTo>
                  <a:pt x="182" y="24"/>
                  <a:pt x="182" y="24"/>
                  <a:pt x="182" y="24"/>
                </a:cubicBezTo>
                <a:cubicBezTo>
                  <a:pt x="186" y="20"/>
                  <a:pt x="186" y="20"/>
                  <a:pt x="186" y="20"/>
                </a:cubicBezTo>
                <a:cubicBezTo>
                  <a:pt x="186" y="20"/>
                  <a:pt x="194" y="17"/>
                  <a:pt x="194" y="15"/>
                </a:cubicBezTo>
                <a:cubicBezTo>
                  <a:pt x="195" y="13"/>
                  <a:pt x="189" y="9"/>
                  <a:pt x="189" y="9"/>
                </a:cubicBezTo>
                <a:cubicBezTo>
                  <a:pt x="189" y="6"/>
                  <a:pt x="189" y="6"/>
                  <a:pt x="189" y="6"/>
                </a:cubicBezTo>
                <a:cubicBezTo>
                  <a:pt x="189" y="6"/>
                  <a:pt x="183" y="0"/>
                  <a:pt x="182" y="1"/>
                </a:cubicBezTo>
                <a:cubicBezTo>
                  <a:pt x="181" y="3"/>
                  <a:pt x="185" y="9"/>
                  <a:pt x="184" y="9"/>
                </a:cubicBezTo>
                <a:cubicBezTo>
                  <a:pt x="184" y="10"/>
                  <a:pt x="182" y="7"/>
                  <a:pt x="182" y="7"/>
                </a:cubicBezTo>
                <a:cubicBezTo>
                  <a:pt x="175" y="6"/>
                  <a:pt x="175" y="6"/>
                  <a:pt x="175" y="6"/>
                </a:cubicBezTo>
                <a:cubicBezTo>
                  <a:pt x="173" y="11"/>
                  <a:pt x="173" y="11"/>
                  <a:pt x="173" y="11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4" y="22"/>
                  <a:pt x="174" y="22"/>
                  <a:pt x="174" y="22"/>
                </a:cubicBezTo>
                <a:cubicBezTo>
                  <a:pt x="166" y="26"/>
                  <a:pt x="166" y="26"/>
                  <a:pt x="166" y="26"/>
                </a:cubicBezTo>
                <a:cubicBezTo>
                  <a:pt x="165" y="26"/>
                  <a:pt x="165" y="26"/>
                  <a:pt x="165" y="26"/>
                </a:cubicBezTo>
                <a:cubicBezTo>
                  <a:pt x="168" y="22"/>
                  <a:pt x="168" y="22"/>
                  <a:pt x="168" y="22"/>
                </a:cubicBezTo>
                <a:cubicBezTo>
                  <a:pt x="167" y="21"/>
                  <a:pt x="167" y="21"/>
                  <a:pt x="167" y="21"/>
                </a:cubicBezTo>
                <a:cubicBezTo>
                  <a:pt x="167" y="21"/>
                  <a:pt x="171" y="21"/>
                  <a:pt x="172" y="17"/>
                </a:cubicBezTo>
                <a:cubicBezTo>
                  <a:pt x="172" y="15"/>
                  <a:pt x="170" y="12"/>
                  <a:pt x="170" y="11"/>
                </a:cubicBezTo>
                <a:cubicBezTo>
                  <a:pt x="170" y="9"/>
                  <a:pt x="171" y="7"/>
                  <a:pt x="171" y="7"/>
                </a:cubicBezTo>
                <a:cubicBezTo>
                  <a:pt x="166" y="7"/>
                  <a:pt x="166" y="7"/>
                  <a:pt x="166" y="7"/>
                </a:cubicBezTo>
                <a:cubicBezTo>
                  <a:pt x="166" y="10"/>
                  <a:pt x="166" y="10"/>
                  <a:pt x="166" y="10"/>
                </a:cubicBezTo>
                <a:cubicBezTo>
                  <a:pt x="166" y="10"/>
                  <a:pt x="169" y="11"/>
                  <a:pt x="168" y="13"/>
                </a:cubicBezTo>
                <a:cubicBezTo>
                  <a:pt x="168" y="15"/>
                  <a:pt x="166" y="16"/>
                  <a:pt x="166" y="16"/>
                </a:cubicBezTo>
                <a:cubicBezTo>
                  <a:pt x="166" y="16"/>
                  <a:pt x="166" y="13"/>
                  <a:pt x="165" y="12"/>
                </a:cubicBezTo>
                <a:cubicBezTo>
                  <a:pt x="164" y="11"/>
                  <a:pt x="164" y="7"/>
                  <a:pt x="164" y="7"/>
                </a:cubicBezTo>
                <a:cubicBezTo>
                  <a:pt x="161" y="7"/>
                  <a:pt x="161" y="7"/>
                  <a:pt x="161" y="7"/>
                </a:cubicBezTo>
                <a:cubicBezTo>
                  <a:pt x="161" y="7"/>
                  <a:pt x="162" y="13"/>
                  <a:pt x="161" y="13"/>
                </a:cubicBezTo>
                <a:cubicBezTo>
                  <a:pt x="160" y="14"/>
                  <a:pt x="159" y="11"/>
                  <a:pt x="159" y="11"/>
                </a:cubicBezTo>
                <a:cubicBezTo>
                  <a:pt x="157" y="9"/>
                  <a:pt x="157" y="9"/>
                  <a:pt x="157" y="9"/>
                </a:cubicBezTo>
                <a:cubicBezTo>
                  <a:pt x="157" y="7"/>
                  <a:pt x="157" y="7"/>
                  <a:pt x="157" y="7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45" y="8"/>
                  <a:pt x="145" y="8"/>
                  <a:pt x="145" y="8"/>
                </a:cubicBezTo>
                <a:cubicBezTo>
                  <a:pt x="145" y="8"/>
                  <a:pt x="143" y="13"/>
                  <a:pt x="142" y="14"/>
                </a:cubicBezTo>
                <a:cubicBezTo>
                  <a:pt x="140" y="15"/>
                  <a:pt x="138" y="15"/>
                  <a:pt x="138" y="15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29"/>
                  <a:pt x="124" y="27"/>
                  <a:pt x="121" y="30"/>
                </a:cubicBezTo>
                <a:cubicBezTo>
                  <a:pt x="118" y="32"/>
                  <a:pt x="118" y="40"/>
                  <a:pt x="124" y="40"/>
                </a:cubicBezTo>
                <a:cubicBezTo>
                  <a:pt x="131" y="40"/>
                  <a:pt x="129" y="42"/>
                  <a:pt x="129" y="42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9" y="45"/>
                  <a:pt x="129" y="45"/>
                  <a:pt x="129" y="45"/>
                </a:cubicBezTo>
                <a:cubicBezTo>
                  <a:pt x="134" y="42"/>
                  <a:pt x="134" y="42"/>
                  <a:pt x="134" y="42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32" y="51"/>
                  <a:pt x="132" y="51"/>
                  <a:pt x="132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17" y="56"/>
                  <a:pt x="119" y="62"/>
                  <a:pt x="118" y="63"/>
                </a:cubicBezTo>
                <a:cubicBezTo>
                  <a:pt x="117" y="64"/>
                  <a:pt x="115" y="66"/>
                  <a:pt x="115" y="66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5" y="63"/>
                  <a:pt x="105" y="56"/>
                  <a:pt x="103" y="56"/>
                </a:cubicBezTo>
                <a:cubicBezTo>
                  <a:pt x="100" y="56"/>
                  <a:pt x="95" y="61"/>
                  <a:pt x="95" y="61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5"/>
                  <a:pt x="93" y="55"/>
                  <a:pt x="93" y="55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52"/>
                  <a:pt x="86" y="51"/>
                  <a:pt x="84" y="51"/>
                </a:cubicBezTo>
                <a:cubicBezTo>
                  <a:pt x="80" y="49"/>
                  <a:pt x="75" y="44"/>
                  <a:pt x="73" y="45"/>
                </a:cubicBezTo>
                <a:cubicBezTo>
                  <a:pt x="72" y="45"/>
                  <a:pt x="70" y="46"/>
                  <a:pt x="70" y="46"/>
                </a:cubicBezTo>
                <a:cubicBezTo>
                  <a:pt x="71" y="49"/>
                  <a:pt x="71" y="49"/>
                  <a:pt x="71" y="49"/>
                </a:cubicBezTo>
                <a:cubicBezTo>
                  <a:pt x="67" y="52"/>
                  <a:pt x="67" y="52"/>
                  <a:pt x="67" y="52"/>
                </a:cubicBezTo>
                <a:cubicBezTo>
                  <a:pt x="67" y="47"/>
                  <a:pt x="67" y="47"/>
                  <a:pt x="67" y="47"/>
                </a:cubicBezTo>
                <a:cubicBezTo>
                  <a:pt x="62" y="46"/>
                  <a:pt x="62" y="46"/>
                  <a:pt x="62" y="46"/>
                </a:cubicBezTo>
                <a:cubicBezTo>
                  <a:pt x="57" y="56"/>
                  <a:pt x="57" y="56"/>
                  <a:pt x="57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2" y="51"/>
                  <a:pt x="62" y="51"/>
                  <a:pt x="62" y="51"/>
                </a:cubicBezTo>
                <a:cubicBezTo>
                  <a:pt x="63" y="57"/>
                  <a:pt x="63" y="57"/>
                  <a:pt x="63" y="57"/>
                </a:cubicBezTo>
                <a:cubicBezTo>
                  <a:pt x="61" y="57"/>
                  <a:pt x="61" y="57"/>
                  <a:pt x="61" y="57"/>
                </a:cubicBezTo>
                <a:cubicBezTo>
                  <a:pt x="62" y="59"/>
                  <a:pt x="62" y="59"/>
                  <a:pt x="62" y="59"/>
                </a:cubicBezTo>
                <a:cubicBezTo>
                  <a:pt x="67" y="58"/>
                  <a:pt x="67" y="58"/>
                  <a:pt x="67" y="58"/>
                </a:cubicBezTo>
                <a:cubicBezTo>
                  <a:pt x="64" y="63"/>
                  <a:pt x="64" y="63"/>
                  <a:pt x="64" y="63"/>
                </a:cubicBezTo>
                <a:cubicBezTo>
                  <a:pt x="64" y="70"/>
                  <a:pt x="64" y="70"/>
                  <a:pt x="64" y="70"/>
                </a:cubicBezTo>
                <a:cubicBezTo>
                  <a:pt x="62" y="68"/>
                  <a:pt x="62" y="68"/>
                  <a:pt x="62" y="68"/>
                </a:cubicBezTo>
                <a:cubicBezTo>
                  <a:pt x="62" y="68"/>
                  <a:pt x="55" y="73"/>
                  <a:pt x="60" y="73"/>
                </a:cubicBezTo>
                <a:cubicBezTo>
                  <a:pt x="64" y="74"/>
                  <a:pt x="73" y="74"/>
                  <a:pt x="73" y="74"/>
                </a:cubicBezTo>
                <a:cubicBezTo>
                  <a:pt x="70" y="80"/>
                  <a:pt x="70" y="80"/>
                  <a:pt x="70" y="80"/>
                </a:cubicBezTo>
                <a:cubicBezTo>
                  <a:pt x="58" y="79"/>
                  <a:pt x="58" y="79"/>
                  <a:pt x="58" y="79"/>
                </a:cubicBezTo>
                <a:cubicBezTo>
                  <a:pt x="56" y="87"/>
                  <a:pt x="56" y="87"/>
                  <a:pt x="56" y="87"/>
                </a:cubicBezTo>
                <a:cubicBezTo>
                  <a:pt x="62" y="93"/>
                  <a:pt x="62" y="93"/>
                  <a:pt x="62" y="93"/>
                </a:cubicBezTo>
                <a:cubicBezTo>
                  <a:pt x="51" y="88"/>
                  <a:pt x="51" y="88"/>
                  <a:pt x="51" y="88"/>
                </a:cubicBezTo>
                <a:cubicBezTo>
                  <a:pt x="51" y="91"/>
                  <a:pt x="51" y="91"/>
                  <a:pt x="51" y="91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90"/>
                  <a:pt x="47" y="93"/>
                  <a:pt x="46" y="95"/>
                </a:cubicBezTo>
                <a:cubicBezTo>
                  <a:pt x="44" y="99"/>
                  <a:pt x="42" y="98"/>
                  <a:pt x="42" y="98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49" y="106"/>
                  <a:pt x="49" y="106"/>
                  <a:pt x="49" y="106"/>
                </a:cubicBezTo>
                <a:cubicBezTo>
                  <a:pt x="55" y="110"/>
                  <a:pt x="55" y="110"/>
                  <a:pt x="55" y="110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59" y="116"/>
                  <a:pt x="64" y="119"/>
                  <a:pt x="69" y="119"/>
                </a:cubicBezTo>
                <a:cubicBezTo>
                  <a:pt x="74" y="119"/>
                  <a:pt x="84" y="121"/>
                  <a:pt x="84" y="121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83" y="127"/>
                  <a:pt x="78" y="129"/>
                  <a:pt x="76" y="129"/>
                </a:cubicBezTo>
                <a:cubicBezTo>
                  <a:pt x="74" y="129"/>
                  <a:pt x="70" y="124"/>
                  <a:pt x="70" y="124"/>
                </a:cubicBezTo>
                <a:cubicBezTo>
                  <a:pt x="70" y="124"/>
                  <a:pt x="67" y="129"/>
                  <a:pt x="64" y="131"/>
                </a:cubicBezTo>
                <a:cubicBezTo>
                  <a:pt x="62" y="132"/>
                  <a:pt x="60" y="135"/>
                  <a:pt x="60" y="135"/>
                </a:cubicBezTo>
                <a:cubicBezTo>
                  <a:pt x="64" y="139"/>
                  <a:pt x="64" y="139"/>
                  <a:pt x="64" y="139"/>
                </a:cubicBezTo>
                <a:cubicBezTo>
                  <a:pt x="64" y="139"/>
                  <a:pt x="61" y="140"/>
                  <a:pt x="58" y="142"/>
                </a:cubicBezTo>
                <a:cubicBezTo>
                  <a:pt x="56" y="145"/>
                  <a:pt x="54" y="148"/>
                  <a:pt x="54" y="148"/>
                </a:cubicBezTo>
                <a:cubicBezTo>
                  <a:pt x="50" y="147"/>
                  <a:pt x="50" y="147"/>
                  <a:pt x="50" y="147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35" y="155"/>
                  <a:pt x="35" y="155"/>
                  <a:pt x="35" y="155"/>
                </a:cubicBezTo>
                <a:cubicBezTo>
                  <a:pt x="47" y="155"/>
                  <a:pt x="47" y="155"/>
                  <a:pt x="47" y="155"/>
                </a:cubicBezTo>
                <a:cubicBezTo>
                  <a:pt x="49" y="153"/>
                  <a:pt x="49" y="153"/>
                  <a:pt x="49" y="153"/>
                </a:cubicBezTo>
                <a:cubicBezTo>
                  <a:pt x="49" y="153"/>
                  <a:pt x="53" y="159"/>
                  <a:pt x="60" y="157"/>
                </a:cubicBezTo>
                <a:cubicBezTo>
                  <a:pt x="67" y="156"/>
                  <a:pt x="71" y="152"/>
                  <a:pt x="71" y="152"/>
                </a:cubicBezTo>
                <a:cubicBezTo>
                  <a:pt x="73" y="151"/>
                  <a:pt x="73" y="151"/>
                  <a:pt x="73" y="151"/>
                </a:cubicBezTo>
                <a:cubicBezTo>
                  <a:pt x="73" y="157"/>
                  <a:pt x="73" y="157"/>
                  <a:pt x="73" y="157"/>
                </a:cubicBezTo>
                <a:cubicBezTo>
                  <a:pt x="79" y="158"/>
                  <a:pt x="79" y="158"/>
                  <a:pt x="79" y="158"/>
                </a:cubicBezTo>
                <a:cubicBezTo>
                  <a:pt x="82" y="161"/>
                  <a:pt x="82" y="161"/>
                  <a:pt x="82" y="161"/>
                </a:cubicBezTo>
                <a:cubicBezTo>
                  <a:pt x="75" y="159"/>
                  <a:pt x="75" y="159"/>
                  <a:pt x="75" y="159"/>
                </a:cubicBezTo>
                <a:cubicBezTo>
                  <a:pt x="67" y="159"/>
                  <a:pt x="67" y="159"/>
                  <a:pt x="67" y="159"/>
                </a:cubicBezTo>
                <a:cubicBezTo>
                  <a:pt x="55" y="161"/>
                  <a:pt x="55" y="161"/>
                  <a:pt x="55" y="161"/>
                </a:cubicBezTo>
                <a:cubicBezTo>
                  <a:pt x="46" y="157"/>
                  <a:pt x="46" y="157"/>
                  <a:pt x="46" y="157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34" y="164"/>
                  <a:pt x="34" y="164"/>
                  <a:pt x="34" y="164"/>
                </a:cubicBezTo>
                <a:cubicBezTo>
                  <a:pt x="31" y="173"/>
                  <a:pt x="31" y="173"/>
                  <a:pt x="31" y="173"/>
                </a:cubicBezTo>
                <a:cubicBezTo>
                  <a:pt x="35" y="175"/>
                  <a:pt x="35" y="175"/>
                  <a:pt x="35" y="175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69"/>
                  <a:pt x="26" y="169"/>
                  <a:pt x="26" y="169"/>
                </a:cubicBezTo>
                <a:cubicBezTo>
                  <a:pt x="21" y="172"/>
                  <a:pt x="21" y="172"/>
                  <a:pt x="21" y="172"/>
                </a:cubicBezTo>
                <a:cubicBezTo>
                  <a:pt x="19" y="171"/>
                  <a:pt x="19" y="171"/>
                  <a:pt x="19" y="171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69"/>
                  <a:pt x="14" y="169"/>
                  <a:pt x="9" y="171"/>
                </a:cubicBezTo>
                <a:cubicBezTo>
                  <a:pt x="5" y="173"/>
                  <a:pt x="0" y="175"/>
                  <a:pt x="4" y="178"/>
                </a:cubicBezTo>
                <a:cubicBezTo>
                  <a:pt x="9" y="179"/>
                  <a:pt x="17" y="181"/>
                  <a:pt x="19" y="181"/>
                </a:cubicBezTo>
                <a:cubicBezTo>
                  <a:pt x="21" y="181"/>
                  <a:pt x="30" y="180"/>
                  <a:pt x="29" y="182"/>
                </a:cubicBezTo>
                <a:cubicBezTo>
                  <a:pt x="28" y="184"/>
                  <a:pt x="22" y="188"/>
                  <a:pt x="16" y="188"/>
                </a:cubicBezTo>
                <a:cubicBezTo>
                  <a:pt x="10" y="188"/>
                  <a:pt x="10" y="190"/>
                  <a:pt x="9" y="192"/>
                </a:cubicBezTo>
                <a:cubicBezTo>
                  <a:pt x="7" y="193"/>
                  <a:pt x="2" y="193"/>
                  <a:pt x="2" y="193"/>
                </a:cubicBezTo>
                <a:cubicBezTo>
                  <a:pt x="2" y="199"/>
                  <a:pt x="2" y="199"/>
                  <a:pt x="2" y="199"/>
                </a:cubicBezTo>
                <a:cubicBezTo>
                  <a:pt x="2" y="199"/>
                  <a:pt x="8" y="196"/>
                  <a:pt x="8" y="198"/>
                </a:cubicBezTo>
                <a:cubicBezTo>
                  <a:pt x="8" y="200"/>
                  <a:pt x="10" y="204"/>
                  <a:pt x="10" y="204"/>
                </a:cubicBezTo>
                <a:cubicBezTo>
                  <a:pt x="30" y="202"/>
                  <a:pt x="30" y="202"/>
                  <a:pt x="30" y="202"/>
                </a:cubicBezTo>
                <a:cubicBezTo>
                  <a:pt x="16" y="206"/>
                  <a:pt x="16" y="206"/>
                  <a:pt x="16" y="206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9" y="210"/>
                  <a:pt x="9" y="210"/>
                  <a:pt x="9" y="210"/>
                </a:cubicBezTo>
                <a:cubicBezTo>
                  <a:pt x="7" y="214"/>
                  <a:pt x="7" y="214"/>
                  <a:pt x="7" y="214"/>
                </a:cubicBezTo>
                <a:cubicBezTo>
                  <a:pt x="22" y="212"/>
                  <a:pt x="22" y="212"/>
                  <a:pt x="22" y="212"/>
                </a:cubicBezTo>
                <a:cubicBezTo>
                  <a:pt x="26" y="213"/>
                  <a:pt x="26" y="213"/>
                  <a:pt x="26" y="213"/>
                </a:cubicBezTo>
                <a:cubicBezTo>
                  <a:pt x="33" y="211"/>
                  <a:pt x="33" y="211"/>
                  <a:pt x="33" y="211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5" y="214"/>
                  <a:pt x="29" y="215"/>
                  <a:pt x="26" y="216"/>
                </a:cubicBezTo>
                <a:cubicBezTo>
                  <a:pt x="23" y="216"/>
                  <a:pt x="18" y="220"/>
                  <a:pt x="18" y="220"/>
                </a:cubicBezTo>
                <a:cubicBezTo>
                  <a:pt x="28" y="219"/>
                  <a:pt x="28" y="219"/>
                  <a:pt x="28" y="219"/>
                </a:cubicBezTo>
                <a:cubicBezTo>
                  <a:pt x="28" y="219"/>
                  <a:pt x="23" y="224"/>
                  <a:pt x="22" y="224"/>
                </a:cubicBezTo>
                <a:cubicBezTo>
                  <a:pt x="20" y="224"/>
                  <a:pt x="16" y="225"/>
                  <a:pt x="16" y="225"/>
                </a:cubicBezTo>
                <a:cubicBezTo>
                  <a:pt x="18" y="226"/>
                  <a:pt x="18" y="226"/>
                  <a:pt x="18" y="226"/>
                </a:cubicBezTo>
                <a:cubicBezTo>
                  <a:pt x="34" y="225"/>
                  <a:pt x="34" y="225"/>
                  <a:pt x="34" y="225"/>
                </a:cubicBezTo>
                <a:cubicBezTo>
                  <a:pt x="37" y="226"/>
                  <a:pt x="37" y="226"/>
                  <a:pt x="37" y="226"/>
                </a:cubicBezTo>
                <a:cubicBezTo>
                  <a:pt x="35" y="230"/>
                  <a:pt x="35" y="230"/>
                  <a:pt x="35" y="230"/>
                </a:cubicBezTo>
                <a:cubicBezTo>
                  <a:pt x="35" y="230"/>
                  <a:pt x="40" y="232"/>
                  <a:pt x="42" y="231"/>
                </a:cubicBezTo>
                <a:cubicBezTo>
                  <a:pt x="44" y="229"/>
                  <a:pt x="46" y="228"/>
                  <a:pt x="46" y="228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61" y="230"/>
                  <a:pt x="61" y="230"/>
                  <a:pt x="61" y="230"/>
                </a:cubicBezTo>
                <a:cubicBezTo>
                  <a:pt x="66" y="227"/>
                  <a:pt x="66" y="227"/>
                  <a:pt x="66" y="227"/>
                </a:cubicBezTo>
                <a:cubicBezTo>
                  <a:pt x="69" y="228"/>
                  <a:pt x="69" y="228"/>
                  <a:pt x="69" y="228"/>
                </a:cubicBezTo>
                <a:cubicBezTo>
                  <a:pt x="69" y="228"/>
                  <a:pt x="83" y="228"/>
                  <a:pt x="82" y="222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213"/>
                  <a:pt x="85" y="212"/>
                  <a:pt x="87" y="215"/>
                </a:cubicBezTo>
                <a:cubicBezTo>
                  <a:pt x="90" y="219"/>
                  <a:pt x="85" y="218"/>
                  <a:pt x="85" y="220"/>
                </a:cubicBezTo>
                <a:cubicBezTo>
                  <a:pt x="85" y="222"/>
                  <a:pt x="87" y="224"/>
                  <a:pt x="91" y="222"/>
                </a:cubicBezTo>
                <a:cubicBezTo>
                  <a:pt x="96" y="222"/>
                  <a:pt x="103" y="218"/>
                  <a:pt x="103" y="218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214"/>
                  <a:pt x="109" y="220"/>
                  <a:pt x="112" y="218"/>
                </a:cubicBezTo>
                <a:cubicBezTo>
                  <a:pt x="117" y="216"/>
                  <a:pt x="116" y="210"/>
                  <a:pt x="116" y="210"/>
                </a:cubicBezTo>
                <a:cubicBezTo>
                  <a:pt x="119" y="211"/>
                  <a:pt x="119" y="211"/>
                  <a:pt x="119" y="211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139" y="212"/>
                  <a:pt x="139" y="212"/>
                  <a:pt x="139" y="212"/>
                </a:cubicBezTo>
                <a:cubicBezTo>
                  <a:pt x="141" y="204"/>
                  <a:pt x="141" y="204"/>
                  <a:pt x="141" y="204"/>
                </a:cubicBezTo>
                <a:cubicBezTo>
                  <a:pt x="144" y="206"/>
                  <a:pt x="144" y="206"/>
                  <a:pt x="144" y="206"/>
                </a:cubicBezTo>
                <a:cubicBezTo>
                  <a:pt x="143" y="213"/>
                  <a:pt x="143" y="213"/>
                  <a:pt x="143" y="213"/>
                </a:cubicBezTo>
                <a:cubicBezTo>
                  <a:pt x="148" y="212"/>
                  <a:pt x="148" y="212"/>
                  <a:pt x="148" y="212"/>
                </a:cubicBezTo>
                <a:cubicBezTo>
                  <a:pt x="150" y="206"/>
                  <a:pt x="150" y="206"/>
                  <a:pt x="150" y="206"/>
                </a:cubicBezTo>
                <a:cubicBezTo>
                  <a:pt x="150" y="210"/>
                  <a:pt x="150" y="210"/>
                  <a:pt x="150" y="210"/>
                </a:cubicBezTo>
                <a:cubicBezTo>
                  <a:pt x="150" y="210"/>
                  <a:pt x="153" y="214"/>
                  <a:pt x="157" y="214"/>
                </a:cubicBezTo>
                <a:cubicBezTo>
                  <a:pt x="161" y="214"/>
                  <a:pt x="169" y="213"/>
                  <a:pt x="169" y="213"/>
                </a:cubicBezTo>
                <a:cubicBezTo>
                  <a:pt x="168" y="208"/>
                  <a:pt x="168" y="208"/>
                  <a:pt x="168" y="208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4" y="201"/>
                  <a:pt x="164" y="201"/>
                  <a:pt x="164" y="201"/>
                </a:cubicBezTo>
                <a:cubicBezTo>
                  <a:pt x="169" y="203"/>
                  <a:pt x="169" y="203"/>
                  <a:pt x="169" y="203"/>
                </a:cubicBezTo>
                <a:cubicBezTo>
                  <a:pt x="169" y="201"/>
                  <a:pt x="169" y="201"/>
                  <a:pt x="169" y="201"/>
                </a:cubicBezTo>
                <a:cubicBezTo>
                  <a:pt x="178" y="193"/>
                  <a:pt x="178" y="193"/>
                  <a:pt x="178" y="193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78" y="187"/>
                  <a:pt x="182" y="178"/>
                  <a:pt x="184" y="177"/>
                </a:cubicBezTo>
                <a:cubicBezTo>
                  <a:pt x="187" y="175"/>
                  <a:pt x="192" y="170"/>
                  <a:pt x="193" y="161"/>
                </a:cubicBezTo>
                <a:cubicBezTo>
                  <a:pt x="193" y="149"/>
                  <a:pt x="193" y="149"/>
                  <a:pt x="193" y="149"/>
                </a:cubicBezTo>
                <a:cubicBezTo>
                  <a:pt x="193" y="149"/>
                  <a:pt x="186" y="145"/>
                  <a:pt x="188" y="142"/>
                </a:cubicBezTo>
                <a:cubicBezTo>
                  <a:pt x="191" y="140"/>
                  <a:pt x="194" y="141"/>
                  <a:pt x="194" y="141"/>
                </a:cubicBezTo>
                <a:cubicBezTo>
                  <a:pt x="194" y="141"/>
                  <a:pt x="194" y="137"/>
                  <a:pt x="195" y="135"/>
                </a:cubicBezTo>
                <a:cubicBezTo>
                  <a:pt x="197" y="134"/>
                  <a:pt x="200" y="132"/>
                  <a:pt x="199" y="130"/>
                </a:cubicBezTo>
                <a:cubicBezTo>
                  <a:pt x="197" y="127"/>
                  <a:pt x="194" y="119"/>
                  <a:pt x="194" y="119"/>
                </a:cubicBezTo>
                <a:cubicBezTo>
                  <a:pt x="194" y="119"/>
                  <a:pt x="197" y="117"/>
                  <a:pt x="197" y="112"/>
                </a:cubicBezTo>
                <a:cubicBezTo>
                  <a:pt x="197" y="107"/>
                  <a:pt x="190" y="104"/>
                  <a:pt x="193" y="102"/>
                </a:cubicBezTo>
                <a:cubicBezTo>
                  <a:pt x="197" y="99"/>
                  <a:pt x="203" y="103"/>
                  <a:pt x="204" y="102"/>
                </a:cubicBezTo>
                <a:cubicBezTo>
                  <a:pt x="204" y="101"/>
                  <a:pt x="201" y="95"/>
                  <a:pt x="201" y="95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0" name="Freeform 142" descr="© INSCALE GmbH, 18.06.2010"/>
          <p:cNvSpPr>
            <a:spLocks noEditPoints="1"/>
          </p:cNvSpPr>
          <p:nvPr/>
        </p:nvSpPr>
        <p:spPr bwMode="auto">
          <a:xfrm>
            <a:off x="1453130" y="4325390"/>
            <a:ext cx="1415701" cy="1470331"/>
          </a:xfrm>
          <a:custGeom>
            <a:avLst/>
            <a:gdLst/>
            <a:ahLst/>
            <a:cxnLst>
              <a:cxn ang="0">
                <a:pos x="540" y="142"/>
              </a:cxn>
              <a:cxn ang="0">
                <a:pos x="511" y="136"/>
              </a:cxn>
              <a:cxn ang="0">
                <a:pos x="481" y="122"/>
              </a:cxn>
              <a:cxn ang="0">
                <a:pos x="450" y="105"/>
              </a:cxn>
              <a:cxn ang="0">
                <a:pos x="432" y="71"/>
              </a:cxn>
              <a:cxn ang="0">
                <a:pos x="405" y="74"/>
              </a:cxn>
              <a:cxn ang="0">
                <a:pos x="378" y="42"/>
              </a:cxn>
              <a:cxn ang="0">
                <a:pos x="355" y="28"/>
              </a:cxn>
              <a:cxn ang="0">
                <a:pos x="345" y="8"/>
              </a:cxn>
              <a:cxn ang="0">
                <a:pos x="295" y="48"/>
              </a:cxn>
              <a:cxn ang="0">
                <a:pos x="236" y="78"/>
              </a:cxn>
              <a:cxn ang="0">
                <a:pos x="211" y="105"/>
              </a:cxn>
              <a:cxn ang="0">
                <a:pos x="167" y="79"/>
              </a:cxn>
              <a:cxn ang="0">
                <a:pos x="144" y="74"/>
              </a:cxn>
              <a:cxn ang="0">
                <a:pos x="149" y="114"/>
              </a:cxn>
              <a:cxn ang="0">
                <a:pos x="130" y="130"/>
              </a:cxn>
              <a:cxn ang="0">
                <a:pos x="112" y="127"/>
              </a:cxn>
              <a:cxn ang="0">
                <a:pos x="50" y="114"/>
              </a:cxn>
              <a:cxn ang="0">
                <a:pos x="4" y="130"/>
              </a:cxn>
              <a:cxn ang="0">
                <a:pos x="8" y="138"/>
              </a:cxn>
              <a:cxn ang="0">
                <a:pos x="1" y="153"/>
              </a:cxn>
              <a:cxn ang="0">
                <a:pos x="35" y="169"/>
              </a:cxn>
              <a:cxn ang="0">
                <a:pos x="66" y="181"/>
              </a:cxn>
              <a:cxn ang="0">
                <a:pos x="73" y="194"/>
              </a:cxn>
              <a:cxn ang="0">
                <a:pos x="97" y="220"/>
              </a:cxn>
              <a:cxn ang="0">
                <a:pos x="97" y="226"/>
              </a:cxn>
              <a:cxn ang="0">
                <a:pos x="109" y="273"/>
              </a:cxn>
              <a:cxn ang="0">
                <a:pos x="138" y="306"/>
              </a:cxn>
              <a:cxn ang="0">
                <a:pos x="151" y="375"/>
              </a:cxn>
              <a:cxn ang="0">
                <a:pos x="129" y="338"/>
              </a:cxn>
              <a:cxn ang="0">
                <a:pos x="113" y="406"/>
              </a:cxn>
              <a:cxn ang="0">
                <a:pos x="83" y="479"/>
              </a:cxn>
              <a:cxn ang="0">
                <a:pos x="94" y="501"/>
              </a:cxn>
              <a:cxn ang="0">
                <a:pos x="125" y="515"/>
              </a:cxn>
              <a:cxn ang="0">
                <a:pos x="167" y="530"/>
              </a:cxn>
              <a:cxn ang="0">
                <a:pos x="207" y="532"/>
              </a:cxn>
              <a:cxn ang="0">
                <a:pos x="237" y="545"/>
              </a:cxn>
              <a:cxn ang="0">
                <a:pos x="254" y="567"/>
              </a:cxn>
              <a:cxn ang="0">
                <a:pos x="309" y="567"/>
              </a:cxn>
              <a:cxn ang="0">
                <a:pos x="307" y="530"/>
              </a:cxn>
              <a:cxn ang="0">
                <a:pos x="332" y="506"/>
              </a:cxn>
              <a:cxn ang="0">
                <a:pos x="355" y="498"/>
              </a:cxn>
              <a:cxn ang="0">
                <a:pos x="406" y="517"/>
              </a:cxn>
              <a:cxn ang="0">
                <a:pos x="448" y="534"/>
              </a:cxn>
              <a:cxn ang="0">
                <a:pos x="469" y="533"/>
              </a:cxn>
              <a:cxn ang="0">
                <a:pos x="497" y="509"/>
              </a:cxn>
              <a:cxn ang="0">
                <a:pos x="528" y="496"/>
              </a:cxn>
              <a:cxn ang="0">
                <a:pos x="502" y="437"/>
              </a:cxn>
              <a:cxn ang="0">
                <a:pos x="494" y="403"/>
              </a:cxn>
              <a:cxn ang="0">
                <a:pos x="499" y="362"/>
              </a:cxn>
              <a:cxn ang="0">
                <a:pos x="502" y="325"/>
              </a:cxn>
              <a:cxn ang="0">
                <a:pos x="464" y="336"/>
              </a:cxn>
              <a:cxn ang="0">
                <a:pos x="488" y="284"/>
              </a:cxn>
              <a:cxn ang="0">
                <a:pos x="536" y="252"/>
              </a:cxn>
              <a:cxn ang="0">
                <a:pos x="557" y="179"/>
              </a:cxn>
              <a:cxn ang="0">
                <a:pos x="619" y="558"/>
              </a:cxn>
              <a:cxn ang="0">
                <a:pos x="583" y="572"/>
              </a:cxn>
              <a:cxn ang="0">
                <a:pos x="573" y="596"/>
              </a:cxn>
              <a:cxn ang="0">
                <a:pos x="577" y="627"/>
              </a:cxn>
              <a:cxn ang="0">
                <a:pos x="597" y="646"/>
              </a:cxn>
              <a:cxn ang="0">
                <a:pos x="621" y="571"/>
              </a:cxn>
              <a:cxn ang="0">
                <a:pos x="126" y="100"/>
              </a:cxn>
              <a:cxn ang="0">
                <a:pos x="113" y="75"/>
              </a:cxn>
            </a:cxnLst>
            <a:rect l="0" t="0" r="r" b="b"/>
            <a:pathLst>
              <a:path w="626" h="652">
                <a:moveTo>
                  <a:pt x="575" y="156"/>
                </a:moveTo>
                <a:cubicBezTo>
                  <a:pt x="572" y="155"/>
                  <a:pt x="563" y="148"/>
                  <a:pt x="560" y="151"/>
                </a:cubicBezTo>
                <a:cubicBezTo>
                  <a:pt x="559" y="153"/>
                  <a:pt x="549" y="148"/>
                  <a:pt x="547" y="147"/>
                </a:cubicBezTo>
                <a:cubicBezTo>
                  <a:pt x="546" y="147"/>
                  <a:pt x="542" y="142"/>
                  <a:pt x="544" y="142"/>
                </a:cubicBezTo>
                <a:cubicBezTo>
                  <a:pt x="543" y="142"/>
                  <a:pt x="542" y="141"/>
                  <a:pt x="541" y="141"/>
                </a:cubicBezTo>
                <a:cubicBezTo>
                  <a:pt x="538" y="141"/>
                  <a:pt x="540" y="142"/>
                  <a:pt x="540" y="142"/>
                </a:cubicBezTo>
                <a:cubicBezTo>
                  <a:pt x="537" y="143"/>
                  <a:pt x="537" y="144"/>
                  <a:pt x="536" y="144"/>
                </a:cubicBezTo>
                <a:cubicBezTo>
                  <a:pt x="534" y="144"/>
                  <a:pt x="528" y="141"/>
                  <a:pt x="528" y="141"/>
                </a:cubicBezTo>
                <a:cubicBezTo>
                  <a:pt x="526" y="141"/>
                  <a:pt x="525" y="147"/>
                  <a:pt x="524" y="140"/>
                </a:cubicBezTo>
                <a:cubicBezTo>
                  <a:pt x="524" y="138"/>
                  <a:pt x="519" y="137"/>
                  <a:pt x="516" y="137"/>
                </a:cubicBezTo>
                <a:cubicBezTo>
                  <a:pt x="518" y="140"/>
                  <a:pt x="516" y="140"/>
                  <a:pt x="513" y="140"/>
                </a:cubicBezTo>
                <a:cubicBezTo>
                  <a:pt x="510" y="139"/>
                  <a:pt x="512" y="138"/>
                  <a:pt x="511" y="136"/>
                </a:cubicBezTo>
                <a:cubicBezTo>
                  <a:pt x="511" y="137"/>
                  <a:pt x="505" y="126"/>
                  <a:pt x="504" y="127"/>
                </a:cubicBezTo>
                <a:cubicBezTo>
                  <a:pt x="506" y="126"/>
                  <a:pt x="506" y="123"/>
                  <a:pt x="505" y="122"/>
                </a:cubicBezTo>
                <a:cubicBezTo>
                  <a:pt x="503" y="120"/>
                  <a:pt x="500" y="120"/>
                  <a:pt x="498" y="119"/>
                </a:cubicBezTo>
                <a:cubicBezTo>
                  <a:pt x="496" y="120"/>
                  <a:pt x="495" y="120"/>
                  <a:pt x="494" y="120"/>
                </a:cubicBezTo>
                <a:cubicBezTo>
                  <a:pt x="492" y="120"/>
                  <a:pt x="492" y="118"/>
                  <a:pt x="489" y="118"/>
                </a:cubicBezTo>
                <a:cubicBezTo>
                  <a:pt x="486" y="117"/>
                  <a:pt x="488" y="122"/>
                  <a:pt x="481" y="122"/>
                </a:cubicBezTo>
                <a:cubicBezTo>
                  <a:pt x="476" y="123"/>
                  <a:pt x="476" y="117"/>
                  <a:pt x="476" y="117"/>
                </a:cubicBezTo>
                <a:cubicBezTo>
                  <a:pt x="471" y="115"/>
                  <a:pt x="471" y="115"/>
                  <a:pt x="471" y="115"/>
                </a:cubicBezTo>
                <a:cubicBezTo>
                  <a:pt x="472" y="115"/>
                  <a:pt x="472" y="115"/>
                  <a:pt x="472" y="115"/>
                </a:cubicBezTo>
                <a:cubicBezTo>
                  <a:pt x="457" y="116"/>
                  <a:pt x="457" y="116"/>
                  <a:pt x="457" y="116"/>
                </a:cubicBezTo>
                <a:cubicBezTo>
                  <a:pt x="450" y="107"/>
                  <a:pt x="450" y="107"/>
                  <a:pt x="450" y="107"/>
                </a:cubicBezTo>
                <a:cubicBezTo>
                  <a:pt x="450" y="105"/>
                  <a:pt x="450" y="105"/>
                  <a:pt x="450" y="105"/>
                </a:cubicBezTo>
                <a:cubicBezTo>
                  <a:pt x="438" y="95"/>
                  <a:pt x="438" y="95"/>
                  <a:pt x="438" y="95"/>
                </a:cubicBezTo>
                <a:cubicBezTo>
                  <a:pt x="431" y="95"/>
                  <a:pt x="431" y="95"/>
                  <a:pt x="431" y="95"/>
                </a:cubicBezTo>
                <a:cubicBezTo>
                  <a:pt x="429" y="93"/>
                  <a:pt x="429" y="93"/>
                  <a:pt x="429" y="93"/>
                </a:cubicBezTo>
                <a:cubicBezTo>
                  <a:pt x="429" y="93"/>
                  <a:pt x="432" y="88"/>
                  <a:pt x="431" y="86"/>
                </a:cubicBezTo>
                <a:cubicBezTo>
                  <a:pt x="431" y="83"/>
                  <a:pt x="429" y="83"/>
                  <a:pt x="429" y="83"/>
                </a:cubicBezTo>
                <a:cubicBezTo>
                  <a:pt x="429" y="83"/>
                  <a:pt x="436" y="74"/>
                  <a:pt x="432" y="71"/>
                </a:cubicBezTo>
                <a:cubicBezTo>
                  <a:pt x="429" y="68"/>
                  <a:pt x="423" y="81"/>
                  <a:pt x="423" y="81"/>
                </a:cubicBezTo>
                <a:cubicBezTo>
                  <a:pt x="420" y="83"/>
                  <a:pt x="420" y="83"/>
                  <a:pt x="420" y="83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3" y="83"/>
                  <a:pt x="413" y="83"/>
                  <a:pt x="413" y="83"/>
                </a:cubicBezTo>
                <a:cubicBezTo>
                  <a:pt x="413" y="83"/>
                  <a:pt x="408" y="85"/>
                  <a:pt x="403" y="83"/>
                </a:cubicBezTo>
                <a:cubicBezTo>
                  <a:pt x="396" y="80"/>
                  <a:pt x="405" y="74"/>
                  <a:pt x="405" y="74"/>
                </a:cubicBezTo>
                <a:cubicBezTo>
                  <a:pt x="401" y="70"/>
                  <a:pt x="401" y="70"/>
                  <a:pt x="401" y="70"/>
                </a:cubicBezTo>
                <a:cubicBezTo>
                  <a:pt x="401" y="70"/>
                  <a:pt x="404" y="67"/>
                  <a:pt x="404" y="61"/>
                </a:cubicBezTo>
                <a:cubicBezTo>
                  <a:pt x="404" y="57"/>
                  <a:pt x="396" y="56"/>
                  <a:pt x="392" y="55"/>
                </a:cubicBezTo>
                <a:cubicBezTo>
                  <a:pt x="387" y="54"/>
                  <a:pt x="387" y="59"/>
                  <a:pt x="383" y="59"/>
                </a:cubicBezTo>
                <a:cubicBezTo>
                  <a:pt x="381" y="60"/>
                  <a:pt x="384" y="47"/>
                  <a:pt x="384" y="47"/>
                </a:cubicBezTo>
                <a:cubicBezTo>
                  <a:pt x="378" y="42"/>
                  <a:pt x="378" y="42"/>
                  <a:pt x="378" y="42"/>
                </a:cubicBezTo>
                <a:cubicBezTo>
                  <a:pt x="371" y="45"/>
                  <a:pt x="371" y="45"/>
                  <a:pt x="371" y="45"/>
                </a:cubicBezTo>
                <a:cubicBezTo>
                  <a:pt x="368" y="42"/>
                  <a:pt x="368" y="42"/>
                  <a:pt x="368" y="42"/>
                </a:cubicBezTo>
                <a:cubicBezTo>
                  <a:pt x="368" y="31"/>
                  <a:pt x="368" y="31"/>
                  <a:pt x="368" y="31"/>
                </a:cubicBezTo>
                <a:cubicBezTo>
                  <a:pt x="365" y="24"/>
                  <a:pt x="365" y="24"/>
                  <a:pt x="365" y="24"/>
                </a:cubicBezTo>
                <a:cubicBezTo>
                  <a:pt x="358" y="24"/>
                  <a:pt x="358" y="24"/>
                  <a:pt x="358" y="24"/>
                </a:cubicBezTo>
                <a:cubicBezTo>
                  <a:pt x="356" y="24"/>
                  <a:pt x="355" y="28"/>
                  <a:pt x="355" y="28"/>
                </a:cubicBezTo>
                <a:cubicBezTo>
                  <a:pt x="351" y="27"/>
                  <a:pt x="351" y="27"/>
                  <a:pt x="351" y="27"/>
                </a:cubicBezTo>
                <a:cubicBezTo>
                  <a:pt x="351" y="27"/>
                  <a:pt x="349" y="21"/>
                  <a:pt x="346" y="20"/>
                </a:cubicBezTo>
                <a:cubicBezTo>
                  <a:pt x="344" y="18"/>
                  <a:pt x="343" y="20"/>
                  <a:pt x="343" y="20"/>
                </a:cubicBezTo>
                <a:cubicBezTo>
                  <a:pt x="344" y="13"/>
                  <a:pt x="344" y="13"/>
                  <a:pt x="344" y="13"/>
                </a:cubicBezTo>
                <a:cubicBezTo>
                  <a:pt x="345" y="12"/>
                  <a:pt x="345" y="12"/>
                  <a:pt x="345" y="12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"/>
                  <a:pt x="344" y="1"/>
                  <a:pt x="344" y="1"/>
                </a:cubicBezTo>
                <a:cubicBezTo>
                  <a:pt x="334" y="0"/>
                  <a:pt x="334" y="0"/>
                  <a:pt x="334" y="0"/>
                </a:cubicBezTo>
                <a:cubicBezTo>
                  <a:pt x="334" y="0"/>
                  <a:pt x="328" y="5"/>
                  <a:pt x="324" y="5"/>
                </a:cubicBezTo>
                <a:cubicBezTo>
                  <a:pt x="318" y="5"/>
                  <a:pt x="306" y="0"/>
                  <a:pt x="302" y="12"/>
                </a:cubicBezTo>
                <a:cubicBezTo>
                  <a:pt x="298" y="24"/>
                  <a:pt x="295" y="48"/>
                  <a:pt x="295" y="48"/>
                </a:cubicBezTo>
                <a:cubicBezTo>
                  <a:pt x="300" y="54"/>
                  <a:pt x="300" y="54"/>
                  <a:pt x="300" y="54"/>
                </a:cubicBezTo>
                <a:cubicBezTo>
                  <a:pt x="300" y="56"/>
                  <a:pt x="300" y="56"/>
                  <a:pt x="300" y="56"/>
                </a:cubicBezTo>
                <a:cubicBezTo>
                  <a:pt x="294" y="53"/>
                  <a:pt x="294" y="53"/>
                  <a:pt x="294" y="53"/>
                </a:cubicBezTo>
                <a:cubicBezTo>
                  <a:pt x="294" y="53"/>
                  <a:pt x="290" y="65"/>
                  <a:pt x="277" y="69"/>
                </a:cubicBezTo>
                <a:cubicBezTo>
                  <a:pt x="264" y="72"/>
                  <a:pt x="252" y="70"/>
                  <a:pt x="252" y="70"/>
                </a:cubicBezTo>
                <a:cubicBezTo>
                  <a:pt x="252" y="70"/>
                  <a:pt x="238" y="78"/>
                  <a:pt x="236" y="78"/>
                </a:cubicBezTo>
                <a:cubicBezTo>
                  <a:pt x="231" y="78"/>
                  <a:pt x="231" y="78"/>
                  <a:pt x="231" y="78"/>
                </a:cubicBezTo>
                <a:cubicBezTo>
                  <a:pt x="231" y="78"/>
                  <a:pt x="221" y="87"/>
                  <a:pt x="225" y="91"/>
                </a:cubicBezTo>
                <a:cubicBezTo>
                  <a:pt x="229" y="95"/>
                  <a:pt x="237" y="97"/>
                  <a:pt x="237" y="97"/>
                </a:cubicBezTo>
                <a:cubicBezTo>
                  <a:pt x="235" y="99"/>
                  <a:pt x="235" y="99"/>
                  <a:pt x="235" y="99"/>
                </a:cubicBezTo>
                <a:cubicBezTo>
                  <a:pt x="231" y="97"/>
                  <a:pt x="231" y="97"/>
                  <a:pt x="231" y="97"/>
                </a:cubicBezTo>
                <a:cubicBezTo>
                  <a:pt x="211" y="105"/>
                  <a:pt x="211" y="105"/>
                  <a:pt x="211" y="105"/>
                </a:cubicBezTo>
                <a:cubicBezTo>
                  <a:pt x="199" y="99"/>
                  <a:pt x="199" y="99"/>
                  <a:pt x="199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5" y="100"/>
                  <a:pt x="185" y="94"/>
                  <a:pt x="180" y="93"/>
                </a:cubicBezTo>
                <a:cubicBezTo>
                  <a:pt x="175" y="92"/>
                  <a:pt x="170" y="94"/>
                  <a:pt x="170" y="94"/>
                </a:cubicBezTo>
                <a:cubicBezTo>
                  <a:pt x="170" y="94"/>
                  <a:pt x="169" y="92"/>
                  <a:pt x="168" y="88"/>
                </a:cubicBezTo>
                <a:cubicBezTo>
                  <a:pt x="166" y="84"/>
                  <a:pt x="163" y="80"/>
                  <a:pt x="167" y="79"/>
                </a:cubicBezTo>
                <a:cubicBezTo>
                  <a:pt x="172" y="78"/>
                  <a:pt x="170" y="76"/>
                  <a:pt x="170" y="76"/>
                </a:cubicBezTo>
                <a:cubicBezTo>
                  <a:pt x="170" y="76"/>
                  <a:pt x="168" y="67"/>
                  <a:pt x="163" y="69"/>
                </a:cubicBezTo>
                <a:cubicBezTo>
                  <a:pt x="156" y="71"/>
                  <a:pt x="153" y="72"/>
                  <a:pt x="149" y="70"/>
                </a:cubicBezTo>
                <a:cubicBezTo>
                  <a:pt x="145" y="68"/>
                  <a:pt x="143" y="63"/>
                  <a:pt x="143" y="63"/>
                </a:cubicBezTo>
                <a:cubicBezTo>
                  <a:pt x="143" y="63"/>
                  <a:pt x="142" y="65"/>
                  <a:pt x="141" y="67"/>
                </a:cubicBezTo>
                <a:cubicBezTo>
                  <a:pt x="139" y="67"/>
                  <a:pt x="145" y="73"/>
                  <a:pt x="144" y="74"/>
                </a:cubicBezTo>
                <a:cubicBezTo>
                  <a:pt x="143" y="75"/>
                  <a:pt x="141" y="78"/>
                  <a:pt x="141" y="78"/>
                </a:cubicBezTo>
                <a:cubicBezTo>
                  <a:pt x="141" y="78"/>
                  <a:pt x="144" y="88"/>
                  <a:pt x="146" y="90"/>
                </a:cubicBezTo>
                <a:cubicBezTo>
                  <a:pt x="148" y="92"/>
                  <a:pt x="148" y="97"/>
                  <a:pt x="148" y="97"/>
                </a:cubicBezTo>
                <a:cubicBezTo>
                  <a:pt x="148" y="97"/>
                  <a:pt x="151" y="97"/>
                  <a:pt x="151" y="100"/>
                </a:cubicBezTo>
                <a:cubicBezTo>
                  <a:pt x="151" y="102"/>
                  <a:pt x="146" y="106"/>
                  <a:pt x="146" y="106"/>
                </a:cubicBezTo>
                <a:cubicBezTo>
                  <a:pt x="146" y="106"/>
                  <a:pt x="149" y="111"/>
                  <a:pt x="149" y="114"/>
                </a:cubicBezTo>
                <a:cubicBezTo>
                  <a:pt x="149" y="116"/>
                  <a:pt x="144" y="122"/>
                  <a:pt x="146" y="126"/>
                </a:cubicBezTo>
                <a:cubicBezTo>
                  <a:pt x="148" y="131"/>
                  <a:pt x="153" y="136"/>
                  <a:pt x="153" y="136"/>
                </a:cubicBezTo>
                <a:cubicBezTo>
                  <a:pt x="153" y="136"/>
                  <a:pt x="151" y="138"/>
                  <a:pt x="150" y="138"/>
                </a:cubicBezTo>
                <a:cubicBezTo>
                  <a:pt x="148" y="138"/>
                  <a:pt x="146" y="136"/>
                  <a:pt x="142" y="136"/>
                </a:cubicBezTo>
                <a:cubicBezTo>
                  <a:pt x="137" y="137"/>
                  <a:pt x="132" y="139"/>
                  <a:pt x="134" y="135"/>
                </a:cubicBezTo>
                <a:cubicBezTo>
                  <a:pt x="135" y="132"/>
                  <a:pt x="134" y="130"/>
                  <a:pt x="130" y="130"/>
                </a:cubicBezTo>
                <a:cubicBezTo>
                  <a:pt x="127" y="130"/>
                  <a:pt x="127" y="133"/>
                  <a:pt x="127" y="133"/>
                </a:cubicBezTo>
                <a:cubicBezTo>
                  <a:pt x="128" y="139"/>
                  <a:pt x="128" y="139"/>
                  <a:pt x="128" y="139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3" y="133"/>
                  <a:pt x="123" y="133"/>
                  <a:pt x="123" y="133"/>
                </a:cubicBezTo>
                <a:cubicBezTo>
                  <a:pt x="123" y="133"/>
                  <a:pt x="118" y="138"/>
                  <a:pt x="116" y="135"/>
                </a:cubicBezTo>
                <a:cubicBezTo>
                  <a:pt x="115" y="132"/>
                  <a:pt x="115" y="127"/>
                  <a:pt x="112" y="127"/>
                </a:cubicBezTo>
                <a:cubicBezTo>
                  <a:pt x="109" y="128"/>
                  <a:pt x="96" y="136"/>
                  <a:pt x="96" y="136"/>
                </a:cubicBezTo>
                <a:cubicBezTo>
                  <a:pt x="96" y="136"/>
                  <a:pt x="90" y="122"/>
                  <a:pt x="88" y="120"/>
                </a:cubicBezTo>
                <a:cubicBezTo>
                  <a:pt x="86" y="117"/>
                  <a:pt x="81" y="109"/>
                  <a:pt x="81" y="109"/>
                </a:cubicBezTo>
                <a:cubicBezTo>
                  <a:pt x="63" y="108"/>
                  <a:pt x="63" y="108"/>
                  <a:pt x="63" y="108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0" y="114"/>
                  <a:pt x="50" y="117"/>
                  <a:pt x="49" y="117"/>
                </a:cubicBezTo>
                <a:cubicBezTo>
                  <a:pt x="47" y="117"/>
                  <a:pt x="40" y="116"/>
                  <a:pt x="40" y="116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111"/>
                  <a:pt x="32" y="110"/>
                  <a:pt x="21" y="114"/>
                </a:cubicBezTo>
                <a:cubicBezTo>
                  <a:pt x="10" y="116"/>
                  <a:pt x="5" y="120"/>
                  <a:pt x="5" y="120"/>
                </a:cubicBezTo>
                <a:cubicBezTo>
                  <a:pt x="5" y="120"/>
                  <a:pt x="3" y="128"/>
                  <a:pt x="4" y="130"/>
                </a:cubicBezTo>
                <a:cubicBezTo>
                  <a:pt x="5" y="132"/>
                  <a:pt x="17" y="130"/>
                  <a:pt x="17" y="130"/>
                </a:cubicBezTo>
                <a:cubicBezTo>
                  <a:pt x="19" y="134"/>
                  <a:pt x="19" y="134"/>
                  <a:pt x="19" y="134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25" y="140"/>
                  <a:pt x="25" y="140"/>
                  <a:pt x="25" y="140"/>
                </a:cubicBezTo>
                <a:cubicBezTo>
                  <a:pt x="11" y="135"/>
                  <a:pt x="11" y="135"/>
                  <a:pt x="11" y="135"/>
                </a:cubicBezTo>
                <a:cubicBezTo>
                  <a:pt x="8" y="138"/>
                  <a:pt x="8" y="138"/>
                  <a:pt x="8" y="138"/>
                </a:cubicBezTo>
                <a:cubicBezTo>
                  <a:pt x="11" y="139"/>
                  <a:pt x="11" y="139"/>
                  <a:pt x="11" y="139"/>
                </a:cubicBezTo>
                <a:cubicBezTo>
                  <a:pt x="10" y="142"/>
                  <a:pt x="10" y="142"/>
                  <a:pt x="10" y="142"/>
                </a:cubicBezTo>
                <a:cubicBezTo>
                  <a:pt x="10" y="142"/>
                  <a:pt x="16" y="140"/>
                  <a:pt x="19" y="142"/>
                </a:cubicBezTo>
                <a:cubicBezTo>
                  <a:pt x="21" y="146"/>
                  <a:pt x="24" y="149"/>
                  <a:pt x="20" y="149"/>
                </a:cubicBezTo>
                <a:cubicBezTo>
                  <a:pt x="0" y="149"/>
                  <a:pt x="0" y="149"/>
                  <a:pt x="0" y="149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2" y="152"/>
                  <a:pt x="13" y="157"/>
                </a:cubicBezTo>
                <a:cubicBezTo>
                  <a:pt x="15" y="164"/>
                  <a:pt x="15" y="168"/>
                  <a:pt x="15" y="168"/>
                </a:cubicBezTo>
                <a:cubicBezTo>
                  <a:pt x="20" y="170"/>
                  <a:pt x="20" y="170"/>
                  <a:pt x="20" y="170"/>
                </a:cubicBezTo>
                <a:cubicBezTo>
                  <a:pt x="20" y="170"/>
                  <a:pt x="25" y="157"/>
                  <a:pt x="27" y="160"/>
                </a:cubicBezTo>
                <a:cubicBezTo>
                  <a:pt x="28" y="165"/>
                  <a:pt x="27" y="167"/>
                  <a:pt x="27" y="167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5" y="174"/>
                  <a:pt x="35" y="174"/>
                  <a:pt x="35" y="174"/>
                </a:cubicBezTo>
                <a:cubicBezTo>
                  <a:pt x="54" y="184"/>
                  <a:pt x="54" y="184"/>
                  <a:pt x="54" y="184"/>
                </a:cubicBezTo>
                <a:cubicBezTo>
                  <a:pt x="60" y="181"/>
                  <a:pt x="60" y="181"/>
                  <a:pt x="60" y="181"/>
                </a:cubicBezTo>
                <a:cubicBezTo>
                  <a:pt x="57" y="184"/>
                  <a:pt x="57" y="184"/>
                  <a:pt x="57" y="184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6" y="180"/>
                  <a:pt x="66" y="181"/>
                </a:cubicBezTo>
                <a:cubicBezTo>
                  <a:pt x="65" y="182"/>
                  <a:pt x="68" y="183"/>
                  <a:pt x="67" y="183"/>
                </a:cubicBezTo>
                <a:cubicBezTo>
                  <a:pt x="66" y="184"/>
                  <a:pt x="62" y="188"/>
                  <a:pt x="62" y="188"/>
                </a:cubicBezTo>
                <a:cubicBezTo>
                  <a:pt x="62" y="188"/>
                  <a:pt x="62" y="193"/>
                  <a:pt x="64" y="193"/>
                </a:cubicBezTo>
                <a:cubicBezTo>
                  <a:pt x="67" y="193"/>
                  <a:pt x="71" y="194"/>
                  <a:pt x="71" y="194"/>
                </a:cubicBezTo>
                <a:cubicBezTo>
                  <a:pt x="72" y="189"/>
                  <a:pt x="72" y="189"/>
                  <a:pt x="72" y="189"/>
                </a:cubicBezTo>
                <a:cubicBezTo>
                  <a:pt x="73" y="194"/>
                  <a:pt x="73" y="194"/>
                  <a:pt x="73" y="194"/>
                </a:cubicBezTo>
                <a:cubicBezTo>
                  <a:pt x="73" y="194"/>
                  <a:pt x="78" y="189"/>
                  <a:pt x="81" y="193"/>
                </a:cubicBezTo>
                <a:cubicBezTo>
                  <a:pt x="83" y="195"/>
                  <a:pt x="74" y="197"/>
                  <a:pt x="74" y="197"/>
                </a:cubicBezTo>
                <a:cubicBezTo>
                  <a:pt x="74" y="200"/>
                  <a:pt x="74" y="200"/>
                  <a:pt x="74" y="200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1"/>
                  <a:pt x="83" y="213"/>
                  <a:pt x="86" y="216"/>
                </a:cubicBezTo>
                <a:cubicBezTo>
                  <a:pt x="88" y="219"/>
                  <a:pt x="97" y="220"/>
                  <a:pt x="97" y="220"/>
                </a:cubicBezTo>
                <a:cubicBezTo>
                  <a:pt x="97" y="220"/>
                  <a:pt x="104" y="216"/>
                  <a:pt x="110" y="218"/>
                </a:cubicBezTo>
                <a:cubicBezTo>
                  <a:pt x="114" y="219"/>
                  <a:pt x="118" y="225"/>
                  <a:pt x="118" y="225"/>
                </a:cubicBezTo>
                <a:cubicBezTo>
                  <a:pt x="118" y="225"/>
                  <a:pt x="111" y="220"/>
                  <a:pt x="106" y="220"/>
                </a:cubicBezTo>
                <a:cubicBezTo>
                  <a:pt x="103" y="221"/>
                  <a:pt x="100" y="222"/>
                  <a:pt x="100" y="222"/>
                </a:cubicBezTo>
                <a:cubicBezTo>
                  <a:pt x="102" y="225"/>
                  <a:pt x="102" y="225"/>
                  <a:pt x="102" y="225"/>
                </a:cubicBezTo>
                <a:cubicBezTo>
                  <a:pt x="97" y="226"/>
                  <a:pt x="97" y="226"/>
                  <a:pt x="97" y="226"/>
                </a:cubicBezTo>
                <a:cubicBezTo>
                  <a:pt x="98" y="230"/>
                  <a:pt x="98" y="230"/>
                  <a:pt x="98" y="230"/>
                </a:cubicBezTo>
                <a:cubicBezTo>
                  <a:pt x="98" y="230"/>
                  <a:pt x="110" y="234"/>
                  <a:pt x="106" y="237"/>
                </a:cubicBezTo>
                <a:cubicBezTo>
                  <a:pt x="102" y="241"/>
                  <a:pt x="97" y="246"/>
                  <a:pt x="97" y="246"/>
                </a:cubicBezTo>
                <a:cubicBezTo>
                  <a:pt x="97" y="251"/>
                  <a:pt x="97" y="251"/>
                  <a:pt x="97" y="251"/>
                </a:cubicBezTo>
                <a:cubicBezTo>
                  <a:pt x="97" y="251"/>
                  <a:pt x="108" y="261"/>
                  <a:pt x="108" y="266"/>
                </a:cubicBezTo>
                <a:cubicBezTo>
                  <a:pt x="109" y="270"/>
                  <a:pt x="109" y="273"/>
                  <a:pt x="109" y="273"/>
                </a:cubicBezTo>
                <a:cubicBezTo>
                  <a:pt x="122" y="284"/>
                  <a:pt x="122" y="284"/>
                  <a:pt x="122" y="284"/>
                </a:cubicBezTo>
                <a:cubicBezTo>
                  <a:pt x="134" y="291"/>
                  <a:pt x="134" y="291"/>
                  <a:pt x="134" y="291"/>
                </a:cubicBezTo>
                <a:cubicBezTo>
                  <a:pt x="138" y="288"/>
                  <a:pt x="138" y="288"/>
                  <a:pt x="138" y="288"/>
                </a:cubicBezTo>
                <a:cubicBezTo>
                  <a:pt x="138" y="288"/>
                  <a:pt x="142" y="290"/>
                  <a:pt x="141" y="290"/>
                </a:cubicBezTo>
                <a:cubicBezTo>
                  <a:pt x="139" y="290"/>
                  <a:pt x="135" y="292"/>
                  <a:pt x="134" y="295"/>
                </a:cubicBezTo>
                <a:cubicBezTo>
                  <a:pt x="133" y="297"/>
                  <a:pt x="138" y="306"/>
                  <a:pt x="138" y="306"/>
                </a:cubicBezTo>
                <a:cubicBezTo>
                  <a:pt x="138" y="306"/>
                  <a:pt x="141" y="314"/>
                  <a:pt x="135" y="317"/>
                </a:cubicBezTo>
                <a:cubicBezTo>
                  <a:pt x="131" y="320"/>
                  <a:pt x="126" y="323"/>
                  <a:pt x="126" y="323"/>
                </a:cubicBezTo>
                <a:cubicBezTo>
                  <a:pt x="126" y="328"/>
                  <a:pt x="126" y="328"/>
                  <a:pt x="126" y="328"/>
                </a:cubicBezTo>
                <a:cubicBezTo>
                  <a:pt x="126" y="328"/>
                  <a:pt x="135" y="331"/>
                  <a:pt x="139" y="339"/>
                </a:cubicBezTo>
                <a:cubicBezTo>
                  <a:pt x="144" y="346"/>
                  <a:pt x="148" y="356"/>
                  <a:pt x="148" y="356"/>
                </a:cubicBezTo>
                <a:cubicBezTo>
                  <a:pt x="151" y="375"/>
                  <a:pt x="151" y="375"/>
                  <a:pt x="151" y="375"/>
                </a:cubicBezTo>
                <a:cubicBezTo>
                  <a:pt x="150" y="376"/>
                  <a:pt x="150" y="376"/>
                  <a:pt x="150" y="376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5" y="357"/>
                  <a:pt x="145" y="357"/>
                  <a:pt x="145" y="357"/>
                </a:cubicBezTo>
                <a:cubicBezTo>
                  <a:pt x="135" y="344"/>
                  <a:pt x="135" y="344"/>
                  <a:pt x="135" y="344"/>
                </a:cubicBezTo>
                <a:cubicBezTo>
                  <a:pt x="134" y="338"/>
                  <a:pt x="134" y="338"/>
                  <a:pt x="134" y="338"/>
                </a:cubicBezTo>
                <a:cubicBezTo>
                  <a:pt x="129" y="338"/>
                  <a:pt x="129" y="338"/>
                  <a:pt x="129" y="338"/>
                </a:cubicBezTo>
                <a:cubicBezTo>
                  <a:pt x="129" y="338"/>
                  <a:pt x="127" y="349"/>
                  <a:pt x="127" y="352"/>
                </a:cubicBezTo>
                <a:cubicBezTo>
                  <a:pt x="127" y="354"/>
                  <a:pt x="116" y="395"/>
                  <a:pt x="116" y="395"/>
                </a:cubicBezTo>
                <a:cubicBezTo>
                  <a:pt x="116" y="395"/>
                  <a:pt x="121" y="387"/>
                  <a:pt x="123" y="388"/>
                </a:cubicBezTo>
                <a:cubicBezTo>
                  <a:pt x="126" y="389"/>
                  <a:pt x="128" y="394"/>
                  <a:pt x="128" y="394"/>
                </a:cubicBezTo>
                <a:cubicBezTo>
                  <a:pt x="122" y="394"/>
                  <a:pt x="122" y="394"/>
                  <a:pt x="122" y="394"/>
                </a:cubicBezTo>
                <a:cubicBezTo>
                  <a:pt x="122" y="394"/>
                  <a:pt x="115" y="400"/>
                  <a:pt x="113" y="406"/>
                </a:cubicBezTo>
                <a:cubicBezTo>
                  <a:pt x="112" y="411"/>
                  <a:pt x="105" y="437"/>
                  <a:pt x="103" y="438"/>
                </a:cubicBezTo>
                <a:cubicBezTo>
                  <a:pt x="102" y="439"/>
                  <a:pt x="96" y="461"/>
                  <a:pt x="96" y="461"/>
                </a:cubicBezTo>
                <a:cubicBezTo>
                  <a:pt x="85" y="472"/>
                  <a:pt x="85" y="472"/>
                  <a:pt x="85" y="472"/>
                </a:cubicBezTo>
                <a:cubicBezTo>
                  <a:pt x="85" y="472"/>
                  <a:pt x="78" y="473"/>
                  <a:pt x="77" y="474"/>
                </a:cubicBezTo>
                <a:cubicBezTo>
                  <a:pt x="76" y="474"/>
                  <a:pt x="79" y="479"/>
                  <a:pt x="79" y="479"/>
                </a:cubicBezTo>
                <a:cubicBezTo>
                  <a:pt x="83" y="479"/>
                  <a:pt x="83" y="479"/>
                  <a:pt x="83" y="479"/>
                </a:cubicBezTo>
                <a:cubicBezTo>
                  <a:pt x="83" y="479"/>
                  <a:pt x="82" y="482"/>
                  <a:pt x="84" y="483"/>
                </a:cubicBezTo>
                <a:cubicBezTo>
                  <a:pt x="86" y="484"/>
                  <a:pt x="89" y="482"/>
                  <a:pt x="89" y="482"/>
                </a:cubicBezTo>
                <a:cubicBezTo>
                  <a:pt x="95" y="484"/>
                  <a:pt x="95" y="484"/>
                  <a:pt x="95" y="484"/>
                </a:cubicBezTo>
                <a:cubicBezTo>
                  <a:pt x="95" y="484"/>
                  <a:pt x="96" y="493"/>
                  <a:pt x="93" y="493"/>
                </a:cubicBezTo>
                <a:cubicBezTo>
                  <a:pt x="89" y="494"/>
                  <a:pt x="86" y="495"/>
                  <a:pt x="88" y="497"/>
                </a:cubicBezTo>
                <a:cubicBezTo>
                  <a:pt x="90" y="500"/>
                  <a:pt x="94" y="501"/>
                  <a:pt x="94" y="501"/>
                </a:cubicBezTo>
                <a:cubicBezTo>
                  <a:pt x="99" y="495"/>
                  <a:pt x="99" y="495"/>
                  <a:pt x="99" y="495"/>
                </a:cubicBezTo>
                <a:cubicBezTo>
                  <a:pt x="99" y="499"/>
                  <a:pt x="99" y="499"/>
                  <a:pt x="99" y="499"/>
                </a:cubicBezTo>
                <a:cubicBezTo>
                  <a:pt x="116" y="510"/>
                  <a:pt x="116" y="510"/>
                  <a:pt x="116" y="510"/>
                </a:cubicBezTo>
                <a:cubicBezTo>
                  <a:pt x="125" y="508"/>
                  <a:pt x="125" y="508"/>
                  <a:pt x="125" y="508"/>
                </a:cubicBezTo>
                <a:cubicBezTo>
                  <a:pt x="127" y="509"/>
                  <a:pt x="127" y="509"/>
                  <a:pt x="127" y="509"/>
                </a:cubicBezTo>
                <a:cubicBezTo>
                  <a:pt x="125" y="515"/>
                  <a:pt x="125" y="515"/>
                  <a:pt x="125" y="515"/>
                </a:cubicBezTo>
                <a:cubicBezTo>
                  <a:pt x="131" y="524"/>
                  <a:pt x="131" y="524"/>
                  <a:pt x="131" y="524"/>
                </a:cubicBezTo>
                <a:cubicBezTo>
                  <a:pt x="135" y="520"/>
                  <a:pt x="135" y="520"/>
                  <a:pt x="135" y="520"/>
                </a:cubicBezTo>
                <a:cubicBezTo>
                  <a:pt x="136" y="521"/>
                  <a:pt x="136" y="521"/>
                  <a:pt x="136" y="521"/>
                </a:cubicBezTo>
                <a:cubicBezTo>
                  <a:pt x="144" y="520"/>
                  <a:pt x="144" y="520"/>
                  <a:pt x="144" y="520"/>
                </a:cubicBezTo>
                <a:cubicBezTo>
                  <a:pt x="154" y="532"/>
                  <a:pt x="154" y="532"/>
                  <a:pt x="154" y="532"/>
                </a:cubicBezTo>
                <a:cubicBezTo>
                  <a:pt x="154" y="532"/>
                  <a:pt x="165" y="528"/>
                  <a:pt x="167" y="530"/>
                </a:cubicBezTo>
                <a:cubicBezTo>
                  <a:pt x="170" y="532"/>
                  <a:pt x="170" y="535"/>
                  <a:pt x="171" y="535"/>
                </a:cubicBezTo>
                <a:cubicBezTo>
                  <a:pt x="174" y="535"/>
                  <a:pt x="175" y="531"/>
                  <a:pt x="175" y="531"/>
                </a:cubicBezTo>
                <a:cubicBezTo>
                  <a:pt x="175" y="531"/>
                  <a:pt x="181" y="540"/>
                  <a:pt x="186" y="536"/>
                </a:cubicBezTo>
                <a:cubicBezTo>
                  <a:pt x="191" y="534"/>
                  <a:pt x="185" y="527"/>
                  <a:pt x="191" y="527"/>
                </a:cubicBezTo>
                <a:cubicBezTo>
                  <a:pt x="196" y="527"/>
                  <a:pt x="200" y="531"/>
                  <a:pt x="200" y="531"/>
                </a:cubicBezTo>
                <a:cubicBezTo>
                  <a:pt x="200" y="531"/>
                  <a:pt x="205" y="530"/>
                  <a:pt x="207" y="532"/>
                </a:cubicBezTo>
                <a:cubicBezTo>
                  <a:pt x="208" y="533"/>
                  <a:pt x="213" y="540"/>
                  <a:pt x="213" y="540"/>
                </a:cubicBezTo>
                <a:cubicBezTo>
                  <a:pt x="213" y="540"/>
                  <a:pt x="220" y="537"/>
                  <a:pt x="223" y="538"/>
                </a:cubicBezTo>
                <a:cubicBezTo>
                  <a:pt x="226" y="541"/>
                  <a:pt x="227" y="545"/>
                  <a:pt x="227" y="545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5" y="546"/>
                  <a:pt x="235" y="546"/>
                  <a:pt x="235" y="546"/>
                </a:cubicBezTo>
                <a:cubicBezTo>
                  <a:pt x="237" y="545"/>
                  <a:pt x="237" y="545"/>
                  <a:pt x="237" y="545"/>
                </a:cubicBezTo>
                <a:cubicBezTo>
                  <a:pt x="242" y="548"/>
                  <a:pt x="242" y="548"/>
                  <a:pt x="242" y="548"/>
                </a:cubicBezTo>
                <a:cubicBezTo>
                  <a:pt x="238" y="554"/>
                  <a:pt x="238" y="554"/>
                  <a:pt x="238" y="554"/>
                </a:cubicBezTo>
                <a:cubicBezTo>
                  <a:pt x="245" y="559"/>
                  <a:pt x="245" y="559"/>
                  <a:pt x="245" y="559"/>
                </a:cubicBezTo>
                <a:cubicBezTo>
                  <a:pt x="245" y="559"/>
                  <a:pt x="251" y="554"/>
                  <a:pt x="251" y="556"/>
                </a:cubicBezTo>
                <a:cubicBezTo>
                  <a:pt x="251" y="557"/>
                  <a:pt x="249" y="563"/>
                  <a:pt x="249" y="563"/>
                </a:cubicBezTo>
                <a:cubicBezTo>
                  <a:pt x="249" y="563"/>
                  <a:pt x="250" y="567"/>
                  <a:pt x="254" y="567"/>
                </a:cubicBezTo>
                <a:cubicBezTo>
                  <a:pt x="259" y="567"/>
                  <a:pt x="266" y="560"/>
                  <a:pt x="270" y="564"/>
                </a:cubicBezTo>
                <a:cubicBezTo>
                  <a:pt x="274" y="568"/>
                  <a:pt x="277" y="571"/>
                  <a:pt x="277" y="571"/>
                </a:cubicBezTo>
                <a:cubicBezTo>
                  <a:pt x="282" y="571"/>
                  <a:pt x="282" y="571"/>
                  <a:pt x="282" y="571"/>
                </a:cubicBezTo>
                <a:cubicBezTo>
                  <a:pt x="284" y="571"/>
                  <a:pt x="287" y="561"/>
                  <a:pt x="295" y="562"/>
                </a:cubicBezTo>
                <a:cubicBezTo>
                  <a:pt x="301" y="564"/>
                  <a:pt x="302" y="567"/>
                  <a:pt x="302" y="567"/>
                </a:cubicBezTo>
                <a:cubicBezTo>
                  <a:pt x="309" y="567"/>
                  <a:pt x="309" y="567"/>
                  <a:pt x="309" y="567"/>
                </a:cubicBezTo>
                <a:cubicBezTo>
                  <a:pt x="309" y="567"/>
                  <a:pt x="308" y="562"/>
                  <a:pt x="307" y="561"/>
                </a:cubicBezTo>
                <a:cubicBezTo>
                  <a:pt x="305" y="560"/>
                  <a:pt x="305" y="552"/>
                  <a:pt x="306" y="549"/>
                </a:cubicBezTo>
                <a:cubicBezTo>
                  <a:pt x="307" y="546"/>
                  <a:pt x="306" y="541"/>
                  <a:pt x="306" y="541"/>
                </a:cubicBezTo>
                <a:cubicBezTo>
                  <a:pt x="301" y="542"/>
                  <a:pt x="301" y="542"/>
                  <a:pt x="301" y="542"/>
                </a:cubicBezTo>
                <a:cubicBezTo>
                  <a:pt x="301" y="542"/>
                  <a:pt x="301" y="537"/>
                  <a:pt x="303" y="536"/>
                </a:cubicBezTo>
                <a:cubicBezTo>
                  <a:pt x="306" y="536"/>
                  <a:pt x="307" y="531"/>
                  <a:pt x="307" y="530"/>
                </a:cubicBezTo>
                <a:cubicBezTo>
                  <a:pt x="307" y="529"/>
                  <a:pt x="301" y="526"/>
                  <a:pt x="303" y="525"/>
                </a:cubicBezTo>
                <a:cubicBezTo>
                  <a:pt x="306" y="522"/>
                  <a:pt x="307" y="525"/>
                  <a:pt x="307" y="525"/>
                </a:cubicBezTo>
                <a:cubicBezTo>
                  <a:pt x="311" y="525"/>
                  <a:pt x="311" y="525"/>
                  <a:pt x="311" y="525"/>
                </a:cubicBezTo>
                <a:cubicBezTo>
                  <a:pt x="311" y="525"/>
                  <a:pt x="312" y="518"/>
                  <a:pt x="318" y="515"/>
                </a:cubicBezTo>
                <a:cubicBezTo>
                  <a:pt x="325" y="512"/>
                  <a:pt x="326" y="516"/>
                  <a:pt x="330" y="514"/>
                </a:cubicBezTo>
                <a:cubicBezTo>
                  <a:pt x="334" y="512"/>
                  <a:pt x="332" y="506"/>
                  <a:pt x="332" y="506"/>
                </a:cubicBezTo>
                <a:cubicBezTo>
                  <a:pt x="332" y="506"/>
                  <a:pt x="339" y="499"/>
                  <a:pt x="339" y="502"/>
                </a:cubicBezTo>
                <a:cubicBezTo>
                  <a:pt x="340" y="504"/>
                  <a:pt x="335" y="508"/>
                  <a:pt x="335" y="508"/>
                </a:cubicBezTo>
                <a:cubicBezTo>
                  <a:pt x="340" y="509"/>
                  <a:pt x="340" y="509"/>
                  <a:pt x="340" y="509"/>
                </a:cubicBezTo>
                <a:cubicBezTo>
                  <a:pt x="343" y="505"/>
                  <a:pt x="343" y="505"/>
                  <a:pt x="343" y="505"/>
                </a:cubicBezTo>
                <a:cubicBezTo>
                  <a:pt x="343" y="502"/>
                  <a:pt x="343" y="502"/>
                  <a:pt x="343" y="502"/>
                </a:cubicBezTo>
                <a:cubicBezTo>
                  <a:pt x="343" y="502"/>
                  <a:pt x="349" y="498"/>
                  <a:pt x="355" y="498"/>
                </a:cubicBezTo>
                <a:cubicBezTo>
                  <a:pt x="360" y="498"/>
                  <a:pt x="363" y="503"/>
                  <a:pt x="363" y="503"/>
                </a:cubicBezTo>
                <a:cubicBezTo>
                  <a:pt x="363" y="503"/>
                  <a:pt x="382" y="508"/>
                  <a:pt x="382" y="509"/>
                </a:cubicBezTo>
                <a:cubicBezTo>
                  <a:pt x="382" y="510"/>
                  <a:pt x="383" y="515"/>
                  <a:pt x="383" y="515"/>
                </a:cubicBezTo>
                <a:cubicBezTo>
                  <a:pt x="396" y="516"/>
                  <a:pt x="396" y="516"/>
                  <a:pt x="396" y="516"/>
                </a:cubicBezTo>
                <a:cubicBezTo>
                  <a:pt x="396" y="516"/>
                  <a:pt x="396" y="506"/>
                  <a:pt x="397" y="508"/>
                </a:cubicBezTo>
                <a:cubicBezTo>
                  <a:pt x="398" y="509"/>
                  <a:pt x="406" y="517"/>
                  <a:pt x="406" y="517"/>
                </a:cubicBezTo>
                <a:cubicBezTo>
                  <a:pt x="418" y="516"/>
                  <a:pt x="418" y="516"/>
                  <a:pt x="418" y="516"/>
                </a:cubicBezTo>
                <a:cubicBezTo>
                  <a:pt x="418" y="516"/>
                  <a:pt x="422" y="518"/>
                  <a:pt x="422" y="519"/>
                </a:cubicBezTo>
                <a:cubicBezTo>
                  <a:pt x="422" y="520"/>
                  <a:pt x="418" y="526"/>
                  <a:pt x="421" y="527"/>
                </a:cubicBezTo>
                <a:cubicBezTo>
                  <a:pt x="423" y="528"/>
                  <a:pt x="430" y="528"/>
                  <a:pt x="432" y="529"/>
                </a:cubicBezTo>
                <a:cubicBezTo>
                  <a:pt x="433" y="530"/>
                  <a:pt x="438" y="538"/>
                  <a:pt x="441" y="538"/>
                </a:cubicBezTo>
                <a:cubicBezTo>
                  <a:pt x="445" y="537"/>
                  <a:pt x="448" y="534"/>
                  <a:pt x="448" y="534"/>
                </a:cubicBezTo>
                <a:cubicBezTo>
                  <a:pt x="454" y="536"/>
                  <a:pt x="454" y="536"/>
                  <a:pt x="454" y="536"/>
                </a:cubicBezTo>
                <a:cubicBezTo>
                  <a:pt x="456" y="542"/>
                  <a:pt x="456" y="542"/>
                  <a:pt x="456" y="542"/>
                </a:cubicBezTo>
                <a:cubicBezTo>
                  <a:pt x="459" y="540"/>
                  <a:pt x="459" y="540"/>
                  <a:pt x="459" y="540"/>
                </a:cubicBezTo>
                <a:cubicBezTo>
                  <a:pt x="461" y="534"/>
                  <a:pt x="461" y="534"/>
                  <a:pt x="461" y="534"/>
                </a:cubicBezTo>
                <a:cubicBezTo>
                  <a:pt x="467" y="536"/>
                  <a:pt x="467" y="536"/>
                  <a:pt x="467" y="536"/>
                </a:cubicBezTo>
                <a:cubicBezTo>
                  <a:pt x="469" y="533"/>
                  <a:pt x="469" y="533"/>
                  <a:pt x="469" y="533"/>
                </a:cubicBezTo>
                <a:cubicBezTo>
                  <a:pt x="477" y="532"/>
                  <a:pt x="477" y="532"/>
                  <a:pt x="477" y="532"/>
                </a:cubicBezTo>
                <a:cubicBezTo>
                  <a:pt x="482" y="533"/>
                  <a:pt x="482" y="533"/>
                  <a:pt x="482" y="533"/>
                </a:cubicBezTo>
                <a:cubicBezTo>
                  <a:pt x="482" y="529"/>
                  <a:pt x="482" y="529"/>
                  <a:pt x="482" y="529"/>
                </a:cubicBezTo>
                <a:cubicBezTo>
                  <a:pt x="482" y="529"/>
                  <a:pt x="479" y="520"/>
                  <a:pt x="483" y="519"/>
                </a:cubicBezTo>
                <a:cubicBezTo>
                  <a:pt x="488" y="517"/>
                  <a:pt x="491" y="519"/>
                  <a:pt x="493" y="518"/>
                </a:cubicBezTo>
                <a:cubicBezTo>
                  <a:pt x="495" y="517"/>
                  <a:pt x="493" y="508"/>
                  <a:pt x="497" y="509"/>
                </a:cubicBezTo>
                <a:cubicBezTo>
                  <a:pt x="500" y="509"/>
                  <a:pt x="505" y="513"/>
                  <a:pt x="507" y="509"/>
                </a:cubicBezTo>
                <a:cubicBezTo>
                  <a:pt x="509" y="504"/>
                  <a:pt x="503" y="501"/>
                  <a:pt x="512" y="501"/>
                </a:cubicBezTo>
                <a:cubicBezTo>
                  <a:pt x="521" y="501"/>
                  <a:pt x="520" y="499"/>
                  <a:pt x="520" y="499"/>
                </a:cubicBezTo>
                <a:cubicBezTo>
                  <a:pt x="520" y="499"/>
                  <a:pt x="516" y="495"/>
                  <a:pt x="520" y="495"/>
                </a:cubicBezTo>
                <a:cubicBezTo>
                  <a:pt x="522" y="494"/>
                  <a:pt x="525" y="497"/>
                  <a:pt x="525" y="497"/>
                </a:cubicBezTo>
                <a:cubicBezTo>
                  <a:pt x="528" y="496"/>
                  <a:pt x="528" y="496"/>
                  <a:pt x="528" y="496"/>
                </a:cubicBezTo>
                <a:cubicBezTo>
                  <a:pt x="524" y="487"/>
                  <a:pt x="524" y="487"/>
                  <a:pt x="524" y="487"/>
                </a:cubicBezTo>
                <a:cubicBezTo>
                  <a:pt x="524" y="487"/>
                  <a:pt x="531" y="486"/>
                  <a:pt x="535" y="478"/>
                </a:cubicBezTo>
                <a:cubicBezTo>
                  <a:pt x="537" y="470"/>
                  <a:pt x="535" y="468"/>
                  <a:pt x="534" y="468"/>
                </a:cubicBezTo>
                <a:cubicBezTo>
                  <a:pt x="531" y="468"/>
                  <a:pt x="523" y="472"/>
                  <a:pt x="518" y="470"/>
                </a:cubicBezTo>
                <a:cubicBezTo>
                  <a:pt x="511" y="468"/>
                  <a:pt x="506" y="465"/>
                  <a:pt x="502" y="456"/>
                </a:cubicBezTo>
                <a:cubicBezTo>
                  <a:pt x="496" y="448"/>
                  <a:pt x="499" y="439"/>
                  <a:pt x="502" y="437"/>
                </a:cubicBezTo>
                <a:cubicBezTo>
                  <a:pt x="505" y="436"/>
                  <a:pt x="506" y="433"/>
                  <a:pt x="506" y="433"/>
                </a:cubicBezTo>
                <a:cubicBezTo>
                  <a:pt x="505" y="421"/>
                  <a:pt x="505" y="421"/>
                  <a:pt x="505" y="421"/>
                </a:cubicBezTo>
                <a:cubicBezTo>
                  <a:pt x="505" y="421"/>
                  <a:pt x="498" y="425"/>
                  <a:pt x="496" y="419"/>
                </a:cubicBezTo>
                <a:cubicBezTo>
                  <a:pt x="493" y="411"/>
                  <a:pt x="493" y="410"/>
                  <a:pt x="493" y="410"/>
                </a:cubicBezTo>
                <a:cubicBezTo>
                  <a:pt x="493" y="410"/>
                  <a:pt x="488" y="416"/>
                  <a:pt x="489" y="409"/>
                </a:cubicBezTo>
                <a:cubicBezTo>
                  <a:pt x="489" y="404"/>
                  <a:pt x="494" y="403"/>
                  <a:pt x="494" y="403"/>
                </a:cubicBezTo>
                <a:cubicBezTo>
                  <a:pt x="498" y="404"/>
                  <a:pt x="498" y="404"/>
                  <a:pt x="498" y="404"/>
                </a:cubicBezTo>
                <a:cubicBezTo>
                  <a:pt x="498" y="404"/>
                  <a:pt x="511" y="401"/>
                  <a:pt x="512" y="394"/>
                </a:cubicBezTo>
                <a:cubicBezTo>
                  <a:pt x="514" y="387"/>
                  <a:pt x="514" y="386"/>
                  <a:pt x="512" y="384"/>
                </a:cubicBezTo>
                <a:cubicBezTo>
                  <a:pt x="509" y="382"/>
                  <a:pt x="507" y="384"/>
                  <a:pt x="507" y="382"/>
                </a:cubicBezTo>
                <a:cubicBezTo>
                  <a:pt x="507" y="370"/>
                  <a:pt x="507" y="370"/>
                  <a:pt x="507" y="370"/>
                </a:cubicBezTo>
                <a:cubicBezTo>
                  <a:pt x="507" y="370"/>
                  <a:pt x="496" y="369"/>
                  <a:pt x="499" y="362"/>
                </a:cubicBezTo>
                <a:cubicBezTo>
                  <a:pt x="503" y="356"/>
                  <a:pt x="511" y="359"/>
                  <a:pt x="511" y="353"/>
                </a:cubicBezTo>
                <a:cubicBezTo>
                  <a:pt x="511" y="345"/>
                  <a:pt x="505" y="343"/>
                  <a:pt x="505" y="343"/>
                </a:cubicBezTo>
                <a:cubicBezTo>
                  <a:pt x="504" y="340"/>
                  <a:pt x="504" y="340"/>
                  <a:pt x="504" y="340"/>
                </a:cubicBezTo>
                <a:cubicBezTo>
                  <a:pt x="500" y="340"/>
                  <a:pt x="500" y="340"/>
                  <a:pt x="500" y="340"/>
                </a:cubicBezTo>
                <a:cubicBezTo>
                  <a:pt x="500" y="340"/>
                  <a:pt x="503" y="336"/>
                  <a:pt x="504" y="331"/>
                </a:cubicBezTo>
                <a:cubicBezTo>
                  <a:pt x="505" y="327"/>
                  <a:pt x="502" y="325"/>
                  <a:pt x="502" y="325"/>
                </a:cubicBezTo>
                <a:cubicBezTo>
                  <a:pt x="503" y="320"/>
                  <a:pt x="503" y="320"/>
                  <a:pt x="503" y="320"/>
                </a:cubicBezTo>
                <a:cubicBezTo>
                  <a:pt x="503" y="320"/>
                  <a:pt x="497" y="315"/>
                  <a:pt x="489" y="316"/>
                </a:cubicBezTo>
                <a:cubicBezTo>
                  <a:pt x="480" y="317"/>
                  <a:pt x="475" y="323"/>
                  <a:pt x="475" y="326"/>
                </a:cubicBezTo>
                <a:cubicBezTo>
                  <a:pt x="475" y="328"/>
                  <a:pt x="477" y="329"/>
                  <a:pt x="477" y="329"/>
                </a:cubicBezTo>
                <a:cubicBezTo>
                  <a:pt x="471" y="336"/>
                  <a:pt x="471" y="336"/>
                  <a:pt x="471" y="336"/>
                </a:cubicBezTo>
                <a:cubicBezTo>
                  <a:pt x="464" y="336"/>
                  <a:pt x="464" y="336"/>
                  <a:pt x="464" y="336"/>
                </a:cubicBezTo>
                <a:cubicBezTo>
                  <a:pt x="463" y="330"/>
                  <a:pt x="463" y="330"/>
                  <a:pt x="463" y="330"/>
                </a:cubicBezTo>
                <a:cubicBezTo>
                  <a:pt x="467" y="330"/>
                  <a:pt x="467" y="330"/>
                  <a:pt x="467" y="330"/>
                </a:cubicBezTo>
                <a:cubicBezTo>
                  <a:pt x="472" y="323"/>
                  <a:pt x="472" y="323"/>
                  <a:pt x="472" y="323"/>
                </a:cubicBezTo>
                <a:cubicBezTo>
                  <a:pt x="472" y="323"/>
                  <a:pt x="465" y="320"/>
                  <a:pt x="470" y="312"/>
                </a:cubicBezTo>
                <a:cubicBezTo>
                  <a:pt x="474" y="306"/>
                  <a:pt x="485" y="303"/>
                  <a:pt x="487" y="297"/>
                </a:cubicBezTo>
                <a:cubicBezTo>
                  <a:pt x="489" y="291"/>
                  <a:pt x="486" y="285"/>
                  <a:pt x="488" y="284"/>
                </a:cubicBezTo>
                <a:cubicBezTo>
                  <a:pt x="491" y="282"/>
                  <a:pt x="495" y="283"/>
                  <a:pt x="498" y="280"/>
                </a:cubicBezTo>
                <a:cubicBezTo>
                  <a:pt x="502" y="277"/>
                  <a:pt x="514" y="261"/>
                  <a:pt x="514" y="261"/>
                </a:cubicBezTo>
                <a:cubicBezTo>
                  <a:pt x="509" y="260"/>
                  <a:pt x="509" y="260"/>
                  <a:pt x="509" y="260"/>
                </a:cubicBezTo>
                <a:cubicBezTo>
                  <a:pt x="509" y="260"/>
                  <a:pt x="511" y="248"/>
                  <a:pt x="515" y="249"/>
                </a:cubicBezTo>
                <a:cubicBezTo>
                  <a:pt x="521" y="249"/>
                  <a:pt x="520" y="256"/>
                  <a:pt x="524" y="257"/>
                </a:cubicBezTo>
                <a:cubicBezTo>
                  <a:pt x="528" y="257"/>
                  <a:pt x="536" y="252"/>
                  <a:pt x="536" y="252"/>
                </a:cubicBezTo>
                <a:cubicBezTo>
                  <a:pt x="536" y="249"/>
                  <a:pt x="536" y="249"/>
                  <a:pt x="536" y="249"/>
                </a:cubicBezTo>
                <a:cubicBezTo>
                  <a:pt x="543" y="244"/>
                  <a:pt x="543" y="244"/>
                  <a:pt x="543" y="244"/>
                </a:cubicBezTo>
                <a:cubicBezTo>
                  <a:pt x="540" y="237"/>
                  <a:pt x="542" y="228"/>
                  <a:pt x="545" y="221"/>
                </a:cubicBezTo>
                <a:cubicBezTo>
                  <a:pt x="546" y="219"/>
                  <a:pt x="546" y="207"/>
                  <a:pt x="548" y="204"/>
                </a:cubicBezTo>
                <a:cubicBezTo>
                  <a:pt x="551" y="201"/>
                  <a:pt x="553" y="197"/>
                  <a:pt x="552" y="194"/>
                </a:cubicBezTo>
                <a:cubicBezTo>
                  <a:pt x="557" y="179"/>
                  <a:pt x="557" y="179"/>
                  <a:pt x="557" y="179"/>
                </a:cubicBezTo>
                <a:cubicBezTo>
                  <a:pt x="562" y="172"/>
                  <a:pt x="562" y="172"/>
                  <a:pt x="562" y="172"/>
                </a:cubicBezTo>
                <a:cubicBezTo>
                  <a:pt x="563" y="168"/>
                  <a:pt x="568" y="169"/>
                  <a:pt x="570" y="167"/>
                </a:cubicBezTo>
                <a:cubicBezTo>
                  <a:pt x="572" y="164"/>
                  <a:pt x="571" y="158"/>
                  <a:pt x="575" y="156"/>
                </a:cubicBezTo>
                <a:close/>
                <a:moveTo>
                  <a:pt x="621" y="571"/>
                </a:moveTo>
                <a:cubicBezTo>
                  <a:pt x="617" y="569"/>
                  <a:pt x="617" y="569"/>
                  <a:pt x="617" y="569"/>
                </a:cubicBezTo>
                <a:cubicBezTo>
                  <a:pt x="617" y="569"/>
                  <a:pt x="618" y="561"/>
                  <a:pt x="619" y="558"/>
                </a:cubicBezTo>
                <a:cubicBezTo>
                  <a:pt x="620" y="553"/>
                  <a:pt x="618" y="545"/>
                  <a:pt x="618" y="545"/>
                </a:cubicBezTo>
                <a:cubicBezTo>
                  <a:pt x="612" y="544"/>
                  <a:pt x="612" y="544"/>
                  <a:pt x="612" y="544"/>
                </a:cubicBezTo>
                <a:cubicBezTo>
                  <a:pt x="612" y="544"/>
                  <a:pt x="614" y="565"/>
                  <a:pt x="610" y="565"/>
                </a:cubicBezTo>
                <a:cubicBezTo>
                  <a:pt x="606" y="566"/>
                  <a:pt x="606" y="563"/>
                  <a:pt x="601" y="563"/>
                </a:cubicBezTo>
                <a:cubicBezTo>
                  <a:pt x="595" y="563"/>
                  <a:pt x="596" y="568"/>
                  <a:pt x="596" y="568"/>
                </a:cubicBezTo>
                <a:cubicBezTo>
                  <a:pt x="596" y="568"/>
                  <a:pt x="588" y="569"/>
                  <a:pt x="583" y="572"/>
                </a:cubicBezTo>
                <a:cubicBezTo>
                  <a:pt x="577" y="575"/>
                  <a:pt x="578" y="579"/>
                  <a:pt x="578" y="579"/>
                </a:cubicBezTo>
                <a:cubicBezTo>
                  <a:pt x="577" y="583"/>
                  <a:pt x="577" y="583"/>
                  <a:pt x="577" y="583"/>
                </a:cubicBezTo>
                <a:cubicBezTo>
                  <a:pt x="573" y="585"/>
                  <a:pt x="573" y="585"/>
                  <a:pt x="573" y="585"/>
                </a:cubicBezTo>
                <a:cubicBezTo>
                  <a:pt x="573" y="590"/>
                  <a:pt x="573" y="590"/>
                  <a:pt x="573" y="590"/>
                </a:cubicBezTo>
                <a:cubicBezTo>
                  <a:pt x="577" y="592"/>
                  <a:pt x="577" y="592"/>
                  <a:pt x="577" y="592"/>
                </a:cubicBezTo>
                <a:cubicBezTo>
                  <a:pt x="573" y="596"/>
                  <a:pt x="573" y="596"/>
                  <a:pt x="573" y="596"/>
                </a:cubicBezTo>
                <a:cubicBezTo>
                  <a:pt x="574" y="601"/>
                  <a:pt x="574" y="601"/>
                  <a:pt x="574" y="601"/>
                </a:cubicBezTo>
                <a:cubicBezTo>
                  <a:pt x="574" y="601"/>
                  <a:pt x="576" y="604"/>
                  <a:pt x="578" y="604"/>
                </a:cubicBezTo>
                <a:cubicBezTo>
                  <a:pt x="581" y="605"/>
                  <a:pt x="578" y="609"/>
                  <a:pt x="578" y="609"/>
                </a:cubicBezTo>
                <a:cubicBezTo>
                  <a:pt x="574" y="616"/>
                  <a:pt x="574" y="616"/>
                  <a:pt x="574" y="616"/>
                </a:cubicBezTo>
                <a:cubicBezTo>
                  <a:pt x="574" y="616"/>
                  <a:pt x="584" y="615"/>
                  <a:pt x="584" y="619"/>
                </a:cubicBezTo>
                <a:cubicBezTo>
                  <a:pt x="585" y="622"/>
                  <a:pt x="577" y="627"/>
                  <a:pt x="577" y="627"/>
                </a:cubicBezTo>
                <a:cubicBezTo>
                  <a:pt x="577" y="629"/>
                  <a:pt x="577" y="629"/>
                  <a:pt x="577" y="629"/>
                </a:cubicBezTo>
                <a:cubicBezTo>
                  <a:pt x="577" y="629"/>
                  <a:pt x="584" y="627"/>
                  <a:pt x="586" y="628"/>
                </a:cubicBezTo>
                <a:cubicBezTo>
                  <a:pt x="588" y="630"/>
                  <a:pt x="590" y="632"/>
                  <a:pt x="590" y="632"/>
                </a:cubicBezTo>
                <a:cubicBezTo>
                  <a:pt x="583" y="636"/>
                  <a:pt x="583" y="636"/>
                  <a:pt x="583" y="636"/>
                </a:cubicBezTo>
                <a:cubicBezTo>
                  <a:pt x="585" y="643"/>
                  <a:pt x="585" y="643"/>
                  <a:pt x="585" y="643"/>
                </a:cubicBezTo>
                <a:cubicBezTo>
                  <a:pt x="585" y="643"/>
                  <a:pt x="594" y="646"/>
                  <a:pt x="597" y="646"/>
                </a:cubicBezTo>
                <a:cubicBezTo>
                  <a:pt x="601" y="647"/>
                  <a:pt x="598" y="652"/>
                  <a:pt x="598" y="652"/>
                </a:cubicBezTo>
                <a:cubicBezTo>
                  <a:pt x="603" y="651"/>
                  <a:pt x="603" y="651"/>
                  <a:pt x="603" y="651"/>
                </a:cubicBezTo>
                <a:cubicBezTo>
                  <a:pt x="603" y="651"/>
                  <a:pt x="609" y="636"/>
                  <a:pt x="611" y="631"/>
                </a:cubicBezTo>
                <a:cubicBezTo>
                  <a:pt x="612" y="626"/>
                  <a:pt x="614" y="615"/>
                  <a:pt x="614" y="614"/>
                </a:cubicBezTo>
                <a:cubicBezTo>
                  <a:pt x="614" y="612"/>
                  <a:pt x="622" y="607"/>
                  <a:pt x="624" y="600"/>
                </a:cubicBezTo>
                <a:cubicBezTo>
                  <a:pt x="626" y="595"/>
                  <a:pt x="621" y="571"/>
                  <a:pt x="621" y="571"/>
                </a:cubicBezTo>
                <a:close/>
                <a:moveTo>
                  <a:pt x="56" y="207"/>
                </a:moveTo>
                <a:cubicBezTo>
                  <a:pt x="56" y="212"/>
                  <a:pt x="56" y="212"/>
                  <a:pt x="56" y="212"/>
                </a:cubicBezTo>
                <a:cubicBezTo>
                  <a:pt x="61" y="215"/>
                  <a:pt x="64" y="213"/>
                  <a:pt x="64" y="213"/>
                </a:cubicBezTo>
                <a:cubicBezTo>
                  <a:pt x="57" y="204"/>
                  <a:pt x="57" y="204"/>
                  <a:pt x="57" y="204"/>
                </a:cubicBezTo>
                <a:lnTo>
                  <a:pt x="56" y="207"/>
                </a:lnTo>
                <a:close/>
                <a:moveTo>
                  <a:pt x="126" y="100"/>
                </a:moveTo>
                <a:cubicBezTo>
                  <a:pt x="130" y="103"/>
                  <a:pt x="135" y="100"/>
                  <a:pt x="129" y="94"/>
                </a:cubicBezTo>
                <a:cubicBezTo>
                  <a:pt x="122" y="90"/>
                  <a:pt x="120" y="93"/>
                  <a:pt x="120" y="93"/>
                </a:cubicBezTo>
                <a:cubicBezTo>
                  <a:pt x="121" y="99"/>
                  <a:pt x="121" y="99"/>
                  <a:pt x="121" y="99"/>
                </a:cubicBezTo>
                <a:lnTo>
                  <a:pt x="126" y="100"/>
                </a:lnTo>
                <a:close/>
                <a:moveTo>
                  <a:pt x="112" y="79"/>
                </a:moveTo>
                <a:cubicBezTo>
                  <a:pt x="116" y="79"/>
                  <a:pt x="121" y="74"/>
                  <a:pt x="113" y="75"/>
                </a:cubicBezTo>
                <a:cubicBezTo>
                  <a:pt x="104" y="76"/>
                  <a:pt x="112" y="79"/>
                  <a:pt x="112" y="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1" name="Freeform 143" descr="© INSCALE GmbH, 18.06.2010"/>
          <p:cNvSpPr>
            <a:spLocks/>
          </p:cNvSpPr>
          <p:nvPr/>
        </p:nvSpPr>
        <p:spPr bwMode="auto">
          <a:xfrm>
            <a:off x="641482" y="5430478"/>
            <a:ext cx="457332" cy="758579"/>
          </a:xfrm>
          <a:custGeom>
            <a:avLst/>
            <a:gdLst/>
            <a:ahLst/>
            <a:cxnLst>
              <a:cxn ang="0">
                <a:pos x="89" y="295"/>
              </a:cxn>
              <a:cxn ang="0">
                <a:pos x="102" y="279"/>
              </a:cxn>
              <a:cxn ang="0">
                <a:pos x="120" y="271"/>
              </a:cxn>
              <a:cxn ang="0">
                <a:pos x="113" y="267"/>
              </a:cxn>
              <a:cxn ang="0">
                <a:pos x="113" y="231"/>
              </a:cxn>
              <a:cxn ang="0">
                <a:pos x="133" y="213"/>
              </a:cxn>
              <a:cxn ang="0">
                <a:pos x="118" y="190"/>
              </a:cxn>
              <a:cxn ang="0">
                <a:pos x="117" y="183"/>
              </a:cxn>
              <a:cxn ang="0">
                <a:pos x="138" y="173"/>
              </a:cxn>
              <a:cxn ang="0">
                <a:pos x="145" y="165"/>
              </a:cxn>
              <a:cxn ang="0">
                <a:pos x="146" y="142"/>
              </a:cxn>
              <a:cxn ang="0">
                <a:pos x="159" y="133"/>
              </a:cxn>
              <a:cxn ang="0">
                <a:pos x="165" y="100"/>
              </a:cxn>
              <a:cxn ang="0">
                <a:pos x="169" y="88"/>
              </a:cxn>
              <a:cxn ang="0">
                <a:pos x="183" y="78"/>
              </a:cxn>
              <a:cxn ang="0">
                <a:pos x="203" y="57"/>
              </a:cxn>
              <a:cxn ang="0">
                <a:pos x="190" y="44"/>
              </a:cxn>
              <a:cxn ang="0">
                <a:pos x="183" y="30"/>
              </a:cxn>
              <a:cxn ang="0">
                <a:pos x="179" y="31"/>
              </a:cxn>
              <a:cxn ang="0">
                <a:pos x="164" y="24"/>
              </a:cxn>
              <a:cxn ang="0">
                <a:pos x="147" y="27"/>
              </a:cxn>
              <a:cxn ang="0">
                <a:pos x="135" y="23"/>
              </a:cxn>
              <a:cxn ang="0">
                <a:pos x="125" y="21"/>
              </a:cxn>
              <a:cxn ang="0">
                <a:pos x="120" y="10"/>
              </a:cxn>
              <a:cxn ang="0">
                <a:pos x="116" y="6"/>
              </a:cxn>
              <a:cxn ang="0">
                <a:pos x="109" y="4"/>
              </a:cxn>
              <a:cxn ang="0">
                <a:pos x="90" y="6"/>
              </a:cxn>
              <a:cxn ang="0">
                <a:pos x="78" y="14"/>
              </a:cxn>
              <a:cxn ang="0">
                <a:pos x="82" y="21"/>
              </a:cxn>
              <a:cxn ang="0">
                <a:pos x="79" y="30"/>
              </a:cxn>
              <a:cxn ang="0">
                <a:pos x="79" y="67"/>
              </a:cxn>
              <a:cxn ang="0">
                <a:pos x="70" y="89"/>
              </a:cxn>
              <a:cxn ang="0">
                <a:pos x="77" y="81"/>
              </a:cxn>
              <a:cxn ang="0">
                <a:pos x="77" y="90"/>
              </a:cxn>
              <a:cxn ang="0">
                <a:pos x="53" y="115"/>
              </a:cxn>
              <a:cxn ang="0">
                <a:pos x="39" y="147"/>
              </a:cxn>
              <a:cxn ang="0">
                <a:pos x="35" y="155"/>
              </a:cxn>
              <a:cxn ang="0">
                <a:pos x="28" y="164"/>
              </a:cxn>
              <a:cxn ang="0">
                <a:pos x="17" y="165"/>
              </a:cxn>
              <a:cxn ang="0">
                <a:pos x="10" y="181"/>
              </a:cxn>
              <a:cxn ang="0">
                <a:pos x="2" y="197"/>
              </a:cxn>
              <a:cxn ang="0">
                <a:pos x="17" y="209"/>
              </a:cxn>
              <a:cxn ang="0">
                <a:pos x="30" y="207"/>
              </a:cxn>
              <a:cxn ang="0">
                <a:pos x="20" y="216"/>
              </a:cxn>
              <a:cxn ang="0">
                <a:pos x="12" y="213"/>
              </a:cxn>
              <a:cxn ang="0">
                <a:pos x="11" y="226"/>
              </a:cxn>
              <a:cxn ang="0">
                <a:pos x="29" y="225"/>
              </a:cxn>
              <a:cxn ang="0">
                <a:pos x="36" y="224"/>
              </a:cxn>
              <a:cxn ang="0">
                <a:pos x="40" y="233"/>
              </a:cxn>
              <a:cxn ang="0">
                <a:pos x="30" y="228"/>
              </a:cxn>
              <a:cxn ang="0">
                <a:pos x="19" y="260"/>
              </a:cxn>
              <a:cxn ang="0">
                <a:pos x="21" y="275"/>
              </a:cxn>
              <a:cxn ang="0">
                <a:pos x="16" y="297"/>
              </a:cxn>
              <a:cxn ang="0">
                <a:pos x="10" y="308"/>
              </a:cxn>
              <a:cxn ang="0">
                <a:pos x="0" y="322"/>
              </a:cxn>
              <a:cxn ang="0">
                <a:pos x="51" y="334"/>
              </a:cxn>
              <a:cxn ang="0">
                <a:pos x="73" y="328"/>
              </a:cxn>
              <a:cxn ang="0">
                <a:pos x="85" y="311"/>
              </a:cxn>
            </a:cxnLst>
            <a:rect l="0" t="0" r="r" b="b"/>
            <a:pathLst>
              <a:path w="203" h="336">
                <a:moveTo>
                  <a:pt x="83" y="304"/>
                </a:moveTo>
                <a:cubicBezTo>
                  <a:pt x="83" y="304"/>
                  <a:pt x="85" y="300"/>
                  <a:pt x="89" y="295"/>
                </a:cubicBezTo>
                <a:cubicBezTo>
                  <a:pt x="93" y="289"/>
                  <a:pt x="100" y="287"/>
                  <a:pt x="100" y="287"/>
                </a:cubicBezTo>
                <a:cubicBezTo>
                  <a:pt x="102" y="279"/>
                  <a:pt x="102" y="279"/>
                  <a:pt x="102" y="279"/>
                </a:cubicBezTo>
                <a:cubicBezTo>
                  <a:pt x="117" y="278"/>
                  <a:pt x="117" y="278"/>
                  <a:pt x="117" y="278"/>
                </a:cubicBezTo>
                <a:cubicBezTo>
                  <a:pt x="120" y="271"/>
                  <a:pt x="120" y="271"/>
                  <a:pt x="120" y="271"/>
                </a:cubicBezTo>
                <a:cubicBezTo>
                  <a:pt x="122" y="267"/>
                  <a:pt x="122" y="267"/>
                  <a:pt x="122" y="267"/>
                </a:cubicBezTo>
                <a:cubicBezTo>
                  <a:pt x="113" y="267"/>
                  <a:pt x="113" y="267"/>
                  <a:pt x="113" y="267"/>
                </a:cubicBezTo>
                <a:cubicBezTo>
                  <a:pt x="104" y="248"/>
                  <a:pt x="104" y="248"/>
                  <a:pt x="104" y="248"/>
                </a:cubicBezTo>
                <a:cubicBezTo>
                  <a:pt x="113" y="231"/>
                  <a:pt x="113" y="231"/>
                  <a:pt x="113" y="231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31" y="219"/>
                  <a:pt x="133" y="213"/>
                </a:cubicBezTo>
                <a:cubicBezTo>
                  <a:pt x="135" y="207"/>
                  <a:pt x="125" y="209"/>
                  <a:pt x="125" y="209"/>
                </a:cubicBezTo>
                <a:cubicBezTo>
                  <a:pt x="118" y="190"/>
                  <a:pt x="118" y="190"/>
                  <a:pt x="118" y="190"/>
                </a:cubicBezTo>
                <a:cubicBezTo>
                  <a:pt x="118" y="190"/>
                  <a:pt x="121" y="186"/>
                  <a:pt x="121" y="183"/>
                </a:cubicBezTo>
                <a:cubicBezTo>
                  <a:pt x="121" y="181"/>
                  <a:pt x="117" y="183"/>
                  <a:pt x="117" y="183"/>
                </a:cubicBezTo>
                <a:cubicBezTo>
                  <a:pt x="111" y="168"/>
                  <a:pt x="111" y="168"/>
                  <a:pt x="111" y="168"/>
                </a:cubicBezTo>
                <a:cubicBezTo>
                  <a:pt x="138" y="173"/>
                  <a:pt x="138" y="173"/>
                  <a:pt x="138" y="173"/>
                </a:cubicBezTo>
                <a:cubicBezTo>
                  <a:pt x="142" y="165"/>
                  <a:pt x="142" y="165"/>
                  <a:pt x="142" y="165"/>
                </a:cubicBezTo>
                <a:cubicBezTo>
                  <a:pt x="145" y="165"/>
                  <a:pt x="145" y="165"/>
                  <a:pt x="145" y="165"/>
                </a:cubicBezTo>
                <a:cubicBezTo>
                  <a:pt x="150" y="154"/>
                  <a:pt x="150" y="154"/>
                  <a:pt x="150" y="154"/>
                </a:cubicBezTo>
                <a:cubicBezTo>
                  <a:pt x="150" y="154"/>
                  <a:pt x="146" y="147"/>
                  <a:pt x="146" y="142"/>
                </a:cubicBezTo>
                <a:cubicBezTo>
                  <a:pt x="146" y="137"/>
                  <a:pt x="153" y="138"/>
                  <a:pt x="153" y="138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7" y="125"/>
                  <a:pt x="157" y="125"/>
                  <a:pt x="157" y="125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69" y="88"/>
                  <a:pt x="169" y="88"/>
                  <a:pt x="169" y="88"/>
                </a:cubicBezTo>
                <a:cubicBezTo>
                  <a:pt x="177" y="78"/>
                  <a:pt x="177" y="78"/>
                  <a:pt x="177" y="78"/>
                </a:cubicBezTo>
                <a:cubicBezTo>
                  <a:pt x="183" y="78"/>
                  <a:pt x="183" y="78"/>
                  <a:pt x="183" y="78"/>
                </a:cubicBezTo>
                <a:cubicBezTo>
                  <a:pt x="185" y="78"/>
                  <a:pt x="195" y="71"/>
                  <a:pt x="195" y="71"/>
                </a:cubicBezTo>
                <a:cubicBezTo>
                  <a:pt x="195" y="71"/>
                  <a:pt x="202" y="62"/>
                  <a:pt x="203" y="57"/>
                </a:cubicBezTo>
                <a:cubicBezTo>
                  <a:pt x="203" y="53"/>
                  <a:pt x="195" y="53"/>
                  <a:pt x="191" y="53"/>
                </a:cubicBezTo>
                <a:cubicBezTo>
                  <a:pt x="187" y="53"/>
                  <a:pt x="190" y="44"/>
                  <a:pt x="190" y="44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83" y="28"/>
                  <a:pt x="183" y="28"/>
                  <a:pt x="183" y="28"/>
                </a:cubicBezTo>
                <a:cubicBezTo>
                  <a:pt x="179" y="31"/>
                  <a:pt x="179" y="31"/>
                  <a:pt x="179" y="31"/>
                </a:cubicBezTo>
                <a:cubicBezTo>
                  <a:pt x="169" y="28"/>
                  <a:pt x="169" y="28"/>
                  <a:pt x="169" y="28"/>
                </a:cubicBezTo>
                <a:cubicBezTo>
                  <a:pt x="169" y="28"/>
                  <a:pt x="168" y="24"/>
                  <a:pt x="164" y="24"/>
                </a:cubicBezTo>
                <a:cubicBezTo>
                  <a:pt x="161" y="24"/>
                  <a:pt x="163" y="30"/>
                  <a:pt x="157" y="31"/>
                </a:cubicBezTo>
                <a:cubicBezTo>
                  <a:pt x="151" y="34"/>
                  <a:pt x="147" y="27"/>
                  <a:pt x="147" y="27"/>
                </a:cubicBezTo>
                <a:cubicBezTo>
                  <a:pt x="142" y="29"/>
                  <a:pt x="142" y="29"/>
                  <a:pt x="142" y="29"/>
                </a:cubicBezTo>
                <a:cubicBezTo>
                  <a:pt x="135" y="23"/>
                  <a:pt x="135" y="23"/>
                  <a:pt x="135" y="23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25" y="21"/>
                  <a:pt x="121" y="30"/>
                  <a:pt x="113" y="23"/>
                </a:cubicBezTo>
                <a:cubicBezTo>
                  <a:pt x="105" y="16"/>
                  <a:pt x="120" y="10"/>
                  <a:pt x="120" y="10"/>
                </a:cubicBezTo>
                <a:cubicBezTo>
                  <a:pt x="120" y="7"/>
                  <a:pt x="120" y="7"/>
                  <a:pt x="120" y="7"/>
                </a:cubicBezTo>
                <a:cubicBezTo>
                  <a:pt x="116" y="6"/>
                  <a:pt x="116" y="6"/>
                  <a:pt x="116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09" y="4"/>
                  <a:pt x="109" y="4"/>
                  <a:pt x="109" y="4"/>
                </a:cubicBezTo>
                <a:cubicBezTo>
                  <a:pt x="95" y="1"/>
                  <a:pt x="95" y="1"/>
                  <a:pt x="95" y="1"/>
                </a:cubicBezTo>
                <a:cubicBezTo>
                  <a:pt x="90" y="6"/>
                  <a:pt x="90" y="6"/>
                  <a:pt x="90" y="6"/>
                </a:cubicBezTo>
                <a:cubicBezTo>
                  <a:pt x="83" y="10"/>
                  <a:pt x="83" y="10"/>
                  <a:pt x="83" y="10"/>
                </a:cubicBezTo>
                <a:cubicBezTo>
                  <a:pt x="78" y="14"/>
                  <a:pt x="78" y="14"/>
                  <a:pt x="78" y="14"/>
                </a:cubicBezTo>
                <a:cubicBezTo>
                  <a:pt x="77" y="21"/>
                  <a:pt x="77" y="21"/>
                  <a:pt x="77" y="21"/>
                </a:cubicBezTo>
                <a:cubicBezTo>
                  <a:pt x="82" y="21"/>
                  <a:pt x="82" y="21"/>
                  <a:pt x="82" y="21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30"/>
                  <a:pt x="79" y="30"/>
                  <a:pt x="79" y="30"/>
                </a:cubicBezTo>
                <a:cubicBezTo>
                  <a:pt x="78" y="39"/>
                  <a:pt x="78" y="39"/>
                  <a:pt x="78" y="39"/>
                </a:cubicBezTo>
                <a:cubicBezTo>
                  <a:pt x="79" y="67"/>
                  <a:pt x="79" y="67"/>
                  <a:pt x="79" y="67"/>
                </a:cubicBezTo>
                <a:cubicBezTo>
                  <a:pt x="69" y="86"/>
                  <a:pt x="69" y="86"/>
                  <a:pt x="69" y="86"/>
                </a:cubicBezTo>
                <a:cubicBezTo>
                  <a:pt x="70" y="89"/>
                  <a:pt x="70" y="89"/>
                  <a:pt x="70" y="89"/>
                </a:cubicBezTo>
                <a:cubicBezTo>
                  <a:pt x="75" y="81"/>
                  <a:pt x="75" y="81"/>
                  <a:pt x="75" y="81"/>
                </a:cubicBezTo>
                <a:cubicBezTo>
                  <a:pt x="77" y="81"/>
                  <a:pt x="77" y="81"/>
                  <a:pt x="77" y="81"/>
                </a:cubicBezTo>
                <a:cubicBezTo>
                  <a:pt x="75" y="86"/>
                  <a:pt x="75" y="86"/>
                  <a:pt x="75" y="86"/>
                </a:cubicBezTo>
                <a:cubicBezTo>
                  <a:pt x="77" y="90"/>
                  <a:pt x="77" y="90"/>
                  <a:pt x="77" y="90"/>
                </a:cubicBezTo>
                <a:cubicBezTo>
                  <a:pt x="68" y="91"/>
                  <a:pt x="68" y="91"/>
                  <a:pt x="68" y="91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39" y="147"/>
                  <a:pt x="39" y="147"/>
                  <a:pt x="39" y="147"/>
                </a:cubicBezTo>
                <a:cubicBezTo>
                  <a:pt x="34" y="152"/>
                  <a:pt x="34" y="152"/>
                  <a:pt x="34" y="152"/>
                </a:cubicBezTo>
                <a:cubicBezTo>
                  <a:pt x="35" y="155"/>
                  <a:pt x="35" y="155"/>
                  <a:pt x="35" y="155"/>
                </a:cubicBezTo>
                <a:cubicBezTo>
                  <a:pt x="28" y="160"/>
                  <a:pt x="28" y="160"/>
                  <a:pt x="28" y="160"/>
                </a:cubicBezTo>
                <a:cubicBezTo>
                  <a:pt x="28" y="164"/>
                  <a:pt x="28" y="164"/>
                  <a:pt x="28" y="164"/>
                </a:cubicBezTo>
                <a:cubicBezTo>
                  <a:pt x="26" y="163"/>
                  <a:pt x="26" y="163"/>
                  <a:pt x="26" y="163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72"/>
                  <a:pt x="17" y="172"/>
                  <a:pt x="17" y="172"/>
                </a:cubicBezTo>
                <a:cubicBezTo>
                  <a:pt x="10" y="181"/>
                  <a:pt x="10" y="181"/>
                  <a:pt x="10" y="181"/>
                </a:cubicBezTo>
                <a:cubicBezTo>
                  <a:pt x="10" y="189"/>
                  <a:pt x="10" y="189"/>
                  <a:pt x="10" y="189"/>
                </a:cubicBezTo>
                <a:cubicBezTo>
                  <a:pt x="2" y="197"/>
                  <a:pt x="2" y="197"/>
                  <a:pt x="2" y="197"/>
                </a:cubicBezTo>
                <a:cubicBezTo>
                  <a:pt x="2" y="204"/>
                  <a:pt x="2" y="204"/>
                  <a:pt x="2" y="204"/>
                </a:cubicBezTo>
                <a:cubicBezTo>
                  <a:pt x="17" y="209"/>
                  <a:pt x="17" y="209"/>
                  <a:pt x="17" y="209"/>
                </a:cubicBezTo>
                <a:cubicBezTo>
                  <a:pt x="29" y="197"/>
                  <a:pt x="29" y="197"/>
                  <a:pt x="29" y="197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23" y="211"/>
                  <a:pt x="23" y="211"/>
                  <a:pt x="23" y="211"/>
                </a:cubicBezTo>
                <a:cubicBezTo>
                  <a:pt x="20" y="216"/>
                  <a:pt x="20" y="216"/>
                  <a:pt x="20" y="216"/>
                </a:cubicBezTo>
                <a:cubicBezTo>
                  <a:pt x="19" y="212"/>
                  <a:pt x="19" y="212"/>
                  <a:pt x="19" y="212"/>
                </a:cubicBezTo>
                <a:cubicBezTo>
                  <a:pt x="12" y="213"/>
                  <a:pt x="12" y="213"/>
                  <a:pt x="12" y="213"/>
                </a:cubicBezTo>
                <a:cubicBezTo>
                  <a:pt x="12" y="218"/>
                  <a:pt x="12" y="218"/>
                  <a:pt x="12" y="218"/>
                </a:cubicBezTo>
                <a:cubicBezTo>
                  <a:pt x="11" y="220"/>
                  <a:pt x="11" y="226"/>
                  <a:pt x="11" y="226"/>
                </a:cubicBezTo>
                <a:cubicBezTo>
                  <a:pt x="11" y="226"/>
                  <a:pt x="18" y="229"/>
                  <a:pt x="20" y="228"/>
                </a:cubicBezTo>
                <a:cubicBezTo>
                  <a:pt x="22" y="227"/>
                  <a:pt x="29" y="225"/>
                  <a:pt x="29" y="225"/>
                </a:cubicBezTo>
                <a:cubicBezTo>
                  <a:pt x="33" y="227"/>
                  <a:pt x="33" y="227"/>
                  <a:pt x="33" y="227"/>
                </a:cubicBezTo>
                <a:cubicBezTo>
                  <a:pt x="36" y="224"/>
                  <a:pt x="36" y="224"/>
                  <a:pt x="36" y="224"/>
                </a:cubicBezTo>
                <a:cubicBezTo>
                  <a:pt x="35" y="229"/>
                  <a:pt x="35" y="229"/>
                  <a:pt x="35" y="229"/>
                </a:cubicBezTo>
                <a:cubicBezTo>
                  <a:pt x="40" y="233"/>
                  <a:pt x="40" y="233"/>
                  <a:pt x="40" y="233"/>
                </a:cubicBezTo>
                <a:cubicBezTo>
                  <a:pt x="36" y="233"/>
                  <a:pt x="36" y="233"/>
                  <a:pt x="36" y="233"/>
                </a:cubicBezTo>
                <a:cubicBezTo>
                  <a:pt x="30" y="228"/>
                  <a:pt x="30" y="228"/>
                  <a:pt x="30" y="228"/>
                </a:cubicBezTo>
                <a:cubicBezTo>
                  <a:pt x="30" y="228"/>
                  <a:pt x="32" y="239"/>
                  <a:pt x="30" y="244"/>
                </a:cubicBezTo>
                <a:cubicBezTo>
                  <a:pt x="27" y="250"/>
                  <a:pt x="19" y="260"/>
                  <a:pt x="19" y="260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1" y="275"/>
                  <a:pt x="21" y="275"/>
                  <a:pt x="21" y="275"/>
                </a:cubicBezTo>
                <a:cubicBezTo>
                  <a:pt x="21" y="275"/>
                  <a:pt x="17" y="282"/>
                  <a:pt x="17" y="286"/>
                </a:cubicBezTo>
                <a:cubicBezTo>
                  <a:pt x="17" y="289"/>
                  <a:pt x="18" y="295"/>
                  <a:pt x="16" y="297"/>
                </a:cubicBezTo>
                <a:cubicBezTo>
                  <a:pt x="13" y="300"/>
                  <a:pt x="10" y="304"/>
                  <a:pt x="10" y="304"/>
                </a:cubicBezTo>
                <a:cubicBezTo>
                  <a:pt x="10" y="308"/>
                  <a:pt x="10" y="308"/>
                  <a:pt x="10" y="30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22"/>
                  <a:pt x="0" y="322"/>
                  <a:pt x="0" y="322"/>
                </a:cubicBezTo>
                <a:cubicBezTo>
                  <a:pt x="0" y="322"/>
                  <a:pt x="12" y="319"/>
                  <a:pt x="19" y="318"/>
                </a:cubicBezTo>
                <a:cubicBezTo>
                  <a:pt x="27" y="318"/>
                  <a:pt x="51" y="334"/>
                  <a:pt x="51" y="334"/>
                </a:cubicBezTo>
                <a:cubicBezTo>
                  <a:pt x="51" y="334"/>
                  <a:pt x="57" y="336"/>
                  <a:pt x="63" y="334"/>
                </a:cubicBezTo>
                <a:cubicBezTo>
                  <a:pt x="68" y="332"/>
                  <a:pt x="73" y="328"/>
                  <a:pt x="73" y="328"/>
                </a:cubicBezTo>
                <a:cubicBezTo>
                  <a:pt x="85" y="328"/>
                  <a:pt x="85" y="328"/>
                  <a:pt x="85" y="328"/>
                </a:cubicBezTo>
                <a:cubicBezTo>
                  <a:pt x="85" y="311"/>
                  <a:pt x="85" y="311"/>
                  <a:pt x="85" y="311"/>
                </a:cubicBezTo>
                <a:lnTo>
                  <a:pt x="83" y="304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 dirty="0"/>
          </a:p>
        </p:txBody>
      </p:sp>
      <p:sp>
        <p:nvSpPr>
          <p:cNvPr id="122" name="Freeform 144" descr="© INSCALE GmbH, 18.06.2010"/>
          <p:cNvSpPr>
            <a:spLocks/>
          </p:cNvSpPr>
          <p:nvPr/>
        </p:nvSpPr>
        <p:spPr bwMode="auto">
          <a:xfrm>
            <a:off x="5683062" y="6199982"/>
            <a:ext cx="252860" cy="241934"/>
          </a:xfrm>
          <a:custGeom>
            <a:avLst/>
            <a:gdLst/>
            <a:ahLst/>
            <a:cxnLst>
              <a:cxn ang="0">
                <a:pos x="0" y="75"/>
              </a:cxn>
              <a:cxn ang="0">
                <a:pos x="8" y="81"/>
              </a:cxn>
              <a:cxn ang="0">
                <a:pos x="11" y="67"/>
              </a:cxn>
              <a:cxn ang="0">
                <a:pos x="30" y="65"/>
              </a:cxn>
              <a:cxn ang="0">
                <a:pos x="28" y="47"/>
              </a:cxn>
              <a:cxn ang="0">
                <a:pos x="36" y="48"/>
              </a:cxn>
              <a:cxn ang="0">
                <a:pos x="37" y="46"/>
              </a:cxn>
              <a:cxn ang="0">
                <a:pos x="52" y="46"/>
              </a:cxn>
              <a:cxn ang="0">
                <a:pos x="57" y="44"/>
              </a:cxn>
              <a:cxn ang="0">
                <a:pos x="68" y="40"/>
              </a:cxn>
              <a:cxn ang="0">
                <a:pos x="75" y="29"/>
              </a:cxn>
              <a:cxn ang="0">
                <a:pos x="86" y="22"/>
              </a:cxn>
              <a:cxn ang="0">
                <a:pos x="91" y="14"/>
              </a:cxn>
              <a:cxn ang="0">
                <a:pos x="95" y="13"/>
              </a:cxn>
              <a:cxn ang="0">
                <a:pos x="113" y="0"/>
              </a:cxn>
              <a:cxn ang="0">
                <a:pos x="105" y="9"/>
              </a:cxn>
              <a:cxn ang="0">
                <a:pos x="103" y="16"/>
              </a:cxn>
              <a:cxn ang="0">
                <a:pos x="91" y="28"/>
              </a:cxn>
              <a:cxn ang="0">
                <a:pos x="91" y="33"/>
              </a:cxn>
              <a:cxn ang="0">
                <a:pos x="83" y="41"/>
              </a:cxn>
              <a:cxn ang="0">
                <a:pos x="101" y="53"/>
              </a:cxn>
              <a:cxn ang="0">
                <a:pos x="98" y="57"/>
              </a:cxn>
              <a:cxn ang="0">
                <a:pos x="93" y="56"/>
              </a:cxn>
              <a:cxn ang="0">
                <a:pos x="90" y="60"/>
              </a:cxn>
              <a:cxn ang="0">
                <a:pos x="78" y="62"/>
              </a:cxn>
              <a:cxn ang="0">
                <a:pos x="77" y="74"/>
              </a:cxn>
              <a:cxn ang="0">
                <a:pos x="74" y="74"/>
              </a:cxn>
              <a:cxn ang="0">
                <a:pos x="72" y="77"/>
              </a:cxn>
              <a:cxn ang="0">
                <a:pos x="50" y="92"/>
              </a:cxn>
              <a:cxn ang="0">
                <a:pos x="50" y="101"/>
              </a:cxn>
              <a:cxn ang="0">
                <a:pos x="41" y="95"/>
              </a:cxn>
              <a:cxn ang="0">
                <a:pos x="17" y="101"/>
              </a:cxn>
              <a:cxn ang="0">
                <a:pos x="0" y="75"/>
              </a:cxn>
            </a:cxnLst>
            <a:rect l="0" t="0" r="r" b="b"/>
            <a:pathLst>
              <a:path w="113" h="106">
                <a:moveTo>
                  <a:pt x="0" y="75"/>
                </a:moveTo>
                <a:cubicBezTo>
                  <a:pt x="0" y="75"/>
                  <a:pt x="4" y="83"/>
                  <a:pt x="8" y="81"/>
                </a:cubicBezTo>
                <a:cubicBezTo>
                  <a:pt x="11" y="79"/>
                  <a:pt x="7" y="72"/>
                  <a:pt x="11" y="67"/>
                </a:cubicBezTo>
                <a:cubicBezTo>
                  <a:pt x="16" y="64"/>
                  <a:pt x="26" y="72"/>
                  <a:pt x="30" y="65"/>
                </a:cubicBezTo>
                <a:cubicBezTo>
                  <a:pt x="34" y="59"/>
                  <a:pt x="28" y="47"/>
                  <a:pt x="28" y="47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6"/>
                  <a:pt x="37" y="46"/>
                  <a:pt x="37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7" y="44"/>
                  <a:pt x="57" y="44"/>
                  <a:pt x="57" y="44"/>
                </a:cubicBezTo>
                <a:cubicBezTo>
                  <a:pt x="57" y="44"/>
                  <a:pt x="64" y="43"/>
                  <a:pt x="68" y="40"/>
                </a:cubicBezTo>
                <a:cubicBezTo>
                  <a:pt x="72" y="36"/>
                  <a:pt x="70" y="31"/>
                  <a:pt x="75" y="29"/>
                </a:cubicBezTo>
                <a:cubicBezTo>
                  <a:pt x="80" y="28"/>
                  <a:pt x="82" y="25"/>
                  <a:pt x="86" y="22"/>
                </a:cubicBezTo>
                <a:cubicBezTo>
                  <a:pt x="90" y="19"/>
                  <a:pt x="91" y="14"/>
                  <a:pt x="91" y="14"/>
                </a:cubicBezTo>
                <a:cubicBezTo>
                  <a:pt x="95" y="13"/>
                  <a:pt x="95" y="13"/>
                  <a:pt x="95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5" y="9"/>
                  <a:pt x="105" y="9"/>
                  <a:pt x="105" y="9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91" y="28"/>
                  <a:pt x="91" y="28"/>
                  <a:pt x="91" y="28"/>
                </a:cubicBezTo>
                <a:cubicBezTo>
                  <a:pt x="91" y="33"/>
                  <a:pt x="91" y="33"/>
                  <a:pt x="91" y="33"/>
                </a:cubicBezTo>
                <a:cubicBezTo>
                  <a:pt x="91" y="33"/>
                  <a:pt x="80" y="34"/>
                  <a:pt x="83" y="41"/>
                </a:cubicBezTo>
                <a:cubicBezTo>
                  <a:pt x="88" y="48"/>
                  <a:pt x="101" y="53"/>
                  <a:pt x="101" y="53"/>
                </a:cubicBezTo>
                <a:cubicBezTo>
                  <a:pt x="98" y="57"/>
                  <a:pt x="98" y="57"/>
                  <a:pt x="98" y="57"/>
                </a:cubicBezTo>
                <a:cubicBezTo>
                  <a:pt x="93" y="56"/>
                  <a:pt x="93" y="56"/>
                  <a:pt x="93" y="56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60"/>
                  <a:pt x="81" y="59"/>
                  <a:pt x="78" y="62"/>
                </a:cubicBezTo>
                <a:cubicBezTo>
                  <a:pt x="75" y="64"/>
                  <a:pt x="77" y="74"/>
                  <a:pt x="77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52" y="87"/>
                  <a:pt x="50" y="92"/>
                </a:cubicBezTo>
                <a:cubicBezTo>
                  <a:pt x="49" y="96"/>
                  <a:pt x="54" y="101"/>
                  <a:pt x="50" y="101"/>
                </a:cubicBezTo>
                <a:cubicBezTo>
                  <a:pt x="45" y="103"/>
                  <a:pt x="41" y="95"/>
                  <a:pt x="41" y="95"/>
                </a:cubicBezTo>
                <a:cubicBezTo>
                  <a:pt x="41" y="95"/>
                  <a:pt x="27" y="106"/>
                  <a:pt x="17" y="101"/>
                </a:cubicBezTo>
                <a:cubicBezTo>
                  <a:pt x="8" y="96"/>
                  <a:pt x="2" y="92"/>
                  <a:pt x="0" y="75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3" name="Freeform 145" descr="© INSCALE GmbH, 18.06.2010"/>
          <p:cNvSpPr>
            <a:spLocks/>
          </p:cNvSpPr>
          <p:nvPr/>
        </p:nvSpPr>
        <p:spPr bwMode="auto">
          <a:xfrm>
            <a:off x="3511905" y="5202592"/>
            <a:ext cx="447967" cy="383972"/>
          </a:xfrm>
          <a:custGeom>
            <a:avLst/>
            <a:gdLst/>
            <a:ahLst/>
            <a:cxnLst>
              <a:cxn ang="0">
                <a:pos x="195" y="66"/>
              </a:cxn>
              <a:cxn ang="0">
                <a:pos x="180" y="54"/>
              </a:cxn>
              <a:cxn ang="0">
                <a:pos x="168" y="53"/>
              </a:cxn>
              <a:cxn ang="0">
                <a:pos x="169" y="45"/>
              </a:cxn>
              <a:cxn ang="0">
                <a:pos x="168" y="41"/>
              </a:cxn>
              <a:cxn ang="0">
                <a:pos x="174" y="31"/>
              </a:cxn>
              <a:cxn ang="0">
                <a:pos x="177" y="18"/>
              </a:cxn>
              <a:cxn ang="0">
                <a:pos x="180" y="15"/>
              </a:cxn>
              <a:cxn ang="0">
                <a:pos x="165" y="13"/>
              </a:cxn>
              <a:cxn ang="0">
                <a:pos x="154" y="18"/>
              </a:cxn>
              <a:cxn ang="0">
                <a:pos x="145" y="6"/>
              </a:cxn>
              <a:cxn ang="0">
                <a:pos x="137" y="9"/>
              </a:cxn>
              <a:cxn ang="0">
                <a:pos x="131" y="4"/>
              </a:cxn>
              <a:cxn ang="0">
                <a:pos x="123" y="3"/>
              </a:cxn>
              <a:cxn ang="0">
                <a:pos x="120" y="9"/>
              </a:cxn>
              <a:cxn ang="0">
                <a:pos x="112" y="3"/>
              </a:cxn>
              <a:cxn ang="0">
                <a:pos x="104" y="11"/>
              </a:cxn>
              <a:cxn ang="0">
                <a:pos x="96" y="7"/>
              </a:cxn>
              <a:cxn ang="0">
                <a:pos x="74" y="7"/>
              </a:cxn>
              <a:cxn ang="0">
                <a:pos x="62" y="0"/>
              </a:cxn>
              <a:cxn ang="0">
                <a:pos x="57" y="6"/>
              </a:cxn>
              <a:cxn ang="0">
                <a:pos x="42" y="4"/>
              </a:cxn>
              <a:cxn ang="0">
                <a:pos x="34" y="19"/>
              </a:cxn>
              <a:cxn ang="0">
                <a:pos x="21" y="12"/>
              </a:cxn>
              <a:cxn ang="0">
                <a:pos x="7" y="9"/>
              </a:cxn>
              <a:cxn ang="0">
                <a:pos x="8" y="36"/>
              </a:cxn>
              <a:cxn ang="0">
                <a:pos x="18" y="37"/>
              </a:cxn>
              <a:cxn ang="0">
                <a:pos x="23" y="44"/>
              </a:cxn>
              <a:cxn ang="0">
                <a:pos x="21" y="48"/>
              </a:cxn>
              <a:cxn ang="0">
                <a:pos x="29" y="58"/>
              </a:cxn>
              <a:cxn ang="0">
                <a:pos x="38" y="76"/>
              </a:cxn>
              <a:cxn ang="0">
                <a:pos x="57" y="92"/>
              </a:cxn>
              <a:cxn ang="0">
                <a:pos x="59" y="95"/>
              </a:cxn>
              <a:cxn ang="0">
                <a:pos x="76" y="110"/>
              </a:cxn>
              <a:cxn ang="0">
                <a:pos x="88" y="116"/>
              </a:cxn>
              <a:cxn ang="0">
                <a:pos x="88" y="125"/>
              </a:cxn>
              <a:cxn ang="0">
                <a:pos x="108" y="140"/>
              </a:cxn>
              <a:cxn ang="0">
                <a:pos x="110" y="151"/>
              </a:cxn>
              <a:cxn ang="0">
                <a:pos x="118" y="149"/>
              </a:cxn>
              <a:cxn ang="0">
                <a:pos x="140" y="168"/>
              </a:cxn>
              <a:cxn ang="0">
                <a:pos x="146" y="167"/>
              </a:cxn>
              <a:cxn ang="0">
                <a:pos x="149" y="170"/>
              </a:cxn>
              <a:cxn ang="0">
                <a:pos x="154" y="167"/>
              </a:cxn>
              <a:cxn ang="0">
                <a:pos x="154" y="157"/>
              </a:cxn>
              <a:cxn ang="0">
                <a:pos x="151" y="157"/>
              </a:cxn>
              <a:cxn ang="0">
                <a:pos x="150" y="141"/>
              </a:cxn>
              <a:cxn ang="0">
                <a:pos x="157" y="137"/>
              </a:cxn>
              <a:cxn ang="0">
                <a:pos x="156" y="123"/>
              </a:cxn>
              <a:cxn ang="0">
                <a:pos x="165" y="117"/>
              </a:cxn>
              <a:cxn ang="0">
                <a:pos x="175" y="119"/>
              </a:cxn>
              <a:cxn ang="0">
                <a:pos x="166" y="107"/>
              </a:cxn>
              <a:cxn ang="0">
                <a:pos x="167" y="101"/>
              </a:cxn>
              <a:cxn ang="0">
                <a:pos x="172" y="105"/>
              </a:cxn>
              <a:cxn ang="0">
                <a:pos x="180" y="105"/>
              </a:cxn>
              <a:cxn ang="0">
                <a:pos x="181" y="99"/>
              </a:cxn>
              <a:cxn ang="0">
                <a:pos x="191" y="99"/>
              </a:cxn>
              <a:cxn ang="0">
                <a:pos x="185" y="84"/>
              </a:cxn>
              <a:cxn ang="0">
                <a:pos x="177" y="73"/>
              </a:cxn>
              <a:cxn ang="0">
                <a:pos x="190" y="74"/>
              </a:cxn>
              <a:cxn ang="0">
                <a:pos x="195" y="66"/>
              </a:cxn>
            </a:cxnLst>
            <a:rect l="0" t="0" r="r" b="b"/>
            <a:pathLst>
              <a:path w="198" h="170">
                <a:moveTo>
                  <a:pt x="195" y="66"/>
                </a:moveTo>
                <a:cubicBezTo>
                  <a:pt x="180" y="54"/>
                  <a:pt x="180" y="54"/>
                  <a:pt x="180" y="54"/>
                </a:cubicBezTo>
                <a:cubicBezTo>
                  <a:pt x="180" y="54"/>
                  <a:pt x="172" y="54"/>
                  <a:pt x="168" y="53"/>
                </a:cubicBezTo>
                <a:cubicBezTo>
                  <a:pt x="165" y="52"/>
                  <a:pt x="169" y="45"/>
                  <a:pt x="169" y="45"/>
                </a:cubicBezTo>
                <a:cubicBezTo>
                  <a:pt x="168" y="41"/>
                  <a:pt x="168" y="41"/>
                  <a:pt x="168" y="41"/>
                </a:cubicBezTo>
                <a:cubicBezTo>
                  <a:pt x="168" y="41"/>
                  <a:pt x="172" y="35"/>
                  <a:pt x="174" y="31"/>
                </a:cubicBezTo>
                <a:cubicBezTo>
                  <a:pt x="176" y="27"/>
                  <a:pt x="177" y="18"/>
                  <a:pt x="177" y="18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65" y="13"/>
                  <a:pt x="165" y="13"/>
                  <a:pt x="165" y="13"/>
                </a:cubicBezTo>
                <a:cubicBezTo>
                  <a:pt x="165" y="13"/>
                  <a:pt x="160" y="18"/>
                  <a:pt x="154" y="18"/>
                </a:cubicBezTo>
                <a:cubicBezTo>
                  <a:pt x="149" y="18"/>
                  <a:pt x="151" y="9"/>
                  <a:pt x="145" y="6"/>
                </a:cubicBezTo>
                <a:cubicBezTo>
                  <a:pt x="139" y="5"/>
                  <a:pt x="137" y="9"/>
                  <a:pt x="137" y="9"/>
                </a:cubicBezTo>
                <a:cubicBezTo>
                  <a:pt x="131" y="4"/>
                  <a:pt x="131" y="4"/>
                  <a:pt x="131" y="4"/>
                </a:cubicBezTo>
                <a:cubicBezTo>
                  <a:pt x="123" y="3"/>
                  <a:pt x="123" y="3"/>
                  <a:pt x="123" y="3"/>
                </a:cubicBezTo>
                <a:cubicBezTo>
                  <a:pt x="123" y="3"/>
                  <a:pt x="123" y="9"/>
                  <a:pt x="120" y="9"/>
                </a:cubicBezTo>
                <a:cubicBezTo>
                  <a:pt x="117" y="9"/>
                  <a:pt x="112" y="3"/>
                  <a:pt x="112" y="3"/>
                </a:cubicBezTo>
                <a:cubicBezTo>
                  <a:pt x="112" y="3"/>
                  <a:pt x="108" y="11"/>
                  <a:pt x="104" y="11"/>
                </a:cubicBezTo>
                <a:cubicBezTo>
                  <a:pt x="101" y="11"/>
                  <a:pt x="96" y="7"/>
                  <a:pt x="96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0" y="7"/>
                  <a:pt x="62" y="0"/>
                  <a:pt x="62" y="0"/>
                </a:cubicBezTo>
                <a:cubicBezTo>
                  <a:pt x="57" y="6"/>
                  <a:pt x="57" y="6"/>
                  <a:pt x="57" y="6"/>
                </a:cubicBezTo>
                <a:cubicBezTo>
                  <a:pt x="57" y="6"/>
                  <a:pt x="46" y="4"/>
                  <a:pt x="42" y="4"/>
                </a:cubicBezTo>
                <a:cubicBezTo>
                  <a:pt x="38" y="5"/>
                  <a:pt x="38" y="18"/>
                  <a:pt x="34" y="19"/>
                </a:cubicBezTo>
                <a:cubicBezTo>
                  <a:pt x="30" y="21"/>
                  <a:pt x="24" y="15"/>
                  <a:pt x="21" y="12"/>
                </a:cubicBezTo>
                <a:cubicBezTo>
                  <a:pt x="18" y="9"/>
                  <a:pt x="14" y="4"/>
                  <a:pt x="7" y="9"/>
                </a:cubicBezTo>
                <a:cubicBezTo>
                  <a:pt x="0" y="12"/>
                  <a:pt x="8" y="36"/>
                  <a:pt x="8" y="36"/>
                </a:cubicBezTo>
                <a:cubicBezTo>
                  <a:pt x="18" y="37"/>
                  <a:pt x="18" y="37"/>
                  <a:pt x="18" y="37"/>
                </a:cubicBezTo>
                <a:cubicBezTo>
                  <a:pt x="23" y="44"/>
                  <a:pt x="23" y="44"/>
                  <a:pt x="23" y="44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6" y="51"/>
                  <a:pt x="29" y="58"/>
                </a:cubicBezTo>
                <a:cubicBezTo>
                  <a:pt x="31" y="63"/>
                  <a:pt x="30" y="68"/>
                  <a:pt x="38" y="76"/>
                </a:cubicBezTo>
                <a:cubicBezTo>
                  <a:pt x="44" y="83"/>
                  <a:pt x="57" y="92"/>
                  <a:pt x="57" y="92"/>
                </a:cubicBezTo>
                <a:cubicBezTo>
                  <a:pt x="59" y="95"/>
                  <a:pt x="59" y="95"/>
                  <a:pt x="59" y="95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8" y="116"/>
                  <a:pt x="87" y="120"/>
                  <a:pt x="88" y="125"/>
                </a:cubicBezTo>
                <a:cubicBezTo>
                  <a:pt x="89" y="129"/>
                  <a:pt x="102" y="135"/>
                  <a:pt x="108" y="140"/>
                </a:cubicBezTo>
                <a:cubicBezTo>
                  <a:pt x="113" y="145"/>
                  <a:pt x="110" y="151"/>
                  <a:pt x="110" y="151"/>
                </a:cubicBezTo>
                <a:cubicBezTo>
                  <a:pt x="118" y="149"/>
                  <a:pt x="118" y="149"/>
                  <a:pt x="118" y="149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140" y="168"/>
                  <a:pt x="142" y="165"/>
                  <a:pt x="146" y="167"/>
                </a:cubicBezTo>
                <a:cubicBezTo>
                  <a:pt x="148" y="167"/>
                  <a:pt x="149" y="168"/>
                  <a:pt x="149" y="170"/>
                </a:cubicBezTo>
                <a:cubicBezTo>
                  <a:pt x="154" y="167"/>
                  <a:pt x="154" y="167"/>
                  <a:pt x="154" y="167"/>
                </a:cubicBezTo>
                <a:cubicBezTo>
                  <a:pt x="154" y="157"/>
                  <a:pt x="154" y="157"/>
                  <a:pt x="154" y="157"/>
                </a:cubicBezTo>
                <a:cubicBezTo>
                  <a:pt x="151" y="157"/>
                  <a:pt x="151" y="157"/>
                  <a:pt x="151" y="157"/>
                </a:cubicBezTo>
                <a:cubicBezTo>
                  <a:pt x="151" y="157"/>
                  <a:pt x="149" y="144"/>
                  <a:pt x="150" y="141"/>
                </a:cubicBezTo>
                <a:cubicBezTo>
                  <a:pt x="152" y="138"/>
                  <a:pt x="155" y="138"/>
                  <a:pt x="157" y="137"/>
                </a:cubicBezTo>
                <a:cubicBezTo>
                  <a:pt x="159" y="135"/>
                  <a:pt x="154" y="126"/>
                  <a:pt x="156" y="123"/>
                </a:cubicBezTo>
                <a:cubicBezTo>
                  <a:pt x="157" y="121"/>
                  <a:pt x="160" y="117"/>
                  <a:pt x="165" y="117"/>
                </a:cubicBezTo>
                <a:cubicBezTo>
                  <a:pt x="168" y="117"/>
                  <a:pt x="172" y="122"/>
                  <a:pt x="175" y="119"/>
                </a:cubicBezTo>
                <a:cubicBezTo>
                  <a:pt x="177" y="116"/>
                  <a:pt x="166" y="107"/>
                  <a:pt x="166" y="107"/>
                </a:cubicBezTo>
                <a:cubicBezTo>
                  <a:pt x="167" y="101"/>
                  <a:pt x="167" y="101"/>
                  <a:pt x="167" y="101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80" y="105"/>
                  <a:pt x="180" y="105"/>
                  <a:pt x="180" y="105"/>
                </a:cubicBezTo>
                <a:cubicBezTo>
                  <a:pt x="181" y="99"/>
                  <a:pt x="181" y="99"/>
                  <a:pt x="181" y="99"/>
                </a:cubicBezTo>
                <a:cubicBezTo>
                  <a:pt x="181" y="99"/>
                  <a:pt x="186" y="104"/>
                  <a:pt x="191" y="99"/>
                </a:cubicBezTo>
                <a:cubicBezTo>
                  <a:pt x="198" y="96"/>
                  <a:pt x="185" y="84"/>
                  <a:pt x="185" y="84"/>
                </a:cubicBezTo>
                <a:cubicBezTo>
                  <a:pt x="177" y="73"/>
                  <a:pt x="177" y="73"/>
                  <a:pt x="177" y="73"/>
                </a:cubicBezTo>
                <a:cubicBezTo>
                  <a:pt x="177" y="73"/>
                  <a:pt x="185" y="74"/>
                  <a:pt x="190" y="74"/>
                </a:cubicBezTo>
                <a:cubicBezTo>
                  <a:pt x="195" y="74"/>
                  <a:pt x="195" y="66"/>
                  <a:pt x="195" y="66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4" name="Freeform 146" descr="© INSCALE GmbH, 18.06.2010"/>
          <p:cNvSpPr>
            <a:spLocks noEditPoints="1"/>
          </p:cNvSpPr>
          <p:nvPr/>
        </p:nvSpPr>
        <p:spPr bwMode="auto">
          <a:xfrm>
            <a:off x="4302375" y="5059281"/>
            <a:ext cx="632148" cy="580640"/>
          </a:xfrm>
          <a:custGeom>
            <a:avLst/>
            <a:gdLst/>
            <a:ahLst/>
            <a:cxnLst>
              <a:cxn ang="0">
                <a:pos x="260" y="53"/>
              </a:cxn>
              <a:cxn ang="0">
                <a:pos x="248" y="34"/>
              </a:cxn>
              <a:cxn ang="0">
                <a:pos x="195" y="44"/>
              </a:cxn>
              <a:cxn ang="0">
                <a:pos x="157" y="12"/>
              </a:cxn>
              <a:cxn ang="0">
                <a:pos x="127" y="1"/>
              </a:cxn>
              <a:cxn ang="0">
                <a:pos x="97" y="28"/>
              </a:cxn>
              <a:cxn ang="0">
                <a:pos x="80" y="58"/>
              </a:cxn>
              <a:cxn ang="0">
                <a:pos x="89" y="72"/>
              </a:cxn>
              <a:cxn ang="0">
                <a:pos x="67" y="75"/>
              </a:cxn>
              <a:cxn ang="0">
                <a:pos x="50" y="66"/>
              </a:cxn>
              <a:cxn ang="0">
                <a:pos x="27" y="75"/>
              </a:cxn>
              <a:cxn ang="0">
                <a:pos x="2" y="77"/>
              </a:cxn>
              <a:cxn ang="0">
                <a:pos x="11" y="98"/>
              </a:cxn>
              <a:cxn ang="0">
                <a:pos x="26" y="119"/>
              </a:cxn>
              <a:cxn ang="0">
                <a:pos x="62" y="95"/>
              </a:cxn>
              <a:cxn ang="0">
                <a:pos x="102" y="151"/>
              </a:cxn>
              <a:cxn ang="0">
                <a:pos x="99" y="176"/>
              </a:cxn>
              <a:cxn ang="0">
                <a:pos x="144" y="197"/>
              </a:cxn>
              <a:cxn ang="0">
                <a:pos x="210" y="235"/>
              </a:cxn>
              <a:cxn ang="0">
                <a:pos x="182" y="229"/>
              </a:cxn>
              <a:cxn ang="0">
                <a:pos x="231" y="249"/>
              </a:cxn>
              <a:cxn ang="0">
                <a:pos x="248" y="248"/>
              </a:cxn>
              <a:cxn ang="0">
                <a:pos x="210" y="221"/>
              </a:cxn>
              <a:cxn ang="0">
                <a:pos x="161" y="176"/>
              </a:cxn>
              <a:cxn ang="0">
                <a:pos x="123" y="129"/>
              </a:cxn>
              <a:cxn ang="0">
                <a:pos x="109" y="90"/>
              </a:cxn>
              <a:cxn ang="0">
                <a:pos x="159" y="87"/>
              </a:cxn>
              <a:cxn ang="0">
                <a:pos x="206" y="92"/>
              </a:cxn>
              <a:cxn ang="0">
                <a:pos x="233" y="85"/>
              </a:cxn>
              <a:cxn ang="0">
                <a:pos x="267" y="94"/>
              </a:cxn>
              <a:cxn ang="0">
                <a:pos x="280" y="74"/>
              </a:cxn>
              <a:cxn ang="0">
                <a:pos x="60" y="102"/>
              </a:cxn>
              <a:cxn ang="0">
                <a:pos x="50" y="97"/>
              </a:cxn>
              <a:cxn ang="0">
                <a:pos x="56" y="107"/>
              </a:cxn>
              <a:cxn ang="0">
                <a:pos x="47" y="115"/>
              </a:cxn>
              <a:cxn ang="0">
                <a:pos x="40" y="95"/>
              </a:cxn>
              <a:cxn ang="0">
                <a:pos x="41" y="111"/>
              </a:cxn>
              <a:cxn ang="0">
                <a:pos x="51" y="140"/>
              </a:cxn>
              <a:cxn ang="0">
                <a:pos x="49" y="130"/>
              </a:cxn>
              <a:cxn ang="0">
                <a:pos x="37" y="130"/>
              </a:cxn>
              <a:cxn ang="0">
                <a:pos x="70" y="131"/>
              </a:cxn>
              <a:cxn ang="0">
                <a:pos x="76" y="143"/>
              </a:cxn>
              <a:cxn ang="0">
                <a:pos x="63" y="121"/>
              </a:cxn>
              <a:cxn ang="0">
                <a:pos x="59" y="121"/>
              </a:cxn>
              <a:cxn ang="0">
                <a:pos x="75" y="165"/>
              </a:cxn>
              <a:cxn ang="0">
                <a:pos x="79" y="169"/>
              </a:cxn>
              <a:cxn ang="0">
                <a:pos x="169" y="208"/>
              </a:cxn>
              <a:cxn ang="0">
                <a:pos x="144" y="209"/>
              </a:cxn>
              <a:cxn ang="0">
                <a:pos x="136" y="206"/>
              </a:cxn>
              <a:cxn ang="0">
                <a:pos x="163" y="219"/>
              </a:cxn>
              <a:cxn ang="0">
                <a:pos x="153" y="218"/>
              </a:cxn>
              <a:cxn ang="0">
                <a:pos x="182" y="222"/>
              </a:cxn>
              <a:cxn ang="0">
                <a:pos x="135" y="227"/>
              </a:cxn>
              <a:cxn ang="0">
                <a:pos x="169" y="233"/>
              </a:cxn>
              <a:cxn ang="0">
                <a:pos x="160" y="235"/>
              </a:cxn>
              <a:cxn ang="0">
                <a:pos x="186" y="235"/>
              </a:cxn>
              <a:cxn ang="0">
                <a:pos x="213" y="246"/>
              </a:cxn>
              <a:cxn ang="0">
                <a:pos x="71" y="155"/>
              </a:cxn>
              <a:cxn ang="0">
                <a:pos x="63" y="153"/>
              </a:cxn>
              <a:cxn ang="0">
                <a:pos x="77" y="153"/>
              </a:cxn>
              <a:cxn ang="0">
                <a:pos x="61" y="143"/>
              </a:cxn>
              <a:cxn ang="0">
                <a:pos x="91" y="182"/>
              </a:cxn>
              <a:cxn ang="0">
                <a:pos x="81" y="164"/>
              </a:cxn>
            </a:cxnLst>
            <a:rect l="0" t="0" r="r" b="b"/>
            <a:pathLst>
              <a:path w="280" h="257">
                <a:moveTo>
                  <a:pt x="269" y="74"/>
                </a:moveTo>
                <a:cubicBezTo>
                  <a:pt x="258" y="67"/>
                  <a:pt x="258" y="67"/>
                  <a:pt x="258" y="67"/>
                </a:cubicBezTo>
                <a:cubicBezTo>
                  <a:pt x="258" y="67"/>
                  <a:pt x="253" y="63"/>
                  <a:pt x="258" y="61"/>
                </a:cubicBezTo>
                <a:cubicBezTo>
                  <a:pt x="264" y="59"/>
                  <a:pt x="266" y="53"/>
                  <a:pt x="260" y="53"/>
                </a:cubicBezTo>
                <a:cubicBezTo>
                  <a:pt x="256" y="54"/>
                  <a:pt x="256" y="59"/>
                  <a:pt x="253" y="54"/>
                </a:cubicBezTo>
                <a:cubicBezTo>
                  <a:pt x="250" y="51"/>
                  <a:pt x="255" y="46"/>
                  <a:pt x="255" y="41"/>
                </a:cubicBezTo>
                <a:cubicBezTo>
                  <a:pt x="255" y="40"/>
                  <a:pt x="253" y="37"/>
                  <a:pt x="250" y="34"/>
                </a:cubicBezTo>
                <a:cubicBezTo>
                  <a:pt x="248" y="34"/>
                  <a:pt x="248" y="34"/>
                  <a:pt x="248" y="34"/>
                </a:cubicBezTo>
                <a:cubicBezTo>
                  <a:pt x="241" y="35"/>
                  <a:pt x="241" y="35"/>
                  <a:pt x="241" y="35"/>
                </a:cubicBezTo>
                <a:cubicBezTo>
                  <a:pt x="234" y="45"/>
                  <a:pt x="234" y="45"/>
                  <a:pt x="234" y="45"/>
                </a:cubicBezTo>
                <a:cubicBezTo>
                  <a:pt x="234" y="45"/>
                  <a:pt x="223" y="46"/>
                  <a:pt x="218" y="46"/>
                </a:cubicBezTo>
                <a:cubicBezTo>
                  <a:pt x="213" y="46"/>
                  <a:pt x="195" y="44"/>
                  <a:pt x="195" y="44"/>
                </a:cubicBezTo>
                <a:cubicBezTo>
                  <a:pt x="195" y="44"/>
                  <a:pt x="194" y="38"/>
                  <a:pt x="190" y="36"/>
                </a:cubicBezTo>
                <a:cubicBezTo>
                  <a:pt x="186" y="34"/>
                  <a:pt x="179" y="35"/>
                  <a:pt x="179" y="35"/>
                </a:cubicBezTo>
                <a:cubicBezTo>
                  <a:pt x="161" y="20"/>
                  <a:pt x="161" y="20"/>
                  <a:pt x="161" y="20"/>
                </a:cubicBezTo>
                <a:cubicBezTo>
                  <a:pt x="161" y="20"/>
                  <a:pt x="159" y="15"/>
                  <a:pt x="157" y="12"/>
                </a:cubicBezTo>
                <a:cubicBezTo>
                  <a:pt x="155" y="9"/>
                  <a:pt x="148" y="11"/>
                  <a:pt x="148" y="11"/>
                </a:cubicBezTo>
                <a:cubicBezTo>
                  <a:pt x="146" y="6"/>
                  <a:pt x="146" y="6"/>
                  <a:pt x="146" y="6"/>
                </a:cubicBezTo>
                <a:cubicBezTo>
                  <a:pt x="140" y="3"/>
                  <a:pt x="140" y="3"/>
                  <a:pt x="140" y="3"/>
                </a:cubicBezTo>
                <a:cubicBezTo>
                  <a:pt x="140" y="3"/>
                  <a:pt x="131" y="0"/>
                  <a:pt x="127" y="1"/>
                </a:cubicBezTo>
                <a:cubicBezTo>
                  <a:pt x="124" y="1"/>
                  <a:pt x="127" y="12"/>
                  <a:pt x="127" y="12"/>
                </a:cubicBezTo>
                <a:cubicBezTo>
                  <a:pt x="127" y="12"/>
                  <a:pt x="121" y="9"/>
                  <a:pt x="119" y="9"/>
                </a:cubicBezTo>
                <a:cubicBezTo>
                  <a:pt x="116" y="9"/>
                  <a:pt x="119" y="16"/>
                  <a:pt x="119" y="16"/>
                </a:cubicBezTo>
                <a:cubicBezTo>
                  <a:pt x="119" y="16"/>
                  <a:pt x="100" y="24"/>
                  <a:pt x="97" y="28"/>
                </a:cubicBezTo>
                <a:cubicBezTo>
                  <a:pt x="94" y="32"/>
                  <a:pt x="104" y="36"/>
                  <a:pt x="104" y="36"/>
                </a:cubicBezTo>
                <a:cubicBezTo>
                  <a:pt x="102" y="49"/>
                  <a:pt x="102" y="49"/>
                  <a:pt x="102" y="49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82" y="54"/>
                  <a:pt x="80" y="58"/>
                </a:cubicBezTo>
                <a:cubicBezTo>
                  <a:pt x="78" y="62"/>
                  <a:pt x="88" y="58"/>
                  <a:pt x="88" y="58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61"/>
                  <a:pt x="88" y="64"/>
                  <a:pt x="86" y="66"/>
                </a:cubicBezTo>
                <a:cubicBezTo>
                  <a:pt x="83" y="68"/>
                  <a:pt x="89" y="72"/>
                  <a:pt x="89" y="72"/>
                </a:cubicBezTo>
                <a:cubicBezTo>
                  <a:pt x="89" y="72"/>
                  <a:pt x="86" y="77"/>
                  <a:pt x="79" y="77"/>
                </a:cubicBezTo>
                <a:cubicBezTo>
                  <a:pt x="73" y="77"/>
                  <a:pt x="75" y="74"/>
                  <a:pt x="75" y="74"/>
                </a:cubicBezTo>
                <a:cubicBezTo>
                  <a:pt x="75" y="74"/>
                  <a:pt x="70" y="70"/>
                  <a:pt x="67" y="70"/>
                </a:cubicBezTo>
                <a:cubicBezTo>
                  <a:pt x="66" y="70"/>
                  <a:pt x="67" y="75"/>
                  <a:pt x="67" y="75"/>
                </a:cubicBezTo>
                <a:cubicBezTo>
                  <a:pt x="57" y="71"/>
                  <a:pt x="57" y="71"/>
                  <a:pt x="57" y="71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2"/>
                  <a:pt x="50" y="62"/>
                </a:cubicBezTo>
                <a:cubicBezTo>
                  <a:pt x="49" y="63"/>
                  <a:pt x="50" y="66"/>
                  <a:pt x="50" y="66"/>
                </a:cubicBezTo>
                <a:cubicBezTo>
                  <a:pt x="48" y="67"/>
                  <a:pt x="48" y="67"/>
                  <a:pt x="48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30" y="77"/>
                  <a:pt x="30" y="77"/>
                  <a:pt x="30" y="77"/>
                </a:cubicBezTo>
                <a:cubicBezTo>
                  <a:pt x="27" y="75"/>
                  <a:pt x="27" y="75"/>
                  <a:pt x="27" y="75"/>
                </a:cubicBezTo>
                <a:cubicBezTo>
                  <a:pt x="20" y="80"/>
                  <a:pt x="20" y="80"/>
                  <a:pt x="20" y="80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0" y="80"/>
                  <a:pt x="9" y="80"/>
                </a:cubicBezTo>
                <a:cubicBezTo>
                  <a:pt x="7" y="80"/>
                  <a:pt x="2" y="77"/>
                  <a:pt x="2" y="77"/>
                </a:cubicBezTo>
                <a:cubicBezTo>
                  <a:pt x="0" y="80"/>
                  <a:pt x="0" y="80"/>
                  <a:pt x="0" y="80"/>
                </a:cubicBezTo>
                <a:cubicBezTo>
                  <a:pt x="4" y="83"/>
                  <a:pt x="4" y="83"/>
                  <a:pt x="4" y="83"/>
                </a:cubicBezTo>
                <a:cubicBezTo>
                  <a:pt x="7" y="97"/>
                  <a:pt x="7" y="97"/>
                  <a:pt x="7" y="97"/>
                </a:cubicBezTo>
                <a:cubicBezTo>
                  <a:pt x="11" y="98"/>
                  <a:pt x="11" y="98"/>
                  <a:pt x="11" y="98"/>
                </a:cubicBezTo>
                <a:cubicBezTo>
                  <a:pt x="7" y="100"/>
                  <a:pt x="7" y="100"/>
                  <a:pt x="7" y="100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6" y="119"/>
                  <a:pt x="26" y="119"/>
                  <a:pt x="26" y="119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7" y="107"/>
                  <a:pt x="30" y="111"/>
                  <a:pt x="33" y="110"/>
                </a:cubicBezTo>
                <a:cubicBezTo>
                  <a:pt x="37" y="108"/>
                  <a:pt x="34" y="88"/>
                  <a:pt x="39" y="85"/>
                </a:cubicBezTo>
                <a:cubicBezTo>
                  <a:pt x="43" y="82"/>
                  <a:pt x="62" y="95"/>
                  <a:pt x="62" y="95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70" y="108"/>
                  <a:pt x="64" y="121"/>
                  <a:pt x="70" y="126"/>
                </a:cubicBezTo>
                <a:cubicBezTo>
                  <a:pt x="74" y="131"/>
                  <a:pt x="88" y="146"/>
                  <a:pt x="88" y="146"/>
                </a:cubicBezTo>
                <a:cubicBezTo>
                  <a:pt x="88" y="146"/>
                  <a:pt x="98" y="150"/>
                  <a:pt x="102" y="151"/>
                </a:cubicBezTo>
                <a:cubicBezTo>
                  <a:pt x="104" y="153"/>
                  <a:pt x="108" y="158"/>
                  <a:pt x="108" y="158"/>
                </a:cubicBezTo>
                <a:cubicBezTo>
                  <a:pt x="108" y="158"/>
                  <a:pt x="93" y="153"/>
                  <a:pt x="91" y="151"/>
                </a:cubicBezTo>
                <a:cubicBezTo>
                  <a:pt x="89" y="151"/>
                  <a:pt x="82" y="154"/>
                  <a:pt x="82" y="154"/>
                </a:cubicBezTo>
                <a:cubicBezTo>
                  <a:pt x="82" y="154"/>
                  <a:pt x="90" y="173"/>
                  <a:pt x="99" y="176"/>
                </a:cubicBezTo>
                <a:cubicBezTo>
                  <a:pt x="108" y="179"/>
                  <a:pt x="123" y="190"/>
                  <a:pt x="123" y="190"/>
                </a:cubicBezTo>
                <a:cubicBezTo>
                  <a:pt x="123" y="190"/>
                  <a:pt x="120" y="195"/>
                  <a:pt x="123" y="198"/>
                </a:cubicBezTo>
                <a:cubicBezTo>
                  <a:pt x="127" y="202"/>
                  <a:pt x="131" y="201"/>
                  <a:pt x="131" y="201"/>
                </a:cubicBezTo>
                <a:cubicBezTo>
                  <a:pt x="144" y="197"/>
                  <a:pt x="144" y="197"/>
                  <a:pt x="144" y="197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169" y="204"/>
                  <a:pt x="173" y="213"/>
                  <a:pt x="180" y="217"/>
                </a:cubicBezTo>
                <a:cubicBezTo>
                  <a:pt x="187" y="219"/>
                  <a:pt x="195" y="225"/>
                  <a:pt x="200" y="228"/>
                </a:cubicBezTo>
                <a:cubicBezTo>
                  <a:pt x="203" y="232"/>
                  <a:pt x="210" y="235"/>
                  <a:pt x="210" y="235"/>
                </a:cubicBezTo>
                <a:cubicBezTo>
                  <a:pt x="210" y="235"/>
                  <a:pt x="202" y="233"/>
                  <a:pt x="200" y="232"/>
                </a:cubicBezTo>
                <a:cubicBezTo>
                  <a:pt x="197" y="230"/>
                  <a:pt x="194" y="228"/>
                  <a:pt x="192" y="228"/>
                </a:cubicBezTo>
                <a:cubicBezTo>
                  <a:pt x="189" y="227"/>
                  <a:pt x="176" y="225"/>
                  <a:pt x="176" y="225"/>
                </a:cubicBezTo>
                <a:cubicBezTo>
                  <a:pt x="176" y="225"/>
                  <a:pt x="180" y="229"/>
                  <a:pt x="182" y="229"/>
                </a:cubicBezTo>
                <a:cubicBezTo>
                  <a:pt x="185" y="230"/>
                  <a:pt x="197" y="235"/>
                  <a:pt x="197" y="235"/>
                </a:cubicBezTo>
                <a:cubicBezTo>
                  <a:pt x="212" y="241"/>
                  <a:pt x="212" y="241"/>
                  <a:pt x="212" y="241"/>
                </a:cubicBezTo>
                <a:cubicBezTo>
                  <a:pt x="214" y="239"/>
                  <a:pt x="214" y="239"/>
                  <a:pt x="214" y="239"/>
                </a:cubicBezTo>
                <a:cubicBezTo>
                  <a:pt x="231" y="249"/>
                  <a:pt x="231" y="249"/>
                  <a:pt x="231" y="249"/>
                </a:cubicBezTo>
                <a:cubicBezTo>
                  <a:pt x="236" y="249"/>
                  <a:pt x="236" y="249"/>
                  <a:pt x="236" y="249"/>
                </a:cubicBezTo>
                <a:cubicBezTo>
                  <a:pt x="239" y="251"/>
                  <a:pt x="239" y="251"/>
                  <a:pt x="239" y="251"/>
                </a:cubicBezTo>
                <a:cubicBezTo>
                  <a:pt x="251" y="257"/>
                  <a:pt x="251" y="257"/>
                  <a:pt x="251" y="257"/>
                </a:cubicBezTo>
                <a:cubicBezTo>
                  <a:pt x="251" y="257"/>
                  <a:pt x="253" y="248"/>
                  <a:pt x="248" y="248"/>
                </a:cubicBezTo>
                <a:cubicBezTo>
                  <a:pt x="244" y="246"/>
                  <a:pt x="242" y="249"/>
                  <a:pt x="242" y="249"/>
                </a:cubicBezTo>
                <a:cubicBezTo>
                  <a:pt x="220" y="230"/>
                  <a:pt x="220" y="230"/>
                  <a:pt x="220" y="230"/>
                </a:cubicBezTo>
                <a:cubicBezTo>
                  <a:pt x="212" y="232"/>
                  <a:pt x="212" y="232"/>
                  <a:pt x="212" y="232"/>
                </a:cubicBezTo>
                <a:cubicBezTo>
                  <a:pt x="212" y="232"/>
                  <a:pt x="215" y="226"/>
                  <a:pt x="210" y="221"/>
                </a:cubicBezTo>
                <a:cubicBezTo>
                  <a:pt x="204" y="216"/>
                  <a:pt x="191" y="210"/>
                  <a:pt x="190" y="206"/>
                </a:cubicBezTo>
                <a:cubicBezTo>
                  <a:pt x="189" y="201"/>
                  <a:pt x="190" y="197"/>
                  <a:pt x="190" y="197"/>
                </a:cubicBezTo>
                <a:cubicBezTo>
                  <a:pt x="178" y="191"/>
                  <a:pt x="178" y="191"/>
                  <a:pt x="178" y="191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59" y="173"/>
                  <a:pt x="159" y="173"/>
                  <a:pt x="159" y="173"/>
                </a:cubicBezTo>
                <a:cubicBezTo>
                  <a:pt x="159" y="173"/>
                  <a:pt x="146" y="164"/>
                  <a:pt x="140" y="157"/>
                </a:cubicBezTo>
                <a:cubicBezTo>
                  <a:pt x="132" y="149"/>
                  <a:pt x="133" y="144"/>
                  <a:pt x="131" y="139"/>
                </a:cubicBezTo>
                <a:cubicBezTo>
                  <a:pt x="128" y="132"/>
                  <a:pt x="123" y="129"/>
                  <a:pt x="123" y="129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20" y="118"/>
                  <a:pt x="120" y="118"/>
                  <a:pt x="120" y="118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0" y="117"/>
                  <a:pt x="102" y="93"/>
                  <a:pt x="109" y="90"/>
                </a:cubicBezTo>
                <a:cubicBezTo>
                  <a:pt x="116" y="85"/>
                  <a:pt x="120" y="90"/>
                  <a:pt x="123" y="93"/>
                </a:cubicBezTo>
                <a:cubicBezTo>
                  <a:pt x="126" y="96"/>
                  <a:pt x="132" y="102"/>
                  <a:pt x="136" y="100"/>
                </a:cubicBezTo>
                <a:cubicBezTo>
                  <a:pt x="140" y="99"/>
                  <a:pt x="140" y="86"/>
                  <a:pt x="144" y="85"/>
                </a:cubicBezTo>
                <a:cubicBezTo>
                  <a:pt x="148" y="85"/>
                  <a:pt x="159" y="87"/>
                  <a:pt x="159" y="87"/>
                </a:cubicBezTo>
                <a:cubicBezTo>
                  <a:pt x="164" y="81"/>
                  <a:pt x="164" y="81"/>
                  <a:pt x="164" y="81"/>
                </a:cubicBezTo>
                <a:cubicBezTo>
                  <a:pt x="164" y="81"/>
                  <a:pt x="172" y="88"/>
                  <a:pt x="176" y="88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8" y="88"/>
                  <a:pt x="203" y="92"/>
                  <a:pt x="206" y="92"/>
                </a:cubicBezTo>
                <a:cubicBezTo>
                  <a:pt x="210" y="92"/>
                  <a:pt x="214" y="84"/>
                  <a:pt x="214" y="84"/>
                </a:cubicBezTo>
                <a:cubicBezTo>
                  <a:pt x="214" y="84"/>
                  <a:pt x="219" y="90"/>
                  <a:pt x="222" y="90"/>
                </a:cubicBezTo>
                <a:cubicBezTo>
                  <a:pt x="225" y="90"/>
                  <a:pt x="225" y="84"/>
                  <a:pt x="225" y="84"/>
                </a:cubicBezTo>
                <a:cubicBezTo>
                  <a:pt x="233" y="85"/>
                  <a:pt x="233" y="85"/>
                  <a:pt x="233" y="8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41" y="86"/>
                  <a:pt x="247" y="87"/>
                </a:cubicBezTo>
                <a:cubicBezTo>
                  <a:pt x="253" y="90"/>
                  <a:pt x="251" y="99"/>
                  <a:pt x="256" y="99"/>
                </a:cubicBezTo>
                <a:cubicBezTo>
                  <a:pt x="262" y="99"/>
                  <a:pt x="267" y="94"/>
                  <a:pt x="267" y="94"/>
                </a:cubicBezTo>
                <a:cubicBezTo>
                  <a:pt x="264" y="82"/>
                  <a:pt x="264" y="82"/>
                  <a:pt x="264" y="82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80" y="77"/>
                  <a:pt x="280" y="77"/>
                  <a:pt x="280" y="77"/>
                </a:cubicBezTo>
                <a:cubicBezTo>
                  <a:pt x="280" y="74"/>
                  <a:pt x="280" y="74"/>
                  <a:pt x="280" y="74"/>
                </a:cubicBezTo>
                <a:lnTo>
                  <a:pt x="269" y="74"/>
                </a:lnTo>
                <a:close/>
                <a:moveTo>
                  <a:pt x="60" y="109"/>
                </a:moveTo>
                <a:cubicBezTo>
                  <a:pt x="64" y="106"/>
                  <a:pt x="64" y="106"/>
                  <a:pt x="64" y="106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58" y="98"/>
                  <a:pt x="58" y="98"/>
                  <a:pt x="58" y="98"/>
                </a:cubicBezTo>
                <a:cubicBezTo>
                  <a:pt x="53" y="94"/>
                  <a:pt x="53" y="94"/>
                  <a:pt x="53" y="94"/>
                </a:cubicBezTo>
                <a:cubicBezTo>
                  <a:pt x="49" y="92"/>
                  <a:pt x="49" y="92"/>
                  <a:pt x="49" y="92"/>
                </a:cubicBezTo>
                <a:cubicBezTo>
                  <a:pt x="50" y="97"/>
                  <a:pt x="50" y="97"/>
                  <a:pt x="50" y="97"/>
                </a:cubicBezTo>
                <a:cubicBezTo>
                  <a:pt x="46" y="101"/>
                  <a:pt x="46" y="101"/>
                  <a:pt x="46" y="101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6" y="107"/>
                  <a:pt x="56" y="107"/>
                  <a:pt x="56" y="107"/>
                </a:cubicBezTo>
                <a:lnTo>
                  <a:pt x="60" y="109"/>
                </a:lnTo>
                <a:close/>
                <a:moveTo>
                  <a:pt x="53" y="129"/>
                </a:moveTo>
                <a:cubicBezTo>
                  <a:pt x="49" y="126"/>
                  <a:pt x="49" y="126"/>
                  <a:pt x="49" y="126"/>
                </a:cubicBezTo>
                <a:cubicBezTo>
                  <a:pt x="47" y="115"/>
                  <a:pt x="47" y="115"/>
                  <a:pt x="47" y="115"/>
                </a:cubicBezTo>
                <a:cubicBezTo>
                  <a:pt x="47" y="115"/>
                  <a:pt x="50" y="112"/>
                  <a:pt x="48" y="110"/>
                </a:cubicBezTo>
                <a:cubicBezTo>
                  <a:pt x="47" y="108"/>
                  <a:pt x="45" y="106"/>
                  <a:pt x="44" y="102"/>
                </a:cubicBezTo>
                <a:cubicBezTo>
                  <a:pt x="44" y="100"/>
                  <a:pt x="43" y="95"/>
                  <a:pt x="43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8" y="100"/>
                  <a:pt x="42" y="106"/>
                  <a:pt x="44" y="107"/>
                </a:cubicBezTo>
                <a:cubicBezTo>
                  <a:pt x="45" y="109"/>
                  <a:pt x="44" y="112"/>
                  <a:pt x="44" y="112"/>
                </a:cubicBezTo>
                <a:cubicBezTo>
                  <a:pt x="41" y="111"/>
                  <a:pt x="41" y="111"/>
                  <a:pt x="41" y="111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51" y="140"/>
                  <a:pt x="51" y="140"/>
                  <a:pt x="51" y="140"/>
                </a:cubicBezTo>
                <a:cubicBezTo>
                  <a:pt x="53" y="138"/>
                  <a:pt x="53" y="138"/>
                  <a:pt x="53" y="138"/>
                </a:cubicBezTo>
                <a:cubicBezTo>
                  <a:pt x="47" y="132"/>
                  <a:pt x="47" y="132"/>
                  <a:pt x="47" y="132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9" y="130"/>
                  <a:pt x="49" y="130"/>
                  <a:pt x="49" y="130"/>
                </a:cubicBezTo>
                <a:lnTo>
                  <a:pt x="53" y="129"/>
                </a:lnTo>
                <a:close/>
                <a:moveTo>
                  <a:pt x="37" y="130"/>
                </a:moveTo>
                <a:cubicBezTo>
                  <a:pt x="37" y="133"/>
                  <a:pt x="40" y="129"/>
                  <a:pt x="40" y="129"/>
                </a:cubicBezTo>
                <a:cubicBezTo>
                  <a:pt x="40" y="125"/>
                  <a:pt x="37" y="127"/>
                  <a:pt x="37" y="130"/>
                </a:cubicBezTo>
                <a:close/>
                <a:moveTo>
                  <a:pt x="86" y="147"/>
                </a:moveTo>
                <a:cubicBezTo>
                  <a:pt x="78" y="140"/>
                  <a:pt x="78" y="140"/>
                  <a:pt x="78" y="140"/>
                </a:cubicBezTo>
                <a:cubicBezTo>
                  <a:pt x="74" y="139"/>
                  <a:pt x="74" y="139"/>
                  <a:pt x="74" y="139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72" y="140"/>
                  <a:pt x="72" y="140"/>
                  <a:pt x="72" y="140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82" y="149"/>
                  <a:pt x="82" y="149"/>
                  <a:pt x="82" y="149"/>
                </a:cubicBezTo>
                <a:lnTo>
                  <a:pt x="86" y="147"/>
                </a:lnTo>
                <a:close/>
                <a:moveTo>
                  <a:pt x="59" y="121"/>
                </a:moveTo>
                <a:cubicBezTo>
                  <a:pt x="63" y="121"/>
                  <a:pt x="63" y="121"/>
                  <a:pt x="63" y="121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60" y="117"/>
                  <a:pt x="60" y="117"/>
                  <a:pt x="60" y="117"/>
                </a:cubicBezTo>
                <a:lnTo>
                  <a:pt x="59" y="121"/>
                </a:lnTo>
                <a:close/>
                <a:moveTo>
                  <a:pt x="77" y="165"/>
                </a:moveTo>
                <a:cubicBezTo>
                  <a:pt x="72" y="160"/>
                  <a:pt x="72" y="160"/>
                  <a:pt x="72" y="160"/>
                </a:cubicBezTo>
                <a:cubicBezTo>
                  <a:pt x="69" y="160"/>
                  <a:pt x="69" y="160"/>
                  <a:pt x="69" y="160"/>
                </a:cubicBezTo>
                <a:cubicBezTo>
                  <a:pt x="75" y="165"/>
                  <a:pt x="75" y="165"/>
                  <a:pt x="75" y="165"/>
                </a:cubicBezTo>
                <a:cubicBezTo>
                  <a:pt x="78" y="170"/>
                  <a:pt x="78" y="170"/>
                  <a:pt x="78" y="170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6" y="174"/>
                  <a:pt x="86" y="174"/>
                  <a:pt x="86" y="174"/>
                </a:cubicBezTo>
                <a:cubicBezTo>
                  <a:pt x="79" y="169"/>
                  <a:pt x="79" y="169"/>
                  <a:pt x="79" y="169"/>
                </a:cubicBezTo>
                <a:lnTo>
                  <a:pt x="77" y="165"/>
                </a:lnTo>
                <a:close/>
                <a:moveTo>
                  <a:pt x="162" y="212"/>
                </a:moveTo>
                <a:cubicBezTo>
                  <a:pt x="168" y="210"/>
                  <a:pt x="168" y="210"/>
                  <a:pt x="168" y="210"/>
                </a:cubicBezTo>
                <a:cubicBezTo>
                  <a:pt x="169" y="208"/>
                  <a:pt x="169" y="208"/>
                  <a:pt x="169" y="208"/>
                </a:cubicBezTo>
                <a:cubicBezTo>
                  <a:pt x="163" y="207"/>
                  <a:pt x="163" y="207"/>
                  <a:pt x="163" y="207"/>
                </a:cubicBezTo>
                <a:cubicBezTo>
                  <a:pt x="148" y="205"/>
                  <a:pt x="148" y="205"/>
                  <a:pt x="148" y="205"/>
                </a:cubicBezTo>
                <a:cubicBezTo>
                  <a:pt x="148" y="208"/>
                  <a:pt x="148" y="208"/>
                  <a:pt x="148" y="208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59" y="214"/>
                  <a:pt x="159" y="214"/>
                  <a:pt x="159" y="214"/>
                </a:cubicBezTo>
                <a:lnTo>
                  <a:pt x="162" y="212"/>
                </a:lnTo>
                <a:close/>
                <a:moveTo>
                  <a:pt x="141" y="204"/>
                </a:moveTo>
                <a:cubicBezTo>
                  <a:pt x="133" y="202"/>
                  <a:pt x="136" y="206"/>
                  <a:pt x="136" y="206"/>
                </a:cubicBezTo>
                <a:cubicBezTo>
                  <a:pt x="140" y="208"/>
                  <a:pt x="147" y="206"/>
                  <a:pt x="141" y="204"/>
                </a:cubicBezTo>
                <a:close/>
                <a:moveTo>
                  <a:pt x="182" y="222"/>
                </a:moveTo>
                <a:cubicBezTo>
                  <a:pt x="180" y="220"/>
                  <a:pt x="180" y="220"/>
                  <a:pt x="180" y="220"/>
                </a:cubicBezTo>
                <a:cubicBezTo>
                  <a:pt x="163" y="219"/>
                  <a:pt x="163" y="219"/>
                  <a:pt x="163" y="219"/>
                </a:cubicBezTo>
                <a:cubicBezTo>
                  <a:pt x="161" y="217"/>
                  <a:pt x="161" y="217"/>
                  <a:pt x="161" y="217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2" y="216"/>
                  <a:pt x="152" y="216"/>
                  <a:pt x="152" y="216"/>
                </a:cubicBezTo>
                <a:cubicBezTo>
                  <a:pt x="153" y="218"/>
                  <a:pt x="153" y="218"/>
                  <a:pt x="153" y="218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46" y="221"/>
                  <a:pt x="146" y="221"/>
                  <a:pt x="146" y="221"/>
                </a:cubicBezTo>
                <a:cubicBezTo>
                  <a:pt x="159" y="223"/>
                  <a:pt x="159" y="223"/>
                  <a:pt x="159" y="223"/>
                </a:cubicBezTo>
                <a:lnTo>
                  <a:pt x="182" y="222"/>
                </a:lnTo>
                <a:close/>
                <a:moveTo>
                  <a:pt x="135" y="227"/>
                </a:moveTo>
                <a:cubicBezTo>
                  <a:pt x="129" y="229"/>
                  <a:pt x="129" y="229"/>
                  <a:pt x="129" y="229"/>
                </a:cubicBezTo>
                <a:cubicBezTo>
                  <a:pt x="129" y="229"/>
                  <a:pt x="131" y="232"/>
                  <a:pt x="138" y="230"/>
                </a:cubicBezTo>
                <a:cubicBezTo>
                  <a:pt x="144" y="228"/>
                  <a:pt x="143" y="225"/>
                  <a:pt x="135" y="227"/>
                </a:cubicBezTo>
                <a:close/>
                <a:moveTo>
                  <a:pt x="170" y="243"/>
                </a:moveTo>
                <a:cubicBezTo>
                  <a:pt x="170" y="243"/>
                  <a:pt x="163" y="248"/>
                  <a:pt x="171" y="246"/>
                </a:cubicBezTo>
                <a:cubicBezTo>
                  <a:pt x="177" y="246"/>
                  <a:pt x="179" y="243"/>
                  <a:pt x="170" y="243"/>
                </a:cubicBezTo>
                <a:close/>
                <a:moveTo>
                  <a:pt x="169" y="233"/>
                </a:moveTo>
                <a:cubicBezTo>
                  <a:pt x="160" y="229"/>
                  <a:pt x="160" y="229"/>
                  <a:pt x="160" y="229"/>
                </a:cubicBezTo>
                <a:cubicBezTo>
                  <a:pt x="159" y="232"/>
                  <a:pt x="159" y="232"/>
                  <a:pt x="159" y="232"/>
                </a:cubicBezTo>
                <a:cubicBezTo>
                  <a:pt x="162" y="233"/>
                  <a:pt x="162" y="233"/>
                  <a:pt x="162" y="233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9" y="237"/>
                  <a:pt x="169" y="237"/>
                  <a:pt x="169" y="237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84" y="236"/>
                  <a:pt x="184" y="236"/>
                  <a:pt x="184" y="236"/>
                </a:cubicBezTo>
                <a:cubicBezTo>
                  <a:pt x="186" y="235"/>
                  <a:pt x="186" y="235"/>
                  <a:pt x="186" y="235"/>
                </a:cubicBezTo>
                <a:cubicBezTo>
                  <a:pt x="176" y="230"/>
                  <a:pt x="176" y="230"/>
                  <a:pt x="176" y="230"/>
                </a:cubicBezTo>
                <a:lnTo>
                  <a:pt x="169" y="233"/>
                </a:lnTo>
                <a:close/>
                <a:moveTo>
                  <a:pt x="194" y="243"/>
                </a:moveTo>
                <a:cubicBezTo>
                  <a:pt x="213" y="246"/>
                  <a:pt x="213" y="246"/>
                  <a:pt x="213" y="246"/>
                </a:cubicBezTo>
                <a:cubicBezTo>
                  <a:pt x="213" y="244"/>
                  <a:pt x="213" y="244"/>
                  <a:pt x="213" y="244"/>
                </a:cubicBezTo>
                <a:cubicBezTo>
                  <a:pt x="195" y="240"/>
                  <a:pt x="195" y="240"/>
                  <a:pt x="195" y="240"/>
                </a:cubicBezTo>
                <a:lnTo>
                  <a:pt x="194" y="243"/>
                </a:lnTo>
                <a:close/>
                <a:moveTo>
                  <a:pt x="71" y="155"/>
                </a:moveTo>
                <a:cubicBezTo>
                  <a:pt x="67" y="153"/>
                  <a:pt x="65" y="156"/>
                  <a:pt x="65" y="156"/>
                </a:cubicBezTo>
                <a:cubicBezTo>
                  <a:pt x="71" y="158"/>
                  <a:pt x="74" y="157"/>
                  <a:pt x="71" y="155"/>
                </a:cubicBezTo>
                <a:close/>
                <a:moveTo>
                  <a:pt x="65" y="150"/>
                </a:moveTo>
                <a:cubicBezTo>
                  <a:pt x="62" y="150"/>
                  <a:pt x="60" y="151"/>
                  <a:pt x="63" y="153"/>
                </a:cubicBezTo>
                <a:cubicBezTo>
                  <a:pt x="63" y="153"/>
                  <a:pt x="67" y="151"/>
                  <a:pt x="65" y="150"/>
                </a:cubicBezTo>
                <a:close/>
                <a:moveTo>
                  <a:pt x="77" y="153"/>
                </a:moveTo>
                <a:cubicBezTo>
                  <a:pt x="80" y="153"/>
                  <a:pt x="84" y="149"/>
                  <a:pt x="79" y="149"/>
                </a:cubicBezTo>
                <a:cubicBezTo>
                  <a:pt x="75" y="148"/>
                  <a:pt x="77" y="153"/>
                  <a:pt x="77" y="153"/>
                </a:cubicBezTo>
                <a:close/>
                <a:moveTo>
                  <a:pt x="65" y="146"/>
                </a:moveTo>
                <a:cubicBezTo>
                  <a:pt x="69" y="147"/>
                  <a:pt x="71" y="145"/>
                  <a:pt x="67" y="144"/>
                </a:cubicBezTo>
                <a:cubicBezTo>
                  <a:pt x="65" y="143"/>
                  <a:pt x="65" y="146"/>
                  <a:pt x="65" y="146"/>
                </a:cubicBezTo>
                <a:close/>
                <a:moveTo>
                  <a:pt x="61" y="143"/>
                </a:moveTo>
                <a:cubicBezTo>
                  <a:pt x="60" y="142"/>
                  <a:pt x="57" y="145"/>
                  <a:pt x="59" y="146"/>
                </a:cubicBezTo>
                <a:cubicBezTo>
                  <a:pt x="59" y="146"/>
                  <a:pt x="63" y="144"/>
                  <a:pt x="61" y="143"/>
                </a:cubicBezTo>
                <a:close/>
                <a:moveTo>
                  <a:pt x="91" y="179"/>
                </a:moveTo>
                <a:cubicBezTo>
                  <a:pt x="88" y="178"/>
                  <a:pt x="91" y="182"/>
                  <a:pt x="91" y="182"/>
                </a:cubicBezTo>
                <a:cubicBezTo>
                  <a:pt x="96" y="185"/>
                  <a:pt x="95" y="181"/>
                  <a:pt x="91" y="179"/>
                </a:cubicBezTo>
                <a:close/>
                <a:moveTo>
                  <a:pt x="81" y="164"/>
                </a:moveTo>
                <a:cubicBezTo>
                  <a:pt x="88" y="171"/>
                  <a:pt x="88" y="167"/>
                  <a:pt x="83" y="163"/>
                </a:cubicBezTo>
                <a:cubicBezTo>
                  <a:pt x="78" y="158"/>
                  <a:pt x="81" y="164"/>
                  <a:pt x="81" y="164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5" name="Freeform 147" descr="© INSCALE GmbH, 18.06.2010"/>
          <p:cNvSpPr>
            <a:spLocks/>
          </p:cNvSpPr>
          <p:nvPr/>
        </p:nvSpPr>
        <p:spPr bwMode="auto">
          <a:xfrm>
            <a:off x="3945824" y="5555346"/>
            <a:ext cx="227886" cy="432358"/>
          </a:xfrm>
          <a:custGeom>
            <a:avLst/>
            <a:gdLst/>
            <a:ahLst/>
            <a:cxnLst>
              <a:cxn ang="0">
                <a:pos x="95" y="110"/>
              </a:cxn>
              <a:cxn ang="0">
                <a:pos x="89" y="106"/>
              </a:cxn>
              <a:cxn ang="0">
                <a:pos x="78" y="98"/>
              </a:cxn>
              <a:cxn ang="0">
                <a:pos x="66" y="83"/>
              </a:cxn>
              <a:cxn ang="0">
                <a:pos x="63" y="69"/>
              </a:cxn>
              <a:cxn ang="0">
                <a:pos x="66" y="53"/>
              </a:cxn>
              <a:cxn ang="0">
                <a:pos x="61" y="24"/>
              </a:cxn>
              <a:cxn ang="0">
                <a:pos x="43" y="9"/>
              </a:cxn>
              <a:cxn ang="0">
                <a:pos x="28" y="12"/>
              </a:cxn>
              <a:cxn ang="0">
                <a:pos x="21" y="1"/>
              </a:cxn>
              <a:cxn ang="0">
                <a:pos x="0" y="35"/>
              </a:cxn>
              <a:cxn ang="0">
                <a:pos x="5" y="46"/>
              </a:cxn>
              <a:cxn ang="0">
                <a:pos x="14" y="55"/>
              </a:cxn>
              <a:cxn ang="0">
                <a:pos x="21" y="69"/>
              </a:cxn>
              <a:cxn ang="0">
                <a:pos x="13" y="71"/>
              </a:cxn>
              <a:cxn ang="0">
                <a:pos x="11" y="85"/>
              </a:cxn>
              <a:cxn ang="0">
                <a:pos x="18" y="92"/>
              </a:cxn>
              <a:cxn ang="0">
                <a:pos x="16" y="108"/>
              </a:cxn>
              <a:cxn ang="0">
                <a:pos x="14" y="113"/>
              </a:cxn>
              <a:cxn ang="0">
                <a:pos x="15" y="119"/>
              </a:cxn>
              <a:cxn ang="0">
                <a:pos x="12" y="130"/>
              </a:cxn>
              <a:cxn ang="0">
                <a:pos x="19" y="138"/>
              </a:cxn>
              <a:cxn ang="0">
                <a:pos x="16" y="141"/>
              </a:cxn>
              <a:cxn ang="0">
                <a:pos x="19" y="153"/>
              </a:cxn>
              <a:cxn ang="0">
                <a:pos x="16" y="146"/>
              </a:cxn>
              <a:cxn ang="0">
                <a:pos x="12" y="147"/>
              </a:cxn>
              <a:cxn ang="0">
                <a:pos x="33" y="164"/>
              </a:cxn>
              <a:cxn ang="0">
                <a:pos x="41" y="169"/>
              </a:cxn>
              <a:cxn ang="0">
                <a:pos x="47" y="179"/>
              </a:cxn>
              <a:cxn ang="0">
                <a:pos x="52" y="190"/>
              </a:cxn>
              <a:cxn ang="0">
                <a:pos x="67" y="187"/>
              </a:cxn>
              <a:cxn ang="0">
                <a:pos x="72" y="181"/>
              </a:cxn>
              <a:cxn ang="0">
                <a:pos x="66" y="171"/>
              </a:cxn>
              <a:cxn ang="0">
                <a:pos x="73" y="163"/>
              </a:cxn>
              <a:cxn ang="0">
                <a:pos x="85" y="149"/>
              </a:cxn>
              <a:cxn ang="0">
                <a:pos x="90" y="135"/>
              </a:cxn>
              <a:cxn ang="0">
                <a:pos x="100" y="125"/>
              </a:cxn>
            </a:cxnLst>
            <a:rect l="0" t="0" r="r" b="b"/>
            <a:pathLst>
              <a:path w="100" h="192">
                <a:moveTo>
                  <a:pt x="95" y="117"/>
                </a:moveTo>
                <a:cubicBezTo>
                  <a:pt x="95" y="110"/>
                  <a:pt x="95" y="110"/>
                  <a:pt x="95" y="110"/>
                </a:cubicBezTo>
                <a:cubicBezTo>
                  <a:pt x="94" y="107"/>
                  <a:pt x="94" y="107"/>
                  <a:pt x="94" y="107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78" y="98"/>
                  <a:pt x="78" y="98"/>
                  <a:pt x="78" y="98"/>
                </a:cubicBezTo>
                <a:cubicBezTo>
                  <a:pt x="73" y="97"/>
                  <a:pt x="73" y="97"/>
                  <a:pt x="73" y="97"/>
                </a:cubicBezTo>
                <a:cubicBezTo>
                  <a:pt x="66" y="83"/>
                  <a:pt x="66" y="83"/>
                  <a:pt x="66" y="83"/>
                </a:cubicBezTo>
                <a:cubicBezTo>
                  <a:pt x="70" y="78"/>
                  <a:pt x="70" y="78"/>
                  <a:pt x="70" y="78"/>
                </a:cubicBezTo>
                <a:cubicBezTo>
                  <a:pt x="63" y="69"/>
                  <a:pt x="63" y="69"/>
                  <a:pt x="63" y="69"/>
                </a:cubicBezTo>
                <a:cubicBezTo>
                  <a:pt x="68" y="65"/>
                  <a:pt x="68" y="65"/>
                  <a:pt x="68" y="65"/>
                </a:cubicBezTo>
                <a:cubicBezTo>
                  <a:pt x="66" y="53"/>
                  <a:pt x="66" y="53"/>
                  <a:pt x="66" y="53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39"/>
                  <a:pt x="65" y="29"/>
                  <a:pt x="61" y="24"/>
                </a:cubicBezTo>
                <a:cubicBezTo>
                  <a:pt x="57" y="20"/>
                  <a:pt x="46" y="19"/>
                  <a:pt x="46" y="19"/>
                </a:cubicBezTo>
                <a:cubicBezTo>
                  <a:pt x="46" y="19"/>
                  <a:pt x="45" y="12"/>
                  <a:pt x="43" y="9"/>
                </a:cubicBezTo>
                <a:cubicBezTo>
                  <a:pt x="41" y="7"/>
                  <a:pt x="38" y="5"/>
                  <a:pt x="38" y="5"/>
                </a:cubicBezTo>
                <a:cubicBezTo>
                  <a:pt x="28" y="12"/>
                  <a:pt x="28" y="12"/>
                  <a:pt x="28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1"/>
                  <a:pt x="21" y="1"/>
                  <a:pt x="21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9" y="54"/>
                  <a:pt x="14" y="55"/>
                </a:cubicBezTo>
                <a:cubicBezTo>
                  <a:pt x="19" y="56"/>
                  <a:pt x="17" y="60"/>
                  <a:pt x="17" y="60"/>
                </a:cubicBezTo>
                <a:cubicBezTo>
                  <a:pt x="21" y="69"/>
                  <a:pt x="21" y="69"/>
                  <a:pt x="21" y="69"/>
                </a:cubicBezTo>
                <a:cubicBezTo>
                  <a:pt x="18" y="71"/>
                  <a:pt x="18" y="71"/>
                  <a:pt x="18" y="71"/>
                </a:cubicBezTo>
                <a:cubicBezTo>
                  <a:pt x="13" y="71"/>
                  <a:pt x="13" y="71"/>
                  <a:pt x="13" y="71"/>
                </a:cubicBezTo>
                <a:cubicBezTo>
                  <a:pt x="16" y="80"/>
                  <a:pt x="16" y="80"/>
                  <a:pt x="16" y="80"/>
                </a:cubicBezTo>
                <a:cubicBezTo>
                  <a:pt x="16" y="80"/>
                  <a:pt x="11" y="80"/>
                  <a:pt x="11" y="85"/>
                </a:cubicBezTo>
                <a:cubicBezTo>
                  <a:pt x="12" y="91"/>
                  <a:pt x="13" y="91"/>
                  <a:pt x="13" y="91"/>
                </a:cubicBezTo>
                <a:cubicBezTo>
                  <a:pt x="13" y="91"/>
                  <a:pt x="18" y="90"/>
                  <a:pt x="18" y="92"/>
                </a:cubicBezTo>
                <a:cubicBezTo>
                  <a:pt x="18" y="94"/>
                  <a:pt x="14" y="100"/>
                  <a:pt x="14" y="100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6" y="108"/>
                  <a:pt x="23" y="111"/>
                  <a:pt x="21" y="113"/>
                </a:cubicBezTo>
                <a:cubicBezTo>
                  <a:pt x="18" y="115"/>
                  <a:pt x="14" y="113"/>
                  <a:pt x="14" y="113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15" y="119"/>
                  <a:pt x="15" y="119"/>
                  <a:pt x="15" y="119"/>
                </a:cubicBezTo>
                <a:cubicBezTo>
                  <a:pt x="14" y="127"/>
                  <a:pt x="14" y="127"/>
                  <a:pt x="14" y="127"/>
                </a:cubicBezTo>
                <a:cubicBezTo>
                  <a:pt x="12" y="130"/>
                  <a:pt x="12" y="130"/>
                  <a:pt x="12" y="130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14" y="137"/>
                  <a:pt x="19" y="134"/>
                  <a:pt x="19" y="138"/>
                </a:cubicBezTo>
                <a:cubicBezTo>
                  <a:pt x="19" y="140"/>
                  <a:pt x="16" y="140"/>
                  <a:pt x="16" y="140"/>
                </a:cubicBezTo>
                <a:cubicBezTo>
                  <a:pt x="16" y="141"/>
                  <a:pt x="16" y="141"/>
                  <a:pt x="16" y="141"/>
                </a:cubicBezTo>
                <a:cubicBezTo>
                  <a:pt x="16" y="141"/>
                  <a:pt x="23" y="142"/>
                  <a:pt x="22" y="147"/>
                </a:cubicBezTo>
                <a:cubicBezTo>
                  <a:pt x="21" y="154"/>
                  <a:pt x="19" y="153"/>
                  <a:pt x="19" y="153"/>
                </a:cubicBezTo>
                <a:cubicBezTo>
                  <a:pt x="19" y="153"/>
                  <a:pt x="17" y="152"/>
                  <a:pt x="17" y="150"/>
                </a:cubicBezTo>
                <a:cubicBezTo>
                  <a:pt x="16" y="148"/>
                  <a:pt x="16" y="146"/>
                  <a:pt x="16" y="146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2" y="147"/>
                  <a:pt x="12" y="147"/>
                  <a:pt x="12" y="147"/>
                </a:cubicBezTo>
                <a:cubicBezTo>
                  <a:pt x="12" y="147"/>
                  <a:pt x="16" y="156"/>
                  <a:pt x="21" y="159"/>
                </a:cubicBezTo>
                <a:cubicBezTo>
                  <a:pt x="25" y="162"/>
                  <a:pt x="30" y="164"/>
                  <a:pt x="33" y="164"/>
                </a:cubicBezTo>
                <a:cubicBezTo>
                  <a:pt x="38" y="164"/>
                  <a:pt x="38" y="164"/>
                  <a:pt x="38" y="164"/>
                </a:cubicBezTo>
                <a:cubicBezTo>
                  <a:pt x="41" y="169"/>
                  <a:pt x="41" y="169"/>
                  <a:pt x="41" y="169"/>
                </a:cubicBezTo>
                <a:cubicBezTo>
                  <a:pt x="46" y="169"/>
                  <a:pt x="46" y="169"/>
                  <a:pt x="46" y="169"/>
                </a:cubicBezTo>
                <a:cubicBezTo>
                  <a:pt x="47" y="179"/>
                  <a:pt x="47" y="179"/>
                  <a:pt x="47" y="179"/>
                </a:cubicBezTo>
                <a:cubicBezTo>
                  <a:pt x="52" y="180"/>
                  <a:pt x="52" y="180"/>
                  <a:pt x="52" y="180"/>
                </a:cubicBezTo>
                <a:cubicBezTo>
                  <a:pt x="52" y="190"/>
                  <a:pt x="52" y="190"/>
                  <a:pt x="52" y="190"/>
                </a:cubicBezTo>
                <a:cubicBezTo>
                  <a:pt x="52" y="190"/>
                  <a:pt x="59" y="192"/>
                  <a:pt x="60" y="192"/>
                </a:cubicBezTo>
                <a:cubicBezTo>
                  <a:pt x="62" y="192"/>
                  <a:pt x="67" y="187"/>
                  <a:pt x="67" y="187"/>
                </a:cubicBezTo>
                <a:cubicBezTo>
                  <a:pt x="67" y="187"/>
                  <a:pt x="66" y="184"/>
                  <a:pt x="67" y="181"/>
                </a:cubicBezTo>
                <a:cubicBezTo>
                  <a:pt x="67" y="180"/>
                  <a:pt x="72" y="181"/>
                  <a:pt x="72" y="181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71" y="177"/>
                  <a:pt x="65" y="174"/>
                  <a:pt x="66" y="171"/>
                </a:cubicBezTo>
                <a:cubicBezTo>
                  <a:pt x="67" y="166"/>
                  <a:pt x="71" y="168"/>
                  <a:pt x="71" y="168"/>
                </a:cubicBezTo>
                <a:cubicBezTo>
                  <a:pt x="71" y="168"/>
                  <a:pt x="70" y="164"/>
                  <a:pt x="73" y="163"/>
                </a:cubicBezTo>
                <a:cubicBezTo>
                  <a:pt x="76" y="162"/>
                  <a:pt x="78" y="165"/>
                  <a:pt x="83" y="161"/>
                </a:cubicBezTo>
                <a:cubicBezTo>
                  <a:pt x="88" y="156"/>
                  <a:pt x="85" y="149"/>
                  <a:pt x="85" y="149"/>
                </a:cubicBezTo>
                <a:cubicBezTo>
                  <a:pt x="89" y="144"/>
                  <a:pt x="89" y="144"/>
                  <a:pt x="89" y="144"/>
                </a:cubicBezTo>
                <a:cubicBezTo>
                  <a:pt x="89" y="144"/>
                  <a:pt x="87" y="138"/>
                  <a:pt x="90" y="135"/>
                </a:cubicBezTo>
                <a:cubicBezTo>
                  <a:pt x="92" y="134"/>
                  <a:pt x="95" y="134"/>
                  <a:pt x="95" y="134"/>
                </a:cubicBezTo>
                <a:cubicBezTo>
                  <a:pt x="95" y="134"/>
                  <a:pt x="100" y="129"/>
                  <a:pt x="100" y="125"/>
                </a:cubicBezTo>
                <a:cubicBezTo>
                  <a:pt x="99" y="121"/>
                  <a:pt x="95" y="117"/>
                  <a:pt x="95" y="117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6" name="Freeform 148" descr="© INSCALE GmbH, 18.06.2010"/>
          <p:cNvSpPr>
            <a:spLocks/>
          </p:cNvSpPr>
          <p:nvPr/>
        </p:nvSpPr>
        <p:spPr bwMode="auto">
          <a:xfrm>
            <a:off x="4087863" y="5564713"/>
            <a:ext cx="285637" cy="237251"/>
          </a:xfrm>
          <a:custGeom>
            <a:avLst/>
            <a:gdLst/>
            <a:ahLst/>
            <a:cxnLst>
              <a:cxn ang="0">
                <a:pos x="122" y="42"/>
              </a:cxn>
              <a:cxn ang="0">
                <a:pos x="125" y="33"/>
              </a:cxn>
              <a:cxn ang="0">
                <a:pos x="116" y="29"/>
              </a:cxn>
              <a:cxn ang="0">
                <a:pos x="115" y="16"/>
              </a:cxn>
              <a:cxn ang="0">
                <a:pos x="105" y="16"/>
              </a:cxn>
              <a:cxn ang="0">
                <a:pos x="95" y="9"/>
              </a:cxn>
              <a:cxn ang="0">
                <a:pos x="86" y="3"/>
              </a:cxn>
              <a:cxn ang="0">
                <a:pos x="82" y="0"/>
              </a:cxn>
              <a:cxn ang="0">
                <a:pos x="75" y="7"/>
              </a:cxn>
              <a:cxn ang="0">
                <a:pos x="65" y="5"/>
              </a:cxn>
              <a:cxn ang="0">
                <a:pos x="53" y="12"/>
              </a:cxn>
              <a:cxn ang="0">
                <a:pos x="43" y="12"/>
              </a:cxn>
              <a:cxn ang="0">
                <a:pos x="35" y="27"/>
              </a:cxn>
              <a:cxn ang="0">
                <a:pos x="26" y="18"/>
              </a:cxn>
              <a:cxn ang="0">
                <a:pos x="21" y="24"/>
              </a:cxn>
              <a:cxn ang="0">
                <a:pos x="11" y="29"/>
              </a:cxn>
              <a:cxn ang="0">
                <a:pos x="13" y="43"/>
              </a:cxn>
              <a:cxn ang="0">
                <a:pos x="3" y="49"/>
              </a:cxn>
              <a:cxn ang="0">
                <a:pos x="5" y="61"/>
              </a:cxn>
              <a:cxn ang="0">
                <a:pos x="0" y="65"/>
              </a:cxn>
              <a:cxn ang="0">
                <a:pos x="7" y="74"/>
              </a:cxn>
              <a:cxn ang="0">
                <a:pos x="3" y="79"/>
              </a:cxn>
              <a:cxn ang="0">
                <a:pos x="10" y="93"/>
              </a:cxn>
              <a:cxn ang="0">
                <a:pos x="15" y="94"/>
              </a:cxn>
              <a:cxn ang="0">
                <a:pos x="19" y="106"/>
              </a:cxn>
              <a:cxn ang="0">
                <a:pos x="26" y="102"/>
              </a:cxn>
              <a:cxn ang="0">
                <a:pos x="31" y="103"/>
              </a:cxn>
              <a:cxn ang="0">
                <a:pos x="32" y="106"/>
              </a:cxn>
              <a:cxn ang="0">
                <a:pos x="48" y="105"/>
              </a:cxn>
              <a:cxn ang="0">
                <a:pos x="57" y="99"/>
              </a:cxn>
              <a:cxn ang="0">
                <a:pos x="63" y="101"/>
              </a:cxn>
              <a:cxn ang="0">
                <a:pos x="73" y="95"/>
              </a:cxn>
              <a:cxn ang="0">
                <a:pos x="76" y="83"/>
              </a:cxn>
              <a:cxn ang="0">
                <a:pos x="82" y="79"/>
              </a:cxn>
              <a:cxn ang="0">
                <a:pos x="89" y="80"/>
              </a:cxn>
              <a:cxn ang="0">
                <a:pos x="93" y="77"/>
              </a:cxn>
              <a:cxn ang="0">
                <a:pos x="112" y="78"/>
              </a:cxn>
              <a:cxn ang="0">
                <a:pos x="113" y="74"/>
              </a:cxn>
              <a:cxn ang="0">
                <a:pos x="117" y="77"/>
              </a:cxn>
              <a:cxn ang="0">
                <a:pos x="117" y="63"/>
              </a:cxn>
              <a:cxn ang="0">
                <a:pos x="126" y="62"/>
              </a:cxn>
              <a:cxn ang="0">
                <a:pos x="122" y="42"/>
              </a:cxn>
            </a:cxnLst>
            <a:rect l="0" t="0" r="r" b="b"/>
            <a:pathLst>
              <a:path w="126" h="106">
                <a:moveTo>
                  <a:pt x="122" y="42"/>
                </a:moveTo>
                <a:cubicBezTo>
                  <a:pt x="125" y="33"/>
                  <a:pt x="125" y="33"/>
                  <a:pt x="125" y="33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0" y="17"/>
                  <a:pt x="97" y="12"/>
                  <a:pt x="95" y="9"/>
                </a:cubicBezTo>
                <a:cubicBezTo>
                  <a:pt x="93" y="7"/>
                  <a:pt x="86" y="3"/>
                  <a:pt x="86" y="3"/>
                </a:cubicBezTo>
                <a:cubicBezTo>
                  <a:pt x="82" y="0"/>
                  <a:pt x="82" y="0"/>
                  <a:pt x="82" y="0"/>
                </a:cubicBezTo>
                <a:cubicBezTo>
                  <a:pt x="75" y="7"/>
                  <a:pt x="75" y="7"/>
                  <a:pt x="75" y="7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58" y="12"/>
                  <a:pt x="53" y="12"/>
                </a:cubicBezTo>
                <a:cubicBezTo>
                  <a:pt x="49" y="13"/>
                  <a:pt x="43" y="12"/>
                  <a:pt x="43" y="12"/>
                </a:cubicBezTo>
                <a:cubicBezTo>
                  <a:pt x="35" y="27"/>
                  <a:pt x="35" y="27"/>
                  <a:pt x="35" y="27"/>
                </a:cubicBezTo>
                <a:cubicBezTo>
                  <a:pt x="26" y="18"/>
                  <a:pt x="26" y="18"/>
                  <a:pt x="26" y="18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14" y="24"/>
                  <a:pt x="11" y="29"/>
                </a:cubicBezTo>
                <a:cubicBezTo>
                  <a:pt x="9" y="33"/>
                  <a:pt x="13" y="43"/>
                  <a:pt x="13" y="43"/>
                </a:cubicBezTo>
                <a:cubicBezTo>
                  <a:pt x="3" y="49"/>
                  <a:pt x="3" y="49"/>
                  <a:pt x="3" y="49"/>
                </a:cubicBezTo>
                <a:cubicBezTo>
                  <a:pt x="5" y="61"/>
                  <a:pt x="5" y="61"/>
                  <a:pt x="5" y="61"/>
                </a:cubicBezTo>
                <a:cubicBezTo>
                  <a:pt x="0" y="65"/>
                  <a:pt x="0" y="65"/>
                  <a:pt x="0" y="65"/>
                </a:cubicBezTo>
                <a:cubicBezTo>
                  <a:pt x="7" y="74"/>
                  <a:pt x="7" y="74"/>
                  <a:pt x="7" y="74"/>
                </a:cubicBezTo>
                <a:cubicBezTo>
                  <a:pt x="3" y="79"/>
                  <a:pt x="3" y="79"/>
                  <a:pt x="3" y="79"/>
                </a:cubicBezTo>
                <a:cubicBezTo>
                  <a:pt x="10" y="93"/>
                  <a:pt x="10" y="93"/>
                  <a:pt x="10" y="93"/>
                </a:cubicBezTo>
                <a:cubicBezTo>
                  <a:pt x="15" y="94"/>
                  <a:pt x="15" y="94"/>
                  <a:pt x="15" y="94"/>
                </a:cubicBezTo>
                <a:cubicBezTo>
                  <a:pt x="19" y="106"/>
                  <a:pt x="19" y="106"/>
                  <a:pt x="19" y="106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32" y="106"/>
                  <a:pt x="32" y="106"/>
                  <a:pt x="32" y="106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5"/>
                  <a:pt x="53" y="99"/>
                  <a:pt x="57" y="99"/>
                </a:cubicBezTo>
                <a:cubicBezTo>
                  <a:pt x="59" y="99"/>
                  <a:pt x="63" y="101"/>
                  <a:pt x="63" y="101"/>
                </a:cubicBezTo>
                <a:cubicBezTo>
                  <a:pt x="63" y="101"/>
                  <a:pt x="69" y="97"/>
                  <a:pt x="73" y="95"/>
                </a:cubicBezTo>
                <a:cubicBezTo>
                  <a:pt x="76" y="92"/>
                  <a:pt x="74" y="88"/>
                  <a:pt x="76" y="83"/>
                </a:cubicBezTo>
                <a:cubicBezTo>
                  <a:pt x="78" y="80"/>
                  <a:pt x="82" y="79"/>
                  <a:pt x="82" y="79"/>
                </a:cubicBezTo>
                <a:cubicBezTo>
                  <a:pt x="89" y="80"/>
                  <a:pt x="89" y="80"/>
                  <a:pt x="89" y="80"/>
                </a:cubicBezTo>
                <a:cubicBezTo>
                  <a:pt x="93" y="77"/>
                  <a:pt x="93" y="77"/>
                  <a:pt x="93" y="77"/>
                </a:cubicBezTo>
                <a:cubicBezTo>
                  <a:pt x="112" y="78"/>
                  <a:pt x="112" y="78"/>
                  <a:pt x="112" y="78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7" y="77"/>
                  <a:pt x="117" y="77"/>
                  <a:pt x="117" y="77"/>
                </a:cubicBezTo>
                <a:cubicBezTo>
                  <a:pt x="117" y="77"/>
                  <a:pt x="116" y="67"/>
                  <a:pt x="117" y="63"/>
                </a:cubicBezTo>
                <a:cubicBezTo>
                  <a:pt x="117" y="60"/>
                  <a:pt x="126" y="62"/>
                  <a:pt x="126" y="62"/>
                </a:cubicBezTo>
                <a:lnTo>
                  <a:pt x="122" y="42"/>
                </a:ln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7" name="Freeform 149" descr="© INSCALE GmbH, 18.06.2010"/>
          <p:cNvSpPr>
            <a:spLocks noEditPoints="1"/>
          </p:cNvSpPr>
          <p:nvPr/>
        </p:nvSpPr>
        <p:spPr bwMode="auto">
          <a:xfrm>
            <a:off x="3051451" y="1717191"/>
            <a:ext cx="825695" cy="2029119"/>
          </a:xfrm>
          <a:custGeom>
            <a:avLst/>
            <a:gdLst/>
            <a:ahLst/>
            <a:cxnLst>
              <a:cxn ang="0">
                <a:pos x="336" y="111"/>
              </a:cxn>
              <a:cxn ang="0">
                <a:pos x="305" y="38"/>
              </a:cxn>
              <a:cxn ang="0">
                <a:pos x="247" y="2"/>
              </a:cxn>
              <a:cxn ang="0">
                <a:pos x="194" y="36"/>
              </a:cxn>
              <a:cxn ang="0">
                <a:pos x="136" y="151"/>
              </a:cxn>
              <a:cxn ang="0">
                <a:pos x="98" y="268"/>
              </a:cxn>
              <a:cxn ang="0">
                <a:pos x="33" y="410"/>
              </a:cxn>
              <a:cxn ang="0">
                <a:pos x="41" y="538"/>
              </a:cxn>
              <a:cxn ang="0">
                <a:pos x="12" y="671"/>
              </a:cxn>
              <a:cxn ang="0">
                <a:pos x="9" y="707"/>
              </a:cxn>
              <a:cxn ang="0">
                <a:pos x="18" y="737"/>
              </a:cxn>
              <a:cxn ang="0">
                <a:pos x="37" y="779"/>
              </a:cxn>
              <a:cxn ang="0">
                <a:pos x="52" y="826"/>
              </a:cxn>
              <a:cxn ang="0">
                <a:pos x="64" y="871"/>
              </a:cxn>
              <a:cxn ang="0">
                <a:pos x="106" y="895"/>
              </a:cxn>
              <a:cxn ang="0">
                <a:pos x="172" y="847"/>
              </a:cxn>
              <a:cxn ang="0">
                <a:pos x="197" y="756"/>
              </a:cxn>
              <a:cxn ang="0">
                <a:pos x="196" y="719"/>
              </a:cxn>
              <a:cxn ang="0">
                <a:pos x="192" y="677"/>
              </a:cxn>
              <a:cxn ang="0">
                <a:pos x="226" y="648"/>
              </a:cxn>
              <a:cxn ang="0">
                <a:pos x="237" y="628"/>
              </a:cxn>
              <a:cxn ang="0">
                <a:pos x="267" y="592"/>
              </a:cxn>
              <a:cxn ang="0">
                <a:pos x="216" y="557"/>
              </a:cxn>
              <a:cxn ang="0">
                <a:pos x="193" y="502"/>
              </a:cxn>
              <a:cxn ang="0">
                <a:pos x="201" y="450"/>
              </a:cxn>
              <a:cxn ang="0">
                <a:pos x="207" y="432"/>
              </a:cxn>
              <a:cxn ang="0">
                <a:pos x="225" y="405"/>
              </a:cxn>
              <a:cxn ang="0">
                <a:pos x="233" y="375"/>
              </a:cxn>
              <a:cxn ang="0">
                <a:pos x="262" y="357"/>
              </a:cxn>
              <a:cxn ang="0">
                <a:pos x="290" y="333"/>
              </a:cxn>
              <a:cxn ang="0">
                <a:pos x="309" y="283"/>
              </a:cxn>
              <a:cxn ang="0">
                <a:pos x="307" y="221"/>
              </a:cxn>
              <a:cxn ang="0">
                <a:pos x="329" y="199"/>
              </a:cxn>
              <a:cxn ang="0">
                <a:pos x="365" y="195"/>
              </a:cxn>
              <a:cxn ang="0">
                <a:pos x="14" y="718"/>
              </a:cxn>
              <a:cxn ang="0">
                <a:pos x="207" y="765"/>
              </a:cxn>
              <a:cxn ang="0">
                <a:pos x="190" y="816"/>
              </a:cxn>
              <a:cxn ang="0">
                <a:pos x="208" y="788"/>
              </a:cxn>
              <a:cxn ang="0">
                <a:pos x="277" y="731"/>
              </a:cxn>
              <a:cxn ang="0">
                <a:pos x="248" y="746"/>
              </a:cxn>
              <a:cxn ang="0">
                <a:pos x="253" y="787"/>
              </a:cxn>
              <a:cxn ang="0">
                <a:pos x="277" y="750"/>
              </a:cxn>
              <a:cxn ang="0">
                <a:pos x="281" y="712"/>
              </a:cxn>
              <a:cxn ang="0">
                <a:pos x="281" y="689"/>
              </a:cxn>
              <a:cxn ang="0">
                <a:pos x="243" y="630"/>
              </a:cxn>
              <a:cxn ang="0">
                <a:pos x="258" y="630"/>
              </a:cxn>
              <a:cxn ang="0">
                <a:pos x="247" y="656"/>
              </a:cxn>
              <a:cxn ang="0">
                <a:pos x="251" y="636"/>
              </a:cxn>
              <a:cxn ang="0">
                <a:pos x="241" y="554"/>
              </a:cxn>
              <a:cxn ang="0">
                <a:pos x="256" y="573"/>
              </a:cxn>
              <a:cxn ang="0">
                <a:pos x="195" y="740"/>
              </a:cxn>
              <a:cxn ang="0">
                <a:pos x="205" y="485"/>
              </a:cxn>
              <a:cxn ang="0">
                <a:pos x="214" y="425"/>
              </a:cxn>
              <a:cxn ang="0">
                <a:pos x="294" y="343"/>
              </a:cxn>
              <a:cxn ang="0">
                <a:pos x="307" y="241"/>
              </a:cxn>
              <a:cxn ang="0">
                <a:pos x="312" y="222"/>
              </a:cxn>
              <a:cxn ang="0">
                <a:pos x="325" y="217"/>
              </a:cxn>
              <a:cxn ang="0">
                <a:pos x="356" y="200"/>
              </a:cxn>
            </a:cxnLst>
            <a:rect l="0" t="0" r="r" b="b"/>
            <a:pathLst>
              <a:path w="365" h="899">
                <a:moveTo>
                  <a:pt x="364" y="188"/>
                </a:moveTo>
                <a:cubicBezTo>
                  <a:pt x="364" y="188"/>
                  <a:pt x="359" y="186"/>
                  <a:pt x="358" y="182"/>
                </a:cubicBezTo>
                <a:cubicBezTo>
                  <a:pt x="357" y="178"/>
                  <a:pt x="358" y="175"/>
                  <a:pt x="356" y="173"/>
                </a:cubicBezTo>
                <a:cubicBezTo>
                  <a:pt x="354" y="172"/>
                  <a:pt x="347" y="171"/>
                  <a:pt x="347" y="167"/>
                </a:cubicBezTo>
                <a:cubicBezTo>
                  <a:pt x="348" y="161"/>
                  <a:pt x="348" y="160"/>
                  <a:pt x="348" y="160"/>
                </a:cubicBezTo>
                <a:cubicBezTo>
                  <a:pt x="348" y="160"/>
                  <a:pt x="343" y="159"/>
                  <a:pt x="345" y="155"/>
                </a:cubicBezTo>
                <a:cubicBezTo>
                  <a:pt x="348" y="150"/>
                  <a:pt x="353" y="147"/>
                  <a:pt x="352" y="144"/>
                </a:cubicBezTo>
                <a:cubicBezTo>
                  <a:pt x="350" y="140"/>
                  <a:pt x="348" y="136"/>
                  <a:pt x="348" y="136"/>
                </a:cubicBezTo>
                <a:cubicBezTo>
                  <a:pt x="348" y="136"/>
                  <a:pt x="349" y="129"/>
                  <a:pt x="347" y="125"/>
                </a:cubicBezTo>
                <a:cubicBezTo>
                  <a:pt x="345" y="122"/>
                  <a:pt x="336" y="117"/>
                  <a:pt x="336" y="111"/>
                </a:cubicBezTo>
                <a:cubicBezTo>
                  <a:pt x="336" y="106"/>
                  <a:pt x="337" y="104"/>
                  <a:pt x="337" y="104"/>
                </a:cubicBezTo>
                <a:cubicBezTo>
                  <a:pt x="340" y="101"/>
                  <a:pt x="340" y="101"/>
                  <a:pt x="340" y="101"/>
                </a:cubicBezTo>
                <a:cubicBezTo>
                  <a:pt x="339" y="95"/>
                  <a:pt x="339" y="95"/>
                  <a:pt x="339" y="95"/>
                </a:cubicBezTo>
                <a:cubicBezTo>
                  <a:pt x="328" y="93"/>
                  <a:pt x="328" y="93"/>
                  <a:pt x="328" y="93"/>
                </a:cubicBezTo>
                <a:cubicBezTo>
                  <a:pt x="328" y="93"/>
                  <a:pt x="330" y="87"/>
                  <a:pt x="328" y="81"/>
                </a:cubicBezTo>
                <a:cubicBezTo>
                  <a:pt x="327" y="77"/>
                  <a:pt x="325" y="74"/>
                  <a:pt x="326" y="69"/>
                </a:cubicBezTo>
                <a:cubicBezTo>
                  <a:pt x="327" y="65"/>
                  <a:pt x="332" y="65"/>
                  <a:pt x="330" y="62"/>
                </a:cubicBezTo>
                <a:cubicBezTo>
                  <a:pt x="328" y="59"/>
                  <a:pt x="319" y="50"/>
                  <a:pt x="319" y="50"/>
                </a:cubicBezTo>
                <a:cubicBezTo>
                  <a:pt x="315" y="53"/>
                  <a:pt x="315" y="53"/>
                  <a:pt x="315" y="53"/>
                </a:cubicBezTo>
                <a:cubicBezTo>
                  <a:pt x="315" y="53"/>
                  <a:pt x="314" y="43"/>
                  <a:pt x="305" y="38"/>
                </a:cubicBezTo>
                <a:cubicBezTo>
                  <a:pt x="295" y="33"/>
                  <a:pt x="282" y="31"/>
                  <a:pt x="282" y="31"/>
                </a:cubicBezTo>
                <a:cubicBezTo>
                  <a:pt x="278" y="27"/>
                  <a:pt x="278" y="27"/>
                  <a:pt x="278" y="27"/>
                </a:cubicBezTo>
                <a:cubicBezTo>
                  <a:pt x="274" y="27"/>
                  <a:pt x="274" y="27"/>
                  <a:pt x="274" y="27"/>
                </a:cubicBezTo>
                <a:cubicBezTo>
                  <a:pt x="272" y="24"/>
                  <a:pt x="272" y="24"/>
                  <a:pt x="272" y="24"/>
                </a:cubicBezTo>
                <a:cubicBezTo>
                  <a:pt x="267" y="22"/>
                  <a:pt x="267" y="22"/>
                  <a:pt x="267" y="22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1" y="15"/>
                  <a:pt x="261" y="15"/>
                  <a:pt x="261" y="15"/>
                </a:cubicBezTo>
                <a:cubicBezTo>
                  <a:pt x="251" y="11"/>
                  <a:pt x="251" y="11"/>
                  <a:pt x="251" y="11"/>
                </a:cubicBezTo>
                <a:cubicBezTo>
                  <a:pt x="250" y="5"/>
                  <a:pt x="250" y="5"/>
                  <a:pt x="250" y="5"/>
                </a:cubicBezTo>
                <a:cubicBezTo>
                  <a:pt x="247" y="2"/>
                  <a:pt x="247" y="2"/>
                  <a:pt x="247" y="2"/>
                </a:cubicBezTo>
                <a:cubicBezTo>
                  <a:pt x="242" y="2"/>
                  <a:pt x="242" y="2"/>
                  <a:pt x="242" y="2"/>
                </a:cubicBezTo>
                <a:cubicBezTo>
                  <a:pt x="242" y="0"/>
                  <a:pt x="242" y="0"/>
                  <a:pt x="242" y="0"/>
                </a:cubicBezTo>
                <a:cubicBezTo>
                  <a:pt x="230" y="2"/>
                  <a:pt x="230" y="2"/>
                  <a:pt x="230" y="2"/>
                </a:cubicBezTo>
                <a:cubicBezTo>
                  <a:pt x="230" y="2"/>
                  <a:pt x="237" y="11"/>
                  <a:pt x="238" y="17"/>
                </a:cubicBezTo>
                <a:cubicBezTo>
                  <a:pt x="239" y="25"/>
                  <a:pt x="231" y="34"/>
                  <a:pt x="231" y="34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232" y="48"/>
                  <a:pt x="232" y="48"/>
                  <a:pt x="232" y="48"/>
                </a:cubicBezTo>
                <a:cubicBezTo>
                  <a:pt x="210" y="38"/>
                  <a:pt x="210" y="38"/>
                  <a:pt x="210" y="38"/>
                </a:cubicBezTo>
                <a:cubicBezTo>
                  <a:pt x="198" y="41"/>
                  <a:pt x="198" y="41"/>
                  <a:pt x="198" y="41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86" y="41"/>
                  <a:pt x="186" y="41"/>
                  <a:pt x="186" y="41"/>
                </a:cubicBezTo>
                <a:cubicBezTo>
                  <a:pt x="186" y="41"/>
                  <a:pt x="189" y="56"/>
                  <a:pt x="188" y="61"/>
                </a:cubicBezTo>
                <a:cubicBezTo>
                  <a:pt x="186" y="66"/>
                  <a:pt x="183" y="77"/>
                  <a:pt x="183" y="77"/>
                </a:cubicBezTo>
                <a:cubicBezTo>
                  <a:pt x="167" y="69"/>
                  <a:pt x="167" y="69"/>
                  <a:pt x="167" y="69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3" y="84"/>
                  <a:pt x="149" y="101"/>
                  <a:pt x="149" y="106"/>
                </a:cubicBezTo>
                <a:cubicBezTo>
                  <a:pt x="148" y="111"/>
                  <a:pt x="140" y="109"/>
                  <a:pt x="140" y="109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116"/>
                  <a:pt x="147" y="127"/>
                  <a:pt x="148" y="135"/>
                </a:cubicBezTo>
                <a:cubicBezTo>
                  <a:pt x="150" y="141"/>
                  <a:pt x="144" y="143"/>
                  <a:pt x="136" y="151"/>
                </a:cubicBezTo>
                <a:cubicBezTo>
                  <a:pt x="130" y="157"/>
                  <a:pt x="132" y="162"/>
                  <a:pt x="130" y="169"/>
                </a:cubicBezTo>
                <a:cubicBezTo>
                  <a:pt x="128" y="175"/>
                  <a:pt x="123" y="176"/>
                  <a:pt x="123" y="176"/>
                </a:cubicBezTo>
                <a:cubicBezTo>
                  <a:pt x="126" y="189"/>
                  <a:pt x="126" y="189"/>
                  <a:pt x="126" y="18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00" y="201"/>
                  <a:pt x="100" y="201"/>
                  <a:pt x="100" y="201"/>
                </a:cubicBezTo>
                <a:cubicBezTo>
                  <a:pt x="104" y="221"/>
                  <a:pt x="104" y="221"/>
                  <a:pt x="104" y="221"/>
                </a:cubicBezTo>
                <a:cubicBezTo>
                  <a:pt x="102" y="233"/>
                  <a:pt x="102" y="233"/>
                  <a:pt x="102" y="233"/>
                </a:cubicBezTo>
                <a:cubicBezTo>
                  <a:pt x="103" y="253"/>
                  <a:pt x="103" y="253"/>
                  <a:pt x="103" y="253"/>
                </a:cubicBezTo>
                <a:cubicBezTo>
                  <a:pt x="99" y="258"/>
                  <a:pt x="99" y="258"/>
                  <a:pt x="99" y="258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79" y="300"/>
                  <a:pt x="79" y="300"/>
                  <a:pt x="79" y="300"/>
                </a:cubicBezTo>
                <a:cubicBezTo>
                  <a:pt x="93" y="310"/>
                  <a:pt x="93" y="310"/>
                  <a:pt x="93" y="310"/>
                </a:cubicBezTo>
                <a:cubicBezTo>
                  <a:pt x="94" y="325"/>
                  <a:pt x="94" y="325"/>
                  <a:pt x="94" y="325"/>
                </a:cubicBezTo>
                <a:cubicBezTo>
                  <a:pt x="89" y="337"/>
                  <a:pt x="89" y="337"/>
                  <a:pt x="89" y="337"/>
                </a:cubicBezTo>
                <a:cubicBezTo>
                  <a:pt x="89" y="337"/>
                  <a:pt x="69" y="331"/>
                  <a:pt x="59" y="334"/>
                </a:cubicBezTo>
                <a:cubicBezTo>
                  <a:pt x="47" y="337"/>
                  <a:pt x="35" y="365"/>
                  <a:pt x="35" y="365"/>
                </a:cubicBezTo>
                <a:cubicBezTo>
                  <a:pt x="38" y="374"/>
                  <a:pt x="38" y="374"/>
                  <a:pt x="38" y="374"/>
                </a:cubicBezTo>
                <a:cubicBezTo>
                  <a:pt x="30" y="385"/>
                  <a:pt x="30" y="385"/>
                  <a:pt x="30" y="385"/>
                </a:cubicBezTo>
                <a:cubicBezTo>
                  <a:pt x="37" y="404"/>
                  <a:pt x="37" y="404"/>
                  <a:pt x="37" y="404"/>
                </a:cubicBezTo>
                <a:cubicBezTo>
                  <a:pt x="33" y="410"/>
                  <a:pt x="33" y="410"/>
                  <a:pt x="33" y="410"/>
                </a:cubicBezTo>
                <a:cubicBezTo>
                  <a:pt x="36" y="421"/>
                  <a:pt x="36" y="421"/>
                  <a:pt x="36" y="421"/>
                </a:cubicBezTo>
                <a:cubicBezTo>
                  <a:pt x="33" y="429"/>
                  <a:pt x="33" y="429"/>
                  <a:pt x="33" y="429"/>
                </a:cubicBezTo>
                <a:cubicBezTo>
                  <a:pt x="41" y="452"/>
                  <a:pt x="41" y="452"/>
                  <a:pt x="41" y="452"/>
                </a:cubicBezTo>
                <a:cubicBezTo>
                  <a:pt x="35" y="487"/>
                  <a:pt x="35" y="487"/>
                  <a:pt x="35" y="487"/>
                </a:cubicBezTo>
                <a:cubicBezTo>
                  <a:pt x="45" y="497"/>
                  <a:pt x="45" y="497"/>
                  <a:pt x="45" y="497"/>
                </a:cubicBezTo>
                <a:cubicBezTo>
                  <a:pt x="45" y="497"/>
                  <a:pt x="50" y="500"/>
                  <a:pt x="54" y="503"/>
                </a:cubicBezTo>
                <a:cubicBezTo>
                  <a:pt x="58" y="507"/>
                  <a:pt x="59" y="511"/>
                  <a:pt x="55" y="523"/>
                </a:cubicBezTo>
                <a:cubicBezTo>
                  <a:pt x="53" y="535"/>
                  <a:pt x="45" y="529"/>
                  <a:pt x="45" y="529"/>
                </a:cubicBezTo>
                <a:cubicBezTo>
                  <a:pt x="36" y="532"/>
                  <a:pt x="36" y="532"/>
                  <a:pt x="36" y="532"/>
                </a:cubicBezTo>
                <a:cubicBezTo>
                  <a:pt x="41" y="538"/>
                  <a:pt x="41" y="538"/>
                  <a:pt x="41" y="538"/>
                </a:cubicBezTo>
                <a:cubicBezTo>
                  <a:pt x="43" y="547"/>
                  <a:pt x="43" y="547"/>
                  <a:pt x="43" y="547"/>
                </a:cubicBezTo>
                <a:cubicBezTo>
                  <a:pt x="43" y="547"/>
                  <a:pt x="49" y="561"/>
                  <a:pt x="51" y="568"/>
                </a:cubicBezTo>
                <a:cubicBezTo>
                  <a:pt x="54" y="576"/>
                  <a:pt x="46" y="572"/>
                  <a:pt x="45" y="577"/>
                </a:cubicBezTo>
                <a:cubicBezTo>
                  <a:pt x="44" y="581"/>
                  <a:pt x="48" y="584"/>
                  <a:pt x="45" y="597"/>
                </a:cubicBezTo>
                <a:cubicBezTo>
                  <a:pt x="41" y="609"/>
                  <a:pt x="30" y="603"/>
                  <a:pt x="26" y="607"/>
                </a:cubicBezTo>
                <a:cubicBezTo>
                  <a:pt x="21" y="610"/>
                  <a:pt x="28" y="611"/>
                  <a:pt x="27" y="616"/>
                </a:cubicBezTo>
                <a:cubicBezTo>
                  <a:pt x="27" y="620"/>
                  <a:pt x="21" y="619"/>
                  <a:pt x="19" y="623"/>
                </a:cubicBezTo>
                <a:cubicBezTo>
                  <a:pt x="16" y="625"/>
                  <a:pt x="25" y="643"/>
                  <a:pt x="25" y="643"/>
                </a:cubicBezTo>
                <a:cubicBezTo>
                  <a:pt x="25" y="643"/>
                  <a:pt x="21" y="651"/>
                  <a:pt x="19" y="658"/>
                </a:cubicBezTo>
                <a:cubicBezTo>
                  <a:pt x="17" y="665"/>
                  <a:pt x="16" y="671"/>
                  <a:pt x="12" y="671"/>
                </a:cubicBezTo>
                <a:cubicBezTo>
                  <a:pt x="8" y="671"/>
                  <a:pt x="11" y="662"/>
                  <a:pt x="10" y="657"/>
                </a:cubicBezTo>
                <a:cubicBezTo>
                  <a:pt x="9" y="652"/>
                  <a:pt x="1" y="657"/>
                  <a:pt x="1" y="657"/>
                </a:cubicBezTo>
                <a:cubicBezTo>
                  <a:pt x="0" y="664"/>
                  <a:pt x="0" y="664"/>
                  <a:pt x="0" y="664"/>
                </a:cubicBezTo>
                <a:cubicBezTo>
                  <a:pt x="0" y="664"/>
                  <a:pt x="3" y="668"/>
                  <a:pt x="3" y="673"/>
                </a:cubicBezTo>
                <a:cubicBezTo>
                  <a:pt x="3" y="676"/>
                  <a:pt x="0" y="679"/>
                  <a:pt x="0" y="679"/>
                </a:cubicBezTo>
                <a:cubicBezTo>
                  <a:pt x="0" y="679"/>
                  <a:pt x="5" y="693"/>
                  <a:pt x="5" y="696"/>
                </a:cubicBezTo>
                <a:cubicBezTo>
                  <a:pt x="5" y="699"/>
                  <a:pt x="1" y="699"/>
                  <a:pt x="1" y="699"/>
                </a:cubicBezTo>
                <a:cubicBezTo>
                  <a:pt x="2" y="703"/>
                  <a:pt x="2" y="703"/>
                  <a:pt x="2" y="703"/>
                </a:cubicBezTo>
                <a:cubicBezTo>
                  <a:pt x="2" y="703"/>
                  <a:pt x="6" y="700"/>
                  <a:pt x="9" y="702"/>
                </a:cubicBezTo>
                <a:cubicBezTo>
                  <a:pt x="10" y="703"/>
                  <a:pt x="9" y="707"/>
                  <a:pt x="9" y="707"/>
                </a:cubicBezTo>
                <a:cubicBezTo>
                  <a:pt x="11" y="707"/>
                  <a:pt x="11" y="707"/>
                  <a:pt x="11" y="707"/>
                </a:cubicBezTo>
                <a:cubicBezTo>
                  <a:pt x="14" y="697"/>
                  <a:pt x="14" y="697"/>
                  <a:pt x="14" y="697"/>
                </a:cubicBezTo>
                <a:cubicBezTo>
                  <a:pt x="17" y="700"/>
                  <a:pt x="17" y="700"/>
                  <a:pt x="17" y="700"/>
                </a:cubicBezTo>
                <a:cubicBezTo>
                  <a:pt x="10" y="710"/>
                  <a:pt x="10" y="710"/>
                  <a:pt x="10" y="710"/>
                </a:cubicBezTo>
                <a:cubicBezTo>
                  <a:pt x="10" y="712"/>
                  <a:pt x="10" y="712"/>
                  <a:pt x="10" y="712"/>
                </a:cubicBezTo>
                <a:cubicBezTo>
                  <a:pt x="25" y="704"/>
                  <a:pt x="25" y="704"/>
                  <a:pt x="25" y="704"/>
                </a:cubicBezTo>
                <a:cubicBezTo>
                  <a:pt x="22" y="709"/>
                  <a:pt x="22" y="709"/>
                  <a:pt x="22" y="709"/>
                </a:cubicBezTo>
                <a:cubicBezTo>
                  <a:pt x="25" y="713"/>
                  <a:pt x="25" y="713"/>
                  <a:pt x="25" y="713"/>
                </a:cubicBezTo>
                <a:cubicBezTo>
                  <a:pt x="21" y="730"/>
                  <a:pt x="21" y="730"/>
                  <a:pt x="21" y="730"/>
                </a:cubicBezTo>
                <a:cubicBezTo>
                  <a:pt x="18" y="737"/>
                  <a:pt x="18" y="737"/>
                  <a:pt x="18" y="737"/>
                </a:cubicBezTo>
                <a:cubicBezTo>
                  <a:pt x="22" y="741"/>
                  <a:pt x="22" y="741"/>
                  <a:pt x="22" y="741"/>
                </a:cubicBezTo>
                <a:cubicBezTo>
                  <a:pt x="17" y="746"/>
                  <a:pt x="17" y="746"/>
                  <a:pt x="17" y="746"/>
                </a:cubicBezTo>
                <a:cubicBezTo>
                  <a:pt x="22" y="746"/>
                  <a:pt x="22" y="746"/>
                  <a:pt x="22" y="746"/>
                </a:cubicBezTo>
                <a:cubicBezTo>
                  <a:pt x="24" y="746"/>
                  <a:pt x="26" y="754"/>
                  <a:pt x="26" y="757"/>
                </a:cubicBezTo>
                <a:cubicBezTo>
                  <a:pt x="26" y="761"/>
                  <a:pt x="27" y="768"/>
                  <a:pt x="29" y="768"/>
                </a:cubicBezTo>
                <a:cubicBezTo>
                  <a:pt x="31" y="768"/>
                  <a:pt x="32" y="761"/>
                  <a:pt x="32" y="761"/>
                </a:cubicBezTo>
                <a:cubicBezTo>
                  <a:pt x="32" y="770"/>
                  <a:pt x="32" y="770"/>
                  <a:pt x="32" y="770"/>
                </a:cubicBezTo>
                <a:cubicBezTo>
                  <a:pt x="34" y="771"/>
                  <a:pt x="34" y="771"/>
                  <a:pt x="34" y="771"/>
                </a:cubicBezTo>
                <a:cubicBezTo>
                  <a:pt x="32" y="777"/>
                  <a:pt x="32" y="777"/>
                  <a:pt x="32" y="777"/>
                </a:cubicBezTo>
                <a:cubicBezTo>
                  <a:pt x="37" y="779"/>
                  <a:pt x="37" y="779"/>
                  <a:pt x="37" y="779"/>
                </a:cubicBezTo>
                <a:cubicBezTo>
                  <a:pt x="37" y="786"/>
                  <a:pt x="37" y="786"/>
                  <a:pt x="37" y="786"/>
                </a:cubicBezTo>
                <a:cubicBezTo>
                  <a:pt x="42" y="791"/>
                  <a:pt x="42" y="791"/>
                  <a:pt x="42" y="791"/>
                </a:cubicBezTo>
                <a:cubicBezTo>
                  <a:pt x="42" y="796"/>
                  <a:pt x="42" y="796"/>
                  <a:pt x="42" y="796"/>
                </a:cubicBezTo>
                <a:cubicBezTo>
                  <a:pt x="48" y="804"/>
                  <a:pt x="48" y="804"/>
                  <a:pt x="48" y="804"/>
                </a:cubicBezTo>
                <a:cubicBezTo>
                  <a:pt x="50" y="803"/>
                  <a:pt x="50" y="803"/>
                  <a:pt x="50" y="803"/>
                </a:cubicBezTo>
                <a:cubicBezTo>
                  <a:pt x="50" y="803"/>
                  <a:pt x="52" y="815"/>
                  <a:pt x="55" y="816"/>
                </a:cubicBezTo>
                <a:cubicBezTo>
                  <a:pt x="60" y="818"/>
                  <a:pt x="61" y="814"/>
                  <a:pt x="61" y="814"/>
                </a:cubicBezTo>
                <a:cubicBezTo>
                  <a:pt x="61" y="814"/>
                  <a:pt x="64" y="822"/>
                  <a:pt x="64" y="825"/>
                </a:cubicBezTo>
                <a:cubicBezTo>
                  <a:pt x="64" y="829"/>
                  <a:pt x="58" y="828"/>
                  <a:pt x="58" y="828"/>
                </a:cubicBezTo>
                <a:cubicBezTo>
                  <a:pt x="58" y="828"/>
                  <a:pt x="57" y="823"/>
                  <a:pt x="52" y="826"/>
                </a:cubicBezTo>
                <a:cubicBezTo>
                  <a:pt x="48" y="830"/>
                  <a:pt x="58" y="834"/>
                  <a:pt x="58" y="834"/>
                </a:cubicBezTo>
                <a:cubicBezTo>
                  <a:pt x="58" y="834"/>
                  <a:pt x="61" y="839"/>
                  <a:pt x="59" y="841"/>
                </a:cubicBezTo>
                <a:cubicBezTo>
                  <a:pt x="55" y="844"/>
                  <a:pt x="51" y="838"/>
                  <a:pt x="49" y="837"/>
                </a:cubicBezTo>
                <a:cubicBezTo>
                  <a:pt x="47" y="835"/>
                  <a:pt x="44" y="835"/>
                  <a:pt x="43" y="836"/>
                </a:cubicBezTo>
                <a:cubicBezTo>
                  <a:pt x="42" y="837"/>
                  <a:pt x="47" y="839"/>
                  <a:pt x="47" y="839"/>
                </a:cubicBezTo>
                <a:cubicBezTo>
                  <a:pt x="48" y="844"/>
                  <a:pt x="48" y="844"/>
                  <a:pt x="48" y="844"/>
                </a:cubicBezTo>
                <a:cubicBezTo>
                  <a:pt x="48" y="844"/>
                  <a:pt x="54" y="852"/>
                  <a:pt x="58" y="856"/>
                </a:cubicBezTo>
                <a:cubicBezTo>
                  <a:pt x="61" y="861"/>
                  <a:pt x="61" y="865"/>
                  <a:pt x="61" y="865"/>
                </a:cubicBezTo>
                <a:cubicBezTo>
                  <a:pt x="65" y="866"/>
                  <a:pt x="65" y="866"/>
                  <a:pt x="65" y="866"/>
                </a:cubicBezTo>
                <a:cubicBezTo>
                  <a:pt x="64" y="871"/>
                  <a:pt x="64" y="871"/>
                  <a:pt x="64" y="871"/>
                </a:cubicBezTo>
                <a:cubicBezTo>
                  <a:pt x="64" y="871"/>
                  <a:pt x="67" y="871"/>
                  <a:pt x="69" y="877"/>
                </a:cubicBezTo>
                <a:cubicBezTo>
                  <a:pt x="71" y="881"/>
                  <a:pt x="64" y="882"/>
                  <a:pt x="64" y="882"/>
                </a:cubicBezTo>
                <a:cubicBezTo>
                  <a:pt x="64" y="888"/>
                  <a:pt x="64" y="888"/>
                  <a:pt x="64" y="888"/>
                </a:cubicBezTo>
                <a:cubicBezTo>
                  <a:pt x="64" y="888"/>
                  <a:pt x="67" y="891"/>
                  <a:pt x="66" y="894"/>
                </a:cubicBezTo>
                <a:cubicBezTo>
                  <a:pt x="65" y="896"/>
                  <a:pt x="62" y="893"/>
                  <a:pt x="62" y="893"/>
                </a:cubicBezTo>
                <a:cubicBezTo>
                  <a:pt x="61" y="897"/>
                  <a:pt x="61" y="897"/>
                  <a:pt x="61" y="897"/>
                </a:cubicBezTo>
                <a:cubicBezTo>
                  <a:pt x="65" y="896"/>
                  <a:pt x="65" y="896"/>
                  <a:pt x="65" y="896"/>
                </a:cubicBezTo>
                <a:cubicBezTo>
                  <a:pt x="65" y="896"/>
                  <a:pt x="78" y="899"/>
                  <a:pt x="82" y="899"/>
                </a:cubicBezTo>
                <a:cubicBezTo>
                  <a:pt x="85" y="899"/>
                  <a:pt x="91" y="895"/>
                  <a:pt x="97" y="893"/>
                </a:cubicBezTo>
                <a:cubicBezTo>
                  <a:pt x="103" y="891"/>
                  <a:pt x="106" y="895"/>
                  <a:pt x="106" y="895"/>
                </a:cubicBezTo>
                <a:cubicBezTo>
                  <a:pt x="112" y="894"/>
                  <a:pt x="112" y="894"/>
                  <a:pt x="112" y="894"/>
                </a:cubicBezTo>
                <a:cubicBezTo>
                  <a:pt x="112" y="894"/>
                  <a:pt x="117" y="885"/>
                  <a:pt x="118" y="880"/>
                </a:cubicBezTo>
                <a:cubicBezTo>
                  <a:pt x="119" y="876"/>
                  <a:pt x="111" y="875"/>
                  <a:pt x="111" y="869"/>
                </a:cubicBezTo>
                <a:cubicBezTo>
                  <a:pt x="111" y="865"/>
                  <a:pt x="118" y="854"/>
                  <a:pt x="120" y="852"/>
                </a:cubicBezTo>
                <a:cubicBezTo>
                  <a:pt x="123" y="851"/>
                  <a:pt x="129" y="855"/>
                  <a:pt x="131" y="854"/>
                </a:cubicBezTo>
                <a:cubicBezTo>
                  <a:pt x="133" y="852"/>
                  <a:pt x="129" y="844"/>
                  <a:pt x="129" y="844"/>
                </a:cubicBezTo>
                <a:cubicBezTo>
                  <a:pt x="147" y="842"/>
                  <a:pt x="147" y="842"/>
                  <a:pt x="147" y="842"/>
                </a:cubicBezTo>
                <a:cubicBezTo>
                  <a:pt x="155" y="844"/>
                  <a:pt x="155" y="844"/>
                  <a:pt x="155" y="844"/>
                </a:cubicBezTo>
                <a:cubicBezTo>
                  <a:pt x="161" y="839"/>
                  <a:pt x="161" y="839"/>
                  <a:pt x="161" y="839"/>
                </a:cubicBezTo>
                <a:cubicBezTo>
                  <a:pt x="172" y="847"/>
                  <a:pt x="172" y="847"/>
                  <a:pt x="172" y="847"/>
                </a:cubicBezTo>
                <a:cubicBezTo>
                  <a:pt x="172" y="847"/>
                  <a:pt x="176" y="838"/>
                  <a:pt x="178" y="837"/>
                </a:cubicBezTo>
                <a:cubicBezTo>
                  <a:pt x="179" y="835"/>
                  <a:pt x="181" y="820"/>
                  <a:pt x="181" y="820"/>
                </a:cubicBezTo>
                <a:cubicBezTo>
                  <a:pt x="184" y="810"/>
                  <a:pt x="184" y="810"/>
                  <a:pt x="184" y="810"/>
                </a:cubicBezTo>
                <a:cubicBezTo>
                  <a:pt x="188" y="807"/>
                  <a:pt x="188" y="807"/>
                  <a:pt x="188" y="807"/>
                </a:cubicBezTo>
                <a:cubicBezTo>
                  <a:pt x="192" y="791"/>
                  <a:pt x="192" y="791"/>
                  <a:pt x="192" y="791"/>
                </a:cubicBezTo>
                <a:cubicBezTo>
                  <a:pt x="190" y="785"/>
                  <a:pt x="190" y="785"/>
                  <a:pt x="190" y="785"/>
                </a:cubicBezTo>
                <a:cubicBezTo>
                  <a:pt x="190" y="785"/>
                  <a:pt x="193" y="784"/>
                  <a:pt x="194" y="781"/>
                </a:cubicBezTo>
                <a:cubicBezTo>
                  <a:pt x="195" y="777"/>
                  <a:pt x="191" y="775"/>
                  <a:pt x="191" y="775"/>
                </a:cubicBezTo>
                <a:cubicBezTo>
                  <a:pt x="192" y="761"/>
                  <a:pt x="192" y="761"/>
                  <a:pt x="192" y="761"/>
                </a:cubicBezTo>
                <a:cubicBezTo>
                  <a:pt x="192" y="761"/>
                  <a:pt x="195" y="762"/>
                  <a:pt x="197" y="756"/>
                </a:cubicBezTo>
                <a:cubicBezTo>
                  <a:pt x="200" y="751"/>
                  <a:pt x="191" y="746"/>
                  <a:pt x="191" y="746"/>
                </a:cubicBezTo>
                <a:cubicBezTo>
                  <a:pt x="193" y="744"/>
                  <a:pt x="193" y="744"/>
                  <a:pt x="193" y="744"/>
                </a:cubicBezTo>
                <a:cubicBezTo>
                  <a:pt x="194" y="735"/>
                  <a:pt x="194" y="735"/>
                  <a:pt x="194" y="735"/>
                </a:cubicBezTo>
                <a:cubicBezTo>
                  <a:pt x="192" y="728"/>
                  <a:pt x="192" y="728"/>
                  <a:pt x="192" y="728"/>
                </a:cubicBezTo>
                <a:cubicBezTo>
                  <a:pt x="188" y="728"/>
                  <a:pt x="188" y="728"/>
                  <a:pt x="188" y="728"/>
                </a:cubicBezTo>
                <a:cubicBezTo>
                  <a:pt x="188" y="728"/>
                  <a:pt x="188" y="726"/>
                  <a:pt x="191" y="725"/>
                </a:cubicBezTo>
                <a:cubicBezTo>
                  <a:pt x="195" y="725"/>
                  <a:pt x="198" y="728"/>
                  <a:pt x="198" y="728"/>
                </a:cubicBezTo>
                <a:cubicBezTo>
                  <a:pt x="197" y="722"/>
                  <a:pt x="197" y="722"/>
                  <a:pt x="197" y="722"/>
                </a:cubicBezTo>
                <a:cubicBezTo>
                  <a:pt x="193" y="720"/>
                  <a:pt x="193" y="720"/>
                  <a:pt x="193" y="720"/>
                </a:cubicBezTo>
                <a:cubicBezTo>
                  <a:pt x="196" y="719"/>
                  <a:pt x="196" y="719"/>
                  <a:pt x="196" y="719"/>
                </a:cubicBezTo>
                <a:cubicBezTo>
                  <a:pt x="196" y="719"/>
                  <a:pt x="196" y="711"/>
                  <a:pt x="198" y="707"/>
                </a:cubicBezTo>
                <a:cubicBezTo>
                  <a:pt x="201" y="703"/>
                  <a:pt x="192" y="698"/>
                  <a:pt x="192" y="698"/>
                </a:cubicBezTo>
                <a:cubicBezTo>
                  <a:pt x="195" y="697"/>
                  <a:pt x="195" y="697"/>
                  <a:pt x="195" y="697"/>
                </a:cubicBezTo>
                <a:cubicBezTo>
                  <a:pt x="192" y="692"/>
                  <a:pt x="192" y="692"/>
                  <a:pt x="192" y="692"/>
                </a:cubicBezTo>
                <a:cubicBezTo>
                  <a:pt x="192" y="692"/>
                  <a:pt x="198" y="694"/>
                  <a:pt x="201" y="687"/>
                </a:cubicBezTo>
                <a:cubicBezTo>
                  <a:pt x="204" y="679"/>
                  <a:pt x="183" y="679"/>
                  <a:pt x="183" y="679"/>
                </a:cubicBezTo>
                <a:cubicBezTo>
                  <a:pt x="182" y="682"/>
                  <a:pt x="182" y="682"/>
                  <a:pt x="182" y="682"/>
                </a:cubicBezTo>
                <a:cubicBezTo>
                  <a:pt x="176" y="681"/>
                  <a:pt x="176" y="681"/>
                  <a:pt x="176" y="681"/>
                </a:cubicBezTo>
                <a:cubicBezTo>
                  <a:pt x="176" y="677"/>
                  <a:pt x="176" y="677"/>
                  <a:pt x="176" y="677"/>
                </a:cubicBezTo>
                <a:cubicBezTo>
                  <a:pt x="192" y="677"/>
                  <a:pt x="192" y="677"/>
                  <a:pt x="192" y="677"/>
                </a:cubicBezTo>
                <a:cubicBezTo>
                  <a:pt x="195" y="677"/>
                  <a:pt x="201" y="680"/>
                  <a:pt x="201" y="680"/>
                </a:cubicBezTo>
                <a:cubicBezTo>
                  <a:pt x="204" y="675"/>
                  <a:pt x="204" y="675"/>
                  <a:pt x="204" y="675"/>
                </a:cubicBezTo>
                <a:cubicBezTo>
                  <a:pt x="202" y="668"/>
                  <a:pt x="202" y="668"/>
                  <a:pt x="202" y="668"/>
                </a:cubicBezTo>
                <a:cubicBezTo>
                  <a:pt x="208" y="672"/>
                  <a:pt x="208" y="672"/>
                  <a:pt x="208" y="672"/>
                </a:cubicBezTo>
                <a:cubicBezTo>
                  <a:pt x="208" y="672"/>
                  <a:pt x="212" y="671"/>
                  <a:pt x="213" y="671"/>
                </a:cubicBezTo>
                <a:cubicBezTo>
                  <a:pt x="214" y="671"/>
                  <a:pt x="218" y="666"/>
                  <a:pt x="218" y="666"/>
                </a:cubicBezTo>
                <a:cubicBezTo>
                  <a:pt x="218" y="661"/>
                  <a:pt x="218" y="661"/>
                  <a:pt x="218" y="661"/>
                </a:cubicBezTo>
                <a:cubicBezTo>
                  <a:pt x="222" y="662"/>
                  <a:pt x="222" y="662"/>
                  <a:pt x="222" y="662"/>
                </a:cubicBezTo>
                <a:cubicBezTo>
                  <a:pt x="223" y="647"/>
                  <a:pt x="223" y="647"/>
                  <a:pt x="223" y="647"/>
                </a:cubicBezTo>
                <a:cubicBezTo>
                  <a:pt x="226" y="648"/>
                  <a:pt x="226" y="648"/>
                  <a:pt x="226" y="648"/>
                </a:cubicBezTo>
                <a:cubicBezTo>
                  <a:pt x="228" y="658"/>
                  <a:pt x="228" y="658"/>
                  <a:pt x="228" y="658"/>
                </a:cubicBezTo>
                <a:cubicBezTo>
                  <a:pt x="235" y="659"/>
                  <a:pt x="235" y="659"/>
                  <a:pt x="235" y="659"/>
                </a:cubicBezTo>
                <a:cubicBezTo>
                  <a:pt x="237" y="649"/>
                  <a:pt x="237" y="649"/>
                  <a:pt x="237" y="649"/>
                </a:cubicBezTo>
                <a:cubicBezTo>
                  <a:pt x="237" y="649"/>
                  <a:pt x="239" y="649"/>
                  <a:pt x="241" y="648"/>
                </a:cubicBezTo>
                <a:cubicBezTo>
                  <a:pt x="242" y="647"/>
                  <a:pt x="242" y="643"/>
                  <a:pt x="242" y="643"/>
                </a:cubicBezTo>
                <a:cubicBezTo>
                  <a:pt x="246" y="642"/>
                  <a:pt x="246" y="642"/>
                  <a:pt x="246" y="642"/>
                </a:cubicBezTo>
                <a:cubicBezTo>
                  <a:pt x="248" y="640"/>
                  <a:pt x="248" y="640"/>
                  <a:pt x="248" y="640"/>
                </a:cubicBezTo>
                <a:cubicBezTo>
                  <a:pt x="245" y="639"/>
                  <a:pt x="245" y="639"/>
                  <a:pt x="245" y="639"/>
                </a:cubicBezTo>
                <a:cubicBezTo>
                  <a:pt x="243" y="633"/>
                  <a:pt x="243" y="633"/>
                  <a:pt x="243" y="633"/>
                </a:cubicBezTo>
                <a:cubicBezTo>
                  <a:pt x="237" y="628"/>
                  <a:pt x="237" y="628"/>
                  <a:pt x="237" y="628"/>
                </a:cubicBezTo>
                <a:cubicBezTo>
                  <a:pt x="239" y="625"/>
                  <a:pt x="239" y="625"/>
                  <a:pt x="239" y="625"/>
                </a:cubicBezTo>
                <a:cubicBezTo>
                  <a:pt x="244" y="625"/>
                  <a:pt x="244" y="625"/>
                  <a:pt x="244" y="625"/>
                </a:cubicBezTo>
                <a:cubicBezTo>
                  <a:pt x="258" y="610"/>
                  <a:pt x="258" y="610"/>
                  <a:pt x="258" y="610"/>
                </a:cubicBezTo>
                <a:cubicBezTo>
                  <a:pt x="258" y="607"/>
                  <a:pt x="258" y="607"/>
                  <a:pt x="258" y="607"/>
                </a:cubicBezTo>
                <a:cubicBezTo>
                  <a:pt x="266" y="601"/>
                  <a:pt x="266" y="601"/>
                  <a:pt x="266" y="601"/>
                </a:cubicBezTo>
                <a:cubicBezTo>
                  <a:pt x="267" y="600"/>
                  <a:pt x="267" y="600"/>
                  <a:pt x="267" y="600"/>
                </a:cubicBezTo>
                <a:cubicBezTo>
                  <a:pt x="259" y="600"/>
                  <a:pt x="259" y="600"/>
                  <a:pt x="259" y="600"/>
                </a:cubicBezTo>
                <a:cubicBezTo>
                  <a:pt x="261" y="594"/>
                  <a:pt x="261" y="594"/>
                  <a:pt x="261" y="594"/>
                </a:cubicBezTo>
                <a:cubicBezTo>
                  <a:pt x="266" y="595"/>
                  <a:pt x="266" y="595"/>
                  <a:pt x="266" y="595"/>
                </a:cubicBezTo>
                <a:cubicBezTo>
                  <a:pt x="267" y="592"/>
                  <a:pt x="267" y="592"/>
                  <a:pt x="267" y="592"/>
                </a:cubicBezTo>
                <a:cubicBezTo>
                  <a:pt x="261" y="588"/>
                  <a:pt x="261" y="588"/>
                  <a:pt x="261" y="588"/>
                </a:cubicBezTo>
                <a:cubicBezTo>
                  <a:pt x="256" y="578"/>
                  <a:pt x="256" y="578"/>
                  <a:pt x="256" y="578"/>
                </a:cubicBezTo>
                <a:cubicBezTo>
                  <a:pt x="247" y="578"/>
                  <a:pt x="247" y="578"/>
                  <a:pt x="247" y="578"/>
                </a:cubicBezTo>
                <a:cubicBezTo>
                  <a:pt x="245" y="578"/>
                  <a:pt x="242" y="570"/>
                  <a:pt x="242" y="570"/>
                </a:cubicBezTo>
                <a:cubicBezTo>
                  <a:pt x="242" y="566"/>
                  <a:pt x="242" y="566"/>
                  <a:pt x="242" y="566"/>
                </a:cubicBezTo>
                <a:cubicBezTo>
                  <a:pt x="241" y="564"/>
                  <a:pt x="241" y="564"/>
                  <a:pt x="241" y="564"/>
                </a:cubicBezTo>
                <a:cubicBezTo>
                  <a:pt x="237" y="565"/>
                  <a:pt x="237" y="565"/>
                  <a:pt x="237" y="565"/>
                </a:cubicBezTo>
                <a:cubicBezTo>
                  <a:pt x="227" y="554"/>
                  <a:pt x="227" y="554"/>
                  <a:pt x="227" y="554"/>
                </a:cubicBezTo>
                <a:cubicBezTo>
                  <a:pt x="227" y="554"/>
                  <a:pt x="228" y="550"/>
                  <a:pt x="225" y="549"/>
                </a:cubicBezTo>
                <a:cubicBezTo>
                  <a:pt x="221" y="548"/>
                  <a:pt x="216" y="557"/>
                  <a:pt x="216" y="557"/>
                </a:cubicBezTo>
                <a:cubicBezTo>
                  <a:pt x="213" y="552"/>
                  <a:pt x="213" y="552"/>
                  <a:pt x="213" y="552"/>
                </a:cubicBezTo>
                <a:cubicBezTo>
                  <a:pt x="213" y="552"/>
                  <a:pt x="215" y="550"/>
                  <a:pt x="213" y="548"/>
                </a:cubicBezTo>
                <a:cubicBezTo>
                  <a:pt x="210" y="546"/>
                  <a:pt x="198" y="548"/>
                  <a:pt x="198" y="548"/>
                </a:cubicBezTo>
                <a:cubicBezTo>
                  <a:pt x="205" y="541"/>
                  <a:pt x="205" y="541"/>
                  <a:pt x="205" y="541"/>
                </a:cubicBezTo>
                <a:cubicBezTo>
                  <a:pt x="200" y="534"/>
                  <a:pt x="200" y="534"/>
                  <a:pt x="200" y="534"/>
                </a:cubicBezTo>
                <a:cubicBezTo>
                  <a:pt x="196" y="533"/>
                  <a:pt x="196" y="533"/>
                  <a:pt x="196" y="533"/>
                </a:cubicBezTo>
                <a:cubicBezTo>
                  <a:pt x="198" y="525"/>
                  <a:pt x="198" y="525"/>
                  <a:pt x="198" y="525"/>
                </a:cubicBezTo>
                <a:cubicBezTo>
                  <a:pt x="196" y="515"/>
                  <a:pt x="196" y="515"/>
                  <a:pt x="196" y="515"/>
                </a:cubicBezTo>
                <a:cubicBezTo>
                  <a:pt x="196" y="515"/>
                  <a:pt x="198" y="509"/>
                  <a:pt x="198" y="506"/>
                </a:cubicBezTo>
                <a:cubicBezTo>
                  <a:pt x="198" y="504"/>
                  <a:pt x="193" y="502"/>
                  <a:pt x="193" y="502"/>
                </a:cubicBezTo>
                <a:cubicBezTo>
                  <a:pt x="195" y="491"/>
                  <a:pt x="195" y="491"/>
                  <a:pt x="195" y="491"/>
                </a:cubicBezTo>
                <a:cubicBezTo>
                  <a:pt x="193" y="490"/>
                  <a:pt x="193" y="490"/>
                  <a:pt x="193" y="490"/>
                </a:cubicBezTo>
                <a:cubicBezTo>
                  <a:pt x="196" y="488"/>
                  <a:pt x="196" y="488"/>
                  <a:pt x="196" y="488"/>
                </a:cubicBezTo>
                <a:cubicBezTo>
                  <a:pt x="192" y="479"/>
                  <a:pt x="192" y="479"/>
                  <a:pt x="192" y="479"/>
                </a:cubicBezTo>
                <a:cubicBezTo>
                  <a:pt x="198" y="483"/>
                  <a:pt x="198" y="483"/>
                  <a:pt x="198" y="483"/>
                </a:cubicBezTo>
                <a:cubicBezTo>
                  <a:pt x="201" y="479"/>
                  <a:pt x="201" y="479"/>
                  <a:pt x="201" y="479"/>
                </a:cubicBezTo>
                <a:cubicBezTo>
                  <a:pt x="201" y="479"/>
                  <a:pt x="200" y="475"/>
                  <a:pt x="198" y="473"/>
                </a:cubicBezTo>
                <a:cubicBezTo>
                  <a:pt x="195" y="472"/>
                  <a:pt x="197" y="464"/>
                  <a:pt x="197" y="464"/>
                </a:cubicBezTo>
                <a:cubicBezTo>
                  <a:pt x="200" y="461"/>
                  <a:pt x="200" y="461"/>
                  <a:pt x="200" y="461"/>
                </a:cubicBezTo>
                <a:cubicBezTo>
                  <a:pt x="201" y="450"/>
                  <a:pt x="201" y="450"/>
                  <a:pt x="201" y="450"/>
                </a:cubicBezTo>
                <a:cubicBezTo>
                  <a:pt x="206" y="448"/>
                  <a:pt x="206" y="448"/>
                  <a:pt x="206" y="448"/>
                </a:cubicBezTo>
                <a:cubicBezTo>
                  <a:pt x="206" y="445"/>
                  <a:pt x="206" y="445"/>
                  <a:pt x="206" y="445"/>
                </a:cubicBezTo>
                <a:cubicBezTo>
                  <a:pt x="200" y="445"/>
                  <a:pt x="200" y="445"/>
                  <a:pt x="200" y="445"/>
                </a:cubicBezTo>
                <a:cubicBezTo>
                  <a:pt x="199" y="441"/>
                  <a:pt x="199" y="441"/>
                  <a:pt x="199" y="441"/>
                </a:cubicBezTo>
                <a:cubicBezTo>
                  <a:pt x="197" y="442"/>
                  <a:pt x="197" y="442"/>
                  <a:pt x="197" y="442"/>
                </a:cubicBezTo>
                <a:cubicBezTo>
                  <a:pt x="196" y="432"/>
                  <a:pt x="196" y="432"/>
                  <a:pt x="196" y="432"/>
                </a:cubicBezTo>
                <a:cubicBezTo>
                  <a:pt x="194" y="430"/>
                  <a:pt x="194" y="430"/>
                  <a:pt x="194" y="430"/>
                </a:cubicBezTo>
                <a:cubicBezTo>
                  <a:pt x="199" y="428"/>
                  <a:pt x="199" y="428"/>
                  <a:pt x="199" y="428"/>
                </a:cubicBezTo>
                <a:cubicBezTo>
                  <a:pt x="202" y="434"/>
                  <a:pt x="202" y="434"/>
                  <a:pt x="202" y="434"/>
                </a:cubicBezTo>
                <a:cubicBezTo>
                  <a:pt x="207" y="432"/>
                  <a:pt x="207" y="432"/>
                  <a:pt x="207" y="432"/>
                </a:cubicBezTo>
                <a:cubicBezTo>
                  <a:pt x="205" y="430"/>
                  <a:pt x="205" y="430"/>
                  <a:pt x="205" y="430"/>
                </a:cubicBezTo>
                <a:cubicBezTo>
                  <a:pt x="207" y="427"/>
                  <a:pt x="207" y="427"/>
                  <a:pt x="207" y="427"/>
                </a:cubicBezTo>
                <a:cubicBezTo>
                  <a:pt x="207" y="427"/>
                  <a:pt x="212" y="427"/>
                  <a:pt x="212" y="425"/>
                </a:cubicBezTo>
                <a:cubicBezTo>
                  <a:pt x="212" y="418"/>
                  <a:pt x="212" y="418"/>
                  <a:pt x="212" y="418"/>
                </a:cubicBezTo>
                <a:cubicBezTo>
                  <a:pt x="213" y="414"/>
                  <a:pt x="213" y="414"/>
                  <a:pt x="213" y="414"/>
                </a:cubicBezTo>
                <a:cubicBezTo>
                  <a:pt x="213" y="414"/>
                  <a:pt x="211" y="408"/>
                  <a:pt x="213" y="408"/>
                </a:cubicBezTo>
                <a:cubicBezTo>
                  <a:pt x="215" y="407"/>
                  <a:pt x="216" y="410"/>
                  <a:pt x="216" y="410"/>
                </a:cubicBezTo>
                <a:cubicBezTo>
                  <a:pt x="221" y="407"/>
                  <a:pt x="221" y="407"/>
                  <a:pt x="221" y="407"/>
                </a:cubicBezTo>
                <a:cubicBezTo>
                  <a:pt x="221" y="407"/>
                  <a:pt x="218" y="403"/>
                  <a:pt x="221" y="401"/>
                </a:cubicBezTo>
                <a:cubicBezTo>
                  <a:pt x="222" y="400"/>
                  <a:pt x="225" y="405"/>
                  <a:pt x="225" y="405"/>
                </a:cubicBezTo>
                <a:cubicBezTo>
                  <a:pt x="229" y="399"/>
                  <a:pt x="229" y="399"/>
                  <a:pt x="229" y="399"/>
                </a:cubicBezTo>
                <a:cubicBezTo>
                  <a:pt x="225" y="397"/>
                  <a:pt x="225" y="397"/>
                  <a:pt x="225" y="397"/>
                </a:cubicBezTo>
                <a:cubicBezTo>
                  <a:pt x="228" y="396"/>
                  <a:pt x="228" y="396"/>
                  <a:pt x="228" y="396"/>
                </a:cubicBezTo>
                <a:cubicBezTo>
                  <a:pt x="228" y="395"/>
                  <a:pt x="228" y="395"/>
                  <a:pt x="228" y="395"/>
                </a:cubicBezTo>
                <a:cubicBezTo>
                  <a:pt x="222" y="395"/>
                  <a:pt x="222" y="395"/>
                  <a:pt x="222" y="395"/>
                </a:cubicBezTo>
                <a:cubicBezTo>
                  <a:pt x="226" y="392"/>
                  <a:pt x="226" y="392"/>
                  <a:pt x="226" y="392"/>
                </a:cubicBezTo>
                <a:cubicBezTo>
                  <a:pt x="231" y="380"/>
                  <a:pt x="231" y="380"/>
                  <a:pt x="231" y="380"/>
                </a:cubicBezTo>
                <a:cubicBezTo>
                  <a:pt x="234" y="380"/>
                  <a:pt x="234" y="380"/>
                  <a:pt x="234" y="380"/>
                </a:cubicBezTo>
                <a:cubicBezTo>
                  <a:pt x="239" y="377"/>
                  <a:pt x="239" y="377"/>
                  <a:pt x="239" y="377"/>
                </a:cubicBezTo>
                <a:cubicBezTo>
                  <a:pt x="233" y="375"/>
                  <a:pt x="233" y="375"/>
                  <a:pt x="233" y="375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43" y="378"/>
                  <a:pt x="243" y="378"/>
                  <a:pt x="243" y="378"/>
                </a:cubicBezTo>
                <a:cubicBezTo>
                  <a:pt x="243" y="378"/>
                  <a:pt x="244" y="374"/>
                  <a:pt x="246" y="371"/>
                </a:cubicBezTo>
                <a:cubicBezTo>
                  <a:pt x="248" y="368"/>
                  <a:pt x="249" y="361"/>
                  <a:pt x="249" y="361"/>
                </a:cubicBezTo>
                <a:cubicBezTo>
                  <a:pt x="249" y="361"/>
                  <a:pt x="251" y="362"/>
                  <a:pt x="254" y="360"/>
                </a:cubicBezTo>
                <a:cubicBezTo>
                  <a:pt x="256" y="359"/>
                  <a:pt x="255" y="353"/>
                  <a:pt x="255" y="353"/>
                </a:cubicBezTo>
                <a:cubicBezTo>
                  <a:pt x="258" y="358"/>
                  <a:pt x="258" y="358"/>
                  <a:pt x="258" y="358"/>
                </a:cubicBezTo>
                <a:cubicBezTo>
                  <a:pt x="261" y="363"/>
                  <a:pt x="261" y="363"/>
                  <a:pt x="261" y="363"/>
                </a:cubicBezTo>
                <a:cubicBezTo>
                  <a:pt x="263" y="361"/>
                  <a:pt x="263" y="361"/>
                  <a:pt x="263" y="361"/>
                </a:cubicBezTo>
                <a:cubicBezTo>
                  <a:pt x="262" y="357"/>
                  <a:pt x="262" y="357"/>
                  <a:pt x="262" y="357"/>
                </a:cubicBezTo>
                <a:cubicBezTo>
                  <a:pt x="270" y="348"/>
                  <a:pt x="270" y="348"/>
                  <a:pt x="270" y="348"/>
                </a:cubicBezTo>
                <a:cubicBezTo>
                  <a:pt x="268" y="346"/>
                  <a:pt x="268" y="346"/>
                  <a:pt x="268" y="346"/>
                </a:cubicBezTo>
                <a:cubicBezTo>
                  <a:pt x="271" y="345"/>
                  <a:pt x="271" y="345"/>
                  <a:pt x="271" y="345"/>
                </a:cubicBezTo>
                <a:cubicBezTo>
                  <a:pt x="272" y="346"/>
                  <a:pt x="272" y="346"/>
                  <a:pt x="272" y="346"/>
                </a:cubicBezTo>
                <a:cubicBezTo>
                  <a:pt x="278" y="344"/>
                  <a:pt x="278" y="344"/>
                  <a:pt x="278" y="344"/>
                </a:cubicBezTo>
                <a:cubicBezTo>
                  <a:pt x="278" y="340"/>
                  <a:pt x="278" y="340"/>
                  <a:pt x="278" y="340"/>
                </a:cubicBezTo>
                <a:cubicBezTo>
                  <a:pt x="280" y="344"/>
                  <a:pt x="280" y="344"/>
                  <a:pt x="280" y="344"/>
                </a:cubicBezTo>
                <a:cubicBezTo>
                  <a:pt x="281" y="334"/>
                  <a:pt x="281" y="334"/>
                  <a:pt x="281" y="334"/>
                </a:cubicBezTo>
                <a:cubicBezTo>
                  <a:pt x="284" y="339"/>
                  <a:pt x="284" y="339"/>
                  <a:pt x="284" y="339"/>
                </a:cubicBezTo>
                <a:cubicBezTo>
                  <a:pt x="290" y="333"/>
                  <a:pt x="290" y="333"/>
                  <a:pt x="290" y="333"/>
                </a:cubicBezTo>
                <a:cubicBezTo>
                  <a:pt x="290" y="333"/>
                  <a:pt x="293" y="325"/>
                  <a:pt x="294" y="321"/>
                </a:cubicBezTo>
                <a:cubicBezTo>
                  <a:pt x="295" y="318"/>
                  <a:pt x="293" y="313"/>
                  <a:pt x="293" y="313"/>
                </a:cubicBezTo>
                <a:cubicBezTo>
                  <a:pt x="298" y="308"/>
                  <a:pt x="298" y="308"/>
                  <a:pt x="298" y="308"/>
                </a:cubicBezTo>
                <a:cubicBezTo>
                  <a:pt x="299" y="302"/>
                  <a:pt x="299" y="302"/>
                  <a:pt x="299" y="302"/>
                </a:cubicBezTo>
                <a:cubicBezTo>
                  <a:pt x="309" y="293"/>
                  <a:pt x="309" y="293"/>
                  <a:pt x="309" y="293"/>
                </a:cubicBezTo>
                <a:cubicBezTo>
                  <a:pt x="310" y="287"/>
                  <a:pt x="310" y="287"/>
                  <a:pt x="310" y="287"/>
                </a:cubicBezTo>
                <a:cubicBezTo>
                  <a:pt x="306" y="288"/>
                  <a:pt x="306" y="288"/>
                  <a:pt x="306" y="288"/>
                </a:cubicBezTo>
                <a:cubicBezTo>
                  <a:pt x="304" y="286"/>
                  <a:pt x="304" y="286"/>
                  <a:pt x="304" y="286"/>
                </a:cubicBezTo>
                <a:cubicBezTo>
                  <a:pt x="308" y="285"/>
                  <a:pt x="308" y="285"/>
                  <a:pt x="308" y="285"/>
                </a:cubicBezTo>
                <a:cubicBezTo>
                  <a:pt x="309" y="283"/>
                  <a:pt x="309" y="283"/>
                  <a:pt x="309" y="283"/>
                </a:cubicBezTo>
                <a:cubicBezTo>
                  <a:pt x="299" y="283"/>
                  <a:pt x="299" y="283"/>
                  <a:pt x="299" y="283"/>
                </a:cubicBezTo>
                <a:cubicBezTo>
                  <a:pt x="295" y="277"/>
                  <a:pt x="295" y="277"/>
                  <a:pt x="295" y="277"/>
                </a:cubicBezTo>
                <a:cubicBezTo>
                  <a:pt x="298" y="269"/>
                  <a:pt x="298" y="269"/>
                  <a:pt x="298" y="269"/>
                </a:cubicBezTo>
                <a:cubicBezTo>
                  <a:pt x="293" y="269"/>
                  <a:pt x="293" y="269"/>
                  <a:pt x="293" y="269"/>
                </a:cubicBezTo>
                <a:cubicBezTo>
                  <a:pt x="295" y="261"/>
                  <a:pt x="295" y="261"/>
                  <a:pt x="295" y="261"/>
                </a:cubicBezTo>
                <a:cubicBezTo>
                  <a:pt x="298" y="259"/>
                  <a:pt x="298" y="259"/>
                  <a:pt x="298" y="259"/>
                </a:cubicBezTo>
                <a:cubicBezTo>
                  <a:pt x="303" y="246"/>
                  <a:pt x="303" y="246"/>
                  <a:pt x="303" y="246"/>
                </a:cubicBezTo>
                <a:cubicBezTo>
                  <a:pt x="303" y="246"/>
                  <a:pt x="293" y="238"/>
                  <a:pt x="295" y="234"/>
                </a:cubicBezTo>
                <a:cubicBezTo>
                  <a:pt x="296" y="230"/>
                  <a:pt x="304" y="231"/>
                  <a:pt x="309" y="229"/>
                </a:cubicBezTo>
                <a:cubicBezTo>
                  <a:pt x="315" y="226"/>
                  <a:pt x="307" y="221"/>
                  <a:pt x="307" y="221"/>
                </a:cubicBezTo>
                <a:cubicBezTo>
                  <a:pt x="313" y="219"/>
                  <a:pt x="313" y="219"/>
                  <a:pt x="313" y="219"/>
                </a:cubicBezTo>
                <a:cubicBezTo>
                  <a:pt x="313" y="216"/>
                  <a:pt x="313" y="216"/>
                  <a:pt x="313" y="216"/>
                </a:cubicBezTo>
                <a:cubicBezTo>
                  <a:pt x="319" y="216"/>
                  <a:pt x="319" y="216"/>
                  <a:pt x="319" y="216"/>
                </a:cubicBezTo>
                <a:cubicBezTo>
                  <a:pt x="315" y="196"/>
                  <a:pt x="315" y="196"/>
                  <a:pt x="315" y="196"/>
                </a:cubicBezTo>
                <a:cubicBezTo>
                  <a:pt x="319" y="196"/>
                  <a:pt x="319" y="196"/>
                  <a:pt x="319" y="196"/>
                </a:cubicBezTo>
                <a:cubicBezTo>
                  <a:pt x="322" y="201"/>
                  <a:pt x="322" y="201"/>
                  <a:pt x="322" y="201"/>
                </a:cubicBezTo>
                <a:cubicBezTo>
                  <a:pt x="326" y="201"/>
                  <a:pt x="326" y="201"/>
                  <a:pt x="326" y="201"/>
                </a:cubicBezTo>
                <a:cubicBezTo>
                  <a:pt x="324" y="193"/>
                  <a:pt x="324" y="193"/>
                  <a:pt x="324" y="193"/>
                </a:cubicBezTo>
                <a:cubicBezTo>
                  <a:pt x="329" y="195"/>
                  <a:pt x="329" y="195"/>
                  <a:pt x="329" y="195"/>
                </a:cubicBezTo>
                <a:cubicBezTo>
                  <a:pt x="329" y="199"/>
                  <a:pt x="329" y="199"/>
                  <a:pt x="329" y="199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7" y="205"/>
                  <a:pt x="337" y="205"/>
                  <a:pt x="337" y="205"/>
                </a:cubicBezTo>
                <a:cubicBezTo>
                  <a:pt x="340" y="200"/>
                  <a:pt x="340" y="200"/>
                  <a:pt x="340" y="200"/>
                </a:cubicBezTo>
                <a:cubicBezTo>
                  <a:pt x="339" y="196"/>
                  <a:pt x="339" y="196"/>
                  <a:pt x="339" y="196"/>
                </a:cubicBezTo>
                <a:cubicBezTo>
                  <a:pt x="350" y="196"/>
                  <a:pt x="350" y="196"/>
                  <a:pt x="350" y="196"/>
                </a:cubicBezTo>
                <a:cubicBezTo>
                  <a:pt x="354" y="193"/>
                  <a:pt x="354" y="193"/>
                  <a:pt x="354" y="193"/>
                </a:cubicBezTo>
                <a:cubicBezTo>
                  <a:pt x="357" y="196"/>
                  <a:pt x="357" y="196"/>
                  <a:pt x="357" y="196"/>
                </a:cubicBezTo>
                <a:cubicBezTo>
                  <a:pt x="360" y="196"/>
                  <a:pt x="360" y="196"/>
                  <a:pt x="360" y="196"/>
                </a:cubicBezTo>
                <a:cubicBezTo>
                  <a:pt x="360" y="194"/>
                  <a:pt x="360" y="194"/>
                  <a:pt x="360" y="194"/>
                </a:cubicBezTo>
                <a:cubicBezTo>
                  <a:pt x="365" y="195"/>
                  <a:pt x="365" y="195"/>
                  <a:pt x="365" y="195"/>
                </a:cubicBezTo>
                <a:lnTo>
                  <a:pt x="364" y="188"/>
                </a:lnTo>
                <a:close/>
                <a:moveTo>
                  <a:pt x="14" y="718"/>
                </a:moveTo>
                <a:cubicBezTo>
                  <a:pt x="21" y="719"/>
                  <a:pt x="21" y="719"/>
                  <a:pt x="21" y="719"/>
                </a:cubicBezTo>
                <a:cubicBezTo>
                  <a:pt x="22" y="712"/>
                  <a:pt x="22" y="712"/>
                  <a:pt x="22" y="712"/>
                </a:cubicBezTo>
                <a:cubicBezTo>
                  <a:pt x="19" y="709"/>
                  <a:pt x="19" y="709"/>
                  <a:pt x="19" y="709"/>
                </a:cubicBezTo>
                <a:cubicBezTo>
                  <a:pt x="17" y="712"/>
                  <a:pt x="17" y="712"/>
                  <a:pt x="17" y="712"/>
                </a:cubicBezTo>
                <a:cubicBezTo>
                  <a:pt x="16" y="712"/>
                  <a:pt x="16" y="712"/>
                  <a:pt x="16" y="712"/>
                </a:cubicBezTo>
                <a:cubicBezTo>
                  <a:pt x="8" y="720"/>
                  <a:pt x="8" y="720"/>
                  <a:pt x="8" y="720"/>
                </a:cubicBezTo>
                <a:cubicBezTo>
                  <a:pt x="14" y="721"/>
                  <a:pt x="14" y="721"/>
                  <a:pt x="14" y="721"/>
                </a:cubicBezTo>
                <a:lnTo>
                  <a:pt x="14" y="718"/>
                </a:lnTo>
                <a:close/>
                <a:moveTo>
                  <a:pt x="20" y="727"/>
                </a:moveTo>
                <a:cubicBezTo>
                  <a:pt x="19" y="723"/>
                  <a:pt x="19" y="723"/>
                  <a:pt x="19" y="723"/>
                </a:cubicBezTo>
                <a:cubicBezTo>
                  <a:pt x="11" y="725"/>
                  <a:pt x="11" y="725"/>
                  <a:pt x="11" y="725"/>
                </a:cubicBezTo>
                <a:cubicBezTo>
                  <a:pt x="13" y="728"/>
                  <a:pt x="13" y="728"/>
                  <a:pt x="13" y="728"/>
                </a:cubicBezTo>
                <a:cubicBezTo>
                  <a:pt x="13" y="730"/>
                  <a:pt x="13" y="730"/>
                  <a:pt x="13" y="730"/>
                </a:cubicBezTo>
                <a:cubicBezTo>
                  <a:pt x="16" y="730"/>
                  <a:pt x="16" y="730"/>
                  <a:pt x="16" y="730"/>
                </a:cubicBezTo>
                <a:cubicBezTo>
                  <a:pt x="17" y="727"/>
                  <a:pt x="17" y="727"/>
                  <a:pt x="17" y="727"/>
                </a:cubicBezTo>
                <a:lnTo>
                  <a:pt x="20" y="727"/>
                </a:lnTo>
                <a:close/>
                <a:moveTo>
                  <a:pt x="211" y="760"/>
                </a:moveTo>
                <a:cubicBezTo>
                  <a:pt x="207" y="765"/>
                  <a:pt x="207" y="765"/>
                  <a:pt x="207" y="765"/>
                </a:cubicBezTo>
                <a:cubicBezTo>
                  <a:pt x="208" y="771"/>
                  <a:pt x="208" y="771"/>
                  <a:pt x="208" y="771"/>
                </a:cubicBezTo>
                <a:cubicBezTo>
                  <a:pt x="207" y="771"/>
                  <a:pt x="207" y="771"/>
                  <a:pt x="207" y="771"/>
                </a:cubicBezTo>
                <a:cubicBezTo>
                  <a:pt x="207" y="773"/>
                  <a:pt x="207" y="773"/>
                  <a:pt x="207" y="773"/>
                </a:cubicBezTo>
                <a:cubicBezTo>
                  <a:pt x="205" y="783"/>
                  <a:pt x="205" y="783"/>
                  <a:pt x="205" y="783"/>
                </a:cubicBezTo>
                <a:cubicBezTo>
                  <a:pt x="202" y="784"/>
                  <a:pt x="202" y="784"/>
                  <a:pt x="202" y="784"/>
                </a:cubicBezTo>
                <a:cubicBezTo>
                  <a:pt x="200" y="792"/>
                  <a:pt x="200" y="792"/>
                  <a:pt x="200" y="792"/>
                </a:cubicBezTo>
                <a:cubicBezTo>
                  <a:pt x="198" y="792"/>
                  <a:pt x="198" y="792"/>
                  <a:pt x="198" y="792"/>
                </a:cubicBezTo>
                <a:cubicBezTo>
                  <a:pt x="198" y="792"/>
                  <a:pt x="195" y="797"/>
                  <a:pt x="194" y="801"/>
                </a:cubicBezTo>
                <a:cubicBezTo>
                  <a:pt x="193" y="804"/>
                  <a:pt x="194" y="807"/>
                  <a:pt x="193" y="808"/>
                </a:cubicBezTo>
                <a:cubicBezTo>
                  <a:pt x="193" y="810"/>
                  <a:pt x="190" y="812"/>
                  <a:pt x="190" y="816"/>
                </a:cubicBezTo>
                <a:cubicBezTo>
                  <a:pt x="190" y="821"/>
                  <a:pt x="190" y="821"/>
                  <a:pt x="190" y="821"/>
                </a:cubicBezTo>
                <a:cubicBezTo>
                  <a:pt x="193" y="823"/>
                  <a:pt x="193" y="823"/>
                  <a:pt x="193" y="823"/>
                </a:cubicBezTo>
                <a:cubicBezTo>
                  <a:pt x="192" y="836"/>
                  <a:pt x="192" y="836"/>
                  <a:pt x="192" y="836"/>
                </a:cubicBezTo>
                <a:cubicBezTo>
                  <a:pt x="192" y="836"/>
                  <a:pt x="196" y="833"/>
                  <a:pt x="197" y="830"/>
                </a:cubicBezTo>
                <a:cubicBezTo>
                  <a:pt x="198" y="825"/>
                  <a:pt x="197" y="824"/>
                  <a:pt x="197" y="822"/>
                </a:cubicBezTo>
                <a:cubicBezTo>
                  <a:pt x="197" y="820"/>
                  <a:pt x="199" y="817"/>
                  <a:pt x="200" y="815"/>
                </a:cubicBezTo>
                <a:cubicBezTo>
                  <a:pt x="201" y="813"/>
                  <a:pt x="200" y="807"/>
                  <a:pt x="200" y="807"/>
                </a:cubicBezTo>
                <a:cubicBezTo>
                  <a:pt x="204" y="796"/>
                  <a:pt x="204" y="796"/>
                  <a:pt x="204" y="796"/>
                </a:cubicBezTo>
                <a:cubicBezTo>
                  <a:pt x="206" y="796"/>
                  <a:pt x="206" y="796"/>
                  <a:pt x="206" y="796"/>
                </a:cubicBezTo>
                <a:cubicBezTo>
                  <a:pt x="208" y="788"/>
                  <a:pt x="208" y="788"/>
                  <a:pt x="208" y="788"/>
                </a:cubicBezTo>
                <a:cubicBezTo>
                  <a:pt x="207" y="785"/>
                  <a:pt x="207" y="785"/>
                  <a:pt x="207" y="785"/>
                </a:cubicBezTo>
                <a:cubicBezTo>
                  <a:pt x="209" y="783"/>
                  <a:pt x="209" y="783"/>
                  <a:pt x="209" y="783"/>
                </a:cubicBezTo>
                <a:cubicBezTo>
                  <a:pt x="208" y="782"/>
                  <a:pt x="208" y="782"/>
                  <a:pt x="208" y="782"/>
                </a:cubicBezTo>
                <a:cubicBezTo>
                  <a:pt x="210" y="779"/>
                  <a:pt x="210" y="779"/>
                  <a:pt x="210" y="779"/>
                </a:cubicBezTo>
                <a:cubicBezTo>
                  <a:pt x="209" y="777"/>
                  <a:pt x="209" y="777"/>
                  <a:pt x="209" y="777"/>
                </a:cubicBezTo>
                <a:cubicBezTo>
                  <a:pt x="212" y="772"/>
                  <a:pt x="212" y="772"/>
                  <a:pt x="212" y="772"/>
                </a:cubicBezTo>
                <a:cubicBezTo>
                  <a:pt x="211" y="766"/>
                  <a:pt x="211" y="766"/>
                  <a:pt x="211" y="766"/>
                </a:cubicBezTo>
                <a:cubicBezTo>
                  <a:pt x="214" y="763"/>
                  <a:pt x="214" y="763"/>
                  <a:pt x="214" y="763"/>
                </a:cubicBezTo>
                <a:lnTo>
                  <a:pt x="211" y="760"/>
                </a:lnTo>
                <a:close/>
                <a:moveTo>
                  <a:pt x="277" y="731"/>
                </a:moveTo>
                <a:cubicBezTo>
                  <a:pt x="281" y="724"/>
                  <a:pt x="281" y="724"/>
                  <a:pt x="281" y="724"/>
                </a:cubicBezTo>
                <a:cubicBezTo>
                  <a:pt x="278" y="718"/>
                  <a:pt x="278" y="718"/>
                  <a:pt x="278" y="718"/>
                </a:cubicBezTo>
                <a:cubicBezTo>
                  <a:pt x="272" y="719"/>
                  <a:pt x="272" y="719"/>
                  <a:pt x="272" y="719"/>
                </a:cubicBezTo>
                <a:cubicBezTo>
                  <a:pt x="270" y="724"/>
                  <a:pt x="270" y="724"/>
                  <a:pt x="270" y="724"/>
                </a:cubicBezTo>
                <a:cubicBezTo>
                  <a:pt x="270" y="719"/>
                  <a:pt x="270" y="719"/>
                  <a:pt x="270" y="719"/>
                </a:cubicBezTo>
                <a:cubicBezTo>
                  <a:pt x="270" y="719"/>
                  <a:pt x="267" y="719"/>
                  <a:pt x="266" y="720"/>
                </a:cubicBezTo>
                <a:cubicBezTo>
                  <a:pt x="264" y="721"/>
                  <a:pt x="263" y="724"/>
                  <a:pt x="263" y="724"/>
                </a:cubicBezTo>
                <a:cubicBezTo>
                  <a:pt x="263" y="724"/>
                  <a:pt x="262" y="723"/>
                  <a:pt x="259" y="726"/>
                </a:cubicBezTo>
                <a:cubicBezTo>
                  <a:pt x="257" y="729"/>
                  <a:pt x="253" y="739"/>
                  <a:pt x="253" y="739"/>
                </a:cubicBezTo>
                <a:cubicBezTo>
                  <a:pt x="253" y="739"/>
                  <a:pt x="248" y="741"/>
                  <a:pt x="248" y="746"/>
                </a:cubicBezTo>
                <a:cubicBezTo>
                  <a:pt x="247" y="753"/>
                  <a:pt x="253" y="753"/>
                  <a:pt x="253" y="757"/>
                </a:cubicBezTo>
                <a:cubicBezTo>
                  <a:pt x="251" y="762"/>
                  <a:pt x="249" y="763"/>
                  <a:pt x="249" y="763"/>
                </a:cubicBezTo>
                <a:cubicBezTo>
                  <a:pt x="251" y="765"/>
                  <a:pt x="251" y="765"/>
                  <a:pt x="251" y="765"/>
                </a:cubicBezTo>
                <a:cubicBezTo>
                  <a:pt x="251" y="772"/>
                  <a:pt x="251" y="772"/>
                  <a:pt x="251" y="772"/>
                </a:cubicBezTo>
                <a:cubicBezTo>
                  <a:pt x="254" y="773"/>
                  <a:pt x="254" y="773"/>
                  <a:pt x="254" y="773"/>
                </a:cubicBezTo>
                <a:cubicBezTo>
                  <a:pt x="254" y="776"/>
                  <a:pt x="254" y="776"/>
                  <a:pt x="254" y="776"/>
                </a:cubicBezTo>
                <a:cubicBezTo>
                  <a:pt x="254" y="776"/>
                  <a:pt x="257" y="775"/>
                  <a:pt x="257" y="776"/>
                </a:cubicBezTo>
                <a:cubicBezTo>
                  <a:pt x="257" y="777"/>
                  <a:pt x="255" y="778"/>
                  <a:pt x="255" y="778"/>
                </a:cubicBezTo>
                <a:cubicBezTo>
                  <a:pt x="255" y="782"/>
                  <a:pt x="255" y="782"/>
                  <a:pt x="255" y="782"/>
                </a:cubicBezTo>
                <a:cubicBezTo>
                  <a:pt x="255" y="783"/>
                  <a:pt x="253" y="787"/>
                  <a:pt x="253" y="787"/>
                </a:cubicBezTo>
                <a:cubicBezTo>
                  <a:pt x="258" y="785"/>
                  <a:pt x="258" y="785"/>
                  <a:pt x="258" y="785"/>
                </a:cubicBezTo>
                <a:cubicBezTo>
                  <a:pt x="261" y="779"/>
                  <a:pt x="261" y="779"/>
                  <a:pt x="261" y="779"/>
                </a:cubicBezTo>
                <a:cubicBezTo>
                  <a:pt x="260" y="779"/>
                  <a:pt x="260" y="779"/>
                  <a:pt x="260" y="779"/>
                </a:cubicBezTo>
                <a:cubicBezTo>
                  <a:pt x="261" y="774"/>
                  <a:pt x="261" y="774"/>
                  <a:pt x="261" y="774"/>
                </a:cubicBezTo>
                <a:cubicBezTo>
                  <a:pt x="262" y="772"/>
                  <a:pt x="262" y="772"/>
                  <a:pt x="262" y="772"/>
                </a:cubicBezTo>
                <a:cubicBezTo>
                  <a:pt x="261" y="772"/>
                  <a:pt x="261" y="772"/>
                  <a:pt x="261" y="772"/>
                </a:cubicBezTo>
                <a:cubicBezTo>
                  <a:pt x="266" y="766"/>
                  <a:pt x="266" y="766"/>
                  <a:pt x="266" y="766"/>
                </a:cubicBezTo>
                <a:cubicBezTo>
                  <a:pt x="271" y="763"/>
                  <a:pt x="271" y="763"/>
                  <a:pt x="271" y="763"/>
                </a:cubicBezTo>
                <a:cubicBezTo>
                  <a:pt x="271" y="758"/>
                  <a:pt x="271" y="758"/>
                  <a:pt x="271" y="758"/>
                </a:cubicBezTo>
                <a:cubicBezTo>
                  <a:pt x="277" y="750"/>
                  <a:pt x="277" y="750"/>
                  <a:pt x="277" y="750"/>
                </a:cubicBezTo>
                <a:cubicBezTo>
                  <a:pt x="274" y="750"/>
                  <a:pt x="274" y="750"/>
                  <a:pt x="274" y="750"/>
                </a:cubicBezTo>
                <a:cubicBezTo>
                  <a:pt x="271" y="746"/>
                  <a:pt x="271" y="746"/>
                  <a:pt x="271" y="746"/>
                </a:cubicBezTo>
                <a:cubicBezTo>
                  <a:pt x="271" y="746"/>
                  <a:pt x="273" y="743"/>
                  <a:pt x="274" y="740"/>
                </a:cubicBezTo>
                <a:cubicBezTo>
                  <a:pt x="274" y="738"/>
                  <a:pt x="271" y="735"/>
                  <a:pt x="271" y="735"/>
                </a:cubicBezTo>
                <a:cubicBezTo>
                  <a:pt x="272" y="730"/>
                  <a:pt x="272" y="730"/>
                  <a:pt x="272" y="730"/>
                </a:cubicBezTo>
                <a:lnTo>
                  <a:pt x="277" y="731"/>
                </a:lnTo>
                <a:close/>
                <a:moveTo>
                  <a:pt x="280" y="719"/>
                </a:moveTo>
                <a:cubicBezTo>
                  <a:pt x="282" y="721"/>
                  <a:pt x="282" y="721"/>
                  <a:pt x="282" y="721"/>
                </a:cubicBezTo>
                <a:cubicBezTo>
                  <a:pt x="286" y="711"/>
                  <a:pt x="286" y="711"/>
                  <a:pt x="286" y="711"/>
                </a:cubicBezTo>
                <a:cubicBezTo>
                  <a:pt x="281" y="712"/>
                  <a:pt x="281" y="712"/>
                  <a:pt x="281" y="712"/>
                </a:cubicBezTo>
                <a:lnTo>
                  <a:pt x="280" y="719"/>
                </a:lnTo>
                <a:close/>
                <a:moveTo>
                  <a:pt x="286" y="715"/>
                </a:moveTo>
                <a:cubicBezTo>
                  <a:pt x="290" y="715"/>
                  <a:pt x="290" y="715"/>
                  <a:pt x="290" y="715"/>
                </a:cubicBezTo>
                <a:cubicBezTo>
                  <a:pt x="291" y="712"/>
                  <a:pt x="291" y="712"/>
                  <a:pt x="291" y="712"/>
                </a:cubicBezTo>
                <a:cubicBezTo>
                  <a:pt x="288" y="712"/>
                  <a:pt x="288" y="712"/>
                  <a:pt x="288" y="712"/>
                </a:cubicBezTo>
                <a:lnTo>
                  <a:pt x="286" y="715"/>
                </a:lnTo>
                <a:close/>
                <a:moveTo>
                  <a:pt x="282" y="691"/>
                </a:moveTo>
                <a:cubicBezTo>
                  <a:pt x="287" y="688"/>
                  <a:pt x="287" y="688"/>
                  <a:pt x="287" y="688"/>
                </a:cubicBezTo>
                <a:cubicBezTo>
                  <a:pt x="280" y="684"/>
                  <a:pt x="280" y="684"/>
                  <a:pt x="280" y="684"/>
                </a:cubicBezTo>
                <a:cubicBezTo>
                  <a:pt x="281" y="689"/>
                  <a:pt x="281" y="689"/>
                  <a:pt x="281" y="689"/>
                </a:cubicBezTo>
                <a:lnTo>
                  <a:pt x="282" y="691"/>
                </a:lnTo>
                <a:close/>
                <a:moveTo>
                  <a:pt x="243" y="630"/>
                </a:moveTo>
                <a:cubicBezTo>
                  <a:pt x="255" y="631"/>
                  <a:pt x="255" y="631"/>
                  <a:pt x="255" y="631"/>
                </a:cubicBezTo>
                <a:cubicBezTo>
                  <a:pt x="256" y="630"/>
                  <a:pt x="256" y="630"/>
                  <a:pt x="256" y="630"/>
                </a:cubicBezTo>
                <a:cubicBezTo>
                  <a:pt x="254" y="626"/>
                  <a:pt x="254" y="626"/>
                  <a:pt x="254" y="626"/>
                </a:cubicBezTo>
                <a:cubicBezTo>
                  <a:pt x="251" y="625"/>
                  <a:pt x="251" y="625"/>
                  <a:pt x="251" y="625"/>
                </a:cubicBezTo>
                <a:cubicBezTo>
                  <a:pt x="248" y="626"/>
                  <a:pt x="248" y="626"/>
                  <a:pt x="248" y="626"/>
                </a:cubicBezTo>
                <a:cubicBezTo>
                  <a:pt x="249" y="628"/>
                  <a:pt x="249" y="628"/>
                  <a:pt x="249" y="628"/>
                </a:cubicBezTo>
                <a:cubicBezTo>
                  <a:pt x="243" y="628"/>
                  <a:pt x="243" y="628"/>
                  <a:pt x="243" y="628"/>
                </a:cubicBezTo>
                <a:lnTo>
                  <a:pt x="243" y="630"/>
                </a:lnTo>
                <a:close/>
                <a:moveTo>
                  <a:pt x="254" y="615"/>
                </a:moveTo>
                <a:cubicBezTo>
                  <a:pt x="253" y="620"/>
                  <a:pt x="253" y="620"/>
                  <a:pt x="253" y="620"/>
                </a:cubicBezTo>
                <a:cubicBezTo>
                  <a:pt x="258" y="617"/>
                  <a:pt x="258" y="617"/>
                  <a:pt x="258" y="617"/>
                </a:cubicBezTo>
                <a:lnTo>
                  <a:pt x="254" y="615"/>
                </a:lnTo>
                <a:close/>
                <a:moveTo>
                  <a:pt x="266" y="610"/>
                </a:moveTo>
                <a:cubicBezTo>
                  <a:pt x="265" y="607"/>
                  <a:pt x="265" y="607"/>
                  <a:pt x="265" y="60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62" y="612"/>
                  <a:pt x="262" y="612"/>
                  <a:pt x="262" y="612"/>
                </a:cubicBezTo>
                <a:lnTo>
                  <a:pt x="266" y="610"/>
                </a:lnTo>
                <a:close/>
                <a:moveTo>
                  <a:pt x="258" y="630"/>
                </a:moveTo>
                <a:cubicBezTo>
                  <a:pt x="261" y="629"/>
                  <a:pt x="261" y="629"/>
                  <a:pt x="261" y="629"/>
                </a:cubicBezTo>
                <a:cubicBezTo>
                  <a:pt x="258" y="626"/>
                  <a:pt x="258" y="626"/>
                  <a:pt x="258" y="626"/>
                </a:cubicBezTo>
                <a:lnTo>
                  <a:pt x="258" y="630"/>
                </a:lnTo>
                <a:close/>
                <a:moveTo>
                  <a:pt x="249" y="651"/>
                </a:moveTo>
                <a:cubicBezTo>
                  <a:pt x="253" y="644"/>
                  <a:pt x="253" y="644"/>
                  <a:pt x="253" y="644"/>
                </a:cubicBezTo>
                <a:cubicBezTo>
                  <a:pt x="250" y="643"/>
                  <a:pt x="250" y="643"/>
                  <a:pt x="250" y="643"/>
                </a:cubicBezTo>
                <a:cubicBezTo>
                  <a:pt x="246" y="649"/>
                  <a:pt x="246" y="649"/>
                  <a:pt x="246" y="649"/>
                </a:cubicBezTo>
                <a:lnTo>
                  <a:pt x="249" y="651"/>
                </a:lnTo>
                <a:close/>
                <a:moveTo>
                  <a:pt x="245" y="653"/>
                </a:moveTo>
                <a:cubicBezTo>
                  <a:pt x="244" y="656"/>
                  <a:pt x="245" y="658"/>
                  <a:pt x="247" y="656"/>
                </a:cubicBezTo>
                <a:cubicBezTo>
                  <a:pt x="249" y="653"/>
                  <a:pt x="246" y="651"/>
                  <a:pt x="245" y="653"/>
                </a:cubicBezTo>
                <a:close/>
                <a:moveTo>
                  <a:pt x="238" y="652"/>
                </a:moveTo>
                <a:cubicBezTo>
                  <a:pt x="241" y="653"/>
                  <a:pt x="241" y="653"/>
                  <a:pt x="241" y="653"/>
                </a:cubicBezTo>
                <a:cubicBezTo>
                  <a:pt x="243" y="649"/>
                  <a:pt x="243" y="649"/>
                  <a:pt x="243" y="649"/>
                </a:cubicBezTo>
                <a:cubicBezTo>
                  <a:pt x="242" y="649"/>
                  <a:pt x="242" y="649"/>
                  <a:pt x="242" y="649"/>
                </a:cubicBezTo>
                <a:lnTo>
                  <a:pt x="238" y="652"/>
                </a:lnTo>
                <a:close/>
                <a:moveTo>
                  <a:pt x="251" y="632"/>
                </a:moveTo>
                <a:cubicBezTo>
                  <a:pt x="249" y="633"/>
                  <a:pt x="249" y="633"/>
                  <a:pt x="249" y="633"/>
                </a:cubicBezTo>
                <a:cubicBezTo>
                  <a:pt x="246" y="635"/>
                  <a:pt x="246" y="635"/>
                  <a:pt x="246" y="635"/>
                </a:cubicBezTo>
                <a:cubicBezTo>
                  <a:pt x="251" y="636"/>
                  <a:pt x="251" y="636"/>
                  <a:pt x="251" y="636"/>
                </a:cubicBezTo>
                <a:lnTo>
                  <a:pt x="251" y="632"/>
                </a:lnTo>
                <a:close/>
                <a:moveTo>
                  <a:pt x="229" y="662"/>
                </a:moveTo>
                <a:cubicBezTo>
                  <a:pt x="229" y="664"/>
                  <a:pt x="229" y="664"/>
                  <a:pt x="229" y="664"/>
                </a:cubicBezTo>
                <a:cubicBezTo>
                  <a:pt x="232" y="666"/>
                  <a:pt x="232" y="666"/>
                  <a:pt x="232" y="666"/>
                </a:cubicBezTo>
                <a:cubicBezTo>
                  <a:pt x="231" y="661"/>
                  <a:pt x="231" y="661"/>
                  <a:pt x="231" y="661"/>
                </a:cubicBezTo>
                <a:lnTo>
                  <a:pt x="229" y="662"/>
                </a:lnTo>
                <a:close/>
                <a:moveTo>
                  <a:pt x="246" y="562"/>
                </a:moveTo>
                <a:cubicBezTo>
                  <a:pt x="244" y="562"/>
                  <a:pt x="244" y="562"/>
                  <a:pt x="244" y="562"/>
                </a:cubicBezTo>
                <a:cubicBezTo>
                  <a:pt x="243" y="558"/>
                  <a:pt x="243" y="558"/>
                  <a:pt x="243" y="558"/>
                </a:cubicBezTo>
                <a:cubicBezTo>
                  <a:pt x="241" y="554"/>
                  <a:pt x="241" y="554"/>
                  <a:pt x="241" y="554"/>
                </a:cubicBezTo>
                <a:cubicBezTo>
                  <a:pt x="240" y="554"/>
                  <a:pt x="240" y="554"/>
                  <a:pt x="240" y="554"/>
                </a:cubicBezTo>
                <a:cubicBezTo>
                  <a:pt x="241" y="560"/>
                  <a:pt x="241" y="560"/>
                  <a:pt x="241" y="560"/>
                </a:cubicBezTo>
                <a:cubicBezTo>
                  <a:pt x="246" y="567"/>
                  <a:pt x="246" y="567"/>
                  <a:pt x="246" y="567"/>
                </a:cubicBezTo>
                <a:lnTo>
                  <a:pt x="246" y="562"/>
                </a:lnTo>
                <a:close/>
                <a:moveTo>
                  <a:pt x="245" y="571"/>
                </a:moveTo>
                <a:cubicBezTo>
                  <a:pt x="248" y="572"/>
                  <a:pt x="249" y="569"/>
                  <a:pt x="246" y="569"/>
                </a:cubicBezTo>
                <a:cubicBezTo>
                  <a:pt x="243" y="569"/>
                  <a:pt x="243" y="571"/>
                  <a:pt x="245" y="571"/>
                </a:cubicBezTo>
                <a:close/>
                <a:moveTo>
                  <a:pt x="253" y="571"/>
                </a:moveTo>
                <a:cubicBezTo>
                  <a:pt x="250" y="571"/>
                  <a:pt x="250" y="574"/>
                  <a:pt x="253" y="576"/>
                </a:cubicBezTo>
                <a:cubicBezTo>
                  <a:pt x="255" y="577"/>
                  <a:pt x="256" y="576"/>
                  <a:pt x="256" y="573"/>
                </a:cubicBezTo>
                <a:cubicBezTo>
                  <a:pt x="255" y="571"/>
                  <a:pt x="254" y="571"/>
                  <a:pt x="253" y="571"/>
                </a:cubicBezTo>
                <a:close/>
                <a:moveTo>
                  <a:pt x="200" y="696"/>
                </a:moveTo>
                <a:cubicBezTo>
                  <a:pt x="199" y="693"/>
                  <a:pt x="199" y="693"/>
                  <a:pt x="199" y="693"/>
                </a:cubicBezTo>
                <a:cubicBezTo>
                  <a:pt x="198" y="693"/>
                  <a:pt x="198" y="693"/>
                  <a:pt x="198" y="693"/>
                </a:cubicBezTo>
                <a:cubicBezTo>
                  <a:pt x="198" y="699"/>
                  <a:pt x="198" y="699"/>
                  <a:pt x="198" y="699"/>
                </a:cubicBezTo>
                <a:cubicBezTo>
                  <a:pt x="202" y="698"/>
                  <a:pt x="202" y="698"/>
                  <a:pt x="202" y="698"/>
                </a:cubicBezTo>
                <a:lnTo>
                  <a:pt x="200" y="696"/>
                </a:lnTo>
                <a:close/>
                <a:moveTo>
                  <a:pt x="198" y="739"/>
                </a:moveTo>
                <a:cubicBezTo>
                  <a:pt x="195" y="736"/>
                  <a:pt x="195" y="736"/>
                  <a:pt x="195" y="736"/>
                </a:cubicBezTo>
                <a:cubicBezTo>
                  <a:pt x="195" y="740"/>
                  <a:pt x="195" y="740"/>
                  <a:pt x="195" y="740"/>
                </a:cubicBezTo>
                <a:lnTo>
                  <a:pt x="198" y="739"/>
                </a:lnTo>
                <a:close/>
                <a:moveTo>
                  <a:pt x="266" y="598"/>
                </a:moveTo>
                <a:cubicBezTo>
                  <a:pt x="263" y="596"/>
                  <a:pt x="263" y="596"/>
                  <a:pt x="263" y="596"/>
                </a:cubicBezTo>
                <a:cubicBezTo>
                  <a:pt x="261" y="598"/>
                  <a:pt x="261" y="598"/>
                  <a:pt x="261" y="598"/>
                </a:cubicBezTo>
                <a:lnTo>
                  <a:pt x="266" y="598"/>
                </a:lnTo>
                <a:close/>
                <a:moveTo>
                  <a:pt x="205" y="485"/>
                </a:moveTo>
                <a:cubicBezTo>
                  <a:pt x="206" y="482"/>
                  <a:pt x="206" y="482"/>
                  <a:pt x="206" y="482"/>
                </a:cubicBezTo>
                <a:cubicBezTo>
                  <a:pt x="202" y="479"/>
                  <a:pt x="202" y="479"/>
                  <a:pt x="202" y="479"/>
                </a:cubicBezTo>
                <a:cubicBezTo>
                  <a:pt x="200" y="482"/>
                  <a:pt x="200" y="482"/>
                  <a:pt x="200" y="482"/>
                </a:cubicBezTo>
                <a:lnTo>
                  <a:pt x="205" y="485"/>
                </a:lnTo>
                <a:close/>
                <a:moveTo>
                  <a:pt x="199" y="439"/>
                </a:moveTo>
                <a:cubicBezTo>
                  <a:pt x="201" y="439"/>
                  <a:pt x="201" y="439"/>
                  <a:pt x="201" y="439"/>
                </a:cubicBezTo>
                <a:cubicBezTo>
                  <a:pt x="200" y="432"/>
                  <a:pt x="200" y="432"/>
                  <a:pt x="200" y="432"/>
                </a:cubicBezTo>
                <a:cubicBezTo>
                  <a:pt x="198" y="431"/>
                  <a:pt x="198" y="431"/>
                  <a:pt x="198" y="431"/>
                </a:cubicBezTo>
                <a:lnTo>
                  <a:pt x="199" y="439"/>
                </a:lnTo>
                <a:close/>
                <a:moveTo>
                  <a:pt x="217" y="421"/>
                </a:moveTo>
                <a:cubicBezTo>
                  <a:pt x="216" y="419"/>
                  <a:pt x="216" y="419"/>
                  <a:pt x="216" y="419"/>
                </a:cubicBezTo>
                <a:cubicBezTo>
                  <a:pt x="214" y="419"/>
                  <a:pt x="214" y="419"/>
                  <a:pt x="214" y="419"/>
                </a:cubicBezTo>
                <a:cubicBezTo>
                  <a:pt x="214" y="421"/>
                  <a:pt x="214" y="421"/>
                  <a:pt x="214" y="421"/>
                </a:cubicBezTo>
                <a:cubicBezTo>
                  <a:pt x="214" y="425"/>
                  <a:pt x="214" y="425"/>
                  <a:pt x="214" y="425"/>
                </a:cubicBezTo>
                <a:lnTo>
                  <a:pt x="217" y="421"/>
                </a:lnTo>
                <a:close/>
                <a:moveTo>
                  <a:pt x="220" y="411"/>
                </a:moveTo>
                <a:cubicBezTo>
                  <a:pt x="215" y="412"/>
                  <a:pt x="214" y="415"/>
                  <a:pt x="216" y="416"/>
                </a:cubicBezTo>
                <a:cubicBezTo>
                  <a:pt x="220" y="418"/>
                  <a:pt x="223" y="411"/>
                  <a:pt x="220" y="411"/>
                </a:cubicBezTo>
                <a:close/>
                <a:moveTo>
                  <a:pt x="234" y="392"/>
                </a:moveTo>
                <a:cubicBezTo>
                  <a:pt x="232" y="384"/>
                  <a:pt x="232" y="384"/>
                  <a:pt x="232" y="384"/>
                </a:cubicBezTo>
                <a:cubicBezTo>
                  <a:pt x="231" y="393"/>
                  <a:pt x="231" y="393"/>
                  <a:pt x="231" y="393"/>
                </a:cubicBezTo>
                <a:lnTo>
                  <a:pt x="234" y="392"/>
                </a:lnTo>
                <a:close/>
                <a:moveTo>
                  <a:pt x="294" y="340"/>
                </a:moveTo>
                <a:cubicBezTo>
                  <a:pt x="294" y="343"/>
                  <a:pt x="294" y="343"/>
                  <a:pt x="294" y="343"/>
                </a:cubicBezTo>
                <a:cubicBezTo>
                  <a:pt x="297" y="342"/>
                  <a:pt x="297" y="342"/>
                  <a:pt x="297" y="342"/>
                </a:cubicBezTo>
                <a:cubicBezTo>
                  <a:pt x="296" y="336"/>
                  <a:pt x="296" y="336"/>
                  <a:pt x="296" y="336"/>
                </a:cubicBezTo>
                <a:lnTo>
                  <a:pt x="294" y="340"/>
                </a:lnTo>
                <a:close/>
                <a:moveTo>
                  <a:pt x="293" y="335"/>
                </a:moveTo>
                <a:cubicBezTo>
                  <a:pt x="290" y="340"/>
                  <a:pt x="294" y="336"/>
                  <a:pt x="294" y="336"/>
                </a:cubicBezTo>
                <a:cubicBezTo>
                  <a:pt x="296" y="333"/>
                  <a:pt x="295" y="331"/>
                  <a:pt x="293" y="335"/>
                </a:cubicBezTo>
                <a:close/>
                <a:moveTo>
                  <a:pt x="298" y="236"/>
                </a:moveTo>
                <a:cubicBezTo>
                  <a:pt x="300" y="240"/>
                  <a:pt x="300" y="240"/>
                  <a:pt x="300" y="240"/>
                </a:cubicBezTo>
                <a:cubicBezTo>
                  <a:pt x="306" y="242"/>
                  <a:pt x="306" y="242"/>
                  <a:pt x="306" y="242"/>
                </a:cubicBezTo>
                <a:cubicBezTo>
                  <a:pt x="307" y="241"/>
                  <a:pt x="307" y="241"/>
                  <a:pt x="307" y="241"/>
                </a:cubicBezTo>
                <a:cubicBezTo>
                  <a:pt x="304" y="239"/>
                  <a:pt x="304" y="239"/>
                  <a:pt x="304" y="239"/>
                </a:cubicBezTo>
                <a:cubicBezTo>
                  <a:pt x="305" y="236"/>
                  <a:pt x="305" y="236"/>
                  <a:pt x="305" y="236"/>
                </a:cubicBezTo>
                <a:cubicBezTo>
                  <a:pt x="303" y="235"/>
                  <a:pt x="303" y="235"/>
                  <a:pt x="303" y="235"/>
                </a:cubicBezTo>
                <a:cubicBezTo>
                  <a:pt x="302" y="237"/>
                  <a:pt x="302" y="237"/>
                  <a:pt x="302" y="237"/>
                </a:cubicBezTo>
                <a:cubicBezTo>
                  <a:pt x="302" y="235"/>
                  <a:pt x="302" y="235"/>
                  <a:pt x="302" y="235"/>
                </a:cubicBezTo>
                <a:lnTo>
                  <a:pt x="298" y="236"/>
                </a:lnTo>
                <a:close/>
                <a:moveTo>
                  <a:pt x="312" y="222"/>
                </a:moveTo>
                <a:cubicBezTo>
                  <a:pt x="315" y="226"/>
                  <a:pt x="315" y="226"/>
                  <a:pt x="315" y="226"/>
                </a:cubicBezTo>
                <a:cubicBezTo>
                  <a:pt x="314" y="221"/>
                  <a:pt x="314" y="221"/>
                  <a:pt x="314" y="221"/>
                </a:cubicBezTo>
                <a:lnTo>
                  <a:pt x="312" y="222"/>
                </a:lnTo>
                <a:close/>
                <a:moveTo>
                  <a:pt x="320" y="227"/>
                </a:moveTo>
                <a:cubicBezTo>
                  <a:pt x="322" y="224"/>
                  <a:pt x="322" y="224"/>
                  <a:pt x="322" y="224"/>
                </a:cubicBezTo>
                <a:cubicBezTo>
                  <a:pt x="317" y="225"/>
                  <a:pt x="317" y="225"/>
                  <a:pt x="317" y="225"/>
                </a:cubicBezTo>
                <a:lnTo>
                  <a:pt x="320" y="227"/>
                </a:lnTo>
                <a:close/>
                <a:moveTo>
                  <a:pt x="322" y="222"/>
                </a:moveTo>
                <a:cubicBezTo>
                  <a:pt x="326" y="222"/>
                  <a:pt x="326" y="222"/>
                  <a:pt x="326" y="222"/>
                </a:cubicBezTo>
                <a:cubicBezTo>
                  <a:pt x="326" y="221"/>
                  <a:pt x="326" y="221"/>
                  <a:pt x="326" y="221"/>
                </a:cubicBezTo>
                <a:cubicBezTo>
                  <a:pt x="322" y="220"/>
                  <a:pt x="322" y="220"/>
                  <a:pt x="322" y="220"/>
                </a:cubicBezTo>
                <a:lnTo>
                  <a:pt x="322" y="222"/>
                </a:lnTo>
                <a:close/>
                <a:moveTo>
                  <a:pt x="325" y="217"/>
                </a:moveTo>
                <a:cubicBezTo>
                  <a:pt x="326" y="213"/>
                  <a:pt x="326" y="213"/>
                  <a:pt x="326" y="213"/>
                </a:cubicBezTo>
                <a:cubicBezTo>
                  <a:pt x="322" y="215"/>
                  <a:pt x="322" y="215"/>
                  <a:pt x="322" y="215"/>
                </a:cubicBezTo>
                <a:lnTo>
                  <a:pt x="325" y="217"/>
                </a:lnTo>
                <a:close/>
                <a:moveTo>
                  <a:pt x="319" y="219"/>
                </a:moveTo>
                <a:cubicBezTo>
                  <a:pt x="317" y="218"/>
                  <a:pt x="315" y="219"/>
                  <a:pt x="315" y="219"/>
                </a:cubicBezTo>
                <a:cubicBezTo>
                  <a:pt x="315" y="219"/>
                  <a:pt x="314" y="220"/>
                  <a:pt x="316" y="221"/>
                </a:cubicBezTo>
                <a:cubicBezTo>
                  <a:pt x="319" y="221"/>
                  <a:pt x="320" y="220"/>
                  <a:pt x="319" y="219"/>
                </a:cubicBezTo>
                <a:close/>
                <a:moveTo>
                  <a:pt x="354" y="202"/>
                </a:moveTo>
                <a:cubicBezTo>
                  <a:pt x="356" y="202"/>
                  <a:pt x="356" y="202"/>
                  <a:pt x="356" y="202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4" y="200"/>
                  <a:pt x="354" y="200"/>
                  <a:pt x="354" y="200"/>
                </a:cubicBezTo>
                <a:lnTo>
                  <a:pt x="354" y="202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8" name="Freeform 150" descr="© INSCALE GmbH, 18.06.2010"/>
          <p:cNvSpPr>
            <a:spLocks noEditPoints="1"/>
          </p:cNvSpPr>
          <p:nvPr/>
        </p:nvSpPr>
        <p:spPr bwMode="auto">
          <a:xfrm>
            <a:off x="2575388" y="1362876"/>
            <a:ext cx="1559300" cy="1985415"/>
          </a:xfrm>
          <a:custGeom>
            <a:avLst/>
            <a:gdLst/>
            <a:ahLst/>
            <a:cxnLst>
              <a:cxn ang="0">
                <a:pos x="626" y="61"/>
              </a:cxn>
              <a:cxn ang="0">
                <a:pos x="605" y="40"/>
              </a:cxn>
              <a:cxn ang="0">
                <a:pos x="586" y="22"/>
              </a:cxn>
              <a:cxn ang="0">
                <a:pos x="547" y="55"/>
              </a:cxn>
              <a:cxn ang="0">
                <a:pos x="532" y="46"/>
              </a:cxn>
              <a:cxn ang="0">
                <a:pos x="465" y="77"/>
              </a:cxn>
              <a:cxn ang="0">
                <a:pos x="445" y="116"/>
              </a:cxn>
              <a:cxn ang="0">
                <a:pos x="410" y="132"/>
              </a:cxn>
              <a:cxn ang="0">
                <a:pos x="380" y="181"/>
              </a:cxn>
              <a:cxn ang="0">
                <a:pos x="374" y="209"/>
              </a:cxn>
              <a:cxn ang="0">
                <a:pos x="330" y="227"/>
              </a:cxn>
              <a:cxn ang="0">
                <a:pos x="331" y="254"/>
              </a:cxn>
              <a:cxn ang="0">
                <a:pos x="331" y="290"/>
              </a:cxn>
              <a:cxn ang="0">
                <a:pos x="275" y="339"/>
              </a:cxn>
              <a:cxn ang="0">
                <a:pos x="261" y="381"/>
              </a:cxn>
              <a:cxn ang="0">
                <a:pos x="252" y="428"/>
              </a:cxn>
              <a:cxn ang="0">
                <a:pos x="198" y="471"/>
              </a:cxn>
              <a:cxn ang="0">
                <a:pos x="224" y="509"/>
              </a:cxn>
              <a:cxn ang="0">
                <a:pos x="141" y="534"/>
              </a:cxn>
              <a:cxn ang="0">
                <a:pos x="122" y="571"/>
              </a:cxn>
              <a:cxn ang="0">
                <a:pos x="96" y="584"/>
              </a:cxn>
              <a:cxn ang="0">
                <a:pos x="69" y="595"/>
              </a:cxn>
              <a:cxn ang="0">
                <a:pos x="26" y="611"/>
              </a:cxn>
              <a:cxn ang="0">
                <a:pos x="23" y="650"/>
              </a:cxn>
              <a:cxn ang="0">
                <a:pos x="83" y="675"/>
              </a:cxn>
              <a:cxn ang="0">
                <a:pos x="74" y="678"/>
              </a:cxn>
              <a:cxn ang="0">
                <a:pos x="38" y="704"/>
              </a:cxn>
              <a:cxn ang="0">
                <a:pos x="55" y="723"/>
              </a:cxn>
              <a:cxn ang="0">
                <a:pos x="42" y="766"/>
              </a:cxn>
              <a:cxn ang="0">
                <a:pos x="26" y="785"/>
              </a:cxn>
              <a:cxn ang="0">
                <a:pos x="34" y="813"/>
              </a:cxn>
              <a:cxn ang="0">
                <a:pos x="65" y="873"/>
              </a:cxn>
              <a:cxn ang="0">
                <a:pos x="182" y="789"/>
              </a:cxn>
              <a:cxn ang="0">
                <a:pos x="230" y="815"/>
              </a:cxn>
              <a:cxn ang="0">
                <a:pos x="305" y="482"/>
              </a:cxn>
              <a:cxn ang="0">
                <a:pos x="443" y="205"/>
              </a:cxn>
              <a:cxn ang="0">
                <a:pos x="595" y="78"/>
              </a:cxn>
              <a:cxn ang="0">
                <a:pos x="18" y="803"/>
              </a:cxn>
              <a:cxn ang="0">
                <a:pos x="10" y="767"/>
              </a:cxn>
              <a:cxn ang="0">
                <a:pos x="14" y="743"/>
              </a:cxn>
              <a:cxn ang="0">
                <a:pos x="10" y="711"/>
              </a:cxn>
              <a:cxn ang="0">
                <a:pos x="8" y="699"/>
              </a:cxn>
              <a:cxn ang="0">
                <a:pos x="7" y="680"/>
              </a:cxn>
              <a:cxn ang="0">
                <a:pos x="15" y="632"/>
              </a:cxn>
              <a:cxn ang="0">
                <a:pos x="44" y="600"/>
              </a:cxn>
              <a:cxn ang="0">
                <a:pos x="58" y="582"/>
              </a:cxn>
              <a:cxn ang="0">
                <a:pos x="106" y="551"/>
              </a:cxn>
              <a:cxn ang="0">
                <a:pos x="123" y="537"/>
              </a:cxn>
              <a:cxn ang="0">
                <a:pos x="162" y="515"/>
              </a:cxn>
              <a:cxn ang="0">
                <a:pos x="259" y="367"/>
              </a:cxn>
              <a:cxn ang="0">
                <a:pos x="264" y="359"/>
              </a:cxn>
              <a:cxn ang="0">
                <a:pos x="301" y="294"/>
              </a:cxn>
              <a:cxn ang="0">
                <a:pos x="351" y="208"/>
              </a:cxn>
              <a:cxn ang="0">
                <a:pos x="296" y="220"/>
              </a:cxn>
              <a:cxn ang="0">
                <a:pos x="362" y="187"/>
              </a:cxn>
              <a:cxn ang="0">
                <a:pos x="322" y="218"/>
              </a:cxn>
              <a:cxn ang="0">
                <a:pos x="320" y="183"/>
              </a:cxn>
              <a:cxn ang="0">
                <a:pos x="367" y="152"/>
              </a:cxn>
              <a:cxn ang="0">
                <a:pos x="411" y="97"/>
              </a:cxn>
              <a:cxn ang="0">
                <a:pos x="407" y="97"/>
              </a:cxn>
              <a:cxn ang="0">
                <a:pos x="492" y="40"/>
              </a:cxn>
              <a:cxn ang="0">
                <a:pos x="514" y="56"/>
              </a:cxn>
              <a:cxn ang="0">
                <a:pos x="538" y="19"/>
              </a:cxn>
            </a:cxnLst>
            <a:rect l="0" t="0" r="r" b="b"/>
            <a:pathLst>
              <a:path w="690" h="880">
                <a:moveTo>
                  <a:pt x="685" y="71"/>
                </a:moveTo>
                <a:cubicBezTo>
                  <a:pt x="685" y="68"/>
                  <a:pt x="685" y="68"/>
                  <a:pt x="685" y="68"/>
                </a:cubicBezTo>
                <a:cubicBezTo>
                  <a:pt x="681" y="68"/>
                  <a:pt x="681" y="68"/>
                  <a:pt x="681" y="68"/>
                </a:cubicBezTo>
                <a:cubicBezTo>
                  <a:pt x="681" y="68"/>
                  <a:pt x="681" y="66"/>
                  <a:pt x="678" y="66"/>
                </a:cubicBezTo>
                <a:cubicBezTo>
                  <a:pt x="673" y="66"/>
                  <a:pt x="673" y="66"/>
                  <a:pt x="673" y="66"/>
                </a:cubicBezTo>
                <a:cubicBezTo>
                  <a:pt x="675" y="75"/>
                  <a:pt x="675" y="75"/>
                  <a:pt x="675" y="75"/>
                </a:cubicBezTo>
                <a:cubicBezTo>
                  <a:pt x="673" y="76"/>
                  <a:pt x="673" y="76"/>
                  <a:pt x="673" y="76"/>
                </a:cubicBezTo>
                <a:cubicBezTo>
                  <a:pt x="673" y="72"/>
                  <a:pt x="673" y="72"/>
                  <a:pt x="673" y="72"/>
                </a:cubicBezTo>
                <a:cubicBezTo>
                  <a:pt x="668" y="64"/>
                  <a:pt x="668" y="64"/>
                  <a:pt x="668" y="64"/>
                </a:cubicBezTo>
                <a:cubicBezTo>
                  <a:pt x="666" y="64"/>
                  <a:pt x="666" y="64"/>
                  <a:pt x="666" y="64"/>
                </a:cubicBezTo>
                <a:cubicBezTo>
                  <a:pt x="668" y="72"/>
                  <a:pt x="668" y="72"/>
                  <a:pt x="668" y="72"/>
                </a:cubicBezTo>
                <a:cubicBezTo>
                  <a:pt x="666" y="76"/>
                  <a:pt x="666" y="76"/>
                  <a:pt x="666" y="76"/>
                </a:cubicBezTo>
                <a:cubicBezTo>
                  <a:pt x="664" y="73"/>
                  <a:pt x="664" y="73"/>
                  <a:pt x="664" y="73"/>
                </a:cubicBezTo>
                <a:cubicBezTo>
                  <a:pt x="662" y="76"/>
                  <a:pt x="662" y="76"/>
                  <a:pt x="662" y="76"/>
                </a:cubicBezTo>
                <a:cubicBezTo>
                  <a:pt x="659" y="77"/>
                  <a:pt x="659" y="77"/>
                  <a:pt x="659" y="77"/>
                </a:cubicBezTo>
                <a:cubicBezTo>
                  <a:pt x="659" y="77"/>
                  <a:pt x="656" y="81"/>
                  <a:pt x="655" y="81"/>
                </a:cubicBezTo>
                <a:cubicBezTo>
                  <a:pt x="654" y="80"/>
                  <a:pt x="655" y="77"/>
                  <a:pt x="656" y="75"/>
                </a:cubicBezTo>
                <a:cubicBezTo>
                  <a:pt x="657" y="74"/>
                  <a:pt x="657" y="67"/>
                  <a:pt x="654" y="66"/>
                </a:cubicBezTo>
                <a:cubicBezTo>
                  <a:pt x="652" y="64"/>
                  <a:pt x="649" y="71"/>
                  <a:pt x="649" y="71"/>
                </a:cubicBezTo>
                <a:cubicBezTo>
                  <a:pt x="647" y="71"/>
                  <a:pt x="647" y="71"/>
                  <a:pt x="647" y="71"/>
                </a:cubicBezTo>
                <a:cubicBezTo>
                  <a:pt x="647" y="71"/>
                  <a:pt x="653" y="64"/>
                  <a:pt x="649" y="62"/>
                </a:cubicBezTo>
                <a:cubicBezTo>
                  <a:pt x="645" y="59"/>
                  <a:pt x="641" y="62"/>
                  <a:pt x="641" y="62"/>
                </a:cubicBezTo>
                <a:cubicBezTo>
                  <a:pt x="637" y="59"/>
                  <a:pt x="637" y="59"/>
                  <a:pt x="637" y="59"/>
                </a:cubicBezTo>
                <a:cubicBezTo>
                  <a:pt x="633" y="61"/>
                  <a:pt x="633" y="61"/>
                  <a:pt x="633" y="61"/>
                </a:cubicBezTo>
                <a:cubicBezTo>
                  <a:pt x="632" y="59"/>
                  <a:pt x="632" y="59"/>
                  <a:pt x="632" y="59"/>
                </a:cubicBezTo>
                <a:cubicBezTo>
                  <a:pt x="632" y="59"/>
                  <a:pt x="629" y="62"/>
                  <a:pt x="626" y="61"/>
                </a:cubicBezTo>
                <a:cubicBezTo>
                  <a:pt x="624" y="60"/>
                  <a:pt x="626" y="58"/>
                  <a:pt x="626" y="58"/>
                </a:cubicBezTo>
                <a:cubicBezTo>
                  <a:pt x="626" y="57"/>
                  <a:pt x="624" y="56"/>
                  <a:pt x="625" y="53"/>
                </a:cubicBezTo>
                <a:cubicBezTo>
                  <a:pt x="625" y="51"/>
                  <a:pt x="646" y="57"/>
                  <a:pt x="646" y="57"/>
                </a:cubicBezTo>
                <a:cubicBezTo>
                  <a:pt x="646" y="57"/>
                  <a:pt x="655" y="57"/>
                  <a:pt x="662" y="52"/>
                </a:cubicBezTo>
                <a:cubicBezTo>
                  <a:pt x="668" y="47"/>
                  <a:pt x="666" y="41"/>
                  <a:pt x="666" y="41"/>
                </a:cubicBezTo>
                <a:cubicBezTo>
                  <a:pt x="666" y="41"/>
                  <a:pt x="678" y="35"/>
                  <a:pt x="677" y="30"/>
                </a:cubicBezTo>
                <a:cubicBezTo>
                  <a:pt x="675" y="26"/>
                  <a:pt x="667" y="28"/>
                  <a:pt x="667" y="28"/>
                </a:cubicBezTo>
                <a:cubicBezTo>
                  <a:pt x="667" y="28"/>
                  <a:pt x="664" y="24"/>
                  <a:pt x="661" y="24"/>
                </a:cubicBezTo>
                <a:cubicBezTo>
                  <a:pt x="656" y="24"/>
                  <a:pt x="652" y="27"/>
                  <a:pt x="652" y="27"/>
                </a:cubicBezTo>
                <a:cubicBezTo>
                  <a:pt x="655" y="19"/>
                  <a:pt x="655" y="19"/>
                  <a:pt x="655" y="19"/>
                </a:cubicBezTo>
                <a:cubicBezTo>
                  <a:pt x="651" y="19"/>
                  <a:pt x="651" y="19"/>
                  <a:pt x="651" y="19"/>
                </a:cubicBezTo>
                <a:cubicBezTo>
                  <a:pt x="651" y="19"/>
                  <a:pt x="652" y="16"/>
                  <a:pt x="648" y="16"/>
                </a:cubicBezTo>
                <a:cubicBezTo>
                  <a:pt x="644" y="15"/>
                  <a:pt x="645" y="21"/>
                  <a:pt x="642" y="21"/>
                </a:cubicBezTo>
                <a:cubicBezTo>
                  <a:pt x="640" y="22"/>
                  <a:pt x="642" y="16"/>
                  <a:pt x="640" y="16"/>
                </a:cubicBezTo>
                <a:cubicBezTo>
                  <a:pt x="639" y="16"/>
                  <a:pt x="632" y="22"/>
                  <a:pt x="632" y="22"/>
                </a:cubicBezTo>
                <a:cubicBezTo>
                  <a:pt x="632" y="15"/>
                  <a:pt x="632" y="15"/>
                  <a:pt x="632" y="15"/>
                </a:cubicBezTo>
                <a:cubicBezTo>
                  <a:pt x="632" y="15"/>
                  <a:pt x="629" y="10"/>
                  <a:pt x="622" y="11"/>
                </a:cubicBezTo>
                <a:cubicBezTo>
                  <a:pt x="615" y="11"/>
                  <a:pt x="616" y="22"/>
                  <a:pt x="616" y="22"/>
                </a:cubicBezTo>
                <a:cubicBezTo>
                  <a:pt x="617" y="25"/>
                  <a:pt x="617" y="25"/>
                  <a:pt x="617" y="25"/>
                </a:cubicBezTo>
                <a:cubicBezTo>
                  <a:pt x="616" y="36"/>
                  <a:pt x="616" y="36"/>
                  <a:pt x="616" y="36"/>
                </a:cubicBezTo>
                <a:cubicBezTo>
                  <a:pt x="619" y="36"/>
                  <a:pt x="619" y="36"/>
                  <a:pt x="619" y="36"/>
                </a:cubicBezTo>
                <a:cubicBezTo>
                  <a:pt x="619" y="39"/>
                  <a:pt x="619" y="39"/>
                  <a:pt x="619" y="39"/>
                </a:cubicBezTo>
                <a:cubicBezTo>
                  <a:pt x="614" y="39"/>
                  <a:pt x="614" y="39"/>
                  <a:pt x="614" y="39"/>
                </a:cubicBezTo>
                <a:cubicBezTo>
                  <a:pt x="613" y="35"/>
                  <a:pt x="613" y="35"/>
                  <a:pt x="613" y="35"/>
                </a:cubicBezTo>
                <a:cubicBezTo>
                  <a:pt x="608" y="40"/>
                  <a:pt x="608" y="40"/>
                  <a:pt x="608" y="40"/>
                </a:cubicBezTo>
                <a:cubicBezTo>
                  <a:pt x="605" y="40"/>
                  <a:pt x="605" y="40"/>
                  <a:pt x="605" y="40"/>
                </a:cubicBezTo>
                <a:cubicBezTo>
                  <a:pt x="605" y="42"/>
                  <a:pt x="605" y="42"/>
                  <a:pt x="605" y="42"/>
                </a:cubicBezTo>
                <a:cubicBezTo>
                  <a:pt x="603" y="37"/>
                  <a:pt x="603" y="37"/>
                  <a:pt x="603" y="37"/>
                </a:cubicBezTo>
                <a:cubicBezTo>
                  <a:pt x="603" y="37"/>
                  <a:pt x="606" y="34"/>
                  <a:pt x="608" y="33"/>
                </a:cubicBezTo>
                <a:cubicBezTo>
                  <a:pt x="610" y="31"/>
                  <a:pt x="612" y="25"/>
                  <a:pt x="610" y="22"/>
                </a:cubicBezTo>
                <a:cubicBezTo>
                  <a:pt x="609" y="21"/>
                  <a:pt x="605" y="26"/>
                  <a:pt x="604" y="28"/>
                </a:cubicBezTo>
                <a:cubicBezTo>
                  <a:pt x="604" y="30"/>
                  <a:pt x="599" y="32"/>
                  <a:pt x="599" y="32"/>
                </a:cubicBezTo>
                <a:cubicBezTo>
                  <a:pt x="599" y="32"/>
                  <a:pt x="601" y="29"/>
                  <a:pt x="602" y="28"/>
                </a:cubicBezTo>
                <a:cubicBezTo>
                  <a:pt x="603" y="27"/>
                  <a:pt x="606" y="21"/>
                  <a:pt x="606" y="21"/>
                </a:cubicBezTo>
                <a:cubicBezTo>
                  <a:pt x="602" y="21"/>
                  <a:pt x="602" y="21"/>
                  <a:pt x="602" y="21"/>
                </a:cubicBezTo>
                <a:cubicBezTo>
                  <a:pt x="601" y="21"/>
                  <a:pt x="598" y="25"/>
                  <a:pt x="598" y="25"/>
                </a:cubicBezTo>
                <a:cubicBezTo>
                  <a:pt x="598" y="25"/>
                  <a:pt x="598" y="22"/>
                  <a:pt x="599" y="21"/>
                </a:cubicBezTo>
                <a:cubicBezTo>
                  <a:pt x="599" y="19"/>
                  <a:pt x="604" y="19"/>
                  <a:pt x="608" y="18"/>
                </a:cubicBezTo>
                <a:cubicBezTo>
                  <a:pt x="613" y="17"/>
                  <a:pt x="612" y="5"/>
                  <a:pt x="612" y="5"/>
                </a:cubicBezTo>
                <a:cubicBezTo>
                  <a:pt x="606" y="5"/>
                  <a:pt x="606" y="5"/>
                  <a:pt x="606" y="5"/>
                </a:cubicBezTo>
                <a:cubicBezTo>
                  <a:pt x="606" y="5"/>
                  <a:pt x="604" y="8"/>
                  <a:pt x="603" y="6"/>
                </a:cubicBezTo>
                <a:cubicBezTo>
                  <a:pt x="601" y="6"/>
                  <a:pt x="604" y="2"/>
                  <a:pt x="602" y="1"/>
                </a:cubicBezTo>
                <a:cubicBezTo>
                  <a:pt x="600" y="0"/>
                  <a:pt x="598" y="5"/>
                  <a:pt x="596" y="5"/>
                </a:cubicBezTo>
                <a:cubicBezTo>
                  <a:pt x="593" y="6"/>
                  <a:pt x="591" y="1"/>
                  <a:pt x="587" y="2"/>
                </a:cubicBezTo>
                <a:cubicBezTo>
                  <a:pt x="584" y="4"/>
                  <a:pt x="591" y="11"/>
                  <a:pt x="589" y="11"/>
                </a:cubicBezTo>
                <a:cubicBezTo>
                  <a:pt x="587" y="12"/>
                  <a:pt x="585" y="9"/>
                  <a:pt x="581" y="8"/>
                </a:cubicBezTo>
                <a:cubicBezTo>
                  <a:pt x="577" y="8"/>
                  <a:pt x="584" y="13"/>
                  <a:pt x="584" y="13"/>
                </a:cubicBezTo>
                <a:cubicBezTo>
                  <a:pt x="581" y="14"/>
                  <a:pt x="581" y="14"/>
                  <a:pt x="581" y="14"/>
                </a:cubicBezTo>
                <a:cubicBezTo>
                  <a:pt x="583" y="17"/>
                  <a:pt x="583" y="17"/>
                  <a:pt x="583" y="17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93" y="21"/>
                  <a:pt x="593" y="21"/>
                  <a:pt x="593" y="21"/>
                </a:cubicBezTo>
                <a:cubicBezTo>
                  <a:pt x="586" y="22"/>
                  <a:pt x="586" y="22"/>
                  <a:pt x="586" y="22"/>
                </a:cubicBezTo>
                <a:cubicBezTo>
                  <a:pt x="587" y="27"/>
                  <a:pt x="587" y="27"/>
                  <a:pt x="587" y="27"/>
                </a:cubicBezTo>
                <a:cubicBezTo>
                  <a:pt x="583" y="27"/>
                  <a:pt x="583" y="27"/>
                  <a:pt x="583" y="27"/>
                </a:cubicBezTo>
                <a:cubicBezTo>
                  <a:pt x="583" y="30"/>
                  <a:pt x="583" y="30"/>
                  <a:pt x="583" y="30"/>
                </a:cubicBezTo>
                <a:cubicBezTo>
                  <a:pt x="585" y="31"/>
                  <a:pt x="585" y="31"/>
                  <a:pt x="585" y="31"/>
                </a:cubicBezTo>
                <a:cubicBezTo>
                  <a:pt x="585" y="35"/>
                  <a:pt x="585" y="35"/>
                  <a:pt x="585" y="35"/>
                </a:cubicBezTo>
                <a:cubicBezTo>
                  <a:pt x="587" y="36"/>
                  <a:pt x="587" y="36"/>
                  <a:pt x="587" y="36"/>
                </a:cubicBezTo>
                <a:cubicBezTo>
                  <a:pt x="582" y="37"/>
                  <a:pt x="582" y="37"/>
                  <a:pt x="582" y="37"/>
                </a:cubicBezTo>
                <a:cubicBezTo>
                  <a:pt x="587" y="45"/>
                  <a:pt x="587" y="45"/>
                  <a:pt x="587" y="45"/>
                </a:cubicBezTo>
                <a:cubicBezTo>
                  <a:pt x="580" y="45"/>
                  <a:pt x="580" y="45"/>
                  <a:pt x="580" y="45"/>
                </a:cubicBezTo>
                <a:cubicBezTo>
                  <a:pt x="576" y="55"/>
                  <a:pt x="576" y="55"/>
                  <a:pt x="576" y="55"/>
                </a:cubicBezTo>
                <a:cubicBezTo>
                  <a:pt x="574" y="35"/>
                  <a:pt x="574" y="35"/>
                  <a:pt x="574" y="35"/>
                </a:cubicBezTo>
                <a:cubicBezTo>
                  <a:pt x="569" y="37"/>
                  <a:pt x="569" y="37"/>
                  <a:pt x="569" y="37"/>
                </a:cubicBezTo>
                <a:cubicBezTo>
                  <a:pt x="575" y="26"/>
                  <a:pt x="575" y="26"/>
                  <a:pt x="575" y="26"/>
                </a:cubicBezTo>
                <a:cubicBezTo>
                  <a:pt x="573" y="24"/>
                  <a:pt x="573" y="24"/>
                  <a:pt x="573" y="24"/>
                </a:cubicBezTo>
                <a:cubicBezTo>
                  <a:pt x="573" y="24"/>
                  <a:pt x="574" y="17"/>
                  <a:pt x="569" y="17"/>
                </a:cubicBezTo>
                <a:cubicBezTo>
                  <a:pt x="564" y="18"/>
                  <a:pt x="564" y="32"/>
                  <a:pt x="564" y="32"/>
                </a:cubicBezTo>
                <a:cubicBezTo>
                  <a:pt x="560" y="33"/>
                  <a:pt x="560" y="33"/>
                  <a:pt x="560" y="33"/>
                </a:cubicBezTo>
                <a:cubicBezTo>
                  <a:pt x="560" y="33"/>
                  <a:pt x="561" y="41"/>
                  <a:pt x="558" y="45"/>
                </a:cubicBezTo>
                <a:cubicBezTo>
                  <a:pt x="556" y="50"/>
                  <a:pt x="550" y="60"/>
                  <a:pt x="550" y="60"/>
                </a:cubicBezTo>
                <a:cubicBezTo>
                  <a:pt x="550" y="60"/>
                  <a:pt x="555" y="62"/>
                  <a:pt x="554" y="65"/>
                </a:cubicBezTo>
                <a:cubicBezTo>
                  <a:pt x="553" y="68"/>
                  <a:pt x="551" y="73"/>
                  <a:pt x="551" y="73"/>
                </a:cubicBezTo>
                <a:cubicBezTo>
                  <a:pt x="549" y="78"/>
                  <a:pt x="549" y="78"/>
                  <a:pt x="549" y="78"/>
                </a:cubicBezTo>
                <a:cubicBezTo>
                  <a:pt x="546" y="74"/>
                  <a:pt x="546" y="74"/>
                  <a:pt x="546" y="74"/>
                </a:cubicBezTo>
                <a:cubicBezTo>
                  <a:pt x="544" y="77"/>
                  <a:pt x="544" y="77"/>
                  <a:pt x="544" y="77"/>
                </a:cubicBezTo>
                <a:cubicBezTo>
                  <a:pt x="541" y="71"/>
                  <a:pt x="541" y="71"/>
                  <a:pt x="541" y="71"/>
                </a:cubicBezTo>
                <a:cubicBezTo>
                  <a:pt x="547" y="55"/>
                  <a:pt x="547" y="55"/>
                  <a:pt x="547" y="55"/>
                </a:cubicBezTo>
                <a:cubicBezTo>
                  <a:pt x="542" y="55"/>
                  <a:pt x="542" y="55"/>
                  <a:pt x="542" y="55"/>
                </a:cubicBezTo>
                <a:cubicBezTo>
                  <a:pt x="541" y="52"/>
                  <a:pt x="541" y="52"/>
                  <a:pt x="541" y="52"/>
                </a:cubicBezTo>
                <a:cubicBezTo>
                  <a:pt x="553" y="34"/>
                  <a:pt x="553" y="34"/>
                  <a:pt x="553" y="34"/>
                </a:cubicBezTo>
                <a:cubicBezTo>
                  <a:pt x="551" y="32"/>
                  <a:pt x="551" y="32"/>
                  <a:pt x="551" y="32"/>
                </a:cubicBezTo>
                <a:cubicBezTo>
                  <a:pt x="551" y="32"/>
                  <a:pt x="556" y="25"/>
                  <a:pt x="554" y="24"/>
                </a:cubicBezTo>
                <a:cubicBezTo>
                  <a:pt x="552" y="22"/>
                  <a:pt x="546" y="29"/>
                  <a:pt x="546" y="29"/>
                </a:cubicBezTo>
                <a:cubicBezTo>
                  <a:pt x="546" y="22"/>
                  <a:pt x="546" y="22"/>
                  <a:pt x="546" y="22"/>
                </a:cubicBezTo>
                <a:cubicBezTo>
                  <a:pt x="540" y="22"/>
                  <a:pt x="540" y="22"/>
                  <a:pt x="540" y="22"/>
                </a:cubicBezTo>
                <a:cubicBezTo>
                  <a:pt x="542" y="26"/>
                  <a:pt x="542" y="26"/>
                  <a:pt x="542" y="26"/>
                </a:cubicBezTo>
                <a:cubicBezTo>
                  <a:pt x="541" y="31"/>
                  <a:pt x="541" y="31"/>
                  <a:pt x="541" y="31"/>
                </a:cubicBezTo>
                <a:cubicBezTo>
                  <a:pt x="537" y="26"/>
                  <a:pt x="537" y="26"/>
                  <a:pt x="537" y="26"/>
                </a:cubicBezTo>
                <a:cubicBezTo>
                  <a:pt x="534" y="29"/>
                  <a:pt x="534" y="29"/>
                  <a:pt x="534" y="29"/>
                </a:cubicBezTo>
                <a:cubicBezTo>
                  <a:pt x="535" y="24"/>
                  <a:pt x="535" y="24"/>
                  <a:pt x="535" y="24"/>
                </a:cubicBezTo>
                <a:cubicBezTo>
                  <a:pt x="534" y="22"/>
                  <a:pt x="534" y="22"/>
                  <a:pt x="534" y="22"/>
                </a:cubicBezTo>
                <a:cubicBezTo>
                  <a:pt x="532" y="26"/>
                  <a:pt x="532" y="26"/>
                  <a:pt x="532" y="26"/>
                </a:cubicBezTo>
                <a:cubicBezTo>
                  <a:pt x="525" y="21"/>
                  <a:pt x="525" y="21"/>
                  <a:pt x="525" y="21"/>
                </a:cubicBezTo>
                <a:cubicBezTo>
                  <a:pt x="523" y="27"/>
                  <a:pt x="523" y="27"/>
                  <a:pt x="523" y="27"/>
                </a:cubicBezTo>
                <a:cubicBezTo>
                  <a:pt x="530" y="30"/>
                  <a:pt x="530" y="30"/>
                  <a:pt x="530" y="30"/>
                </a:cubicBezTo>
                <a:cubicBezTo>
                  <a:pt x="526" y="31"/>
                  <a:pt x="526" y="31"/>
                  <a:pt x="526" y="31"/>
                </a:cubicBezTo>
                <a:cubicBezTo>
                  <a:pt x="526" y="35"/>
                  <a:pt x="526" y="35"/>
                  <a:pt x="526" y="35"/>
                </a:cubicBezTo>
                <a:cubicBezTo>
                  <a:pt x="523" y="34"/>
                  <a:pt x="523" y="34"/>
                  <a:pt x="523" y="34"/>
                </a:cubicBezTo>
                <a:cubicBezTo>
                  <a:pt x="522" y="32"/>
                  <a:pt x="522" y="32"/>
                  <a:pt x="522" y="32"/>
                </a:cubicBezTo>
                <a:cubicBezTo>
                  <a:pt x="519" y="32"/>
                  <a:pt x="519" y="32"/>
                  <a:pt x="519" y="32"/>
                </a:cubicBezTo>
                <a:cubicBezTo>
                  <a:pt x="519" y="39"/>
                  <a:pt x="519" y="39"/>
                  <a:pt x="519" y="39"/>
                </a:cubicBezTo>
                <a:cubicBezTo>
                  <a:pt x="526" y="40"/>
                  <a:pt x="526" y="40"/>
                  <a:pt x="526" y="40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2" y="48"/>
                  <a:pt x="532" y="48"/>
                  <a:pt x="532" y="48"/>
                </a:cubicBezTo>
                <a:cubicBezTo>
                  <a:pt x="532" y="48"/>
                  <a:pt x="530" y="46"/>
                  <a:pt x="527" y="45"/>
                </a:cubicBezTo>
                <a:cubicBezTo>
                  <a:pt x="525" y="43"/>
                  <a:pt x="521" y="43"/>
                  <a:pt x="521" y="43"/>
                </a:cubicBezTo>
                <a:cubicBezTo>
                  <a:pt x="520" y="53"/>
                  <a:pt x="520" y="53"/>
                  <a:pt x="520" y="53"/>
                </a:cubicBezTo>
                <a:cubicBezTo>
                  <a:pt x="522" y="52"/>
                  <a:pt x="522" y="52"/>
                  <a:pt x="522" y="52"/>
                </a:cubicBezTo>
                <a:cubicBezTo>
                  <a:pt x="525" y="58"/>
                  <a:pt x="525" y="58"/>
                  <a:pt x="525" y="58"/>
                </a:cubicBezTo>
                <a:cubicBezTo>
                  <a:pt x="525" y="58"/>
                  <a:pt x="522" y="57"/>
                  <a:pt x="519" y="56"/>
                </a:cubicBezTo>
                <a:cubicBezTo>
                  <a:pt x="515" y="56"/>
                  <a:pt x="514" y="59"/>
                  <a:pt x="514" y="59"/>
                </a:cubicBezTo>
                <a:cubicBezTo>
                  <a:pt x="505" y="75"/>
                  <a:pt x="505" y="75"/>
                  <a:pt x="505" y="75"/>
                </a:cubicBezTo>
                <a:cubicBezTo>
                  <a:pt x="507" y="75"/>
                  <a:pt x="507" y="75"/>
                  <a:pt x="507" y="75"/>
                </a:cubicBezTo>
                <a:cubicBezTo>
                  <a:pt x="504" y="78"/>
                  <a:pt x="504" y="78"/>
                  <a:pt x="504" y="78"/>
                </a:cubicBezTo>
                <a:cubicBezTo>
                  <a:pt x="508" y="83"/>
                  <a:pt x="508" y="83"/>
                  <a:pt x="508" y="83"/>
                </a:cubicBezTo>
                <a:cubicBezTo>
                  <a:pt x="505" y="85"/>
                  <a:pt x="505" y="85"/>
                  <a:pt x="505" y="85"/>
                </a:cubicBezTo>
                <a:cubicBezTo>
                  <a:pt x="513" y="90"/>
                  <a:pt x="513" y="90"/>
                  <a:pt x="513" y="90"/>
                </a:cubicBezTo>
                <a:cubicBezTo>
                  <a:pt x="504" y="92"/>
                  <a:pt x="504" y="92"/>
                  <a:pt x="504" y="92"/>
                </a:cubicBezTo>
                <a:cubicBezTo>
                  <a:pt x="499" y="83"/>
                  <a:pt x="499" y="83"/>
                  <a:pt x="499" y="83"/>
                </a:cubicBezTo>
                <a:cubicBezTo>
                  <a:pt x="486" y="91"/>
                  <a:pt x="486" y="91"/>
                  <a:pt x="486" y="91"/>
                </a:cubicBezTo>
                <a:cubicBezTo>
                  <a:pt x="486" y="89"/>
                  <a:pt x="486" y="89"/>
                  <a:pt x="486" y="89"/>
                </a:cubicBezTo>
                <a:cubicBezTo>
                  <a:pt x="486" y="89"/>
                  <a:pt x="497" y="83"/>
                  <a:pt x="498" y="79"/>
                </a:cubicBezTo>
                <a:cubicBezTo>
                  <a:pt x="499" y="76"/>
                  <a:pt x="489" y="78"/>
                  <a:pt x="489" y="78"/>
                </a:cubicBezTo>
                <a:cubicBezTo>
                  <a:pt x="489" y="78"/>
                  <a:pt x="486" y="75"/>
                  <a:pt x="484" y="78"/>
                </a:cubicBezTo>
                <a:cubicBezTo>
                  <a:pt x="481" y="81"/>
                  <a:pt x="487" y="84"/>
                  <a:pt x="487" y="84"/>
                </a:cubicBezTo>
                <a:cubicBezTo>
                  <a:pt x="483" y="84"/>
                  <a:pt x="483" y="84"/>
                  <a:pt x="483" y="84"/>
                </a:cubicBezTo>
                <a:cubicBezTo>
                  <a:pt x="483" y="84"/>
                  <a:pt x="481" y="76"/>
                  <a:pt x="476" y="76"/>
                </a:cubicBezTo>
                <a:cubicBezTo>
                  <a:pt x="472" y="76"/>
                  <a:pt x="472" y="82"/>
                  <a:pt x="472" y="82"/>
                </a:cubicBezTo>
                <a:cubicBezTo>
                  <a:pt x="465" y="77"/>
                  <a:pt x="465" y="77"/>
                  <a:pt x="465" y="77"/>
                </a:cubicBezTo>
                <a:cubicBezTo>
                  <a:pt x="464" y="80"/>
                  <a:pt x="464" y="80"/>
                  <a:pt x="464" y="80"/>
                </a:cubicBezTo>
                <a:cubicBezTo>
                  <a:pt x="464" y="80"/>
                  <a:pt x="460" y="79"/>
                  <a:pt x="458" y="82"/>
                </a:cubicBezTo>
                <a:cubicBezTo>
                  <a:pt x="456" y="87"/>
                  <a:pt x="465" y="87"/>
                  <a:pt x="465" y="87"/>
                </a:cubicBezTo>
                <a:cubicBezTo>
                  <a:pt x="462" y="90"/>
                  <a:pt x="462" y="90"/>
                  <a:pt x="462" y="90"/>
                </a:cubicBezTo>
                <a:cubicBezTo>
                  <a:pt x="472" y="92"/>
                  <a:pt x="472" y="92"/>
                  <a:pt x="472" y="92"/>
                </a:cubicBezTo>
                <a:cubicBezTo>
                  <a:pt x="477" y="91"/>
                  <a:pt x="477" y="91"/>
                  <a:pt x="477" y="91"/>
                </a:cubicBezTo>
                <a:cubicBezTo>
                  <a:pt x="473" y="94"/>
                  <a:pt x="473" y="94"/>
                  <a:pt x="473" y="94"/>
                </a:cubicBezTo>
                <a:cubicBezTo>
                  <a:pt x="474" y="95"/>
                  <a:pt x="474" y="95"/>
                  <a:pt x="474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75" y="97"/>
                  <a:pt x="475" y="97"/>
                  <a:pt x="475" y="97"/>
                </a:cubicBezTo>
                <a:cubicBezTo>
                  <a:pt x="478" y="103"/>
                  <a:pt x="478" y="103"/>
                  <a:pt x="478" y="103"/>
                </a:cubicBezTo>
                <a:cubicBezTo>
                  <a:pt x="478" y="106"/>
                  <a:pt x="478" y="106"/>
                  <a:pt x="478" y="106"/>
                </a:cubicBezTo>
                <a:cubicBezTo>
                  <a:pt x="478" y="106"/>
                  <a:pt x="484" y="110"/>
                  <a:pt x="482" y="111"/>
                </a:cubicBezTo>
                <a:cubicBezTo>
                  <a:pt x="479" y="112"/>
                  <a:pt x="474" y="103"/>
                  <a:pt x="474" y="103"/>
                </a:cubicBezTo>
                <a:cubicBezTo>
                  <a:pt x="469" y="100"/>
                  <a:pt x="469" y="100"/>
                  <a:pt x="469" y="100"/>
                </a:cubicBezTo>
                <a:cubicBezTo>
                  <a:pt x="469" y="100"/>
                  <a:pt x="465" y="94"/>
                  <a:pt x="460" y="94"/>
                </a:cubicBezTo>
                <a:cubicBezTo>
                  <a:pt x="457" y="94"/>
                  <a:pt x="459" y="100"/>
                  <a:pt x="459" y="100"/>
                </a:cubicBezTo>
                <a:cubicBezTo>
                  <a:pt x="461" y="104"/>
                  <a:pt x="461" y="104"/>
                  <a:pt x="461" y="104"/>
                </a:cubicBezTo>
                <a:cubicBezTo>
                  <a:pt x="458" y="106"/>
                  <a:pt x="458" y="106"/>
                  <a:pt x="458" y="106"/>
                </a:cubicBezTo>
                <a:cubicBezTo>
                  <a:pt x="456" y="111"/>
                  <a:pt x="456" y="111"/>
                  <a:pt x="456" y="111"/>
                </a:cubicBezTo>
                <a:cubicBezTo>
                  <a:pt x="454" y="106"/>
                  <a:pt x="454" y="106"/>
                  <a:pt x="454" y="106"/>
                </a:cubicBezTo>
                <a:cubicBezTo>
                  <a:pt x="457" y="102"/>
                  <a:pt x="457" y="102"/>
                  <a:pt x="457" y="102"/>
                </a:cubicBezTo>
                <a:cubicBezTo>
                  <a:pt x="457" y="100"/>
                  <a:pt x="457" y="100"/>
                  <a:pt x="457" y="100"/>
                </a:cubicBezTo>
                <a:cubicBezTo>
                  <a:pt x="451" y="106"/>
                  <a:pt x="451" y="106"/>
                  <a:pt x="451" y="106"/>
                </a:cubicBezTo>
                <a:cubicBezTo>
                  <a:pt x="445" y="116"/>
                  <a:pt x="445" y="116"/>
                  <a:pt x="445" y="116"/>
                </a:cubicBezTo>
                <a:cubicBezTo>
                  <a:pt x="448" y="124"/>
                  <a:pt x="448" y="124"/>
                  <a:pt x="448" y="124"/>
                </a:cubicBezTo>
                <a:cubicBezTo>
                  <a:pt x="452" y="129"/>
                  <a:pt x="452" y="129"/>
                  <a:pt x="452" y="129"/>
                </a:cubicBezTo>
                <a:cubicBezTo>
                  <a:pt x="444" y="126"/>
                  <a:pt x="444" y="126"/>
                  <a:pt x="444" y="126"/>
                </a:cubicBezTo>
                <a:cubicBezTo>
                  <a:pt x="442" y="140"/>
                  <a:pt x="442" y="140"/>
                  <a:pt x="442" y="140"/>
                </a:cubicBezTo>
                <a:cubicBezTo>
                  <a:pt x="440" y="140"/>
                  <a:pt x="440" y="140"/>
                  <a:pt x="440" y="140"/>
                </a:cubicBezTo>
                <a:cubicBezTo>
                  <a:pt x="436" y="147"/>
                  <a:pt x="436" y="147"/>
                  <a:pt x="436" y="147"/>
                </a:cubicBezTo>
                <a:cubicBezTo>
                  <a:pt x="434" y="144"/>
                  <a:pt x="434" y="144"/>
                  <a:pt x="434" y="144"/>
                </a:cubicBezTo>
                <a:cubicBezTo>
                  <a:pt x="439" y="138"/>
                  <a:pt x="439" y="138"/>
                  <a:pt x="439" y="138"/>
                </a:cubicBezTo>
                <a:cubicBezTo>
                  <a:pt x="441" y="129"/>
                  <a:pt x="441" y="129"/>
                  <a:pt x="441" y="129"/>
                </a:cubicBezTo>
                <a:cubicBezTo>
                  <a:pt x="440" y="128"/>
                  <a:pt x="440" y="128"/>
                  <a:pt x="440" y="128"/>
                </a:cubicBezTo>
                <a:cubicBezTo>
                  <a:pt x="443" y="125"/>
                  <a:pt x="443" y="125"/>
                  <a:pt x="443" y="125"/>
                </a:cubicBezTo>
                <a:cubicBezTo>
                  <a:pt x="441" y="120"/>
                  <a:pt x="441" y="120"/>
                  <a:pt x="441" y="120"/>
                </a:cubicBezTo>
                <a:cubicBezTo>
                  <a:pt x="441" y="112"/>
                  <a:pt x="441" y="112"/>
                  <a:pt x="441" y="112"/>
                </a:cubicBezTo>
                <a:cubicBezTo>
                  <a:pt x="441" y="109"/>
                  <a:pt x="439" y="102"/>
                  <a:pt x="439" y="102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106"/>
                  <a:pt x="435" y="112"/>
                  <a:pt x="432" y="115"/>
                </a:cubicBezTo>
                <a:cubicBezTo>
                  <a:pt x="428" y="118"/>
                  <a:pt x="431" y="124"/>
                  <a:pt x="431" y="124"/>
                </a:cubicBezTo>
                <a:cubicBezTo>
                  <a:pt x="434" y="126"/>
                  <a:pt x="434" y="126"/>
                  <a:pt x="434" y="126"/>
                </a:cubicBezTo>
                <a:cubicBezTo>
                  <a:pt x="429" y="128"/>
                  <a:pt x="429" y="128"/>
                  <a:pt x="429" y="128"/>
                </a:cubicBezTo>
                <a:cubicBezTo>
                  <a:pt x="429" y="137"/>
                  <a:pt x="429" y="137"/>
                  <a:pt x="429" y="137"/>
                </a:cubicBezTo>
                <a:cubicBezTo>
                  <a:pt x="424" y="138"/>
                  <a:pt x="424" y="138"/>
                  <a:pt x="424" y="138"/>
                </a:cubicBezTo>
                <a:cubicBezTo>
                  <a:pt x="427" y="124"/>
                  <a:pt x="427" y="124"/>
                  <a:pt x="427" y="124"/>
                </a:cubicBezTo>
                <a:cubicBezTo>
                  <a:pt x="426" y="124"/>
                  <a:pt x="426" y="124"/>
                  <a:pt x="426" y="124"/>
                </a:cubicBezTo>
                <a:cubicBezTo>
                  <a:pt x="426" y="113"/>
                  <a:pt x="426" y="113"/>
                  <a:pt x="426" y="113"/>
                </a:cubicBezTo>
                <a:cubicBezTo>
                  <a:pt x="426" y="113"/>
                  <a:pt x="421" y="115"/>
                  <a:pt x="413" y="119"/>
                </a:cubicBezTo>
                <a:cubicBezTo>
                  <a:pt x="405" y="121"/>
                  <a:pt x="410" y="132"/>
                  <a:pt x="410" y="132"/>
                </a:cubicBezTo>
                <a:cubicBezTo>
                  <a:pt x="413" y="132"/>
                  <a:pt x="413" y="132"/>
                  <a:pt x="413" y="132"/>
                </a:cubicBezTo>
                <a:cubicBezTo>
                  <a:pt x="413" y="132"/>
                  <a:pt x="413" y="134"/>
                  <a:pt x="412" y="137"/>
                </a:cubicBezTo>
                <a:cubicBezTo>
                  <a:pt x="411" y="139"/>
                  <a:pt x="416" y="142"/>
                  <a:pt x="420" y="142"/>
                </a:cubicBezTo>
                <a:cubicBezTo>
                  <a:pt x="424" y="143"/>
                  <a:pt x="424" y="150"/>
                  <a:pt x="424" y="150"/>
                </a:cubicBezTo>
                <a:cubicBezTo>
                  <a:pt x="427" y="151"/>
                  <a:pt x="427" y="151"/>
                  <a:pt x="427" y="151"/>
                </a:cubicBezTo>
                <a:cubicBezTo>
                  <a:pt x="425" y="152"/>
                  <a:pt x="425" y="152"/>
                  <a:pt x="425" y="152"/>
                </a:cubicBezTo>
                <a:cubicBezTo>
                  <a:pt x="425" y="152"/>
                  <a:pt x="421" y="150"/>
                  <a:pt x="421" y="147"/>
                </a:cubicBezTo>
                <a:cubicBezTo>
                  <a:pt x="421" y="144"/>
                  <a:pt x="416" y="144"/>
                  <a:pt x="412" y="143"/>
                </a:cubicBezTo>
                <a:cubicBezTo>
                  <a:pt x="410" y="143"/>
                  <a:pt x="407" y="134"/>
                  <a:pt x="407" y="134"/>
                </a:cubicBezTo>
                <a:cubicBezTo>
                  <a:pt x="399" y="136"/>
                  <a:pt x="399" y="136"/>
                  <a:pt x="399" y="136"/>
                </a:cubicBezTo>
                <a:cubicBezTo>
                  <a:pt x="399" y="136"/>
                  <a:pt x="400" y="140"/>
                  <a:pt x="402" y="143"/>
                </a:cubicBezTo>
                <a:cubicBezTo>
                  <a:pt x="405" y="146"/>
                  <a:pt x="409" y="147"/>
                  <a:pt x="409" y="147"/>
                </a:cubicBezTo>
                <a:cubicBezTo>
                  <a:pt x="409" y="147"/>
                  <a:pt x="405" y="148"/>
                  <a:pt x="402" y="146"/>
                </a:cubicBezTo>
                <a:cubicBezTo>
                  <a:pt x="399" y="145"/>
                  <a:pt x="394" y="138"/>
                  <a:pt x="394" y="138"/>
                </a:cubicBezTo>
                <a:cubicBezTo>
                  <a:pt x="390" y="139"/>
                  <a:pt x="390" y="139"/>
                  <a:pt x="390" y="139"/>
                </a:cubicBezTo>
                <a:cubicBezTo>
                  <a:pt x="392" y="145"/>
                  <a:pt x="392" y="145"/>
                  <a:pt x="392" y="145"/>
                </a:cubicBezTo>
                <a:cubicBezTo>
                  <a:pt x="388" y="151"/>
                  <a:pt x="388" y="151"/>
                  <a:pt x="388" y="151"/>
                </a:cubicBezTo>
                <a:cubicBezTo>
                  <a:pt x="392" y="159"/>
                  <a:pt x="392" y="159"/>
                  <a:pt x="392" y="159"/>
                </a:cubicBezTo>
                <a:cubicBezTo>
                  <a:pt x="380" y="160"/>
                  <a:pt x="380" y="160"/>
                  <a:pt x="380" y="160"/>
                </a:cubicBezTo>
                <a:cubicBezTo>
                  <a:pt x="384" y="165"/>
                  <a:pt x="384" y="165"/>
                  <a:pt x="384" y="165"/>
                </a:cubicBezTo>
                <a:cubicBezTo>
                  <a:pt x="379" y="169"/>
                  <a:pt x="379" y="169"/>
                  <a:pt x="379" y="169"/>
                </a:cubicBezTo>
                <a:cubicBezTo>
                  <a:pt x="379" y="175"/>
                  <a:pt x="379" y="175"/>
                  <a:pt x="379" y="175"/>
                </a:cubicBezTo>
                <a:cubicBezTo>
                  <a:pt x="384" y="174"/>
                  <a:pt x="384" y="174"/>
                  <a:pt x="384" y="174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3" y="176"/>
                  <a:pt x="383" y="176"/>
                  <a:pt x="383" y="176"/>
                </a:cubicBezTo>
                <a:cubicBezTo>
                  <a:pt x="380" y="181"/>
                  <a:pt x="380" y="181"/>
                  <a:pt x="380" y="181"/>
                </a:cubicBezTo>
                <a:cubicBezTo>
                  <a:pt x="385" y="183"/>
                  <a:pt x="385" y="183"/>
                  <a:pt x="385" y="183"/>
                </a:cubicBezTo>
                <a:cubicBezTo>
                  <a:pt x="377" y="183"/>
                  <a:pt x="377" y="183"/>
                  <a:pt x="377" y="183"/>
                </a:cubicBezTo>
                <a:cubicBezTo>
                  <a:pt x="371" y="184"/>
                  <a:pt x="377" y="187"/>
                  <a:pt x="377" y="187"/>
                </a:cubicBezTo>
                <a:cubicBezTo>
                  <a:pt x="382" y="189"/>
                  <a:pt x="382" y="189"/>
                  <a:pt x="382" y="189"/>
                </a:cubicBezTo>
                <a:cubicBezTo>
                  <a:pt x="382" y="189"/>
                  <a:pt x="375" y="187"/>
                  <a:pt x="372" y="188"/>
                </a:cubicBezTo>
                <a:cubicBezTo>
                  <a:pt x="370" y="188"/>
                  <a:pt x="371" y="190"/>
                  <a:pt x="371" y="190"/>
                </a:cubicBezTo>
                <a:cubicBezTo>
                  <a:pt x="375" y="191"/>
                  <a:pt x="375" y="191"/>
                  <a:pt x="375" y="191"/>
                </a:cubicBezTo>
                <a:cubicBezTo>
                  <a:pt x="374" y="195"/>
                  <a:pt x="374" y="195"/>
                  <a:pt x="374" y="195"/>
                </a:cubicBezTo>
                <a:cubicBezTo>
                  <a:pt x="374" y="192"/>
                  <a:pt x="374" y="192"/>
                  <a:pt x="374" y="192"/>
                </a:cubicBezTo>
                <a:cubicBezTo>
                  <a:pt x="370" y="191"/>
                  <a:pt x="370" y="191"/>
                  <a:pt x="370" y="191"/>
                </a:cubicBezTo>
                <a:cubicBezTo>
                  <a:pt x="368" y="188"/>
                  <a:pt x="368" y="188"/>
                  <a:pt x="368" y="188"/>
                </a:cubicBezTo>
                <a:cubicBezTo>
                  <a:pt x="367" y="191"/>
                  <a:pt x="367" y="191"/>
                  <a:pt x="367" y="191"/>
                </a:cubicBezTo>
                <a:cubicBezTo>
                  <a:pt x="367" y="191"/>
                  <a:pt x="366" y="192"/>
                  <a:pt x="361" y="192"/>
                </a:cubicBezTo>
                <a:cubicBezTo>
                  <a:pt x="357" y="192"/>
                  <a:pt x="357" y="200"/>
                  <a:pt x="357" y="200"/>
                </a:cubicBezTo>
                <a:cubicBezTo>
                  <a:pt x="355" y="202"/>
                  <a:pt x="355" y="202"/>
                  <a:pt x="355" y="202"/>
                </a:cubicBezTo>
                <a:cubicBezTo>
                  <a:pt x="357" y="206"/>
                  <a:pt x="357" y="206"/>
                  <a:pt x="357" y="206"/>
                </a:cubicBezTo>
                <a:cubicBezTo>
                  <a:pt x="368" y="203"/>
                  <a:pt x="368" y="203"/>
                  <a:pt x="368" y="203"/>
                </a:cubicBezTo>
                <a:cubicBezTo>
                  <a:pt x="368" y="203"/>
                  <a:pt x="369" y="205"/>
                  <a:pt x="372" y="205"/>
                </a:cubicBezTo>
                <a:cubicBezTo>
                  <a:pt x="375" y="205"/>
                  <a:pt x="382" y="199"/>
                  <a:pt x="382" y="199"/>
                </a:cubicBezTo>
                <a:cubicBezTo>
                  <a:pt x="380" y="203"/>
                  <a:pt x="380" y="203"/>
                  <a:pt x="380" y="203"/>
                </a:cubicBezTo>
                <a:cubicBezTo>
                  <a:pt x="385" y="204"/>
                  <a:pt x="385" y="204"/>
                  <a:pt x="385" y="204"/>
                </a:cubicBezTo>
                <a:cubicBezTo>
                  <a:pt x="376" y="207"/>
                  <a:pt x="376" y="207"/>
                  <a:pt x="376" y="207"/>
                </a:cubicBezTo>
                <a:cubicBezTo>
                  <a:pt x="376" y="213"/>
                  <a:pt x="376" y="213"/>
                  <a:pt x="376" y="213"/>
                </a:cubicBezTo>
                <a:cubicBezTo>
                  <a:pt x="379" y="217"/>
                  <a:pt x="379" y="217"/>
                  <a:pt x="379" y="217"/>
                </a:cubicBezTo>
                <a:cubicBezTo>
                  <a:pt x="378" y="218"/>
                  <a:pt x="378" y="218"/>
                  <a:pt x="378" y="218"/>
                </a:cubicBezTo>
                <a:cubicBezTo>
                  <a:pt x="374" y="209"/>
                  <a:pt x="374" y="209"/>
                  <a:pt x="374" y="209"/>
                </a:cubicBezTo>
                <a:cubicBezTo>
                  <a:pt x="367" y="211"/>
                  <a:pt x="367" y="211"/>
                  <a:pt x="367" y="211"/>
                </a:cubicBezTo>
                <a:cubicBezTo>
                  <a:pt x="367" y="211"/>
                  <a:pt x="364" y="208"/>
                  <a:pt x="361" y="208"/>
                </a:cubicBezTo>
                <a:cubicBezTo>
                  <a:pt x="358" y="207"/>
                  <a:pt x="353" y="209"/>
                  <a:pt x="351" y="213"/>
                </a:cubicBezTo>
                <a:cubicBezTo>
                  <a:pt x="348" y="215"/>
                  <a:pt x="355" y="215"/>
                  <a:pt x="358" y="216"/>
                </a:cubicBezTo>
                <a:cubicBezTo>
                  <a:pt x="362" y="217"/>
                  <a:pt x="361" y="221"/>
                  <a:pt x="361" y="221"/>
                </a:cubicBezTo>
                <a:cubicBezTo>
                  <a:pt x="364" y="223"/>
                  <a:pt x="364" y="223"/>
                  <a:pt x="364" y="223"/>
                </a:cubicBezTo>
                <a:cubicBezTo>
                  <a:pt x="363" y="224"/>
                  <a:pt x="363" y="224"/>
                  <a:pt x="363" y="224"/>
                </a:cubicBezTo>
                <a:cubicBezTo>
                  <a:pt x="363" y="224"/>
                  <a:pt x="359" y="221"/>
                  <a:pt x="357" y="219"/>
                </a:cubicBezTo>
                <a:cubicBezTo>
                  <a:pt x="355" y="217"/>
                  <a:pt x="348" y="216"/>
                  <a:pt x="348" y="216"/>
                </a:cubicBezTo>
                <a:cubicBezTo>
                  <a:pt x="347" y="218"/>
                  <a:pt x="347" y="218"/>
                  <a:pt x="347" y="218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0" y="221"/>
                  <a:pt x="350" y="221"/>
                  <a:pt x="350" y="221"/>
                </a:cubicBezTo>
                <a:cubicBezTo>
                  <a:pt x="352" y="223"/>
                  <a:pt x="352" y="223"/>
                  <a:pt x="352" y="223"/>
                </a:cubicBezTo>
                <a:cubicBezTo>
                  <a:pt x="355" y="222"/>
                  <a:pt x="355" y="222"/>
                  <a:pt x="355" y="222"/>
                </a:cubicBezTo>
                <a:cubicBezTo>
                  <a:pt x="358" y="223"/>
                  <a:pt x="358" y="223"/>
                  <a:pt x="358" y="223"/>
                </a:cubicBezTo>
                <a:cubicBezTo>
                  <a:pt x="351" y="226"/>
                  <a:pt x="351" y="226"/>
                  <a:pt x="351" y="226"/>
                </a:cubicBezTo>
                <a:cubicBezTo>
                  <a:pt x="352" y="230"/>
                  <a:pt x="352" y="230"/>
                  <a:pt x="352" y="230"/>
                </a:cubicBezTo>
                <a:cubicBezTo>
                  <a:pt x="352" y="230"/>
                  <a:pt x="354" y="229"/>
                  <a:pt x="356" y="231"/>
                </a:cubicBezTo>
                <a:cubicBezTo>
                  <a:pt x="357" y="233"/>
                  <a:pt x="352" y="236"/>
                  <a:pt x="348" y="235"/>
                </a:cubicBezTo>
                <a:cubicBezTo>
                  <a:pt x="345" y="233"/>
                  <a:pt x="346" y="221"/>
                  <a:pt x="346" y="221"/>
                </a:cubicBezTo>
                <a:cubicBezTo>
                  <a:pt x="343" y="221"/>
                  <a:pt x="343" y="221"/>
                  <a:pt x="343" y="221"/>
                </a:cubicBezTo>
                <a:cubicBezTo>
                  <a:pt x="338" y="230"/>
                  <a:pt x="338" y="230"/>
                  <a:pt x="338" y="230"/>
                </a:cubicBezTo>
                <a:cubicBezTo>
                  <a:pt x="337" y="224"/>
                  <a:pt x="337" y="224"/>
                  <a:pt x="337" y="224"/>
                </a:cubicBezTo>
                <a:cubicBezTo>
                  <a:pt x="335" y="224"/>
                  <a:pt x="335" y="224"/>
                  <a:pt x="335" y="224"/>
                </a:cubicBezTo>
                <a:cubicBezTo>
                  <a:pt x="334" y="229"/>
                  <a:pt x="334" y="229"/>
                  <a:pt x="334" y="229"/>
                </a:cubicBezTo>
                <a:cubicBezTo>
                  <a:pt x="330" y="227"/>
                  <a:pt x="330" y="227"/>
                  <a:pt x="330" y="227"/>
                </a:cubicBezTo>
                <a:cubicBezTo>
                  <a:pt x="327" y="235"/>
                  <a:pt x="327" y="235"/>
                  <a:pt x="327" y="235"/>
                </a:cubicBezTo>
                <a:cubicBezTo>
                  <a:pt x="329" y="238"/>
                  <a:pt x="329" y="238"/>
                  <a:pt x="329" y="238"/>
                </a:cubicBezTo>
                <a:cubicBezTo>
                  <a:pt x="331" y="237"/>
                  <a:pt x="331" y="237"/>
                  <a:pt x="331" y="237"/>
                </a:cubicBezTo>
                <a:cubicBezTo>
                  <a:pt x="331" y="234"/>
                  <a:pt x="331" y="234"/>
                  <a:pt x="331" y="234"/>
                </a:cubicBezTo>
                <a:cubicBezTo>
                  <a:pt x="335" y="232"/>
                  <a:pt x="335" y="232"/>
                  <a:pt x="335" y="232"/>
                </a:cubicBezTo>
                <a:cubicBezTo>
                  <a:pt x="337" y="234"/>
                  <a:pt x="337" y="234"/>
                  <a:pt x="337" y="234"/>
                </a:cubicBezTo>
                <a:cubicBezTo>
                  <a:pt x="333" y="237"/>
                  <a:pt x="333" y="237"/>
                  <a:pt x="333" y="237"/>
                </a:cubicBezTo>
                <a:cubicBezTo>
                  <a:pt x="335" y="238"/>
                  <a:pt x="335" y="238"/>
                  <a:pt x="335" y="238"/>
                </a:cubicBezTo>
                <a:cubicBezTo>
                  <a:pt x="335" y="238"/>
                  <a:pt x="339" y="238"/>
                  <a:pt x="341" y="239"/>
                </a:cubicBezTo>
                <a:cubicBezTo>
                  <a:pt x="343" y="239"/>
                  <a:pt x="340" y="236"/>
                  <a:pt x="340" y="234"/>
                </a:cubicBezTo>
                <a:cubicBezTo>
                  <a:pt x="340" y="233"/>
                  <a:pt x="344" y="234"/>
                  <a:pt x="345" y="236"/>
                </a:cubicBezTo>
                <a:cubicBezTo>
                  <a:pt x="346" y="238"/>
                  <a:pt x="344" y="242"/>
                  <a:pt x="343" y="242"/>
                </a:cubicBezTo>
                <a:cubicBezTo>
                  <a:pt x="341" y="244"/>
                  <a:pt x="342" y="242"/>
                  <a:pt x="339" y="240"/>
                </a:cubicBezTo>
                <a:cubicBezTo>
                  <a:pt x="336" y="239"/>
                  <a:pt x="334" y="244"/>
                  <a:pt x="330" y="244"/>
                </a:cubicBezTo>
                <a:cubicBezTo>
                  <a:pt x="327" y="244"/>
                  <a:pt x="322" y="245"/>
                  <a:pt x="322" y="245"/>
                </a:cubicBezTo>
                <a:cubicBezTo>
                  <a:pt x="320" y="246"/>
                  <a:pt x="320" y="246"/>
                  <a:pt x="320" y="246"/>
                </a:cubicBezTo>
                <a:cubicBezTo>
                  <a:pt x="322" y="248"/>
                  <a:pt x="322" y="248"/>
                  <a:pt x="322" y="248"/>
                </a:cubicBezTo>
                <a:cubicBezTo>
                  <a:pt x="318" y="248"/>
                  <a:pt x="318" y="248"/>
                  <a:pt x="318" y="248"/>
                </a:cubicBezTo>
                <a:cubicBezTo>
                  <a:pt x="315" y="252"/>
                  <a:pt x="315" y="252"/>
                  <a:pt x="315" y="252"/>
                </a:cubicBezTo>
                <a:cubicBezTo>
                  <a:pt x="321" y="253"/>
                  <a:pt x="321" y="253"/>
                  <a:pt x="321" y="253"/>
                </a:cubicBezTo>
                <a:cubicBezTo>
                  <a:pt x="315" y="256"/>
                  <a:pt x="315" y="256"/>
                  <a:pt x="315" y="256"/>
                </a:cubicBezTo>
                <a:cubicBezTo>
                  <a:pt x="315" y="256"/>
                  <a:pt x="318" y="260"/>
                  <a:pt x="322" y="258"/>
                </a:cubicBezTo>
                <a:cubicBezTo>
                  <a:pt x="327" y="256"/>
                  <a:pt x="331" y="249"/>
                  <a:pt x="331" y="249"/>
                </a:cubicBezTo>
                <a:cubicBezTo>
                  <a:pt x="342" y="256"/>
                  <a:pt x="342" y="256"/>
                  <a:pt x="342" y="256"/>
                </a:cubicBezTo>
                <a:cubicBezTo>
                  <a:pt x="334" y="253"/>
                  <a:pt x="334" y="253"/>
                  <a:pt x="334" y="253"/>
                </a:cubicBezTo>
                <a:cubicBezTo>
                  <a:pt x="331" y="254"/>
                  <a:pt x="331" y="254"/>
                  <a:pt x="331" y="254"/>
                </a:cubicBezTo>
                <a:cubicBezTo>
                  <a:pt x="337" y="257"/>
                  <a:pt x="337" y="257"/>
                  <a:pt x="337" y="257"/>
                </a:cubicBezTo>
                <a:cubicBezTo>
                  <a:pt x="329" y="256"/>
                  <a:pt x="329" y="256"/>
                  <a:pt x="329" y="256"/>
                </a:cubicBezTo>
                <a:cubicBezTo>
                  <a:pt x="326" y="262"/>
                  <a:pt x="326" y="262"/>
                  <a:pt x="326" y="262"/>
                </a:cubicBezTo>
                <a:cubicBezTo>
                  <a:pt x="330" y="263"/>
                  <a:pt x="330" y="263"/>
                  <a:pt x="330" y="263"/>
                </a:cubicBezTo>
                <a:cubicBezTo>
                  <a:pt x="328" y="267"/>
                  <a:pt x="328" y="267"/>
                  <a:pt x="328" y="267"/>
                </a:cubicBezTo>
                <a:cubicBezTo>
                  <a:pt x="329" y="269"/>
                  <a:pt x="335" y="267"/>
                  <a:pt x="335" y="267"/>
                </a:cubicBezTo>
                <a:cubicBezTo>
                  <a:pt x="339" y="265"/>
                  <a:pt x="339" y="265"/>
                  <a:pt x="339" y="265"/>
                </a:cubicBezTo>
                <a:cubicBezTo>
                  <a:pt x="336" y="274"/>
                  <a:pt x="336" y="274"/>
                  <a:pt x="336" y="274"/>
                </a:cubicBezTo>
                <a:cubicBezTo>
                  <a:pt x="340" y="277"/>
                  <a:pt x="340" y="277"/>
                  <a:pt x="340" y="277"/>
                </a:cubicBezTo>
                <a:cubicBezTo>
                  <a:pt x="337" y="278"/>
                  <a:pt x="337" y="278"/>
                  <a:pt x="337" y="278"/>
                </a:cubicBezTo>
                <a:cubicBezTo>
                  <a:pt x="340" y="281"/>
                  <a:pt x="340" y="281"/>
                  <a:pt x="340" y="281"/>
                </a:cubicBezTo>
                <a:cubicBezTo>
                  <a:pt x="340" y="281"/>
                  <a:pt x="339" y="281"/>
                  <a:pt x="337" y="280"/>
                </a:cubicBezTo>
                <a:cubicBezTo>
                  <a:pt x="335" y="280"/>
                  <a:pt x="333" y="271"/>
                  <a:pt x="331" y="270"/>
                </a:cubicBezTo>
                <a:cubicBezTo>
                  <a:pt x="329" y="270"/>
                  <a:pt x="327" y="271"/>
                  <a:pt x="327" y="271"/>
                </a:cubicBezTo>
                <a:cubicBezTo>
                  <a:pt x="327" y="271"/>
                  <a:pt x="325" y="267"/>
                  <a:pt x="322" y="266"/>
                </a:cubicBezTo>
                <a:cubicBezTo>
                  <a:pt x="319" y="266"/>
                  <a:pt x="313" y="273"/>
                  <a:pt x="313" y="273"/>
                </a:cubicBezTo>
                <a:cubicBezTo>
                  <a:pt x="321" y="274"/>
                  <a:pt x="321" y="274"/>
                  <a:pt x="321" y="274"/>
                </a:cubicBezTo>
                <a:cubicBezTo>
                  <a:pt x="321" y="274"/>
                  <a:pt x="318" y="276"/>
                  <a:pt x="314" y="276"/>
                </a:cubicBezTo>
                <a:cubicBezTo>
                  <a:pt x="312" y="276"/>
                  <a:pt x="313" y="279"/>
                  <a:pt x="312" y="281"/>
                </a:cubicBezTo>
                <a:cubicBezTo>
                  <a:pt x="310" y="283"/>
                  <a:pt x="306" y="285"/>
                  <a:pt x="306" y="285"/>
                </a:cubicBezTo>
                <a:cubicBezTo>
                  <a:pt x="317" y="285"/>
                  <a:pt x="317" y="285"/>
                  <a:pt x="317" y="285"/>
                </a:cubicBezTo>
                <a:cubicBezTo>
                  <a:pt x="322" y="285"/>
                  <a:pt x="327" y="282"/>
                  <a:pt x="327" y="282"/>
                </a:cubicBezTo>
                <a:cubicBezTo>
                  <a:pt x="325" y="286"/>
                  <a:pt x="325" y="286"/>
                  <a:pt x="325" y="286"/>
                </a:cubicBezTo>
                <a:cubicBezTo>
                  <a:pt x="335" y="285"/>
                  <a:pt x="335" y="285"/>
                  <a:pt x="335" y="285"/>
                </a:cubicBezTo>
                <a:cubicBezTo>
                  <a:pt x="334" y="295"/>
                  <a:pt x="334" y="295"/>
                  <a:pt x="334" y="295"/>
                </a:cubicBezTo>
                <a:cubicBezTo>
                  <a:pt x="331" y="290"/>
                  <a:pt x="331" y="290"/>
                  <a:pt x="331" y="290"/>
                </a:cubicBezTo>
                <a:cubicBezTo>
                  <a:pt x="323" y="287"/>
                  <a:pt x="323" y="287"/>
                  <a:pt x="323" y="287"/>
                </a:cubicBezTo>
                <a:cubicBezTo>
                  <a:pt x="318" y="294"/>
                  <a:pt x="318" y="294"/>
                  <a:pt x="318" y="294"/>
                </a:cubicBezTo>
                <a:cubicBezTo>
                  <a:pt x="321" y="287"/>
                  <a:pt x="321" y="287"/>
                  <a:pt x="321" y="287"/>
                </a:cubicBezTo>
                <a:cubicBezTo>
                  <a:pt x="308" y="288"/>
                  <a:pt x="308" y="288"/>
                  <a:pt x="308" y="288"/>
                </a:cubicBezTo>
                <a:cubicBezTo>
                  <a:pt x="303" y="302"/>
                  <a:pt x="303" y="302"/>
                  <a:pt x="303" y="302"/>
                </a:cubicBezTo>
                <a:cubicBezTo>
                  <a:pt x="297" y="301"/>
                  <a:pt x="297" y="301"/>
                  <a:pt x="297" y="301"/>
                </a:cubicBezTo>
                <a:cubicBezTo>
                  <a:pt x="296" y="304"/>
                  <a:pt x="296" y="304"/>
                  <a:pt x="296" y="304"/>
                </a:cubicBezTo>
                <a:cubicBezTo>
                  <a:pt x="296" y="304"/>
                  <a:pt x="295" y="303"/>
                  <a:pt x="290" y="305"/>
                </a:cubicBezTo>
                <a:cubicBezTo>
                  <a:pt x="284" y="308"/>
                  <a:pt x="284" y="311"/>
                  <a:pt x="284" y="311"/>
                </a:cubicBezTo>
                <a:cubicBezTo>
                  <a:pt x="293" y="316"/>
                  <a:pt x="293" y="316"/>
                  <a:pt x="293" y="316"/>
                </a:cubicBezTo>
                <a:cubicBezTo>
                  <a:pt x="286" y="316"/>
                  <a:pt x="286" y="316"/>
                  <a:pt x="286" y="316"/>
                </a:cubicBezTo>
                <a:cubicBezTo>
                  <a:pt x="281" y="317"/>
                  <a:pt x="281" y="317"/>
                  <a:pt x="281" y="317"/>
                </a:cubicBezTo>
                <a:cubicBezTo>
                  <a:pt x="288" y="324"/>
                  <a:pt x="288" y="324"/>
                  <a:pt x="288" y="324"/>
                </a:cubicBezTo>
                <a:cubicBezTo>
                  <a:pt x="279" y="321"/>
                  <a:pt x="279" y="321"/>
                  <a:pt x="279" y="321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82" y="327"/>
                  <a:pt x="282" y="327"/>
                  <a:pt x="282" y="327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5" y="328"/>
                  <a:pt x="275" y="328"/>
                  <a:pt x="275" y="328"/>
                </a:cubicBezTo>
                <a:cubicBezTo>
                  <a:pt x="278" y="330"/>
                  <a:pt x="278" y="330"/>
                  <a:pt x="278" y="330"/>
                </a:cubicBezTo>
                <a:cubicBezTo>
                  <a:pt x="275" y="331"/>
                  <a:pt x="275" y="331"/>
                  <a:pt x="275" y="331"/>
                </a:cubicBezTo>
                <a:cubicBezTo>
                  <a:pt x="277" y="333"/>
                  <a:pt x="277" y="333"/>
                  <a:pt x="277" y="333"/>
                </a:cubicBezTo>
                <a:cubicBezTo>
                  <a:pt x="281" y="332"/>
                  <a:pt x="281" y="332"/>
                  <a:pt x="281" y="332"/>
                </a:cubicBezTo>
                <a:cubicBezTo>
                  <a:pt x="287" y="335"/>
                  <a:pt x="287" y="335"/>
                  <a:pt x="287" y="335"/>
                </a:cubicBezTo>
                <a:cubicBezTo>
                  <a:pt x="287" y="335"/>
                  <a:pt x="282" y="334"/>
                  <a:pt x="279" y="335"/>
                </a:cubicBezTo>
                <a:cubicBezTo>
                  <a:pt x="276" y="336"/>
                  <a:pt x="278" y="339"/>
                  <a:pt x="278" y="339"/>
                </a:cubicBezTo>
                <a:cubicBezTo>
                  <a:pt x="275" y="339"/>
                  <a:pt x="275" y="339"/>
                  <a:pt x="275" y="339"/>
                </a:cubicBezTo>
                <a:cubicBezTo>
                  <a:pt x="275" y="335"/>
                  <a:pt x="275" y="335"/>
                  <a:pt x="275" y="335"/>
                </a:cubicBezTo>
                <a:cubicBezTo>
                  <a:pt x="271" y="334"/>
                  <a:pt x="271" y="334"/>
                  <a:pt x="271" y="334"/>
                </a:cubicBezTo>
                <a:cubicBezTo>
                  <a:pt x="270" y="336"/>
                  <a:pt x="270" y="336"/>
                  <a:pt x="270" y="336"/>
                </a:cubicBezTo>
                <a:cubicBezTo>
                  <a:pt x="273" y="340"/>
                  <a:pt x="273" y="340"/>
                  <a:pt x="273" y="340"/>
                </a:cubicBezTo>
                <a:cubicBezTo>
                  <a:pt x="273" y="340"/>
                  <a:pt x="270" y="346"/>
                  <a:pt x="272" y="348"/>
                </a:cubicBezTo>
                <a:cubicBezTo>
                  <a:pt x="275" y="350"/>
                  <a:pt x="284" y="347"/>
                  <a:pt x="284" y="348"/>
                </a:cubicBezTo>
                <a:cubicBezTo>
                  <a:pt x="284" y="349"/>
                  <a:pt x="275" y="350"/>
                  <a:pt x="275" y="350"/>
                </a:cubicBezTo>
                <a:cubicBezTo>
                  <a:pt x="271" y="356"/>
                  <a:pt x="271" y="356"/>
                  <a:pt x="271" y="356"/>
                </a:cubicBezTo>
                <a:cubicBezTo>
                  <a:pt x="273" y="356"/>
                  <a:pt x="273" y="356"/>
                  <a:pt x="273" y="356"/>
                </a:cubicBezTo>
                <a:cubicBezTo>
                  <a:pt x="276" y="353"/>
                  <a:pt x="276" y="353"/>
                  <a:pt x="276" y="353"/>
                </a:cubicBezTo>
                <a:cubicBezTo>
                  <a:pt x="285" y="351"/>
                  <a:pt x="285" y="351"/>
                  <a:pt x="285" y="351"/>
                </a:cubicBezTo>
                <a:cubicBezTo>
                  <a:pt x="287" y="351"/>
                  <a:pt x="287" y="351"/>
                  <a:pt x="287" y="351"/>
                </a:cubicBezTo>
                <a:cubicBezTo>
                  <a:pt x="300" y="347"/>
                  <a:pt x="300" y="347"/>
                  <a:pt x="300" y="347"/>
                </a:cubicBezTo>
                <a:cubicBezTo>
                  <a:pt x="292" y="353"/>
                  <a:pt x="292" y="353"/>
                  <a:pt x="292" y="353"/>
                </a:cubicBezTo>
                <a:cubicBezTo>
                  <a:pt x="290" y="353"/>
                  <a:pt x="290" y="353"/>
                  <a:pt x="290" y="353"/>
                </a:cubicBezTo>
                <a:cubicBezTo>
                  <a:pt x="288" y="355"/>
                  <a:pt x="288" y="355"/>
                  <a:pt x="288" y="355"/>
                </a:cubicBezTo>
                <a:cubicBezTo>
                  <a:pt x="292" y="358"/>
                  <a:pt x="292" y="358"/>
                  <a:pt x="292" y="358"/>
                </a:cubicBezTo>
                <a:cubicBezTo>
                  <a:pt x="285" y="360"/>
                  <a:pt x="285" y="360"/>
                  <a:pt x="285" y="360"/>
                </a:cubicBezTo>
                <a:cubicBezTo>
                  <a:pt x="285" y="360"/>
                  <a:pt x="286" y="355"/>
                  <a:pt x="285" y="353"/>
                </a:cubicBezTo>
                <a:cubicBezTo>
                  <a:pt x="282" y="351"/>
                  <a:pt x="277" y="356"/>
                  <a:pt x="275" y="357"/>
                </a:cubicBezTo>
                <a:cubicBezTo>
                  <a:pt x="273" y="359"/>
                  <a:pt x="263" y="360"/>
                  <a:pt x="262" y="363"/>
                </a:cubicBezTo>
                <a:cubicBezTo>
                  <a:pt x="260" y="366"/>
                  <a:pt x="269" y="364"/>
                  <a:pt x="269" y="364"/>
                </a:cubicBezTo>
                <a:cubicBezTo>
                  <a:pt x="268" y="371"/>
                  <a:pt x="268" y="371"/>
                  <a:pt x="268" y="371"/>
                </a:cubicBezTo>
                <a:cubicBezTo>
                  <a:pt x="274" y="375"/>
                  <a:pt x="274" y="375"/>
                  <a:pt x="274" y="375"/>
                </a:cubicBezTo>
                <a:cubicBezTo>
                  <a:pt x="274" y="375"/>
                  <a:pt x="262" y="372"/>
                  <a:pt x="261" y="375"/>
                </a:cubicBezTo>
                <a:cubicBezTo>
                  <a:pt x="259" y="378"/>
                  <a:pt x="261" y="381"/>
                  <a:pt x="261" y="381"/>
                </a:cubicBezTo>
                <a:cubicBezTo>
                  <a:pt x="259" y="381"/>
                  <a:pt x="259" y="381"/>
                  <a:pt x="259" y="381"/>
                </a:cubicBezTo>
                <a:cubicBezTo>
                  <a:pt x="257" y="383"/>
                  <a:pt x="257" y="383"/>
                  <a:pt x="257" y="383"/>
                </a:cubicBezTo>
                <a:cubicBezTo>
                  <a:pt x="259" y="387"/>
                  <a:pt x="259" y="387"/>
                  <a:pt x="259" y="387"/>
                </a:cubicBezTo>
                <a:cubicBezTo>
                  <a:pt x="259" y="387"/>
                  <a:pt x="256" y="386"/>
                  <a:pt x="253" y="389"/>
                </a:cubicBezTo>
                <a:cubicBezTo>
                  <a:pt x="249" y="391"/>
                  <a:pt x="254" y="398"/>
                  <a:pt x="254" y="398"/>
                </a:cubicBezTo>
                <a:cubicBezTo>
                  <a:pt x="258" y="399"/>
                  <a:pt x="258" y="399"/>
                  <a:pt x="258" y="399"/>
                </a:cubicBezTo>
                <a:cubicBezTo>
                  <a:pt x="259" y="405"/>
                  <a:pt x="259" y="405"/>
                  <a:pt x="259" y="405"/>
                </a:cubicBezTo>
                <a:cubicBezTo>
                  <a:pt x="256" y="406"/>
                  <a:pt x="256" y="406"/>
                  <a:pt x="256" y="406"/>
                </a:cubicBezTo>
                <a:cubicBezTo>
                  <a:pt x="249" y="396"/>
                  <a:pt x="249" y="396"/>
                  <a:pt x="249" y="396"/>
                </a:cubicBezTo>
                <a:cubicBezTo>
                  <a:pt x="247" y="404"/>
                  <a:pt x="247" y="404"/>
                  <a:pt x="247" y="404"/>
                </a:cubicBezTo>
                <a:cubicBezTo>
                  <a:pt x="252" y="404"/>
                  <a:pt x="252" y="404"/>
                  <a:pt x="252" y="404"/>
                </a:cubicBezTo>
                <a:cubicBezTo>
                  <a:pt x="252" y="404"/>
                  <a:pt x="248" y="406"/>
                  <a:pt x="246" y="409"/>
                </a:cubicBezTo>
                <a:cubicBezTo>
                  <a:pt x="244" y="411"/>
                  <a:pt x="246" y="416"/>
                  <a:pt x="246" y="416"/>
                </a:cubicBezTo>
                <a:cubicBezTo>
                  <a:pt x="241" y="418"/>
                  <a:pt x="241" y="418"/>
                  <a:pt x="241" y="418"/>
                </a:cubicBezTo>
                <a:cubicBezTo>
                  <a:pt x="243" y="420"/>
                  <a:pt x="243" y="420"/>
                  <a:pt x="243" y="420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48" y="413"/>
                  <a:pt x="248" y="413"/>
                  <a:pt x="248" y="413"/>
                </a:cubicBezTo>
                <a:cubicBezTo>
                  <a:pt x="253" y="411"/>
                  <a:pt x="253" y="411"/>
                  <a:pt x="253" y="411"/>
                </a:cubicBezTo>
                <a:cubicBezTo>
                  <a:pt x="249" y="415"/>
                  <a:pt x="249" y="415"/>
                  <a:pt x="249" y="415"/>
                </a:cubicBezTo>
                <a:cubicBezTo>
                  <a:pt x="254" y="419"/>
                  <a:pt x="254" y="419"/>
                  <a:pt x="254" y="419"/>
                </a:cubicBezTo>
                <a:cubicBezTo>
                  <a:pt x="253" y="423"/>
                  <a:pt x="253" y="423"/>
                  <a:pt x="253" y="423"/>
                </a:cubicBezTo>
                <a:cubicBezTo>
                  <a:pt x="256" y="425"/>
                  <a:pt x="256" y="425"/>
                  <a:pt x="256" y="425"/>
                </a:cubicBezTo>
                <a:cubicBezTo>
                  <a:pt x="268" y="412"/>
                  <a:pt x="268" y="412"/>
                  <a:pt x="268" y="412"/>
                </a:cubicBezTo>
                <a:cubicBezTo>
                  <a:pt x="271" y="414"/>
                  <a:pt x="271" y="414"/>
                  <a:pt x="271" y="414"/>
                </a:cubicBezTo>
                <a:cubicBezTo>
                  <a:pt x="256" y="427"/>
                  <a:pt x="256" y="427"/>
                  <a:pt x="256" y="427"/>
                </a:cubicBezTo>
                <a:cubicBezTo>
                  <a:pt x="252" y="428"/>
                  <a:pt x="252" y="428"/>
                  <a:pt x="252" y="428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44" y="422"/>
                  <a:pt x="244" y="422"/>
                  <a:pt x="244" y="422"/>
                </a:cubicBezTo>
                <a:cubicBezTo>
                  <a:pt x="243" y="424"/>
                  <a:pt x="243" y="424"/>
                  <a:pt x="243" y="424"/>
                </a:cubicBezTo>
                <a:cubicBezTo>
                  <a:pt x="243" y="424"/>
                  <a:pt x="239" y="424"/>
                  <a:pt x="239" y="426"/>
                </a:cubicBezTo>
                <a:cubicBezTo>
                  <a:pt x="239" y="427"/>
                  <a:pt x="235" y="435"/>
                  <a:pt x="231" y="435"/>
                </a:cubicBezTo>
                <a:cubicBezTo>
                  <a:pt x="228" y="436"/>
                  <a:pt x="222" y="440"/>
                  <a:pt x="222" y="440"/>
                </a:cubicBezTo>
                <a:cubicBezTo>
                  <a:pt x="224" y="442"/>
                  <a:pt x="224" y="442"/>
                  <a:pt x="224" y="442"/>
                </a:cubicBezTo>
                <a:cubicBezTo>
                  <a:pt x="224" y="442"/>
                  <a:pt x="216" y="446"/>
                  <a:pt x="221" y="450"/>
                </a:cubicBezTo>
                <a:cubicBezTo>
                  <a:pt x="224" y="452"/>
                  <a:pt x="231" y="441"/>
                  <a:pt x="231" y="441"/>
                </a:cubicBezTo>
                <a:cubicBezTo>
                  <a:pt x="242" y="436"/>
                  <a:pt x="242" y="436"/>
                  <a:pt x="242" y="436"/>
                </a:cubicBezTo>
                <a:cubicBezTo>
                  <a:pt x="233" y="443"/>
                  <a:pt x="233" y="443"/>
                  <a:pt x="233" y="443"/>
                </a:cubicBezTo>
                <a:cubicBezTo>
                  <a:pt x="238" y="446"/>
                  <a:pt x="238" y="446"/>
                  <a:pt x="238" y="446"/>
                </a:cubicBezTo>
                <a:cubicBezTo>
                  <a:pt x="238" y="446"/>
                  <a:pt x="232" y="447"/>
                  <a:pt x="228" y="450"/>
                </a:cubicBezTo>
                <a:cubicBezTo>
                  <a:pt x="223" y="452"/>
                  <a:pt x="226" y="457"/>
                  <a:pt x="226" y="457"/>
                </a:cubicBezTo>
                <a:cubicBezTo>
                  <a:pt x="223" y="458"/>
                  <a:pt x="223" y="458"/>
                  <a:pt x="223" y="458"/>
                </a:cubicBezTo>
                <a:cubicBezTo>
                  <a:pt x="219" y="455"/>
                  <a:pt x="219" y="455"/>
                  <a:pt x="219" y="455"/>
                </a:cubicBezTo>
                <a:cubicBezTo>
                  <a:pt x="215" y="457"/>
                  <a:pt x="215" y="457"/>
                  <a:pt x="215" y="457"/>
                </a:cubicBezTo>
                <a:cubicBezTo>
                  <a:pt x="215" y="457"/>
                  <a:pt x="219" y="463"/>
                  <a:pt x="221" y="465"/>
                </a:cubicBezTo>
                <a:cubicBezTo>
                  <a:pt x="222" y="467"/>
                  <a:pt x="231" y="459"/>
                  <a:pt x="231" y="459"/>
                </a:cubicBezTo>
                <a:cubicBezTo>
                  <a:pt x="226" y="468"/>
                  <a:pt x="226" y="468"/>
                  <a:pt x="226" y="468"/>
                </a:cubicBezTo>
                <a:cubicBezTo>
                  <a:pt x="221" y="471"/>
                  <a:pt x="221" y="471"/>
                  <a:pt x="221" y="471"/>
                </a:cubicBezTo>
                <a:cubicBezTo>
                  <a:pt x="213" y="459"/>
                  <a:pt x="213" y="459"/>
                  <a:pt x="213" y="459"/>
                </a:cubicBezTo>
                <a:cubicBezTo>
                  <a:pt x="204" y="467"/>
                  <a:pt x="204" y="467"/>
                  <a:pt x="204" y="467"/>
                </a:cubicBezTo>
                <a:cubicBezTo>
                  <a:pt x="207" y="470"/>
                  <a:pt x="207" y="470"/>
                  <a:pt x="207" y="470"/>
                </a:cubicBezTo>
                <a:cubicBezTo>
                  <a:pt x="200" y="468"/>
                  <a:pt x="200" y="468"/>
                  <a:pt x="200" y="468"/>
                </a:cubicBezTo>
                <a:cubicBezTo>
                  <a:pt x="198" y="471"/>
                  <a:pt x="198" y="471"/>
                  <a:pt x="198" y="471"/>
                </a:cubicBezTo>
                <a:cubicBezTo>
                  <a:pt x="203" y="474"/>
                  <a:pt x="203" y="474"/>
                  <a:pt x="203" y="474"/>
                </a:cubicBezTo>
                <a:cubicBezTo>
                  <a:pt x="198" y="475"/>
                  <a:pt x="198" y="475"/>
                  <a:pt x="198" y="475"/>
                </a:cubicBezTo>
                <a:cubicBezTo>
                  <a:pt x="198" y="475"/>
                  <a:pt x="189" y="485"/>
                  <a:pt x="188" y="486"/>
                </a:cubicBezTo>
                <a:cubicBezTo>
                  <a:pt x="188" y="487"/>
                  <a:pt x="191" y="490"/>
                  <a:pt x="191" y="490"/>
                </a:cubicBezTo>
                <a:cubicBezTo>
                  <a:pt x="184" y="489"/>
                  <a:pt x="184" y="489"/>
                  <a:pt x="184" y="489"/>
                </a:cubicBezTo>
                <a:cubicBezTo>
                  <a:pt x="182" y="498"/>
                  <a:pt x="182" y="498"/>
                  <a:pt x="182" y="498"/>
                </a:cubicBezTo>
                <a:cubicBezTo>
                  <a:pt x="182" y="498"/>
                  <a:pt x="188" y="498"/>
                  <a:pt x="188" y="500"/>
                </a:cubicBezTo>
                <a:cubicBezTo>
                  <a:pt x="188" y="502"/>
                  <a:pt x="179" y="504"/>
                  <a:pt x="174" y="505"/>
                </a:cubicBezTo>
                <a:cubicBezTo>
                  <a:pt x="169" y="507"/>
                  <a:pt x="169" y="517"/>
                  <a:pt x="169" y="517"/>
                </a:cubicBezTo>
                <a:cubicBezTo>
                  <a:pt x="169" y="517"/>
                  <a:pt x="184" y="509"/>
                  <a:pt x="183" y="514"/>
                </a:cubicBezTo>
                <a:cubicBezTo>
                  <a:pt x="183" y="518"/>
                  <a:pt x="176" y="517"/>
                  <a:pt x="176" y="517"/>
                </a:cubicBezTo>
                <a:cubicBezTo>
                  <a:pt x="177" y="520"/>
                  <a:pt x="177" y="520"/>
                  <a:pt x="177" y="520"/>
                </a:cubicBezTo>
                <a:cubicBezTo>
                  <a:pt x="182" y="522"/>
                  <a:pt x="182" y="522"/>
                  <a:pt x="182" y="522"/>
                </a:cubicBezTo>
                <a:cubicBezTo>
                  <a:pt x="179" y="525"/>
                  <a:pt x="179" y="525"/>
                  <a:pt x="179" y="525"/>
                </a:cubicBezTo>
                <a:cubicBezTo>
                  <a:pt x="181" y="529"/>
                  <a:pt x="181" y="529"/>
                  <a:pt x="181" y="529"/>
                </a:cubicBezTo>
                <a:cubicBezTo>
                  <a:pt x="198" y="520"/>
                  <a:pt x="198" y="520"/>
                  <a:pt x="198" y="520"/>
                </a:cubicBezTo>
                <a:cubicBezTo>
                  <a:pt x="198" y="520"/>
                  <a:pt x="202" y="517"/>
                  <a:pt x="203" y="516"/>
                </a:cubicBezTo>
                <a:cubicBezTo>
                  <a:pt x="205" y="515"/>
                  <a:pt x="206" y="513"/>
                  <a:pt x="209" y="512"/>
                </a:cubicBezTo>
                <a:cubicBezTo>
                  <a:pt x="211" y="512"/>
                  <a:pt x="213" y="508"/>
                  <a:pt x="213" y="505"/>
                </a:cubicBezTo>
                <a:cubicBezTo>
                  <a:pt x="213" y="502"/>
                  <a:pt x="202" y="507"/>
                  <a:pt x="202" y="507"/>
                </a:cubicBezTo>
                <a:cubicBezTo>
                  <a:pt x="202" y="507"/>
                  <a:pt x="209" y="502"/>
                  <a:pt x="212" y="500"/>
                </a:cubicBezTo>
                <a:cubicBezTo>
                  <a:pt x="214" y="499"/>
                  <a:pt x="215" y="494"/>
                  <a:pt x="221" y="494"/>
                </a:cubicBezTo>
                <a:cubicBezTo>
                  <a:pt x="225" y="494"/>
                  <a:pt x="226" y="498"/>
                  <a:pt x="226" y="498"/>
                </a:cubicBezTo>
                <a:cubicBezTo>
                  <a:pt x="215" y="503"/>
                  <a:pt x="215" y="503"/>
                  <a:pt x="215" y="503"/>
                </a:cubicBezTo>
                <a:cubicBezTo>
                  <a:pt x="214" y="506"/>
                  <a:pt x="214" y="506"/>
                  <a:pt x="214" y="506"/>
                </a:cubicBezTo>
                <a:cubicBezTo>
                  <a:pt x="214" y="506"/>
                  <a:pt x="223" y="506"/>
                  <a:pt x="224" y="509"/>
                </a:cubicBezTo>
                <a:cubicBezTo>
                  <a:pt x="224" y="513"/>
                  <a:pt x="214" y="515"/>
                  <a:pt x="211" y="516"/>
                </a:cubicBezTo>
                <a:cubicBezTo>
                  <a:pt x="208" y="516"/>
                  <a:pt x="203" y="521"/>
                  <a:pt x="202" y="524"/>
                </a:cubicBezTo>
                <a:cubicBezTo>
                  <a:pt x="202" y="528"/>
                  <a:pt x="206" y="522"/>
                  <a:pt x="208" y="523"/>
                </a:cubicBezTo>
                <a:cubicBezTo>
                  <a:pt x="209" y="525"/>
                  <a:pt x="206" y="526"/>
                  <a:pt x="205" y="528"/>
                </a:cubicBezTo>
                <a:cubicBezTo>
                  <a:pt x="203" y="530"/>
                  <a:pt x="208" y="531"/>
                  <a:pt x="208" y="531"/>
                </a:cubicBezTo>
                <a:cubicBezTo>
                  <a:pt x="205" y="533"/>
                  <a:pt x="205" y="533"/>
                  <a:pt x="205" y="533"/>
                </a:cubicBezTo>
                <a:cubicBezTo>
                  <a:pt x="205" y="533"/>
                  <a:pt x="194" y="530"/>
                  <a:pt x="188" y="532"/>
                </a:cubicBezTo>
                <a:cubicBezTo>
                  <a:pt x="181" y="534"/>
                  <a:pt x="187" y="539"/>
                  <a:pt x="187" y="539"/>
                </a:cubicBezTo>
                <a:cubicBezTo>
                  <a:pt x="180" y="538"/>
                  <a:pt x="180" y="538"/>
                  <a:pt x="180" y="538"/>
                </a:cubicBezTo>
                <a:cubicBezTo>
                  <a:pt x="175" y="540"/>
                  <a:pt x="175" y="540"/>
                  <a:pt x="175" y="540"/>
                </a:cubicBezTo>
                <a:cubicBezTo>
                  <a:pt x="180" y="532"/>
                  <a:pt x="180" y="532"/>
                  <a:pt x="180" y="532"/>
                </a:cubicBezTo>
                <a:cubicBezTo>
                  <a:pt x="175" y="518"/>
                  <a:pt x="175" y="518"/>
                  <a:pt x="175" y="518"/>
                </a:cubicBezTo>
                <a:cubicBezTo>
                  <a:pt x="167" y="521"/>
                  <a:pt x="167" y="521"/>
                  <a:pt x="167" y="521"/>
                </a:cubicBezTo>
                <a:cubicBezTo>
                  <a:pt x="166" y="523"/>
                  <a:pt x="166" y="523"/>
                  <a:pt x="166" y="523"/>
                </a:cubicBezTo>
                <a:cubicBezTo>
                  <a:pt x="158" y="526"/>
                  <a:pt x="158" y="526"/>
                  <a:pt x="158" y="526"/>
                </a:cubicBezTo>
                <a:cubicBezTo>
                  <a:pt x="157" y="530"/>
                  <a:pt x="157" y="530"/>
                  <a:pt x="157" y="530"/>
                </a:cubicBezTo>
                <a:cubicBezTo>
                  <a:pt x="164" y="531"/>
                  <a:pt x="164" y="531"/>
                  <a:pt x="164" y="531"/>
                </a:cubicBezTo>
                <a:cubicBezTo>
                  <a:pt x="157" y="532"/>
                  <a:pt x="157" y="532"/>
                  <a:pt x="157" y="532"/>
                </a:cubicBezTo>
                <a:cubicBezTo>
                  <a:pt x="156" y="536"/>
                  <a:pt x="156" y="536"/>
                  <a:pt x="156" y="536"/>
                </a:cubicBezTo>
                <a:cubicBezTo>
                  <a:pt x="162" y="537"/>
                  <a:pt x="162" y="537"/>
                  <a:pt x="162" y="537"/>
                </a:cubicBezTo>
                <a:cubicBezTo>
                  <a:pt x="150" y="539"/>
                  <a:pt x="150" y="539"/>
                  <a:pt x="150" y="539"/>
                </a:cubicBezTo>
                <a:cubicBezTo>
                  <a:pt x="155" y="532"/>
                  <a:pt x="155" y="532"/>
                  <a:pt x="155" y="532"/>
                </a:cubicBezTo>
                <a:cubicBezTo>
                  <a:pt x="153" y="530"/>
                  <a:pt x="153" y="530"/>
                  <a:pt x="153" y="530"/>
                </a:cubicBezTo>
                <a:cubicBezTo>
                  <a:pt x="147" y="534"/>
                  <a:pt x="147" y="534"/>
                  <a:pt x="147" y="534"/>
                </a:cubicBezTo>
                <a:cubicBezTo>
                  <a:pt x="145" y="532"/>
                  <a:pt x="145" y="532"/>
                  <a:pt x="145" y="532"/>
                </a:cubicBezTo>
                <a:cubicBezTo>
                  <a:pt x="141" y="534"/>
                  <a:pt x="141" y="534"/>
                  <a:pt x="141" y="534"/>
                </a:cubicBezTo>
                <a:cubicBezTo>
                  <a:pt x="145" y="538"/>
                  <a:pt x="145" y="538"/>
                  <a:pt x="145" y="538"/>
                </a:cubicBezTo>
                <a:cubicBezTo>
                  <a:pt x="138" y="538"/>
                  <a:pt x="138" y="538"/>
                  <a:pt x="138" y="538"/>
                </a:cubicBezTo>
                <a:cubicBezTo>
                  <a:pt x="134" y="541"/>
                  <a:pt x="134" y="541"/>
                  <a:pt x="134" y="541"/>
                </a:cubicBezTo>
                <a:cubicBezTo>
                  <a:pt x="139" y="547"/>
                  <a:pt x="139" y="547"/>
                  <a:pt x="139" y="547"/>
                </a:cubicBezTo>
                <a:cubicBezTo>
                  <a:pt x="143" y="548"/>
                  <a:pt x="143" y="548"/>
                  <a:pt x="143" y="548"/>
                </a:cubicBezTo>
                <a:cubicBezTo>
                  <a:pt x="138" y="549"/>
                  <a:pt x="138" y="549"/>
                  <a:pt x="138" y="549"/>
                </a:cubicBezTo>
                <a:cubicBezTo>
                  <a:pt x="135" y="552"/>
                  <a:pt x="135" y="552"/>
                  <a:pt x="135" y="552"/>
                </a:cubicBezTo>
                <a:cubicBezTo>
                  <a:pt x="126" y="551"/>
                  <a:pt x="126" y="551"/>
                  <a:pt x="126" y="551"/>
                </a:cubicBezTo>
                <a:cubicBezTo>
                  <a:pt x="126" y="555"/>
                  <a:pt x="126" y="555"/>
                  <a:pt x="126" y="555"/>
                </a:cubicBezTo>
                <a:cubicBezTo>
                  <a:pt x="132" y="563"/>
                  <a:pt x="132" y="563"/>
                  <a:pt x="132" y="563"/>
                </a:cubicBezTo>
                <a:cubicBezTo>
                  <a:pt x="138" y="561"/>
                  <a:pt x="138" y="561"/>
                  <a:pt x="138" y="561"/>
                </a:cubicBezTo>
                <a:cubicBezTo>
                  <a:pt x="139" y="562"/>
                  <a:pt x="139" y="562"/>
                  <a:pt x="139" y="562"/>
                </a:cubicBezTo>
                <a:cubicBezTo>
                  <a:pt x="132" y="566"/>
                  <a:pt x="132" y="566"/>
                  <a:pt x="132" y="566"/>
                </a:cubicBezTo>
                <a:cubicBezTo>
                  <a:pt x="137" y="568"/>
                  <a:pt x="137" y="568"/>
                  <a:pt x="137" y="568"/>
                </a:cubicBezTo>
                <a:cubicBezTo>
                  <a:pt x="135" y="569"/>
                  <a:pt x="135" y="569"/>
                  <a:pt x="135" y="569"/>
                </a:cubicBezTo>
                <a:cubicBezTo>
                  <a:pt x="130" y="567"/>
                  <a:pt x="130" y="567"/>
                  <a:pt x="130" y="567"/>
                </a:cubicBezTo>
                <a:cubicBezTo>
                  <a:pt x="129" y="561"/>
                  <a:pt x="129" y="561"/>
                  <a:pt x="129" y="561"/>
                </a:cubicBezTo>
                <a:cubicBezTo>
                  <a:pt x="123" y="552"/>
                  <a:pt x="123" y="552"/>
                  <a:pt x="123" y="552"/>
                </a:cubicBezTo>
                <a:cubicBezTo>
                  <a:pt x="114" y="557"/>
                  <a:pt x="114" y="557"/>
                  <a:pt x="114" y="557"/>
                </a:cubicBezTo>
                <a:cubicBezTo>
                  <a:pt x="116" y="558"/>
                  <a:pt x="116" y="558"/>
                  <a:pt x="116" y="558"/>
                </a:cubicBezTo>
                <a:cubicBezTo>
                  <a:pt x="118" y="558"/>
                  <a:pt x="118" y="558"/>
                  <a:pt x="118" y="558"/>
                </a:cubicBezTo>
                <a:cubicBezTo>
                  <a:pt x="123" y="563"/>
                  <a:pt x="123" y="563"/>
                  <a:pt x="123" y="563"/>
                </a:cubicBezTo>
                <a:cubicBezTo>
                  <a:pt x="123" y="570"/>
                  <a:pt x="123" y="570"/>
                  <a:pt x="123" y="570"/>
                </a:cubicBezTo>
                <a:cubicBezTo>
                  <a:pt x="132" y="577"/>
                  <a:pt x="132" y="577"/>
                  <a:pt x="132" y="577"/>
                </a:cubicBezTo>
                <a:cubicBezTo>
                  <a:pt x="133" y="579"/>
                  <a:pt x="133" y="579"/>
                  <a:pt x="133" y="579"/>
                </a:cubicBezTo>
                <a:cubicBezTo>
                  <a:pt x="122" y="571"/>
                  <a:pt x="122" y="571"/>
                  <a:pt x="122" y="571"/>
                </a:cubicBezTo>
                <a:cubicBezTo>
                  <a:pt x="122" y="562"/>
                  <a:pt x="122" y="562"/>
                  <a:pt x="122" y="562"/>
                </a:cubicBezTo>
                <a:cubicBezTo>
                  <a:pt x="113" y="562"/>
                  <a:pt x="113" y="562"/>
                  <a:pt x="113" y="562"/>
                </a:cubicBezTo>
                <a:cubicBezTo>
                  <a:pt x="111" y="565"/>
                  <a:pt x="111" y="565"/>
                  <a:pt x="111" y="565"/>
                </a:cubicBezTo>
                <a:cubicBezTo>
                  <a:pt x="112" y="560"/>
                  <a:pt x="112" y="560"/>
                  <a:pt x="112" y="560"/>
                </a:cubicBezTo>
                <a:cubicBezTo>
                  <a:pt x="108" y="560"/>
                  <a:pt x="108" y="560"/>
                  <a:pt x="108" y="560"/>
                </a:cubicBezTo>
                <a:cubicBezTo>
                  <a:pt x="107" y="563"/>
                  <a:pt x="107" y="563"/>
                  <a:pt x="107" y="563"/>
                </a:cubicBezTo>
                <a:cubicBezTo>
                  <a:pt x="101" y="564"/>
                  <a:pt x="101" y="564"/>
                  <a:pt x="101" y="564"/>
                </a:cubicBezTo>
                <a:cubicBezTo>
                  <a:pt x="96" y="557"/>
                  <a:pt x="96" y="557"/>
                  <a:pt x="96" y="557"/>
                </a:cubicBezTo>
                <a:cubicBezTo>
                  <a:pt x="96" y="557"/>
                  <a:pt x="92" y="557"/>
                  <a:pt x="85" y="562"/>
                </a:cubicBezTo>
                <a:cubicBezTo>
                  <a:pt x="80" y="567"/>
                  <a:pt x="93" y="567"/>
                  <a:pt x="94" y="569"/>
                </a:cubicBezTo>
                <a:cubicBezTo>
                  <a:pt x="94" y="571"/>
                  <a:pt x="91" y="570"/>
                  <a:pt x="88" y="570"/>
                </a:cubicBezTo>
                <a:cubicBezTo>
                  <a:pt x="83" y="571"/>
                  <a:pt x="87" y="577"/>
                  <a:pt x="87" y="577"/>
                </a:cubicBezTo>
                <a:cubicBezTo>
                  <a:pt x="87" y="577"/>
                  <a:pt x="104" y="571"/>
                  <a:pt x="105" y="573"/>
                </a:cubicBezTo>
                <a:cubicBezTo>
                  <a:pt x="106" y="575"/>
                  <a:pt x="99" y="575"/>
                  <a:pt x="99" y="575"/>
                </a:cubicBezTo>
                <a:cubicBezTo>
                  <a:pt x="99" y="578"/>
                  <a:pt x="99" y="578"/>
                  <a:pt x="99" y="578"/>
                </a:cubicBezTo>
                <a:cubicBezTo>
                  <a:pt x="99" y="578"/>
                  <a:pt x="108" y="575"/>
                  <a:pt x="113" y="573"/>
                </a:cubicBezTo>
                <a:cubicBezTo>
                  <a:pt x="118" y="573"/>
                  <a:pt x="122" y="579"/>
                  <a:pt x="122" y="579"/>
                </a:cubicBezTo>
                <a:cubicBezTo>
                  <a:pt x="122" y="579"/>
                  <a:pt x="117" y="576"/>
                  <a:pt x="114" y="575"/>
                </a:cubicBezTo>
                <a:cubicBezTo>
                  <a:pt x="112" y="575"/>
                  <a:pt x="104" y="578"/>
                  <a:pt x="104" y="578"/>
                </a:cubicBezTo>
                <a:cubicBezTo>
                  <a:pt x="104" y="583"/>
                  <a:pt x="104" y="583"/>
                  <a:pt x="104" y="583"/>
                </a:cubicBezTo>
                <a:cubicBezTo>
                  <a:pt x="102" y="581"/>
                  <a:pt x="102" y="581"/>
                  <a:pt x="102" y="581"/>
                </a:cubicBezTo>
                <a:cubicBezTo>
                  <a:pt x="100" y="582"/>
                  <a:pt x="100" y="582"/>
                  <a:pt x="100" y="582"/>
                </a:cubicBezTo>
                <a:cubicBezTo>
                  <a:pt x="102" y="586"/>
                  <a:pt x="102" y="586"/>
                  <a:pt x="102" y="586"/>
                </a:cubicBezTo>
                <a:cubicBezTo>
                  <a:pt x="108" y="586"/>
                  <a:pt x="108" y="586"/>
                  <a:pt x="108" y="586"/>
                </a:cubicBezTo>
                <a:cubicBezTo>
                  <a:pt x="104" y="591"/>
                  <a:pt x="104" y="591"/>
                  <a:pt x="104" y="591"/>
                </a:cubicBezTo>
                <a:cubicBezTo>
                  <a:pt x="96" y="584"/>
                  <a:pt x="96" y="584"/>
                  <a:pt x="96" y="584"/>
                </a:cubicBezTo>
                <a:cubicBezTo>
                  <a:pt x="92" y="582"/>
                  <a:pt x="92" y="582"/>
                  <a:pt x="92" y="582"/>
                </a:cubicBezTo>
                <a:cubicBezTo>
                  <a:pt x="92" y="585"/>
                  <a:pt x="92" y="585"/>
                  <a:pt x="92" y="585"/>
                </a:cubicBezTo>
                <a:cubicBezTo>
                  <a:pt x="92" y="585"/>
                  <a:pt x="90" y="581"/>
                  <a:pt x="87" y="580"/>
                </a:cubicBezTo>
                <a:cubicBezTo>
                  <a:pt x="83" y="579"/>
                  <a:pt x="83" y="583"/>
                  <a:pt x="83" y="583"/>
                </a:cubicBezTo>
                <a:cubicBezTo>
                  <a:pt x="83" y="583"/>
                  <a:pt x="81" y="581"/>
                  <a:pt x="80" y="580"/>
                </a:cubicBezTo>
                <a:cubicBezTo>
                  <a:pt x="78" y="580"/>
                  <a:pt x="74" y="583"/>
                  <a:pt x="74" y="583"/>
                </a:cubicBezTo>
                <a:cubicBezTo>
                  <a:pt x="74" y="583"/>
                  <a:pt x="72" y="582"/>
                  <a:pt x="69" y="581"/>
                </a:cubicBezTo>
                <a:cubicBezTo>
                  <a:pt x="66" y="581"/>
                  <a:pt x="65" y="584"/>
                  <a:pt x="63" y="587"/>
                </a:cubicBezTo>
                <a:cubicBezTo>
                  <a:pt x="62" y="589"/>
                  <a:pt x="74" y="586"/>
                  <a:pt x="74" y="586"/>
                </a:cubicBezTo>
                <a:cubicBezTo>
                  <a:pt x="74" y="586"/>
                  <a:pt x="82" y="592"/>
                  <a:pt x="84" y="594"/>
                </a:cubicBezTo>
                <a:cubicBezTo>
                  <a:pt x="85" y="595"/>
                  <a:pt x="84" y="600"/>
                  <a:pt x="84" y="600"/>
                </a:cubicBezTo>
                <a:cubicBezTo>
                  <a:pt x="87" y="603"/>
                  <a:pt x="87" y="603"/>
                  <a:pt x="87" y="603"/>
                </a:cubicBezTo>
                <a:cubicBezTo>
                  <a:pt x="92" y="604"/>
                  <a:pt x="92" y="604"/>
                  <a:pt x="92" y="604"/>
                </a:cubicBezTo>
                <a:cubicBezTo>
                  <a:pt x="94" y="603"/>
                  <a:pt x="94" y="603"/>
                  <a:pt x="94" y="603"/>
                </a:cubicBezTo>
                <a:cubicBezTo>
                  <a:pt x="93" y="605"/>
                  <a:pt x="93" y="605"/>
                  <a:pt x="93" y="605"/>
                </a:cubicBezTo>
                <a:cubicBezTo>
                  <a:pt x="85" y="605"/>
                  <a:pt x="85" y="605"/>
                  <a:pt x="85" y="605"/>
                </a:cubicBezTo>
                <a:cubicBezTo>
                  <a:pt x="87" y="608"/>
                  <a:pt x="87" y="608"/>
                  <a:pt x="87" y="608"/>
                </a:cubicBezTo>
                <a:cubicBezTo>
                  <a:pt x="83" y="614"/>
                  <a:pt x="83" y="614"/>
                  <a:pt x="83" y="614"/>
                </a:cubicBezTo>
                <a:cubicBezTo>
                  <a:pt x="85" y="616"/>
                  <a:pt x="85" y="616"/>
                  <a:pt x="85" y="616"/>
                </a:cubicBezTo>
                <a:cubicBezTo>
                  <a:pt x="80" y="615"/>
                  <a:pt x="80" y="615"/>
                  <a:pt x="80" y="615"/>
                </a:cubicBezTo>
                <a:cubicBezTo>
                  <a:pt x="84" y="607"/>
                  <a:pt x="84" y="607"/>
                  <a:pt x="84" y="607"/>
                </a:cubicBezTo>
                <a:cubicBezTo>
                  <a:pt x="82" y="602"/>
                  <a:pt x="82" y="602"/>
                  <a:pt x="82" y="602"/>
                </a:cubicBezTo>
                <a:cubicBezTo>
                  <a:pt x="82" y="594"/>
                  <a:pt x="82" y="594"/>
                  <a:pt x="82" y="594"/>
                </a:cubicBezTo>
                <a:cubicBezTo>
                  <a:pt x="73" y="593"/>
                  <a:pt x="73" y="593"/>
                  <a:pt x="73" y="593"/>
                </a:cubicBezTo>
                <a:cubicBezTo>
                  <a:pt x="73" y="597"/>
                  <a:pt x="73" y="597"/>
                  <a:pt x="73" y="597"/>
                </a:cubicBezTo>
                <a:cubicBezTo>
                  <a:pt x="69" y="595"/>
                  <a:pt x="69" y="595"/>
                  <a:pt x="69" y="595"/>
                </a:cubicBezTo>
                <a:cubicBezTo>
                  <a:pt x="66" y="595"/>
                  <a:pt x="66" y="595"/>
                  <a:pt x="66" y="595"/>
                </a:cubicBezTo>
                <a:cubicBezTo>
                  <a:pt x="72" y="611"/>
                  <a:pt x="72" y="611"/>
                  <a:pt x="72" y="611"/>
                </a:cubicBezTo>
                <a:cubicBezTo>
                  <a:pt x="71" y="613"/>
                  <a:pt x="71" y="613"/>
                  <a:pt x="71" y="613"/>
                </a:cubicBezTo>
                <a:cubicBezTo>
                  <a:pt x="68" y="607"/>
                  <a:pt x="68" y="607"/>
                  <a:pt x="68" y="607"/>
                </a:cubicBezTo>
                <a:cubicBezTo>
                  <a:pt x="65" y="602"/>
                  <a:pt x="65" y="602"/>
                  <a:pt x="65" y="602"/>
                </a:cubicBezTo>
                <a:cubicBezTo>
                  <a:pt x="65" y="602"/>
                  <a:pt x="66" y="598"/>
                  <a:pt x="63" y="597"/>
                </a:cubicBezTo>
                <a:cubicBezTo>
                  <a:pt x="61" y="596"/>
                  <a:pt x="52" y="603"/>
                  <a:pt x="52" y="603"/>
                </a:cubicBezTo>
                <a:cubicBezTo>
                  <a:pt x="56" y="607"/>
                  <a:pt x="56" y="607"/>
                  <a:pt x="56" y="607"/>
                </a:cubicBezTo>
                <a:cubicBezTo>
                  <a:pt x="50" y="607"/>
                  <a:pt x="50" y="607"/>
                  <a:pt x="50" y="607"/>
                </a:cubicBezTo>
                <a:cubicBezTo>
                  <a:pt x="50" y="607"/>
                  <a:pt x="52" y="608"/>
                  <a:pt x="55" y="610"/>
                </a:cubicBezTo>
                <a:cubicBezTo>
                  <a:pt x="57" y="613"/>
                  <a:pt x="61" y="616"/>
                  <a:pt x="61" y="616"/>
                </a:cubicBezTo>
                <a:cubicBezTo>
                  <a:pt x="55" y="615"/>
                  <a:pt x="55" y="615"/>
                  <a:pt x="55" y="615"/>
                </a:cubicBezTo>
                <a:cubicBezTo>
                  <a:pt x="52" y="613"/>
                  <a:pt x="52" y="613"/>
                  <a:pt x="52" y="613"/>
                </a:cubicBezTo>
                <a:cubicBezTo>
                  <a:pt x="48" y="617"/>
                  <a:pt x="48" y="617"/>
                  <a:pt x="48" y="617"/>
                </a:cubicBezTo>
                <a:cubicBezTo>
                  <a:pt x="51" y="610"/>
                  <a:pt x="51" y="610"/>
                  <a:pt x="51" y="610"/>
                </a:cubicBezTo>
                <a:cubicBezTo>
                  <a:pt x="51" y="610"/>
                  <a:pt x="50" y="608"/>
                  <a:pt x="46" y="608"/>
                </a:cubicBezTo>
                <a:cubicBezTo>
                  <a:pt x="42" y="608"/>
                  <a:pt x="43" y="612"/>
                  <a:pt x="43" y="612"/>
                </a:cubicBezTo>
                <a:cubicBezTo>
                  <a:pt x="43" y="612"/>
                  <a:pt x="40" y="608"/>
                  <a:pt x="38" y="608"/>
                </a:cubicBezTo>
                <a:cubicBezTo>
                  <a:pt x="34" y="608"/>
                  <a:pt x="33" y="612"/>
                  <a:pt x="33" y="612"/>
                </a:cubicBezTo>
                <a:cubicBezTo>
                  <a:pt x="39" y="615"/>
                  <a:pt x="39" y="615"/>
                  <a:pt x="39" y="615"/>
                </a:cubicBezTo>
                <a:cubicBezTo>
                  <a:pt x="38" y="616"/>
                  <a:pt x="38" y="616"/>
                  <a:pt x="38" y="616"/>
                </a:cubicBezTo>
                <a:cubicBezTo>
                  <a:pt x="31" y="611"/>
                  <a:pt x="31" y="611"/>
                  <a:pt x="31" y="611"/>
                </a:cubicBezTo>
                <a:cubicBezTo>
                  <a:pt x="32" y="609"/>
                  <a:pt x="32" y="609"/>
                  <a:pt x="32" y="609"/>
                </a:cubicBezTo>
                <a:cubicBezTo>
                  <a:pt x="28" y="605"/>
                  <a:pt x="28" y="605"/>
                  <a:pt x="28" y="605"/>
                </a:cubicBezTo>
                <a:cubicBezTo>
                  <a:pt x="25" y="609"/>
                  <a:pt x="25" y="609"/>
                  <a:pt x="25" y="609"/>
                </a:cubicBezTo>
                <a:cubicBezTo>
                  <a:pt x="26" y="611"/>
                  <a:pt x="26" y="611"/>
                  <a:pt x="26" y="611"/>
                </a:cubicBezTo>
                <a:cubicBezTo>
                  <a:pt x="26" y="611"/>
                  <a:pt x="32" y="616"/>
                  <a:pt x="32" y="618"/>
                </a:cubicBezTo>
                <a:cubicBezTo>
                  <a:pt x="31" y="621"/>
                  <a:pt x="25" y="620"/>
                  <a:pt x="25" y="624"/>
                </a:cubicBezTo>
                <a:cubicBezTo>
                  <a:pt x="25" y="627"/>
                  <a:pt x="34" y="623"/>
                  <a:pt x="34" y="623"/>
                </a:cubicBezTo>
                <a:cubicBezTo>
                  <a:pt x="50" y="627"/>
                  <a:pt x="50" y="627"/>
                  <a:pt x="50" y="627"/>
                </a:cubicBezTo>
                <a:cubicBezTo>
                  <a:pt x="49" y="628"/>
                  <a:pt x="49" y="628"/>
                  <a:pt x="49" y="628"/>
                </a:cubicBezTo>
                <a:cubicBezTo>
                  <a:pt x="64" y="632"/>
                  <a:pt x="64" y="632"/>
                  <a:pt x="64" y="632"/>
                </a:cubicBezTo>
                <a:cubicBezTo>
                  <a:pt x="71" y="629"/>
                  <a:pt x="71" y="629"/>
                  <a:pt x="71" y="629"/>
                </a:cubicBezTo>
                <a:cubicBezTo>
                  <a:pt x="78" y="631"/>
                  <a:pt x="78" y="631"/>
                  <a:pt x="78" y="631"/>
                </a:cubicBezTo>
                <a:cubicBezTo>
                  <a:pt x="78" y="632"/>
                  <a:pt x="78" y="632"/>
                  <a:pt x="78" y="632"/>
                </a:cubicBezTo>
                <a:cubicBezTo>
                  <a:pt x="72" y="631"/>
                  <a:pt x="72" y="631"/>
                  <a:pt x="72" y="631"/>
                </a:cubicBezTo>
                <a:cubicBezTo>
                  <a:pt x="65" y="633"/>
                  <a:pt x="65" y="633"/>
                  <a:pt x="65" y="633"/>
                </a:cubicBezTo>
                <a:cubicBezTo>
                  <a:pt x="56" y="631"/>
                  <a:pt x="56" y="631"/>
                  <a:pt x="56" y="631"/>
                </a:cubicBezTo>
                <a:cubicBezTo>
                  <a:pt x="55" y="633"/>
                  <a:pt x="55" y="633"/>
                  <a:pt x="55" y="633"/>
                </a:cubicBezTo>
                <a:cubicBezTo>
                  <a:pt x="55" y="633"/>
                  <a:pt x="42" y="626"/>
                  <a:pt x="35" y="626"/>
                </a:cubicBezTo>
                <a:cubicBezTo>
                  <a:pt x="28" y="626"/>
                  <a:pt x="29" y="629"/>
                  <a:pt x="29" y="629"/>
                </a:cubicBezTo>
                <a:cubicBezTo>
                  <a:pt x="29" y="629"/>
                  <a:pt x="28" y="629"/>
                  <a:pt x="25" y="631"/>
                </a:cubicBezTo>
                <a:cubicBezTo>
                  <a:pt x="23" y="632"/>
                  <a:pt x="25" y="635"/>
                  <a:pt x="25" y="635"/>
                </a:cubicBezTo>
                <a:cubicBezTo>
                  <a:pt x="25" y="635"/>
                  <a:pt x="19" y="634"/>
                  <a:pt x="17" y="638"/>
                </a:cubicBezTo>
                <a:cubicBezTo>
                  <a:pt x="16" y="641"/>
                  <a:pt x="19" y="642"/>
                  <a:pt x="19" y="642"/>
                </a:cubicBezTo>
                <a:cubicBezTo>
                  <a:pt x="27" y="642"/>
                  <a:pt x="27" y="642"/>
                  <a:pt x="27" y="642"/>
                </a:cubicBezTo>
                <a:cubicBezTo>
                  <a:pt x="32" y="646"/>
                  <a:pt x="32" y="646"/>
                  <a:pt x="32" y="646"/>
                </a:cubicBezTo>
                <a:cubicBezTo>
                  <a:pt x="26" y="644"/>
                  <a:pt x="26" y="644"/>
                  <a:pt x="26" y="644"/>
                </a:cubicBezTo>
                <a:cubicBezTo>
                  <a:pt x="24" y="646"/>
                  <a:pt x="24" y="646"/>
                  <a:pt x="24" y="646"/>
                </a:cubicBezTo>
                <a:cubicBezTo>
                  <a:pt x="28" y="648"/>
                  <a:pt x="28" y="648"/>
                  <a:pt x="28" y="648"/>
                </a:cubicBezTo>
                <a:cubicBezTo>
                  <a:pt x="23" y="648"/>
                  <a:pt x="23" y="648"/>
                  <a:pt x="23" y="648"/>
                </a:cubicBezTo>
                <a:cubicBezTo>
                  <a:pt x="23" y="650"/>
                  <a:pt x="23" y="650"/>
                  <a:pt x="23" y="650"/>
                </a:cubicBezTo>
                <a:cubicBezTo>
                  <a:pt x="32" y="652"/>
                  <a:pt x="32" y="652"/>
                  <a:pt x="32" y="652"/>
                </a:cubicBezTo>
                <a:cubicBezTo>
                  <a:pt x="17" y="655"/>
                  <a:pt x="17" y="655"/>
                  <a:pt x="17" y="655"/>
                </a:cubicBezTo>
                <a:cubicBezTo>
                  <a:pt x="17" y="657"/>
                  <a:pt x="17" y="657"/>
                  <a:pt x="17" y="657"/>
                </a:cubicBezTo>
                <a:cubicBezTo>
                  <a:pt x="20" y="657"/>
                  <a:pt x="20" y="657"/>
                  <a:pt x="20" y="657"/>
                </a:cubicBezTo>
                <a:cubicBezTo>
                  <a:pt x="20" y="660"/>
                  <a:pt x="20" y="660"/>
                  <a:pt x="20" y="660"/>
                </a:cubicBezTo>
                <a:cubicBezTo>
                  <a:pt x="30" y="660"/>
                  <a:pt x="30" y="660"/>
                  <a:pt x="30" y="660"/>
                </a:cubicBezTo>
                <a:cubicBezTo>
                  <a:pt x="17" y="663"/>
                  <a:pt x="17" y="663"/>
                  <a:pt x="17" y="663"/>
                </a:cubicBezTo>
                <a:cubicBezTo>
                  <a:pt x="15" y="667"/>
                  <a:pt x="15" y="667"/>
                  <a:pt x="15" y="667"/>
                </a:cubicBezTo>
                <a:cubicBezTo>
                  <a:pt x="22" y="670"/>
                  <a:pt x="22" y="670"/>
                  <a:pt x="22" y="670"/>
                </a:cubicBezTo>
                <a:cubicBezTo>
                  <a:pt x="18" y="670"/>
                  <a:pt x="18" y="670"/>
                  <a:pt x="18" y="670"/>
                </a:cubicBezTo>
                <a:cubicBezTo>
                  <a:pt x="23" y="675"/>
                  <a:pt x="23" y="675"/>
                  <a:pt x="23" y="675"/>
                </a:cubicBezTo>
                <a:cubicBezTo>
                  <a:pt x="26" y="675"/>
                  <a:pt x="26" y="675"/>
                  <a:pt x="26" y="675"/>
                </a:cubicBezTo>
                <a:cubicBezTo>
                  <a:pt x="28" y="677"/>
                  <a:pt x="28" y="677"/>
                  <a:pt x="28" y="677"/>
                </a:cubicBezTo>
                <a:cubicBezTo>
                  <a:pt x="48" y="672"/>
                  <a:pt x="48" y="672"/>
                  <a:pt x="48" y="672"/>
                </a:cubicBezTo>
                <a:cubicBezTo>
                  <a:pt x="46" y="675"/>
                  <a:pt x="46" y="675"/>
                  <a:pt x="46" y="675"/>
                </a:cubicBezTo>
                <a:cubicBezTo>
                  <a:pt x="55" y="674"/>
                  <a:pt x="55" y="674"/>
                  <a:pt x="55" y="674"/>
                </a:cubicBezTo>
                <a:cubicBezTo>
                  <a:pt x="55" y="674"/>
                  <a:pt x="56" y="677"/>
                  <a:pt x="61" y="677"/>
                </a:cubicBezTo>
                <a:cubicBezTo>
                  <a:pt x="65" y="677"/>
                  <a:pt x="63" y="668"/>
                  <a:pt x="63" y="668"/>
                </a:cubicBezTo>
                <a:cubicBezTo>
                  <a:pt x="66" y="667"/>
                  <a:pt x="66" y="667"/>
                  <a:pt x="66" y="667"/>
                </a:cubicBezTo>
                <a:cubicBezTo>
                  <a:pt x="71" y="661"/>
                  <a:pt x="71" y="661"/>
                  <a:pt x="71" y="661"/>
                </a:cubicBezTo>
                <a:cubicBezTo>
                  <a:pt x="72" y="662"/>
                  <a:pt x="72" y="662"/>
                  <a:pt x="72" y="662"/>
                </a:cubicBezTo>
                <a:cubicBezTo>
                  <a:pt x="67" y="670"/>
                  <a:pt x="67" y="670"/>
                  <a:pt x="67" y="670"/>
                </a:cubicBezTo>
                <a:cubicBezTo>
                  <a:pt x="69" y="674"/>
                  <a:pt x="69" y="674"/>
                  <a:pt x="69" y="674"/>
                </a:cubicBezTo>
                <a:cubicBezTo>
                  <a:pt x="79" y="675"/>
                  <a:pt x="79" y="675"/>
                  <a:pt x="79" y="675"/>
                </a:cubicBezTo>
                <a:cubicBezTo>
                  <a:pt x="83" y="671"/>
                  <a:pt x="83" y="671"/>
                  <a:pt x="83" y="671"/>
                </a:cubicBezTo>
                <a:cubicBezTo>
                  <a:pt x="83" y="675"/>
                  <a:pt x="83" y="675"/>
                  <a:pt x="83" y="675"/>
                </a:cubicBezTo>
                <a:cubicBezTo>
                  <a:pt x="76" y="677"/>
                  <a:pt x="76" y="677"/>
                  <a:pt x="76" y="677"/>
                </a:cubicBezTo>
                <a:cubicBezTo>
                  <a:pt x="78" y="679"/>
                  <a:pt x="78" y="679"/>
                  <a:pt x="78" y="679"/>
                </a:cubicBezTo>
                <a:cubicBezTo>
                  <a:pt x="90" y="675"/>
                  <a:pt x="90" y="675"/>
                  <a:pt x="90" y="675"/>
                </a:cubicBezTo>
                <a:cubicBezTo>
                  <a:pt x="89" y="668"/>
                  <a:pt x="89" y="668"/>
                  <a:pt x="89" y="668"/>
                </a:cubicBezTo>
                <a:cubicBezTo>
                  <a:pt x="89" y="668"/>
                  <a:pt x="91" y="664"/>
                  <a:pt x="93" y="661"/>
                </a:cubicBezTo>
                <a:cubicBezTo>
                  <a:pt x="94" y="659"/>
                  <a:pt x="98" y="656"/>
                  <a:pt x="98" y="656"/>
                </a:cubicBezTo>
                <a:cubicBezTo>
                  <a:pt x="99" y="658"/>
                  <a:pt x="99" y="658"/>
                  <a:pt x="99" y="658"/>
                </a:cubicBezTo>
                <a:cubicBezTo>
                  <a:pt x="99" y="658"/>
                  <a:pt x="97" y="660"/>
                  <a:pt x="95" y="662"/>
                </a:cubicBezTo>
                <a:cubicBezTo>
                  <a:pt x="93" y="663"/>
                  <a:pt x="90" y="668"/>
                  <a:pt x="90" y="668"/>
                </a:cubicBezTo>
                <a:cubicBezTo>
                  <a:pt x="92" y="671"/>
                  <a:pt x="92" y="671"/>
                  <a:pt x="92" y="671"/>
                </a:cubicBezTo>
                <a:cubicBezTo>
                  <a:pt x="93" y="675"/>
                  <a:pt x="93" y="675"/>
                  <a:pt x="93" y="675"/>
                </a:cubicBezTo>
                <a:cubicBezTo>
                  <a:pt x="102" y="673"/>
                  <a:pt x="102" y="673"/>
                  <a:pt x="102" y="673"/>
                </a:cubicBezTo>
                <a:cubicBezTo>
                  <a:pt x="98" y="676"/>
                  <a:pt x="98" y="676"/>
                  <a:pt x="98" y="676"/>
                </a:cubicBezTo>
                <a:cubicBezTo>
                  <a:pt x="96" y="676"/>
                  <a:pt x="96" y="676"/>
                  <a:pt x="96" y="676"/>
                </a:cubicBezTo>
                <a:cubicBezTo>
                  <a:pt x="92" y="677"/>
                  <a:pt x="92" y="677"/>
                  <a:pt x="92" y="677"/>
                </a:cubicBezTo>
                <a:cubicBezTo>
                  <a:pt x="92" y="680"/>
                  <a:pt x="92" y="680"/>
                  <a:pt x="92" y="680"/>
                </a:cubicBezTo>
                <a:cubicBezTo>
                  <a:pt x="88" y="678"/>
                  <a:pt x="88" y="678"/>
                  <a:pt x="88" y="678"/>
                </a:cubicBezTo>
                <a:cubicBezTo>
                  <a:pt x="80" y="680"/>
                  <a:pt x="80" y="680"/>
                  <a:pt x="80" y="680"/>
                </a:cubicBezTo>
                <a:cubicBezTo>
                  <a:pt x="80" y="686"/>
                  <a:pt x="80" y="686"/>
                  <a:pt x="80" y="686"/>
                </a:cubicBezTo>
                <a:cubicBezTo>
                  <a:pt x="82" y="691"/>
                  <a:pt x="82" y="691"/>
                  <a:pt x="82" y="691"/>
                </a:cubicBezTo>
                <a:cubicBezTo>
                  <a:pt x="79" y="688"/>
                  <a:pt x="79" y="688"/>
                  <a:pt x="79" y="688"/>
                </a:cubicBezTo>
                <a:cubicBezTo>
                  <a:pt x="76" y="690"/>
                  <a:pt x="76" y="690"/>
                  <a:pt x="76" y="690"/>
                </a:cubicBezTo>
                <a:cubicBezTo>
                  <a:pt x="78" y="686"/>
                  <a:pt x="78" y="686"/>
                  <a:pt x="78" y="686"/>
                </a:cubicBezTo>
                <a:cubicBezTo>
                  <a:pt x="77" y="681"/>
                  <a:pt x="77" y="681"/>
                  <a:pt x="77" y="681"/>
                </a:cubicBezTo>
                <a:cubicBezTo>
                  <a:pt x="75" y="681"/>
                  <a:pt x="75" y="681"/>
                  <a:pt x="75" y="681"/>
                </a:cubicBezTo>
                <a:cubicBezTo>
                  <a:pt x="74" y="678"/>
                  <a:pt x="74" y="678"/>
                  <a:pt x="74" y="678"/>
                </a:cubicBezTo>
                <a:cubicBezTo>
                  <a:pt x="74" y="678"/>
                  <a:pt x="67" y="676"/>
                  <a:pt x="66" y="675"/>
                </a:cubicBezTo>
                <a:cubicBezTo>
                  <a:pt x="65" y="675"/>
                  <a:pt x="64" y="679"/>
                  <a:pt x="64" y="679"/>
                </a:cubicBezTo>
                <a:cubicBezTo>
                  <a:pt x="56" y="680"/>
                  <a:pt x="56" y="680"/>
                  <a:pt x="56" y="680"/>
                </a:cubicBezTo>
                <a:cubicBezTo>
                  <a:pt x="56" y="678"/>
                  <a:pt x="56" y="678"/>
                  <a:pt x="56" y="678"/>
                </a:cubicBezTo>
                <a:cubicBezTo>
                  <a:pt x="42" y="676"/>
                  <a:pt x="42" y="676"/>
                  <a:pt x="42" y="676"/>
                </a:cubicBezTo>
                <a:cubicBezTo>
                  <a:pt x="41" y="678"/>
                  <a:pt x="41" y="678"/>
                  <a:pt x="41" y="678"/>
                </a:cubicBezTo>
                <a:cubicBezTo>
                  <a:pt x="39" y="676"/>
                  <a:pt x="39" y="676"/>
                  <a:pt x="39" y="676"/>
                </a:cubicBezTo>
                <a:cubicBezTo>
                  <a:pt x="33" y="678"/>
                  <a:pt x="33" y="678"/>
                  <a:pt x="33" y="678"/>
                </a:cubicBezTo>
                <a:cubicBezTo>
                  <a:pt x="31" y="681"/>
                  <a:pt x="31" y="681"/>
                  <a:pt x="31" y="681"/>
                </a:cubicBezTo>
                <a:cubicBezTo>
                  <a:pt x="24" y="680"/>
                  <a:pt x="24" y="680"/>
                  <a:pt x="24" y="680"/>
                </a:cubicBezTo>
                <a:cubicBezTo>
                  <a:pt x="24" y="680"/>
                  <a:pt x="23" y="678"/>
                  <a:pt x="19" y="678"/>
                </a:cubicBezTo>
                <a:cubicBezTo>
                  <a:pt x="16" y="678"/>
                  <a:pt x="15" y="682"/>
                  <a:pt x="15" y="682"/>
                </a:cubicBezTo>
                <a:cubicBezTo>
                  <a:pt x="18" y="686"/>
                  <a:pt x="18" y="686"/>
                  <a:pt x="18" y="686"/>
                </a:cubicBezTo>
                <a:cubicBezTo>
                  <a:pt x="14" y="687"/>
                  <a:pt x="14" y="687"/>
                  <a:pt x="14" y="687"/>
                </a:cubicBezTo>
                <a:cubicBezTo>
                  <a:pt x="14" y="687"/>
                  <a:pt x="14" y="692"/>
                  <a:pt x="18" y="693"/>
                </a:cubicBezTo>
                <a:cubicBezTo>
                  <a:pt x="22" y="695"/>
                  <a:pt x="24" y="691"/>
                  <a:pt x="24" y="691"/>
                </a:cubicBezTo>
                <a:cubicBezTo>
                  <a:pt x="28" y="691"/>
                  <a:pt x="28" y="691"/>
                  <a:pt x="28" y="691"/>
                </a:cubicBezTo>
                <a:cubicBezTo>
                  <a:pt x="27" y="692"/>
                  <a:pt x="27" y="692"/>
                  <a:pt x="27" y="692"/>
                </a:cubicBezTo>
                <a:cubicBezTo>
                  <a:pt x="27" y="692"/>
                  <a:pt x="23" y="692"/>
                  <a:pt x="22" y="697"/>
                </a:cubicBezTo>
                <a:cubicBezTo>
                  <a:pt x="20" y="703"/>
                  <a:pt x="27" y="704"/>
                  <a:pt x="27" y="704"/>
                </a:cubicBezTo>
                <a:cubicBezTo>
                  <a:pt x="25" y="705"/>
                  <a:pt x="25" y="705"/>
                  <a:pt x="25" y="705"/>
                </a:cubicBezTo>
                <a:cubicBezTo>
                  <a:pt x="27" y="707"/>
                  <a:pt x="27" y="707"/>
                  <a:pt x="27" y="707"/>
                </a:cubicBezTo>
                <a:cubicBezTo>
                  <a:pt x="30" y="707"/>
                  <a:pt x="30" y="707"/>
                  <a:pt x="30" y="707"/>
                </a:cubicBezTo>
                <a:cubicBezTo>
                  <a:pt x="30" y="707"/>
                  <a:pt x="29" y="705"/>
                  <a:pt x="29" y="703"/>
                </a:cubicBezTo>
                <a:cubicBezTo>
                  <a:pt x="29" y="702"/>
                  <a:pt x="32" y="701"/>
                  <a:pt x="32" y="701"/>
                </a:cubicBezTo>
                <a:cubicBezTo>
                  <a:pt x="38" y="704"/>
                  <a:pt x="38" y="704"/>
                  <a:pt x="38" y="704"/>
                </a:cubicBezTo>
                <a:cubicBezTo>
                  <a:pt x="38" y="704"/>
                  <a:pt x="36" y="708"/>
                  <a:pt x="35" y="711"/>
                </a:cubicBezTo>
                <a:cubicBezTo>
                  <a:pt x="34" y="714"/>
                  <a:pt x="34" y="719"/>
                  <a:pt x="34" y="719"/>
                </a:cubicBezTo>
                <a:cubicBezTo>
                  <a:pt x="25" y="720"/>
                  <a:pt x="25" y="720"/>
                  <a:pt x="25" y="720"/>
                </a:cubicBezTo>
                <a:cubicBezTo>
                  <a:pt x="25" y="720"/>
                  <a:pt x="24" y="713"/>
                  <a:pt x="19" y="714"/>
                </a:cubicBezTo>
                <a:cubicBezTo>
                  <a:pt x="15" y="715"/>
                  <a:pt x="19" y="723"/>
                  <a:pt x="19" y="723"/>
                </a:cubicBezTo>
                <a:cubicBezTo>
                  <a:pt x="19" y="723"/>
                  <a:pt x="15" y="723"/>
                  <a:pt x="15" y="727"/>
                </a:cubicBezTo>
                <a:cubicBezTo>
                  <a:pt x="15" y="731"/>
                  <a:pt x="18" y="730"/>
                  <a:pt x="18" y="730"/>
                </a:cubicBezTo>
                <a:cubicBezTo>
                  <a:pt x="17" y="733"/>
                  <a:pt x="17" y="733"/>
                  <a:pt x="17" y="733"/>
                </a:cubicBezTo>
                <a:cubicBezTo>
                  <a:pt x="22" y="738"/>
                  <a:pt x="22" y="738"/>
                  <a:pt x="22" y="738"/>
                </a:cubicBezTo>
                <a:cubicBezTo>
                  <a:pt x="26" y="735"/>
                  <a:pt x="26" y="735"/>
                  <a:pt x="26" y="735"/>
                </a:cubicBezTo>
                <a:cubicBezTo>
                  <a:pt x="29" y="727"/>
                  <a:pt x="29" y="727"/>
                  <a:pt x="29" y="727"/>
                </a:cubicBezTo>
                <a:cubicBezTo>
                  <a:pt x="27" y="734"/>
                  <a:pt x="27" y="734"/>
                  <a:pt x="27" y="734"/>
                </a:cubicBezTo>
                <a:cubicBezTo>
                  <a:pt x="27" y="738"/>
                  <a:pt x="27" y="738"/>
                  <a:pt x="27" y="738"/>
                </a:cubicBezTo>
                <a:cubicBezTo>
                  <a:pt x="32" y="738"/>
                  <a:pt x="32" y="738"/>
                  <a:pt x="32" y="738"/>
                </a:cubicBezTo>
                <a:cubicBezTo>
                  <a:pt x="33" y="739"/>
                  <a:pt x="31" y="743"/>
                  <a:pt x="31" y="743"/>
                </a:cubicBezTo>
                <a:cubicBezTo>
                  <a:pt x="32" y="744"/>
                  <a:pt x="32" y="744"/>
                  <a:pt x="32" y="744"/>
                </a:cubicBezTo>
                <a:cubicBezTo>
                  <a:pt x="30" y="744"/>
                  <a:pt x="30" y="744"/>
                  <a:pt x="30" y="744"/>
                </a:cubicBezTo>
                <a:cubicBezTo>
                  <a:pt x="30" y="746"/>
                  <a:pt x="30" y="746"/>
                  <a:pt x="30" y="746"/>
                </a:cubicBezTo>
                <a:cubicBezTo>
                  <a:pt x="34" y="750"/>
                  <a:pt x="34" y="750"/>
                  <a:pt x="34" y="750"/>
                </a:cubicBezTo>
                <a:cubicBezTo>
                  <a:pt x="38" y="745"/>
                  <a:pt x="38" y="745"/>
                  <a:pt x="38" y="745"/>
                </a:cubicBezTo>
                <a:cubicBezTo>
                  <a:pt x="38" y="738"/>
                  <a:pt x="38" y="738"/>
                  <a:pt x="38" y="738"/>
                </a:cubicBezTo>
                <a:cubicBezTo>
                  <a:pt x="40" y="737"/>
                  <a:pt x="40" y="737"/>
                  <a:pt x="40" y="737"/>
                </a:cubicBezTo>
                <a:cubicBezTo>
                  <a:pt x="42" y="731"/>
                  <a:pt x="42" y="731"/>
                  <a:pt x="42" y="731"/>
                </a:cubicBezTo>
                <a:cubicBezTo>
                  <a:pt x="42" y="731"/>
                  <a:pt x="45" y="734"/>
                  <a:pt x="47" y="731"/>
                </a:cubicBezTo>
                <a:cubicBezTo>
                  <a:pt x="48" y="730"/>
                  <a:pt x="47" y="726"/>
                  <a:pt x="47" y="726"/>
                </a:cubicBezTo>
                <a:cubicBezTo>
                  <a:pt x="47" y="726"/>
                  <a:pt x="49" y="725"/>
                  <a:pt x="55" y="723"/>
                </a:cubicBezTo>
                <a:cubicBezTo>
                  <a:pt x="59" y="720"/>
                  <a:pt x="64" y="720"/>
                  <a:pt x="64" y="720"/>
                </a:cubicBezTo>
                <a:cubicBezTo>
                  <a:pt x="64" y="722"/>
                  <a:pt x="64" y="722"/>
                  <a:pt x="64" y="722"/>
                </a:cubicBezTo>
                <a:cubicBezTo>
                  <a:pt x="71" y="719"/>
                  <a:pt x="71" y="719"/>
                  <a:pt x="71" y="719"/>
                </a:cubicBezTo>
                <a:cubicBezTo>
                  <a:pt x="72" y="715"/>
                  <a:pt x="72" y="715"/>
                  <a:pt x="72" y="715"/>
                </a:cubicBezTo>
                <a:cubicBezTo>
                  <a:pt x="74" y="715"/>
                  <a:pt x="74" y="715"/>
                  <a:pt x="74" y="715"/>
                </a:cubicBezTo>
                <a:cubicBezTo>
                  <a:pt x="73" y="719"/>
                  <a:pt x="73" y="719"/>
                  <a:pt x="73" y="719"/>
                </a:cubicBezTo>
                <a:cubicBezTo>
                  <a:pt x="77" y="720"/>
                  <a:pt x="77" y="720"/>
                  <a:pt x="77" y="720"/>
                </a:cubicBezTo>
                <a:cubicBezTo>
                  <a:pt x="77" y="720"/>
                  <a:pt x="68" y="721"/>
                  <a:pt x="65" y="726"/>
                </a:cubicBezTo>
                <a:cubicBezTo>
                  <a:pt x="62" y="731"/>
                  <a:pt x="63" y="735"/>
                  <a:pt x="62" y="738"/>
                </a:cubicBezTo>
                <a:cubicBezTo>
                  <a:pt x="62" y="740"/>
                  <a:pt x="58" y="743"/>
                  <a:pt x="58" y="743"/>
                </a:cubicBezTo>
                <a:cubicBezTo>
                  <a:pt x="62" y="726"/>
                  <a:pt x="62" y="726"/>
                  <a:pt x="62" y="726"/>
                </a:cubicBezTo>
                <a:cubicBezTo>
                  <a:pt x="62" y="723"/>
                  <a:pt x="62" y="723"/>
                  <a:pt x="62" y="723"/>
                </a:cubicBezTo>
                <a:cubicBezTo>
                  <a:pt x="62" y="723"/>
                  <a:pt x="58" y="724"/>
                  <a:pt x="56" y="726"/>
                </a:cubicBezTo>
                <a:cubicBezTo>
                  <a:pt x="52" y="727"/>
                  <a:pt x="47" y="735"/>
                  <a:pt x="47" y="735"/>
                </a:cubicBezTo>
                <a:cubicBezTo>
                  <a:pt x="47" y="735"/>
                  <a:pt x="44" y="736"/>
                  <a:pt x="44" y="739"/>
                </a:cubicBezTo>
                <a:cubicBezTo>
                  <a:pt x="45" y="742"/>
                  <a:pt x="50" y="740"/>
                  <a:pt x="48" y="742"/>
                </a:cubicBezTo>
                <a:cubicBezTo>
                  <a:pt x="47" y="743"/>
                  <a:pt x="43" y="743"/>
                  <a:pt x="41" y="745"/>
                </a:cubicBezTo>
                <a:cubicBezTo>
                  <a:pt x="39" y="747"/>
                  <a:pt x="39" y="752"/>
                  <a:pt x="39" y="752"/>
                </a:cubicBezTo>
                <a:cubicBezTo>
                  <a:pt x="32" y="752"/>
                  <a:pt x="32" y="752"/>
                  <a:pt x="32" y="752"/>
                </a:cubicBezTo>
                <a:cubicBezTo>
                  <a:pt x="28" y="757"/>
                  <a:pt x="28" y="757"/>
                  <a:pt x="28" y="757"/>
                </a:cubicBezTo>
                <a:cubicBezTo>
                  <a:pt x="33" y="762"/>
                  <a:pt x="33" y="762"/>
                  <a:pt x="33" y="762"/>
                </a:cubicBezTo>
                <a:cubicBezTo>
                  <a:pt x="39" y="759"/>
                  <a:pt x="39" y="759"/>
                  <a:pt x="39" y="759"/>
                </a:cubicBezTo>
                <a:cubicBezTo>
                  <a:pt x="38" y="764"/>
                  <a:pt x="38" y="764"/>
                  <a:pt x="38" y="764"/>
                </a:cubicBezTo>
                <a:cubicBezTo>
                  <a:pt x="40" y="765"/>
                  <a:pt x="40" y="765"/>
                  <a:pt x="40" y="765"/>
                </a:cubicBezTo>
                <a:cubicBezTo>
                  <a:pt x="46" y="760"/>
                  <a:pt x="46" y="760"/>
                  <a:pt x="46" y="760"/>
                </a:cubicBezTo>
                <a:cubicBezTo>
                  <a:pt x="42" y="766"/>
                  <a:pt x="42" y="766"/>
                  <a:pt x="42" y="766"/>
                </a:cubicBezTo>
                <a:cubicBezTo>
                  <a:pt x="44" y="768"/>
                  <a:pt x="44" y="768"/>
                  <a:pt x="44" y="768"/>
                </a:cubicBezTo>
                <a:cubicBezTo>
                  <a:pt x="34" y="765"/>
                  <a:pt x="34" y="765"/>
                  <a:pt x="34" y="765"/>
                </a:cubicBezTo>
                <a:cubicBezTo>
                  <a:pt x="31" y="769"/>
                  <a:pt x="31" y="769"/>
                  <a:pt x="31" y="769"/>
                </a:cubicBezTo>
                <a:cubicBezTo>
                  <a:pt x="34" y="772"/>
                  <a:pt x="34" y="772"/>
                  <a:pt x="34" y="772"/>
                </a:cubicBezTo>
                <a:cubicBezTo>
                  <a:pt x="26" y="768"/>
                  <a:pt x="26" y="768"/>
                  <a:pt x="26" y="768"/>
                </a:cubicBezTo>
                <a:cubicBezTo>
                  <a:pt x="23" y="770"/>
                  <a:pt x="23" y="770"/>
                  <a:pt x="23" y="770"/>
                </a:cubicBezTo>
                <a:cubicBezTo>
                  <a:pt x="20" y="778"/>
                  <a:pt x="20" y="778"/>
                  <a:pt x="20" y="778"/>
                </a:cubicBezTo>
                <a:cubicBezTo>
                  <a:pt x="18" y="780"/>
                  <a:pt x="18" y="780"/>
                  <a:pt x="18" y="780"/>
                </a:cubicBezTo>
                <a:cubicBezTo>
                  <a:pt x="22" y="766"/>
                  <a:pt x="22" y="766"/>
                  <a:pt x="22" y="766"/>
                </a:cubicBezTo>
                <a:cubicBezTo>
                  <a:pt x="19" y="767"/>
                  <a:pt x="19" y="767"/>
                  <a:pt x="19" y="767"/>
                </a:cubicBezTo>
                <a:cubicBezTo>
                  <a:pt x="18" y="771"/>
                  <a:pt x="18" y="771"/>
                  <a:pt x="18" y="771"/>
                </a:cubicBezTo>
                <a:cubicBezTo>
                  <a:pt x="15" y="771"/>
                  <a:pt x="15" y="771"/>
                  <a:pt x="15" y="771"/>
                </a:cubicBezTo>
                <a:cubicBezTo>
                  <a:pt x="10" y="780"/>
                  <a:pt x="10" y="780"/>
                  <a:pt x="10" y="780"/>
                </a:cubicBezTo>
                <a:cubicBezTo>
                  <a:pt x="13" y="793"/>
                  <a:pt x="13" y="793"/>
                  <a:pt x="13" y="793"/>
                </a:cubicBezTo>
                <a:cubicBezTo>
                  <a:pt x="14" y="792"/>
                  <a:pt x="14" y="792"/>
                  <a:pt x="14" y="792"/>
                </a:cubicBezTo>
                <a:cubicBezTo>
                  <a:pt x="14" y="800"/>
                  <a:pt x="14" y="800"/>
                  <a:pt x="14" y="800"/>
                </a:cubicBezTo>
                <a:cubicBezTo>
                  <a:pt x="17" y="800"/>
                  <a:pt x="17" y="800"/>
                  <a:pt x="17" y="800"/>
                </a:cubicBezTo>
                <a:cubicBezTo>
                  <a:pt x="17" y="793"/>
                  <a:pt x="17" y="793"/>
                  <a:pt x="17" y="793"/>
                </a:cubicBezTo>
                <a:cubicBezTo>
                  <a:pt x="22" y="792"/>
                  <a:pt x="22" y="792"/>
                  <a:pt x="22" y="792"/>
                </a:cubicBezTo>
                <a:cubicBezTo>
                  <a:pt x="22" y="789"/>
                  <a:pt x="22" y="789"/>
                  <a:pt x="22" y="789"/>
                </a:cubicBezTo>
                <a:cubicBezTo>
                  <a:pt x="25" y="791"/>
                  <a:pt x="25" y="791"/>
                  <a:pt x="25" y="791"/>
                </a:cubicBezTo>
                <a:cubicBezTo>
                  <a:pt x="23" y="794"/>
                  <a:pt x="23" y="794"/>
                  <a:pt x="23" y="794"/>
                </a:cubicBezTo>
                <a:cubicBezTo>
                  <a:pt x="24" y="796"/>
                  <a:pt x="24" y="796"/>
                  <a:pt x="24" y="796"/>
                </a:cubicBezTo>
                <a:cubicBezTo>
                  <a:pt x="32" y="788"/>
                  <a:pt x="32" y="788"/>
                  <a:pt x="32" y="788"/>
                </a:cubicBezTo>
                <a:cubicBezTo>
                  <a:pt x="30" y="784"/>
                  <a:pt x="30" y="784"/>
                  <a:pt x="30" y="784"/>
                </a:cubicBezTo>
                <a:cubicBezTo>
                  <a:pt x="26" y="785"/>
                  <a:pt x="26" y="785"/>
                  <a:pt x="26" y="785"/>
                </a:cubicBezTo>
                <a:cubicBezTo>
                  <a:pt x="31" y="782"/>
                  <a:pt x="31" y="782"/>
                  <a:pt x="31" y="782"/>
                </a:cubicBezTo>
                <a:cubicBezTo>
                  <a:pt x="32" y="778"/>
                  <a:pt x="32" y="778"/>
                  <a:pt x="32" y="778"/>
                </a:cubicBezTo>
                <a:cubicBezTo>
                  <a:pt x="34" y="783"/>
                  <a:pt x="34" y="783"/>
                  <a:pt x="34" y="783"/>
                </a:cubicBezTo>
                <a:cubicBezTo>
                  <a:pt x="39" y="784"/>
                  <a:pt x="39" y="784"/>
                  <a:pt x="39" y="784"/>
                </a:cubicBezTo>
                <a:cubicBezTo>
                  <a:pt x="35" y="785"/>
                  <a:pt x="35" y="785"/>
                  <a:pt x="35" y="785"/>
                </a:cubicBezTo>
                <a:cubicBezTo>
                  <a:pt x="36" y="788"/>
                  <a:pt x="36" y="788"/>
                  <a:pt x="36" y="788"/>
                </a:cubicBezTo>
                <a:cubicBezTo>
                  <a:pt x="41" y="786"/>
                  <a:pt x="41" y="786"/>
                  <a:pt x="41" y="786"/>
                </a:cubicBezTo>
                <a:cubicBezTo>
                  <a:pt x="43" y="780"/>
                  <a:pt x="43" y="780"/>
                  <a:pt x="43" y="780"/>
                </a:cubicBezTo>
                <a:cubicBezTo>
                  <a:pt x="45" y="778"/>
                  <a:pt x="45" y="778"/>
                  <a:pt x="45" y="778"/>
                </a:cubicBezTo>
                <a:cubicBezTo>
                  <a:pt x="47" y="773"/>
                  <a:pt x="47" y="773"/>
                  <a:pt x="47" y="773"/>
                </a:cubicBezTo>
                <a:cubicBezTo>
                  <a:pt x="48" y="774"/>
                  <a:pt x="48" y="774"/>
                  <a:pt x="48" y="774"/>
                </a:cubicBezTo>
                <a:cubicBezTo>
                  <a:pt x="47" y="780"/>
                  <a:pt x="47" y="780"/>
                  <a:pt x="47" y="780"/>
                </a:cubicBezTo>
                <a:cubicBezTo>
                  <a:pt x="52" y="777"/>
                  <a:pt x="52" y="777"/>
                  <a:pt x="52" y="777"/>
                </a:cubicBezTo>
                <a:cubicBezTo>
                  <a:pt x="52" y="778"/>
                  <a:pt x="52" y="778"/>
                  <a:pt x="52" y="778"/>
                </a:cubicBezTo>
                <a:cubicBezTo>
                  <a:pt x="45" y="782"/>
                  <a:pt x="45" y="782"/>
                  <a:pt x="45" y="782"/>
                </a:cubicBezTo>
                <a:cubicBezTo>
                  <a:pt x="44" y="788"/>
                  <a:pt x="44" y="788"/>
                  <a:pt x="44" y="788"/>
                </a:cubicBezTo>
                <a:cubicBezTo>
                  <a:pt x="38" y="790"/>
                  <a:pt x="38" y="790"/>
                  <a:pt x="38" y="790"/>
                </a:cubicBezTo>
                <a:cubicBezTo>
                  <a:pt x="40" y="792"/>
                  <a:pt x="40" y="792"/>
                  <a:pt x="40" y="792"/>
                </a:cubicBezTo>
                <a:cubicBezTo>
                  <a:pt x="40" y="792"/>
                  <a:pt x="41" y="790"/>
                  <a:pt x="44" y="791"/>
                </a:cubicBezTo>
                <a:cubicBezTo>
                  <a:pt x="46" y="792"/>
                  <a:pt x="41" y="796"/>
                  <a:pt x="41" y="796"/>
                </a:cubicBezTo>
                <a:cubicBezTo>
                  <a:pt x="49" y="793"/>
                  <a:pt x="49" y="793"/>
                  <a:pt x="49" y="793"/>
                </a:cubicBezTo>
                <a:cubicBezTo>
                  <a:pt x="49" y="793"/>
                  <a:pt x="42" y="797"/>
                  <a:pt x="41" y="798"/>
                </a:cubicBezTo>
                <a:cubicBezTo>
                  <a:pt x="39" y="799"/>
                  <a:pt x="36" y="803"/>
                  <a:pt x="36" y="803"/>
                </a:cubicBezTo>
                <a:cubicBezTo>
                  <a:pt x="38" y="805"/>
                  <a:pt x="38" y="805"/>
                  <a:pt x="38" y="805"/>
                </a:cubicBezTo>
                <a:cubicBezTo>
                  <a:pt x="31" y="807"/>
                  <a:pt x="31" y="807"/>
                  <a:pt x="31" y="807"/>
                </a:cubicBezTo>
                <a:cubicBezTo>
                  <a:pt x="34" y="813"/>
                  <a:pt x="34" y="813"/>
                  <a:pt x="34" y="813"/>
                </a:cubicBezTo>
                <a:cubicBezTo>
                  <a:pt x="35" y="817"/>
                  <a:pt x="35" y="817"/>
                  <a:pt x="35" y="817"/>
                </a:cubicBezTo>
                <a:cubicBezTo>
                  <a:pt x="43" y="813"/>
                  <a:pt x="43" y="813"/>
                  <a:pt x="43" y="813"/>
                </a:cubicBezTo>
                <a:cubicBezTo>
                  <a:pt x="50" y="814"/>
                  <a:pt x="50" y="814"/>
                  <a:pt x="50" y="814"/>
                </a:cubicBezTo>
                <a:cubicBezTo>
                  <a:pt x="44" y="815"/>
                  <a:pt x="44" y="815"/>
                  <a:pt x="44" y="815"/>
                </a:cubicBezTo>
                <a:cubicBezTo>
                  <a:pt x="38" y="819"/>
                  <a:pt x="38" y="819"/>
                  <a:pt x="38" y="819"/>
                </a:cubicBezTo>
                <a:cubicBezTo>
                  <a:pt x="38" y="822"/>
                  <a:pt x="38" y="822"/>
                  <a:pt x="38" y="822"/>
                </a:cubicBezTo>
                <a:cubicBezTo>
                  <a:pt x="30" y="816"/>
                  <a:pt x="30" y="816"/>
                  <a:pt x="30" y="816"/>
                </a:cubicBezTo>
                <a:cubicBezTo>
                  <a:pt x="25" y="820"/>
                  <a:pt x="25" y="820"/>
                  <a:pt x="25" y="820"/>
                </a:cubicBezTo>
                <a:cubicBezTo>
                  <a:pt x="25" y="814"/>
                  <a:pt x="25" y="814"/>
                  <a:pt x="25" y="814"/>
                </a:cubicBezTo>
                <a:cubicBezTo>
                  <a:pt x="19" y="812"/>
                  <a:pt x="19" y="812"/>
                  <a:pt x="19" y="812"/>
                </a:cubicBezTo>
                <a:cubicBezTo>
                  <a:pt x="20" y="820"/>
                  <a:pt x="20" y="820"/>
                  <a:pt x="20" y="820"/>
                </a:cubicBezTo>
                <a:cubicBezTo>
                  <a:pt x="18" y="821"/>
                  <a:pt x="18" y="821"/>
                  <a:pt x="18" y="821"/>
                </a:cubicBezTo>
                <a:cubicBezTo>
                  <a:pt x="17" y="824"/>
                  <a:pt x="17" y="824"/>
                  <a:pt x="17" y="824"/>
                </a:cubicBezTo>
                <a:cubicBezTo>
                  <a:pt x="14" y="829"/>
                  <a:pt x="14" y="829"/>
                  <a:pt x="14" y="829"/>
                </a:cubicBezTo>
                <a:cubicBezTo>
                  <a:pt x="14" y="829"/>
                  <a:pt x="18" y="841"/>
                  <a:pt x="23" y="844"/>
                </a:cubicBezTo>
                <a:cubicBezTo>
                  <a:pt x="26" y="847"/>
                  <a:pt x="29" y="849"/>
                  <a:pt x="31" y="853"/>
                </a:cubicBezTo>
                <a:cubicBezTo>
                  <a:pt x="33" y="857"/>
                  <a:pt x="49" y="863"/>
                  <a:pt x="49" y="863"/>
                </a:cubicBezTo>
                <a:cubicBezTo>
                  <a:pt x="50" y="866"/>
                  <a:pt x="50" y="866"/>
                  <a:pt x="50" y="866"/>
                </a:cubicBezTo>
                <a:cubicBezTo>
                  <a:pt x="53" y="862"/>
                  <a:pt x="53" y="862"/>
                  <a:pt x="53" y="862"/>
                </a:cubicBezTo>
                <a:cubicBezTo>
                  <a:pt x="58" y="865"/>
                  <a:pt x="58" y="865"/>
                  <a:pt x="58" y="865"/>
                </a:cubicBezTo>
                <a:cubicBezTo>
                  <a:pt x="48" y="872"/>
                  <a:pt x="48" y="872"/>
                  <a:pt x="48" y="872"/>
                </a:cubicBezTo>
                <a:cubicBezTo>
                  <a:pt x="50" y="876"/>
                  <a:pt x="50" y="876"/>
                  <a:pt x="50" y="876"/>
                </a:cubicBezTo>
                <a:cubicBezTo>
                  <a:pt x="58" y="876"/>
                  <a:pt x="58" y="876"/>
                  <a:pt x="58" y="876"/>
                </a:cubicBezTo>
                <a:cubicBezTo>
                  <a:pt x="56" y="873"/>
                  <a:pt x="56" y="873"/>
                  <a:pt x="56" y="873"/>
                </a:cubicBezTo>
                <a:cubicBezTo>
                  <a:pt x="60" y="871"/>
                  <a:pt x="60" y="871"/>
                  <a:pt x="60" y="871"/>
                </a:cubicBezTo>
                <a:cubicBezTo>
                  <a:pt x="65" y="873"/>
                  <a:pt x="65" y="873"/>
                  <a:pt x="65" y="873"/>
                </a:cubicBezTo>
                <a:cubicBezTo>
                  <a:pt x="60" y="875"/>
                  <a:pt x="60" y="875"/>
                  <a:pt x="60" y="875"/>
                </a:cubicBezTo>
                <a:cubicBezTo>
                  <a:pt x="64" y="879"/>
                  <a:pt x="64" y="879"/>
                  <a:pt x="64" y="879"/>
                </a:cubicBezTo>
                <a:cubicBezTo>
                  <a:pt x="68" y="877"/>
                  <a:pt x="68" y="877"/>
                  <a:pt x="68" y="877"/>
                </a:cubicBezTo>
                <a:cubicBezTo>
                  <a:pt x="68" y="877"/>
                  <a:pt x="74" y="880"/>
                  <a:pt x="80" y="880"/>
                </a:cubicBezTo>
                <a:cubicBezTo>
                  <a:pt x="85" y="880"/>
                  <a:pt x="88" y="878"/>
                  <a:pt x="92" y="877"/>
                </a:cubicBezTo>
                <a:cubicBezTo>
                  <a:pt x="96" y="876"/>
                  <a:pt x="101" y="870"/>
                  <a:pt x="101" y="870"/>
                </a:cubicBezTo>
                <a:cubicBezTo>
                  <a:pt x="101" y="877"/>
                  <a:pt x="101" y="877"/>
                  <a:pt x="101" y="877"/>
                </a:cubicBezTo>
                <a:cubicBezTo>
                  <a:pt x="124" y="857"/>
                  <a:pt x="124" y="857"/>
                  <a:pt x="124" y="857"/>
                </a:cubicBezTo>
                <a:cubicBezTo>
                  <a:pt x="124" y="853"/>
                  <a:pt x="124" y="853"/>
                  <a:pt x="124" y="853"/>
                </a:cubicBezTo>
                <a:cubicBezTo>
                  <a:pt x="142" y="839"/>
                  <a:pt x="142" y="839"/>
                  <a:pt x="142" y="839"/>
                </a:cubicBezTo>
                <a:cubicBezTo>
                  <a:pt x="141" y="835"/>
                  <a:pt x="141" y="835"/>
                  <a:pt x="141" y="835"/>
                </a:cubicBezTo>
                <a:cubicBezTo>
                  <a:pt x="145" y="836"/>
                  <a:pt x="145" y="836"/>
                  <a:pt x="145" y="836"/>
                </a:cubicBezTo>
                <a:cubicBezTo>
                  <a:pt x="150" y="830"/>
                  <a:pt x="150" y="830"/>
                  <a:pt x="150" y="830"/>
                </a:cubicBezTo>
                <a:cubicBezTo>
                  <a:pt x="146" y="828"/>
                  <a:pt x="146" y="828"/>
                  <a:pt x="146" y="828"/>
                </a:cubicBezTo>
                <a:cubicBezTo>
                  <a:pt x="161" y="817"/>
                  <a:pt x="161" y="817"/>
                  <a:pt x="161" y="817"/>
                </a:cubicBezTo>
                <a:cubicBezTo>
                  <a:pt x="156" y="810"/>
                  <a:pt x="156" y="810"/>
                  <a:pt x="156" y="810"/>
                </a:cubicBezTo>
                <a:cubicBezTo>
                  <a:pt x="159" y="812"/>
                  <a:pt x="159" y="812"/>
                  <a:pt x="159" y="812"/>
                </a:cubicBezTo>
                <a:cubicBezTo>
                  <a:pt x="167" y="821"/>
                  <a:pt x="167" y="821"/>
                  <a:pt x="167" y="821"/>
                </a:cubicBezTo>
                <a:cubicBezTo>
                  <a:pt x="180" y="817"/>
                  <a:pt x="180" y="817"/>
                  <a:pt x="180" y="817"/>
                </a:cubicBezTo>
                <a:cubicBezTo>
                  <a:pt x="181" y="805"/>
                  <a:pt x="181" y="805"/>
                  <a:pt x="181" y="805"/>
                </a:cubicBezTo>
                <a:cubicBezTo>
                  <a:pt x="184" y="808"/>
                  <a:pt x="184" y="808"/>
                  <a:pt x="184" y="808"/>
                </a:cubicBezTo>
                <a:cubicBezTo>
                  <a:pt x="188" y="806"/>
                  <a:pt x="188" y="806"/>
                  <a:pt x="188" y="806"/>
                </a:cubicBezTo>
                <a:cubicBezTo>
                  <a:pt x="186" y="803"/>
                  <a:pt x="186" y="803"/>
                  <a:pt x="186" y="803"/>
                </a:cubicBezTo>
                <a:cubicBezTo>
                  <a:pt x="189" y="803"/>
                  <a:pt x="189" y="803"/>
                  <a:pt x="189" y="803"/>
                </a:cubicBezTo>
                <a:cubicBezTo>
                  <a:pt x="188" y="791"/>
                  <a:pt x="188" y="791"/>
                  <a:pt x="188" y="791"/>
                </a:cubicBezTo>
                <a:cubicBezTo>
                  <a:pt x="182" y="789"/>
                  <a:pt x="182" y="789"/>
                  <a:pt x="182" y="789"/>
                </a:cubicBezTo>
                <a:cubicBezTo>
                  <a:pt x="179" y="782"/>
                  <a:pt x="179" y="782"/>
                  <a:pt x="179" y="782"/>
                </a:cubicBezTo>
                <a:cubicBezTo>
                  <a:pt x="183" y="785"/>
                  <a:pt x="183" y="785"/>
                  <a:pt x="183" y="785"/>
                </a:cubicBezTo>
                <a:cubicBezTo>
                  <a:pt x="183" y="776"/>
                  <a:pt x="183" y="776"/>
                  <a:pt x="183" y="776"/>
                </a:cubicBezTo>
                <a:cubicBezTo>
                  <a:pt x="178" y="771"/>
                  <a:pt x="178" y="771"/>
                  <a:pt x="178" y="771"/>
                </a:cubicBezTo>
                <a:cubicBezTo>
                  <a:pt x="181" y="770"/>
                  <a:pt x="181" y="770"/>
                  <a:pt x="181" y="770"/>
                </a:cubicBezTo>
                <a:cubicBezTo>
                  <a:pt x="186" y="773"/>
                  <a:pt x="186" y="773"/>
                  <a:pt x="186" y="773"/>
                </a:cubicBezTo>
                <a:cubicBezTo>
                  <a:pt x="186" y="785"/>
                  <a:pt x="186" y="785"/>
                  <a:pt x="186" y="785"/>
                </a:cubicBezTo>
                <a:cubicBezTo>
                  <a:pt x="186" y="785"/>
                  <a:pt x="191" y="784"/>
                  <a:pt x="192" y="781"/>
                </a:cubicBezTo>
                <a:cubicBezTo>
                  <a:pt x="192" y="776"/>
                  <a:pt x="189" y="773"/>
                  <a:pt x="189" y="773"/>
                </a:cubicBezTo>
                <a:cubicBezTo>
                  <a:pt x="189" y="773"/>
                  <a:pt x="189" y="767"/>
                  <a:pt x="190" y="762"/>
                </a:cubicBezTo>
                <a:cubicBezTo>
                  <a:pt x="190" y="758"/>
                  <a:pt x="197" y="759"/>
                  <a:pt x="199" y="762"/>
                </a:cubicBezTo>
                <a:cubicBezTo>
                  <a:pt x="200" y="765"/>
                  <a:pt x="197" y="769"/>
                  <a:pt x="197" y="769"/>
                </a:cubicBezTo>
                <a:cubicBezTo>
                  <a:pt x="195" y="764"/>
                  <a:pt x="195" y="764"/>
                  <a:pt x="195" y="764"/>
                </a:cubicBezTo>
                <a:cubicBezTo>
                  <a:pt x="193" y="769"/>
                  <a:pt x="193" y="769"/>
                  <a:pt x="193" y="769"/>
                </a:cubicBezTo>
                <a:cubicBezTo>
                  <a:pt x="194" y="776"/>
                  <a:pt x="194" y="776"/>
                  <a:pt x="194" y="776"/>
                </a:cubicBezTo>
                <a:cubicBezTo>
                  <a:pt x="194" y="788"/>
                  <a:pt x="194" y="788"/>
                  <a:pt x="194" y="788"/>
                </a:cubicBezTo>
                <a:cubicBezTo>
                  <a:pt x="192" y="789"/>
                  <a:pt x="192" y="789"/>
                  <a:pt x="192" y="789"/>
                </a:cubicBezTo>
                <a:cubicBezTo>
                  <a:pt x="195" y="800"/>
                  <a:pt x="195" y="800"/>
                  <a:pt x="195" y="800"/>
                </a:cubicBezTo>
                <a:cubicBezTo>
                  <a:pt x="198" y="798"/>
                  <a:pt x="198" y="798"/>
                  <a:pt x="198" y="798"/>
                </a:cubicBezTo>
                <a:cubicBezTo>
                  <a:pt x="199" y="809"/>
                  <a:pt x="199" y="809"/>
                  <a:pt x="199" y="809"/>
                </a:cubicBezTo>
                <a:cubicBezTo>
                  <a:pt x="208" y="810"/>
                  <a:pt x="208" y="810"/>
                  <a:pt x="208" y="810"/>
                </a:cubicBezTo>
                <a:cubicBezTo>
                  <a:pt x="211" y="808"/>
                  <a:pt x="211" y="808"/>
                  <a:pt x="211" y="808"/>
                </a:cubicBezTo>
                <a:cubicBezTo>
                  <a:pt x="212" y="814"/>
                  <a:pt x="212" y="814"/>
                  <a:pt x="212" y="814"/>
                </a:cubicBezTo>
                <a:cubicBezTo>
                  <a:pt x="212" y="814"/>
                  <a:pt x="220" y="809"/>
                  <a:pt x="221" y="814"/>
                </a:cubicBezTo>
                <a:cubicBezTo>
                  <a:pt x="222" y="819"/>
                  <a:pt x="219" y="828"/>
                  <a:pt x="223" y="828"/>
                </a:cubicBezTo>
                <a:cubicBezTo>
                  <a:pt x="227" y="828"/>
                  <a:pt x="228" y="822"/>
                  <a:pt x="230" y="815"/>
                </a:cubicBezTo>
                <a:cubicBezTo>
                  <a:pt x="232" y="808"/>
                  <a:pt x="236" y="800"/>
                  <a:pt x="236" y="800"/>
                </a:cubicBezTo>
                <a:cubicBezTo>
                  <a:pt x="236" y="800"/>
                  <a:pt x="227" y="782"/>
                  <a:pt x="230" y="780"/>
                </a:cubicBezTo>
                <a:cubicBezTo>
                  <a:pt x="232" y="776"/>
                  <a:pt x="238" y="777"/>
                  <a:pt x="238" y="773"/>
                </a:cubicBezTo>
                <a:cubicBezTo>
                  <a:pt x="239" y="768"/>
                  <a:pt x="232" y="767"/>
                  <a:pt x="237" y="764"/>
                </a:cubicBezTo>
                <a:cubicBezTo>
                  <a:pt x="241" y="760"/>
                  <a:pt x="252" y="766"/>
                  <a:pt x="256" y="754"/>
                </a:cubicBezTo>
                <a:cubicBezTo>
                  <a:pt x="259" y="741"/>
                  <a:pt x="255" y="738"/>
                  <a:pt x="256" y="734"/>
                </a:cubicBezTo>
                <a:cubicBezTo>
                  <a:pt x="257" y="729"/>
                  <a:pt x="265" y="733"/>
                  <a:pt x="262" y="725"/>
                </a:cubicBezTo>
                <a:cubicBezTo>
                  <a:pt x="260" y="718"/>
                  <a:pt x="254" y="704"/>
                  <a:pt x="254" y="704"/>
                </a:cubicBezTo>
                <a:cubicBezTo>
                  <a:pt x="252" y="695"/>
                  <a:pt x="252" y="695"/>
                  <a:pt x="252" y="695"/>
                </a:cubicBezTo>
                <a:cubicBezTo>
                  <a:pt x="247" y="689"/>
                  <a:pt x="247" y="689"/>
                  <a:pt x="247" y="689"/>
                </a:cubicBezTo>
                <a:cubicBezTo>
                  <a:pt x="256" y="686"/>
                  <a:pt x="256" y="686"/>
                  <a:pt x="256" y="686"/>
                </a:cubicBezTo>
                <a:cubicBezTo>
                  <a:pt x="256" y="686"/>
                  <a:pt x="264" y="692"/>
                  <a:pt x="266" y="680"/>
                </a:cubicBezTo>
                <a:cubicBezTo>
                  <a:pt x="270" y="668"/>
                  <a:pt x="269" y="664"/>
                  <a:pt x="265" y="660"/>
                </a:cubicBezTo>
                <a:cubicBezTo>
                  <a:pt x="261" y="657"/>
                  <a:pt x="256" y="654"/>
                  <a:pt x="256" y="654"/>
                </a:cubicBezTo>
                <a:cubicBezTo>
                  <a:pt x="246" y="644"/>
                  <a:pt x="246" y="644"/>
                  <a:pt x="246" y="644"/>
                </a:cubicBezTo>
                <a:cubicBezTo>
                  <a:pt x="252" y="609"/>
                  <a:pt x="252" y="609"/>
                  <a:pt x="252" y="609"/>
                </a:cubicBezTo>
                <a:cubicBezTo>
                  <a:pt x="244" y="586"/>
                  <a:pt x="244" y="586"/>
                  <a:pt x="244" y="586"/>
                </a:cubicBezTo>
                <a:cubicBezTo>
                  <a:pt x="247" y="578"/>
                  <a:pt x="247" y="578"/>
                  <a:pt x="247" y="578"/>
                </a:cubicBezTo>
                <a:cubicBezTo>
                  <a:pt x="244" y="567"/>
                  <a:pt x="244" y="567"/>
                  <a:pt x="244" y="567"/>
                </a:cubicBezTo>
                <a:cubicBezTo>
                  <a:pt x="248" y="561"/>
                  <a:pt x="248" y="561"/>
                  <a:pt x="248" y="561"/>
                </a:cubicBezTo>
                <a:cubicBezTo>
                  <a:pt x="241" y="542"/>
                  <a:pt x="241" y="542"/>
                  <a:pt x="241" y="542"/>
                </a:cubicBezTo>
                <a:cubicBezTo>
                  <a:pt x="249" y="531"/>
                  <a:pt x="249" y="531"/>
                  <a:pt x="249" y="531"/>
                </a:cubicBezTo>
                <a:cubicBezTo>
                  <a:pt x="246" y="522"/>
                  <a:pt x="246" y="522"/>
                  <a:pt x="246" y="522"/>
                </a:cubicBezTo>
                <a:cubicBezTo>
                  <a:pt x="246" y="522"/>
                  <a:pt x="258" y="494"/>
                  <a:pt x="270" y="491"/>
                </a:cubicBezTo>
                <a:cubicBezTo>
                  <a:pt x="280" y="488"/>
                  <a:pt x="300" y="494"/>
                  <a:pt x="300" y="494"/>
                </a:cubicBezTo>
                <a:cubicBezTo>
                  <a:pt x="305" y="482"/>
                  <a:pt x="305" y="482"/>
                  <a:pt x="305" y="482"/>
                </a:cubicBezTo>
                <a:cubicBezTo>
                  <a:pt x="304" y="467"/>
                  <a:pt x="304" y="467"/>
                  <a:pt x="304" y="467"/>
                </a:cubicBezTo>
                <a:cubicBezTo>
                  <a:pt x="290" y="457"/>
                  <a:pt x="290" y="457"/>
                  <a:pt x="290" y="457"/>
                </a:cubicBezTo>
                <a:cubicBezTo>
                  <a:pt x="309" y="425"/>
                  <a:pt x="309" y="425"/>
                  <a:pt x="309" y="425"/>
                </a:cubicBezTo>
                <a:cubicBezTo>
                  <a:pt x="310" y="415"/>
                  <a:pt x="310" y="415"/>
                  <a:pt x="310" y="415"/>
                </a:cubicBezTo>
                <a:cubicBezTo>
                  <a:pt x="314" y="410"/>
                  <a:pt x="314" y="410"/>
                  <a:pt x="314" y="410"/>
                </a:cubicBezTo>
                <a:cubicBezTo>
                  <a:pt x="313" y="390"/>
                  <a:pt x="313" y="390"/>
                  <a:pt x="313" y="390"/>
                </a:cubicBezTo>
                <a:cubicBezTo>
                  <a:pt x="315" y="378"/>
                  <a:pt x="315" y="378"/>
                  <a:pt x="315" y="378"/>
                </a:cubicBezTo>
                <a:cubicBezTo>
                  <a:pt x="311" y="358"/>
                  <a:pt x="311" y="358"/>
                  <a:pt x="311" y="358"/>
                </a:cubicBezTo>
                <a:cubicBezTo>
                  <a:pt x="324" y="356"/>
                  <a:pt x="324" y="356"/>
                  <a:pt x="324" y="356"/>
                </a:cubicBezTo>
                <a:cubicBezTo>
                  <a:pt x="337" y="346"/>
                  <a:pt x="337" y="346"/>
                  <a:pt x="337" y="346"/>
                </a:cubicBezTo>
                <a:cubicBezTo>
                  <a:pt x="334" y="333"/>
                  <a:pt x="334" y="333"/>
                  <a:pt x="334" y="333"/>
                </a:cubicBezTo>
                <a:cubicBezTo>
                  <a:pt x="334" y="333"/>
                  <a:pt x="339" y="332"/>
                  <a:pt x="341" y="326"/>
                </a:cubicBezTo>
                <a:cubicBezTo>
                  <a:pt x="343" y="319"/>
                  <a:pt x="341" y="314"/>
                  <a:pt x="347" y="308"/>
                </a:cubicBezTo>
                <a:cubicBezTo>
                  <a:pt x="355" y="300"/>
                  <a:pt x="361" y="298"/>
                  <a:pt x="359" y="292"/>
                </a:cubicBezTo>
                <a:cubicBezTo>
                  <a:pt x="358" y="284"/>
                  <a:pt x="351" y="273"/>
                  <a:pt x="351" y="273"/>
                </a:cubicBezTo>
                <a:cubicBezTo>
                  <a:pt x="351" y="266"/>
                  <a:pt x="351" y="266"/>
                  <a:pt x="351" y="266"/>
                </a:cubicBezTo>
                <a:cubicBezTo>
                  <a:pt x="351" y="266"/>
                  <a:pt x="359" y="268"/>
                  <a:pt x="360" y="263"/>
                </a:cubicBezTo>
                <a:cubicBezTo>
                  <a:pt x="360" y="258"/>
                  <a:pt x="364" y="241"/>
                  <a:pt x="364" y="241"/>
                </a:cubicBezTo>
                <a:cubicBezTo>
                  <a:pt x="378" y="226"/>
                  <a:pt x="378" y="226"/>
                  <a:pt x="378" y="226"/>
                </a:cubicBezTo>
                <a:cubicBezTo>
                  <a:pt x="394" y="234"/>
                  <a:pt x="394" y="234"/>
                  <a:pt x="394" y="234"/>
                </a:cubicBezTo>
                <a:cubicBezTo>
                  <a:pt x="394" y="234"/>
                  <a:pt x="397" y="223"/>
                  <a:pt x="399" y="218"/>
                </a:cubicBezTo>
                <a:cubicBezTo>
                  <a:pt x="400" y="213"/>
                  <a:pt x="397" y="198"/>
                  <a:pt x="397" y="198"/>
                </a:cubicBezTo>
                <a:cubicBezTo>
                  <a:pt x="405" y="193"/>
                  <a:pt x="405" y="193"/>
                  <a:pt x="405" y="193"/>
                </a:cubicBezTo>
                <a:cubicBezTo>
                  <a:pt x="409" y="198"/>
                  <a:pt x="409" y="198"/>
                  <a:pt x="409" y="198"/>
                </a:cubicBezTo>
                <a:cubicBezTo>
                  <a:pt x="421" y="195"/>
                  <a:pt x="421" y="195"/>
                  <a:pt x="421" y="195"/>
                </a:cubicBezTo>
                <a:cubicBezTo>
                  <a:pt x="443" y="205"/>
                  <a:pt x="443" y="205"/>
                  <a:pt x="443" y="205"/>
                </a:cubicBezTo>
                <a:cubicBezTo>
                  <a:pt x="450" y="195"/>
                  <a:pt x="450" y="195"/>
                  <a:pt x="450" y="195"/>
                </a:cubicBezTo>
                <a:cubicBezTo>
                  <a:pt x="442" y="191"/>
                  <a:pt x="442" y="191"/>
                  <a:pt x="442" y="191"/>
                </a:cubicBezTo>
                <a:cubicBezTo>
                  <a:pt x="442" y="191"/>
                  <a:pt x="450" y="182"/>
                  <a:pt x="449" y="174"/>
                </a:cubicBezTo>
                <a:cubicBezTo>
                  <a:pt x="448" y="168"/>
                  <a:pt x="441" y="159"/>
                  <a:pt x="441" y="159"/>
                </a:cubicBezTo>
                <a:cubicBezTo>
                  <a:pt x="453" y="157"/>
                  <a:pt x="453" y="157"/>
                  <a:pt x="453" y="157"/>
                </a:cubicBezTo>
                <a:cubicBezTo>
                  <a:pt x="455" y="154"/>
                  <a:pt x="455" y="154"/>
                  <a:pt x="455" y="154"/>
                </a:cubicBezTo>
                <a:cubicBezTo>
                  <a:pt x="455" y="154"/>
                  <a:pt x="464" y="159"/>
                  <a:pt x="466" y="157"/>
                </a:cubicBezTo>
                <a:cubicBezTo>
                  <a:pt x="467" y="155"/>
                  <a:pt x="459" y="148"/>
                  <a:pt x="465" y="144"/>
                </a:cubicBezTo>
                <a:cubicBezTo>
                  <a:pt x="469" y="139"/>
                  <a:pt x="478" y="142"/>
                  <a:pt x="478" y="142"/>
                </a:cubicBezTo>
                <a:cubicBezTo>
                  <a:pt x="478" y="142"/>
                  <a:pt x="485" y="152"/>
                  <a:pt x="490" y="157"/>
                </a:cubicBezTo>
                <a:cubicBezTo>
                  <a:pt x="497" y="163"/>
                  <a:pt x="499" y="172"/>
                  <a:pt x="499" y="172"/>
                </a:cubicBezTo>
                <a:cubicBezTo>
                  <a:pt x="504" y="171"/>
                  <a:pt x="504" y="171"/>
                  <a:pt x="504" y="171"/>
                </a:cubicBezTo>
                <a:cubicBezTo>
                  <a:pt x="515" y="171"/>
                  <a:pt x="515" y="171"/>
                  <a:pt x="515" y="171"/>
                </a:cubicBezTo>
                <a:cubicBezTo>
                  <a:pt x="522" y="175"/>
                  <a:pt x="522" y="175"/>
                  <a:pt x="522" y="175"/>
                </a:cubicBezTo>
                <a:cubicBezTo>
                  <a:pt x="531" y="169"/>
                  <a:pt x="531" y="169"/>
                  <a:pt x="531" y="169"/>
                </a:cubicBezTo>
                <a:cubicBezTo>
                  <a:pt x="531" y="169"/>
                  <a:pt x="533" y="161"/>
                  <a:pt x="539" y="161"/>
                </a:cubicBezTo>
                <a:cubicBezTo>
                  <a:pt x="544" y="161"/>
                  <a:pt x="546" y="166"/>
                  <a:pt x="546" y="166"/>
                </a:cubicBezTo>
                <a:cubicBezTo>
                  <a:pt x="558" y="167"/>
                  <a:pt x="558" y="167"/>
                  <a:pt x="558" y="167"/>
                </a:cubicBezTo>
                <a:cubicBezTo>
                  <a:pt x="565" y="174"/>
                  <a:pt x="565" y="174"/>
                  <a:pt x="565" y="174"/>
                </a:cubicBezTo>
                <a:cubicBezTo>
                  <a:pt x="565" y="174"/>
                  <a:pt x="567" y="161"/>
                  <a:pt x="570" y="157"/>
                </a:cubicBezTo>
                <a:cubicBezTo>
                  <a:pt x="572" y="154"/>
                  <a:pt x="575" y="150"/>
                  <a:pt x="575" y="144"/>
                </a:cubicBezTo>
                <a:cubicBezTo>
                  <a:pt x="574" y="139"/>
                  <a:pt x="572" y="130"/>
                  <a:pt x="572" y="130"/>
                </a:cubicBezTo>
                <a:cubicBezTo>
                  <a:pt x="574" y="97"/>
                  <a:pt x="574" y="97"/>
                  <a:pt x="574" y="97"/>
                </a:cubicBezTo>
                <a:cubicBezTo>
                  <a:pt x="577" y="93"/>
                  <a:pt x="577" y="93"/>
                  <a:pt x="577" y="93"/>
                </a:cubicBezTo>
                <a:cubicBezTo>
                  <a:pt x="577" y="93"/>
                  <a:pt x="576" y="81"/>
                  <a:pt x="582" y="79"/>
                </a:cubicBezTo>
                <a:cubicBezTo>
                  <a:pt x="588" y="76"/>
                  <a:pt x="595" y="78"/>
                  <a:pt x="595" y="78"/>
                </a:cubicBezTo>
                <a:cubicBezTo>
                  <a:pt x="595" y="78"/>
                  <a:pt x="604" y="66"/>
                  <a:pt x="610" y="65"/>
                </a:cubicBezTo>
                <a:cubicBezTo>
                  <a:pt x="616" y="64"/>
                  <a:pt x="625" y="77"/>
                  <a:pt x="625" y="77"/>
                </a:cubicBezTo>
                <a:cubicBezTo>
                  <a:pt x="648" y="80"/>
                  <a:pt x="648" y="80"/>
                  <a:pt x="648" y="80"/>
                </a:cubicBezTo>
                <a:cubicBezTo>
                  <a:pt x="655" y="91"/>
                  <a:pt x="655" y="91"/>
                  <a:pt x="655" y="91"/>
                </a:cubicBezTo>
                <a:cubicBezTo>
                  <a:pt x="655" y="91"/>
                  <a:pt x="647" y="105"/>
                  <a:pt x="647" y="110"/>
                </a:cubicBezTo>
                <a:cubicBezTo>
                  <a:pt x="647" y="116"/>
                  <a:pt x="650" y="121"/>
                  <a:pt x="650" y="121"/>
                </a:cubicBezTo>
                <a:cubicBezTo>
                  <a:pt x="650" y="121"/>
                  <a:pt x="654" y="125"/>
                  <a:pt x="656" y="123"/>
                </a:cubicBezTo>
                <a:cubicBezTo>
                  <a:pt x="659" y="121"/>
                  <a:pt x="658" y="107"/>
                  <a:pt x="658" y="107"/>
                </a:cubicBezTo>
                <a:cubicBezTo>
                  <a:pt x="658" y="107"/>
                  <a:pt x="655" y="108"/>
                  <a:pt x="656" y="105"/>
                </a:cubicBezTo>
                <a:cubicBezTo>
                  <a:pt x="657" y="102"/>
                  <a:pt x="661" y="102"/>
                  <a:pt x="663" y="100"/>
                </a:cubicBezTo>
                <a:cubicBezTo>
                  <a:pt x="666" y="98"/>
                  <a:pt x="665" y="93"/>
                  <a:pt x="666" y="93"/>
                </a:cubicBezTo>
                <a:cubicBezTo>
                  <a:pt x="668" y="92"/>
                  <a:pt x="674" y="94"/>
                  <a:pt x="674" y="90"/>
                </a:cubicBezTo>
                <a:cubicBezTo>
                  <a:pt x="674" y="85"/>
                  <a:pt x="669" y="78"/>
                  <a:pt x="669" y="78"/>
                </a:cubicBezTo>
                <a:cubicBezTo>
                  <a:pt x="669" y="78"/>
                  <a:pt x="673" y="78"/>
                  <a:pt x="675" y="79"/>
                </a:cubicBezTo>
                <a:cubicBezTo>
                  <a:pt x="678" y="79"/>
                  <a:pt x="685" y="87"/>
                  <a:pt x="687" y="80"/>
                </a:cubicBezTo>
                <a:cubicBezTo>
                  <a:pt x="690" y="74"/>
                  <a:pt x="685" y="71"/>
                  <a:pt x="685" y="71"/>
                </a:cubicBezTo>
                <a:close/>
                <a:moveTo>
                  <a:pt x="8" y="787"/>
                </a:moveTo>
                <a:cubicBezTo>
                  <a:pt x="8" y="787"/>
                  <a:pt x="7" y="793"/>
                  <a:pt x="8" y="794"/>
                </a:cubicBezTo>
                <a:cubicBezTo>
                  <a:pt x="9" y="796"/>
                  <a:pt x="6" y="800"/>
                  <a:pt x="6" y="800"/>
                </a:cubicBezTo>
                <a:cubicBezTo>
                  <a:pt x="9" y="800"/>
                  <a:pt x="9" y="800"/>
                  <a:pt x="9" y="800"/>
                </a:cubicBezTo>
                <a:cubicBezTo>
                  <a:pt x="11" y="798"/>
                  <a:pt x="11" y="798"/>
                  <a:pt x="11" y="798"/>
                </a:cubicBezTo>
                <a:cubicBezTo>
                  <a:pt x="11" y="792"/>
                  <a:pt x="11" y="792"/>
                  <a:pt x="11" y="792"/>
                </a:cubicBezTo>
                <a:cubicBezTo>
                  <a:pt x="10" y="785"/>
                  <a:pt x="10" y="785"/>
                  <a:pt x="10" y="785"/>
                </a:cubicBezTo>
                <a:lnTo>
                  <a:pt x="8" y="787"/>
                </a:lnTo>
                <a:close/>
                <a:moveTo>
                  <a:pt x="27" y="805"/>
                </a:moveTo>
                <a:cubicBezTo>
                  <a:pt x="18" y="803"/>
                  <a:pt x="18" y="803"/>
                  <a:pt x="18" y="803"/>
                </a:cubicBezTo>
                <a:cubicBezTo>
                  <a:pt x="26" y="808"/>
                  <a:pt x="26" y="808"/>
                  <a:pt x="26" y="808"/>
                </a:cubicBezTo>
                <a:lnTo>
                  <a:pt x="27" y="805"/>
                </a:lnTo>
                <a:close/>
                <a:moveTo>
                  <a:pt x="36" y="794"/>
                </a:moveTo>
                <a:cubicBezTo>
                  <a:pt x="32" y="794"/>
                  <a:pt x="32" y="794"/>
                  <a:pt x="32" y="794"/>
                </a:cubicBezTo>
                <a:cubicBezTo>
                  <a:pt x="30" y="799"/>
                  <a:pt x="30" y="799"/>
                  <a:pt x="30" y="799"/>
                </a:cubicBezTo>
                <a:cubicBezTo>
                  <a:pt x="38" y="798"/>
                  <a:pt x="38" y="798"/>
                  <a:pt x="38" y="798"/>
                </a:cubicBezTo>
                <a:lnTo>
                  <a:pt x="36" y="794"/>
                </a:lnTo>
                <a:close/>
                <a:moveTo>
                  <a:pt x="16" y="750"/>
                </a:moveTo>
                <a:cubicBezTo>
                  <a:pt x="16" y="753"/>
                  <a:pt x="16" y="753"/>
                  <a:pt x="16" y="753"/>
                </a:cubicBezTo>
                <a:cubicBezTo>
                  <a:pt x="14" y="754"/>
                  <a:pt x="14" y="754"/>
                  <a:pt x="14" y="754"/>
                </a:cubicBezTo>
                <a:cubicBezTo>
                  <a:pt x="14" y="754"/>
                  <a:pt x="16" y="762"/>
                  <a:pt x="20" y="762"/>
                </a:cubicBezTo>
                <a:cubicBezTo>
                  <a:pt x="26" y="762"/>
                  <a:pt x="22" y="753"/>
                  <a:pt x="22" y="753"/>
                </a:cubicBezTo>
                <a:cubicBezTo>
                  <a:pt x="17" y="750"/>
                  <a:pt x="17" y="750"/>
                  <a:pt x="17" y="750"/>
                </a:cubicBezTo>
                <a:lnTo>
                  <a:pt x="16" y="750"/>
                </a:lnTo>
                <a:close/>
                <a:moveTo>
                  <a:pt x="15" y="768"/>
                </a:moveTo>
                <a:cubicBezTo>
                  <a:pt x="17" y="766"/>
                  <a:pt x="17" y="766"/>
                  <a:pt x="17" y="766"/>
                </a:cubicBezTo>
                <a:cubicBezTo>
                  <a:pt x="15" y="762"/>
                  <a:pt x="15" y="762"/>
                  <a:pt x="15" y="762"/>
                </a:cubicBezTo>
                <a:cubicBezTo>
                  <a:pt x="15" y="758"/>
                  <a:pt x="15" y="758"/>
                  <a:pt x="15" y="758"/>
                </a:cubicBezTo>
                <a:cubicBezTo>
                  <a:pt x="11" y="756"/>
                  <a:pt x="11" y="756"/>
                  <a:pt x="11" y="756"/>
                </a:cubicBezTo>
                <a:cubicBezTo>
                  <a:pt x="11" y="757"/>
                  <a:pt x="11" y="757"/>
                  <a:pt x="11" y="757"/>
                </a:cubicBezTo>
                <a:cubicBezTo>
                  <a:pt x="11" y="757"/>
                  <a:pt x="10" y="758"/>
                  <a:pt x="9" y="760"/>
                </a:cubicBezTo>
                <a:cubicBezTo>
                  <a:pt x="8" y="762"/>
                  <a:pt x="12" y="764"/>
                  <a:pt x="12" y="764"/>
                </a:cubicBezTo>
                <a:cubicBezTo>
                  <a:pt x="9" y="767"/>
                  <a:pt x="9" y="767"/>
                  <a:pt x="9" y="767"/>
                </a:cubicBezTo>
                <a:cubicBezTo>
                  <a:pt x="9" y="773"/>
                  <a:pt x="9" y="773"/>
                  <a:pt x="9" y="773"/>
                </a:cubicBezTo>
                <a:cubicBezTo>
                  <a:pt x="13" y="772"/>
                  <a:pt x="13" y="772"/>
                  <a:pt x="13" y="772"/>
                </a:cubicBezTo>
                <a:cubicBezTo>
                  <a:pt x="10" y="767"/>
                  <a:pt x="10" y="767"/>
                  <a:pt x="10" y="767"/>
                </a:cubicBezTo>
                <a:cubicBezTo>
                  <a:pt x="14" y="764"/>
                  <a:pt x="14" y="764"/>
                  <a:pt x="14" y="764"/>
                </a:cubicBezTo>
                <a:cubicBezTo>
                  <a:pt x="15" y="764"/>
                  <a:pt x="15" y="764"/>
                  <a:pt x="15" y="764"/>
                </a:cubicBezTo>
                <a:cubicBezTo>
                  <a:pt x="14" y="766"/>
                  <a:pt x="14" y="766"/>
                  <a:pt x="14" y="766"/>
                </a:cubicBezTo>
                <a:lnTo>
                  <a:pt x="15" y="768"/>
                </a:lnTo>
                <a:close/>
                <a:moveTo>
                  <a:pt x="29" y="766"/>
                </a:moveTo>
                <a:cubicBezTo>
                  <a:pt x="33" y="764"/>
                  <a:pt x="33" y="764"/>
                  <a:pt x="33" y="764"/>
                </a:cubicBezTo>
                <a:cubicBezTo>
                  <a:pt x="27" y="759"/>
                  <a:pt x="27" y="759"/>
                  <a:pt x="27" y="759"/>
                </a:cubicBezTo>
                <a:cubicBezTo>
                  <a:pt x="25" y="761"/>
                  <a:pt x="25" y="761"/>
                  <a:pt x="25" y="761"/>
                </a:cubicBezTo>
                <a:lnTo>
                  <a:pt x="29" y="766"/>
                </a:lnTo>
                <a:close/>
                <a:moveTo>
                  <a:pt x="28" y="743"/>
                </a:moveTo>
                <a:cubicBezTo>
                  <a:pt x="23" y="744"/>
                  <a:pt x="23" y="744"/>
                  <a:pt x="23" y="744"/>
                </a:cubicBezTo>
                <a:cubicBezTo>
                  <a:pt x="23" y="747"/>
                  <a:pt x="23" y="747"/>
                  <a:pt x="23" y="747"/>
                </a:cubicBezTo>
                <a:cubicBezTo>
                  <a:pt x="20" y="749"/>
                  <a:pt x="20" y="749"/>
                  <a:pt x="20" y="749"/>
                </a:cubicBezTo>
                <a:cubicBezTo>
                  <a:pt x="23" y="751"/>
                  <a:pt x="23" y="751"/>
                  <a:pt x="23" y="751"/>
                </a:cubicBezTo>
                <a:cubicBezTo>
                  <a:pt x="25" y="754"/>
                  <a:pt x="25" y="754"/>
                  <a:pt x="25" y="754"/>
                </a:cubicBezTo>
                <a:cubicBezTo>
                  <a:pt x="27" y="754"/>
                  <a:pt x="27" y="754"/>
                  <a:pt x="27" y="754"/>
                </a:cubicBezTo>
                <a:cubicBezTo>
                  <a:pt x="27" y="751"/>
                  <a:pt x="27" y="751"/>
                  <a:pt x="27" y="751"/>
                </a:cubicBezTo>
                <a:cubicBezTo>
                  <a:pt x="29" y="749"/>
                  <a:pt x="29" y="749"/>
                  <a:pt x="29" y="749"/>
                </a:cubicBezTo>
                <a:lnTo>
                  <a:pt x="28" y="743"/>
                </a:lnTo>
                <a:close/>
                <a:moveTo>
                  <a:pt x="19" y="743"/>
                </a:moveTo>
                <a:cubicBezTo>
                  <a:pt x="16" y="746"/>
                  <a:pt x="19" y="747"/>
                  <a:pt x="20" y="746"/>
                </a:cubicBezTo>
                <a:cubicBezTo>
                  <a:pt x="23" y="744"/>
                  <a:pt x="22" y="740"/>
                  <a:pt x="19" y="743"/>
                </a:cubicBezTo>
                <a:close/>
                <a:moveTo>
                  <a:pt x="10" y="738"/>
                </a:moveTo>
                <a:cubicBezTo>
                  <a:pt x="11" y="740"/>
                  <a:pt x="11" y="740"/>
                  <a:pt x="11" y="740"/>
                </a:cubicBezTo>
                <a:cubicBezTo>
                  <a:pt x="12" y="740"/>
                  <a:pt x="12" y="740"/>
                  <a:pt x="12" y="740"/>
                </a:cubicBezTo>
                <a:cubicBezTo>
                  <a:pt x="14" y="743"/>
                  <a:pt x="14" y="743"/>
                  <a:pt x="14" y="743"/>
                </a:cubicBezTo>
                <a:cubicBezTo>
                  <a:pt x="12" y="745"/>
                  <a:pt x="12" y="745"/>
                  <a:pt x="12" y="745"/>
                </a:cubicBezTo>
                <a:cubicBezTo>
                  <a:pt x="15" y="746"/>
                  <a:pt x="15" y="746"/>
                  <a:pt x="15" y="746"/>
                </a:cubicBezTo>
                <a:cubicBezTo>
                  <a:pt x="16" y="742"/>
                  <a:pt x="16" y="742"/>
                  <a:pt x="16" y="742"/>
                </a:cubicBezTo>
                <a:cubicBezTo>
                  <a:pt x="12" y="737"/>
                  <a:pt x="12" y="737"/>
                  <a:pt x="12" y="737"/>
                </a:cubicBezTo>
                <a:lnTo>
                  <a:pt x="10" y="738"/>
                </a:lnTo>
                <a:close/>
                <a:moveTo>
                  <a:pt x="13" y="749"/>
                </a:moveTo>
                <a:cubicBezTo>
                  <a:pt x="11" y="746"/>
                  <a:pt x="11" y="746"/>
                  <a:pt x="11" y="746"/>
                </a:cubicBezTo>
                <a:cubicBezTo>
                  <a:pt x="8" y="749"/>
                  <a:pt x="8" y="749"/>
                  <a:pt x="8" y="749"/>
                </a:cubicBezTo>
                <a:cubicBezTo>
                  <a:pt x="9" y="751"/>
                  <a:pt x="9" y="751"/>
                  <a:pt x="9" y="751"/>
                </a:cubicBezTo>
                <a:lnTo>
                  <a:pt x="13" y="749"/>
                </a:lnTo>
                <a:close/>
                <a:moveTo>
                  <a:pt x="41" y="738"/>
                </a:moveTo>
                <a:cubicBezTo>
                  <a:pt x="39" y="740"/>
                  <a:pt x="39" y="740"/>
                  <a:pt x="39" y="740"/>
                </a:cubicBezTo>
                <a:cubicBezTo>
                  <a:pt x="40" y="744"/>
                  <a:pt x="40" y="744"/>
                  <a:pt x="40" y="744"/>
                </a:cubicBezTo>
                <a:cubicBezTo>
                  <a:pt x="43" y="741"/>
                  <a:pt x="43" y="741"/>
                  <a:pt x="43" y="741"/>
                </a:cubicBezTo>
                <a:lnTo>
                  <a:pt x="41" y="738"/>
                </a:lnTo>
                <a:close/>
                <a:moveTo>
                  <a:pt x="9" y="733"/>
                </a:moveTo>
                <a:cubicBezTo>
                  <a:pt x="11" y="734"/>
                  <a:pt x="13" y="734"/>
                  <a:pt x="13" y="734"/>
                </a:cubicBezTo>
                <a:cubicBezTo>
                  <a:pt x="11" y="729"/>
                  <a:pt x="11" y="729"/>
                  <a:pt x="11" y="729"/>
                </a:cubicBezTo>
                <a:cubicBezTo>
                  <a:pt x="13" y="727"/>
                  <a:pt x="13" y="727"/>
                  <a:pt x="13" y="727"/>
                </a:cubicBezTo>
                <a:cubicBezTo>
                  <a:pt x="10" y="719"/>
                  <a:pt x="10" y="719"/>
                  <a:pt x="10" y="719"/>
                </a:cubicBezTo>
                <a:cubicBezTo>
                  <a:pt x="9" y="722"/>
                  <a:pt x="9" y="722"/>
                  <a:pt x="9" y="722"/>
                </a:cubicBezTo>
                <a:cubicBezTo>
                  <a:pt x="11" y="726"/>
                  <a:pt x="11" y="726"/>
                  <a:pt x="11" y="726"/>
                </a:cubicBezTo>
                <a:cubicBezTo>
                  <a:pt x="7" y="727"/>
                  <a:pt x="7" y="727"/>
                  <a:pt x="7" y="727"/>
                </a:cubicBezTo>
                <a:cubicBezTo>
                  <a:pt x="7" y="727"/>
                  <a:pt x="7" y="731"/>
                  <a:pt x="9" y="733"/>
                </a:cubicBezTo>
                <a:close/>
                <a:moveTo>
                  <a:pt x="16" y="715"/>
                </a:moveTo>
                <a:cubicBezTo>
                  <a:pt x="10" y="711"/>
                  <a:pt x="10" y="711"/>
                  <a:pt x="10" y="711"/>
                </a:cubicBezTo>
                <a:cubicBezTo>
                  <a:pt x="9" y="712"/>
                  <a:pt x="9" y="712"/>
                  <a:pt x="9" y="712"/>
                </a:cubicBezTo>
                <a:cubicBezTo>
                  <a:pt x="12" y="714"/>
                  <a:pt x="12" y="714"/>
                  <a:pt x="12" y="714"/>
                </a:cubicBezTo>
                <a:cubicBezTo>
                  <a:pt x="12" y="718"/>
                  <a:pt x="12" y="718"/>
                  <a:pt x="12" y="718"/>
                </a:cubicBezTo>
                <a:cubicBezTo>
                  <a:pt x="14" y="721"/>
                  <a:pt x="14" y="721"/>
                  <a:pt x="14" y="721"/>
                </a:cubicBezTo>
                <a:cubicBezTo>
                  <a:pt x="17" y="721"/>
                  <a:pt x="17" y="721"/>
                  <a:pt x="17" y="721"/>
                </a:cubicBezTo>
                <a:lnTo>
                  <a:pt x="16" y="715"/>
                </a:lnTo>
                <a:close/>
                <a:moveTo>
                  <a:pt x="24" y="713"/>
                </a:moveTo>
                <a:cubicBezTo>
                  <a:pt x="28" y="719"/>
                  <a:pt x="28" y="719"/>
                  <a:pt x="28" y="719"/>
                </a:cubicBezTo>
                <a:cubicBezTo>
                  <a:pt x="32" y="717"/>
                  <a:pt x="32" y="717"/>
                  <a:pt x="32" y="717"/>
                </a:cubicBezTo>
                <a:cubicBezTo>
                  <a:pt x="34" y="706"/>
                  <a:pt x="34" y="706"/>
                  <a:pt x="34" y="706"/>
                </a:cubicBezTo>
                <a:cubicBezTo>
                  <a:pt x="33" y="705"/>
                  <a:pt x="33" y="705"/>
                  <a:pt x="33" y="705"/>
                </a:cubicBezTo>
                <a:cubicBezTo>
                  <a:pt x="29" y="710"/>
                  <a:pt x="29" y="710"/>
                  <a:pt x="29" y="710"/>
                </a:cubicBezTo>
                <a:cubicBezTo>
                  <a:pt x="29" y="710"/>
                  <a:pt x="28" y="710"/>
                  <a:pt x="26" y="711"/>
                </a:cubicBezTo>
                <a:cubicBezTo>
                  <a:pt x="24" y="711"/>
                  <a:pt x="24" y="713"/>
                  <a:pt x="24" y="713"/>
                </a:cubicBezTo>
                <a:close/>
                <a:moveTo>
                  <a:pt x="22" y="703"/>
                </a:moveTo>
                <a:cubicBezTo>
                  <a:pt x="13" y="694"/>
                  <a:pt x="13" y="694"/>
                  <a:pt x="13" y="694"/>
                </a:cubicBezTo>
                <a:cubicBezTo>
                  <a:pt x="12" y="695"/>
                  <a:pt x="12" y="695"/>
                  <a:pt x="12" y="695"/>
                </a:cubicBezTo>
                <a:cubicBezTo>
                  <a:pt x="18" y="703"/>
                  <a:pt x="18" y="703"/>
                  <a:pt x="18" y="703"/>
                </a:cubicBezTo>
                <a:cubicBezTo>
                  <a:pt x="17" y="705"/>
                  <a:pt x="17" y="705"/>
                  <a:pt x="17" y="705"/>
                </a:cubicBezTo>
                <a:cubicBezTo>
                  <a:pt x="15" y="704"/>
                  <a:pt x="15" y="704"/>
                  <a:pt x="15" y="704"/>
                </a:cubicBezTo>
                <a:cubicBezTo>
                  <a:pt x="20" y="711"/>
                  <a:pt x="20" y="711"/>
                  <a:pt x="20" y="711"/>
                </a:cubicBezTo>
                <a:cubicBezTo>
                  <a:pt x="23" y="711"/>
                  <a:pt x="25" y="708"/>
                  <a:pt x="25" y="708"/>
                </a:cubicBezTo>
                <a:cubicBezTo>
                  <a:pt x="23" y="705"/>
                  <a:pt x="23" y="705"/>
                  <a:pt x="23" y="705"/>
                </a:cubicBezTo>
                <a:lnTo>
                  <a:pt x="22" y="703"/>
                </a:lnTo>
                <a:close/>
                <a:moveTo>
                  <a:pt x="9" y="699"/>
                </a:moveTo>
                <a:cubicBezTo>
                  <a:pt x="8" y="699"/>
                  <a:pt x="8" y="699"/>
                  <a:pt x="8" y="699"/>
                </a:cubicBezTo>
                <a:cubicBezTo>
                  <a:pt x="8" y="699"/>
                  <a:pt x="10" y="703"/>
                  <a:pt x="11" y="704"/>
                </a:cubicBezTo>
                <a:cubicBezTo>
                  <a:pt x="12" y="705"/>
                  <a:pt x="14" y="707"/>
                  <a:pt x="14" y="707"/>
                </a:cubicBezTo>
                <a:cubicBezTo>
                  <a:pt x="14" y="707"/>
                  <a:pt x="15" y="705"/>
                  <a:pt x="13" y="703"/>
                </a:cubicBezTo>
                <a:cubicBezTo>
                  <a:pt x="12" y="701"/>
                  <a:pt x="9" y="699"/>
                  <a:pt x="9" y="699"/>
                </a:cubicBezTo>
                <a:close/>
                <a:moveTo>
                  <a:pt x="10" y="707"/>
                </a:moveTo>
                <a:cubicBezTo>
                  <a:pt x="9" y="707"/>
                  <a:pt x="10" y="709"/>
                  <a:pt x="11" y="710"/>
                </a:cubicBezTo>
                <a:cubicBezTo>
                  <a:pt x="12" y="710"/>
                  <a:pt x="16" y="712"/>
                  <a:pt x="16" y="712"/>
                </a:cubicBezTo>
                <a:cubicBezTo>
                  <a:pt x="16" y="710"/>
                  <a:pt x="16" y="710"/>
                  <a:pt x="16" y="710"/>
                </a:cubicBezTo>
                <a:cubicBezTo>
                  <a:pt x="16" y="710"/>
                  <a:pt x="11" y="707"/>
                  <a:pt x="10" y="707"/>
                </a:cubicBezTo>
                <a:close/>
                <a:moveTo>
                  <a:pt x="9" y="693"/>
                </a:moveTo>
                <a:cubicBezTo>
                  <a:pt x="7" y="695"/>
                  <a:pt x="7" y="695"/>
                  <a:pt x="7" y="695"/>
                </a:cubicBezTo>
                <a:cubicBezTo>
                  <a:pt x="11" y="698"/>
                  <a:pt x="11" y="698"/>
                  <a:pt x="11" y="698"/>
                </a:cubicBezTo>
                <a:lnTo>
                  <a:pt x="9" y="693"/>
                </a:lnTo>
                <a:close/>
                <a:moveTo>
                  <a:pt x="10" y="692"/>
                </a:moveTo>
                <a:cubicBezTo>
                  <a:pt x="9" y="687"/>
                  <a:pt x="9" y="687"/>
                  <a:pt x="9" y="687"/>
                </a:cubicBezTo>
                <a:cubicBezTo>
                  <a:pt x="7" y="689"/>
                  <a:pt x="7" y="689"/>
                  <a:pt x="7" y="689"/>
                </a:cubicBezTo>
                <a:lnTo>
                  <a:pt x="10" y="692"/>
                </a:lnTo>
                <a:close/>
                <a:moveTo>
                  <a:pt x="9" y="678"/>
                </a:moveTo>
                <a:cubicBezTo>
                  <a:pt x="11" y="676"/>
                  <a:pt x="11" y="676"/>
                  <a:pt x="11" y="676"/>
                </a:cubicBezTo>
                <a:cubicBezTo>
                  <a:pt x="12" y="678"/>
                  <a:pt x="12" y="678"/>
                  <a:pt x="12" y="678"/>
                </a:cubicBezTo>
                <a:cubicBezTo>
                  <a:pt x="12" y="678"/>
                  <a:pt x="15" y="676"/>
                  <a:pt x="15" y="674"/>
                </a:cubicBezTo>
                <a:cubicBezTo>
                  <a:pt x="15" y="671"/>
                  <a:pt x="12" y="670"/>
                  <a:pt x="12" y="670"/>
                </a:cubicBezTo>
                <a:cubicBezTo>
                  <a:pt x="10" y="671"/>
                  <a:pt x="10" y="671"/>
                  <a:pt x="10" y="671"/>
                </a:cubicBezTo>
                <a:cubicBezTo>
                  <a:pt x="10" y="671"/>
                  <a:pt x="8" y="675"/>
                  <a:pt x="9" y="678"/>
                </a:cubicBezTo>
                <a:close/>
                <a:moveTo>
                  <a:pt x="6" y="680"/>
                </a:moveTo>
                <a:cubicBezTo>
                  <a:pt x="7" y="680"/>
                  <a:pt x="7" y="680"/>
                  <a:pt x="7" y="680"/>
                </a:cubicBezTo>
                <a:cubicBezTo>
                  <a:pt x="8" y="676"/>
                  <a:pt x="8" y="676"/>
                  <a:pt x="8" y="676"/>
                </a:cubicBezTo>
                <a:cubicBezTo>
                  <a:pt x="7" y="676"/>
                  <a:pt x="7" y="676"/>
                  <a:pt x="7" y="676"/>
                </a:cubicBezTo>
                <a:lnTo>
                  <a:pt x="6" y="680"/>
                </a:lnTo>
                <a:close/>
                <a:moveTo>
                  <a:pt x="3" y="678"/>
                </a:moveTo>
                <a:cubicBezTo>
                  <a:pt x="0" y="678"/>
                  <a:pt x="1" y="681"/>
                  <a:pt x="2" y="681"/>
                </a:cubicBezTo>
                <a:cubicBezTo>
                  <a:pt x="4" y="682"/>
                  <a:pt x="7" y="677"/>
                  <a:pt x="3" y="678"/>
                </a:cubicBezTo>
                <a:close/>
                <a:moveTo>
                  <a:pt x="7" y="661"/>
                </a:moveTo>
                <a:cubicBezTo>
                  <a:pt x="3" y="661"/>
                  <a:pt x="4" y="663"/>
                  <a:pt x="6" y="663"/>
                </a:cubicBezTo>
                <a:cubicBezTo>
                  <a:pt x="9" y="663"/>
                  <a:pt x="10" y="662"/>
                  <a:pt x="7" y="661"/>
                </a:cubicBezTo>
                <a:close/>
                <a:moveTo>
                  <a:pt x="17" y="658"/>
                </a:moveTo>
                <a:cubicBezTo>
                  <a:pt x="14" y="657"/>
                  <a:pt x="14" y="657"/>
                  <a:pt x="14" y="657"/>
                </a:cubicBezTo>
                <a:cubicBezTo>
                  <a:pt x="11" y="660"/>
                  <a:pt x="11" y="660"/>
                  <a:pt x="11" y="660"/>
                </a:cubicBezTo>
                <a:cubicBezTo>
                  <a:pt x="13" y="662"/>
                  <a:pt x="13" y="662"/>
                  <a:pt x="13" y="662"/>
                </a:cubicBezTo>
                <a:lnTo>
                  <a:pt x="17" y="658"/>
                </a:lnTo>
                <a:close/>
                <a:moveTo>
                  <a:pt x="18" y="649"/>
                </a:moveTo>
                <a:cubicBezTo>
                  <a:pt x="14" y="646"/>
                  <a:pt x="14" y="646"/>
                  <a:pt x="14" y="646"/>
                </a:cubicBezTo>
                <a:cubicBezTo>
                  <a:pt x="15" y="650"/>
                  <a:pt x="15" y="650"/>
                  <a:pt x="15" y="650"/>
                </a:cubicBezTo>
                <a:lnTo>
                  <a:pt x="18" y="649"/>
                </a:lnTo>
                <a:close/>
                <a:moveTo>
                  <a:pt x="22" y="643"/>
                </a:moveTo>
                <a:cubicBezTo>
                  <a:pt x="17" y="645"/>
                  <a:pt x="17" y="645"/>
                  <a:pt x="17" y="645"/>
                </a:cubicBezTo>
                <a:cubicBezTo>
                  <a:pt x="22" y="647"/>
                  <a:pt x="22" y="647"/>
                  <a:pt x="22" y="647"/>
                </a:cubicBezTo>
                <a:lnTo>
                  <a:pt x="22" y="643"/>
                </a:lnTo>
                <a:close/>
                <a:moveTo>
                  <a:pt x="14" y="639"/>
                </a:moveTo>
                <a:cubicBezTo>
                  <a:pt x="14" y="635"/>
                  <a:pt x="11" y="635"/>
                  <a:pt x="12" y="638"/>
                </a:cubicBezTo>
                <a:cubicBezTo>
                  <a:pt x="12" y="641"/>
                  <a:pt x="14" y="641"/>
                  <a:pt x="14" y="639"/>
                </a:cubicBezTo>
                <a:close/>
                <a:moveTo>
                  <a:pt x="15" y="632"/>
                </a:moveTo>
                <a:cubicBezTo>
                  <a:pt x="24" y="629"/>
                  <a:pt x="24" y="629"/>
                  <a:pt x="24" y="629"/>
                </a:cubicBezTo>
                <a:cubicBezTo>
                  <a:pt x="25" y="626"/>
                  <a:pt x="25" y="626"/>
                  <a:pt x="25" y="626"/>
                </a:cubicBezTo>
                <a:cubicBezTo>
                  <a:pt x="19" y="626"/>
                  <a:pt x="19" y="626"/>
                  <a:pt x="19" y="626"/>
                </a:cubicBezTo>
                <a:cubicBezTo>
                  <a:pt x="15" y="623"/>
                  <a:pt x="15" y="623"/>
                  <a:pt x="15" y="623"/>
                </a:cubicBezTo>
                <a:cubicBezTo>
                  <a:pt x="15" y="626"/>
                  <a:pt x="15" y="626"/>
                  <a:pt x="15" y="626"/>
                </a:cubicBezTo>
                <a:cubicBezTo>
                  <a:pt x="12" y="627"/>
                  <a:pt x="12" y="627"/>
                  <a:pt x="12" y="627"/>
                </a:cubicBezTo>
                <a:cubicBezTo>
                  <a:pt x="16" y="628"/>
                  <a:pt x="16" y="628"/>
                  <a:pt x="16" y="628"/>
                </a:cubicBezTo>
                <a:lnTo>
                  <a:pt x="15" y="632"/>
                </a:lnTo>
                <a:close/>
                <a:moveTo>
                  <a:pt x="12" y="630"/>
                </a:moveTo>
                <a:cubicBezTo>
                  <a:pt x="13" y="632"/>
                  <a:pt x="13" y="632"/>
                  <a:pt x="13" y="632"/>
                </a:cubicBezTo>
                <a:cubicBezTo>
                  <a:pt x="14" y="633"/>
                  <a:pt x="14" y="633"/>
                  <a:pt x="14" y="633"/>
                </a:cubicBezTo>
                <a:cubicBezTo>
                  <a:pt x="14" y="629"/>
                  <a:pt x="14" y="629"/>
                  <a:pt x="14" y="629"/>
                </a:cubicBezTo>
                <a:lnTo>
                  <a:pt x="12" y="630"/>
                </a:lnTo>
                <a:close/>
                <a:moveTo>
                  <a:pt x="20" y="618"/>
                </a:moveTo>
                <a:cubicBezTo>
                  <a:pt x="22" y="619"/>
                  <a:pt x="22" y="623"/>
                  <a:pt x="22" y="623"/>
                </a:cubicBezTo>
                <a:cubicBezTo>
                  <a:pt x="25" y="623"/>
                  <a:pt x="25" y="623"/>
                  <a:pt x="25" y="623"/>
                </a:cubicBezTo>
                <a:cubicBezTo>
                  <a:pt x="25" y="616"/>
                  <a:pt x="25" y="616"/>
                  <a:pt x="25" y="616"/>
                </a:cubicBezTo>
                <a:cubicBezTo>
                  <a:pt x="20" y="615"/>
                  <a:pt x="20" y="615"/>
                  <a:pt x="20" y="615"/>
                </a:cubicBezTo>
                <a:cubicBezTo>
                  <a:pt x="20" y="615"/>
                  <a:pt x="18" y="617"/>
                  <a:pt x="20" y="618"/>
                </a:cubicBezTo>
                <a:close/>
                <a:moveTo>
                  <a:pt x="36" y="604"/>
                </a:moveTo>
                <a:cubicBezTo>
                  <a:pt x="36" y="601"/>
                  <a:pt x="36" y="601"/>
                  <a:pt x="36" y="601"/>
                </a:cubicBezTo>
                <a:cubicBezTo>
                  <a:pt x="34" y="602"/>
                  <a:pt x="34" y="602"/>
                  <a:pt x="34" y="602"/>
                </a:cubicBezTo>
                <a:cubicBezTo>
                  <a:pt x="34" y="604"/>
                  <a:pt x="34" y="604"/>
                  <a:pt x="34" y="604"/>
                </a:cubicBezTo>
                <a:lnTo>
                  <a:pt x="36" y="604"/>
                </a:lnTo>
                <a:close/>
                <a:moveTo>
                  <a:pt x="45" y="607"/>
                </a:moveTo>
                <a:cubicBezTo>
                  <a:pt x="48" y="605"/>
                  <a:pt x="48" y="601"/>
                  <a:pt x="44" y="600"/>
                </a:cubicBezTo>
                <a:cubicBezTo>
                  <a:pt x="40" y="598"/>
                  <a:pt x="40" y="603"/>
                  <a:pt x="40" y="603"/>
                </a:cubicBezTo>
                <a:cubicBezTo>
                  <a:pt x="39" y="604"/>
                  <a:pt x="39" y="604"/>
                  <a:pt x="39" y="604"/>
                </a:cubicBezTo>
                <a:cubicBezTo>
                  <a:pt x="39" y="607"/>
                  <a:pt x="42" y="608"/>
                  <a:pt x="45" y="607"/>
                </a:cubicBezTo>
                <a:close/>
                <a:moveTo>
                  <a:pt x="42" y="598"/>
                </a:moveTo>
                <a:cubicBezTo>
                  <a:pt x="45" y="598"/>
                  <a:pt x="45" y="598"/>
                  <a:pt x="45" y="598"/>
                </a:cubicBezTo>
                <a:cubicBezTo>
                  <a:pt x="46" y="596"/>
                  <a:pt x="46" y="596"/>
                  <a:pt x="46" y="596"/>
                </a:cubicBezTo>
                <a:cubicBezTo>
                  <a:pt x="43" y="593"/>
                  <a:pt x="43" y="593"/>
                  <a:pt x="43" y="593"/>
                </a:cubicBezTo>
                <a:cubicBezTo>
                  <a:pt x="41" y="593"/>
                  <a:pt x="41" y="593"/>
                  <a:pt x="41" y="593"/>
                </a:cubicBezTo>
                <a:cubicBezTo>
                  <a:pt x="42" y="596"/>
                  <a:pt x="42" y="596"/>
                  <a:pt x="42" y="596"/>
                </a:cubicBezTo>
                <a:lnTo>
                  <a:pt x="42" y="598"/>
                </a:lnTo>
                <a:close/>
                <a:moveTo>
                  <a:pt x="53" y="593"/>
                </a:moveTo>
                <a:cubicBezTo>
                  <a:pt x="49" y="594"/>
                  <a:pt x="49" y="594"/>
                  <a:pt x="49" y="594"/>
                </a:cubicBezTo>
                <a:cubicBezTo>
                  <a:pt x="49" y="603"/>
                  <a:pt x="49" y="603"/>
                  <a:pt x="49" y="603"/>
                </a:cubicBezTo>
                <a:cubicBezTo>
                  <a:pt x="57" y="598"/>
                  <a:pt x="57" y="598"/>
                  <a:pt x="57" y="598"/>
                </a:cubicBezTo>
                <a:lnTo>
                  <a:pt x="53" y="593"/>
                </a:lnTo>
                <a:close/>
                <a:moveTo>
                  <a:pt x="57" y="593"/>
                </a:moveTo>
                <a:cubicBezTo>
                  <a:pt x="60" y="596"/>
                  <a:pt x="60" y="596"/>
                  <a:pt x="60" y="596"/>
                </a:cubicBezTo>
                <a:cubicBezTo>
                  <a:pt x="65" y="594"/>
                  <a:pt x="65" y="594"/>
                  <a:pt x="65" y="594"/>
                </a:cubicBezTo>
                <a:cubicBezTo>
                  <a:pt x="61" y="592"/>
                  <a:pt x="61" y="592"/>
                  <a:pt x="61" y="592"/>
                </a:cubicBezTo>
                <a:lnTo>
                  <a:pt x="57" y="593"/>
                </a:lnTo>
                <a:close/>
                <a:moveTo>
                  <a:pt x="55" y="587"/>
                </a:moveTo>
                <a:cubicBezTo>
                  <a:pt x="51" y="591"/>
                  <a:pt x="51" y="591"/>
                  <a:pt x="51" y="591"/>
                </a:cubicBezTo>
                <a:cubicBezTo>
                  <a:pt x="58" y="591"/>
                  <a:pt x="58" y="591"/>
                  <a:pt x="58" y="591"/>
                </a:cubicBezTo>
                <a:lnTo>
                  <a:pt x="55" y="587"/>
                </a:lnTo>
                <a:close/>
                <a:moveTo>
                  <a:pt x="57" y="586"/>
                </a:moveTo>
                <a:cubicBezTo>
                  <a:pt x="59" y="586"/>
                  <a:pt x="61" y="581"/>
                  <a:pt x="58" y="582"/>
                </a:cubicBezTo>
                <a:cubicBezTo>
                  <a:pt x="55" y="583"/>
                  <a:pt x="56" y="586"/>
                  <a:pt x="57" y="586"/>
                </a:cubicBezTo>
                <a:close/>
                <a:moveTo>
                  <a:pt x="63" y="580"/>
                </a:moveTo>
                <a:cubicBezTo>
                  <a:pt x="59" y="579"/>
                  <a:pt x="59" y="579"/>
                  <a:pt x="59" y="579"/>
                </a:cubicBezTo>
                <a:cubicBezTo>
                  <a:pt x="62" y="582"/>
                  <a:pt x="62" y="582"/>
                  <a:pt x="62" y="582"/>
                </a:cubicBezTo>
                <a:lnTo>
                  <a:pt x="63" y="580"/>
                </a:lnTo>
                <a:close/>
                <a:moveTo>
                  <a:pt x="63" y="577"/>
                </a:moveTo>
                <a:cubicBezTo>
                  <a:pt x="62" y="578"/>
                  <a:pt x="62" y="578"/>
                  <a:pt x="62" y="578"/>
                </a:cubicBezTo>
                <a:cubicBezTo>
                  <a:pt x="65" y="580"/>
                  <a:pt x="65" y="580"/>
                  <a:pt x="65" y="580"/>
                </a:cubicBezTo>
                <a:lnTo>
                  <a:pt x="63" y="577"/>
                </a:lnTo>
                <a:close/>
                <a:moveTo>
                  <a:pt x="71" y="575"/>
                </a:moveTo>
                <a:cubicBezTo>
                  <a:pt x="71" y="571"/>
                  <a:pt x="71" y="571"/>
                  <a:pt x="71" y="571"/>
                </a:cubicBezTo>
                <a:cubicBezTo>
                  <a:pt x="69" y="571"/>
                  <a:pt x="69" y="571"/>
                  <a:pt x="69" y="571"/>
                </a:cubicBezTo>
                <a:cubicBezTo>
                  <a:pt x="69" y="575"/>
                  <a:pt x="69" y="575"/>
                  <a:pt x="69" y="575"/>
                </a:cubicBezTo>
                <a:lnTo>
                  <a:pt x="71" y="575"/>
                </a:lnTo>
                <a:close/>
                <a:moveTo>
                  <a:pt x="80" y="578"/>
                </a:moveTo>
                <a:cubicBezTo>
                  <a:pt x="85" y="576"/>
                  <a:pt x="85" y="575"/>
                  <a:pt x="82" y="575"/>
                </a:cubicBezTo>
                <a:cubicBezTo>
                  <a:pt x="78" y="573"/>
                  <a:pt x="77" y="576"/>
                  <a:pt x="77" y="577"/>
                </a:cubicBezTo>
                <a:cubicBezTo>
                  <a:pt x="77" y="578"/>
                  <a:pt x="80" y="578"/>
                  <a:pt x="80" y="578"/>
                </a:cubicBezTo>
                <a:close/>
                <a:moveTo>
                  <a:pt x="87" y="568"/>
                </a:moveTo>
                <a:cubicBezTo>
                  <a:pt x="82" y="567"/>
                  <a:pt x="82" y="567"/>
                  <a:pt x="82" y="567"/>
                </a:cubicBezTo>
                <a:cubicBezTo>
                  <a:pt x="80" y="568"/>
                  <a:pt x="80" y="568"/>
                  <a:pt x="80" y="568"/>
                </a:cubicBezTo>
                <a:cubicBezTo>
                  <a:pt x="83" y="571"/>
                  <a:pt x="83" y="571"/>
                  <a:pt x="83" y="571"/>
                </a:cubicBezTo>
                <a:lnTo>
                  <a:pt x="87" y="568"/>
                </a:lnTo>
                <a:close/>
                <a:moveTo>
                  <a:pt x="110" y="557"/>
                </a:moveTo>
                <a:cubicBezTo>
                  <a:pt x="109" y="551"/>
                  <a:pt x="109" y="551"/>
                  <a:pt x="109" y="551"/>
                </a:cubicBezTo>
                <a:cubicBezTo>
                  <a:pt x="106" y="551"/>
                  <a:pt x="106" y="551"/>
                  <a:pt x="106" y="551"/>
                </a:cubicBezTo>
                <a:cubicBezTo>
                  <a:pt x="107" y="554"/>
                  <a:pt x="107" y="554"/>
                  <a:pt x="107" y="554"/>
                </a:cubicBezTo>
                <a:cubicBezTo>
                  <a:pt x="104" y="554"/>
                  <a:pt x="104" y="554"/>
                  <a:pt x="104" y="554"/>
                </a:cubicBezTo>
                <a:cubicBezTo>
                  <a:pt x="100" y="558"/>
                  <a:pt x="100" y="558"/>
                  <a:pt x="100" y="558"/>
                </a:cubicBezTo>
                <a:cubicBezTo>
                  <a:pt x="105" y="562"/>
                  <a:pt x="105" y="562"/>
                  <a:pt x="105" y="562"/>
                </a:cubicBezTo>
                <a:lnTo>
                  <a:pt x="110" y="557"/>
                </a:lnTo>
                <a:close/>
                <a:moveTo>
                  <a:pt x="116" y="555"/>
                </a:moveTo>
                <a:cubicBezTo>
                  <a:pt x="116" y="552"/>
                  <a:pt x="116" y="552"/>
                  <a:pt x="116" y="552"/>
                </a:cubicBezTo>
                <a:cubicBezTo>
                  <a:pt x="111" y="553"/>
                  <a:pt x="111" y="553"/>
                  <a:pt x="111" y="553"/>
                </a:cubicBezTo>
                <a:cubicBezTo>
                  <a:pt x="112" y="557"/>
                  <a:pt x="112" y="557"/>
                  <a:pt x="112" y="557"/>
                </a:cubicBezTo>
                <a:lnTo>
                  <a:pt x="116" y="555"/>
                </a:lnTo>
                <a:close/>
                <a:moveTo>
                  <a:pt x="113" y="548"/>
                </a:moveTo>
                <a:cubicBezTo>
                  <a:pt x="111" y="552"/>
                  <a:pt x="111" y="552"/>
                  <a:pt x="111" y="552"/>
                </a:cubicBezTo>
                <a:cubicBezTo>
                  <a:pt x="115" y="551"/>
                  <a:pt x="115" y="551"/>
                  <a:pt x="115" y="551"/>
                </a:cubicBezTo>
                <a:lnTo>
                  <a:pt x="113" y="548"/>
                </a:lnTo>
                <a:close/>
                <a:moveTo>
                  <a:pt x="124" y="545"/>
                </a:moveTo>
                <a:cubicBezTo>
                  <a:pt x="117" y="545"/>
                  <a:pt x="121" y="549"/>
                  <a:pt x="123" y="549"/>
                </a:cubicBezTo>
                <a:cubicBezTo>
                  <a:pt x="126" y="550"/>
                  <a:pt x="130" y="545"/>
                  <a:pt x="124" y="545"/>
                </a:cubicBezTo>
                <a:close/>
                <a:moveTo>
                  <a:pt x="135" y="547"/>
                </a:moveTo>
                <a:cubicBezTo>
                  <a:pt x="133" y="542"/>
                  <a:pt x="133" y="542"/>
                  <a:pt x="133" y="542"/>
                </a:cubicBezTo>
                <a:cubicBezTo>
                  <a:pt x="132" y="544"/>
                  <a:pt x="132" y="544"/>
                  <a:pt x="132" y="544"/>
                </a:cubicBezTo>
                <a:cubicBezTo>
                  <a:pt x="129" y="541"/>
                  <a:pt x="129" y="541"/>
                  <a:pt x="129" y="541"/>
                </a:cubicBezTo>
                <a:cubicBezTo>
                  <a:pt x="127" y="542"/>
                  <a:pt x="127" y="542"/>
                  <a:pt x="127" y="542"/>
                </a:cubicBezTo>
                <a:cubicBezTo>
                  <a:pt x="132" y="549"/>
                  <a:pt x="132" y="549"/>
                  <a:pt x="132" y="549"/>
                </a:cubicBezTo>
                <a:lnTo>
                  <a:pt x="135" y="547"/>
                </a:lnTo>
                <a:close/>
                <a:moveTo>
                  <a:pt x="118" y="535"/>
                </a:moveTo>
                <a:cubicBezTo>
                  <a:pt x="123" y="537"/>
                  <a:pt x="123" y="537"/>
                  <a:pt x="123" y="537"/>
                </a:cubicBezTo>
                <a:cubicBezTo>
                  <a:pt x="127" y="536"/>
                  <a:pt x="127" y="536"/>
                  <a:pt x="127" y="536"/>
                </a:cubicBezTo>
                <a:cubicBezTo>
                  <a:pt x="127" y="536"/>
                  <a:pt x="127" y="529"/>
                  <a:pt x="123" y="530"/>
                </a:cubicBezTo>
                <a:cubicBezTo>
                  <a:pt x="117" y="530"/>
                  <a:pt x="115" y="531"/>
                  <a:pt x="115" y="531"/>
                </a:cubicBezTo>
                <a:cubicBezTo>
                  <a:pt x="116" y="535"/>
                  <a:pt x="116" y="535"/>
                  <a:pt x="116" y="535"/>
                </a:cubicBezTo>
                <a:lnTo>
                  <a:pt x="118" y="535"/>
                </a:lnTo>
                <a:close/>
                <a:moveTo>
                  <a:pt x="138" y="522"/>
                </a:moveTo>
                <a:cubicBezTo>
                  <a:pt x="138" y="522"/>
                  <a:pt x="131" y="524"/>
                  <a:pt x="131" y="528"/>
                </a:cubicBezTo>
                <a:cubicBezTo>
                  <a:pt x="131" y="533"/>
                  <a:pt x="138" y="530"/>
                  <a:pt x="145" y="529"/>
                </a:cubicBezTo>
                <a:cubicBezTo>
                  <a:pt x="154" y="526"/>
                  <a:pt x="158" y="523"/>
                  <a:pt x="156" y="522"/>
                </a:cubicBezTo>
                <a:cubicBezTo>
                  <a:pt x="154" y="521"/>
                  <a:pt x="150" y="521"/>
                  <a:pt x="150" y="521"/>
                </a:cubicBezTo>
                <a:cubicBezTo>
                  <a:pt x="150" y="518"/>
                  <a:pt x="150" y="518"/>
                  <a:pt x="150" y="518"/>
                </a:cubicBezTo>
                <a:cubicBezTo>
                  <a:pt x="150" y="518"/>
                  <a:pt x="147" y="518"/>
                  <a:pt x="143" y="519"/>
                </a:cubicBezTo>
                <a:cubicBezTo>
                  <a:pt x="139" y="519"/>
                  <a:pt x="138" y="522"/>
                  <a:pt x="138" y="522"/>
                </a:cubicBezTo>
                <a:close/>
                <a:moveTo>
                  <a:pt x="139" y="516"/>
                </a:moveTo>
                <a:cubicBezTo>
                  <a:pt x="147" y="514"/>
                  <a:pt x="147" y="514"/>
                  <a:pt x="147" y="514"/>
                </a:cubicBezTo>
                <a:cubicBezTo>
                  <a:pt x="146" y="508"/>
                  <a:pt x="146" y="508"/>
                  <a:pt x="146" y="508"/>
                </a:cubicBezTo>
                <a:cubicBezTo>
                  <a:pt x="146" y="508"/>
                  <a:pt x="142" y="513"/>
                  <a:pt x="139" y="513"/>
                </a:cubicBezTo>
                <a:cubicBezTo>
                  <a:pt x="137" y="514"/>
                  <a:pt x="131" y="515"/>
                  <a:pt x="131" y="515"/>
                </a:cubicBezTo>
                <a:cubicBezTo>
                  <a:pt x="132" y="516"/>
                  <a:pt x="132" y="516"/>
                  <a:pt x="132" y="516"/>
                </a:cubicBezTo>
                <a:lnTo>
                  <a:pt x="139" y="516"/>
                </a:lnTo>
                <a:close/>
                <a:moveTo>
                  <a:pt x="159" y="517"/>
                </a:moveTo>
                <a:cubicBezTo>
                  <a:pt x="154" y="518"/>
                  <a:pt x="154" y="518"/>
                  <a:pt x="154" y="518"/>
                </a:cubicBezTo>
                <a:cubicBezTo>
                  <a:pt x="153" y="519"/>
                  <a:pt x="153" y="519"/>
                  <a:pt x="153" y="519"/>
                </a:cubicBezTo>
                <a:cubicBezTo>
                  <a:pt x="159" y="519"/>
                  <a:pt x="159" y="519"/>
                  <a:pt x="159" y="519"/>
                </a:cubicBezTo>
                <a:lnTo>
                  <a:pt x="159" y="517"/>
                </a:lnTo>
                <a:close/>
                <a:moveTo>
                  <a:pt x="162" y="515"/>
                </a:moveTo>
                <a:cubicBezTo>
                  <a:pt x="162" y="521"/>
                  <a:pt x="162" y="521"/>
                  <a:pt x="162" y="521"/>
                </a:cubicBezTo>
                <a:cubicBezTo>
                  <a:pt x="166" y="519"/>
                  <a:pt x="166" y="519"/>
                  <a:pt x="166" y="519"/>
                </a:cubicBezTo>
                <a:lnTo>
                  <a:pt x="162" y="515"/>
                </a:lnTo>
                <a:close/>
                <a:moveTo>
                  <a:pt x="235" y="425"/>
                </a:moveTo>
                <a:cubicBezTo>
                  <a:pt x="235" y="425"/>
                  <a:pt x="232" y="424"/>
                  <a:pt x="230" y="425"/>
                </a:cubicBezTo>
                <a:cubicBezTo>
                  <a:pt x="227" y="427"/>
                  <a:pt x="229" y="430"/>
                  <a:pt x="229" y="430"/>
                </a:cubicBezTo>
                <a:lnTo>
                  <a:pt x="235" y="425"/>
                </a:lnTo>
                <a:close/>
                <a:moveTo>
                  <a:pt x="215" y="439"/>
                </a:moveTo>
                <a:cubicBezTo>
                  <a:pt x="216" y="439"/>
                  <a:pt x="214" y="441"/>
                  <a:pt x="214" y="441"/>
                </a:cubicBezTo>
                <a:cubicBezTo>
                  <a:pt x="216" y="443"/>
                  <a:pt x="216" y="443"/>
                  <a:pt x="216" y="443"/>
                </a:cubicBezTo>
                <a:cubicBezTo>
                  <a:pt x="222" y="439"/>
                  <a:pt x="222" y="439"/>
                  <a:pt x="222" y="439"/>
                </a:cubicBezTo>
                <a:cubicBezTo>
                  <a:pt x="222" y="439"/>
                  <a:pt x="220" y="434"/>
                  <a:pt x="214" y="435"/>
                </a:cubicBezTo>
                <a:cubicBezTo>
                  <a:pt x="210" y="436"/>
                  <a:pt x="207" y="440"/>
                  <a:pt x="207" y="440"/>
                </a:cubicBezTo>
                <a:cubicBezTo>
                  <a:pt x="210" y="442"/>
                  <a:pt x="210" y="442"/>
                  <a:pt x="210" y="442"/>
                </a:cubicBezTo>
                <a:cubicBezTo>
                  <a:pt x="210" y="442"/>
                  <a:pt x="214" y="438"/>
                  <a:pt x="215" y="439"/>
                </a:cubicBezTo>
                <a:close/>
                <a:moveTo>
                  <a:pt x="239" y="396"/>
                </a:moveTo>
                <a:cubicBezTo>
                  <a:pt x="244" y="390"/>
                  <a:pt x="244" y="390"/>
                  <a:pt x="244" y="390"/>
                </a:cubicBezTo>
                <a:cubicBezTo>
                  <a:pt x="242" y="387"/>
                  <a:pt x="242" y="387"/>
                  <a:pt x="242" y="387"/>
                </a:cubicBezTo>
                <a:cubicBezTo>
                  <a:pt x="242" y="387"/>
                  <a:pt x="236" y="386"/>
                  <a:pt x="237" y="391"/>
                </a:cubicBezTo>
                <a:cubicBezTo>
                  <a:pt x="237" y="396"/>
                  <a:pt x="239" y="396"/>
                  <a:pt x="239" y="396"/>
                </a:cubicBezTo>
                <a:close/>
                <a:moveTo>
                  <a:pt x="242" y="408"/>
                </a:moveTo>
                <a:cubicBezTo>
                  <a:pt x="244" y="408"/>
                  <a:pt x="244" y="408"/>
                  <a:pt x="244" y="408"/>
                </a:cubicBezTo>
                <a:cubicBezTo>
                  <a:pt x="245" y="406"/>
                  <a:pt x="245" y="406"/>
                  <a:pt x="245" y="406"/>
                </a:cubicBezTo>
                <a:cubicBezTo>
                  <a:pt x="244" y="402"/>
                  <a:pt x="244" y="402"/>
                  <a:pt x="244" y="402"/>
                </a:cubicBezTo>
                <a:lnTo>
                  <a:pt x="242" y="408"/>
                </a:lnTo>
                <a:close/>
                <a:moveTo>
                  <a:pt x="259" y="367"/>
                </a:moveTo>
                <a:cubicBezTo>
                  <a:pt x="259" y="367"/>
                  <a:pt x="254" y="371"/>
                  <a:pt x="253" y="373"/>
                </a:cubicBezTo>
                <a:cubicBezTo>
                  <a:pt x="252" y="374"/>
                  <a:pt x="255" y="378"/>
                  <a:pt x="255" y="378"/>
                </a:cubicBezTo>
                <a:cubicBezTo>
                  <a:pt x="260" y="373"/>
                  <a:pt x="260" y="373"/>
                  <a:pt x="260" y="373"/>
                </a:cubicBezTo>
                <a:cubicBezTo>
                  <a:pt x="265" y="370"/>
                  <a:pt x="265" y="370"/>
                  <a:pt x="265" y="370"/>
                </a:cubicBezTo>
                <a:cubicBezTo>
                  <a:pt x="266" y="367"/>
                  <a:pt x="266" y="367"/>
                  <a:pt x="266" y="367"/>
                </a:cubicBezTo>
                <a:cubicBezTo>
                  <a:pt x="260" y="370"/>
                  <a:pt x="260" y="370"/>
                  <a:pt x="260" y="370"/>
                </a:cubicBezTo>
                <a:lnTo>
                  <a:pt x="259" y="367"/>
                </a:lnTo>
                <a:close/>
                <a:moveTo>
                  <a:pt x="253" y="366"/>
                </a:moveTo>
                <a:cubicBezTo>
                  <a:pt x="259" y="363"/>
                  <a:pt x="259" y="363"/>
                  <a:pt x="259" y="363"/>
                </a:cubicBezTo>
                <a:cubicBezTo>
                  <a:pt x="260" y="360"/>
                  <a:pt x="260" y="360"/>
                  <a:pt x="260" y="360"/>
                </a:cubicBezTo>
                <a:cubicBezTo>
                  <a:pt x="258" y="359"/>
                  <a:pt x="258" y="359"/>
                  <a:pt x="258" y="359"/>
                </a:cubicBezTo>
                <a:cubicBezTo>
                  <a:pt x="260" y="357"/>
                  <a:pt x="260" y="357"/>
                  <a:pt x="260" y="357"/>
                </a:cubicBezTo>
                <a:cubicBezTo>
                  <a:pt x="259" y="353"/>
                  <a:pt x="259" y="353"/>
                  <a:pt x="259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55" y="358"/>
                  <a:pt x="255" y="358"/>
                  <a:pt x="255" y="358"/>
                </a:cubicBezTo>
                <a:cubicBezTo>
                  <a:pt x="252" y="363"/>
                  <a:pt x="252" y="363"/>
                  <a:pt x="252" y="363"/>
                </a:cubicBezTo>
                <a:lnTo>
                  <a:pt x="253" y="366"/>
                </a:lnTo>
                <a:close/>
                <a:moveTo>
                  <a:pt x="263" y="349"/>
                </a:moveTo>
                <a:cubicBezTo>
                  <a:pt x="262" y="352"/>
                  <a:pt x="262" y="352"/>
                  <a:pt x="262" y="352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8" y="350"/>
                  <a:pt x="268" y="350"/>
                  <a:pt x="268" y="350"/>
                </a:cubicBezTo>
                <a:lnTo>
                  <a:pt x="263" y="349"/>
                </a:lnTo>
                <a:close/>
                <a:moveTo>
                  <a:pt x="264" y="359"/>
                </a:moveTo>
                <a:cubicBezTo>
                  <a:pt x="265" y="357"/>
                  <a:pt x="265" y="357"/>
                  <a:pt x="265" y="357"/>
                </a:cubicBezTo>
                <a:cubicBezTo>
                  <a:pt x="262" y="357"/>
                  <a:pt x="262" y="357"/>
                  <a:pt x="262" y="357"/>
                </a:cubicBezTo>
                <a:lnTo>
                  <a:pt x="264" y="359"/>
                </a:lnTo>
                <a:close/>
                <a:moveTo>
                  <a:pt x="266" y="343"/>
                </a:moveTo>
                <a:cubicBezTo>
                  <a:pt x="269" y="340"/>
                  <a:pt x="269" y="340"/>
                  <a:pt x="269" y="340"/>
                </a:cubicBezTo>
                <a:cubicBezTo>
                  <a:pt x="265" y="339"/>
                  <a:pt x="265" y="339"/>
                  <a:pt x="265" y="339"/>
                </a:cubicBezTo>
                <a:lnTo>
                  <a:pt x="266" y="343"/>
                </a:lnTo>
                <a:close/>
                <a:moveTo>
                  <a:pt x="261" y="330"/>
                </a:moveTo>
                <a:cubicBezTo>
                  <a:pt x="258" y="329"/>
                  <a:pt x="258" y="329"/>
                  <a:pt x="258" y="329"/>
                </a:cubicBezTo>
                <a:cubicBezTo>
                  <a:pt x="257" y="333"/>
                  <a:pt x="257" y="333"/>
                  <a:pt x="257" y="333"/>
                </a:cubicBezTo>
                <a:cubicBezTo>
                  <a:pt x="260" y="332"/>
                  <a:pt x="260" y="332"/>
                  <a:pt x="260" y="332"/>
                </a:cubicBezTo>
                <a:lnTo>
                  <a:pt x="261" y="330"/>
                </a:lnTo>
                <a:close/>
                <a:moveTo>
                  <a:pt x="272" y="351"/>
                </a:moveTo>
                <a:cubicBezTo>
                  <a:pt x="269" y="350"/>
                  <a:pt x="269" y="350"/>
                  <a:pt x="269" y="350"/>
                </a:cubicBezTo>
                <a:cubicBezTo>
                  <a:pt x="268" y="356"/>
                  <a:pt x="268" y="356"/>
                  <a:pt x="268" y="356"/>
                </a:cubicBezTo>
                <a:lnTo>
                  <a:pt x="272" y="351"/>
                </a:lnTo>
                <a:close/>
                <a:moveTo>
                  <a:pt x="280" y="319"/>
                </a:moveTo>
                <a:cubicBezTo>
                  <a:pt x="278" y="317"/>
                  <a:pt x="278" y="317"/>
                  <a:pt x="278" y="317"/>
                </a:cubicBezTo>
                <a:cubicBezTo>
                  <a:pt x="276" y="320"/>
                  <a:pt x="276" y="320"/>
                  <a:pt x="276" y="320"/>
                </a:cubicBezTo>
                <a:lnTo>
                  <a:pt x="280" y="319"/>
                </a:lnTo>
                <a:close/>
                <a:moveTo>
                  <a:pt x="284" y="313"/>
                </a:moveTo>
                <a:cubicBezTo>
                  <a:pt x="279" y="312"/>
                  <a:pt x="279" y="312"/>
                  <a:pt x="279" y="312"/>
                </a:cubicBezTo>
                <a:cubicBezTo>
                  <a:pt x="276" y="315"/>
                  <a:pt x="276" y="315"/>
                  <a:pt x="276" y="315"/>
                </a:cubicBezTo>
                <a:cubicBezTo>
                  <a:pt x="284" y="315"/>
                  <a:pt x="284" y="315"/>
                  <a:pt x="284" y="315"/>
                </a:cubicBezTo>
                <a:lnTo>
                  <a:pt x="284" y="313"/>
                </a:lnTo>
                <a:close/>
                <a:moveTo>
                  <a:pt x="301" y="300"/>
                </a:moveTo>
                <a:cubicBezTo>
                  <a:pt x="304" y="290"/>
                  <a:pt x="304" y="290"/>
                  <a:pt x="304" y="290"/>
                </a:cubicBezTo>
                <a:cubicBezTo>
                  <a:pt x="302" y="289"/>
                  <a:pt x="302" y="289"/>
                  <a:pt x="302" y="289"/>
                </a:cubicBezTo>
                <a:cubicBezTo>
                  <a:pt x="301" y="294"/>
                  <a:pt x="301" y="294"/>
                  <a:pt x="301" y="294"/>
                </a:cubicBezTo>
                <a:cubicBezTo>
                  <a:pt x="297" y="292"/>
                  <a:pt x="297" y="292"/>
                  <a:pt x="297" y="292"/>
                </a:cubicBezTo>
                <a:cubicBezTo>
                  <a:pt x="296" y="297"/>
                  <a:pt x="296" y="297"/>
                  <a:pt x="296" y="297"/>
                </a:cubicBezTo>
                <a:cubicBezTo>
                  <a:pt x="300" y="298"/>
                  <a:pt x="300" y="298"/>
                  <a:pt x="300" y="298"/>
                </a:cubicBezTo>
                <a:cubicBezTo>
                  <a:pt x="300" y="300"/>
                  <a:pt x="300" y="300"/>
                  <a:pt x="300" y="300"/>
                </a:cubicBezTo>
                <a:lnTo>
                  <a:pt x="301" y="300"/>
                </a:lnTo>
                <a:close/>
                <a:moveTo>
                  <a:pt x="305" y="276"/>
                </a:moveTo>
                <a:cubicBezTo>
                  <a:pt x="298" y="279"/>
                  <a:pt x="304" y="279"/>
                  <a:pt x="306" y="278"/>
                </a:cubicBezTo>
                <a:cubicBezTo>
                  <a:pt x="311" y="276"/>
                  <a:pt x="310" y="273"/>
                  <a:pt x="305" y="276"/>
                </a:cubicBezTo>
                <a:close/>
                <a:moveTo>
                  <a:pt x="262" y="260"/>
                </a:moveTo>
                <a:cubicBezTo>
                  <a:pt x="260" y="266"/>
                  <a:pt x="260" y="266"/>
                  <a:pt x="260" y="266"/>
                </a:cubicBezTo>
                <a:cubicBezTo>
                  <a:pt x="265" y="263"/>
                  <a:pt x="265" y="263"/>
                  <a:pt x="265" y="263"/>
                </a:cubicBezTo>
                <a:lnTo>
                  <a:pt x="262" y="260"/>
                </a:lnTo>
                <a:close/>
                <a:moveTo>
                  <a:pt x="320" y="244"/>
                </a:moveTo>
                <a:cubicBezTo>
                  <a:pt x="327" y="242"/>
                  <a:pt x="327" y="242"/>
                  <a:pt x="327" y="242"/>
                </a:cubicBezTo>
                <a:cubicBezTo>
                  <a:pt x="327" y="241"/>
                  <a:pt x="327" y="241"/>
                  <a:pt x="327" y="241"/>
                </a:cubicBezTo>
                <a:cubicBezTo>
                  <a:pt x="320" y="239"/>
                  <a:pt x="320" y="239"/>
                  <a:pt x="320" y="239"/>
                </a:cubicBezTo>
                <a:lnTo>
                  <a:pt x="320" y="244"/>
                </a:lnTo>
                <a:close/>
                <a:moveTo>
                  <a:pt x="323" y="236"/>
                </a:moveTo>
                <a:cubicBezTo>
                  <a:pt x="327" y="239"/>
                  <a:pt x="327" y="239"/>
                  <a:pt x="327" y="239"/>
                </a:cubicBezTo>
                <a:cubicBezTo>
                  <a:pt x="327" y="238"/>
                  <a:pt x="324" y="234"/>
                  <a:pt x="324" y="234"/>
                </a:cubicBezTo>
                <a:lnTo>
                  <a:pt x="323" y="236"/>
                </a:lnTo>
                <a:close/>
                <a:moveTo>
                  <a:pt x="353" y="201"/>
                </a:moveTo>
                <a:cubicBezTo>
                  <a:pt x="346" y="195"/>
                  <a:pt x="347" y="207"/>
                  <a:pt x="347" y="207"/>
                </a:cubicBezTo>
                <a:cubicBezTo>
                  <a:pt x="344" y="210"/>
                  <a:pt x="344" y="210"/>
                  <a:pt x="344" y="210"/>
                </a:cubicBezTo>
                <a:cubicBezTo>
                  <a:pt x="345" y="210"/>
                  <a:pt x="345" y="210"/>
                  <a:pt x="345" y="210"/>
                </a:cubicBezTo>
                <a:cubicBezTo>
                  <a:pt x="351" y="208"/>
                  <a:pt x="351" y="208"/>
                  <a:pt x="351" y="208"/>
                </a:cubicBezTo>
                <a:cubicBezTo>
                  <a:pt x="351" y="208"/>
                  <a:pt x="358" y="206"/>
                  <a:pt x="353" y="201"/>
                </a:cubicBezTo>
                <a:close/>
                <a:moveTo>
                  <a:pt x="343" y="217"/>
                </a:moveTo>
                <a:cubicBezTo>
                  <a:pt x="348" y="213"/>
                  <a:pt x="348" y="213"/>
                  <a:pt x="348" y="213"/>
                </a:cubicBezTo>
                <a:cubicBezTo>
                  <a:pt x="343" y="214"/>
                  <a:pt x="343" y="214"/>
                  <a:pt x="343" y="214"/>
                </a:cubicBezTo>
                <a:lnTo>
                  <a:pt x="343" y="217"/>
                </a:lnTo>
                <a:close/>
                <a:moveTo>
                  <a:pt x="350" y="229"/>
                </a:moveTo>
                <a:cubicBezTo>
                  <a:pt x="348" y="232"/>
                  <a:pt x="348" y="232"/>
                  <a:pt x="348" y="232"/>
                </a:cubicBezTo>
                <a:cubicBezTo>
                  <a:pt x="354" y="232"/>
                  <a:pt x="354" y="232"/>
                  <a:pt x="354" y="232"/>
                </a:cubicBezTo>
                <a:lnTo>
                  <a:pt x="350" y="229"/>
                </a:lnTo>
                <a:close/>
                <a:moveTo>
                  <a:pt x="265" y="251"/>
                </a:moveTo>
                <a:cubicBezTo>
                  <a:pt x="265" y="251"/>
                  <a:pt x="270" y="250"/>
                  <a:pt x="271" y="247"/>
                </a:cubicBezTo>
                <a:cubicBezTo>
                  <a:pt x="271" y="245"/>
                  <a:pt x="270" y="242"/>
                  <a:pt x="271" y="242"/>
                </a:cubicBezTo>
                <a:cubicBezTo>
                  <a:pt x="272" y="242"/>
                  <a:pt x="275" y="238"/>
                  <a:pt x="275" y="238"/>
                </a:cubicBezTo>
                <a:cubicBezTo>
                  <a:pt x="275" y="238"/>
                  <a:pt x="281" y="237"/>
                  <a:pt x="281" y="232"/>
                </a:cubicBezTo>
                <a:cubicBezTo>
                  <a:pt x="281" y="226"/>
                  <a:pt x="278" y="227"/>
                  <a:pt x="278" y="227"/>
                </a:cubicBezTo>
                <a:cubicBezTo>
                  <a:pt x="274" y="235"/>
                  <a:pt x="274" y="235"/>
                  <a:pt x="274" y="235"/>
                </a:cubicBezTo>
                <a:cubicBezTo>
                  <a:pt x="272" y="232"/>
                  <a:pt x="272" y="232"/>
                  <a:pt x="272" y="232"/>
                </a:cubicBezTo>
                <a:cubicBezTo>
                  <a:pt x="272" y="232"/>
                  <a:pt x="266" y="239"/>
                  <a:pt x="266" y="242"/>
                </a:cubicBezTo>
                <a:cubicBezTo>
                  <a:pt x="265" y="245"/>
                  <a:pt x="266" y="247"/>
                  <a:pt x="266" y="248"/>
                </a:cubicBezTo>
                <a:cubicBezTo>
                  <a:pt x="266" y="249"/>
                  <a:pt x="264" y="250"/>
                  <a:pt x="265" y="251"/>
                </a:cubicBezTo>
                <a:close/>
                <a:moveTo>
                  <a:pt x="282" y="233"/>
                </a:moveTo>
                <a:cubicBezTo>
                  <a:pt x="282" y="233"/>
                  <a:pt x="287" y="233"/>
                  <a:pt x="289" y="232"/>
                </a:cubicBezTo>
                <a:cubicBezTo>
                  <a:pt x="292" y="231"/>
                  <a:pt x="290" y="226"/>
                  <a:pt x="290" y="226"/>
                </a:cubicBezTo>
                <a:cubicBezTo>
                  <a:pt x="290" y="226"/>
                  <a:pt x="297" y="222"/>
                  <a:pt x="301" y="221"/>
                </a:cubicBezTo>
                <a:cubicBezTo>
                  <a:pt x="303" y="220"/>
                  <a:pt x="298" y="215"/>
                  <a:pt x="296" y="215"/>
                </a:cubicBezTo>
                <a:cubicBezTo>
                  <a:pt x="293" y="215"/>
                  <a:pt x="298" y="219"/>
                  <a:pt x="296" y="220"/>
                </a:cubicBezTo>
                <a:cubicBezTo>
                  <a:pt x="294" y="221"/>
                  <a:pt x="292" y="215"/>
                  <a:pt x="292" y="215"/>
                </a:cubicBezTo>
                <a:cubicBezTo>
                  <a:pt x="288" y="219"/>
                  <a:pt x="288" y="219"/>
                  <a:pt x="288" y="219"/>
                </a:cubicBezTo>
                <a:cubicBezTo>
                  <a:pt x="285" y="220"/>
                  <a:pt x="285" y="220"/>
                  <a:pt x="285" y="220"/>
                </a:cubicBezTo>
                <a:cubicBezTo>
                  <a:pt x="285" y="223"/>
                  <a:pt x="285" y="223"/>
                  <a:pt x="285" y="223"/>
                </a:cubicBezTo>
                <a:cubicBezTo>
                  <a:pt x="282" y="224"/>
                  <a:pt x="282" y="224"/>
                  <a:pt x="282" y="224"/>
                </a:cubicBezTo>
                <a:cubicBezTo>
                  <a:pt x="282" y="227"/>
                  <a:pt x="282" y="227"/>
                  <a:pt x="282" y="227"/>
                </a:cubicBezTo>
                <a:cubicBezTo>
                  <a:pt x="284" y="229"/>
                  <a:pt x="284" y="229"/>
                  <a:pt x="284" y="229"/>
                </a:cubicBezTo>
                <a:lnTo>
                  <a:pt x="282" y="233"/>
                </a:lnTo>
                <a:close/>
                <a:moveTo>
                  <a:pt x="303" y="221"/>
                </a:moveTo>
                <a:cubicBezTo>
                  <a:pt x="303" y="223"/>
                  <a:pt x="301" y="226"/>
                  <a:pt x="301" y="226"/>
                </a:cubicBezTo>
                <a:cubicBezTo>
                  <a:pt x="310" y="222"/>
                  <a:pt x="310" y="222"/>
                  <a:pt x="310" y="222"/>
                </a:cubicBezTo>
                <a:cubicBezTo>
                  <a:pt x="311" y="216"/>
                  <a:pt x="311" y="216"/>
                  <a:pt x="311" y="216"/>
                </a:cubicBezTo>
                <a:cubicBezTo>
                  <a:pt x="313" y="220"/>
                  <a:pt x="313" y="220"/>
                  <a:pt x="313" y="220"/>
                </a:cubicBezTo>
                <a:cubicBezTo>
                  <a:pt x="322" y="207"/>
                  <a:pt x="322" y="207"/>
                  <a:pt x="322" y="207"/>
                </a:cubicBezTo>
                <a:cubicBezTo>
                  <a:pt x="322" y="207"/>
                  <a:pt x="317" y="208"/>
                  <a:pt x="317" y="207"/>
                </a:cubicBezTo>
                <a:cubicBezTo>
                  <a:pt x="317" y="213"/>
                  <a:pt x="317" y="213"/>
                  <a:pt x="317" y="213"/>
                </a:cubicBezTo>
                <a:cubicBezTo>
                  <a:pt x="312" y="209"/>
                  <a:pt x="312" y="209"/>
                  <a:pt x="312" y="209"/>
                </a:cubicBezTo>
                <a:cubicBezTo>
                  <a:pt x="305" y="213"/>
                  <a:pt x="305" y="213"/>
                  <a:pt x="305" y="213"/>
                </a:cubicBezTo>
                <a:cubicBezTo>
                  <a:pt x="306" y="217"/>
                  <a:pt x="306" y="217"/>
                  <a:pt x="306" y="217"/>
                </a:cubicBezTo>
                <a:cubicBezTo>
                  <a:pt x="303" y="216"/>
                  <a:pt x="303" y="216"/>
                  <a:pt x="303" y="216"/>
                </a:cubicBezTo>
                <a:cubicBezTo>
                  <a:pt x="303" y="216"/>
                  <a:pt x="304" y="219"/>
                  <a:pt x="303" y="221"/>
                </a:cubicBezTo>
                <a:close/>
                <a:moveTo>
                  <a:pt x="362" y="187"/>
                </a:moveTo>
                <a:cubicBezTo>
                  <a:pt x="362" y="187"/>
                  <a:pt x="366" y="187"/>
                  <a:pt x="367" y="186"/>
                </a:cubicBezTo>
                <a:cubicBezTo>
                  <a:pt x="369" y="186"/>
                  <a:pt x="372" y="184"/>
                  <a:pt x="372" y="184"/>
                </a:cubicBezTo>
                <a:cubicBezTo>
                  <a:pt x="367" y="178"/>
                  <a:pt x="367" y="178"/>
                  <a:pt x="367" y="178"/>
                </a:cubicBezTo>
                <a:lnTo>
                  <a:pt x="362" y="187"/>
                </a:lnTo>
                <a:close/>
                <a:moveTo>
                  <a:pt x="378" y="177"/>
                </a:moveTo>
                <a:cubicBezTo>
                  <a:pt x="377" y="175"/>
                  <a:pt x="376" y="174"/>
                  <a:pt x="374" y="174"/>
                </a:cubicBezTo>
                <a:cubicBezTo>
                  <a:pt x="371" y="173"/>
                  <a:pt x="369" y="175"/>
                  <a:pt x="369" y="175"/>
                </a:cubicBezTo>
                <a:cubicBezTo>
                  <a:pt x="369" y="175"/>
                  <a:pt x="370" y="182"/>
                  <a:pt x="373" y="182"/>
                </a:cubicBezTo>
                <a:cubicBezTo>
                  <a:pt x="375" y="183"/>
                  <a:pt x="379" y="178"/>
                  <a:pt x="378" y="177"/>
                </a:cubicBezTo>
                <a:close/>
                <a:moveTo>
                  <a:pt x="352" y="177"/>
                </a:moveTo>
                <a:cubicBezTo>
                  <a:pt x="355" y="179"/>
                  <a:pt x="357" y="179"/>
                  <a:pt x="357" y="179"/>
                </a:cubicBezTo>
                <a:cubicBezTo>
                  <a:pt x="357" y="174"/>
                  <a:pt x="357" y="174"/>
                  <a:pt x="357" y="174"/>
                </a:cubicBezTo>
                <a:cubicBezTo>
                  <a:pt x="350" y="171"/>
                  <a:pt x="350" y="171"/>
                  <a:pt x="350" y="171"/>
                </a:cubicBezTo>
                <a:cubicBezTo>
                  <a:pt x="348" y="173"/>
                  <a:pt x="348" y="173"/>
                  <a:pt x="348" y="173"/>
                </a:cubicBezTo>
                <a:cubicBezTo>
                  <a:pt x="348" y="173"/>
                  <a:pt x="350" y="177"/>
                  <a:pt x="352" y="177"/>
                </a:cubicBezTo>
                <a:close/>
                <a:moveTo>
                  <a:pt x="348" y="178"/>
                </a:moveTo>
                <a:cubicBezTo>
                  <a:pt x="344" y="183"/>
                  <a:pt x="344" y="183"/>
                  <a:pt x="344" y="183"/>
                </a:cubicBezTo>
                <a:cubicBezTo>
                  <a:pt x="348" y="188"/>
                  <a:pt x="348" y="188"/>
                  <a:pt x="348" y="188"/>
                </a:cubicBezTo>
                <a:cubicBezTo>
                  <a:pt x="344" y="189"/>
                  <a:pt x="344" y="189"/>
                  <a:pt x="344" y="189"/>
                </a:cubicBezTo>
                <a:cubicBezTo>
                  <a:pt x="337" y="201"/>
                  <a:pt x="337" y="201"/>
                  <a:pt x="337" y="201"/>
                </a:cubicBezTo>
                <a:cubicBezTo>
                  <a:pt x="343" y="185"/>
                  <a:pt x="343" y="185"/>
                  <a:pt x="343" y="185"/>
                </a:cubicBezTo>
                <a:cubicBezTo>
                  <a:pt x="341" y="184"/>
                  <a:pt x="341" y="184"/>
                  <a:pt x="341" y="184"/>
                </a:cubicBezTo>
                <a:cubicBezTo>
                  <a:pt x="341" y="184"/>
                  <a:pt x="342" y="177"/>
                  <a:pt x="338" y="175"/>
                </a:cubicBezTo>
                <a:cubicBezTo>
                  <a:pt x="333" y="173"/>
                  <a:pt x="333" y="185"/>
                  <a:pt x="333" y="185"/>
                </a:cubicBezTo>
                <a:cubicBezTo>
                  <a:pt x="330" y="186"/>
                  <a:pt x="330" y="186"/>
                  <a:pt x="330" y="186"/>
                </a:cubicBezTo>
                <a:cubicBezTo>
                  <a:pt x="331" y="197"/>
                  <a:pt x="331" y="197"/>
                  <a:pt x="331" y="197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5" y="206"/>
                  <a:pt x="325" y="206"/>
                  <a:pt x="325" y="206"/>
                </a:cubicBezTo>
                <a:cubicBezTo>
                  <a:pt x="319" y="218"/>
                  <a:pt x="319" y="218"/>
                  <a:pt x="319" y="218"/>
                </a:cubicBezTo>
                <a:cubicBezTo>
                  <a:pt x="322" y="218"/>
                  <a:pt x="322" y="218"/>
                  <a:pt x="322" y="218"/>
                </a:cubicBezTo>
                <a:cubicBezTo>
                  <a:pt x="331" y="208"/>
                  <a:pt x="331" y="208"/>
                  <a:pt x="331" y="208"/>
                </a:cubicBezTo>
                <a:cubicBezTo>
                  <a:pt x="328" y="214"/>
                  <a:pt x="328" y="214"/>
                  <a:pt x="328" y="214"/>
                </a:cubicBezTo>
                <a:cubicBezTo>
                  <a:pt x="335" y="215"/>
                  <a:pt x="335" y="215"/>
                  <a:pt x="335" y="215"/>
                </a:cubicBezTo>
                <a:cubicBezTo>
                  <a:pt x="336" y="215"/>
                  <a:pt x="337" y="209"/>
                  <a:pt x="337" y="209"/>
                </a:cubicBezTo>
                <a:cubicBezTo>
                  <a:pt x="340" y="211"/>
                  <a:pt x="340" y="211"/>
                  <a:pt x="340" y="211"/>
                </a:cubicBezTo>
                <a:cubicBezTo>
                  <a:pt x="340" y="211"/>
                  <a:pt x="345" y="202"/>
                  <a:pt x="346" y="200"/>
                </a:cubicBezTo>
                <a:cubicBezTo>
                  <a:pt x="347" y="198"/>
                  <a:pt x="354" y="198"/>
                  <a:pt x="354" y="198"/>
                </a:cubicBezTo>
                <a:cubicBezTo>
                  <a:pt x="354" y="198"/>
                  <a:pt x="357" y="193"/>
                  <a:pt x="358" y="188"/>
                </a:cubicBezTo>
                <a:cubicBezTo>
                  <a:pt x="359" y="184"/>
                  <a:pt x="348" y="178"/>
                  <a:pt x="348" y="178"/>
                </a:cubicBezTo>
                <a:close/>
                <a:moveTo>
                  <a:pt x="330" y="179"/>
                </a:moveTo>
                <a:cubicBezTo>
                  <a:pt x="330" y="174"/>
                  <a:pt x="330" y="174"/>
                  <a:pt x="330" y="174"/>
                </a:cubicBezTo>
                <a:cubicBezTo>
                  <a:pt x="335" y="174"/>
                  <a:pt x="335" y="174"/>
                  <a:pt x="335" y="174"/>
                </a:cubicBezTo>
                <a:cubicBezTo>
                  <a:pt x="343" y="162"/>
                  <a:pt x="343" y="162"/>
                  <a:pt x="343" y="162"/>
                </a:cubicBezTo>
                <a:cubicBezTo>
                  <a:pt x="343" y="162"/>
                  <a:pt x="351" y="146"/>
                  <a:pt x="341" y="155"/>
                </a:cubicBezTo>
                <a:cubicBezTo>
                  <a:pt x="331" y="162"/>
                  <a:pt x="326" y="174"/>
                  <a:pt x="327" y="177"/>
                </a:cubicBezTo>
                <a:cubicBezTo>
                  <a:pt x="328" y="181"/>
                  <a:pt x="330" y="179"/>
                  <a:pt x="330" y="179"/>
                </a:cubicBezTo>
                <a:close/>
                <a:moveTo>
                  <a:pt x="312" y="197"/>
                </a:moveTo>
                <a:cubicBezTo>
                  <a:pt x="315" y="194"/>
                  <a:pt x="319" y="192"/>
                  <a:pt x="319" y="192"/>
                </a:cubicBezTo>
                <a:cubicBezTo>
                  <a:pt x="313" y="199"/>
                  <a:pt x="313" y="199"/>
                  <a:pt x="313" y="199"/>
                </a:cubicBezTo>
                <a:cubicBezTo>
                  <a:pt x="317" y="201"/>
                  <a:pt x="317" y="201"/>
                  <a:pt x="317" y="201"/>
                </a:cubicBezTo>
                <a:cubicBezTo>
                  <a:pt x="327" y="191"/>
                  <a:pt x="327" y="191"/>
                  <a:pt x="327" y="191"/>
                </a:cubicBezTo>
                <a:cubicBezTo>
                  <a:pt x="325" y="187"/>
                  <a:pt x="325" y="187"/>
                  <a:pt x="325" y="187"/>
                </a:cubicBezTo>
                <a:cubicBezTo>
                  <a:pt x="327" y="185"/>
                  <a:pt x="327" y="185"/>
                  <a:pt x="327" y="185"/>
                </a:cubicBezTo>
                <a:cubicBezTo>
                  <a:pt x="322" y="171"/>
                  <a:pt x="322" y="171"/>
                  <a:pt x="322" y="171"/>
                </a:cubicBezTo>
                <a:cubicBezTo>
                  <a:pt x="315" y="172"/>
                  <a:pt x="315" y="172"/>
                  <a:pt x="315" y="172"/>
                </a:cubicBezTo>
                <a:cubicBezTo>
                  <a:pt x="320" y="183"/>
                  <a:pt x="320" y="183"/>
                  <a:pt x="320" y="183"/>
                </a:cubicBezTo>
                <a:cubicBezTo>
                  <a:pt x="317" y="183"/>
                  <a:pt x="317" y="183"/>
                  <a:pt x="317" y="183"/>
                </a:cubicBezTo>
                <a:cubicBezTo>
                  <a:pt x="317" y="188"/>
                  <a:pt x="317" y="188"/>
                  <a:pt x="317" y="188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09" y="186"/>
                  <a:pt x="306" y="191"/>
                  <a:pt x="305" y="194"/>
                </a:cubicBezTo>
                <a:cubicBezTo>
                  <a:pt x="303" y="199"/>
                  <a:pt x="308" y="198"/>
                  <a:pt x="312" y="197"/>
                </a:cubicBezTo>
                <a:close/>
                <a:moveTo>
                  <a:pt x="309" y="186"/>
                </a:moveTo>
                <a:cubicBezTo>
                  <a:pt x="309" y="186"/>
                  <a:pt x="309" y="186"/>
                  <a:pt x="309" y="186"/>
                </a:cubicBezTo>
                <a:moveTo>
                  <a:pt x="313" y="206"/>
                </a:moveTo>
                <a:cubicBezTo>
                  <a:pt x="322" y="206"/>
                  <a:pt x="319" y="202"/>
                  <a:pt x="313" y="202"/>
                </a:cubicBezTo>
                <a:cubicBezTo>
                  <a:pt x="307" y="202"/>
                  <a:pt x="306" y="206"/>
                  <a:pt x="313" y="206"/>
                </a:cubicBezTo>
                <a:close/>
                <a:moveTo>
                  <a:pt x="361" y="157"/>
                </a:moveTo>
                <a:cubicBezTo>
                  <a:pt x="367" y="159"/>
                  <a:pt x="367" y="159"/>
                  <a:pt x="367" y="159"/>
                </a:cubicBezTo>
                <a:cubicBezTo>
                  <a:pt x="360" y="165"/>
                  <a:pt x="360" y="165"/>
                  <a:pt x="360" y="165"/>
                </a:cubicBezTo>
                <a:cubicBezTo>
                  <a:pt x="362" y="168"/>
                  <a:pt x="362" y="168"/>
                  <a:pt x="362" y="168"/>
                </a:cubicBezTo>
                <a:cubicBezTo>
                  <a:pt x="362" y="168"/>
                  <a:pt x="368" y="170"/>
                  <a:pt x="371" y="168"/>
                </a:cubicBezTo>
                <a:cubicBezTo>
                  <a:pt x="376" y="157"/>
                  <a:pt x="376" y="157"/>
                  <a:pt x="376" y="157"/>
                </a:cubicBezTo>
                <a:cubicBezTo>
                  <a:pt x="387" y="158"/>
                  <a:pt x="387" y="158"/>
                  <a:pt x="387" y="158"/>
                </a:cubicBezTo>
                <a:cubicBezTo>
                  <a:pt x="385" y="151"/>
                  <a:pt x="385" y="151"/>
                  <a:pt x="385" y="151"/>
                </a:cubicBezTo>
                <a:cubicBezTo>
                  <a:pt x="389" y="144"/>
                  <a:pt x="389" y="144"/>
                  <a:pt x="389" y="144"/>
                </a:cubicBezTo>
                <a:cubicBezTo>
                  <a:pt x="389" y="144"/>
                  <a:pt x="391" y="135"/>
                  <a:pt x="384" y="132"/>
                </a:cubicBezTo>
                <a:cubicBezTo>
                  <a:pt x="376" y="129"/>
                  <a:pt x="370" y="139"/>
                  <a:pt x="370" y="139"/>
                </a:cubicBezTo>
                <a:cubicBezTo>
                  <a:pt x="375" y="145"/>
                  <a:pt x="375" y="145"/>
                  <a:pt x="375" y="145"/>
                </a:cubicBezTo>
                <a:cubicBezTo>
                  <a:pt x="371" y="143"/>
                  <a:pt x="371" y="143"/>
                  <a:pt x="371" y="143"/>
                </a:cubicBezTo>
                <a:cubicBezTo>
                  <a:pt x="371" y="143"/>
                  <a:pt x="362" y="144"/>
                  <a:pt x="362" y="145"/>
                </a:cubicBezTo>
                <a:cubicBezTo>
                  <a:pt x="362" y="150"/>
                  <a:pt x="362" y="150"/>
                  <a:pt x="362" y="150"/>
                </a:cubicBezTo>
                <a:cubicBezTo>
                  <a:pt x="367" y="152"/>
                  <a:pt x="367" y="152"/>
                  <a:pt x="367" y="152"/>
                </a:cubicBezTo>
                <a:cubicBezTo>
                  <a:pt x="360" y="155"/>
                  <a:pt x="360" y="155"/>
                  <a:pt x="360" y="155"/>
                </a:cubicBezTo>
                <a:lnTo>
                  <a:pt x="361" y="157"/>
                </a:lnTo>
                <a:close/>
                <a:moveTo>
                  <a:pt x="401" y="132"/>
                </a:moveTo>
                <a:cubicBezTo>
                  <a:pt x="406" y="130"/>
                  <a:pt x="406" y="127"/>
                  <a:pt x="406" y="127"/>
                </a:cubicBezTo>
                <a:cubicBezTo>
                  <a:pt x="404" y="127"/>
                  <a:pt x="404" y="127"/>
                  <a:pt x="404" y="127"/>
                </a:cubicBezTo>
                <a:cubicBezTo>
                  <a:pt x="404" y="127"/>
                  <a:pt x="405" y="121"/>
                  <a:pt x="407" y="120"/>
                </a:cubicBezTo>
                <a:cubicBezTo>
                  <a:pt x="408" y="119"/>
                  <a:pt x="410" y="118"/>
                  <a:pt x="410" y="118"/>
                </a:cubicBezTo>
                <a:cubicBezTo>
                  <a:pt x="410" y="118"/>
                  <a:pt x="408" y="111"/>
                  <a:pt x="403" y="112"/>
                </a:cubicBezTo>
                <a:cubicBezTo>
                  <a:pt x="399" y="112"/>
                  <a:pt x="401" y="119"/>
                  <a:pt x="401" y="119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393" y="121"/>
                  <a:pt x="393" y="121"/>
                  <a:pt x="393" y="121"/>
                </a:cubicBezTo>
                <a:cubicBezTo>
                  <a:pt x="394" y="124"/>
                  <a:pt x="394" y="124"/>
                  <a:pt x="394" y="124"/>
                </a:cubicBezTo>
                <a:cubicBezTo>
                  <a:pt x="390" y="123"/>
                  <a:pt x="390" y="123"/>
                  <a:pt x="390" y="123"/>
                </a:cubicBezTo>
                <a:cubicBezTo>
                  <a:pt x="389" y="126"/>
                  <a:pt x="389" y="126"/>
                  <a:pt x="389" y="126"/>
                </a:cubicBezTo>
                <a:cubicBezTo>
                  <a:pt x="390" y="129"/>
                  <a:pt x="390" y="129"/>
                  <a:pt x="390" y="129"/>
                </a:cubicBezTo>
                <a:cubicBezTo>
                  <a:pt x="388" y="128"/>
                  <a:pt x="388" y="128"/>
                  <a:pt x="388" y="128"/>
                </a:cubicBezTo>
                <a:cubicBezTo>
                  <a:pt x="388" y="132"/>
                  <a:pt x="388" y="132"/>
                  <a:pt x="388" y="132"/>
                </a:cubicBezTo>
                <a:cubicBezTo>
                  <a:pt x="388" y="132"/>
                  <a:pt x="395" y="134"/>
                  <a:pt x="401" y="132"/>
                </a:cubicBezTo>
                <a:close/>
                <a:moveTo>
                  <a:pt x="408" y="111"/>
                </a:moveTo>
                <a:cubicBezTo>
                  <a:pt x="410" y="112"/>
                  <a:pt x="411" y="112"/>
                  <a:pt x="411" y="112"/>
                </a:cubicBezTo>
                <a:cubicBezTo>
                  <a:pt x="412" y="115"/>
                  <a:pt x="412" y="115"/>
                  <a:pt x="412" y="115"/>
                </a:cubicBezTo>
                <a:cubicBezTo>
                  <a:pt x="412" y="115"/>
                  <a:pt x="420" y="113"/>
                  <a:pt x="420" y="109"/>
                </a:cubicBezTo>
                <a:cubicBezTo>
                  <a:pt x="420" y="106"/>
                  <a:pt x="420" y="106"/>
                  <a:pt x="420" y="106"/>
                </a:cubicBezTo>
                <a:cubicBezTo>
                  <a:pt x="420" y="106"/>
                  <a:pt x="426" y="104"/>
                  <a:pt x="424" y="102"/>
                </a:cubicBezTo>
                <a:cubicBezTo>
                  <a:pt x="423" y="99"/>
                  <a:pt x="418" y="100"/>
                  <a:pt x="418" y="100"/>
                </a:cubicBezTo>
                <a:cubicBezTo>
                  <a:pt x="418" y="100"/>
                  <a:pt x="416" y="96"/>
                  <a:pt x="411" y="97"/>
                </a:cubicBezTo>
                <a:cubicBezTo>
                  <a:pt x="408" y="98"/>
                  <a:pt x="403" y="106"/>
                  <a:pt x="403" y="106"/>
                </a:cubicBezTo>
                <a:cubicBezTo>
                  <a:pt x="403" y="106"/>
                  <a:pt x="406" y="110"/>
                  <a:pt x="408" y="111"/>
                </a:cubicBezTo>
                <a:close/>
                <a:moveTo>
                  <a:pt x="424" y="106"/>
                </a:moveTo>
                <a:cubicBezTo>
                  <a:pt x="421" y="111"/>
                  <a:pt x="421" y="111"/>
                  <a:pt x="421" y="111"/>
                </a:cubicBezTo>
                <a:cubicBezTo>
                  <a:pt x="428" y="111"/>
                  <a:pt x="428" y="111"/>
                  <a:pt x="428" y="111"/>
                </a:cubicBezTo>
                <a:cubicBezTo>
                  <a:pt x="433" y="100"/>
                  <a:pt x="433" y="100"/>
                  <a:pt x="433" y="100"/>
                </a:cubicBezTo>
                <a:cubicBezTo>
                  <a:pt x="429" y="100"/>
                  <a:pt x="429" y="100"/>
                  <a:pt x="429" y="100"/>
                </a:cubicBezTo>
                <a:lnTo>
                  <a:pt x="424" y="106"/>
                </a:lnTo>
                <a:close/>
                <a:moveTo>
                  <a:pt x="426" y="97"/>
                </a:moveTo>
                <a:cubicBezTo>
                  <a:pt x="433" y="98"/>
                  <a:pt x="434" y="97"/>
                  <a:pt x="433" y="93"/>
                </a:cubicBezTo>
                <a:cubicBezTo>
                  <a:pt x="431" y="90"/>
                  <a:pt x="427" y="87"/>
                  <a:pt x="427" y="87"/>
                </a:cubicBezTo>
                <a:cubicBezTo>
                  <a:pt x="426" y="91"/>
                  <a:pt x="426" y="91"/>
                  <a:pt x="426" y="91"/>
                </a:cubicBezTo>
                <a:cubicBezTo>
                  <a:pt x="422" y="83"/>
                  <a:pt x="422" y="83"/>
                  <a:pt x="422" y="83"/>
                </a:cubicBezTo>
                <a:cubicBezTo>
                  <a:pt x="420" y="87"/>
                  <a:pt x="420" y="87"/>
                  <a:pt x="420" y="87"/>
                </a:cubicBezTo>
                <a:cubicBezTo>
                  <a:pt x="424" y="94"/>
                  <a:pt x="424" y="94"/>
                  <a:pt x="424" y="94"/>
                </a:cubicBezTo>
                <a:cubicBezTo>
                  <a:pt x="424" y="94"/>
                  <a:pt x="422" y="96"/>
                  <a:pt x="426" y="97"/>
                </a:cubicBezTo>
                <a:close/>
                <a:moveTo>
                  <a:pt x="421" y="95"/>
                </a:moveTo>
                <a:cubicBezTo>
                  <a:pt x="417" y="91"/>
                  <a:pt x="417" y="91"/>
                  <a:pt x="417" y="91"/>
                </a:cubicBezTo>
                <a:cubicBezTo>
                  <a:pt x="417" y="94"/>
                  <a:pt x="417" y="94"/>
                  <a:pt x="417" y="94"/>
                </a:cubicBezTo>
                <a:lnTo>
                  <a:pt x="421" y="95"/>
                </a:lnTo>
                <a:close/>
                <a:moveTo>
                  <a:pt x="413" y="95"/>
                </a:moveTo>
                <a:cubicBezTo>
                  <a:pt x="415" y="87"/>
                  <a:pt x="415" y="87"/>
                  <a:pt x="415" y="87"/>
                </a:cubicBezTo>
                <a:cubicBezTo>
                  <a:pt x="409" y="84"/>
                  <a:pt x="409" y="84"/>
                  <a:pt x="409" y="84"/>
                </a:cubicBezTo>
                <a:cubicBezTo>
                  <a:pt x="409" y="95"/>
                  <a:pt x="409" y="95"/>
                  <a:pt x="409" y="95"/>
                </a:cubicBezTo>
                <a:lnTo>
                  <a:pt x="413" y="95"/>
                </a:lnTo>
                <a:close/>
                <a:moveTo>
                  <a:pt x="407" y="97"/>
                </a:moveTo>
                <a:cubicBezTo>
                  <a:pt x="403" y="94"/>
                  <a:pt x="403" y="94"/>
                  <a:pt x="403" y="94"/>
                </a:cubicBezTo>
                <a:cubicBezTo>
                  <a:pt x="403" y="98"/>
                  <a:pt x="403" y="98"/>
                  <a:pt x="403" y="98"/>
                </a:cubicBezTo>
                <a:cubicBezTo>
                  <a:pt x="397" y="96"/>
                  <a:pt x="397" y="96"/>
                  <a:pt x="397" y="96"/>
                </a:cubicBezTo>
                <a:cubicBezTo>
                  <a:pt x="400" y="103"/>
                  <a:pt x="400" y="103"/>
                  <a:pt x="400" y="103"/>
                </a:cubicBezTo>
                <a:lnTo>
                  <a:pt x="407" y="97"/>
                </a:lnTo>
                <a:close/>
                <a:moveTo>
                  <a:pt x="443" y="96"/>
                </a:moveTo>
                <a:cubicBezTo>
                  <a:pt x="449" y="97"/>
                  <a:pt x="452" y="90"/>
                  <a:pt x="449" y="84"/>
                </a:cubicBezTo>
                <a:cubicBezTo>
                  <a:pt x="446" y="79"/>
                  <a:pt x="441" y="83"/>
                  <a:pt x="440" y="90"/>
                </a:cubicBezTo>
                <a:cubicBezTo>
                  <a:pt x="439" y="95"/>
                  <a:pt x="443" y="96"/>
                  <a:pt x="443" y="96"/>
                </a:cubicBezTo>
                <a:close/>
                <a:moveTo>
                  <a:pt x="455" y="99"/>
                </a:moveTo>
                <a:cubicBezTo>
                  <a:pt x="451" y="96"/>
                  <a:pt x="451" y="96"/>
                  <a:pt x="451" y="96"/>
                </a:cubicBezTo>
                <a:cubicBezTo>
                  <a:pt x="451" y="96"/>
                  <a:pt x="449" y="99"/>
                  <a:pt x="448" y="100"/>
                </a:cubicBezTo>
                <a:lnTo>
                  <a:pt x="455" y="99"/>
                </a:lnTo>
                <a:close/>
                <a:moveTo>
                  <a:pt x="445" y="105"/>
                </a:moveTo>
                <a:cubicBezTo>
                  <a:pt x="444" y="111"/>
                  <a:pt x="444" y="111"/>
                  <a:pt x="444" y="111"/>
                </a:cubicBezTo>
                <a:cubicBezTo>
                  <a:pt x="449" y="109"/>
                  <a:pt x="449" y="109"/>
                  <a:pt x="449" y="109"/>
                </a:cubicBezTo>
                <a:cubicBezTo>
                  <a:pt x="448" y="104"/>
                  <a:pt x="448" y="104"/>
                  <a:pt x="448" y="104"/>
                </a:cubicBezTo>
                <a:lnTo>
                  <a:pt x="445" y="105"/>
                </a:lnTo>
                <a:close/>
                <a:moveTo>
                  <a:pt x="474" y="58"/>
                </a:moveTo>
                <a:cubicBezTo>
                  <a:pt x="479" y="58"/>
                  <a:pt x="479" y="58"/>
                  <a:pt x="479" y="58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8" y="65"/>
                  <a:pt x="484" y="64"/>
                  <a:pt x="492" y="60"/>
                </a:cubicBezTo>
                <a:cubicBezTo>
                  <a:pt x="500" y="56"/>
                  <a:pt x="497" y="50"/>
                  <a:pt x="497" y="50"/>
                </a:cubicBezTo>
                <a:cubicBezTo>
                  <a:pt x="504" y="41"/>
                  <a:pt x="504" y="41"/>
                  <a:pt x="504" y="41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492" y="40"/>
                  <a:pt x="492" y="40"/>
                  <a:pt x="492" y="40"/>
                </a:cubicBezTo>
                <a:cubicBezTo>
                  <a:pt x="493" y="48"/>
                  <a:pt x="493" y="48"/>
                  <a:pt x="493" y="48"/>
                </a:cubicBezTo>
                <a:cubicBezTo>
                  <a:pt x="488" y="44"/>
                  <a:pt x="488" y="44"/>
                  <a:pt x="488" y="44"/>
                </a:cubicBezTo>
                <a:cubicBezTo>
                  <a:pt x="486" y="46"/>
                  <a:pt x="486" y="46"/>
                  <a:pt x="486" y="46"/>
                </a:cubicBezTo>
                <a:cubicBezTo>
                  <a:pt x="490" y="52"/>
                  <a:pt x="490" y="52"/>
                  <a:pt x="490" y="52"/>
                </a:cubicBezTo>
                <a:cubicBezTo>
                  <a:pt x="483" y="48"/>
                  <a:pt x="483" y="48"/>
                  <a:pt x="483" y="48"/>
                </a:cubicBezTo>
                <a:cubicBezTo>
                  <a:pt x="478" y="48"/>
                  <a:pt x="478" y="48"/>
                  <a:pt x="478" y="48"/>
                </a:cubicBezTo>
                <a:cubicBezTo>
                  <a:pt x="479" y="53"/>
                  <a:pt x="479" y="53"/>
                  <a:pt x="479" y="53"/>
                </a:cubicBezTo>
                <a:cubicBezTo>
                  <a:pt x="472" y="55"/>
                  <a:pt x="472" y="55"/>
                  <a:pt x="472" y="55"/>
                </a:cubicBezTo>
                <a:lnTo>
                  <a:pt x="474" y="58"/>
                </a:lnTo>
                <a:close/>
                <a:moveTo>
                  <a:pt x="484" y="73"/>
                </a:moveTo>
                <a:cubicBezTo>
                  <a:pt x="484" y="76"/>
                  <a:pt x="489" y="76"/>
                  <a:pt x="489" y="76"/>
                </a:cubicBezTo>
                <a:cubicBezTo>
                  <a:pt x="489" y="76"/>
                  <a:pt x="498" y="77"/>
                  <a:pt x="497" y="73"/>
                </a:cubicBezTo>
                <a:cubicBezTo>
                  <a:pt x="497" y="68"/>
                  <a:pt x="482" y="66"/>
                  <a:pt x="484" y="73"/>
                </a:cubicBezTo>
                <a:close/>
                <a:moveTo>
                  <a:pt x="503" y="55"/>
                </a:moveTo>
                <a:cubicBezTo>
                  <a:pt x="501" y="59"/>
                  <a:pt x="501" y="59"/>
                  <a:pt x="501" y="59"/>
                </a:cubicBezTo>
                <a:cubicBezTo>
                  <a:pt x="499" y="57"/>
                  <a:pt x="499" y="57"/>
                  <a:pt x="499" y="57"/>
                </a:cubicBezTo>
                <a:cubicBezTo>
                  <a:pt x="493" y="66"/>
                  <a:pt x="493" y="66"/>
                  <a:pt x="493" y="66"/>
                </a:cubicBezTo>
                <a:cubicBezTo>
                  <a:pt x="499" y="68"/>
                  <a:pt x="499" y="68"/>
                  <a:pt x="499" y="68"/>
                </a:cubicBezTo>
                <a:cubicBezTo>
                  <a:pt x="500" y="66"/>
                  <a:pt x="500" y="66"/>
                  <a:pt x="500" y="66"/>
                </a:cubicBezTo>
                <a:cubicBezTo>
                  <a:pt x="500" y="72"/>
                  <a:pt x="500" y="72"/>
                  <a:pt x="500" y="72"/>
                </a:cubicBezTo>
                <a:cubicBezTo>
                  <a:pt x="504" y="72"/>
                  <a:pt x="504" y="72"/>
                  <a:pt x="504" y="72"/>
                </a:cubicBezTo>
                <a:cubicBezTo>
                  <a:pt x="509" y="59"/>
                  <a:pt x="509" y="59"/>
                  <a:pt x="509" y="59"/>
                </a:cubicBezTo>
                <a:cubicBezTo>
                  <a:pt x="505" y="48"/>
                  <a:pt x="505" y="48"/>
                  <a:pt x="505" y="48"/>
                </a:cubicBezTo>
                <a:cubicBezTo>
                  <a:pt x="501" y="50"/>
                  <a:pt x="501" y="50"/>
                  <a:pt x="501" y="50"/>
                </a:cubicBezTo>
                <a:lnTo>
                  <a:pt x="503" y="55"/>
                </a:lnTo>
                <a:close/>
                <a:moveTo>
                  <a:pt x="514" y="56"/>
                </a:moveTo>
                <a:cubicBezTo>
                  <a:pt x="517" y="56"/>
                  <a:pt x="521" y="48"/>
                  <a:pt x="516" y="43"/>
                </a:cubicBezTo>
                <a:cubicBezTo>
                  <a:pt x="509" y="37"/>
                  <a:pt x="505" y="43"/>
                  <a:pt x="508" y="50"/>
                </a:cubicBezTo>
                <a:cubicBezTo>
                  <a:pt x="508" y="50"/>
                  <a:pt x="510" y="56"/>
                  <a:pt x="514" y="56"/>
                </a:cubicBezTo>
                <a:close/>
                <a:moveTo>
                  <a:pt x="513" y="22"/>
                </a:moveTo>
                <a:cubicBezTo>
                  <a:pt x="506" y="22"/>
                  <a:pt x="511" y="30"/>
                  <a:pt x="511" y="30"/>
                </a:cubicBezTo>
                <a:cubicBezTo>
                  <a:pt x="517" y="29"/>
                  <a:pt x="518" y="22"/>
                  <a:pt x="513" y="22"/>
                </a:cubicBezTo>
                <a:close/>
                <a:moveTo>
                  <a:pt x="528" y="14"/>
                </a:moveTo>
                <a:cubicBezTo>
                  <a:pt x="523" y="17"/>
                  <a:pt x="523" y="17"/>
                  <a:pt x="523" y="17"/>
                </a:cubicBezTo>
                <a:cubicBezTo>
                  <a:pt x="531" y="19"/>
                  <a:pt x="531" y="19"/>
                  <a:pt x="531" y="19"/>
                </a:cubicBezTo>
                <a:lnTo>
                  <a:pt x="528" y="14"/>
                </a:lnTo>
                <a:close/>
                <a:moveTo>
                  <a:pt x="538" y="19"/>
                </a:moveTo>
                <a:cubicBezTo>
                  <a:pt x="539" y="19"/>
                  <a:pt x="541" y="17"/>
                  <a:pt x="541" y="17"/>
                </a:cubicBezTo>
                <a:cubicBezTo>
                  <a:pt x="541" y="20"/>
                  <a:pt x="541" y="20"/>
                  <a:pt x="541" y="20"/>
                </a:cubicBezTo>
                <a:cubicBezTo>
                  <a:pt x="548" y="22"/>
                  <a:pt x="548" y="22"/>
                  <a:pt x="548" y="22"/>
                </a:cubicBezTo>
                <a:cubicBezTo>
                  <a:pt x="559" y="16"/>
                  <a:pt x="559" y="16"/>
                  <a:pt x="559" y="16"/>
                </a:cubicBezTo>
                <a:cubicBezTo>
                  <a:pt x="559" y="12"/>
                  <a:pt x="559" y="12"/>
                  <a:pt x="559" y="12"/>
                </a:cubicBezTo>
                <a:cubicBezTo>
                  <a:pt x="553" y="16"/>
                  <a:pt x="553" y="16"/>
                  <a:pt x="553" y="16"/>
                </a:cubicBezTo>
                <a:cubicBezTo>
                  <a:pt x="550" y="14"/>
                  <a:pt x="550" y="14"/>
                  <a:pt x="550" y="14"/>
                </a:cubicBezTo>
                <a:cubicBezTo>
                  <a:pt x="555" y="10"/>
                  <a:pt x="555" y="10"/>
                  <a:pt x="555" y="10"/>
                </a:cubicBezTo>
                <a:cubicBezTo>
                  <a:pt x="552" y="6"/>
                  <a:pt x="552" y="6"/>
                  <a:pt x="552" y="6"/>
                </a:cubicBezTo>
                <a:cubicBezTo>
                  <a:pt x="550" y="10"/>
                  <a:pt x="550" y="10"/>
                  <a:pt x="550" y="10"/>
                </a:cubicBezTo>
                <a:cubicBezTo>
                  <a:pt x="548" y="5"/>
                  <a:pt x="548" y="5"/>
                  <a:pt x="548" y="5"/>
                </a:cubicBezTo>
                <a:cubicBezTo>
                  <a:pt x="544" y="8"/>
                  <a:pt x="544" y="8"/>
                  <a:pt x="544" y="8"/>
                </a:cubicBezTo>
                <a:cubicBezTo>
                  <a:pt x="546" y="12"/>
                  <a:pt x="546" y="12"/>
                  <a:pt x="546" y="12"/>
                </a:cubicBezTo>
                <a:cubicBezTo>
                  <a:pt x="537" y="14"/>
                  <a:pt x="537" y="14"/>
                  <a:pt x="537" y="14"/>
                </a:cubicBezTo>
                <a:lnTo>
                  <a:pt x="538" y="19"/>
                </a:lnTo>
                <a:close/>
                <a:moveTo>
                  <a:pt x="658" y="62"/>
                </a:moveTo>
                <a:cubicBezTo>
                  <a:pt x="659" y="72"/>
                  <a:pt x="659" y="72"/>
                  <a:pt x="659" y="72"/>
                </a:cubicBezTo>
                <a:cubicBezTo>
                  <a:pt x="665" y="68"/>
                  <a:pt x="665" y="68"/>
                  <a:pt x="665" y="68"/>
                </a:cubicBezTo>
                <a:cubicBezTo>
                  <a:pt x="662" y="60"/>
                  <a:pt x="662" y="60"/>
                  <a:pt x="662" y="60"/>
                </a:cubicBezTo>
                <a:lnTo>
                  <a:pt x="658" y="62"/>
                </a:ln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9" name="Freeform 151" descr="© INSCALE GmbH, 18.06.2010"/>
          <p:cNvSpPr>
            <a:spLocks/>
          </p:cNvSpPr>
          <p:nvPr/>
        </p:nvSpPr>
        <p:spPr bwMode="auto">
          <a:xfrm>
            <a:off x="3607118" y="4540787"/>
            <a:ext cx="555667" cy="293442"/>
          </a:xfrm>
          <a:custGeom>
            <a:avLst/>
            <a:gdLst/>
            <a:ahLst/>
            <a:cxnLst>
              <a:cxn ang="0">
                <a:pos x="221" y="7"/>
              </a:cxn>
              <a:cxn ang="0">
                <a:pos x="202" y="1"/>
              </a:cxn>
              <a:cxn ang="0">
                <a:pos x="179" y="7"/>
              </a:cxn>
              <a:cxn ang="0">
                <a:pos x="165" y="9"/>
              </a:cxn>
              <a:cxn ang="0">
                <a:pos x="141" y="16"/>
              </a:cxn>
              <a:cxn ang="0">
                <a:pos x="130" y="23"/>
              </a:cxn>
              <a:cxn ang="0">
                <a:pos x="125" y="19"/>
              </a:cxn>
              <a:cxn ang="0">
                <a:pos x="116" y="14"/>
              </a:cxn>
              <a:cxn ang="0">
                <a:pos x="113" y="11"/>
              </a:cxn>
              <a:cxn ang="0">
                <a:pos x="102" y="9"/>
              </a:cxn>
              <a:cxn ang="0">
                <a:pos x="96" y="16"/>
              </a:cxn>
              <a:cxn ang="0">
                <a:pos x="86" y="10"/>
              </a:cxn>
              <a:cxn ang="0">
                <a:pos x="76" y="13"/>
              </a:cxn>
              <a:cxn ang="0">
                <a:pos x="64" y="23"/>
              </a:cxn>
              <a:cxn ang="0">
                <a:pos x="51" y="43"/>
              </a:cxn>
              <a:cxn ang="0">
                <a:pos x="43" y="53"/>
              </a:cxn>
              <a:cxn ang="0">
                <a:pos x="14" y="59"/>
              </a:cxn>
              <a:cxn ang="0">
                <a:pos x="4" y="73"/>
              </a:cxn>
              <a:cxn ang="0">
                <a:pos x="0" y="90"/>
              </a:cxn>
              <a:cxn ang="0">
                <a:pos x="9" y="105"/>
              </a:cxn>
              <a:cxn ang="0">
                <a:pos x="14" y="117"/>
              </a:cxn>
              <a:cxn ang="0">
                <a:pos x="37" y="126"/>
              </a:cxn>
              <a:cxn ang="0">
                <a:pos x="56" y="129"/>
              </a:cxn>
              <a:cxn ang="0">
                <a:pos x="76" y="126"/>
              </a:cxn>
              <a:cxn ang="0">
                <a:pos x="93" y="118"/>
              </a:cxn>
              <a:cxn ang="0">
                <a:pos x="102" y="104"/>
              </a:cxn>
              <a:cxn ang="0">
                <a:pos x="123" y="89"/>
              </a:cxn>
              <a:cxn ang="0">
                <a:pos x="155" y="83"/>
              </a:cxn>
              <a:cxn ang="0">
                <a:pos x="185" y="63"/>
              </a:cxn>
              <a:cxn ang="0">
                <a:pos x="210" y="63"/>
              </a:cxn>
              <a:cxn ang="0">
                <a:pos x="225" y="67"/>
              </a:cxn>
              <a:cxn ang="0">
                <a:pos x="232" y="55"/>
              </a:cxn>
              <a:cxn ang="0">
                <a:pos x="241" y="30"/>
              </a:cxn>
              <a:cxn ang="0">
                <a:pos x="222" y="14"/>
              </a:cxn>
            </a:cxnLst>
            <a:rect l="0" t="0" r="r" b="b"/>
            <a:pathLst>
              <a:path w="246" h="130">
                <a:moveTo>
                  <a:pt x="222" y="14"/>
                </a:moveTo>
                <a:cubicBezTo>
                  <a:pt x="222" y="14"/>
                  <a:pt x="222" y="9"/>
                  <a:pt x="221" y="7"/>
                </a:cubicBezTo>
                <a:cubicBezTo>
                  <a:pt x="220" y="5"/>
                  <a:pt x="208" y="5"/>
                  <a:pt x="208" y="5"/>
                </a:cubicBezTo>
                <a:cubicBezTo>
                  <a:pt x="202" y="1"/>
                  <a:pt x="202" y="1"/>
                  <a:pt x="202" y="1"/>
                </a:cubicBezTo>
                <a:cubicBezTo>
                  <a:pt x="202" y="1"/>
                  <a:pt x="199" y="0"/>
                  <a:pt x="192" y="1"/>
                </a:cubicBezTo>
                <a:cubicBezTo>
                  <a:pt x="184" y="3"/>
                  <a:pt x="179" y="7"/>
                  <a:pt x="179" y="7"/>
                </a:cubicBezTo>
                <a:cubicBezTo>
                  <a:pt x="179" y="7"/>
                  <a:pt x="178" y="13"/>
                  <a:pt x="173" y="14"/>
                </a:cubicBezTo>
                <a:cubicBezTo>
                  <a:pt x="166" y="15"/>
                  <a:pt x="165" y="9"/>
                  <a:pt x="165" y="9"/>
                </a:cubicBezTo>
                <a:cubicBezTo>
                  <a:pt x="153" y="9"/>
                  <a:pt x="153" y="9"/>
                  <a:pt x="153" y="9"/>
                </a:cubicBezTo>
                <a:cubicBezTo>
                  <a:pt x="146" y="10"/>
                  <a:pt x="141" y="16"/>
                  <a:pt x="141" y="16"/>
                </a:cubicBezTo>
                <a:cubicBezTo>
                  <a:pt x="138" y="26"/>
                  <a:pt x="138" y="26"/>
                  <a:pt x="138" y="26"/>
                </a:cubicBezTo>
                <a:cubicBezTo>
                  <a:pt x="130" y="23"/>
                  <a:pt x="130" y="23"/>
                  <a:pt x="130" y="23"/>
                </a:cubicBezTo>
                <a:cubicBezTo>
                  <a:pt x="130" y="23"/>
                  <a:pt x="126" y="26"/>
                  <a:pt x="124" y="26"/>
                </a:cubicBezTo>
                <a:cubicBezTo>
                  <a:pt x="120" y="26"/>
                  <a:pt x="125" y="19"/>
                  <a:pt x="125" y="19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2" y="4"/>
                  <a:pt x="108" y="3"/>
                </a:cubicBezTo>
                <a:cubicBezTo>
                  <a:pt x="103" y="3"/>
                  <a:pt x="102" y="9"/>
                  <a:pt x="102" y="9"/>
                </a:cubicBezTo>
                <a:cubicBezTo>
                  <a:pt x="99" y="9"/>
                  <a:pt x="99" y="9"/>
                  <a:pt x="99" y="9"/>
                </a:cubicBezTo>
                <a:cubicBezTo>
                  <a:pt x="96" y="16"/>
                  <a:pt x="96" y="16"/>
                  <a:pt x="96" y="16"/>
                </a:cubicBezTo>
                <a:cubicBezTo>
                  <a:pt x="86" y="18"/>
                  <a:pt x="86" y="18"/>
                  <a:pt x="86" y="18"/>
                </a:cubicBezTo>
                <a:cubicBezTo>
                  <a:pt x="86" y="10"/>
                  <a:pt x="86" y="10"/>
                  <a:pt x="86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76" y="13"/>
                  <a:pt x="76" y="13"/>
                  <a:pt x="76" y="13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2"/>
                  <a:pt x="68" y="20"/>
                  <a:pt x="64" y="23"/>
                </a:cubicBezTo>
                <a:cubicBezTo>
                  <a:pt x="60" y="26"/>
                  <a:pt x="58" y="24"/>
                  <a:pt x="54" y="27"/>
                </a:cubicBezTo>
                <a:cubicBezTo>
                  <a:pt x="52" y="31"/>
                  <a:pt x="54" y="39"/>
                  <a:pt x="51" y="43"/>
                </a:cubicBezTo>
                <a:cubicBezTo>
                  <a:pt x="49" y="47"/>
                  <a:pt x="47" y="43"/>
                  <a:pt x="44" y="46"/>
                </a:cubicBezTo>
                <a:cubicBezTo>
                  <a:pt x="41" y="50"/>
                  <a:pt x="43" y="53"/>
                  <a:pt x="43" y="53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18" y="57"/>
                  <a:pt x="14" y="59"/>
                </a:cubicBezTo>
                <a:cubicBezTo>
                  <a:pt x="10" y="61"/>
                  <a:pt x="5" y="69"/>
                  <a:pt x="4" y="72"/>
                </a:cubicBezTo>
                <a:cubicBezTo>
                  <a:pt x="4" y="73"/>
                  <a:pt x="4" y="73"/>
                  <a:pt x="4" y="73"/>
                </a:cubicBezTo>
                <a:cubicBezTo>
                  <a:pt x="4" y="83"/>
                  <a:pt x="4" y="83"/>
                  <a:pt x="4" y="83"/>
                </a:cubicBezTo>
                <a:cubicBezTo>
                  <a:pt x="4" y="83"/>
                  <a:pt x="1" y="85"/>
                  <a:pt x="0" y="90"/>
                </a:cubicBezTo>
                <a:cubicBezTo>
                  <a:pt x="0" y="95"/>
                  <a:pt x="7" y="99"/>
                  <a:pt x="7" y="99"/>
                </a:cubicBezTo>
                <a:cubicBezTo>
                  <a:pt x="9" y="105"/>
                  <a:pt x="9" y="105"/>
                  <a:pt x="9" y="105"/>
                </a:cubicBezTo>
                <a:cubicBezTo>
                  <a:pt x="9" y="105"/>
                  <a:pt x="12" y="109"/>
                  <a:pt x="14" y="113"/>
                </a:cubicBezTo>
                <a:cubicBezTo>
                  <a:pt x="14" y="114"/>
                  <a:pt x="15" y="116"/>
                  <a:pt x="14" y="117"/>
                </a:cubicBezTo>
                <a:cubicBezTo>
                  <a:pt x="18" y="116"/>
                  <a:pt x="22" y="116"/>
                  <a:pt x="25" y="117"/>
                </a:cubicBezTo>
                <a:cubicBezTo>
                  <a:pt x="30" y="118"/>
                  <a:pt x="37" y="126"/>
                  <a:pt x="37" y="126"/>
                </a:cubicBezTo>
                <a:cubicBezTo>
                  <a:pt x="37" y="126"/>
                  <a:pt x="41" y="130"/>
                  <a:pt x="46" y="130"/>
                </a:cubicBezTo>
                <a:cubicBezTo>
                  <a:pt x="50" y="130"/>
                  <a:pt x="56" y="129"/>
                  <a:pt x="56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76" y="126"/>
                  <a:pt x="76" y="126"/>
                  <a:pt x="76" y="126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93" y="118"/>
                  <a:pt x="93" y="118"/>
                  <a:pt x="93" y="118"/>
                </a:cubicBezTo>
                <a:cubicBezTo>
                  <a:pt x="93" y="118"/>
                  <a:pt x="86" y="113"/>
                  <a:pt x="90" y="106"/>
                </a:cubicBezTo>
                <a:cubicBezTo>
                  <a:pt x="93" y="101"/>
                  <a:pt x="102" y="104"/>
                  <a:pt x="102" y="104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19" y="98"/>
                  <a:pt x="118" y="90"/>
                  <a:pt x="123" y="89"/>
                </a:cubicBezTo>
                <a:cubicBezTo>
                  <a:pt x="127" y="88"/>
                  <a:pt x="138" y="94"/>
                  <a:pt x="138" y="94"/>
                </a:cubicBezTo>
                <a:cubicBezTo>
                  <a:pt x="138" y="94"/>
                  <a:pt x="150" y="87"/>
                  <a:pt x="155" y="83"/>
                </a:cubicBezTo>
                <a:cubicBezTo>
                  <a:pt x="159" y="79"/>
                  <a:pt x="158" y="69"/>
                  <a:pt x="163" y="66"/>
                </a:cubicBezTo>
                <a:cubicBezTo>
                  <a:pt x="168" y="62"/>
                  <a:pt x="176" y="61"/>
                  <a:pt x="185" y="63"/>
                </a:cubicBezTo>
                <a:cubicBezTo>
                  <a:pt x="194" y="67"/>
                  <a:pt x="201" y="58"/>
                  <a:pt x="201" y="58"/>
                </a:cubicBezTo>
                <a:cubicBezTo>
                  <a:pt x="210" y="63"/>
                  <a:pt x="210" y="63"/>
                  <a:pt x="210" y="63"/>
                </a:cubicBezTo>
                <a:cubicBezTo>
                  <a:pt x="210" y="63"/>
                  <a:pt x="211" y="71"/>
                  <a:pt x="216" y="72"/>
                </a:cubicBezTo>
                <a:cubicBezTo>
                  <a:pt x="222" y="73"/>
                  <a:pt x="222" y="69"/>
                  <a:pt x="225" y="67"/>
                </a:cubicBezTo>
                <a:cubicBezTo>
                  <a:pt x="228" y="64"/>
                  <a:pt x="234" y="66"/>
                  <a:pt x="234" y="66"/>
                </a:cubicBezTo>
                <a:cubicBezTo>
                  <a:pt x="234" y="66"/>
                  <a:pt x="232" y="59"/>
                  <a:pt x="232" y="55"/>
                </a:cubicBezTo>
                <a:cubicBezTo>
                  <a:pt x="232" y="51"/>
                  <a:pt x="240" y="43"/>
                  <a:pt x="240" y="43"/>
                </a:cubicBezTo>
                <a:cubicBezTo>
                  <a:pt x="241" y="30"/>
                  <a:pt x="241" y="30"/>
                  <a:pt x="241" y="30"/>
                </a:cubicBezTo>
                <a:cubicBezTo>
                  <a:pt x="246" y="18"/>
                  <a:pt x="246" y="18"/>
                  <a:pt x="246" y="18"/>
                </a:cubicBezTo>
                <a:lnTo>
                  <a:pt x="222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0" name="Freeform 152" descr="© INSCALE GmbH, 18.06.2010"/>
          <p:cNvSpPr>
            <a:spLocks/>
          </p:cNvSpPr>
          <p:nvPr/>
        </p:nvSpPr>
        <p:spPr bwMode="auto">
          <a:xfrm>
            <a:off x="3550926" y="4671900"/>
            <a:ext cx="677414" cy="452650"/>
          </a:xfrm>
          <a:custGeom>
            <a:avLst/>
            <a:gdLst/>
            <a:ahLst/>
            <a:cxnLst>
              <a:cxn ang="0">
                <a:pos x="292" y="23"/>
              </a:cxn>
              <a:cxn ang="0">
                <a:pos x="276" y="15"/>
              </a:cxn>
              <a:cxn ang="0">
                <a:pos x="265" y="10"/>
              </a:cxn>
              <a:cxn ang="0">
                <a:pos x="250" y="9"/>
              </a:cxn>
              <a:cxn ang="0">
                <a:pos x="235" y="5"/>
              </a:cxn>
              <a:cxn ang="0">
                <a:pos x="210" y="5"/>
              </a:cxn>
              <a:cxn ang="0">
                <a:pos x="180" y="25"/>
              </a:cxn>
              <a:cxn ang="0">
                <a:pos x="148" y="31"/>
              </a:cxn>
              <a:cxn ang="0">
                <a:pos x="127" y="46"/>
              </a:cxn>
              <a:cxn ang="0">
                <a:pos x="118" y="60"/>
              </a:cxn>
              <a:cxn ang="0">
                <a:pos x="101" y="68"/>
              </a:cxn>
              <a:cxn ang="0">
                <a:pos x="81" y="71"/>
              </a:cxn>
              <a:cxn ang="0">
                <a:pos x="62" y="68"/>
              </a:cxn>
              <a:cxn ang="0">
                <a:pos x="39" y="59"/>
              </a:cxn>
              <a:cxn ang="0">
                <a:pos x="36" y="67"/>
              </a:cxn>
              <a:cxn ang="0">
                <a:pos x="38" y="76"/>
              </a:cxn>
              <a:cxn ang="0">
                <a:pos x="19" y="75"/>
              </a:cxn>
              <a:cxn ang="0">
                <a:pos x="14" y="84"/>
              </a:cxn>
              <a:cxn ang="0">
                <a:pos x="23" y="90"/>
              </a:cxn>
              <a:cxn ang="0">
                <a:pos x="14" y="107"/>
              </a:cxn>
              <a:cxn ang="0">
                <a:pos x="17" y="116"/>
              </a:cxn>
              <a:cxn ang="0">
                <a:pos x="6" y="126"/>
              </a:cxn>
              <a:cxn ang="0">
                <a:pos x="9" y="135"/>
              </a:cxn>
              <a:cxn ang="0">
                <a:pos x="13" y="143"/>
              </a:cxn>
              <a:cxn ang="0">
                <a:pos x="21" y="152"/>
              </a:cxn>
              <a:cxn ang="0">
                <a:pos x="27" y="160"/>
              </a:cxn>
              <a:cxn ang="0">
                <a:pos x="38" y="166"/>
              </a:cxn>
              <a:cxn ang="0">
                <a:pos x="60" y="189"/>
              </a:cxn>
              <a:cxn ang="0">
                <a:pos x="76" y="198"/>
              </a:cxn>
              <a:cxn ang="0">
                <a:pos x="115" y="199"/>
              </a:cxn>
              <a:cxn ang="0">
                <a:pos x="129" y="188"/>
              </a:cxn>
              <a:cxn ang="0">
                <a:pos x="140" y="179"/>
              </a:cxn>
              <a:cxn ang="0">
                <a:pos x="157" y="173"/>
              </a:cxn>
              <a:cxn ang="0">
                <a:pos x="173" y="168"/>
              </a:cxn>
              <a:cxn ang="0">
                <a:pos x="202" y="163"/>
              </a:cxn>
              <a:cxn ang="0">
                <a:pos x="213" y="162"/>
              </a:cxn>
              <a:cxn ang="0">
                <a:pos x="234" y="152"/>
              </a:cxn>
              <a:cxn ang="0">
                <a:pos x="239" y="140"/>
              </a:cxn>
              <a:cxn ang="0">
                <a:pos x="241" y="127"/>
              </a:cxn>
              <a:cxn ang="0">
                <a:pos x="245" y="114"/>
              </a:cxn>
              <a:cxn ang="0">
                <a:pos x="250" y="98"/>
              </a:cxn>
              <a:cxn ang="0">
                <a:pos x="259" y="76"/>
              </a:cxn>
              <a:cxn ang="0">
                <a:pos x="262" y="66"/>
              </a:cxn>
              <a:cxn ang="0">
                <a:pos x="276" y="46"/>
              </a:cxn>
              <a:cxn ang="0">
                <a:pos x="297" y="31"/>
              </a:cxn>
            </a:cxnLst>
            <a:rect l="0" t="0" r="r" b="b"/>
            <a:pathLst>
              <a:path w="300" h="200">
                <a:moveTo>
                  <a:pt x="294" y="30"/>
                </a:moveTo>
                <a:cubicBezTo>
                  <a:pt x="294" y="30"/>
                  <a:pt x="300" y="25"/>
                  <a:pt x="292" y="23"/>
                </a:cubicBezTo>
                <a:cubicBezTo>
                  <a:pt x="285" y="21"/>
                  <a:pt x="283" y="25"/>
                  <a:pt x="281" y="21"/>
                </a:cubicBezTo>
                <a:cubicBezTo>
                  <a:pt x="279" y="19"/>
                  <a:pt x="279" y="16"/>
                  <a:pt x="276" y="15"/>
                </a:cubicBezTo>
                <a:cubicBezTo>
                  <a:pt x="273" y="15"/>
                  <a:pt x="270" y="16"/>
                  <a:pt x="270" y="16"/>
                </a:cubicBezTo>
                <a:cubicBezTo>
                  <a:pt x="270" y="16"/>
                  <a:pt x="267" y="11"/>
                  <a:pt x="265" y="10"/>
                </a:cubicBezTo>
                <a:cubicBezTo>
                  <a:pt x="263" y="8"/>
                  <a:pt x="259" y="8"/>
                  <a:pt x="259" y="8"/>
                </a:cubicBezTo>
                <a:cubicBezTo>
                  <a:pt x="259" y="8"/>
                  <a:pt x="253" y="6"/>
                  <a:pt x="250" y="9"/>
                </a:cubicBezTo>
                <a:cubicBezTo>
                  <a:pt x="247" y="11"/>
                  <a:pt x="247" y="15"/>
                  <a:pt x="241" y="14"/>
                </a:cubicBezTo>
                <a:cubicBezTo>
                  <a:pt x="236" y="13"/>
                  <a:pt x="235" y="5"/>
                  <a:pt x="235" y="5"/>
                </a:cubicBezTo>
                <a:cubicBezTo>
                  <a:pt x="226" y="0"/>
                  <a:pt x="226" y="0"/>
                  <a:pt x="226" y="0"/>
                </a:cubicBezTo>
                <a:cubicBezTo>
                  <a:pt x="226" y="0"/>
                  <a:pt x="219" y="9"/>
                  <a:pt x="210" y="5"/>
                </a:cubicBezTo>
                <a:cubicBezTo>
                  <a:pt x="201" y="3"/>
                  <a:pt x="193" y="4"/>
                  <a:pt x="188" y="8"/>
                </a:cubicBezTo>
                <a:cubicBezTo>
                  <a:pt x="183" y="11"/>
                  <a:pt x="184" y="21"/>
                  <a:pt x="180" y="25"/>
                </a:cubicBezTo>
                <a:cubicBezTo>
                  <a:pt x="175" y="29"/>
                  <a:pt x="163" y="36"/>
                  <a:pt x="163" y="36"/>
                </a:cubicBezTo>
                <a:cubicBezTo>
                  <a:pt x="163" y="36"/>
                  <a:pt x="152" y="30"/>
                  <a:pt x="148" y="31"/>
                </a:cubicBezTo>
                <a:cubicBezTo>
                  <a:pt x="143" y="32"/>
                  <a:pt x="144" y="40"/>
                  <a:pt x="144" y="40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27" y="46"/>
                  <a:pt x="118" y="43"/>
                  <a:pt x="115" y="48"/>
                </a:cubicBezTo>
                <a:cubicBezTo>
                  <a:pt x="111" y="55"/>
                  <a:pt x="118" y="60"/>
                  <a:pt x="118" y="60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88" y="71"/>
                  <a:pt x="88" y="71"/>
                  <a:pt x="88" y="71"/>
                </a:cubicBezTo>
                <a:cubicBezTo>
                  <a:pt x="81" y="71"/>
                  <a:pt x="81" y="71"/>
                  <a:pt x="81" y="71"/>
                </a:cubicBezTo>
                <a:cubicBezTo>
                  <a:pt x="81" y="71"/>
                  <a:pt x="75" y="72"/>
                  <a:pt x="71" y="72"/>
                </a:cubicBezTo>
                <a:cubicBezTo>
                  <a:pt x="66" y="72"/>
                  <a:pt x="62" y="68"/>
                  <a:pt x="62" y="68"/>
                </a:cubicBezTo>
                <a:cubicBezTo>
                  <a:pt x="62" y="68"/>
                  <a:pt x="55" y="60"/>
                  <a:pt x="50" y="59"/>
                </a:cubicBezTo>
                <a:cubicBezTo>
                  <a:pt x="47" y="58"/>
                  <a:pt x="43" y="58"/>
                  <a:pt x="39" y="59"/>
                </a:cubicBezTo>
                <a:cubicBezTo>
                  <a:pt x="39" y="65"/>
                  <a:pt x="39" y="65"/>
                  <a:pt x="39" y="65"/>
                </a:cubicBezTo>
                <a:cubicBezTo>
                  <a:pt x="36" y="67"/>
                  <a:pt x="36" y="67"/>
                  <a:pt x="36" y="67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76"/>
                  <a:pt x="38" y="76"/>
                  <a:pt x="38" y="76"/>
                </a:cubicBezTo>
                <a:cubicBezTo>
                  <a:pt x="25" y="80"/>
                  <a:pt x="25" y="80"/>
                  <a:pt x="25" y="80"/>
                </a:cubicBezTo>
                <a:cubicBezTo>
                  <a:pt x="25" y="80"/>
                  <a:pt x="21" y="75"/>
                  <a:pt x="19" y="75"/>
                </a:cubicBezTo>
                <a:cubicBezTo>
                  <a:pt x="17" y="76"/>
                  <a:pt x="12" y="77"/>
                  <a:pt x="11" y="81"/>
                </a:cubicBezTo>
                <a:cubicBezTo>
                  <a:pt x="9" y="86"/>
                  <a:pt x="14" y="84"/>
                  <a:pt x="14" y="84"/>
                </a:cubicBezTo>
                <a:cubicBezTo>
                  <a:pt x="19" y="83"/>
                  <a:pt x="19" y="83"/>
                  <a:pt x="19" y="83"/>
                </a:cubicBezTo>
                <a:cubicBezTo>
                  <a:pt x="19" y="83"/>
                  <a:pt x="21" y="83"/>
                  <a:pt x="23" y="90"/>
                </a:cubicBezTo>
                <a:cubicBezTo>
                  <a:pt x="25" y="96"/>
                  <a:pt x="11" y="99"/>
                  <a:pt x="10" y="102"/>
                </a:cubicBezTo>
                <a:cubicBezTo>
                  <a:pt x="10" y="105"/>
                  <a:pt x="14" y="105"/>
                  <a:pt x="14" y="107"/>
                </a:cubicBezTo>
                <a:cubicBezTo>
                  <a:pt x="14" y="108"/>
                  <a:pt x="11" y="110"/>
                  <a:pt x="12" y="113"/>
                </a:cubicBezTo>
                <a:cubicBezTo>
                  <a:pt x="12" y="115"/>
                  <a:pt x="17" y="116"/>
                  <a:pt x="17" y="116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6" y="126"/>
                  <a:pt x="6" y="126"/>
                  <a:pt x="6" y="126"/>
                </a:cubicBezTo>
                <a:cubicBezTo>
                  <a:pt x="0" y="132"/>
                  <a:pt x="0" y="132"/>
                  <a:pt x="0" y="132"/>
                </a:cubicBezTo>
                <a:cubicBezTo>
                  <a:pt x="4" y="134"/>
                  <a:pt x="8" y="135"/>
                  <a:pt x="9" y="135"/>
                </a:cubicBezTo>
                <a:cubicBezTo>
                  <a:pt x="13" y="137"/>
                  <a:pt x="10" y="139"/>
                  <a:pt x="9" y="141"/>
                </a:cubicBezTo>
                <a:cubicBezTo>
                  <a:pt x="9" y="144"/>
                  <a:pt x="13" y="143"/>
                  <a:pt x="13" y="143"/>
                </a:cubicBezTo>
                <a:cubicBezTo>
                  <a:pt x="13" y="150"/>
                  <a:pt x="13" y="150"/>
                  <a:pt x="13" y="150"/>
                </a:cubicBezTo>
                <a:cubicBezTo>
                  <a:pt x="13" y="153"/>
                  <a:pt x="21" y="152"/>
                  <a:pt x="21" y="152"/>
                </a:cubicBezTo>
                <a:cubicBezTo>
                  <a:pt x="21" y="157"/>
                  <a:pt x="21" y="157"/>
                  <a:pt x="21" y="157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9" y="165"/>
                  <a:pt x="29" y="165"/>
                  <a:pt x="29" y="165"/>
                </a:cubicBezTo>
                <a:cubicBezTo>
                  <a:pt x="29" y="165"/>
                  <a:pt x="36" y="163"/>
                  <a:pt x="38" y="166"/>
                </a:cubicBezTo>
                <a:cubicBezTo>
                  <a:pt x="40" y="169"/>
                  <a:pt x="42" y="174"/>
                  <a:pt x="42" y="174"/>
                </a:cubicBezTo>
                <a:cubicBezTo>
                  <a:pt x="60" y="189"/>
                  <a:pt x="60" y="189"/>
                  <a:pt x="60" y="189"/>
                </a:cubicBezTo>
                <a:cubicBezTo>
                  <a:pt x="60" y="189"/>
                  <a:pt x="67" y="188"/>
                  <a:pt x="71" y="190"/>
                </a:cubicBezTo>
                <a:cubicBezTo>
                  <a:pt x="75" y="192"/>
                  <a:pt x="76" y="198"/>
                  <a:pt x="76" y="198"/>
                </a:cubicBezTo>
                <a:cubicBezTo>
                  <a:pt x="76" y="198"/>
                  <a:pt x="94" y="200"/>
                  <a:pt x="99" y="200"/>
                </a:cubicBezTo>
                <a:cubicBezTo>
                  <a:pt x="104" y="200"/>
                  <a:pt x="115" y="199"/>
                  <a:pt x="115" y="199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29" y="188"/>
                  <a:pt x="129" y="188"/>
                  <a:pt x="129" y="18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40" y="179"/>
                  <a:pt x="140" y="179"/>
                  <a:pt x="140" y="179"/>
                </a:cubicBezTo>
                <a:cubicBezTo>
                  <a:pt x="145" y="181"/>
                  <a:pt x="145" y="181"/>
                  <a:pt x="145" y="181"/>
                </a:cubicBezTo>
                <a:cubicBezTo>
                  <a:pt x="145" y="181"/>
                  <a:pt x="154" y="176"/>
                  <a:pt x="157" y="173"/>
                </a:cubicBezTo>
                <a:cubicBezTo>
                  <a:pt x="159" y="170"/>
                  <a:pt x="164" y="165"/>
                  <a:pt x="166" y="165"/>
                </a:cubicBezTo>
                <a:cubicBezTo>
                  <a:pt x="169" y="165"/>
                  <a:pt x="173" y="168"/>
                  <a:pt x="173" y="168"/>
                </a:cubicBezTo>
                <a:cubicBezTo>
                  <a:pt x="173" y="168"/>
                  <a:pt x="175" y="162"/>
                  <a:pt x="184" y="163"/>
                </a:cubicBezTo>
                <a:cubicBezTo>
                  <a:pt x="202" y="163"/>
                  <a:pt x="202" y="163"/>
                  <a:pt x="202" y="163"/>
                </a:cubicBezTo>
                <a:cubicBezTo>
                  <a:pt x="204" y="160"/>
                  <a:pt x="204" y="160"/>
                  <a:pt x="204" y="160"/>
                </a:cubicBezTo>
                <a:cubicBezTo>
                  <a:pt x="204" y="160"/>
                  <a:pt x="209" y="163"/>
                  <a:pt x="213" y="162"/>
                </a:cubicBezTo>
                <a:cubicBezTo>
                  <a:pt x="216" y="161"/>
                  <a:pt x="214" y="154"/>
                  <a:pt x="219" y="153"/>
                </a:cubicBezTo>
                <a:cubicBezTo>
                  <a:pt x="225" y="152"/>
                  <a:pt x="231" y="156"/>
                  <a:pt x="234" y="152"/>
                </a:cubicBezTo>
                <a:cubicBezTo>
                  <a:pt x="237" y="149"/>
                  <a:pt x="235" y="143"/>
                  <a:pt x="235" y="143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37" y="127"/>
                  <a:pt x="237" y="127"/>
                  <a:pt x="237" y="127"/>
                </a:cubicBezTo>
                <a:cubicBezTo>
                  <a:pt x="241" y="127"/>
                  <a:pt x="241" y="127"/>
                  <a:pt x="241" y="127"/>
                </a:cubicBezTo>
                <a:cubicBezTo>
                  <a:pt x="247" y="119"/>
                  <a:pt x="247" y="119"/>
                  <a:pt x="247" y="119"/>
                </a:cubicBezTo>
                <a:cubicBezTo>
                  <a:pt x="245" y="114"/>
                  <a:pt x="245" y="114"/>
                  <a:pt x="245" y="114"/>
                </a:cubicBezTo>
                <a:cubicBezTo>
                  <a:pt x="251" y="104"/>
                  <a:pt x="251" y="104"/>
                  <a:pt x="251" y="104"/>
                </a:cubicBezTo>
                <a:cubicBezTo>
                  <a:pt x="250" y="98"/>
                  <a:pt x="250" y="98"/>
                  <a:pt x="250" y="98"/>
                </a:cubicBezTo>
                <a:cubicBezTo>
                  <a:pt x="257" y="87"/>
                  <a:pt x="257" y="87"/>
                  <a:pt x="257" y="87"/>
                </a:cubicBezTo>
                <a:cubicBezTo>
                  <a:pt x="259" y="76"/>
                  <a:pt x="259" y="76"/>
                  <a:pt x="259" y="76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2" y="66"/>
                  <a:pt x="262" y="66"/>
                  <a:pt x="262" y="66"/>
                </a:cubicBezTo>
                <a:cubicBezTo>
                  <a:pt x="273" y="49"/>
                  <a:pt x="273" y="49"/>
                  <a:pt x="273" y="49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85" y="46"/>
                  <a:pt x="285" y="46"/>
                  <a:pt x="285" y="46"/>
                </a:cubicBezTo>
                <a:cubicBezTo>
                  <a:pt x="297" y="31"/>
                  <a:pt x="297" y="31"/>
                  <a:pt x="297" y="31"/>
                </a:cubicBezTo>
                <a:lnTo>
                  <a:pt x="294" y="30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1" name="Freeform 153" descr="© INSCALE GmbH, 18.06.2010"/>
          <p:cNvSpPr>
            <a:spLocks noEditPoints="1"/>
          </p:cNvSpPr>
          <p:nvPr/>
        </p:nvSpPr>
        <p:spPr bwMode="auto">
          <a:xfrm>
            <a:off x="3894315" y="3001779"/>
            <a:ext cx="485428" cy="309051"/>
          </a:xfrm>
          <a:custGeom>
            <a:avLst/>
            <a:gdLst/>
            <a:ahLst/>
            <a:cxnLst>
              <a:cxn ang="0">
                <a:pos x="199" y="82"/>
              </a:cxn>
              <a:cxn ang="0">
                <a:pos x="192" y="42"/>
              </a:cxn>
              <a:cxn ang="0">
                <a:pos x="198" y="11"/>
              </a:cxn>
              <a:cxn ang="0">
                <a:pos x="194" y="5"/>
              </a:cxn>
              <a:cxn ang="0">
                <a:pos x="150" y="5"/>
              </a:cxn>
              <a:cxn ang="0">
                <a:pos x="133" y="7"/>
              </a:cxn>
              <a:cxn ang="0">
                <a:pos x="129" y="8"/>
              </a:cxn>
              <a:cxn ang="0">
                <a:pos x="124" y="7"/>
              </a:cxn>
              <a:cxn ang="0">
                <a:pos x="118" y="3"/>
              </a:cxn>
              <a:cxn ang="0">
                <a:pos x="114" y="8"/>
              </a:cxn>
              <a:cxn ang="0">
                <a:pos x="103" y="17"/>
              </a:cxn>
              <a:cxn ang="0">
                <a:pos x="91" y="24"/>
              </a:cxn>
              <a:cxn ang="0">
                <a:pos x="75" y="30"/>
              </a:cxn>
              <a:cxn ang="0">
                <a:pos x="66" y="31"/>
              </a:cxn>
              <a:cxn ang="0">
                <a:pos x="67" y="39"/>
              </a:cxn>
              <a:cxn ang="0">
                <a:pos x="56" y="44"/>
              </a:cxn>
              <a:cxn ang="0">
                <a:pos x="51" y="45"/>
              </a:cxn>
              <a:cxn ang="0">
                <a:pos x="52" y="50"/>
              </a:cxn>
              <a:cxn ang="0">
                <a:pos x="52" y="61"/>
              </a:cxn>
              <a:cxn ang="0">
                <a:pos x="51" y="65"/>
              </a:cxn>
              <a:cxn ang="0">
                <a:pos x="58" y="72"/>
              </a:cxn>
              <a:cxn ang="0">
                <a:pos x="56" y="77"/>
              </a:cxn>
              <a:cxn ang="0">
                <a:pos x="57" y="88"/>
              </a:cxn>
              <a:cxn ang="0">
                <a:pos x="69" y="101"/>
              </a:cxn>
              <a:cxn ang="0">
                <a:pos x="78" y="99"/>
              </a:cxn>
              <a:cxn ang="0">
                <a:pos x="87" y="94"/>
              </a:cxn>
              <a:cxn ang="0">
                <a:pos x="97" y="112"/>
              </a:cxn>
              <a:cxn ang="0">
                <a:pos x="98" y="126"/>
              </a:cxn>
              <a:cxn ang="0">
                <a:pos x="105" y="122"/>
              </a:cxn>
              <a:cxn ang="0">
                <a:pos x="119" y="108"/>
              </a:cxn>
              <a:cxn ang="0">
                <a:pos x="127" y="108"/>
              </a:cxn>
              <a:cxn ang="0">
                <a:pos x="140" y="117"/>
              </a:cxn>
              <a:cxn ang="0">
                <a:pos x="154" y="117"/>
              </a:cxn>
              <a:cxn ang="0">
                <a:pos x="164" y="131"/>
              </a:cxn>
              <a:cxn ang="0">
                <a:pos x="188" y="126"/>
              </a:cxn>
              <a:cxn ang="0">
                <a:pos x="202" y="123"/>
              </a:cxn>
              <a:cxn ang="0">
                <a:pos x="205" y="108"/>
              </a:cxn>
              <a:cxn ang="0">
                <a:pos x="28" y="91"/>
              </a:cxn>
              <a:cxn ang="0">
                <a:pos x="15" y="93"/>
              </a:cxn>
              <a:cxn ang="0">
                <a:pos x="11" y="104"/>
              </a:cxn>
              <a:cxn ang="0">
                <a:pos x="0" y="99"/>
              </a:cxn>
              <a:cxn ang="0">
                <a:pos x="6" y="108"/>
              </a:cxn>
              <a:cxn ang="0">
                <a:pos x="16" y="119"/>
              </a:cxn>
              <a:cxn ang="0">
                <a:pos x="13" y="125"/>
              </a:cxn>
              <a:cxn ang="0">
                <a:pos x="13" y="137"/>
              </a:cxn>
              <a:cxn ang="0">
                <a:pos x="24" y="114"/>
              </a:cxn>
              <a:cxn ang="0">
                <a:pos x="44" y="99"/>
              </a:cxn>
              <a:cxn ang="0">
                <a:pos x="28" y="91"/>
              </a:cxn>
              <a:cxn ang="0">
                <a:pos x="18" y="77"/>
              </a:cxn>
              <a:cxn ang="0">
                <a:pos x="26" y="80"/>
              </a:cxn>
              <a:cxn ang="0">
                <a:pos x="32" y="76"/>
              </a:cxn>
              <a:cxn ang="0">
                <a:pos x="32" y="65"/>
              </a:cxn>
              <a:cxn ang="0">
                <a:pos x="19" y="57"/>
              </a:cxn>
              <a:cxn ang="0">
                <a:pos x="8" y="71"/>
              </a:cxn>
              <a:cxn ang="0">
                <a:pos x="9" y="75"/>
              </a:cxn>
              <a:cxn ang="0">
                <a:pos x="45" y="83"/>
              </a:cxn>
              <a:cxn ang="0">
                <a:pos x="45" y="88"/>
              </a:cxn>
              <a:cxn ang="0">
                <a:pos x="51" y="83"/>
              </a:cxn>
              <a:cxn ang="0">
                <a:pos x="45" y="58"/>
              </a:cxn>
            </a:cxnLst>
            <a:rect l="0" t="0" r="r" b="b"/>
            <a:pathLst>
              <a:path w="215" h="137">
                <a:moveTo>
                  <a:pt x="205" y="96"/>
                </a:moveTo>
                <a:cubicBezTo>
                  <a:pt x="205" y="96"/>
                  <a:pt x="205" y="93"/>
                  <a:pt x="204" y="89"/>
                </a:cubicBezTo>
                <a:cubicBezTo>
                  <a:pt x="204" y="86"/>
                  <a:pt x="199" y="82"/>
                  <a:pt x="199" y="82"/>
                </a:cubicBezTo>
                <a:cubicBezTo>
                  <a:pt x="199" y="82"/>
                  <a:pt x="198" y="72"/>
                  <a:pt x="195" y="65"/>
                </a:cubicBezTo>
                <a:cubicBezTo>
                  <a:pt x="192" y="59"/>
                  <a:pt x="186" y="47"/>
                  <a:pt x="186" y="47"/>
                </a:cubicBezTo>
                <a:cubicBezTo>
                  <a:pt x="186" y="47"/>
                  <a:pt x="189" y="44"/>
                  <a:pt x="192" y="42"/>
                </a:cubicBezTo>
                <a:cubicBezTo>
                  <a:pt x="193" y="40"/>
                  <a:pt x="197" y="30"/>
                  <a:pt x="197" y="30"/>
                </a:cubicBezTo>
                <a:cubicBezTo>
                  <a:pt x="200" y="14"/>
                  <a:pt x="200" y="14"/>
                  <a:pt x="200" y="14"/>
                </a:cubicBezTo>
                <a:cubicBezTo>
                  <a:pt x="200" y="14"/>
                  <a:pt x="198" y="12"/>
                  <a:pt x="198" y="11"/>
                </a:cubicBezTo>
                <a:cubicBezTo>
                  <a:pt x="198" y="9"/>
                  <a:pt x="204" y="5"/>
                  <a:pt x="204" y="5"/>
                </a:cubicBezTo>
                <a:cubicBezTo>
                  <a:pt x="198" y="0"/>
                  <a:pt x="198" y="0"/>
                  <a:pt x="198" y="0"/>
                </a:cubicBezTo>
                <a:cubicBezTo>
                  <a:pt x="198" y="0"/>
                  <a:pt x="197" y="4"/>
                  <a:pt x="194" y="5"/>
                </a:cubicBezTo>
                <a:cubicBezTo>
                  <a:pt x="191" y="8"/>
                  <a:pt x="184" y="4"/>
                  <a:pt x="178" y="5"/>
                </a:cubicBezTo>
                <a:cubicBezTo>
                  <a:pt x="171" y="7"/>
                  <a:pt x="175" y="10"/>
                  <a:pt x="167" y="10"/>
                </a:cubicBezTo>
                <a:cubicBezTo>
                  <a:pt x="159" y="10"/>
                  <a:pt x="150" y="5"/>
                  <a:pt x="150" y="5"/>
                </a:cubicBezTo>
                <a:cubicBezTo>
                  <a:pt x="147" y="8"/>
                  <a:pt x="147" y="8"/>
                  <a:pt x="147" y="8"/>
                </a:cubicBezTo>
                <a:cubicBezTo>
                  <a:pt x="139" y="5"/>
                  <a:pt x="139" y="5"/>
                  <a:pt x="139" y="5"/>
                </a:cubicBezTo>
                <a:cubicBezTo>
                  <a:pt x="133" y="7"/>
                  <a:pt x="133" y="7"/>
                  <a:pt x="133" y="7"/>
                </a:cubicBezTo>
                <a:cubicBezTo>
                  <a:pt x="131" y="3"/>
                  <a:pt x="131" y="3"/>
                  <a:pt x="131" y="3"/>
                </a:cubicBezTo>
                <a:cubicBezTo>
                  <a:pt x="128" y="4"/>
                  <a:pt x="128" y="4"/>
                  <a:pt x="128" y="4"/>
                </a:cubicBezTo>
                <a:cubicBezTo>
                  <a:pt x="129" y="8"/>
                  <a:pt x="129" y="8"/>
                  <a:pt x="129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7"/>
                  <a:pt x="126" y="7"/>
                  <a:pt x="126" y="7"/>
                </a:cubicBezTo>
                <a:cubicBezTo>
                  <a:pt x="124" y="7"/>
                  <a:pt x="124" y="7"/>
                  <a:pt x="124" y="7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18" y="3"/>
                  <a:pt x="118" y="3"/>
                  <a:pt x="118" y="3"/>
                </a:cubicBezTo>
                <a:cubicBezTo>
                  <a:pt x="117" y="4"/>
                  <a:pt x="117" y="4"/>
                  <a:pt x="117" y="4"/>
                </a:cubicBezTo>
                <a:cubicBezTo>
                  <a:pt x="117" y="4"/>
                  <a:pt x="119" y="10"/>
                  <a:pt x="118" y="11"/>
                </a:cubicBezTo>
                <a:cubicBezTo>
                  <a:pt x="117" y="11"/>
                  <a:pt x="114" y="8"/>
                  <a:pt x="114" y="8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14" y="14"/>
                  <a:pt x="114" y="15"/>
                  <a:pt x="112" y="16"/>
                </a:cubicBezTo>
                <a:cubicBezTo>
                  <a:pt x="110" y="17"/>
                  <a:pt x="103" y="17"/>
                  <a:pt x="103" y="17"/>
                </a:cubicBezTo>
                <a:cubicBezTo>
                  <a:pt x="103" y="17"/>
                  <a:pt x="98" y="20"/>
                  <a:pt x="97" y="20"/>
                </a:cubicBezTo>
                <a:cubicBezTo>
                  <a:pt x="96" y="20"/>
                  <a:pt x="90" y="15"/>
                  <a:pt x="89" y="16"/>
                </a:cubicBezTo>
                <a:cubicBezTo>
                  <a:pt x="88" y="17"/>
                  <a:pt x="91" y="24"/>
                  <a:pt x="91" y="24"/>
                </a:cubicBezTo>
                <a:cubicBezTo>
                  <a:pt x="87" y="26"/>
                  <a:pt x="87" y="26"/>
                  <a:pt x="87" y="26"/>
                </a:cubicBezTo>
                <a:cubicBezTo>
                  <a:pt x="87" y="26"/>
                  <a:pt x="80" y="24"/>
                  <a:pt x="78" y="25"/>
                </a:cubicBezTo>
                <a:cubicBezTo>
                  <a:pt x="75" y="26"/>
                  <a:pt x="75" y="30"/>
                  <a:pt x="75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3" y="33"/>
                  <a:pt x="73" y="33"/>
                  <a:pt x="73" y="33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3"/>
                  <a:pt x="70" y="39"/>
                  <a:pt x="69" y="40"/>
                </a:cubicBezTo>
                <a:cubicBezTo>
                  <a:pt x="68" y="41"/>
                  <a:pt x="67" y="39"/>
                  <a:pt x="67" y="39"/>
                </a:cubicBezTo>
                <a:cubicBezTo>
                  <a:pt x="60" y="40"/>
                  <a:pt x="60" y="40"/>
                  <a:pt x="60" y="40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4"/>
                  <a:pt x="56" y="44"/>
                  <a:pt x="56" y="44"/>
                </a:cubicBezTo>
                <a:cubicBezTo>
                  <a:pt x="55" y="44"/>
                  <a:pt x="55" y="44"/>
                  <a:pt x="55" y="44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8"/>
                  <a:pt x="50" y="48"/>
                  <a:pt x="50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1" y="55"/>
                  <a:pt x="51" y="55"/>
                  <a:pt x="51" y="55"/>
                </a:cubicBezTo>
                <a:cubicBezTo>
                  <a:pt x="51" y="55"/>
                  <a:pt x="49" y="55"/>
                  <a:pt x="49" y="57"/>
                </a:cubicBezTo>
                <a:cubicBezTo>
                  <a:pt x="49" y="59"/>
                  <a:pt x="51" y="61"/>
                  <a:pt x="52" y="61"/>
                </a:cubicBezTo>
                <a:cubicBezTo>
                  <a:pt x="54" y="61"/>
                  <a:pt x="55" y="59"/>
                  <a:pt x="55" y="59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60"/>
                  <a:pt x="51" y="63"/>
                  <a:pt x="51" y="65"/>
                </a:cubicBezTo>
                <a:cubicBezTo>
                  <a:pt x="50" y="67"/>
                  <a:pt x="54" y="71"/>
                  <a:pt x="54" y="71"/>
                </a:cubicBezTo>
                <a:cubicBezTo>
                  <a:pt x="53" y="75"/>
                  <a:pt x="53" y="75"/>
                  <a:pt x="53" y="75"/>
                </a:cubicBezTo>
                <a:cubicBezTo>
                  <a:pt x="58" y="72"/>
                  <a:pt x="58" y="72"/>
                  <a:pt x="58" y="72"/>
                </a:cubicBezTo>
                <a:cubicBezTo>
                  <a:pt x="64" y="73"/>
                  <a:pt x="64" y="73"/>
                  <a:pt x="64" y="73"/>
                </a:cubicBezTo>
                <a:cubicBezTo>
                  <a:pt x="63" y="76"/>
                  <a:pt x="63" y="76"/>
                  <a:pt x="63" y="76"/>
                </a:cubicBezTo>
                <a:cubicBezTo>
                  <a:pt x="56" y="77"/>
                  <a:pt x="56" y="77"/>
                  <a:pt x="56" y="77"/>
                </a:cubicBezTo>
                <a:cubicBezTo>
                  <a:pt x="57" y="78"/>
                  <a:pt x="57" y="78"/>
                  <a:pt x="57" y="78"/>
                </a:cubicBezTo>
                <a:cubicBezTo>
                  <a:pt x="55" y="79"/>
                  <a:pt x="55" y="79"/>
                  <a:pt x="55" y="79"/>
                </a:cubicBezTo>
                <a:cubicBezTo>
                  <a:pt x="57" y="88"/>
                  <a:pt x="57" y="88"/>
                  <a:pt x="57" y="88"/>
                </a:cubicBezTo>
                <a:cubicBezTo>
                  <a:pt x="57" y="88"/>
                  <a:pt x="61" y="87"/>
                  <a:pt x="63" y="89"/>
                </a:cubicBezTo>
                <a:cubicBezTo>
                  <a:pt x="65" y="91"/>
                  <a:pt x="66" y="94"/>
                  <a:pt x="67" y="96"/>
                </a:cubicBezTo>
                <a:cubicBezTo>
                  <a:pt x="68" y="98"/>
                  <a:pt x="69" y="101"/>
                  <a:pt x="69" y="101"/>
                </a:cubicBezTo>
                <a:cubicBezTo>
                  <a:pt x="71" y="99"/>
                  <a:pt x="71" y="99"/>
                  <a:pt x="71" y="99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78" y="99"/>
                  <a:pt x="78" y="99"/>
                  <a:pt x="78" y="99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86" y="101"/>
                  <a:pt x="86" y="101"/>
                  <a:pt x="86" y="101"/>
                </a:cubicBezTo>
                <a:cubicBezTo>
                  <a:pt x="86" y="101"/>
                  <a:pt x="86" y="95"/>
                  <a:pt x="87" y="94"/>
                </a:cubicBezTo>
                <a:cubicBezTo>
                  <a:pt x="89" y="93"/>
                  <a:pt x="95" y="94"/>
                  <a:pt x="96" y="96"/>
                </a:cubicBezTo>
                <a:cubicBezTo>
                  <a:pt x="98" y="97"/>
                  <a:pt x="94" y="103"/>
                  <a:pt x="94" y="103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8" y="126"/>
                  <a:pt x="98" y="126"/>
                  <a:pt x="98" y="126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102" y="119"/>
                  <a:pt x="102" y="119"/>
                  <a:pt x="102" y="119"/>
                </a:cubicBezTo>
                <a:cubicBezTo>
                  <a:pt x="105" y="122"/>
                  <a:pt x="105" y="122"/>
                  <a:pt x="105" y="122"/>
                </a:cubicBezTo>
                <a:cubicBezTo>
                  <a:pt x="108" y="115"/>
                  <a:pt x="108" y="115"/>
                  <a:pt x="108" y="115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19" y="108"/>
                  <a:pt x="119" y="108"/>
                  <a:pt x="119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33" y="112"/>
                  <a:pt x="133" y="112"/>
                  <a:pt x="133" y="112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40" y="117"/>
                  <a:pt x="140" y="117"/>
                  <a:pt x="140" y="117"/>
                </a:cubicBezTo>
                <a:cubicBezTo>
                  <a:pt x="144" y="114"/>
                  <a:pt x="144" y="114"/>
                  <a:pt x="144" y="114"/>
                </a:cubicBezTo>
                <a:cubicBezTo>
                  <a:pt x="144" y="114"/>
                  <a:pt x="146" y="119"/>
                  <a:pt x="148" y="119"/>
                </a:cubicBezTo>
                <a:cubicBezTo>
                  <a:pt x="150" y="119"/>
                  <a:pt x="154" y="117"/>
                  <a:pt x="154" y="117"/>
                </a:cubicBezTo>
                <a:cubicBezTo>
                  <a:pt x="154" y="121"/>
                  <a:pt x="154" y="121"/>
                  <a:pt x="154" y="121"/>
                </a:cubicBezTo>
                <a:cubicBezTo>
                  <a:pt x="154" y="121"/>
                  <a:pt x="159" y="123"/>
                  <a:pt x="161" y="124"/>
                </a:cubicBezTo>
                <a:cubicBezTo>
                  <a:pt x="163" y="126"/>
                  <a:pt x="162" y="131"/>
                  <a:pt x="164" y="131"/>
                </a:cubicBezTo>
                <a:cubicBezTo>
                  <a:pt x="173" y="131"/>
                  <a:pt x="173" y="131"/>
                  <a:pt x="173" y="131"/>
                </a:cubicBezTo>
                <a:cubicBezTo>
                  <a:pt x="177" y="134"/>
                  <a:pt x="177" y="134"/>
                  <a:pt x="177" y="134"/>
                </a:cubicBezTo>
                <a:cubicBezTo>
                  <a:pt x="188" y="126"/>
                  <a:pt x="188" y="126"/>
                  <a:pt x="188" y="126"/>
                </a:cubicBezTo>
                <a:cubicBezTo>
                  <a:pt x="188" y="126"/>
                  <a:pt x="196" y="129"/>
                  <a:pt x="199" y="128"/>
                </a:cubicBezTo>
                <a:cubicBezTo>
                  <a:pt x="200" y="128"/>
                  <a:pt x="202" y="128"/>
                  <a:pt x="203" y="127"/>
                </a:cubicBezTo>
                <a:cubicBezTo>
                  <a:pt x="202" y="123"/>
                  <a:pt x="202" y="123"/>
                  <a:pt x="202" y="123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3" y="117"/>
                  <a:pt x="206" y="117"/>
                  <a:pt x="208" y="114"/>
                </a:cubicBezTo>
                <a:cubicBezTo>
                  <a:pt x="208" y="112"/>
                  <a:pt x="205" y="108"/>
                  <a:pt x="205" y="108"/>
                </a:cubicBezTo>
                <a:cubicBezTo>
                  <a:pt x="205" y="108"/>
                  <a:pt x="214" y="106"/>
                  <a:pt x="215" y="104"/>
                </a:cubicBezTo>
                <a:cubicBezTo>
                  <a:pt x="215" y="102"/>
                  <a:pt x="205" y="96"/>
                  <a:pt x="205" y="96"/>
                </a:cubicBezTo>
                <a:close/>
                <a:moveTo>
                  <a:pt x="28" y="91"/>
                </a:moveTo>
                <a:cubicBezTo>
                  <a:pt x="24" y="88"/>
                  <a:pt x="24" y="88"/>
                  <a:pt x="24" y="88"/>
                </a:cubicBezTo>
                <a:cubicBezTo>
                  <a:pt x="24" y="88"/>
                  <a:pt x="22" y="90"/>
                  <a:pt x="21" y="91"/>
                </a:cubicBezTo>
                <a:cubicBezTo>
                  <a:pt x="20" y="92"/>
                  <a:pt x="15" y="93"/>
                  <a:pt x="15" y="93"/>
                </a:cubicBezTo>
                <a:cubicBezTo>
                  <a:pt x="15" y="93"/>
                  <a:pt x="18" y="98"/>
                  <a:pt x="16" y="99"/>
                </a:cubicBezTo>
                <a:cubicBezTo>
                  <a:pt x="14" y="99"/>
                  <a:pt x="12" y="94"/>
                  <a:pt x="12" y="9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99"/>
                  <a:pt x="6" y="99"/>
                  <a:pt x="6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2"/>
                  <a:pt x="0" y="102"/>
                  <a:pt x="0" y="102"/>
                </a:cubicBezTo>
                <a:cubicBezTo>
                  <a:pt x="4" y="105"/>
                  <a:pt x="4" y="105"/>
                  <a:pt x="4" y="105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14"/>
                  <a:pt x="2" y="114"/>
                  <a:pt x="2" y="114"/>
                </a:cubicBezTo>
                <a:cubicBezTo>
                  <a:pt x="2" y="114"/>
                  <a:pt x="7" y="117"/>
                  <a:pt x="9" y="118"/>
                </a:cubicBezTo>
                <a:cubicBezTo>
                  <a:pt x="12" y="120"/>
                  <a:pt x="16" y="119"/>
                  <a:pt x="16" y="119"/>
                </a:cubicBezTo>
                <a:cubicBezTo>
                  <a:pt x="16" y="119"/>
                  <a:pt x="17" y="120"/>
                  <a:pt x="17" y="123"/>
                </a:cubicBezTo>
                <a:cubicBezTo>
                  <a:pt x="17" y="125"/>
                  <a:pt x="16" y="126"/>
                  <a:pt x="16" y="126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13" y="129"/>
                  <a:pt x="13" y="129"/>
                  <a:pt x="13" y="129"/>
                </a:cubicBezTo>
                <a:cubicBezTo>
                  <a:pt x="13" y="131"/>
                  <a:pt x="9" y="134"/>
                  <a:pt x="9" y="134"/>
                </a:cubicBezTo>
                <a:cubicBezTo>
                  <a:pt x="13" y="137"/>
                  <a:pt x="13" y="137"/>
                  <a:pt x="13" y="137"/>
                </a:cubicBezTo>
                <a:cubicBezTo>
                  <a:pt x="13" y="137"/>
                  <a:pt x="16" y="134"/>
                  <a:pt x="18" y="130"/>
                </a:cubicBezTo>
                <a:cubicBezTo>
                  <a:pt x="20" y="126"/>
                  <a:pt x="20" y="118"/>
                  <a:pt x="20" y="118"/>
                </a:cubicBezTo>
                <a:cubicBezTo>
                  <a:pt x="20" y="118"/>
                  <a:pt x="23" y="115"/>
                  <a:pt x="24" y="114"/>
                </a:cubicBezTo>
                <a:cubicBezTo>
                  <a:pt x="25" y="114"/>
                  <a:pt x="32" y="112"/>
                  <a:pt x="32" y="112"/>
                </a:cubicBezTo>
                <a:cubicBezTo>
                  <a:pt x="41" y="103"/>
                  <a:pt x="41" y="103"/>
                  <a:pt x="41" y="103"/>
                </a:cubicBezTo>
                <a:cubicBezTo>
                  <a:pt x="44" y="99"/>
                  <a:pt x="44" y="99"/>
                  <a:pt x="44" y="99"/>
                </a:cubicBezTo>
                <a:cubicBezTo>
                  <a:pt x="48" y="93"/>
                  <a:pt x="48" y="93"/>
                  <a:pt x="48" y="93"/>
                </a:cubicBezTo>
                <a:cubicBezTo>
                  <a:pt x="48" y="93"/>
                  <a:pt x="39" y="87"/>
                  <a:pt x="34" y="87"/>
                </a:cubicBezTo>
                <a:cubicBezTo>
                  <a:pt x="30" y="87"/>
                  <a:pt x="28" y="91"/>
                  <a:pt x="28" y="91"/>
                </a:cubicBezTo>
                <a:close/>
                <a:moveTo>
                  <a:pt x="14" y="72"/>
                </a:moveTo>
                <a:cubicBezTo>
                  <a:pt x="19" y="75"/>
                  <a:pt x="19" y="75"/>
                  <a:pt x="19" y="75"/>
                </a:cubicBezTo>
                <a:cubicBezTo>
                  <a:pt x="18" y="77"/>
                  <a:pt x="18" y="77"/>
                  <a:pt x="18" y="77"/>
                </a:cubicBezTo>
                <a:cubicBezTo>
                  <a:pt x="21" y="83"/>
                  <a:pt x="21" y="83"/>
                  <a:pt x="21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6" y="80"/>
                  <a:pt x="26" y="80"/>
                  <a:pt x="26" y="80"/>
                </a:cubicBezTo>
                <a:cubicBezTo>
                  <a:pt x="28" y="78"/>
                  <a:pt x="28" y="78"/>
                  <a:pt x="28" y="78"/>
                </a:cubicBezTo>
                <a:cubicBezTo>
                  <a:pt x="30" y="78"/>
                  <a:pt x="30" y="78"/>
                  <a:pt x="30" y="78"/>
                </a:cubicBezTo>
                <a:cubicBezTo>
                  <a:pt x="32" y="76"/>
                  <a:pt x="32" y="76"/>
                  <a:pt x="32" y="76"/>
                </a:cubicBezTo>
                <a:cubicBezTo>
                  <a:pt x="31" y="73"/>
                  <a:pt x="31" y="73"/>
                  <a:pt x="31" y="73"/>
                </a:cubicBezTo>
                <a:cubicBezTo>
                  <a:pt x="38" y="72"/>
                  <a:pt x="38" y="72"/>
                  <a:pt x="38" y="72"/>
                </a:cubicBezTo>
                <a:cubicBezTo>
                  <a:pt x="38" y="72"/>
                  <a:pt x="34" y="67"/>
                  <a:pt x="32" y="65"/>
                </a:cubicBezTo>
                <a:cubicBezTo>
                  <a:pt x="29" y="63"/>
                  <a:pt x="26" y="63"/>
                  <a:pt x="26" y="63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7"/>
                  <a:pt x="19" y="57"/>
                  <a:pt x="19" y="57"/>
                </a:cubicBezTo>
                <a:cubicBezTo>
                  <a:pt x="20" y="62"/>
                  <a:pt x="20" y="62"/>
                  <a:pt x="20" y="62"/>
                </a:cubicBezTo>
                <a:cubicBezTo>
                  <a:pt x="16" y="68"/>
                  <a:pt x="16" y="68"/>
                  <a:pt x="16" y="68"/>
                </a:cubicBezTo>
                <a:cubicBezTo>
                  <a:pt x="8" y="71"/>
                  <a:pt x="8" y="71"/>
                  <a:pt x="8" y="71"/>
                </a:cubicBezTo>
                <a:cubicBezTo>
                  <a:pt x="6" y="70"/>
                  <a:pt x="6" y="70"/>
                  <a:pt x="6" y="70"/>
                </a:cubicBezTo>
                <a:cubicBezTo>
                  <a:pt x="2" y="72"/>
                  <a:pt x="2" y="72"/>
                  <a:pt x="2" y="72"/>
                </a:cubicBezTo>
                <a:cubicBezTo>
                  <a:pt x="9" y="75"/>
                  <a:pt x="9" y="75"/>
                  <a:pt x="9" y="75"/>
                </a:cubicBezTo>
                <a:lnTo>
                  <a:pt x="14" y="72"/>
                </a:lnTo>
                <a:close/>
                <a:moveTo>
                  <a:pt x="45" y="80"/>
                </a:moveTo>
                <a:cubicBezTo>
                  <a:pt x="45" y="83"/>
                  <a:pt x="45" y="83"/>
                  <a:pt x="45" y="83"/>
                </a:cubicBezTo>
                <a:cubicBezTo>
                  <a:pt x="41" y="86"/>
                  <a:pt x="41" y="86"/>
                  <a:pt x="41" y="86"/>
                </a:cubicBezTo>
                <a:cubicBezTo>
                  <a:pt x="44" y="88"/>
                  <a:pt x="44" y="88"/>
                  <a:pt x="44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8" y="91"/>
                  <a:pt x="48" y="91"/>
                  <a:pt x="48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3"/>
                  <a:pt x="51" y="83"/>
                  <a:pt x="51" y="83"/>
                </a:cubicBezTo>
                <a:lnTo>
                  <a:pt x="45" y="80"/>
                </a:lnTo>
                <a:close/>
                <a:moveTo>
                  <a:pt x="42" y="62"/>
                </a:moveTo>
                <a:cubicBezTo>
                  <a:pt x="53" y="65"/>
                  <a:pt x="48" y="58"/>
                  <a:pt x="45" y="58"/>
                </a:cubicBezTo>
                <a:cubicBezTo>
                  <a:pt x="41" y="58"/>
                  <a:pt x="35" y="60"/>
                  <a:pt x="42" y="62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2" name="Freeform 154" descr="© INSCALE GmbH, 18.06.2010"/>
          <p:cNvSpPr>
            <a:spLocks/>
          </p:cNvSpPr>
          <p:nvPr/>
        </p:nvSpPr>
        <p:spPr bwMode="auto">
          <a:xfrm>
            <a:off x="4134688" y="3468477"/>
            <a:ext cx="824134" cy="746091"/>
          </a:xfrm>
          <a:custGeom>
            <a:avLst/>
            <a:gdLst/>
            <a:ahLst/>
            <a:cxnLst>
              <a:cxn ang="0">
                <a:pos x="364" y="131"/>
              </a:cxn>
              <a:cxn ang="0">
                <a:pos x="349" y="115"/>
              </a:cxn>
              <a:cxn ang="0">
                <a:pos x="320" y="117"/>
              </a:cxn>
              <a:cxn ang="0">
                <a:pos x="310" y="96"/>
              </a:cxn>
              <a:cxn ang="0">
                <a:pos x="288" y="82"/>
              </a:cxn>
              <a:cxn ang="0">
                <a:pos x="283" y="70"/>
              </a:cxn>
              <a:cxn ang="0">
                <a:pos x="267" y="46"/>
              </a:cxn>
              <a:cxn ang="0">
                <a:pos x="256" y="14"/>
              </a:cxn>
              <a:cxn ang="0">
                <a:pos x="219" y="7"/>
              </a:cxn>
              <a:cxn ang="0">
                <a:pos x="202" y="20"/>
              </a:cxn>
              <a:cxn ang="0">
                <a:pos x="177" y="5"/>
              </a:cxn>
              <a:cxn ang="0">
                <a:pos x="167" y="1"/>
              </a:cxn>
              <a:cxn ang="0">
                <a:pos x="145" y="3"/>
              </a:cxn>
              <a:cxn ang="0">
                <a:pos x="132" y="20"/>
              </a:cxn>
              <a:cxn ang="0">
                <a:pos x="125" y="30"/>
              </a:cxn>
              <a:cxn ang="0">
                <a:pos x="113" y="28"/>
              </a:cxn>
              <a:cxn ang="0">
                <a:pos x="106" y="39"/>
              </a:cxn>
              <a:cxn ang="0">
                <a:pos x="96" y="44"/>
              </a:cxn>
              <a:cxn ang="0">
                <a:pos x="94" y="56"/>
              </a:cxn>
              <a:cxn ang="0">
                <a:pos x="107" y="64"/>
              </a:cxn>
              <a:cxn ang="0">
                <a:pos x="104" y="78"/>
              </a:cxn>
              <a:cxn ang="0">
                <a:pos x="86" y="94"/>
              </a:cxn>
              <a:cxn ang="0">
                <a:pos x="77" y="121"/>
              </a:cxn>
              <a:cxn ang="0">
                <a:pos x="83" y="141"/>
              </a:cxn>
              <a:cxn ang="0">
                <a:pos x="72" y="142"/>
              </a:cxn>
              <a:cxn ang="0">
                <a:pos x="57" y="154"/>
              </a:cxn>
              <a:cxn ang="0">
                <a:pos x="49" y="166"/>
              </a:cxn>
              <a:cxn ang="0">
                <a:pos x="34" y="174"/>
              </a:cxn>
              <a:cxn ang="0">
                <a:pos x="20" y="173"/>
              </a:cxn>
              <a:cxn ang="0">
                <a:pos x="12" y="175"/>
              </a:cxn>
              <a:cxn ang="0">
                <a:pos x="8" y="189"/>
              </a:cxn>
              <a:cxn ang="0">
                <a:pos x="27" y="225"/>
              </a:cxn>
              <a:cxn ang="0">
                <a:pos x="30" y="237"/>
              </a:cxn>
              <a:cxn ang="0">
                <a:pos x="30" y="257"/>
              </a:cxn>
              <a:cxn ang="0">
                <a:pos x="5" y="286"/>
              </a:cxn>
              <a:cxn ang="0">
                <a:pos x="29" y="299"/>
              </a:cxn>
              <a:cxn ang="0">
                <a:pos x="30" y="313"/>
              </a:cxn>
              <a:cxn ang="0">
                <a:pos x="28" y="326"/>
              </a:cxn>
              <a:cxn ang="0">
                <a:pos x="36" y="321"/>
              </a:cxn>
              <a:cxn ang="0">
                <a:pos x="59" y="302"/>
              </a:cxn>
              <a:cxn ang="0">
                <a:pos x="98" y="292"/>
              </a:cxn>
              <a:cxn ang="0">
                <a:pos x="129" y="288"/>
              </a:cxn>
              <a:cxn ang="0">
                <a:pos x="145" y="292"/>
              </a:cxn>
              <a:cxn ang="0">
                <a:pos x="163" y="293"/>
              </a:cxn>
              <a:cxn ang="0">
                <a:pos x="184" y="296"/>
              </a:cxn>
              <a:cxn ang="0">
                <a:pos x="201" y="301"/>
              </a:cxn>
              <a:cxn ang="0">
                <a:pos x="209" y="293"/>
              </a:cxn>
              <a:cxn ang="0">
                <a:pos x="223" y="293"/>
              </a:cxn>
              <a:cxn ang="0">
                <a:pos x="235" y="286"/>
              </a:cxn>
              <a:cxn ang="0">
                <a:pos x="242" y="285"/>
              </a:cxn>
              <a:cxn ang="0">
                <a:pos x="253" y="277"/>
              </a:cxn>
              <a:cxn ang="0">
                <a:pos x="265" y="292"/>
              </a:cxn>
              <a:cxn ang="0">
                <a:pos x="279" y="280"/>
              </a:cxn>
              <a:cxn ang="0">
                <a:pos x="302" y="276"/>
              </a:cxn>
              <a:cxn ang="0">
                <a:pos x="311" y="265"/>
              </a:cxn>
              <a:cxn ang="0">
                <a:pos x="337" y="225"/>
              </a:cxn>
              <a:cxn ang="0">
                <a:pos x="351" y="221"/>
              </a:cxn>
              <a:cxn ang="0">
                <a:pos x="335" y="196"/>
              </a:cxn>
              <a:cxn ang="0">
                <a:pos x="326" y="180"/>
              </a:cxn>
              <a:cxn ang="0">
                <a:pos x="316" y="166"/>
              </a:cxn>
              <a:cxn ang="0">
                <a:pos x="326" y="155"/>
              </a:cxn>
              <a:cxn ang="0">
                <a:pos x="356" y="145"/>
              </a:cxn>
              <a:cxn ang="0">
                <a:pos x="365" y="136"/>
              </a:cxn>
            </a:cxnLst>
            <a:rect l="0" t="0" r="r" b="b"/>
            <a:pathLst>
              <a:path w="365" h="330">
                <a:moveTo>
                  <a:pt x="365" y="136"/>
                </a:moveTo>
                <a:cubicBezTo>
                  <a:pt x="364" y="131"/>
                  <a:pt x="364" y="131"/>
                  <a:pt x="364" y="131"/>
                </a:cubicBezTo>
                <a:cubicBezTo>
                  <a:pt x="344" y="122"/>
                  <a:pt x="344" y="122"/>
                  <a:pt x="344" y="122"/>
                </a:cubicBezTo>
                <a:cubicBezTo>
                  <a:pt x="349" y="115"/>
                  <a:pt x="349" y="115"/>
                  <a:pt x="349" y="115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20" y="117"/>
                  <a:pt x="320" y="117"/>
                  <a:pt x="320" y="117"/>
                </a:cubicBezTo>
                <a:cubicBezTo>
                  <a:pt x="320" y="117"/>
                  <a:pt x="322" y="104"/>
                  <a:pt x="319" y="101"/>
                </a:cubicBezTo>
                <a:cubicBezTo>
                  <a:pt x="316" y="97"/>
                  <a:pt x="310" y="96"/>
                  <a:pt x="310" y="96"/>
                </a:cubicBezTo>
                <a:cubicBezTo>
                  <a:pt x="310" y="96"/>
                  <a:pt x="292" y="95"/>
                  <a:pt x="291" y="91"/>
                </a:cubicBezTo>
                <a:cubicBezTo>
                  <a:pt x="289" y="87"/>
                  <a:pt x="288" y="82"/>
                  <a:pt x="288" y="82"/>
                </a:cubicBezTo>
                <a:cubicBezTo>
                  <a:pt x="280" y="80"/>
                  <a:pt x="280" y="80"/>
                  <a:pt x="280" y="80"/>
                </a:cubicBezTo>
                <a:cubicBezTo>
                  <a:pt x="280" y="80"/>
                  <a:pt x="289" y="73"/>
                  <a:pt x="283" y="70"/>
                </a:cubicBezTo>
                <a:cubicBezTo>
                  <a:pt x="276" y="66"/>
                  <a:pt x="265" y="64"/>
                  <a:pt x="265" y="64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55" y="30"/>
                  <a:pt x="255" y="30"/>
                  <a:pt x="255" y="30"/>
                </a:cubicBezTo>
                <a:cubicBezTo>
                  <a:pt x="255" y="30"/>
                  <a:pt x="263" y="21"/>
                  <a:pt x="256" y="14"/>
                </a:cubicBezTo>
                <a:cubicBezTo>
                  <a:pt x="250" y="8"/>
                  <a:pt x="244" y="11"/>
                  <a:pt x="238" y="8"/>
                </a:cubicBezTo>
                <a:cubicBezTo>
                  <a:pt x="233" y="3"/>
                  <a:pt x="225" y="3"/>
                  <a:pt x="219" y="7"/>
                </a:cubicBezTo>
                <a:cubicBezTo>
                  <a:pt x="211" y="10"/>
                  <a:pt x="205" y="12"/>
                  <a:pt x="205" y="12"/>
                </a:cubicBezTo>
                <a:cubicBezTo>
                  <a:pt x="205" y="12"/>
                  <a:pt x="211" y="20"/>
                  <a:pt x="202" y="20"/>
                </a:cubicBezTo>
                <a:cubicBezTo>
                  <a:pt x="191" y="18"/>
                  <a:pt x="203" y="9"/>
                  <a:pt x="197" y="5"/>
                </a:cubicBezTo>
                <a:cubicBezTo>
                  <a:pt x="192" y="0"/>
                  <a:pt x="178" y="2"/>
                  <a:pt x="177" y="5"/>
                </a:cubicBezTo>
                <a:cubicBezTo>
                  <a:pt x="175" y="6"/>
                  <a:pt x="176" y="12"/>
                  <a:pt x="171" y="11"/>
                </a:cubicBezTo>
                <a:cubicBezTo>
                  <a:pt x="164" y="10"/>
                  <a:pt x="172" y="2"/>
                  <a:pt x="167" y="1"/>
                </a:cubicBezTo>
                <a:cubicBezTo>
                  <a:pt x="161" y="0"/>
                  <a:pt x="155" y="5"/>
                  <a:pt x="152" y="5"/>
                </a:cubicBezTo>
                <a:cubicBezTo>
                  <a:pt x="149" y="5"/>
                  <a:pt x="147" y="3"/>
                  <a:pt x="145" y="3"/>
                </a:cubicBezTo>
                <a:cubicBezTo>
                  <a:pt x="143" y="6"/>
                  <a:pt x="141" y="6"/>
                  <a:pt x="141" y="6"/>
                </a:cubicBezTo>
                <a:cubicBezTo>
                  <a:pt x="132" y="20"/>
                  <a:pt x="132" y="20"/>
                  <a:pt x="132" y="20"/>
                </a:cubicBezTo>
                <a:cubicBezTo>
                  <a:pt x="132" y="20"/>
                  <a:pt x="135" y="26"/>
                  <a:pt x="132" y="29"/>
                </a:cubicBezTo>
                <a:cubicBezTo>
                  <a:pt x="129" y="31"/>
                  <a:pt x="125" y="30"/>
                  <a:pt x="125" y="30"/>
                </a:cubicBezTo>
                <a:cubicBezTo>
                  <a:pt x="125" y="30"/>
                  <a:pt x="122" y="31"/>
                  <a:pt x="120" y="31"/>
                </a:cubicBezTo>
                <a:cubicBezTo>
                  <a:pt x="118" y="31"/>
                  <a:pt x="113" y="28"/>
                  <a:pt x="113" y="28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09" y="30"/>
                  <a:pt x="109" y="37"/>
                  <a:pt x="106" y="39"/>
                </a:cubicBezTo>
                <a:cubicBezTo>
                  <a:pt x="104" y="42"/>
                  <a:pt x="100" y="41"/>
                  <a:pt x="100" y="41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50"/>
                  <a:pt x="96" y="50"/>
                  <a:pt x="96" y="50"/>
                </a:cubicBezTo>
                <a:cubicBezTo>
                  <a:pt x="94" y="56"/>
                  <a:pt x="94" y="56"/>
                  <a:pt x="94" y="56"/>
                </a:cubicBezTo>
                <a:cubicBezTo>
                  <a:pt x="93" y="66"/>
                  <a:pt x="93" y="66"/>
                  <a:pt x="93" y="66"/>
                </a:cubicBezTo>
                <a:cubicBezTo>
                  <a:pt x="93" y="66"/>
                  <a:pt x="106" y="61"/>
                  <a:pt x="107" y="64"/>
                </a:cubicBezTo>
                <a:cubicBezTo>
                  <a:pt x="108" y="68"/>
                  <a:pt x="104" y="73"/>
                  <a:pt x="104" y="73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82"/>
                  <a:pt x="90" y="92"/>
                  <a:pt x="86" y="94"/>
                </a:cubicBezTo>
                <a:cubicBezTo>
                  <a:pt x="81" y="95"/>
                  <a:pt x="74" y="100"/>
                  <a:pt x="74" y="104"/>
                </a:cubicBezTo>
                <a:cubicBezTo>
                  <a:pt x="74" y="109"/>
                  <a:pt x="77" y="121"/>
                  <a:pt x="77" y="121"/>
                </a:cubicBezTo>
                <a:cubicBezTo>
                  <a:pt x="74" y="137"/>
                  <a:pt x="74" y="137"/>
                  <a:pt x="74" y="137"/>
                </a:cubicBezTo>
                <a:cubicBezTo>
                  <a:pt x="74" y="137"/>
                  <a:pt x="83" y="136"/>
                  <a:pt x="83" y="141"/>
                </a:cubicBezTo>
                <a:cubicBezTo>
                  <a:pt x="85" y="148"/>
                  <a:pt x="78" y="153"/>
                  <a:pt x="75" y="150"/>
                </a:cubicBezTo>
                <a:cubicBezTo>
                  <a:pt x="72" y="147"/>
                  <a:pt x="76" y="141"/>
                  <a:pt x="72" y="142"/>
                </a:cubicBezTo>
                <a:cubicBezTo>
                  <a:pt x="67" y="142"/>
                  <a:pt x="61" y="144"/>
                  <a:pt x="61" y="144"/>
                </a:cubicBezTo>
                <a:cubicBezTo>
                  <a:pt x="57" y="154"/>
                  <a:pt x="57" y="154"/>
                  <a:pt x="57" y="154"/>
                </a:cubicBezTo>
                <a:cubicBezTo>
                  <a:pt x="57" y="154"/>
                  <a:pt x="49" y="151"/>
                  <a:pt x="47" y="154"/>
                </a:cubicBezTo>
                <a:cubicBezTo>
                  <a:pt x="46" y="156"/>
                  <a:pt x="53" y="165"/>
                  <a:pt x="49" y="166"/>
                </a:cubicBezTo>
                <a:cubicBezTo>
                  <a:pt x="45" y="168"/>
                  <a:pt x="41" y="166"/>
                  <a:pt x="41" y="166"/>
                </a:cubicBezTo>
                <a:cubicBezTo>
                  <a:pt x="34" y="174"/>
                  <a:pt x="34" y="174"/>
                  <a:pt x="34" y="174"/>
                </a:cubicBezTo>
                <a:cubicBezTo>
                  <a:pt x="27" y="171"/>
                  <a:pt x="27" y="171"/>
                  <a:pt x="27" y="171"/>
                </a:cubicBezTo>
                <a:cubicBezTo>
                  <a:pt x="20" y="173"/>
                  <a:pt x="20" y="173"/>
                  <a:pt x="20" y="173"/>
                </a:cubicBezTo>
                <a:cubicBezTo>
                  <a:pt x="13" y="171"/>
                  <a:pt x="13" y="171"/>
                  <a:pt x="13" y="171"/>
                </a:cubicBezTo>
                <a:cubicBezTo>
                  <a:pt x="12" y="175"/>
                  <a:pt x="12" y="175"/>
                  <a:pt x="12" y="175"/>
                </a:cubicBezTo>
                <a:cubicBezTo>
                  <a:pt x="0" y="176"/>
                  <a:pt x="0" y="176"/>
                  <a:pt x="0" y="176"/>
                </a:cubicBezTo>
                <a:cubicBezTo>
                  <a:pt x="8" y="189"/>
                  <a:pt x="8" y="189"/>
                  <a:pt x="8" y="189"/>
                </a:cubicBezTo>
                <a:cubicBezTo>
                  <a:pt x="8" y="189"/>
                  <a:pt x="9" y="195"/>
                  <a:pt x="11" y="201"/>
                </a:cubicBezTo>
                <a:cubicBezTo>
                  <a:pt x="12" y="207"/>
                  <a:pt x="27" y="225"/>
                  <a:pt x="27" y="225"/>
                </a:cubicBezTo>
                <a:cubicBezTo>
                  <a:pt x="25" y="229"/>
                  <a:pt x="25" y="229"/>
                  <a:pt x="25" y="229"/>
                </a:cubicBezTo>
                <a:cubicBezTo>
                  <a:pt x="30" y="237"/>
                  <a:pt x="30" y="237"/>
                  <a:pt x="30" y="237"/>
                </a:cubicBezTo>
                <a:cubicBezTo>
                  <a:pt x="28" y="238"/>
                  <a:pt x="28" y="238"/>
                  <a:pt x="28" y="238"/>
                </a:cubicBezTo>
                <a:cubicBezTo>
                  <a:pt x="30" y="257"/>
                  <a:pt x="30" y="257"/>
                  <a:pt x="30" y="257"/>
                </a:cubicBezTo>
                <a:cubicBezTo>
                  <a:pt x="30" y="257"/>
                  <a:pt x="18" y="260"/>
                  <a:pt x="12" y="265"/>
                </a:cubicBezTo>
                <a:cubicBezTo>
                  <a:pt x="6" y="271"/>
                  <a:pt x="5" y="286"/>
                  <a:pt x="5" y="286"/>
                </a:cubicBezTo>
                <a:cubicBezTo>
                  <a:pt x="5" y="286"/>
                  <a:pt x="12" y="286"/>
                  <a:pt x="22" y="291"/>
                </a:cubicBezTo>
                <a:cubicBezTo>
                  <a:pt x="31" y="294"/>
                  <a:pt x="29" y="299"/>
                  <a:pt x="29" y="299"/>
                </a:cubicBezTo>
                <a:cubicBezTo>
                  <a:pt x="27" y="307"/>
                  <a:pt x="27" y="307"/>
                  <a:pt x="27" y="307"/>
                </a:cubicBezTo>
                <a:cubicBezTo>
                  <a:pt x="30" y="313"/>
                  <a:pt x="30" y="313"/>
                  <a:pt x="30" y="313"/>
                </a:cubicBezTo>
                <a:cubicBezTo>
                  <a:pt x="26" y="317"/>
                  <a:pt x="26" y="317"/>
                  <a:pt x="26" y="317"/>
                </a:cubicBezTo>
                <a:cubicBezTo>
                  <a:pt x="26" y="317"/>
                  <a:pt x="26" y="323"/>
                  <a:pt x="28" y="326"/>
                </a:cubicBezTo>
                <a:cubicBezTo>
                  <a:pt x="29" y="327"/>
                  <a:pt x="30" y="329"/>
                  <a:pt x="31" y="330"/>
                </a:cubicBezTo>
                <a:cubicBezTo>
                  <a:pt x="31" y="328"/>
                  <a:pt x="31" y="321"/>
                  <a:pt x="36" y="321"/>
                </a:cubicBezTo>
                <a:cubicBezTo>
                  <a:pt x="41" y="321"/>
                  <a:pt x="42" y="326"/>
                  <a:pt x="50" y="320"/>
                </a:cubicBezTo>
                <a:cubicBezTo>
                  <a:pt x="59" y="314"/>
                  <a:pt x="51" y="307"/>
                  <a:pt x="59" y="302"/>
                </a:cubicBezTo>
                <a:cubicBezTo>
                  <a:pt x="66" y="297"/>
                  <a:pt x="72" y="300"/>
                  <a:pt x="80" y="296"/>
                </a:cubicBezTo>
                <a:cubicBezTo>
                  <a:pt x="89" y="292"/>
                  <a:pt x="90" y="291"/>
                  <a:pt x="98" y="292"/>
                </a:cubicBezTo>
                <a:cubicBezTo>
                  <a:pt x="107" y="293"/>
                  <a:pt x="110" y="290"/>
                  <a:pt x="115" y="288"/>
                </a:cubicBezTo>
                <a:cubicBezTo>
                  <a:pt x="121" y="286"/>
                  <a:pt x="129" y="288"/>
                  <a:pt x="129" y="288"/>
                </a:cubicBezTo>
                <a:cubicBezTo>
                  <a:pt x="139" y="288"/>
                  <a:pt x="139" y="288"/>
                  <a:pt x="139" y="288"/>
                </a:cubicBezTo>
                <a:cubicBezTo>
                  <a:pt x="145" y="292"/>
                  <a:pt x="145" y="292"/>
                  <a:pt x="145" y="292"/>
                </a:cubicBezTo>
                <a:cubicBezTo>
                  <a:pt x="152" y="288"/>
                  <a:pt x="152" y="288"/>
                  <a:pt x="152" y="288"/>
                </a:cubicBezTo>
                <a:cubicBezTo>
                  <a:pt x="163" y="293"/>
                  <a:pt x="163" y="293"/>
                  <a:pt x="163" y="293"/>
                </a:cubicBezTo>
                <a:cubicBezTo>
                  <a:pt x="163" y="293"/>
                  <a:pt x="169" y="281"/>
                  <a:pt x="174" y="288"/>
                </a:cubicBezTo>
                <a:cubicBezTo>
                  <a:pt x="179" y="293"/>
                  <a:pt x="176" y="298"/>
                  <a:pt x="184" y="296"/>
                </a:cubicBezTo>
                <a:cubicBezTo>
                  <a:pt x="192" y="294"/>
                  <a:pt x="196" y="295"/>
                  <a:pt x="196" y="295"/>
                </a:cubicBezTo>
                <a:cubicBezTo>
                  <a:pt x="196" y="295"/>
                  <a:pt x="197" y="301"/>
                  <a:pt x="201" y="301"/>
                </a:cubicBezTo>
                <a:cubicBezTo>
                  <a:pt x="204" y="301"/>
                  <a:pt x="201" y="293"/>
                  <a:pt x="201" y="293"/>
                </a:cubicBezTo>
                <a:cubicBezTo>
                  <a:pt x="209" y="293"/>
                  <a:pt x="209" y="293"/>
                  <a:pt x="209" y="293"/>
                </a:cubicBezTo>
                <a:cubicBezTo>
                  <a:pt x="218" y="285"/>
                  <a:pt x="218" y="285"/>
                  <a:pt x="218" y="285"/>
                </a:cubicBezTo>
                <a:cubicBezTo>
                  <a:pt x="223" y="293"/>
                  <a:pt x="223" y="293"/>
                  <a:pt x="223" y="293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35" y="286"/>
                  <a:pt x="235" y="286"/>
                  <a:pt x="235" y="286"/>
                </a:cubicBezTo>
                <a:cubicBezTo>
                  <a:pt x="235" y="286"/>
                  <a:pt x="233" y="295"/>
                  <a:pt x="238" y="294"/>
                </a:cubicBezTo>
                <a:cubicBezTo>
                  <a:pt x="243" y="293"/>
                  <a:pt x="242" y="285"/>
                  <a:pt x="242" y="285"/>
                </a:cubicBezTo>
                <a:cubicBezTo>
                  <a:pt x="251" y="283"/>
                  <a:pt x="251" y="283"/>
                  <a:pt x="251" y="283"/>
                </a:cubicBezTo>
                <a:cubicBezTo>
                  <a:pt x="253" y="277"/>
                  <a:pt x="253" y="277"/>
                  <a:pt x="253" y="277"/>
                </a:cubicBezTo>
                <a:cubicBezTo>
                  <a:pt x="259" y="280"/>
                  <a:pt x="259" y="280"/>
                  <a:pt x="259" y="280"/>
                </a:cubicBezTo>
                <a:cubicBezTo>
                  <a:pt x="259" y="280"/>
                  <a:pt x="259" y="293"/>
                  <a:pt x="265" y="292"/>
                </a:cubicBezTo>
                <a:cubicBezTo>
                  <a:pt x="270" y="292"/>
                  <a:pt x="270" y="284"/>
                  <a:pt x="270" y="284"/>
                </a:cubicBezTo>
                <a:cubicBezTo>
                  <a:pt x="279" y="280"/>
                  <a:pt x="279" y="280"/>
                  <a:pt x="279" y="280"/>
                </a:cubicBezTo>
                <a:cubicBezTo>
                  <a:pt x="282" y="283"/>
                  <a:pt x="282" y="283"/>
                  <a:pt x="282" y="283"/>
                </a:cubicBezTo>
                <a:cubicBezTo>
                  <a:pt x="282" y="283"/>
                  <a:pt x="295" y="269"/>
                  <a:pt x="302" y="276"/>
                </a:cubicBezTo>
                <a:cubicBezTo>
                  <a:pt x="307" y="281"/>
                  <a:pt x="313" y="291"/>
                  <a:pt x="317" y="286"/>
                </a:cubicBezTo>
                <a:cubicBezTo>
                  <a:pt x="320" y="281"/>
                  <a:pt x="310" y="279"/>
                  <a:pt x="311" y="265"/>
                </a:cubicBezTo>
                <a:cubicBezTo>
                  <a:pt x="312" y="252"/>
                  <a:pt x="313" y="233"/>
                  <a:pt x="324" y="232"/>
                </a:cubicBezTo>
                <a:cubicBezTo>
                  <a:pt x="335" y="231"/>
                  <a:pt x="337" y="225"/>
                  <a:pt x="337" y="225"/>
                </a:cubicBezTo>
                <a:cubicBezTo>
                  <a:pt x="347" y="225"/>
                  <a:pt x="347" y="225"/>
                  <a:pt x="347" y="225"/>
                </a:cubicBezTo>
                <a:cubicBezTo>
                  <a:pt x="351" y="221"/>
                  <a:pt x="351" y="221"/>
                  <a:pt x="351" y="221"/>
                </a:cubicBezTo>
                <a:cubicBezTo>
                  <a:pt x="339" y="212"/>
                  <a:pt x="339" y="212"/>
                  <a:pt x="339" y="212"/>
                </a:cubicBezTo>
                <a:cubicBezTo>
                  <a:pt x="339" y="212"/>
                  <a:pt x="338" y="200"/>
                  <a:pt x="335" y="196"/>
                </a:cubicBezTo>
                <a:cubicBezTo>
                  <a:pt x="333" y="192"/>
                  <a:pt x="331" y="191"/>
                  <a:pt x="331" y="191"/>
                </a:cubicBezTo>
                <a:cubicBezTo>
                  <a:pt x="331" y="191"/>
                  <a:pt x="333" y="185"/>
                  <a:pt x="326" y="180"/>
                </a:cubicBezTo>
                <a:cubicBezTo>
                  <a:pt x="321" y="175"/>
                  <a:pt x="313" y="173"/>
                  <a:pt x="313" y="173"/>
                </a:cubicBezTo>
                <a:cubicBezTo>
                  <a:pt x="316" y="166"/>
                  <a:pt x="316" y="166"/>
                  <a:pt x="316" y="166"/>
                </a:cubicBezTo>
                <a:cubicBezTo>
                  <a:pt x="315" y="158"/>
                  <a:pt x="315" y="158"/>
                  <a:pt x="315" y="158"/>
                </a:cubicBezTo>
                <a:cubicBezTo>
                  <a:pt x="326" y="155"/>
                  <a:pt x="326" y="155"/>
                  <a:pt x="326" y="155"/>
                </a:cubicBezTo>
                <a:cubicBezTo>
                  <a:pt x="326" y="155"/>
                  <a:pt x="335" y="163"/>
                  <a:pt x="344" y="157"/>
                </a:cubicBezTo>
                <a:cubicBezTo>
                  <a:pt x="353" y="153"/>
                  <a:pt x="356" y="145"/>
                  <a:pt x="356" y="145"/>
                </a:cubicBezTo>
                <a:cubicBezTo>
                  <a:pt x="354" y="140"/>
                  <a:pt x="354" y="140"/>
                  <a:pt x="354" y="140"/>
                </a:cubicBezTo>
                <a:lnTo>
                  <a:pt x="365" y="136"/>
                </a:ln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3" name="Freeform 155" descr="© INSCALE GmbH, 18.06.2010"/>
          <p:cNvSpPr>
            <a:spLocks/>
          </p:cNvSpPr>
          <p:nvPr/>
        </p:nvSpPr>
        <p:spPr bwMode="auto">
          <a:xfrm>
            <a:off x="3864659" y="3246835"/>
            <a:ext cx="602492" cy="340267"/>
          </a:xfrm>
          <a:custGeom>
            <a:avLst/>
            <a:gdLst/>
            <a:ahLst/>
            <a:cxnLst>
              <a:cxn ang="0">
                <a:pos x="264" y="89"/>
              </a:cxn>
              <a:cxn ang="0">
                <a:pos x="259" y="74"/>
              </a:cxn>
              <a:cxn ang="0">
                <a:pos x="255" y="68"/>
              </a:cxn>
              <a:cxn ang="0">
                <a:pos x="249" y="61"/>
              </a:cxn>
              <a:cxn ang="0">
                <a:pos x="237" y="61"/>
              </a:cxn>
              <a:cxn ang="0">
                <a:pos x="237" y="46"/>
              </a:cxn>
              <a:cxn ang="0">
                <a:pos x="240" y="31"/>
              </a:cxn>
              <a:cxn ang="0">
                <a:pos x="225" y="25"/>
              </a:cxn>
              <a:cxn ang="0">
                <a:pos x="212" y="20"/>
              </a:cxn>
              <a:cxn ang="0">
                <a:pos x="190" y="26"/>
              </a:cxn>
              <a:cxn ang="0">
                <a:pos x="177" y="23"/>
              </a:cxn>
              <a:cxn ang="0">
                <a:pos x="167" y="13"/>
              </a:cxn>
              <a:cxn ang="0">
                <a:pos x="161" y="11"/>
              </a:cxn>
              <a:cxn ang="0">
                <a:pos x="153" y="9"/>
              </a:cxn>
              <a:cxn ang="0">
                <a:pos x="146" y="4"/>
              </a:cxn>
              <a:cxn ang="0">
                <a:pos x="139" y="5"/>
              </a:cxn>
              <a:cxn ang="0">
                <a:pos x="132" y="0"/>
              </a:cxn>
              <a:cxn ang="0">
                <a:pos x="121" y="7"/>
              </a:cxn>
              <a:cxn ang="0">
                <a:pos x="115" y="11"/>
              </a:cxn>
              <a:cxn ang="0">
                <a:pos x="111" y="18"/>
              </a:cxn>
              <a:cxn ang="0">
                <a:pos x="109" y="23"/>
              </a:cxn>
              <a:cxn ang="0">
                <a:pos x="117" y="60"/>
              </a:cxn>
              <a:cxn ang="0">
                <a:pos x="95" y="79"/>
              </a:cxn>
              <a:cxn ang="0">
                <a:pos x="78" y="75"/>
              </a:cxn>
              <a:cxn ang="0">
                <a:pos x="73" y="62"/>
              </a:cxn>
              <a:cxn ang="0">
                <a:pos x="65" y="56"/>
              </a:cxn>
              <a:cxn ang="0">
                <a:pos x="51" y="46"/>
              </a:cxn>
              <a:cxn ang="0">
                <a:pos x="18" y="54"/>
              </a:cxn>
              <a:cxn ang="0">
                <a:pos x="12" y="88"/>
              </a:cxn>
              <a:cxn ang="0">
                <a:pos x="2" y="116"/>
              </a:cxn>
              <a:cxn ang="0">
                <a:pos x="2" y="127"/>
              </a:cxn>
              <a:cxn ang="0">
                <a:pos x="4" y="123"/>
              </a:cxn>
              <a:cxn ang="0">
                <a:pos x="3" y="132"/>
              </a:cxn>
              <a:cxn ang="0">
                <a:pos x="0" y="135"/>
              </a:cxn>
              <a:cxn ang="0">
                <a:pos x="5" y="151"/>
              </a:cxn>
              <a:cxn ang="0">
                <a:pos x="10" y="149"/>
              </a:cxn>
              <a:cxn ang="0">
                <a:pos x="21" y="133"/>
              </a:cxn>
              <a:cxn ang="0">
                <a:pos x="33" y="127"/>
              </a:cxn>
              <a:cxn ang="0">
                <a:pos x="41" y="123"/>
              </a:cxn>
              <a:cxn ang="0">
                <a:pos x="63" y="125"/>
              </a:cxn>
              <a:cxn ang="0">
                <a:pos x="75" y="119"/>
              </a:cxn>
              <a:cxn ang="0">
                <a:pos x="80" y="125"/>
              </a:cxn>
              <a:cxn ang="0">
                <a:pos x="88" y="119"/>
              </a:cxn>
              <a:cxn ang="0">
                <a:pos x="99" y="117"/>
              </a:cxn>
              <a:cxn ang="0">
                <a:pos x="118" y="122"/>
              </a:cxn>
              <a:cxn ang="0">
                <a:pos x="129" y="120"/>
              </a:cxn>
              <a:cxn ang="0">
                <a:pos x="135" y="112"/>
              </a:cxn>
              <a:cxn ang="0">
                <a:pos x="147" y="109"/>
              </a:cxn>
              <a:cxn ang="0">
                <a:pos x="174" y="119"/>
              </a:cxn>
              <a:cxn ang="0">
                <a:pos x="191" y="126"/>
              </a:cxn>
              <a:cxn ang="0">
                <a:pos x="201" y="136"/>
              </a:cxn>
              <a:cxn ang="0">
                <a:pos x="215" y="143"/>
              </a:cxn>
              <a:cxn ang="0">
                <a:pos x="225" y="138"/>
              </a:cxn>
              <a:cxn ang="0">
                <a:pos x="232" y="127"/>
              </a:cxn>
              <a:cxn ang="0">
                <a:pos x="244" y="129"/>
              </a:cxn>
              <a:cxn ang="0">
                <a:pos x="251" y="119"/>
              </a:cxn>
              <a:cxn ang="0">
                <a:pos x="265" y="101"/>
              </a:cxn>
            </a:cxnLst>
            <a:rect l="0" t="0" r="r" b="b"/>
            <a:pathLst>
              <a:path w="267" h="151">
                <a:moveTo>
                  <a:pt x="266" y="90"/>
                </a:moveTo>
                <a:cubicBezTo>
                  <a:pt x="264" y="89"/>
                  <a:pt x="264" y="89"/>
                  <a:pt x="264" y="89"/>
                </a:cubicBezTo>
                <a:cubicBezTo>
                  <a:pt x="262" y="83"/>
                  <a:pt x="262" y="83"/>
                  <a:pt x="262" y="83"/>
                </a:cubicBezTo>
                <a:cubicBezTo>
                  <a:pt x="259" y="74"/>
                  <a:pt x="259" y="74"/>
                  <a:pt x="259" y="74"/>
                </a:cubicBezTo>
                <a:cubicBezTo>
                  <a:pt x="256" y="73"/>
                  <a:pt x="256" y="73"/>
                  <a:pt x="256" y="73"/>
                </a:cubicBezTo>
                <a:cubicBezTo>
                  <a:pt x="255" y="68"/>
                  <a:pt x="255" y="68"/>
                  <a:pt x="255" y="68"/>
                </a:cubicBezTo>
                <a:cubicBezTo>
                  <a:pt x="247" y="66"/>
                  <a:pt x="247" y="66"/>
                  <a:pt x="247" y="66"/>
                </a:cubicBezTo>
                <a:cubicBezTo>
                  <a:pt x="249" y="61"/>
                  <a:pt x="249" y="61"/>
                  <a:pt x="249" y="61"/>
                </a:cubicBezTo>
                <a:cubicBezTo>
                  <a:pt x="249" y="61"/>
                  <a:pt x="247" y="58"/>
                  <a:pt x="245" y="58"/>
                </a:cubicBezTo>
                <a:cubicBezTo>
                  <a:pt x="242" y="58"/>
                  <a:pt x="237" y="61"/>
                  <a:pt x="237" y="61"/>
                </a:cubicBezTo>
                <a:cubicBezTo>
                  <a:pt x="239" y="50"/>
                  <a:pt x="239" y="50"/>
                  <a:pt x="239" y="50"/>
                </a:cubicBezTo>
                <a:cubicBezTo>
                  <a:pt x="237" y="46"/>
                  <a:pt x="237" y="46"/>
                  <a:pt x="237" y="46"/>
                </a:cubicBezTo>
                <a:cubicBezTo>
                  <a:pt x="240" y="42"/>
                  <a:pt x="240" y="42"/>
                  <a:pt x="240" y="42"/>
                </a:cubicBezTo>
                <a:cubicBezTo>
                  <a:pt x="240" y="31"/>
                  <a:pt x="240" y="31"/>
                  <a:pt x="240" y="31"/>
                </a:cubicBezTo>
                <a:cubicBezTo>
                  <a:pt x="240" y="31"/>
                  <a:pt x="237" y="28"/>
                  <a:pt x="234" y="27"/>
                </a:cubicBezTo>
                <a:cubicBezTo>
                  <a:pt x="232" y="26"/>
                  <a:pt x="225" y="25"/>
                  <a:pt x="225" y="25"/>
                </a:cubicBezTo>
                <a:cubicBezTo>
                  <a:pt x="223" y="18"/>
                  <a:pt x="223" y="18"/>
                  <a:pt x="223" y="18"/>
                </a:cubicBezTo>
                <a:cubicBezTo>
                  <a:pt x="223" y="18"/>
                  <a:pt x="215" y="20"/>
                  <a:pt x="212" y="20"/>
                </a:cubicBezTo>
                <a:cubicBezTo>
                  <a:pt x="209" y="21"/>
                  <a:pt x="201" y="18"/>
                  <a:pt x="201" y="18"/>
                </a:cubicBezTo>
                <a:cubicBezTo>
                  <a:pt x="190" y="26"/>
                  <a:pt x="190" y="26"/>
                  <a:pt x="190" y="26"/>
                </a:cubicBezTo>
                <a:cubicBezTo>
                  <a:pt x="186" y="23"/>
                  <a:pt x="186" y="23"/>
                  <a:pt x="186" y="23"/>
                </a:cubicBezTo>
                <a:cubicBezTo>
                  <a:pt x="177" y="23"/>
                  <a:pt x="177" y="23"/>
                  <a:pt x="177" y="23"/>
                </a:cubicBezTo>
                <a:cubicBezTo>
                  <a:pt x="175" y="23"/>
                  <a:pt x="176" y="18"/>
                  <a:pt x="174" y="16"/>
                </a:cubicBezTo>
                <a:cubicBezTo>
                  <a:pt x="172" y="15"/>
                  <a:pt x="167" y="13"/>
                  <a:pt x="167" y="13"/>
                </a:cubicBezTo>
                <a:cubicBezTo>
                  <a:pt x="167" y="9"/>
                  <a:pt x="167" y="9"/>
                  <a:pt x="167" y="9"/>
                </a:cubicBezTo>
                <a:cubicBezTo>
                  <a:pt x="167" y="9"/>
                  <a:pt x="163" y="11"/>
                  <a:pt x="161" y="11"/>
                </a:cubicBezTo>
                <a:cubicBezTo>
                  <a:pt x="159" y="11"/>
                  <a:pt x="157" y="6"/>
                  <a:pt x="157" y="6"/>
                </a:cubicBezTo>
                <a:cubicBezTo>
                  <a:pt x="153" y="9"/>
                  <a:pt x="153" y="9"/>
                  <a:pt x="153" y="9"/>
                </a:cubicBezTo>
                <a:cubicBezTo>
                  <a:pt x="150" y="4"/>
                  <a:pt x="150" y="4"/>
                  <a:pt x="150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0" y="0"/>
                  <a:pt x="140" y="0"/>
                  <a:pt x="140" y="0"/>
                </a:cubicBezTo>
                <a:cubicBezTo>
                  <a:pt x="139" y="5"/>
                  <a:pt x="139" y="5"/>
                  <a:pt x="139" y="5"/>
                </a:cubicBezTo>
                <a:cubicBezTo>
                  <a:pt x="135" y="0"/>
                  <a:pt x="135" y="0"/>
                  <a:pt x="135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7" y="9"/>
                  <a:pt x="127" y="9"/>
                  <a:pt x="127" y="9"/>
                </a:cubicBezTo>
                <a:cubicBezTo>
                  <a:pt x="121" y="7"/>
                  <a:pt x="121" y="7"/>
                  <a:pt x="121" y="7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1" y="18"/>
                  <a:pt x="111" y="18"/>
                  <a:pt x="111" y="18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4" y="44"/>
                  <a:pt x="117" y="54"/>
                  <a:pt x="117" y="60"/>
                </a:cubicBezTo>
                <a:cubicBezTo>
                  <a:pt x="116" y="64"/>
                  <a:pt x="110" y="67"/>
                  <a:pt x="108" y="68"/>
                </a:cubicBezTo>
                <a:cubicBezTo>
                  <a:pt x="106" y="69"/>
                  <a:pt x="103" y="76"/>
                  <a:pt x="95" y="79"/>
                </a:cubicBezTo>
                <a:cubicBezTo>
                  <a:pt x="87" y="83"/>
                  <a:pt x="86" y="75"/>
                  <a:pt x="86" y="75"/>
                </a:cubicBezTo>
                <a:cubicBezTo>
                  <a:pt x="78" y="75"/>
                  <a:pt x="78" y="75"/>
                  <a:pt x="78" y="75"/>
                </a:cubicBezTo>
                <a:cubicBezTo>
                  <a:pt x="76" y="75"/>
                  <a:pt x="76" y="68"/>
                  <a:pt x="76" y="66"/>
                </a:cubicBezTo>
                <a:cubicBezTo>
                  <a:pt x="75" y="65"/>
                  <a:pt x="73" y="62"/>
                  <a:pt x="73" y="62"/>
                </a:cubicBezTo>
                <a:cubicBezTo>
                  <a:pt x="73" y="59"/>
                  <a:pt x="73" y="59"/>
                  <a:pt x="73" y="59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56"/>
                  <a:pt x="64" y="51"/>
                  <a:pt x="61" y="50"/>
                </a:cubicBezTo>
                <a:cubicBezTo>
                  <a:pt x="58" y="49"/>
                  <a:pt x="51" y="46"/>
                  <a:pt x="51" y="46"/>
                </a:cubicBezTo>
                <a:cubicBezTo>
                  <a:pt x="48" y="36"/>
                  <a:pt x="48" y="36"/>
                  <a:pt x="48" y="36"/>
                </a:cubicBezTo>
                <a:cubicBezTo>
                  <a:pt x="18" y="54"/>
                  <a:pt x="18" y="54"/>
                  <a:pt x="18" y="54"/>
                </a:cubicBezTo>
                <a:cubicBezTo>
                  <a:pt x="11" y="75"/>
                  <a:pt x="11" y="75"/>
                  <a:pt x="11" y="75"/>
                </a:cubicBezTo>
                <a:cubicBezTo>
                  <a:pt x="12" y="88"/>
                  <a:pt x="12" y="88"/>
                  <a:pt x="12" y="88"/>
                </a:cubicBezTo>
                <a:cubicBezTo>
                  <a:pt x="0" y="105"/>
                  <a:pt x="0" y="105"/>
                  <a:pt x="0" y="105"/>
                </a:cubicBezTo>
                <a:cubicBezTo>
                  <a:pt x="2" y="116"/>
                  <a:pt x="2" y="116"/>
                  <a:pt x="2" y="116"/>
                </a:cubicBezTo>
                <a:cubicBezTo>
                  <a:pt x="1" y="127"/>
                  <a:pt x="1" y="127"/>
                  <a:pt x="1" y="127"/>
                </a:cubicBezTo>
                <a:cubicBezTo>
                  <a:pt x="2" y="127"/>
                  <a:pt x="2" y="127"/>
                  <a:pt x="2" y="127"/>
                </a:cubicBezTo>
                <a:cubicBezTo>
                  <a:pt x="2" y="123"/>
                  <a:pt x="2" y="123"/>
                  <a:pt x="2" y="123"/>
                </a:cubicBezTo>
                <a:cubicBezTo>
                  <a:pt x="4" y="123"/>
                  <a:pt x="4" y="123"/>
                  <a:pt x="4" y="123"/>
                </a:cubicBezTo>
                <a:cubicBezTo>
                  <a:pt x="4" y="131"/>
                  <a:pt x="4" y="131"/>
                  <a:pt x="4" y="131"/>
                </a:cubicBezTo>
                <a:cubicBezTo>
                  <a:pt x="3" y="132"/>
                  <a:pt x="3" y="132"/>
                  <a:pt x="3" y="132"/>
                </a:cubicBezTo>
                <a:cubicBezTo>
                  <a:pt x="1" y="129"/>
                  <a:pt x="1" y="129"/>
                  <a:pt x="1" y="129"/>
                </a:cubicBezTo>
                <a:cubicBezTo>
                  <a:pt x="0" y="135"/>
                  <a:pt x="0" y="135"/>
                  <a:pt x="0" y="135"/>
                </a:cubicBezTo>
                <a:cubicBezTo>
                  <a:pt x="2" y="145"/>
                  <a:pt x="2" y="145"/>
                  <a:pt x="2" y="145"/>
                </a:cubicBezTo>
                <a:cubicBezTo>
                  <a:pt x="5" y="151"/>
                  <a:pt x="5" y="151"/>
                  <a:pt x="5" y="151"/>
                </a:cubicBezTo>
                <a:cubicBezTo>
                  <a:pt x="9" y="147"/>
                  <a:pt x="9" y="147"/>
                  <a:pt x="9" y="147"/>
                </a:cubicBezTo>
                <a:cubicBezTo>
                  <a:pt x="10" y="149"/>
                  <a:pt x="10" y="149"/>
                  <a:pt x="10" y="149"/>
                </a:cubicBezTo>
                <a:cubicBezTo>
                  <a:pt x="12" y="147"/>
                  <a:pt x="12" y="147"/>
                  <a:pt x="12" y="147"/>
                </a:cubicBezTo>
                <a:cubicBezTo>
                  <a:pt x="12" y="147"/>
                  <a:pt x="17" y="138"/>
                  <a:pt x="21" y="133"/>
                </a:cubicBezTo>
                <a:cubicBezTo>
                  <a:pt x="25" y="129"/>
                  <a:pt x="28" y="131"/>
                  <a:pt x="28" y="131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6" y="128"/>
                  <a:pt x="36" y="128"/>
                  <a:pt x="36" y="128"/>
                </a:cubicBezTo>
                <a:cubicBezTo>
                  <a:pt x="41" y="123"/>
                  <a:pt x="41" y="123"/>
                  <a:pt x="41" y="123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63" y="125"/>
                  <a:pt x="63" y="125"/>
                  <a:pt x="63" y="125"/>
                </a:cubicBezTo>
                <a:cubicBezTo>
                  <a:pt x="71" y="120"/>
                  <a:pt x="71" y="120"/>
                  <a:pt x="71" y="120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6" y="125"/>
                  <a:pt x="76" y="125"/>
                  <a:pt x="76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9" y="117"/>
                  <a:pt x="99" y="117"/>
                  <a:pt x="99" y="117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18" y="122"/>
                  <a:pt x="118" y="122"/>
                  <a:pt x="118" y="122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29" y="120"/>
                  <a:pt x="129" y="120"/>
                  <a:pt x="129" y="120"/>
                </a:cubicBezTo>
                <a:cubicBezTo>
                  <a:pt x="132" y="119"/>
                  <a:pt x="132" y="119"/>
                  <a:pt x="132" y="119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42" y="107"/>
                  <a:pt x="142" y="107"/>
                  <a:pt x="142" y="107"/>
                </a:cubicBezTo>
                <a:cubicBezTo>
                  <a:pt x="147" y="109"/>
                  <a:pt x="147" y="109"/>
                  <a:pt x="147" y="109"/>
                </a:cubicBezTo>
                <a:cubicBezTo>
                  <a:pt x="153" y="121"/>
                  <a:pt x="153" y="121"/>
                  <a:pt x="153" y="121"/>
                </a:cubicBezTo>
                <a:cubicBezTo>
                  <a:pt x="174" y="119"/>
                  <a:pt x="174" y="119"/>
                  <a:pt x="174" y="119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88" y="123"/>
                  <a:pt x="191" y="126"/>
                </a:cubicBezTo>
                <a:cubicBezTo>
                  <a:pt x="193" y="129"/>
                  <a:pt x="196" y="136"/>
                  <a:pt x="196" y="136"/>
                </a:cubicBezTo>
                <a:cubicBezTo>
                  <a:pt x="201" y="136"/>
                  <a:pt x="201" y="136"/>
                  <a:pt x="201" y="136"/>
                </a:cubicBezTo>
                <a:cubicBezTo>
                  <a:pt x="202" y="140"/>
                  <a:pt x="202" y="140"/>
                  <a:pt x="202" y="140"/>
                </a:cubicBezTo>
                <a:cubicBezTo>
                  <a:pt x="215" y="143"/>
                  <a:pt x="215" y="143"/>
                  <a:pt x="215" y="143"/>
                </a:cubicBezTo>
                <a:cubicBezTo>
                  <a:pt x="219" y="140"/>
                  <a:pt x="219" y="140"/>
                  <a:pt x="219" y="140"/>
                </a:cubicBezTo>
                <a:cubicBezTo>
                  <a:pt x="219" y="140"/>
                  <a:pt x="223" y="141"/>
                  <a:pt x="225" y="138"/>
                </a:cubicBezTo>
                <a:cubicBezTo>
                  <a:pt x="228" y="136"/>
                  <a:pt x="228" y="129"/>
                  <a:pt x="228" y="129"/>
                </a:cubicBezTo>
                <a:cubicBezTo>
                  <a:pt x="232" y="127"/>
                  <a:pt x="232" y="127"/>
                  <a:pt x="232" y="127"/>
                </a:cubicBezTo>
                <a:cubicBezTo>
                  <a:pt x="232" y="127"/>
                  <a:pt x="237" y="130"/>
                  <a:pt x="239" y="130"/>
                </a:cubicBezTo>
                <a:cubicBezTo>
                  <a:pt x="241" y="130"/>
                  <a:pt x="244" y="129"/>
                  <a:pt x="244" y="129"/>
                </a:cubicBezTo>
                <a:cubicBezTo>
                  <a:pt x="244" y="129"/>
                  <a:pt x="248" y="130"/>
                  <a:pt x="251" y="128"/>
                </a:cubicBezTo>
                <a:cubicBezTo>
                  <a:pt x="254" y="125"/>
                  <a:pt x="251" y="119"/>
                  <a:pt x="251" y="119"/>
                </a:cubicBezTo>
                <a:cubicBezTo>
                  <a:pt x="260" y="105"/>
                  <a:pt x="260" y="105"/>
                  <a:pt x="260" y="105"/>
                </a:cubicBezTo>
                <a:cubicBezTo>
                  <a:pt x="260" y="105"/>
                  <a:pt x="262" y="105"/>
                  <a:pt x="265" y="101"/>
                </a:cubicBezTo>
                <a:cubicBezTo>
                  <a:pt x="267" y="97"/>
                  <a:pt x="266" y="90"/>
                  <a:pt x="266" y="90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4" name="Freeform 156" descr="© INSCALE GmbH, 18.06.2010"/>
          <p:cNvSpPr>
            <a:spLocks/>
          </p:cNvSpPr>
          <p:nvPr/>
        </p:nvSpPr>
        <p:spPr bwMode="auto">
          <a:xfrm>
            <a:off x="4579533" y="4572005"/>
            <a:ext cx="405824" cy="424554"/>
          </a:xfrm>
          <a:custGeom>
            <a:avLst/>
            <a:gdLst/>
            <a:ahLst/>
            <a:cxnLst>
              <a:cxn ang="0">
                <a:pos x="7" y="22"/>
              </a:cxn>
              <a:cxn ang="0">
                <a:pos x="4" y="22"/>
              </a:cxn>
              <a:cxn ang="0">
                <a:pos x="4" y="25"/>
              </a:cxn>
              <a:cxn ang="0">
                <a:pos x="7" y="25"/>
              </a:cxn>
              <a:cxn ang="0">
                <a:pos x="28" y="41"/>
              </a:cxn>
              <a:cxn ang="0">
                <a:pos x="47" y="63"/>
              </a:cxn>
              <a:cxn ang="0">
                <a:pos x="69" y="88"/>
              </a:cxn>
              <a:cxn ang="0">
                <a:pos x="83" y="94"/>
              </a:cxn>
              <a:cxn ang="0">
                <a:pos x="87" y="106"/>
              </a:cxn>
              <a:cxn ang="0">
                <a:pos x="97" y="117"/>
              </a:cxn>
              <a:cxn ang="0">
                <a:pos x="98" y="139"/>
              </a:cxn>
              <a:cxn ang="0">
                <a:pos x="94" y="142"/>
              </a:cxn>
              <a:cxn ang="0">
                <a:pos x="98" y="159"/>
              </a:cxn>
              <a:cxn ang="0">
                <a:pos x="105" y="179"/>
              </a:cxn>
              <a:cxn ang="0">
                <a:pos x="102" y="185"/>
              </a:cxn>
              <a:cxn ang="0">
                <a:pos x="109" y="188"/>
              </a:cxn>
              <a:cxn ang="0">
                <a:pos x="112" y="185"/>
              </a:cxn>
              <a:cxn ang="0">
                <a:pos x="124" y="183"/>
              </a:cxn>
              <a:cxn ang="0">
                <a:pos x="119" y="171"/>
              </a:cxn>
              <a:cxn ang="0">
                <a:pos x="130" y="159"/>
              </a:cxn>
              <a:cxn ang="0">
                <a:pos x="127" y="154"/>
              </a:cxn>
              <a:cxn ang="0">
                <a:pos x="136" y="148"/>
              </a:cxn>
              <a:cxn ang="0">
                <a:pos x="136" y="134"/>
              </a:cxn>
              <a:cxn ang="0">
                <a:pos x="128" y="116"/>
              </a:cxn>
              <a:cxn ang="0">
                <a:pos x="142" y="121"/>
              </a:cxn>
              <a:cxn ang="0">
                <a:pos x="148" y="112"/>
              </a:cxn>
              <a:cxn ang="0">
                <a:pos x="160" y="118"/>
              </a:cxn>
              <a:cxn ang="0">
                <a:pos x="164" y="110"/>
              </a:cxn>
              <a:cxn ang="0">
                <a:pos x="169" y="116"/>
              </a:cxn>
              <a:cxn ang="0">
                <a:pos x="180" y="110"/>
              </a:cxn>
              <a:cxn ang="0">
                <a:pos x="169" y="106"/>
              </a:cxn>
              <a:cxn ang="0">
                <a:pos x="164" y="84"/>
              </a:cxn>
              <a:cxn ang="0">
                <a:pos x="151" y="80"/>
              </a:cxn>
              <a:cxn ang="0">
                <a:pos x="145" y="63"/>
              </a:cxn>
              <a:cxn ang="0">
                <a:pos x="141" y="55"/>
              </a:cxn>
              <a:cxn ang="0">
                <a:pos x="138" y="60"/>
              </a:cxn>
              <a:cxn ang="0">
                <a:pos x="129" y="54"/>
              </a:cxn>
              <a:cxn ang="0">
                <a:pos x="124" y="54"/>
              </a:cxn>
              <a:cxn ang="0">
                <a:pos x="120" y="47"/>
              </a:cxn>
              <a:cxn ang="0">
                <a:pos x="122" y="34"/>
              </a:cxn>
              <a:cxn ang="0">
                <a:pos x="113" y="18"/>
              </a:cxn>
              <a:cxn ang="0">
                <a:pos x="110" y="23"/>
              </a:cxn>
              <a:cxn ang="0">
                <a:pos x="103" y="24"/>
              </a:cxn>
              <a:cxn ang="0">
                <a:pos x="97" y="15"/>
              </a:cxn>
              <a:cxn ang="0">
                <a:pos x="83" y="14"/>
              </a:cxn>
              <a:cxn ang="0">
                <a:pos x="83" y="21"/>
              </a:cxn>
              <a:cxn ang="0">
                <a:pos x="78" y="16"/>
              </a:cxn>
              <a:cxn ang="0">
                <a:pos x="74" y="17"/>
              </a:cxn>
              <a:cxn ang="0">
                <a:pos x="75" y="11"/>
              </a:cxn>
              <a:cxn ang="0">
                <a:pos x="63" y="15"/>
              </a:cxn>
              <a:cxn ang="0">
                <a:pos x="61" y="10"/>
              </a:cxn>
              <a:cxn ang="0">
                <a:pos x="55" y="10"/>
              </a:cxn>
              <a:cxn ang="0">
                <a:pos x="42" y="4"/>
              </a:cxn>
              <a:cxn ang="0">
                <a:pos x="36" y="9"/>
              </a:cxn>
              <a:cxn ang="0">
                <a:pos x="28" y="8"/>
              </a:cxn>
              <a:cxn ang="0">
                <a:pos x="24" y="13"/>
              </a:cxn>
              <a:cxn ang="0">
                <a:pos x="17" y="10"/>
              </a:cxn>
              <a:cxn ang="0">
                <a:pos x="16" y="16"/>
              </a:cxn>
              <a:cxn ang="0">
                <a:pos x="6" y="14"/>
              </a:cxn>
              <a:cxn ang="0">
                <a:pos x="7" y="22"/>
              </a:cxn>
            </a:cxnLst>
            <a:rect l="0" t="0" r="r" b="b"/>
            <a:pathLst>
              <a:path w="180" h="188">
                <a:moveTo>
                  <a:pt x="7" y="22"/>
                </a:move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4" y="25"/>
                  <a:pt x="4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22" y="27"/>
                  <a:pt x="28" y="41"/>
                </a:cubicBezTo>
                <a:cubicBezTo>
                  <a:pt x="36" y="56"/>
                  <a:pt x="41" y="59"/>
                  <a:pt x="47" y="63"/>
                </a:cubicBezTo>
                <a:cubicBezTo>
                  <a:pt x="53" y="69"/>
                  <a:pt x="69" y="88"/>
                  <a:pt x="69" y="88"/>
                </a:cubicBezTo>
                <a:cubicBezTo>
                  <a:pt x="69" y="88"/>
                  <a:pt x="82" y="90"/>
                  <a:pt x="83" y="94"/>
                </a:cubicBezTo>
                <a:cubicBezTo>
                  <a:pt x="86" y="99"/>
                  <a:pt x="87" y="106"/>
                  <a:pt x="87" y="106"/>
                </a:cubicBezTo>
                <a:cubicBezTo>
                  <a:pt x="87" y="106"/>
                  <a:pt x="95" y="108"/>
                  <a:pt x="97" y="117"/>
                </a:cubicBezTo>
                <a:cubicBezTo>
                  <a:pt x="98" y="125"/>
                  <a:pt x="98" y="139"/>
                  <a:pt x="98" y="139"/>
                </a:cubicBezTo>
                <a:cubicBezTo>
                  <a:pt x="94" y="142"/>
                  <a:pt x="94" y="142"/>
                  <a:pt x="94" y="142"/>
                </a:cubicBezTo>
                <a:cubicBezTo>
                  <a:pt x="98" y="159"/>
                  <a:pt x="98" y="159"/>
                  <a:pt x="98" y="15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9" y="188"/>
                  <a:pt x="109" y="188"/>
                  <a:pt x="109" y="188"/>
                </a:cubicBezTo>
                <a:cubicBezTo>
                  <a:pt x="112" y="185"/>
                  <a:pt x="112" y="185"/>
                  <a:pt x="112" y="185"/>
                </a:cubicBezTo>
                <a:cubicBezTo>
                  <a:pt x="112" y="185"/>
                  <a:pt x="121" y="187"/>
                  <a:pt x="124" y="183"/>
                </a:cubicBezTo>
                <a:cubicBezTo>
                  <a:pt x="127" y="180"/>
                  <a:pt x="119" y="171"/>
                  <a:pt x="119" y="171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27" y="154"/>
                  <a:pt x="127" y="154"/>
                  <a:pt x="127" y="154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6" y="134"/>
                  <a:pt x="123" y="121"/>
                  <a:pt x="128" y="116"/>
                </a:cubicBezTo>
                <a:cubicBezTo>
                  <a:pt x="144" y="103"/>
                  <a:pt x="139" y="121"/>
                  <a:pt x="142" y="121"/>
                </a:cubicBezTo>
                <a:cubicBezTo>
                  <a:pt x="145" y="121"/>
                  <a:pt x="148" y="112"/>
                  <a:pt x="148" y="112"/>
                </a:cubicBezTo>
                <a:cubicBezTo>
                  <a:pt x="148" y="112"/>
                  <a:pt x="156" y="119"/>
                  <a:pt x="160" y="118"/>
                </a:cubicBezTo>
                <a:cubicBezTo>
                  <a:pt x="164" y="117"/>
                  <a:pt x="162" y="110"/>
                  <a:pt x="164" y="110"/>
                </a:cubicBezTo>
                <a:cubicBezTo>
                  <a:pt x="167" y="110"/>
                  <a:pt x="169" y="116"/>
                  <a:pt x="169" y="116"/>
                </a:cubicBezTo>
                <a:cubicBezTo>
                  <a:pt x="180" y="110"/>
                  <a:pt x="180" y="110"/>
                  <a:pt x="180" y="110"/>
                </a:cubicBezTo>
                <a:cubicBezTo>
                  <a:pt x="180" y="110"/>
                  <a:pt x="173" y="107"/>
                  <a:pt x="169" y="106"/>
                </a:cubicBezTo>
                <a:cubicBezTo>
                  <a:pt x="164" y="105"/>
                  <a:pt x="169" y="89"/>
                  <a:pt x="164" y="84"/>
                </a:cubicBezTo>
                <a:cubicBezTo>
                  <a:pt x="161" y="77"/>
                  <a:pt x="157" y="81"/>
                  <a:pt x="151" y="80"/>
                </a:cubicBezTo>
                <a:cubicBezTo>
                  <a:pt x="143" y="79"/>
                  <a:pt x="145" y="63"/>
                  <a:pt x="145" y="63"/>
                </a:cubicBezTo>
                <a:cubicBezTo>
                  <a:pt x="141" y="55"/>
                  <a:pt x="141" y="55"/>
                  <a:pt x="141" y="55"/>
                </a:cubicBezTo>
                <a:cubicBezTo>
                  <a:pt x="138" y="60"/>
                  <a:pt x="138" y="60"/>
                  <a:pt x="138" y="60"/>
                </a:cubicBezTo>
                <a:cubicBezTo>
                  <a:pt x="138" y="60"/>
                  <a:pt x="130" y="55"/>
                  <a:pt x="129" y="54"/>
                </a:cubicBezTo>
                <a:cubicBezTo>
                  <a:pt x="128" y="53"/>
                  <a:pt x="124" y="54"/>
                  <a:pt x="124" y="54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2" y="41"/>
                  <a:pt x="122" y="34"/>
                </a:cubicBezTo>
                <a:cubicBezTo>
                  <a:pt x="122" y="29"/>
                  <a:pt x="113" y="18"/>
                  <a:pt x="113" y="18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5"/>
                  <a:pt x="87" y="14"/>
                  <a:pt x="83" y="14"/>
                </a:cubicBezTo>
                <a:cubicBezTo>
                  <a:pt x="80" y="14"/>
                  <a:pt x="83" y="21"/>
                  <a:pt x="83" y="21"/>
                </a:cubicBezTo>
                <a:cubicBezTo>
                  <a:pt x="78" y="16"/>
                  <a:pt x="78" y="16"/>
                  <a:pt x="78" y="16"/>
                </a:cubicBezTo>
                <a:cubicBezTo>
                  <a:pt x="74" y="17"/>
                  <a:pt x="74" y="17"/>
                  <a:pt x="74" y="17"/>
                </a:cubicBezTo>
                <a:cubicBezTo>
                  <a:pt x="75" y="11"/>
                  <a:pt x="75" y="11"/>
                  <a:pt x="75" y="11"/>
                </a:cubicBezTo>
                <a:cubicBezTo>
                  <a:pt x="63" y="15"/>
                  <a:pt x="63" y="15"/>
                  <a:pt x="63" y="15"/>
                </a:cubicBezTo>
                <a:cubicBezTo>
                  <a:pt x="61" y="10"/>
                  <a:pt x="61" y="10"/>
                  <a:pt x="61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49" y="6"/>
                  <a:pt x="42" y="4"/>
                </a:cubicBezTo>
                <a:cubicBezTo>
                  <a:pt x="33" y="0"/>
                  <a:pt x="36" y="9"/>
                  <a:pt x="36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9" y="16"/>
                  <a:pt x="16" y="16"/>
                </a:cubicBezTo>
                <a:cubicBezTo>
                  <a:pt x="13" y="16"/>
                  <a:pt x="12" y="12"/>
                  <a:pt x="6" y="14"/>
                </a:cubicBezTo>
                <a:cubicBezTo>
                  <a:pt x="0" y="15"/>
                  <a:pt x="7" y="22"/>
                  <a:pt x="7" y="22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5" name="Freeform 157" descr="© INSCALE GmbH, 18.06.2010"/>
          <p:cNvSpPr>
            <a:spLocks noEditPoints="1"/>
          </p:cNvSpPr>
          <p:nvPr/>
        </p:nvSpPr>
        <p:spPr bwMode="auto">
          <a:xfrm>
            <a:off x="3984846" y="4625075"/>
            <a:ext cx="1012999" cy="719557"/>
          </a:xfrm>
          <a:custGeom>
            <a:avLst/>
            <a:gdLst/>
            <a:ahLst/>
            <a:cxnLst>
              <a:cxn ang="0">
                <a:pos x="428" y="156"/>
              </a:cxn>
              <a:cxn ang="0">
                <a:pos x="402" y="170"/>
              </a:cxn>
              <a:cxn ang="0">
                <a:pos x="387" y="175"/>
              </a:cxn>
              <a:cxn ang="0">
                <a:pos x="365" y="162"/>
              </a:cxn>
              <a:cxn ang="0">
                <a:pos x="361" y="136"/>
              </a:cxn>
              <a:cxn ang="0">
                <a:pos x="361" y="116"/>
              </a:cxn>
              <a:cxn ang="0">
                <a:pos x="350" y="83"/>
              </a:cxn>
              <a:cxn ang="0">
                <a:pos x="332" y="65"/>
              </a:cxn>
              <a:cxn ang="0">
                <a:pos x="291" y="18"/>
              </a:cxn>
              <a:cxn ang="0">
                <a:pos x="247" y="24"/>
              </a:cxn>
              <a:cxn ang="0">
                <a:pos x="202" y="51"/>
              </a:cxn>
              <a:cxn ang="0">
                <a:pos x="164" y="44"/>
              </a:cxn>
              <a:cxn ang="0">
                <a:pos x="115" y="37"/>
              </a:cxn>
              <a:cxn ang="0">
                <a:pos x="107" y="47"/>
              </a:cxn>
              <a:cxn ang="0">
                <a:pos x="93" y="67"/>
              </a:cxn>
              <a:cxn ang="0">
                <a:pos x="81" y="70"/>
              </a:cxn>
              <a:cxn ang="0">
                <a:pos x="71" y="94"/>
              </a:cxn>
              <a:cxn ang="0">
                <a:pos x="65" y="108"/>
              </a:cxn>
              <a:cxn ang="0">
                <a:pos x="59" y="125"/>
              </a:cxn>
              <a:cxn ang="0">
                <a:pos x="55" y="140"/>
              </a:cxn>
              <a:cxn ang="0">
                <a:pos x="45" y="148"/>
              </a:cxn>
              <a:cxn ang="0">
                <a:pos x="43" y="164"/>
              </a:cxn>
              <a:cxn ang="0">
                <a:pos x="27" y="174"/>
              </a:cxn>
              <a:cxn ang="0">
                <a:pos x="12" y="181"/>
              </a:cxn>
              <a:cxn ang="0">
                <a:pos x="0" y="184"/>
              </a:cxn>
              <a:cxn ang="0">
                <a:pos x="12" y="194"/>
              </a:cxn>
              <a:cxn ang="0">
                <a:pos x="17" y="197"/>
              </a:cxn>
              <a:cxn ang="0">
                <a:pos x="31" y="205"/>
              </a:cxn>
              <a:cxn ang="0">
                <a:pos x="33" y="219"/>
              </a:cxn>
              <a:cxn ang="0">
                <a:pos x="45" y="235"/>
              </a:cxn>
              <a:cxn ang="0">
                <a:pos x="55" y="237"/>
              </a:cxn>
              <a:cxn ang="0">
                <a:pos x="63" y="254"/>
              </a:cxn>
              <a:cxn ang="0">
                <a:pos x="71" y="260"/>
              </a:cxn>
              <a:cxn ang="0">
                <a:pos x="75" y="266"/>
              </a:cxn>
              <a:cxn ang="0">
                <a:pos x="95" y="271"/>
              </a:cxn>
              <a:cxn ang="0">
                <a:pos x="115" y="263"/>
              </a:cxn>
              <a:cxn ang="0">
                <a:pos x="129" y="274"/>
              </a:cxn>
              <a:cxn ang="0">
                <a:pos x="123" y="278"/>
              </a:cxn>
              <a:cxn ang="0">
                <a:pos x="123" y="290"/>
              </a:cxn>
              <a:cxn ang="0">
                <a:pos x="129" y="294"/>
              </a:cxn>
              <a:cxn ang="0">
                <a:pos x="148" y="302"/>
              </a:cxn>
              <a:cxn ang="0">
                <a:pos x="151" y="318"/>
              </a:cxn>
              <a:cxn ang="0">
                <a:pos x="179" y="314"/>
              </a:cxn>
              <a:cxn ang="0">
                <a:pos x="206" y="318"/>
              </a:cxn>
              <a:cxn ang="0">
                <a:pos x="229" y="310"/>
              </a:cxn>
              <a:cxn ang="0">
                <a:pos x="250" y="310"/>
              </a:cxn>
              <a:cxn ang="0">
                <a:pos x="271" y="309"/>
              </a:cxn>
              <a:cxn ang="0">
                <a:pos x="308" y="275"/>
              </a:cxn>
              <a:cxn ang="0">
                <a:pos x="355" y="268"/>
              </a:cxn>
              <a:cxn ang="0">
                <a:pos x="372" y="268"/>
              </a:cxn>
              <a:cxn ang="0">
                <a:pos x="385" y="272"/>
              </a:cxn>
              <a:cxn ang="0">
                <a:pos x="413" y="273"/>
              </a:cxn>
              <a:cxn ang="0">
                <a:pos x="408" y="239"/>
              </a:cxn>
              <a:cxn ang="0">
                <a:pos x="411" y="221"/>
              </a:cxn>
              <a:cxn ang="0">
                <a:pos x="407" y="207"/>
              </a:cxn>
              <a:cxn ang="0">
                <a:pos x="413" y="191"/>
              </a:cxn>
              <a:cxn ang="0">
                <a:pos x="420" y="193"/>
              </a:cxn>
              <a:cxn ang="0">
                <a:pos x="424" y="195"/>
              </a:cxn>
              <a:cxn ang="0">
                <a:pos x="419" y="204"/>
              </a:cxn>
              <a:cxn ang="0">
                <a:pos x="431" y="199"/>
              </a:cxn>
              <a:cxn ang="0">
                <a:pos x="443" y="167"/>
              </a:cxn>
              <a:cxn ang="0">
                <a:pos x="418" y="212"/>
              </a:cxn>
              <a:cxn ang="0">
                <a:pos x="418" y="207"/>
              </a:cxn>
            </a:cxnLst>
            <a:rect l="0" t="0" r="r" b="b"/>
            <a:pathLst>
              <a:path w="448" h="319">
                <a:moveTo>
                  <a:pt x="443" y="167"/>
                </a:moveTo>
                <a:cubicBezTo>
                  <a:pt x="443" y="167"/>
                  <a:pt x="439" y="158"/>
                  <a:pt x="428" y="156"/>
                </a:cubicBezTo>
                <a:cubicBezTo>
                  <a:pt x="419" y="155"/>
                  <a:pt x="407" y="170"/>
                  <a:pt x="407" y="170"/>
                </a:cubicBezTo>
                <a:cubicBezTo>
                  <a:pt x="402" y="170"/>
                  <a:pt x="402" y="170"/>
                  <a:pt x="402" y="170"/>
                </a:cubicBezTo>
                <a:cubicBezTo>
                  <a:pt x="402" y="177"/>
                  <a:pt x="402" y="177"/>
                  <a:pt x="402" y="177"/>
                </a:cubicBezTo>
                <a:cubicBezTo>
                  <a:pt x="402" y="177"/>
                  <a:pt x="399" y="178"/>
                  <a:pt x="387" y="175"/>
                </a:cubicBezTo>
                <a:cubicBezTo>
                  <a:pt x="376" y="173"/>
                  <a:pt x="377" y="167"/>
                  <a:pt x="377" y="167"/>
                </a:cubicBezTo>
                <a:cubicBezTo>
                  <a:pt x="365" y="162"/>
                  <a:pt x="365" y="162"/>
                  <a:pt x="365" y="162"/>
                </a:cubicBezTo>
                <a:cubicBezTo>
                  <a:pt x="368" y="156"/>
                  <a:pt x="368" y="156"/>
                  <a:pt x="368" y="156"/>
                </a:cubicBezTo>
                <a:cubicBezTo>
                  <a:pt x="361" y="136"/>
                  <a:pt x="361" y="136"/>
                  <a:pt x="361" y="136"/>
                </a:cubicBezTo>
                <a:cubicBezTo>
                  <a:pt x="357" y="119"/>
                  <a:pt x="357" y="119"/>
                  <a:pt x="357" y="119"/>
                </a:cubicBezTo>
                <a:cubicBezTo>
                  <a:pt x="361" y="116"/>
                  <a:pt x="361" y="116"/>
                  <a:pt x="361" y="116"/>
                </a:cubicBezTo>
                <a:cubicBezTo>
                  <a:pt x="361" y="116"/>
                  <a:pt x="361" y="102"/>
                  <a:pt x="360" y="94"/>
                </a:cubicBezTo>
                <a:cubicBezTo>
                  <a:pt x="358" y="85"/>
                  <a:pt x="350" y="83"/>
                  <a:pt x="350" y="83"/>
                </a:cubicBezTo>
                <a:cubicBezTo>
                  <a:pt x="350" y="83"/>
                  <a:pt x="349" y="76"/>
                  <a:pt x="346" y="71"/>
                </a:cubicBezTo>
                <a:cubicBezTo>
                  <a:pt x="345" y="67"/>
                  <a:pt x="332" y="65"/>
                  <a:pt x="332" y="65"/>
                </a:cubicBezTo>
                <a:cubicBezTo>
                  <a:pt x="332" y="65"/>
                  <a:pt x="316" y="46"/>
                  <a:pt x="310" y="40"/>
                </a:cubicBezTo>
                <a:cubicBezTo>
                  <a:pt x="304" y="36"/>
                  <a:pt x="299" y="33"/>
                  <a:pt x="291" y="18"/>
                </a:cubicBezTo>
                <a:cubicBezTo>
                  <a:pt x="285" y="4"/>
                  <a:pt x="270" y="2"/>
                  <a:pt x="270" y="2"/>
                </a:cubicBezTo>
                <a:cubicBezTo>
                  <a:pt x="252" y="0"/>
                  <a:pt x="247" y="24"/>
                  <a:pt x="247" y="24"/>
                </a:cubicBezTo>
                <a:cubicBezTo>
                  <a:pt x="247" y="24"/>
                  <a:pt x="230" y="33"/>
                  <a:pt x="215" y="37"/>
                </a:cubicBezTo>
                <a:cubicBezTo>
                  <a:pt x="199" y="41"/>
                  <a:pt x="211" y="48"/>
                  <a:pt x="202" y="51"/>
                </a:cubicBezTo>
                <a:cubicBezTo>
                  <a:pt x="192" y="53"/>
                  <a:pt x="182" y="40"/>
                  <a:pt x="178" y="39"/>
                </a:cubicBezTo>
                <a:cubicBezTo>
                  <a:pt x="173" y="37"/>
                  <a:pt x="164" y="44"/>
                  <a:pt x="164" y="44"/>
                </a:cubicBezTo>
                <a:cubicBezTo>
                  <a:pt x="164" y="44"/>
                  <a:pt x="141" y="45"/>
                  <a:pt x="129" y="46"/>
                </a:cubicBezTo>
                <a:cubicBezTo>
                  <a:pt x="116" y="47"/>
                  <a:pt x="122" y="37"/>
                  <a:pt x="115" y="37"/>
                </a:cubicBezTo>
                <a:cubicBezTo>
                  <a:pt x="110" y="37"/>
                  <a:pt x="111" y="48"/>
                  <a:pt x="111" y="48"/>
                </a:cubicBezTo>
                <a:cubicBezTo>
                  <a:pt x="107" y="47"/>
                  <a:pt x="107" y="47"/>
                  <a:pt x="107" y="47"/>
                </a:cubicBezTo>
                <a:cubicBezTo>
                  <a:pt x="105" y="52"/>
                  <a:pt x="105" y="52"/>
                  <a:pt x="105" y="52"/>
                </a:cubicBezTo>
                <a:cubicBezTo>
                  <a:pt x="93" y="67"/>
                  <a:pt x="93" y="67"/>
                  <a:pt x="93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1" y="70"/>
                  <a:pt x="81" y="70"/>
                  <a:pt x="81" y="70"/>
                </a:cubicBezTo>
                <a:cubicBezTo>
                  <a:pt x="70" y="87"/>
                  <a:pt x="70" y="87"/>
                  <a:pt x="70" y="87"/>
                </a:cubicBezTo>
                <a:cubicBezTo>
                  <a:pt x="71" y="94"/>
                  <a:pt x="71" y="94"/>
                  <a:pt x="71" y="94"/>
                </a:cubicBezTo>
                <a:cubicBezTo>
                  <a:pt x="67" y="97"/>
                  <a:pt x="67" y="97"/>
                  <a:pt x="67" y="97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58" y="119"/>
                  <a:pt x="58" y="119"/>
                  <a:pt x="58" y="119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53" y="135"/>
                  <a:pt x="53" y="135"/>
                  <a:pt x="53" y="135"/>
                </a:cubicBezTo>
                <a:cubicBezTo>
                  <a:pt x="55" y="140"/>
                  <a:pt x="55" y="140"/>
                  <a:pt x="55" y="140"/>
                </a:cubicBezTo>
                <a:cubicBezTo>
                  <a:pt x="49" y="148"/>
                  <a:pt x="49" y="148"/>
                  <a:pt x="49" y="148"/>
                </a:cubicBezTo>
                <a:cubicBezTo>
                  <a:pt x="45" y="148"/>
                  <a:pt x="45" y="148"/>
                  <a:pt x="45" y="148"/>
                </a:cubicBezTo>
                <a:cubicBezTo>
                  <a:pt x="47" y="161"/>
                  <a:pt x="47" y="161"/>
                  <a:pt x="47" y="161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3" y="164"/>
                  <a:pt x="45" y="170"/>
                  <a:pt x="42" y="173"/>
                </a:cubicBezTo>
                <a:cubicBezTo>
                  <a:pt x="39" y="177"/>
                  <a:pt x="33" y="173"/>
                  <a:pt x="27" y="174"/>
                </a:cubicBezTo>
                <a:cubicBezTo>
                  <a:pt x="22" y="175"/>
                  <a:pt x="24" y="182"/>
                  <a:pt x="21" y="183"/>
                </a:cubicBezTo>
                <a:cubicBezTo>
                  <a:pt x="17" y="184"/>
                  <a:pt x="12" y="181"/>
                  <a:pt x="12" y="181"/>
                </a:cubicBezTo>
                <a:cubicBezTo>
                  <a:pt x="10" y="184"/>
                  <a:pt x="10" y="184"/>
                  <a:pt x="10" y="184"/>
                </a:cubicBezTo>
                <a:cubicBezTo>
                  <a:pt x="0" y="184"/>
                  <a:pt x="0" y="184"/>
                  <a:pt x="0" y="184"/>
                </a:cubicBezTo>
                <a:cubicBezTo>
                  <a:pt x="7" y="195"/>
                  <a:pt x="7" y="195"/>
                  <a:pt x="7" y="195"/>
                </a:cubicBezTo>
                <a:cubicBezTo>
                  <a:pt x="12" y="194"/>
                  <a:pt x="12" y="194"/>
                  <a:pt x="12" y="194"/>
                </a:cubicBezTo>
                <a:cubicBezTo>
                  <a:pt x="15" y="197"/>
                  <a:pt x="15" y="197"/>
                  <a:pt x="15" y="197"/>
                </a:cubicBezTo>
                <a:cubicBezTo>
                  <a:pt x="17" y="197"/>
                  <a:pt x="17" y="197"/>
                  <a:pt x="17" y="197"/>
                </a:cubicBezTo>
                <a:cubicBezTo>
                  <a:pt x="17" y="197"/>
                  <a:pt x="18" y="208"/>
                  <a:pt x="22" y="208"/>
                </a:cubicBezTo>
                <a:cubicBezTo>
                  <a:pt x="25" y="208"/>
                  <a:pt x="31" y="205"/>
                  <a:pt x="31" y="205"/>
                </a:cubicBezTo>
                <a:cubicBezTo>
                  <a:pt x="28" y="216"/>
                  <a:pt x="28" y="216"/>
                  <a:pt x="28" y="216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0" y="224"/>
                  <a:pt x="30" y="224"/>
                  <a:pt x="30" y="224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50" y="233"/>
                  <a:pt x="50" y="233"/>
                  <a:pt x="50" y="233"/>
                </a:cubicBezTo>
                <a:cubicBezTo>
                  <a:pt x="55" y="237"/>
                  <a:pt x="55" y="237"/>
                  <a:pt x="55" y="237"/>
                </a:cubicBezTo>
                <a:cubicBezTo>
                  <a:pt x="55" y="237"/>
                  <a:pt x="67" y="231"/>
                  <a:pt x="68" y="239"/>
                </a:cubicBezTo>
                <a:cubicBezTo>
                  <a:pt x="68" y="247"/>
                  <a:pt x="63" y="254"/>
                  <a:pt x="63" y="254"/>
                </a:cubicBezTo>
                <a:cubicBezTo>
                  <a:pt x="72" y="256"/>
                  <a:pt x="72" y="256"/>
                  <a:pt x="72" y="256"/>
                </a:cubicBezTo>
                <a:cubicBezTo>
                  <a:pt x="71" y="260"/>
                  <a:pt x="71" y="260"/>
                  <a:pt x="71" y="260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72" y="265"/>
                  <a:pt x="75" y="266"/>
                </a:cubicBezTo>
                <a:cubicBezTo>
                  <a:pt x="77" y="267"/>
                  <a:pt x="79" y="272"/>
                  <a:pt x="83" y="273"/>
                </a:cubicBezTo>
                <a:cubicBezTo>
                  <a:pt x="88" y="275"/>
                  <a:pt x="92" y="268"/>
                  <a:pt x="95" y="271"/>
                </a:cubicBezTo>
                <a:cubicBezTo>
                  <a:pt x="99" y="273"/>
                  <a:pt x="99" y="282"/>
                  <a:pt x="103" y="281"/>
                </a:cubicBezTo>
                <a:cubicBezTo>
                  <a:pt x="107" y="281"/>
                  <a:pt x="108" y="263"/>
                  <a:pt x="115" y="263"/>
                </a:cubicBezTo>
                <a:cubicBezTo>
                  <a:pt x="124" y="265"/>
                  <a:pt x="130" y="270"/>
                  <a:pt x="130" y="270"/>
                </a:cubicBezTo>
                <a:cubicBezTo>
                  <a:pt x="129" y="274"/>
                  <a:pt x="129" y="274"/>
                  <a:pt x="129" y="274"/>
                </a:cubicBezTo>
                <a:cubicBezTo>
                  <a:pt x="125" y="272"/>
                  <a:pt x="125" y="272"/>
                  <a:pt x="125" y="272"/>
                </a:cubicBezTo>
                <a:cubicBezTo>
                  <a:pt x="123" y="278"/>
                  <a:pt x="123" y="278"/>
                  <a:pt x="123" y="278"/>
                </a:cubicBezTo>
                <a:cubicBezTo>
                  <a:pt x="120" y="278"/>
                  <a:pt x="120" y="278"/>
                  <a:pt x="120" y="278"/>
                </a:cubicBezTo>
                <a:cubicBezTo>
                  <a:pt x="123" y="290"/>
                  <a:pt x="123" y="290"/>
                  <a:pt x="123" y="290"/>
                </a:cubicBezTo>
                <a:cubicBezTo>
                  <a:pt x="123" y="290"/>
                  <a:pt x="129" y="286"/>
                  <a:pt x="130" y="290"/>
                </a:cubicBezTo>
                <a:cubicBezTo>
                  <a:pt x="131" y="291"/>
                  <a:pt x="130" y="293"/>
                  <a:pt x="129" y="294"/>
                </a:cubicBezTo>
                <a:cubicBezTo>
                  <a:pt x="133" y="296"/>
                  <a:pt x="139" y="299"/>
                  <a:pt x="141" y="299"/>
                </a:cubicBezTo>
                <a:cubicBezTo>
                  <a:pt x="145" y="300"/>
                  <a:pt x="148" y="298"/>
                  <a:pt x="148" y="302"/>
                </a:cubicBezTo>
                <a:cubicBezTo>
                  <a:pt x="149" y="307"/>
                  <a:pt x="142" y="306"/>
                  <a:pt x="141" y="312"/>
                </a:cubicBezTo>
                <a:cubicBezTo>
                  <a:pt x="141" y="317"/>
                  <a:pt x="145" y="318"/>
                  <a:pt x="151" y="318"/>
                </a:cubicBezTo>
                <a:cubicBezTo>
                  <a:pt x="156" y="319"/>
                  <a:pt x="166" y="310"/>
                  <a:pt x="170" y="310"/>
                </a:cubicBezTo>
                <a:cubicBezTo>
                  <a:pt x="173" y="310"/>
                  <a:pt x="179" y="314"/>
                  <a:pt x="179" y="314"/>
                </a:cubicBezTo>
                <a:cubicBezTo>
                  <a:pt x="187" y="314"/>
                  <a:pt x="187" y="314"/>
                  <a:pt x="187" y="314"/>
                </a:cubicBezTo>
                <a:cubicBezTo>
                  <a:pt x="187" y="314"/>
                  <a:pt x="196" y="319"/>
                  <a:pt x="206" y="318"/>
                </a:cubicBezTo>
                <a:cubicBezTo>
                  <a:pt x="217" y="317"/>
                  <a:pt x="218" y="312"/>
                  <a:pt x="221" y="309"/>
                </a:cubicBezTo>
                <a:cubicBezTo>
                  <a:pt x="225" y="308"/>
                  <a:pt x="226" y="310"/>
                  <a:pt x="229" y="310"/>
                </a:cubicBezTo>
                <a:cubicBezTo>
                  <a:pt x="234" y="312"/>
                  <a:pt x="243" y="307"/>
                  <a:pt x="243" y="307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6" y="307"/>
                  <a:pt x="256" y="307"/>
                  <a:pt x="256" y="307"/>
                </a:cubicBezTo>
                <a:cubicBezTo>
                  <a:pt x="256" y="307"/>
                  <a:pt x="258" y="312"/>
                  <a:pt x="271" y="309"/>
                </a:cubicBezTo>
                <a:cubicBezTo>
                  <a:pt x="283" y="306"/>
                  <a:pt x="286" y="298"/>
                  <a:pt x="290" y="292"/>
                </a:cubicBezTo>
                <a:cubicBezTo>
                  <a:pt x="294" y="286"/>
                  <a:pt x="302" y="276"/>
                  <a:pt x="308" y="275"/>
                </a:cubicBezTo>
                <a:cubicBezTo>
                  <a:pt x="313" y="274"/>
                  <a:pt x="328" y="265"/>
                  <a:pt x="337" y="262"/>
                </a:cubicBezTo>
                <a:cubicBezTo>
                  <a:pt x="345" y="259"/>
                  <a:pt x="351" y="267"/>
                  <a:pt x="355" y="268"/>
                </a:cubicBezTo>
                <a:cubicBezTo>
                  <a:pt x="359" y="269"/>
                  <a:pt x="365" y="262"/>
                  <a:pt x="367" y="262"/>
                </a:cubicBezTo>
                <a:cubicBezTo>
                  <a:pt x="369" y="262"/>
                  <a:pt x="369" y="267"/>
                  <a:pt x="372" y="268"/>
                </a:cubicBezTo>
                <a:cubicBezTo>
                  <a:pt x="375" y="269"/>
                  <a:pt x="381" y="262"/>
                  <a:pt x="381" y="262"/>
                </a:cubicBezTo>
                <a:cubicBezTo>
                  <a:pt x="385" y="272"/>
                  <a:pt x="385" y="272"/>
                  <a:pt x="385" y="272"/>
                </a:cubicBezTo>
                <a:cubicBezTo>
                  <a:pt x="385" y="272"/>
                  <a:pt x="393" y="274"/>
                  <a:pt x="397" y="274"/>
                </a:cubicBezTo>
                <a:cubicBezTo>
                  <a:pt x="401" y="275"/>
                  <a:pt x="413" y="273"/>
                  <a:pt x="413" y="273"/>
                </a:cubicBezTo>
                <a:cubicBezTo>
                  <a:pt x="413" y="273"/>
                  <a:pt x="415" y="265"/>
                  <a:pt x="414" y="257"/>
                </a:cubicBezTo>
                <a:cubicBezTo>
                  <a:pt x="414" y="249"/>
                  <a:pt x="408" y="239"/>
                  <a:pt x="408" y="239"/>
                </a:cubicBezTo>
                <a:cubicBezTo>
                  <a:pt x="419" y="214"/>
                  <a:pt x="419" y="214"/>
                  <a:pt x="419" y="214"/>
                </a:cubicBezTo>
                <a:cubicBezTo>
                  <a:pt x="411" y="221"/>
                  <a:pt x="411" y="221"/>
                  <a:pt x="411" y="221"/>
                </a:cubicBezTo>
                <a:cubicBezTo>
                  <a:pt x="411" y="209"/>
                  <a:pt x="411" y="209"/>
                  <a:pt x="411" y="209"/>
                </a:cubicBezTo>
                <a:cubicBezTo>
                  <a:pt x="407" y="207"/>
                  <a:pt x="407" y="207"/>
                  <a:pt x="407" y="207"/>
                </a:cubicBezTo>
                <a:cubicBezTo>
                  <a:pt x="415" y="203"/>
                  <a:pt x="415" y="203"/>
                  <a:pt x="415" y="203"/>
                </a:cubicBezTo>
                <a:cubicBezTo>
                  <a:pt x="415" y="203"/>
                  <a:pt x="411" y="197"/>
                  <a:pt x="413" y="191"/>
                </a:cubicBezTo>
                <a:cubicBezTo>
                  <a:pt x="414" y="184"/>
                  <a:pt x="421" y="189"/>
                  <a:pt x="421" y="189"/>
                </a:cubicBezTo>
                <a:cubicBezTo>
                  <a:pt x="420" y="193"/>
                  <a:pt x="420" y="193"/>
                  <a:pt x="420" y="193"/>
                </a:cubicBezTo>
                <a:cubicBezTo>
                  <a:pt x="422" y="198"/>
                  <a:pt x="422" y="198"/>
                  <a:pt x="422" y="198"/>
                </a:cubicBezTo>
                <a:cubicBezTo>
                  <a:pt x="424" y="195"/>
                  <a:pt x="424" y="195"/>
                  <a:pt x="424" y="195"/>
                </a:cubicBezTo>
                <a:cubicBezTo>
                  <a:pt x="426" y="198"/>
                  <a:pt x="426" y="198"/>
                  <a:pt x="426" y="198"/>
                </a:cubicBezTo>
                <a:cubicBezTo>
                  <a:pt x="419" y="204"/>
                  <a:pt x="419" y="204"/>
                  <a:pt x="419" y="204"/>
                </a:cubicBezTo>
                <a:cubicBezTo>
                  <a:pt x="423" y="207"/>
                  <a:pt x="423" y="207"/>
                  <a:pt x="423" y="207"/>
                </a:cubicBezTo>
                <a:cubicBezTo>
                  <a:pt x="423" y="207"/>
                  <a:pt x="428" y="202"/>
                  <a:pt x="431" y="199"/>
                </a:cubicBezTo>
                <a:cubicBezTo>
                  <a:pt x="434" y="198"/>
                  <a:pt x="439" y="198"/>
                  <a:pt x="443" y="192"/>
                </a:cubicBezTo>
                <a:cubicBezTo>
                  <a:pt x="448" y="187"/>
                  <a:pt x="443" y="167"/>
                  <a:pt x="443" y="167"/>
                </a:cubicBezTo>
                <a:close/>
                <a:moveTo>
                  <a:pt x="415" y="211"/>
                </a:moveTo>
                <a:cubicBezTo>
                  <a:pt x="418" y="212"/>
                  <a:pt x="418" y="212"/>
                  <a:pt x="418" y="212"/>
                </a:cubicBezTo>
                <a:cubicBezTo>
                  <a:pt x="420" y="209"/>
                  <a:pt x="420" y="209"/>
                  <a:pt x="420" y="209"/>
                </a:cubicBezTo>
                <a:cubicBezTo>
                  <a:pt x="418" y="207"/>
                  <a:pt x="418" y="207"/>
                  <a:pt x="418" y="207"/>
                </a:cubicBezTo>
                <a:lnTo>
                  <a:pt x="415" y="211"/>
                </a:ln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6" name="Freeform 158" descr="© INSCALE GmbH, 18.06.2010"/>
          <p:cNvSpPr>
            <a:spLocks noEditPoints="1"/>
          </p:cNvSpPr>
          <p:nvPr/>
        </p:nvSpPr>
        <p:spPr bwMode="auto">
          <a:xfrm>
            <a:off x="3597751" y="1508036"/>
            <a:ext cx="863156" cy="1521839"/>
          </a:xfrm>
          <a:custGeom>
            <a:avLst/>
            <a:gdLst/>
            <a:ahLst/>
            <a:cxnLst>
              <a:cxn ang="0">
                <a:pos x="318" y="380"/>
              </a:cxn>
              <a:cxn ang="0">
                <a:pos x="302" y="312"/>
              </a:cxn>
              <a:cxn ang="0">
                <a:pos x="283" y="281"/>
              </a:cxn>
              <a:cxn ang="0">
                <a:pos x="264" y="225"/>
              </a:cxn>
              <a:cxn ang="0">
                <a:pos x="205" y="113"/>
              </a:cxn>
              <a:cxn ang="0">
                <a:pos x="202" y="27"/>
              </a:cxn>
              <a:cxn ang="0">
                <a:pos x="124" y="29"/>
              </a:cxn>
              <a:cxn ang="0">
                <a:pos x="105" y="103"/>
              </a:cxn>
              <a:cxn ang="0">
                <a:pos x="51" y="107"/>
              </a:cxn>
              <a:cxn ang="0">
                <a:pos x="2" y="90"/>
              </a:cxn>
              <a:cxn ang="0">
                <a:pos x="23" y="108"/>
              </a:cxn>
              <a:cxn ang="0">
                <a:pos x="63" y="131"/>
              </a:cxn>
              <a:cxn ang="0">
                <a:pos x="86" y="186"/>
              </a:cxn>
              <a:cxn ang="0">
                <a:pos x="106" y="229"/>
              </a:cxn>
              <a:cxn ang="0">
                <a:pos x="116" y="275"/>
              </a:cxn>
              <a:cxn ang="0">
                <a:pos x="147" y="294"/>
              </a:cxn>
              <a:cxn ang="0">
                <a:pos x="163" y="331"/>
              </a:cxn>
              <a:cxn ang="0">
                <a:pos x="147" y="355"/>
              </a:cxn>
              <a:cxn ang="0">
                <a:pos x="131" y="401"/>
              </a:cxn>
              <a:cxn ang="0">
                <a:pos x="108" y="414"/>
              </a:cxn>
              <a:cxn ang="0">
                <a:pos x="111" y="430"/>
              </a:cxn>
              <a:cxn ang="0">
                <a:pos x="96" y="438"/>
              </a:cxn>
              <a:cxn ang="0">
                <a:pos x="80" y="462"/>
              </a:cxn>
              <a:cxn ang="0">
                <a:pos x="77" y="486"/>
              </a:cxn>
              <a:cxn ang="0">
                <a:pos x="80" y="523"/>
              </a:cxn>
              <a:cxn ang="0">
                <a:pos x="91" y="559"/>
              </a:cxn>
              <a:cxn ang="0">
                <a:pos x="93" y="572"/>
              </a:cxn>
              <a:cxn ang="0">
                <a:pos x="95" y="598"/>
              </a:cxn>
              <a:cxn ang="0">
                <a:pos x="95" y="613"/>
              </a:cxn>
              <a:cxn ang="0">
                <a:pos x="104" y="635"/>
              </a:cxn>
              <a:cxn ang="0">
                <a:pos x="118" y="635"/>
              </a:cxn>
              <a:cxn ang="0">
                <a:pos x="144" y="645"/>
              </a:cxn>
              <a:cxn ang="0">
                <a:pos x="157" y="656"/>
              </a:cxn>
              <a:cxn ang="0">
                <a:pos x="161" y="666"/>
              </a:cxn>
              <a:cxn ang="0">
                <a:pos x="189" y="654"/>
              </a:cxn>
              <a:cxn ang="0">
                <a:pos x="206" y="645"/>
              </a:cxn>
              <a:cxn ang="0">
                <a:pos x="248" y="626"/>
              </a:cxn>
              <a:cxn ang="0">
                <a:pos x="260" y="617"/>
              </a:cxn>
              <a:cxn ang="0">
                <a:pos x="293" y="603"/>
              </a:cxn>
              <a:cxn ang="0">
                <a:pos x="328" y="554"/>
              </a:cxn>
              <a:cxn ang="0">
                <a:pos x="382" y="418"/>
              </a:cxn>
              <a:cxn ang="0">
                <a:pos x="60" y="653"/>
              </a:cxn>
              <a:cxn ang="0">
                <a:pos x="45" y="651"/>
              </a:cxn>
              <a:cxn ang="0">
                <a:pos x="50" y="670"/>
              </a:cxn>
              <a:cxn ang="0">
                <a:pos x="39" y="658"/>
              </a:cxn>
              <a:cxn ang="0">
                <a:pos x="55" y="670"/>
              </a:cxn>
              <a:cxn ang="0">
                <a:pos x="107" y="657"/>
              </a:cxn>
              <a:cxn ang="0">
                <a:pos x="113" y="654"/>
              </a:cxn>
              <a:cxn ang="0">
                <a:pos x="148" y="643"/>
              </a:cxn>
              <a:cxn ang="0">
                <a:pos x="136" y="655"/>
              </a:cxn>
              <a:cxn ang="0">
                <a:pos x="147" y="649"/>
              </a:cxn>
              <a:cxn ang="0">
                <a:pos x="112" y="643"/>
              </a:cxn>
              <a:cxn ang="0">
                <a:pos x="99" y="634"/>
              </a:cxn>
              <a:cxn ang="0">
                <a:pos x="94" y="628"/>
              </a:cxn>
              <a:cxn ang="0">
                <a:pos x="175" y="667"/>
              </a:cxn>
              <a:cxn ang="0">
                <a:pos x="62" y="461"/>
              </a:cxn>
              <a:cxn ang="0">
                <a:pos x="72" y="456"/>
              </a:cxn>
              <a:cxn ang="0">
                <a:pos x="157" y="329"/>
              </a:cxn>
              <a:cxn ang="0">
                <a:pos x="153" y="336"/>
              </a:cxn>
              <a:cxn ang="0">
                <a:pos x="243" y="631"/>
              </a:cxn>
              <a:cxn ang="0">
                <a:pos x="265" y="614"/>
              </a:cxn>
            </a:cxnLst>
            <a:rect l="0" t="0" r="r" b="b"/>
            <a:pathLst>
              <a:path w="382" h="674">
                <a:moveTo>
                  <a:pt x="382" y="418"/>
                </a:moveTo>
                <a:cubicBezTo>
                  <a:pt x="381" y="412"/>
                  <a:pt x="369" y="412"/>
                  <a:pt x="369" y="412"/>
                </a:cubicBezTo>
                <a:cubicBezTo>
                  <a:pt x="366" y="404"/>
                  <a:pt x="366" y="404"/>
                  <a:pt x="366" y="404"/>
                </a:cubicBezTo>
                <a:cubicBezTo>
                  <a:pt x="350" y="396"/>
                  <a:pt x="350" y="396"/>
                  <a:pt x="350" y="396"/>
                </a:cubicBezTo>
                <a:cubicBezTo>
                  <a:pt x="339" y="394"/>
                  <a:pt x="339" y="394"/>
                  <a:pt x="339" y="394"/>
                </a:cubicBezTo>
                <a:cubicBezTo>
                  <a:pt x="318" y="380"/>
                  <a:pt x="318" y="380"/>
                  <a:pt x="318" y="380"/>
                </a:cubicBezTo>
                <a:cubicBezTo>
                  <a:pt x="327" y="374"/>
                  <a:pt x="327" y="374"/>
                  <a:pt x="327" y="374"/>
                </a:cubicBezTo>
                <a:cubicBezTo>
                  <a:pt x="326" y="370"/>
                  <a:pt x="326" y="370"/>
                  <a:pt x="326" y="370"/>
                </a:cubicBezTo>
                <a:cubicBezTo>
                  <a:pt x="326" y="370"/>
                  <a:pt x="331" y="355"/>
                  <a:pt x="327" y="346"/>
                </a:cubicBezTo>
                <a:cubicBezTo>
                  <a:pt x="323" y="338"/>
                  <a:pt x="313" y="344"/>
                  <a:pt x="308" y="335"/>
                </a:cubicBezTo>
                <a:cubicBezTo>
                  <a:pt x="301" y="326"/>
                  <a:pt x="307" y="320"/>
                  <a:pt x="307" y="320"/>
                </a:cubicBezTo>
                <a:cubicBezTo>
                  <a:pt x="302" y="312"/>
                  <a:pt x="302" y="312"/>
                  <a:pt x="302" y="312"/>
                </a:cubicBezTo>
                <a:cubicBezTo>
                  <a:pt x="292" y="317"/>
                  <a:pt x="292" y="317"/>
                  <a:pt x="292" y="317"/>
                </a:cubicBezTo>
                <a:cubicBezTo>
                  <a:pt x="285" y="301"/>
                  <a:pt x="285" y="301"/>
                  <a:pt x="285" y="301"/>
                </a:cubicBezTo>
                <a:cubicBezTo>
                  <a:pt x="292" y="296"/>
                  <a:pt x="292" y="296"/>
                  <a:pt x="292" y="296"/>
                </a:cubicBezTo>
                <a:cubicBezTo>
                  <a:pt x="291" y="291"/>
                  <a:pt x="291" y="291"/>
                  <a:pt x="291" y="291"/>
                </a:cubicBezTo>
                <a:cubicBezTo>
                  <a:pt x="280" y="293"/>
                  <a:pt x="280" y="293"/>
                  <a:pt x="280" y="293"/>
                </a:cubicBezTo>
                <a:cubicBezTo>
                  <a:pt x="283" y="281"/>
                  <a:pt x="283" y="281"/>
                  <a:pt x="283" y="281"/>
                </a:cubicBezTo>
                <a:cubicBezTo>
                  <a:pt x="280" y="272"/>
                  <a:pt x="280" y="272"/>
                  <a:pt x="280" y="272"/>
                </a:cubicBezTo>
                <a:cubicBezTo>
                  <a:pt x="284" y="267"/>
                  <a:pt x="284" y="267"/>
                  <a:pt x="284" y="267"/>
                </a:cubicBezTo>
                <a:cubicBezTo>
                  <a:pt x="277" y="265"/>
                  <a:pt x="277" y="265"/>
                  <a:pt x="277" y="265"/>
                </a:cubicBezTo>
                <a:cubicBezTo>
                  <a:pt x="288" y="259"/>
                  <a:pt x="288" y="259"/>
                  <a:pt x="288" y="259"/>
                </a:cubicBezTo>
                <a:cubicBezTo>
                  <a:pt x="288" y="259"/>
                  <a:pt x="286" y="249"/>
                  <a:pt x="281" y="240"/>
                </a:cubicBezTo>
                <a:cubicBezTo>
                  <a:pt x="277" y="232"/>
                  <a:pt x="264" y="225"/>
                  <a:pt x="264" y="225"/>
                </a:cubicBezTo>
                <a:cubicBezTo>
                  <a:pt x="261" y="223"/>
                  <a:pt x="262" y="214"/>
                  <a:pt x="254" y="208"/>
                </a:cubicBezTo>
                <a:cubicBezTo>
                  <a:pt x="248" y="204"/>
                  <a:pt x="237" y="187"/>
                  <a:pt x="237" y="187"/>
                </a:cubicBezTo>
                <a:cubicBezTo>
                  <a:pt x="237" y="187"/>
                  <a:pt x="252" y="152"/>
                  <a:pt x="251" y="142"/>
                </a:cubicBezTo>
                <a:cubicBezTo>
                  <a:pt x="250" y="133"/>
                  <a:pt x="238" y="133"/>
                  <a:pt x="238" y="133"/>
                </a:cubicBezTo>
                <a:cubicBezTo>
                  <a:pt x="226" y="117"/>
                  <a:pt x="226" y="117"/>
                  <a:pt x="226" y="117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196" y="90"/>
                  <a:pt x="196" y="90"/>
                  <a:pt x="196" y="90"/>
                </a:cubicBezTo>
                <a:cubicBezTo>
                  <a:pt x="199" y="70"/>
                  <a:pt x="199" y="70"/>
                  <a:pt x="199" y="70"/>
                </a:cubicBezTo>
                <a:cubicBezTo>
                  <a:pt x="188" y="68"/>
                  <a:pt x="188" y="68"/>
                  <a:pt x="188" y="68"/>
                </a:cubicBezTo>
                <a:cubicBezTo>
                  <a:pt x="197" y="57"/>
                  <a:pt x="197" y="57"/>
                  <a:pt x="197" y="57"/>
                </a:cubicBezTo>
                <a:cubicBezTo>
                  <a:pt x="197" y="57"/>
                  <a:pt x="194" y="52"/>
                  <a:pt x="194" y="46"/>
                </a:cubicBezTo>
                <a:cubicBezTo>
                  <a:pt x="194" y="41"/>
                  <a:pt x="202" y="27"/>
                  <a:pt x="202" y="27"/>
                </a:cubicBezTo>
                <a:cubicBezTo>
                  <a:pt x="195" y="16"/>
                  <a:pt x="195" y="16"/>
                  <a:pt x="195" y="16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2" y="13"/>
                  <a:pt x="163" y="0"/>
                  <a:pt x="157" y="1"/>
                </a:cubicBezTo>
                <a:cubicBezTo>
                  <a:pt x="151" y="2"/>
                  <a:pt x="142" y="14"/>
                  <a:pt x="142" y="14"/>
                </a:cubicBezTo>
                <a:cubicBezTo>
                  <a:pt x="142" y="14"/>
                  <a:pt x="135" y="12"/>
                  <a:pt x="129" y="15"/>
                </a:cubicBezTo>
                <a:cubicBezTo>
                  <a:pt x="123" y="17"/>
                  <a:pt x="124" y="29"/>
                  <a:pt x="124" y="29"/>
                </a:cubicBezTo>
                <a:cubicBezTo>
                  <a:pt x="121" y="33"/>
                  <a:pt x="121" y="33"/>
                  <a:pt x="121" y="33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21" y="75"/>
                  <a:pt x="122" y="80"/>
                </a:cubicBezTo>
                <a:cubicBezTo>
                  <a:pt x="122" y="86"/>
                  <a:pt x="119" y="90"/>
                  <a:pt x="117" y="93"/>
                </a:cubicBezTo>
                <a:cubicBezTo>
                  <a:pt x="114" y="97"/>
                  <a:pt x="112" y="110"/>
                  <a:pt x="112" y="110"/>
                </a:cubicBezTo>
                <a:cubicBezTo>
                  <a:pt x="105" y="103"/>
                  <a:pt x="105" y="103"/>
                  <a:pt x="105" y="103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3" y="102"/>
                  <a:pt x="91" y="97"/>
                  <a:pt x="86" y="97"/>
                </a:cubicBezTo>
                <a:cubicBezTo>
                  <a:pt x="80" y="97"/>
                  <a:pt x="78" y="105"/>
                  <a:pt x="78" y="105"/>
                </a:cubicBezTo>
                <a:cubicBezTo>
                  <a:pt x="69" y="111"/>
                  <a:pt x="69" y="111"/>
                  <a:pt x="69" y="111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46" y="108"/>
                  <a:pt x="46" y="108"/>
                  <a:pt x="46" y="108"/>
                </a:cubicBezTo>
                <a:cubicBezTo>
                  <a:pt x="46" y="108"/>
                  <a:pt x="44" y="99"/>
                  <a:pt x="37" y="93"/>
                </a:cubicBezTo>
                <a:cubicBezTo>
                  <a:pt x="32" y="88"/>
                  <a:pt x="25" y="78"/>
                  <a:pt x="25" y="78"/>
                </a:cubicBezTo>
                <a:cubicBezTo>
                  <a:pt x="25" y="78"/>
                  <a:pt x="16" y="75"/>
                  <a:pt x="12" y="80"/>
                </a:cubicBezTo>
                <a:cubicBezTo>
                  <a:pt x="6" y="84"/>
                  <a:pt x="14" y="91"/>
                  <a:pt x="13" y="93"/>
                </a:cubicBezTo>
                <a:cubicBezTo>
                  <a:pt x="11" y="95"/>
                  <a:pt x="2" y="90"/>
                  <a:pt x="2" y="90"/>
                </a:cubicBezTo>
                <a:cubicBezTo>
                  <a:pt x="0" y="95"/>
                  <a:pt x="0" y="95"/>
                  <a:pt x="0" y="95"/>
                </a:cubicBezTo>
                <a:cubicBezTo>
                  <a:pt x="5" y="95"/>
                  <a:pt x="5" y="95"/>
                  <a:pt x="5" y="95"/>
                </a:cubicBezTo>
                <a:cubicBezTo>
                  <a:pt x="8" y="98"/>
                  <a:pt x="8" y="98"/>
                  <a:pt x="8" y="98"/>
                </a:cubicBezTo>
                <a:cubicBezTo>
                  <a:pt x="9" y="104"/>
                  <a:pt x="9" y="104"/>
                  <a:pt x="9" y="104"/>
                </a:cubicBezTo>
                <a:cubicBezTo>
                  <a:pt x="19" y="108"/>
                  <a:pt x="19" y="108"/>
                  <a:pt x="19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0" y="124"/>
                  <a:pt x="53" y="126"/>
                  <a:pt x="63" y="131"/>
                </a:cubicBezTo>
                <a:cubicBezTo>
                  <a:pt x="72" y="136"/>
                  <a:pt x="73" y="146"/>
                  <a:pt x="73" y="146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86" y="152"/>
                  <a:pt x="88" y="155"/>
                </a:cubicBezTo>
                <a:cubicBezTo>
                  <a:pt x="90" y="158"/>
                  <a:pt x="85" y="158"/>
                  <a:pt x="84" y="162"/>
                </a:cubicBezTo>
                <a:cubicBezTo>
                  <a:pt x="83" y="167"/>
                  <a:pt x="85" y="170"/>
                  <a:pt x="86" y="174"/>
                </a:cubicBezTo>
                <a:cubicBezTo>
                  <a:pt x="88" y="180"/>
                  <a:pt x="86" y="186"/>
                  <a:pt x="86" y="186"/>
                </a:cubicBezTo>
                <a:cubicBezTo>
                  <a:pt x="97" y="188"/>
                  <a:pt x="97" y="188"/>
                  <a:pt x="97" y="188"/>
                </a:cubicBezTo>
                <a:cubicBezTo>
                  <a:pt x="98" y="194"/>
                  <a:pt x="98" y="194"/>
                  <a:pt x="98" y="194"/>
                </a:cubicBezTo>
                <a:cubicBezTo>
                  <a:pt x="95" y="197"/>
                  <a:pt x="95" y="197"/>
                  <a:pt x="95" y="197"/>
                </a:cubicBezTo>
                <a:cubicBezTo>
                  <a:pt x="95" y="197"/>
                  <a:pt x="94" y="199"/>
                  <a:pt x="94" y="204"/>
                </a:cubicBezTo>
                <a:cubicBezTo>
                  <a:pt x="94" y="210"/>
                  <a:pt x="103" y="215"/>
                  <a:pt x="105" y="218"/>
                </a:cubicBezTo>
                <a:cubicBezTo>
                  <a:pt x="107" y="222"/>
                  <a:pt x="106" y="229"/>
                  <a:pt x="106" y="229"/>
                </a:cubicBezTo>
                <a:cubicBezTo>
                  <a:pt x="106" y="229"/>
                  <a:pt x="108" y="233"/>
                  <a:pt x="110" y="237"/>
                </a:cubicBezTo>
                <a:cubicBezTo>
                  <a:pt x="111" y="240"/>
                  <a:pt x="106" y="243"/>
                  <a:pt x="103" y="248"/>
                </a:cubicBezTo>
                <a:cubicBezTo>
                  <a:pt x="101" y="252"/>
                  <a:pt x="106" y="253"/>
                  <a:pt x="106" y="253"/>
                </a:cubicBezTo>
                <a:cubicBezTo>
                  <a:pt x="106" y="253"/>
                  <a:pt x="106" y="254"/>
                  <a:pt x="105" y="260"/>
                </a:cubicBezTo>
                <a:cubicBezTo>
                  <a:pt x="105" y="264"/>
                  <a:pt x="112" y="265"/>
                  <a:pt x="114" y="266"/>
                </a:cubicBezTo>
                <a:cubicBezTo>
                  <a:pt x="116" y="268"/>
                  <a:pt x="115" y="271"/>
                  <a:pt x="116" y="275"/>
                </a:cubicBezTo>
                <a:cubicBezTo>
                  <a:pt x="117" y="279"/>
                  <a:pt x="122" y="281"/>
                  <a:pt x="122" y="281"/>
                </a:cubicBezTo>
                <a:cubicBezTo>
                  <a:pt x="123" y="288"/>
                  <a:pt x="123" y="288"/>
                  <a:pt x="123" y="288"/>
                </a:cubicBezTo>
                <a:cubicBezTo>
                  <a:pt x="128" y="286"/>
                  <a:pt x="128" y="286"/>
                  <a:pt x="128" y="286"/>
                </a:cubicBezTo>
                <a:cubicBezTo>
                  <a:pt x="139" y="293"/>
                  <a:pt x="139" y="293"/>
                  <a:pt x="139" y="293"/>
                </a:cubicBezTo>
                <a:cubicBezTo>
                  <a:pt x="139" y="295"/>
                  <a:pt x="139" y="295"/>
                  <a:pt x="139" y="295"/>
                </a:cubicBezTo>
                <a:cubicBezTo>
                  <a:pt x="147" y="294"/>
                  <a:pt x="147" y="294"/>
                  <a:pt x="147" y="294"/>
                </a:cubicBezTo>
                <a:cubicBezTo>
                  <a:pt x="154" y="297"/>
                  <a:pt x="154" y="297"/>
                  <a:pt x="154" y="297"/>
                </a:cubicBezTo>
                <a:cubicBezTo>
                  <a:pt x="154" y="297"/>
                  <a:pt x="159" y="301"/>
                  <a:pt x="162" y="308"/>
                </a:cubicBezTo>
                <a:cubicBezTo>
                  <a:pt x="166" y="314"/>
                  <a:pt x="162" y="324"/>
                  <a:pt x="162" y="324"/>
                </a:cubicBezTo>
                <a:cubicBezTo>
                  <a:pt x="166" y="325"/>
                  <a:pt x="166" y="325"/>
                  <a:pt x="166" y="325"/>
                </a:cubicBezTo>
                <a:cubicBezTo>
                  <a:pt x="169" y="334"/>
                  <a:pt x="169" y="334"/>
                  <a:pt x="169" y="334"/>
                </a:cubicBezTo>
                <a:cubicBezTo>
                  <a:pt x="163" y="331"/>
                  <a:pt x="163" y="331"/>
                  <a:pt x="163" y="331"/>
                </a:cubicBezTo>
                <a:cubicBezTo>
                  <a:pt x="162" y="334"/>
                  <a:pt x="162" y="334"/>
                  <a:pt x="162" y="334"/>
                </a:cubicBezTo>
                <a:cubicBezTo>
                  <a:pt x="170" y="339"/>
                  <a:pt x="170" y="339"/>
                  <a:pt x="170" y="339"/>
                </a:cubicBezTo>
                <a:cubicBezTo>
                  <a:pt x="167" y="342"/>
                  <a:pt x="167" y="342"/>
                  <a:pt x="167" y="342"/>
                </a:cubicBezTo>
                <a:cubicBezTo>
                  <a:pt x="167" y="342"/>
                  <a:pt x="160" y="340"/>
                  <a:pt x="154" y="341"/>
                </a:cubicBezTo>
                <a:cubicBezTo>
                  <a:pt x="150" y="342"/>
                  <a:pt x="147" y="346"/>
                  <a:pt x="147" y="346"/>
                </a:cubicBezTo>
                <a:cubicBezTo>
                  <a:pt x="147" y="355"/>
                  <a:pt x="147" y="355"/>
                  <a:pt x="147" y="355"/>
                </a:cubicBezTo>
                <a:cubicBezTo>
                  <a:pt x="145" y="357"/>
                  <a:pt x="145" y="357"/>
                  <a:pt x="145" y="357"/>
                </a:cubicBezTo>
                <a:cubicBezTo>
                  <a:pt x="145" y="366"/>
                  <a:pt x="145" y="366"/>
                  <a:pt x="145" y="366"/>
                </a:cubicBezTo>
                <a:cubicBezTo>
                  <a:pt x="142" y="367"/>
                  <a:pt x="142" y="367"/>
                  <a:pt x="142" y="367"/>
                </a:cubicBezTo>
                <a:cubicBezTo>
                  <a:pt x="137" y="376"/>
                  <a:pt x="137" y="376"/>
                  <a:pt x="137" y="376"/>
                </a:cubicBezTo>
                <a:cubicBezTo>
                  <a:pt x="129" y="395"/>
                  <a:pt x="129" y="395"/>
                  <a:pt x="129" y="395"/>
                </a:cubicBezTo>
                <a:cubicBezTo>
                  <a:pt x="131" y="401"/>
                  <a:pt x="131" y="401"/>
                  <a:pt x="131" y="401"/>
                </a:cubicBezTo>
                <a:cubicBezTo>
                  <a:pt x="123" y="399"/>
                  <a:pt x="123" y="399"/>
                  <a:pt x="123" y="399"/>
                </a:cubicBezTo>
                <a:cubicBezTo>
                  <a:pt x="124" y="409"/>
                  <a:pt x="124" y="409"/>
                  <a:pt x="124" y="409"/>
                </a:cubicBezTo>
                <a:cubicBezTo>
                  <a:pt x="117" y="413"/>
                  <a:pt x="117" y="413"/>
                  <a:pt x="117" y="413"/>
                </a:cubicBezTo>
                <a:cubicBezTo>
                  <a:pt x="114" y="418"/>
                  <a:pt x="114" y="418"/>
                  <a:pt x="114" y="418"/>
                </a:cubicBezTo>
                <a:cubicBezTo>
                  <a:pt x="112" y="413"/>
                  <a:pt x="112" y="413"/>
                  <a:pt x="112" y="413"/>
                </a:cubicBezTo>
                <a:cubicBezTo>
                  <a:pt x="108" y="414"/>
                  <a:pt x="108" y="414"/>
                  <a:pt x="108" y="414"/>
                </a:cubicBezTo>
                <a:cubicBezTo>
                  <a:pt x="108" y="417"/>
                  <a:pt x="108" y="417"/>
                  <a:pt x="108" y="417"/>
                </a:cubicBezTo>
                <a:cubicBezTo>
                  <a:pt x="106" y="418"/>
                  <a:pt x="106" y="418"/>
                  <a:pt x="106" y="418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111" y="421"/>
                  <a:pt x="111" y="421"/>
                  <a:pt x="111" y="421"/>
                </a:cubicBezTo>
                <a:cubicBezTo>
                  <a:pt x="113" y="422"/>
                  <a:pt x="113" y="422"/>
                  <a:pt x="113" y="422"/>
                </a:cubicBezTo>
                <a:cubicBezTo>
                  <a:pt x="111" y="430"/>
                  <a:pt x="111" y="430"/>
                  <a:pt x="111" y="430"/>
                </a:cubicBezTo>
                <a:cubicBezTo>
                  <a:pt x="111" y="430"/>
                  <a:pt x="107" y="426"/>
                  <a:pt x="104" y="428"/>
                </a:cubicBezTo>
                <a:cubicBezTo>
                  <a:pt x="100" y="430"/>
                  <a:pt x="102" y="436"/>
                  <a:pt x="102" y="436"/>
                </a:cubicBezTo>
                <a:cubicBezTo>
                  <a:pt x="102" y="439"/>
                  <a:pt x="102" y="439"/>
                  <a:pt x="102" y="439"/>
                </a:cubicBezTo>
                <a:cubicBezTo>
                  <a:pt x="101" y="441"/>
                  <a:pt x="100" y="442"/>
                  <a:pt x="100" y="442"/>
                </a:cubicBezTo>
                <a:cubicBezTo>
                  <a:pt x="97" y="437"/>
                  <a:pt x="97" y="437"/>
                  <a:pt x="97" y="437"/>
                </a:cubicBezTo>
                <a:cubicBezTo>
                  <a:pt x="96" y="438"/>
                  <a:pt x="96" y="438"/>
                  <a:pt x="96" y="438"/>
                </a:cubicBezTo>
                <a:cubicBezTo>
                  <a:pt x="98" y="444"/>
                  <a:pt x="98" y="444"/>
                  <a:pt x="98" y="444"/>
                </a:cubicBezTo>
                <a:cubicBezTo>
                  <a:pt x="95" y="444"/>
                  <a:pt x="95" y="444"/>
                  <a:pt x="95" y="444"/>
                </a:cubicBezTo>
                <a:cubicBezTo>
                  <a:pt x="95" y="444"/>
                  <a:pt x="99" y="455"/>
                  <a:pt x="98" y="457"/>
                </a:cubicBezTo>
                <a:cubicBezTo>
                  <a:pt x="97" y="460"/>
                  <a:pt x="91" y="458"/>
                  <a:pt x="89" y="458"/>
                </a:cubicBezTo>
                <a:cubicBezTo>
                  <a:pt x="82" y="458"/>
                  <a:pt x="82" y="458"/>
                  <a:pt x="82" y="458"/>
                </a:cubicBezTo>
                <a:cubicBezTo>
                  <a:pt x="82" y="458"/>
                  <a:pt x="82" y="462"/>
                  <a:pt x="80" y="462"/>
                </a:cubicBezTo>
                <a:cubicBezTo>
                  <a:pt x="79" y="462"/>
                  <a:pt x="77" y="459"/>
                  <a:pt x="77" y="459"/>
                </a:cubicBezTo>
                <a:cubicBezTo>
                  <a:pt x="75" y="467"/>
                  <a:pt x="75" y="467"/>
                  <a:pt x="75" y="467"/>
                </a:cubicBezTo>
                <a:cubicBezTo>
                  <a:pt x="83" y="475"/>
                  <a:pt x="83" y="475"/>
                  <a:pt x="83" y="475"/>
                </a:cubicBezTo>
                <a:cubicBezTo>
                  <a:pt x="77" y="474"/>
                  <a:pt x="77" y="474"/>
                  <a:pt x="77" y="474"/>
                </a:cubicBezTo>
                <a:cubicBezTo>
                  <a:pt x="75" y="482"/>
                  <a:pt x="75" y="482"/>
                  <a:pt x="75" y="482"/>
                </a:cubicBezTo>
                <a:cubicBezTo>
                  <a:pt x="75" y="482"/>
                  <a:pt x="77" y="484"/>
                  <a:pt x="77" y="486"/>
                </a:cubicBezTo>
                <a:cubicBezTo>
                  <a:pt x="77" y="487"/>
                  <a:pt x="72" y="487"/>
                  <a:pt x="72" y="487"/>
                </a:cubicBezTo>
                <a:cubicBezTo>
                  <a:pt x="69" y="492"/>
                  <a:pt x="69" y="492"/>
                  <a:pt x="69" y="492"/>
                </a:cubicBezTo>
                <a:cubicBezTo>
                  <a:pt x="68" y="504"/>
                  <a:pt x="68" y="504"/>
                  <a:pt x="68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72" y="504"/>
                  <a:pt x="69" y="508"/>
                  <a:pt x="70" y="513"/>
                </a:cubicBezTo>
                <a:cubicBezTo>
                  <a:pt x="70" y="517"/>
                  <a:pt x="78" y="519"/>
                  <a:pt x="80" y="523"/>
                </a:cubicBezTo>
                <a:cubicBezTo>
                  <a:pt x="83" y="528"/>
                  <a:pt x="80" y="534"/>
                  <a:pt x="80" y="534"/>
                </a:cubicBezTo>
                <a:cubicBezTo>
                  <a:pt x="80" y="543"/>
                  <a:pt x="80" y="543"/>
                  <a:pt x="80" y="543"/>
                </a:cubicBezTo>
                <a:cubicBezTo>
                  <a:pt x="83" y="546"/>
                  <a:pt x="83" y="546"/>
                  <a:pt x="83" y="546"/>
                </a:cubicBezTo>
                <a:cubicBezTo>
                  <a:pt x="86" y="544"/>
                  <a:pt x="86" y="544"/>
                  <a:pt x="86" y="544"/>
                </a:cubicBezTo>
                <a:cubicBezTo>
                  <a:pt x="86" y="544"/>
                  <a:pt x="86" y="550"/>
                  <a:pt x="87" y="552"/>
                </a:cubicBezTo>
                <a:cubicBezTo>
                  <a:pt x="88" y="555"/>
                  <a:pt x="91" y="559"/>
                  <a:pt x="91" y="559"/>
                </a:cubicBezTo>
                <a:cubicBezTo>
                  <a:pt x="90" y="561"/>
                  <a:pt x="90" y="561"/>
                  <a:pt x="90" y="561"/>
                </a:cubicBezTo>
                <a:cubicBezTo>
                  <a:pt x="94" y="562"/>
                  <a:pt x="94" y="562"/>
                  <a:pt x="94" y="562"/>
                </a:cubicBezTo>
                <a:cubicBezTo>
                  <a:pt x="95" y="567"/>
                  <a:pt x="95" y="567"/>
                  <a:pt x="95" y="567"/>
                </a:cubicBezTo>
                <a:cubicBezTo>
                  <a:pt x="90" y="566"/>
                  <a:pt x="90" y="566"/>
                  <a:pt x="90" y="566"/>
                </a:cubicBezTo>
                <a:cubicBezTo>
                  <a:pt x="90" y="569"/>
                  <a:pt x="90" y="569"/>
                  <a:pt x="90" y="569"/>
                </a:cubicBezTo>
                <a:cubicBezTo>
                  <a:pt x="93" y="572"/>
                  <a:pt x="93" y="572"/>
                  <a:pt x="93" y="572"/>
                </a:cubicBezTo>
                <a:cubicBezTo>
                  <a:pt x="89" y="572"/>
                  <a:pt x="89" y="572"/>
                  <a:pt x="89" y="572"/>
                </a:cubicBezTo>
                <a:cubicBezTo>
                  <a:pt x="93" y="577"/>
                  <a:pt x="93" y="577"/>
                  <a:pt x="93" y="577"/>
                </a:cubicBezTo>
                <a:cubicBezTo>
                  <a:pt x="90" y="578"/>
                  <a:pt x="90" y="578"/>
                  <a:pt x="90" y="578"/>
                </a:cubicBezTo>
                <a:cubicBezTo>
                  <a:pt x="95" y="584"/>
                  <a:pt x="95" y="584"/>
                  <a:pt x="95" y="584"/>
                </a:cubicBezTo>
                <a:cubicBezTo>
                  <a:pt x="95" y="584"/>
                  <a:pt x="96" y="588"/>
                  <a:pt x="94" y="591"/>
                </a:cubicBezTo>
                <a:cubicBezTo>
                  <a:pt x="91" y="593"/>
                  <a:pt x="95" y="598"/>
                  <a:pt x="95" y="598"/>
                </a:cubicBezTo>
                <a:cubicBezTo>
                  <a:pt x="95" y="598"/>
                  <a:pt x="90" y="599"/>
                  <a:pt x="90" y="603"/>
                </a:cubicBezTo>
                <a:cubicBezTo>
                  <a:pt x="91" y="607"/>
                  <a:pt x="94" y="610"/>
                  <a:pt x="94" y="610"/>
                </a:cubicBezTo>
                <a:cubicBezTo>
                  <a:pt x="91" y="610"/>
                  <a:pt x="91" y="610"/>
                  <a:pt x="91" y="610"/>
                </a:cubicBezTo>
                <a:cubicBezTo>
                  <a:pt x="88" y="607"/>
                  <a:pt x="88" y="607"/>
                  <a:pt x="88" y="607"/>
                </a:cubicBezTo>
                <a:cubicBezTo>
                  <a:pt x="87" y="613"/>
                  <a:pt x="87" y="613"/>
                  <a:pt x="87" y="613"/>
                </a:cubicBezTo>
                <a:cubicBezTo>
                  <a:pt x="95" y="613"/>
                  <a:pt x="95" y="613"/>
                  <a:pt x="95" y="613"/>
                </a:cubicBezTo>
                <a:cubicBezTo>
                  <a:pt x="93" y="614"/>
                  <a:pt x="93" y="614"/>
                  <a:pt x="93" y="614"/>
                </a:cubicBezTo>
                <a:cubicBezTo>
                  <a:pt x="94" y="619"/>
                  <a:pt x="94" y="619"/>
                  <a:pt x="94" y="619"/>
                </a:cubicBezTo>
                <a:cubicBezTo>
                  <a:pt x="97" y="622"/>
                  <a:pt x="97" y="622"/>
                  <a:pt x="97" y="622"/>
                </a:cubicBezTo>
                <a:cubicBezTo>
                  <a:pt x="97" y="622"/>
                  <a:pt x="95" y="624"/>
                  <a:pt x="97" y="628"/>
                </a:cubicBezTo>
                <a:cubicBezTo>
                  <a:pt x="99" y="632"/>
                  <a:pt x="101" y="632"/>
                  <a:pt x="101" y="632"/>
                </a:cubicBezTo>
                <a:cubicBezTo>
                  <a:pt x="104" y="635"/>
                  <a:pt x="104" y="635"/>
                  <a:pt x="104" y="635"/>
                </a:cubicBezTo>
                <a:cubicBezTo>
                  <a:pt x="104" y="630"/>
                  <a:pt x="104" y="630"/>
                  <a:pt x="104" y="630"/>
                </a:cubicBezTo>
                <a:cubicBezTo>
                  <a:pt x="110" y="626"/>
                  <a:pt x="110" y="626"/>
                  <a:pt x="110" y="626"/>
                </a:cubicBezTo>
                <a:cubicBezTo>
                  <a:pt x="110" y="635"/>
                  <a:pt x="110" y="635"/>
                  <a:pt x="110" y="635"/>
                </a:cubicBezTo>
                <a:cubicBezTo>
                  <a:pt x="112" y="635"/>
                  <a:pt x="112" y="635"/>
                  <a:pt x="112" y="635"/>
                </a:cubicBezTo>
                <a:cubicBezTo>
                  <a:pt x="113" y="631"/>
                  <a:pt x="113" y="631"/>
                  <a:pt x="113" y="631"/>
                </a:cubicBezTo>
                <a:cubicBezTo>
                  <a:pt x="118" y="635"/>
                  <a:pt x="118" y="635"/>
                  <a:pt x="118" y="635"/>
                </a:cubicBezTo>
                <a:cubicBezTo>
                  <a:pt x="124" y="635"/>
                  <a:pt x="124" y="635"/>
                  <a:pt x="124" y="635"/>
                </a:cubicBezTo>
                <a:cubicBezTo>
                  <a:pt x="131" y="638"/>
                  <a:pt x="131" y="638"/>
                  <a:pt x="131" y="638"/>
                </a:cubicBezTo>
                <a:cubicBezTo>
                  <a:pt x="137" y="638"/>
                  <a:pt x="137" y="638"/>
                  <a:pt x="137" y="638"/>
                </a:cubicBezTo>
                <a:cubicBezTo>
                  <a:pt x="135" y="646"/>
                  <a:pt x="135" y="646"/>
                  <a:pt x="135" y="646"/>
                </a:cubicBezTo>
                <a:cubicBezTo>
                  <a:pt x="137" y="648"/>
                  <a:pt x="137" y="648"/>
                  <a:pt x="137" y="648"/>
                </a:cubicBezTo>
                <a:cubicBezTo>
                  <a:pt x="144" y="645"/>
                  <a:pt x="144" y="645"/>
                  <a:pt x="144" y="645"/>
                </a:cubicBezTo>
                <a:cubicBezTo>
                  <a:pt x="151" y="639"/>
                  <a:pt x="151" y="639"/>
                  <a:pt x="151" y="639"/>
                </a:cubicBezTo>
                <a:cubicBezTo>
                  <a:pt x="152" y="640"/>
                  <a:pt x="152" y="640"/>
                  <a:pt x="152" y="640"/>
                </a:cubicBezTo>
                <a:cubicBezTo>
                  <a:pt x="149" y="649"/>
                  <a:pt x="149" y="649"/>
                  <a:pt x="149" y="649"/>
                </a:cubicBezTo>
                <a:cubicBezTo>
                  <a:pt x="154" y="653"/>
                  <a:pt x="154" y="653"/>
                  <a:pt x="154" y="653"/>
                </a:cubicBezTo>
                <a:cubicBezTo>
                  <a:pt x="153" y="657"/>
                  <a:pt x="153" y="657"/>
                  <a:pt x="153" y="657"/>
                </a:cubicBezTo>
                <a:cubicBezTo>
                  <a:pt x="157" y="656"/>
                  <a:pt x="157" y="656"/>
                  <a:pt x="157" y="656"/>
                </a:cubicBezTo>
                <a:cubicBezTo>
                  <a:pt x="157" y="658"/>
                  <a:pt x="157" y="658"/>
                  <a:pt x="157" y="658"/>
                </a:cubicBezTo>
                <a:cubicBezTo>
                  <a:pt x="150" y="664"/>
                  <a:pt x="150" y="664"/>
                  <a:pt x="150" y="664"/>
                </a:cubicBezTo>
                <a:cubicBezTo>
                  <a:pt x="151" y="666"/>
                  <a:pt x="151" y="666"/>
                  <a:pt x="151" y="666"/>
                </a:cubicBezTo>
                <a:cubicBezTo>
                  <a:pt x="156" y="666"/>
                  <a:pt x="156" y="666"/>
                  <a:pt x="156" y="666"/>
                </a:cubicBezTo>
                <a:cubicBezTo>
                  <a:pt x="159" y="662"/>
                  <a:pt x="159" y="662"/>
                  <a:pt x="159" y="662"/>
                </a:cubicBezTo>
                <a:cubicBezTo>
                  <a:pt x="159" y="662"/>
                  <a:pt x="161" y="664"/>
                  <a:pt x="161" y="666"/>
                </a:cubicBezTo>
                <a:cubicBezTo>
                  <a:pt x="162" y="669"/>
                  <a:pt x="152" y="674"/>
                  <a:pt x="152" y="674"/>
                </a:cubicBezTo>
                <a:cubicBezTo>
                  <a:pt x="163" y="671"/>
                  <a:pt x="163" y="671"/>
                  <a:pt x="163" y="671"/>
                </a:cubicBezTo>
                <a:cubicBezTo>
                  <a:pt x="171" y="655"/>
                  <a:pt x="171" y="655"/>
                  <a:pt x="171" y="655"/>
                </a:cubicBezTo>
                <a:cubicBezTo>
                  <a:pt x="169" y="663"/>
                  <a:pt x="169" y="663"/>
                  <a:pt x="169" y="663"/>
                </a:cubicBezTo>
                <a:cubicBezTo>
                  <a:pt x="181" y="660"/>
                  <a:pt x="181" y="660"/>
                  <a:pt x="181" y="660"/>
                </a:cubicBezTo>
                <a:cubicBezTo>
                  <a:pt x="189" y="654"/>
                  <a:pt x="189" y="654"/>
                  <a:pt x="189" y="654"/>
                </a:cubicBezTo>
                <a:cubicBezTo>
                  <a:pt x="192" y="654"/>
                  <a:pt x="192" y="654"/>
                  <a:pt x="192" y="654"/>
                </a:cubicBezTo>
                <a:cubicBezTo>
                  <a:pt x="198" y="649"/>
                  <a:pt x="198" y="649"/>
                  <a:pt x="198" y="649"/>
                </a:cubicBezTo>
                <a:cubicBezTo>
                  <a:pt x="201" y="650"/>
                  <a:pt x="201" y="650"/>
                  <a:pt x="201" y="650"/>
                </a:cubicBezTo>
                <a:cubicBezTo>
                  <a:pt x="203" y="655"/>
                  <a:pt x="203" y="655"/>
                  <a:pt x="203" y="655"/>
                </a:cubicBezTo>
                <a:cubicBezTo>
                  <a:pt x="206" y="653"/>
                  <a:pt x="206" y="653"/>
                  <a:pt x="206" y="653"/>
                </a:cubicBezTo>
                <a:cubicBezTo>
                  <a:pt x="206" y="645"/>
                  <a:pt x="206" y="645"/>
                  <a:pt x="206" y="645"/>
                </a:cubicBezTo>
                <a:cubicBezTo>
                  <a:pt x="221" y="638"/>
                  <a:pt x="221" y="638"/>
                  <a:pt x="221" y="638"/>
                </a:cubicBezTo>
                <a:cubicBezTo>
                  <a:pt x="222" y="635"/>
                  <a:pt x="222" y="635"/>
                  <a:pt x="222" y="635"/>
                </a:cubicBezTo>
                <a:cubicBezTo>
                  <a:pt x="235" y="629"/>
                  <a:pt x="235" y="629"/>
                  <a:pt x="235" y="629"/>
                </a:cubicBezTo>
                <a:cubicBezTo>
                  <a:pt x="235" y="622"/>
                  <a:pt x="235" y="622"/>
                  <a:pt x="235" y="622"/>
                </a:cubicBezTo>
                <a:cubicBezTo>
                  <a:pt x="235" y="622"/>
                  <a:pt x="237" y="628"/>
                  <a:pt x="241" y="628"/>
                </a:cubicBezTo>
                <a:cubicBezTo>
                  <a:pt x="244" y="628"/>
                  <a:pt x="248" y="626"/>
                  <a:pt x="248" y="626"/>
                </a:cubicBezTo>
                <a:cubicBezTo>
                  <a:pt x="245" y="624"/>
                  <a:pt x="245" y="624"/>
                  <a:pt x="245" y="624"/>
                </a:cubicBezTo>
                <a:cubicBezTo>
                  <a:pt x="246" y="620"/>
                  <a:pt x="246" y="620"/>
                  <a:pt x="246" y="620"/>
                </a:cubicBezTo>
                <a:cubicBezTo>
                  <a:pt x="251" y="624"/>
                  <a:pt x="251" y="624"/>
                  <a:pt x="251" y="624"/>
                </a:cubicBezTo>
                <a:cubicBezTo>
                  <a:pt x="251" y="622"/>
                  <a:pt x="251" y="622"/>
                  <a:pt x="251" y="622"/>
                </a:cubicBezTo>
                <a:cubicBezTo>
                  <a:pt x="245" y="613"/>
                  <a:pt x="245" y="613"/>
                  <a:pt x="245" y="613"/>
                </a:cubicBezTo>
                <a:cubicBezTo>
                  <a:pt x="245" y="613"/>
                  <a:pt x="254" y="619"/>
                  <a:pt x="260" y="617"/>
                </a:cubicBezTo>
                <a:cubicBezTo>
                  <a:pt x="264" y="614"/>
                  <a:pt x="262" y="611"/>
                  <a:pt x="262" y="611"/>
                </a:cubicBezTo>
                <a:cubicBezTo>
                  <a:pt x="268" y="610"/>
                  <a:pt x="268" y="610"/>
                  <a:pt x="268" y="610"/>
                </a:cubicBezTo>
                <a:cubicBezTo>
                  <a:pt x="273" y="608"/>
                  <a:pt x="273" y="608"/>
                  <a:pt x="273" y="608"/>
                </a:cubicBezTo>
                <a:cubicBezTo>
                  <a:pt x="279" y="608"/>
                  <a:pt x="279" y="608"/>
                  <a:pt x="279" y="608"/>
                </a:cubicBezTo>
                <a:cubicBezTo>
                  <a:pt x="283" y="602"/>
                  <a:pt x="283" y="602"/>
                  <a:pt x="283" y="602"/>
                </a:cubicBezTo>
                <a:cubicBezTo>
                  <a:pt x="293" y="603"/>
                  <a:pt x="293" y="603"/>
                  <a:pt x="293" y="603"/>
                </a:cubicBezTo>
                <a:cubicBezTo>
                  <a:pt x="304" y="598"/>
                  <a:pt x="304" y="598"/>
                  <a:pt x="304" y="598"/>
                </a:cubicBezTo>
                <a:cubicBezTo>
                  <a:pt x="304" y="597"/>
                  <a:pt x="304" y="597"/>
                  <a:pt x="304" y="597"/>
                </a:cubicBezTo>
                <a:cubicBezTo>
                  <a:pt x="312" y="581"/>
                  <a:pt x="312" y="581"/>
                  <a:pt x="312" y="581"/>
                </a:cubicBezTo>
                <a:cubicBezTo>
                  <a:pt x="323" y="566"/>
                  <a:pt x="323" y="566"/>
                  <a:pt x="323" y="566"/>
                </a:cubicBezTo>
                <a:cubicBezTo>
                  <a:pt x="327" y="563"/>
                  <a:pt x="327" y="563"/>
                  <a:pt x="327" y="563"/>
                </a:cubicBezTo>
                <a:cubicBezTo>
                  <a:pt x="328" y="554"/>
                  <a:pt x="328" y="554"/>
                  <a:pt x="328" y="554"/>
                </a:cubicBezTo>
                <a:cubicBezTo>
                  <a:pt x="341" y="540"/>
                  <a:pt x="341" y="540"/>
                  <a:pt x="341" y="540"/>
                </a:cubicBezTo>
                <a:cubicBezTo>
                  <a:pt x="341" y="540"/>
                  <a:pt x="346" y="527"/>
                  <a:pt x="349" y="521"/>
                </a:cubicBezTo>
                <a:cubicBezTo>
                  <a:pt x="352" y="516"/>
                  <a:pt x="360" y="496"/>
                  <a:pt x="363" y="485"/>
                </a:cubicBezTo>
                <a:cubicBezTo>
                  <a:pt x="366" y="473"/>
                  <a:pt x="375" y="460"/>
                  <a:pt x="375" y="460"/>
                </a:cubicBezTo>
                <a:cubicBezTo>
                  <a:pt x="375" y="460"/>
                  <a:pt x="377" y="456"/>
                  <a:pt x="378" y="452"/>
                </a:cubicBezTo>
                <a:cubicBezTo>
                  <a:pt x="380" y="448"/>
                  <a:pt x="382" y="424"/>
                  <a:pt x="382" y="418"/>
                </a:cubicBezTo>
                <a:close/>
                <a:moveTo>
                  <a:pt x="52" y="662"/>
                </a:moveTo>
                <a:cubicBezTo>
                  <a:pt x="52" y="658"/>
                  <a:pt x="52" y="658"/>
                  <a:pt x="52" y="658"/>
                </a:cubicBezTo>
                <a:cubicBezTo>
                  <a:pt x="54" y="657"/>
                  <a:pt x="54" y="657"/>
                  <a:pt x="54" y="657"/>
                </a:cubicBezTo>
                <a:cubicBezTo>
                  <a:pt x="54" y="657"/>
                  <a:pt x="54" y="659"/>
                  <a:pt x="55" y="661"/>
                </a:cubicBezTo>
                <a:cubicBezTo>
                  <a:pt x="56" y="662"/>
                  <a:pt x="61" y="660"/>
                  <a:pt x="61" y="660"/>
                </a:cubicBezTo>
                <a:cubicBezTo>
                  <a:pt x="60" y="653"/>
                  <a:pt x="60" y="653"/>
                  <a:pt x="60" y="653"/>
                </a:cubicBezTo>
                <a:cubicBezTo>
                  <a:pt x="55" y="653"/>
                  <a:pt x="55" y="653"/>
                  <a:pt x="55" y="653"/>
                </a:cubicBezTo>
                <a:cubicBezTo>
                  <a:pt x="55" y="650"/>
                  <a:pt x="55" y="650"/>
                  <a:pt x="55" y="650"/>
                </a:cubicBezTo>
                <a:cubicBezTo>
                  <a:pt x="51" y="651"/>
                  <a:pt x="51" y="651"/>
                  <a:pt x="51" y="651"/>
                </a:cubicBezTo>
                <a:cubicBezTo>
                  <a:pt x="51" y="651"/>
                  <a:pt x="50" y="649"/>
                  <a:pt x="50" y="647"/>
                </a:cubicBezTo>
                <a:cubicBezTo>
                  <a:pt x="50" y="646"/>
                  <a:pt x="47" y="644"/>
                  <a:pt x="45" y="648"/>
                </a:cubicBezTo>
                <a:cubicBezTo>
                  <a:pt x="45" y="651"/>
                  <a:pt x="45" y="651"/>
                  <a:pt x="45" y="651"/>
                </a:cubicBezTo>
                <a:cubicBezTo>
                  <a:pt x="48" y="657"/>
                  <a:pt x="48" y="657"/>
                  <a:pt x="48" y="657"/>
                </a:cubicBezTo>
                <a:cubicBezTo>
                  <a:pt x="45" y="659"/>
                  <a:pt x="45" y="659"/>
                  <a:pt x="45" y="659"/>
                </a:cubicBezTo>
                <a:cubicBezTo>
                  <a:pt x="44" y="655"/>
                  <a:pt x="44" y="655"/>
                  <a:pt x="44" y="655"/>
                </a:cubicBezTo>
                <a:cubicBezTo>
                  <a:pt x="41" y="658"/>
                  <a:pt x="41" y="658"/>
                  <a:pt x="41" y="658"/>
                </a:cubicBezTo>
                <a:cubicBezTo>
                  <a:pt x="46" y="669"/>
                  <a:pt x="46" y="669"/>
                  <a:pt x="46" y="669"/>
                </a:cubicBezTo>
                <a:cubicBezTo>
                  <a:pt x="50" y="670"/>
                  <a:pt x="50" y="670"/>
                  <a:pt x="50" y="670"/>
                </a:cubicBezTo>
                <a:cubicBezTo>
                  <a:pt x="54" y="666"/>
                  <a:pt x="54" y="666"/>
                  <a:pt x="54" y="666"/>
                </a:cubicBezTo>
                <a:cubicBezTo>
                  <a:pt x="54" y="662"/>
                  <a:pt x="54" y="662"/>
                  <a:pt x="54" y="662"/>
                </a:cubicBezTo>
                <a:lnTo>
                  <a:pt x="52" y="662"/>
                </a:lnTo>
                <a:close/>
                <a:moveTo>
                  <a:pt x="37" y="666"/>
                </a:moveTo>
                <a:cubicBezTo>
                  <a:pt x="41" y="664"/>
                  <a:pt x="41" y="664"/>
                  <a:pt x="41" y="664"/>
                </a:cubicBezTo>
                <a:cubicBezTo>
                  <a:pt x="39" y="658"/>
                  <a:pt x="39" y="658"/>
                  <a:pt x="39" y="658"/>
                </a:cubicBezTo>
                <a:lnTo>
                  <a:pt x="37" y="666"/>
                </a:lnTo>
                <a:close/>
                <a:moveTo>
                  <a:pt x="55" y="670"/>
                </a:moveTo>
                <a:cubicBezTo>
                  <a:pt x="61" y="674"/>
                  <a:pt x="61" y="674"/>
                  <a:pt x="61" y="674"/>
                </a:cubicBezTo>
                <a:cubicBezTo>
                  <a:pt x="63" y="671"/>
                  <a:pt x="63" y="671"/>
                  <a:pt x="63" y="671"/>
                </a:cubicBezTo>
                <a:cubicBezTo>
                  <a:pt x="56" y="667"/>
                  <a:pt x="56" y="667"/>
                  <a:pt x="56" y="667"/>
                </a:cubicBezTo>
                <a:lnTo>
                  <a:pt x="55" y="670"/>
                </a:lnTo>
                <a:close/>
                <a:moveTo>
                  <a:pt x="63" y="663"/>
                </a:moveTo>
                <a:cubicBezTo>
                  <a:pt x="61" y="664"/>
                  <a:pt x="61" y="667"/>
                  <a:pt x="64" y="667"/>
                </a:cubicBezTo>
                <a:cubicBezTo>
                  <a:pt x="66" y="666"/>
                  <a:pt x="66" y="662"/>
                  <a:pt x="63" y="663"/>
                </a:cubicBezTo>
                <a:close/>
                <a:moveTo>
                  <a:pt x="107" y="657"/>
                </a:moveTo>
                <a:cubicBezTo>
                  <a:pt x="104" y="657"/>
                  <a:pt x="100" y="662"/>
                  <a:pt x="106" y="661"/>
                </a:cubicBezTo>
                <a:cubicBezTo>
                  <a:pt x="106" y="661"/>
                  <a:pt x="111" y="657"/>
                  <a:pt x="107" y="657"/>
                </a:cubicBezTo>
                <a:close/>
                <a:moveTo>
                  <a:pt x="113" y="654"/>
                </a:moveTo>
                <a:cubicBezTo>
                  <a:pt x="111" y="655"/>
                  <a:pt x="112" y="657"/>
                  <a:pt x="112" y="657"/>
                </a:cubicBezTo>
                <a:cubicBezTo>
                  <a:pt x="110" y="659"/>
                  <a:pt x="110" y="659"/>
                  <a:pt x="110" y="659"/>
                </a:cubicBezTo>
                <a:cubicBezTo>
                  <a:pt x="111" y="660"/>
                  <a:pt x="111" y="660"/>
                  <a:pt x="111" y="660"/>
                </a:cubicBezTo>
                <a:cubicBezTo>
                  <a:pt x="117" y="655"/>
                  <a:pt x="117" y="655"/>
                  <a:pt x="117" y="655"/>
                </a:cubicBezTo>
                <a:cubicBezTo>
                  <a:pt x="117" y="655"/>
                  <a:pt x="115" y="653"/>
                  <a:pt x="113" y="654"/>
                </a:cubicBezTo>
                <a:close/>
                <a:moveTo>
                  <a:pt x="119" y="654"/>
                </a:moveTo>
                <a:cubicBezTo>
                  <a:pt x="120" y="657"/>
                  <a:pt x="120" y="657"/>
                  <a:pt x="120" y="657"/>
                </a:cubicBezTo>
                <a:cubicBezTo>
                  <a:pt x="122" y="656"/>
                  <a:pt x="122" y="656"/>
                  <a:pt x="122" y="656"/>
                </a:cubicBezTo>
                <a:cubicBezTo>
                  <a:pt x="122" y="654"/>
                  <a:pt x="122" y="654"/>
                  <a:pt x="122" y="654"/>
                </a:cubicBezTo>
                <a:lnTo>
                  <a:pt x="119" y="654"/>
                </a:lnTo>
                <a:close/>
                <a:moveTo>
                  <a:pt x="148" y="643"/>
                </a:moveTo>
                <a:cubicBezTo>
                  <a:pt x="146" y="647"/>
                  <a:pt x="146" y="647"/>
                  <a:pt x="146" y="647"/>
                </a:cubicBezTo>
                <a:cubicBezTo>
                  <a:pt x="142" y="648"/>
                  <a:pt x="142" y="648"/>
                  <a:pt x="142" y="648"/>
                </a:cubicBezTo>
                <a:cubicBezTo>
                  <a:pt x="139" y="650"/>
                  <a:pt x="139" y="650"/>
                  <a:pt x="139" y="650"/>
                </a:cubicBezTo>
                <a:cubicBezTo>
                  <a:pt x="134" y="651"/>
                  <a:pt x="134" y="651"/>
                  <a:pt x="134" y="651"/>
                </a:cubicBezTo>
                <a:cubicBezTo>
                  <a:pt x="133" y="655"/>
                  <a:pt x="133" y="655"/>
                  <a:pt x="133" y="655"/>
                </a:cubicBezTo>
                <a:cubicBezTo>
                  <a:pt x="136" y="655"/>
                  <a:pt x="136" y="655"/>
                  <a:pt x="136" y="655"/>
                </a:cubicBezTo>
                <a:cubicBezTo>
                  <a:pt x="133" y="659"/>
                  <a:pt x="133" y="659"/>
                  <a:pt x="133" y="659"/>
                </a:cubicBezTo>
                <a:cubicBezTo>
                  <a:pt x="133" y="664"/>
                  <a:pt x="133" y="664"/>
                  <a:pt x="133" y="664"/>
                </a:cubicBezTo>
                <a:cubicBezTo>
                  <a:pt x="139" y="661"/>
                  <a:pt x="139" y="661"/>
                  <a:pt x="139" y="661"/>
                </a:cubicBezTo>
                <a:cubicBezTo>
                  <a:pt x="145" y="661"/>
                  <a:pt x="145" y="661"/>
                  <a:pt x="145" y="661"/>
                </a:cubicBezTo>
                <a:cubicBezTo>
                  <a:pt x="149" y="654"/>
                  <a:pt x="149" y="654"/>
                  <a:pt x="149" y="654"/>
                </a:cubicBezTo>
                <a:cubicBezTo>
                  <a:pt x="147" y="649"/>
                  <a:pt x="147" y="649"/>
                  <a:pt x="147" y="649"/>
                </a:cubicBezTo>
                <a:cubicBezTo>
                  <a:pt x="149" y="644"/>
                  <a:pt x="149" y="644"/>
                  <a:pt x="149" y="644"/>
                </a:cubicBezTo>
                <a:lnTo>
                  <a:pt x="148" y="643"/>
                </a:lnTo>
                <a:close/>
                <a:moveTo>
                  <a:pt x="111" y="639"/>
                </a:moveTo>
                <a:cubicBezTo>
                  <a:pt x="112" y="640"/>
                  <a:pt x="112" y="640"/>
                  <a:pt x="112" y="640"/>
                </a:cubicBezTo>
                <a:cubicBezTo>
                  <a:pt x="110" y="643"/>
                  <a:pt x="110" y="643"/>
                  <a:pt x="110" y="643"/>
                </a:cubicBezTo>
                <a:cubicBezTo>
                  <a:pt x="112" y="643"/>
                  <a:pt x="112" y="643"/>
                  <a:pt x="112" y="643"/>
                </a:cubicBezTo>
                <a:cubicBezTo>
                  <a:pt x="114" y="642"/>
                  <a:pt x="114" y="642"/>
                  <a:pt x="114" y="642"/>
                </a:cubicBezTo>
                <a:cubicBezTo>
                  <a:pt x="117" y="644"/>
                  <a:pt x="117" y="644"/>
                  <a:pt x="117" y="644"/>
                </a:cubicBezTo>
                <a:cubicBezTo>
                  <a:pt x="118" y="641"/>
                  <a:pt x="118" y="641"/>
                  <a:pt x="118" y="641"/>
                </a:cubicBezTo>
                <a:cubicBezTo>
                  <a:pt x="113" y="638"/>
                  <a:pt x="113" y="638"/>
                  <a:pt x="113" y="638"/>
                </a:cubicBezTo>
                <a:lnTo>
                  <a:pt x="111" y="639"/>
                </a:lnTo>
                <a:close/>
                <a:moveTo>
                  <a:pt x="99" y="634"/>
                </a:moveTo>
                <a:cubicBezTo>
                  <a:pt x="95" y="631"/>
                  <a:pt x="94" y="630"/>
                  <a:pt x="95" y="632"/>
                </a:cubicBezTo>
                <a:cubicBezTo>
                  <a:pt x="97" y="637"/>
                  <a:pt x="97" y="637"/>
                  <a:pt x="97" y="637"/>
                </a:cubicBezTo>
                <a:cubicBezTo>
                  <a:pt x="102" y="637"/>
                  <a:pt x="102" y="637"/>
                  <a:pt x="99" y="634"/>
                </a:cubicBezTo>
                <a:close/>
                <a:moveTo>
                  <a:pt x="90" y="628"/>
                </a:moveTo>
                <a:cubicBezTo>
                  <a:pt x="93" y="631"/>
                  <a:pt x="93" y="631"/>
                  <a:pt x="93" y="631"/>
                </a:cubicBezTo>
                <a:cubicBezTo>
                  <a:pt x="94" y="628"/>
                  <a:pt x="94" y="628"/>
                  <a:pt x="94" y="628"/>
                </a:cubicBezTo>
                <a:cubicBezTo>
                  <a:pt x="91" y="627"/>
                  <a:pt x="91" y="627"/>
                  <a:pt x="91" y="627"/>
                </a:cubicBezTo>
                <a:lnTo>
                  <a:pt x="90" y="628"/>
                </a:lnTo>
                <a:close/>
                <a:moveTo>
                  <a:pt x="175" y="667"/>
                </a:moveTo>
                <a:cubicBezTo>
                  <a:pt x="175" y="664"/>
                  <a:pt x="175" y="664"/>
                  <a:pt x="175" y="664"/>
                </a:cubicBezTo>
                <a:cubicBezTo>
                  <a:pt x="170" y="666"/>
                  <a:pt x="170" y="666"/>
                  <a:pt x="170" y="666"/>
                </a:cubicBezTo>
                <a:lnTo>
                  <a:pt x="175" y="667"/>
                </a:lnTo>
                <a:close/>
                <a:moveTo>
                  <a:pt x="74" y="466"/>
                </a:moveTo>
                <a:cubicBezTo>
                  <a:pt x="72" y="462"/>
                  <a:pt x="72" y="462"/>
                  <a:pt x="72" y="462"/>
                </a:cubicBezTo>
                <a:cubicBezTo>
                  <a:pt x="72" y="462"/>
                  <a:pt x="69" y="464"/>
                  <a:pt x="68" y="464"/>
                </a:cubicBezTo>
                <a:cubicBezTo>
                  <a:pt x="66" y="464"/>
                  <a:pt x="67" y="461"/>
                  <a:pt x="67" y="461"/>
                </a:cubicBezTo>
                <a:cubicBezTo>
                  <a:pt x="66" y="459"/>
                  <a:pt x="66" y="459"/>
                  <a:pt x="66" y="459"/>
                </a:cubicBezTo>
                <a:cubicBezTo>
                  <a:pt x="62" y="461"/>
                  <a:pt x="62" y="461"/>
                  <a:pt x="62" y="461"/>
                </a:cubicBezTo>
                <a:cubicBezTo>
                  <a:pt x="66" y="468"/>
                  <a:pt x="66" y="468"/>
                  <a:pt x="66" y="468"/>
                </a:cubicBezTo>
                <a:cubicBezTo>
                  <a:pt x="71" y="469"/>
                  <a:pt x="74" y="466"/>
                  <a:pt x="74" y="466"/>
                </a:cubicBezTo>
                <a:close/>
                <a:moveTo>
                  <a:pt x="72" y="456"/>
                </a:moveTo>
                <a:cubicBezTo>
                  <a:pt x="67" y="457"/>
                  <a:pt x="67" y="457"/>
                  <a:pt x="67" y="457"/>
                </a:cubicBezTo>
                <a:cubicBezTo>
                  <a:pt x="70" y="460"/>
                  <a:pt x="70" y="460"/>
                  <a:pt x="70" y="460"/>
                </a:cubicBezTo>
                <a:lnTo>
                  <a:pt x="72" y="456"/>
                </a:lnTo>
                <a:close/>
                <a:moveTo>
                  <a:pt x="93" y="452"/>
                </a:moveTo>
                <a:cubicBezTo>
                  <a:pt x="90" y="456"/>
                  <a:pt x="90" y="456"/>
                  <a:pt x="90" y="456"/>
                </a:cubicBezTo>
                <a:cubicBezTo>
                  <a:pt x="94" y="456"/>
                  <a:pt x="94" y="456"/>
                  <a:pt x="94" y="456"/>
                </a:cubicBezTo>
                <a:cubicBezTo>
                  <a:pt x="97" y="454"/>
                  <a:pt x="97" y="454"/>
                  <a:pt x="97" y="454"/>
                </a:cubicBezTo>
                <a:lnTo>
                  <a:pt x="93" y="452"/>
                </a:lnTo>
                <a:close/>
                <a:moveTo>
                  <a:pt x="157" y="329"/>
                </a:moveTo>
                <a:cubicBezTo>
                  <a:pt x="153" y="331"/>
                  <a:pt x="153" y="331"/>
                  <a:pt x="153" y="331"/>
                </a:cubicBezTo>
                <a:cubicBezTo>
                  <a:pt x="152" y="328"/>
                  <a:pt x="152" y="328"/>
                  <a:pt x="152" y="328"/>
                </a:cubicBezTo>
                <a:cubicBezTo>
                  <a:pt x="145" y="331"/>
                  <a:pt x="145" y="331"/>
                  <a:pt x="145" y="331"/>
                </a:cubicBezTo>
                <a:cubicBezTo>
                  <a:pt x="145" y="335"/>
                  <a:pt x="145" y="335"/>
                  <a:pt x="145" y="335"/>
                </a:cubicBezTo>
                <a:cubicBezTo>
                  <a:pt x="145" y="336"/>
                  <a:pt x="147" y="338"/>
                  <a:pt x="147" y="338"/>
                </a:cubicBezTo>
                <a:cubicBezTo>
                  <a:pt x="153" y="336"/>
                  <a:pt x="153" y="336"/>
                  <a:pt x="153" y="336"/>
                </a:cubicBezTo>
                <a:cubicBezTo>
                  <a:pt x="152" y="332"/>
                  <a:pt x="152" y="332"/>
                  <a:pt x="152" y="332"/>
                </a:cubicBezTo>
                <a:cubicBezTo>
                  <a:pt x="157" y="331"/>
                  <a:pt x="157" y="331"/>
                  <a:pt x="157" y="331"/>
                </a:cubicBezTo>
                <a:lnTo>
                  <a:pt x="157" y="329"/>
                </a:lnTo>
                <a:close/>
                <a:moveTo>
                  <a:pt x="244" y="634"/>
                </a:moveTo>
                <a:cubicBezTo>
                  <a:pt x="247" y="630"/>
                  <a:pt x="247" y="630"/>
                  <a:pt x="247" y="630"/>
                </a:cubicBezTo>
                <a:cubicBezTo>
                  <a:pt x="243" y="631"/>
                  <a:pt x="243" y="631"/>
                  <a:pt x="243" y="631"/>
                </a:cubicBezTo>
                <a:lnTo>
                  <a:pt x="244" y="634"/>
                </a:lnTo>
                <a:close/>
                <a:moveTo>
                  <a:pt x="260" y="618"/>
                </a:moveTo>
                <a:cubicBezTo>
                  <a:pt x="265" y="619"/>
                  <a:pt x="265" y="619"/>
                  <a:pt x="265" y="619"/>
                </a:cubicBezTo>
                <a:cubicBezTo>
                  <a:pt x="263" y="616"/>
                  <a:pt x="263" y="616"/>
                  <a:pt x="263" y="616"/>
                </a:cubicBezTo>
                <a:lnTo>
                  <a:pt x="260" y="618"/>
                </a:lnTo>
                <a:close/>
                <a:moveTo>
                  <a:pt x="265" y="614"/>
                </a:moveTo>
                <a:cubicBezTo>
                  <a:pt x="267" y="617"/>
                  <a:pt x="267" y="617"/>
                  <a:pt x="267" y="617"/>
                </a:cubicBezTo>
                <a:cubicBezTo>
                  <a:pt x="271" y="615"/>
                  <a:pt x="271" y="615"/>
                  <a:pt x="271" y="615"/>
                </a:cubicBezTo>
                <a:cubicBezTo>
                  <a:pt x="270" y="613"/>
                  <a:pt x="270" y="613"/>
                  <a:pt x="270" y="613"/>
                </a:cubicBezTo>
                <a:lnTo>
                  <a:pt x="265" y="614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7" name="Freeform 159" descr="© INSCALE GmbH, 18.06.2010"/>
          <p:cNvSpPr>
            <a:spLocks/>
          </p:cNvSpPr>
          <p:nvPr/>
        </p:nvSpPr>
        <p:spPr bwMode="auto">
          <a:xfrm>
            <a:off x="4253313" y="5210397"/>
            <a:ext cx="678974" cy="493232"/>
          </a:xfrm>
          <a:custGeom>
            <a:avLst/>
            <a:gdLst/>
            <a:ahLst/>
            <a:cxnLst>
              <a:cxn ang="0">
                <a:pos x="278" y="15"/>
              </a:cxn>
              <a:cxn ang="0">
                <a:pos x="262" y="3"/>
              </a:cxn>
              <a:cxn ang="0">
                <a:pos x="248" y="3"/>
              </a:cxn>
              <a:cxn ang="0">
                <a:pos x="218" y="3"/>
              </a:cxn>
              <a:cxn ang="0">
                <a:pos x="171" y="33"/>
              </a:cxn>
              <a:cxn ang="0">
                <a:pos x="137" y="48"/>
              </a:cxn>
              <a:cxn ang="0">
                <a:pos x="124" y="48"/>
              </a:cxn>
              <a:cxn ang="0">
                <a:pos x="102" y="50"/>
              </a:cxn>
              <a:cxn ang="0">
                <a:pos x="68" y="55"/>
              </a:cxn>
              <a:cxn ang="0">
                <a:pos x="51" y="51"/>
              </a:cxn>
              <a:cxn ang="0">
                <a:pos x="22" y="53"/>
              </a:cxn>
              <a:cxn ang="0">
                <a:pos x="22" y="40"/>
              </a:cxn>
              <a:cxn ang="0">
                <a:pos x="8" y="39"/>
              </a:cxn>
              <a:cxn ang="0">
                <a:pos x="2" y="50"/>
              </a:cxn>
              <a:cxn ang="0">
                <a:pos x="8" y="74"/>
              </a:cxn>
              <a:cxn ang="0">
                <a:pos x="27" y="89"/>
              </a:cxn>
              <a:cxn ang="0">
                <a:pos x="29" y="116"/>
              </a:cxn>
              <a:cxn ang="0">
                <a:pos x="16" y="123"/>
              </a:cxn>
              <a:cxn ang="0">
                <a:pos x="17" y="132"/>
              </a:cxn>
              <a:cxn ang="0">
                <a:pos x="21" y="149"/>
              </a:cxn>
              <a:cxn ang="0">
                <a:pos x="22" y="166"/>
              </a:cxn>
              <a:cxn ang="0">
                <a:pos x="42" y="173"/>
              </a:cxn>
              <a:cxn ang="0">
                <a:pos x="52" y="190"/>
              </a:cxn>
              <a:cxn ang="0">
                <a:pos x="53" y="219"/>
              </a:cxn>
              <a:cxn ang="0">
                <a:pos x="68" y="213"/>
              </a:cxn>
              <a:cxn ang="0">
                <a:pos x="75" y="211"/>
              </a:cxn>
              <a:cxn ang="0">
                <a:pos x="89" y="208"/>
              </a:cxn>
              <a:cxn ang="0">
                <a:pos x="99" y="202"/>
              </a:cxn>
              <a:cxn ang="0">
                <a:pos x="106" y="201"/>
              </a:cxn>
              <a:cxn ang="0">
                <a:pos x="111" y="196"/>
              </a:cxn>
              <a:cxn ang="0">
                <a:pos x="119" y="197"/>
              </a:cxn>
              <a:cxn ang="0">
                <a:pos x="134" y="198"/>
              </a:cxn>
              <a:cxn ang="0">
                <a:pos x="143" y="203"/>
              </a:cxn>
              <a:cxn ang="0">
                <a:pos x="163" y="202"/>
              </a:cxn>
              <a:cxn ang="0">
                <a:pos x="192" y="195"/>
              </a:cxn>
              <a:cxn ang="0">
                <a:pos x="209" y="185"/>
              </a:cxn>
              <a:cxn ang="0">
                <a:pos x="215" y="165"/>
              </a:cxn>
              <a:cxn ang="0">
                <a:pos x="225" y="156"/>
              </a:cxn>
              <a:cxn ang="0">
                <a:pos x="239" y="143"/>
              </a:cxn>
              <a:cxn ang="0">
                <a:pos x="250" y="136"/>
              </a:cxn>
              <a:cxn ang="0">
                <a:pos x="268" y="139"/>
              </a:cxn>
              <a:cxn ang="0">
                <a:pos x="285" y="138"/>
              </a:cxn>
              <a:cxn ang="0">
                <a:pos x="288" y="133"/>
              </a:cxn>
              <a:cxn ang="0">
                <a:pos x="284" y="121"/>
              </a:cxn>
              <a:cxn ang="0">
                <a:pos x="276" y="111"/>
              </a:cxn>
              <a:cxn ang="0">
                <a:pos x="264" y="108"/>
              </a:cxn>
              <a:cxn ang="0">
                <a:pos x="260" y="98"/>
              </a:cxn>
              <a:cxn ang="0">
                <a:pos x="268" y="88"/>
              </a:cxn>
              <a:cxn ang="0">
                <a:pos x="273" y="73"/>
              </a:cxn>
              <a:cxn ang="0">
                <a:pos x="264" y="56"/>
              </a:cxn>
              <a:cxn ang="0">
                <a:pos x="279" y="40"/>
              </a:cxn>
              <a:cxn ang="0">
                <a:pos x="300" y="26"/>
              </a:cxn>
              <a:cxn ang="0">
                <a:pos x="294" y="14"/>
              </a:cxn>
            </a:cxnLst>
            <a:rect l="0" t="0" r="r" b="b"/>
            <a:pathLst>
              <a:path w="300" h="219">
                <a:moveTo>
                  <a:pt x="294" y="14"/>
                </a:moveTo>
                <a:cubicBezTo>
                  <a:pt x="294" y="14"/>
                  <a:pt x="282" y="16"/>
                  <a:pt x="278" y="15"/>
                </a:cubicBezTo>
                <a:cubicBezTo>
                  <a:pt x="274" y="15"/>
                  <a:pt x="266" y="13"/>
                  <a:pt x="266" y="13"/>
                </a:cubicBezTo>
                <a:cubicBezTo>
                  <a:pt x="262" y="3"/>
                  <a:pt x="262" y="3"/>
                  <a:pt x="262" y="3"/>
                </a:cubicBezTo>
                <a:cubicBezTo>
                  <a:pt x="262" y="3"/>
                  <a:pt x="256" y="10"/>
                  <a:pt x="253" y="9"/>
                </a:cubicBezTo>
                <a:cubicBezTo>
                  <a:pt x="250" y="8"/>
                  <a:pt x="250" y="3"/>
                  <a:pt x="248" y="3"/>
                </a:cubicBezTo>
                <a:cubicBezTo>
                  <a:pt x="246" y="3"/>
                  <a:pt x="240" y="10"/>
                  <a:pt x="236" y="9"/>
                </a:cubicBezTo>
                <a:cubicBezTo>
                  <a:pt x="232" y="8"/>
                  <a:pt x="226" y="0"/>
                  <a:pt x="218" y="3"/>
                </a:cubicBezTo>
                <a:cubicBezTo>
                  <a:pt x="209" y="6"/>
                  <a:pt x="194" y="15"/>
                  <a:pt x="189" y="16"/>
                </a:cubicBezTo>
                <a:cubicBezTo>
                  <a:pt x="183" y="17"/>
                  <a:pt x="175" y="27"/>
                  <a:pt x="171" y="33"/>
                </a:cubicBezTo>
                <a:cubicBezTo>
                  <a:pt x="167" y="39"/>
                  <a:pt x="164" y="47"/>
                  <a:pt x="152" y="50"/>
                </a:cubicBezTo>
                <a:cubicBezTo>
                  <a:pt x="139" y="53"/>
                  <a:pt x="137" y="48"/>
                  <a:pt x="137" y="48"/>
                </a:cubicBezTo>
                <a:cubicBezTo>
                  <a:pt x="131" y="51"/>
                  <a:pt x="131" y="51"/>
                  <a:pt x="131" y="51"/>
                </a:cubicBezTo>
                <a:cubicBezTo>
                  <a:pt x="124" y="48"/>
                  <a:pt x="124" y="48"/>
                  <a:pt x="124" y="48"/>
                </a:cubicBezTo>
                <a:cubicBezTo>
                  <a:pt x="124" y="48"/>
                  <a:pt x="115" y="53"/>
                  <a:pt x="110" y="51"/>
                </a:cubicBezTo>
                <a:cubicBezTo>
                  <a:pt x="107" y="51"/>
                  <a:pt x="106" y="49"/>
                  <a:pt x="102" y="50"/>
                </a:cubicBezTo>
                <a:cubicBezTo>
                  <a:pt x="99" y="53"/>
                  <a:pt x="98" y="58"/>
                  <a:pt x="87" y="59"/>
                </a:cubicBezTo>
                <a:cubicBezTo>
                  <a:pt x="77" y="60"/>
                  <a:pt x="68" y="55"/>
                  <a:pt x="68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5"/>
                  <a:pt x="54" y="51"/>
                  <a:pt x="51" y="51"/>
                </a:cubicBezTo>
                <a:cubicBezTo>
                  <a:pt x="47" y="51"/>
                  <a:pt x="37" y="60"/>
                  <a:pt x="32" y="59"/>
                </a:cubicBezTo>
                <a:cubicBezTo>
                  <a:pt x="26" y="59"/>
                  <a:pt x="22" y="58"/>
                  <a:pt x="22" y="53"/>
                </a:cubicBezTo>
                <a:cubicBezTo>
                  <a:pt x="23" y="47"/>
                  <a:pt x="30" y="48"/>
                  <a:pt x="29" y="43"/>
                </a:cubicBezTo>
                <a:cubicBezTo>
                  <a:pt x="29" y="39"/>
                  <a:pt x="26" y="41"/>
                  <a:pt x="22" y="40"/>
                </a:cubicBezTo>
                <a:cubicBezTo>
                  <a:pt x="20" y="40"/>
                  <a:pt x="14" y="37"/>
                  <a:pt x="10" y="35"/>
                </a:cubicBezTo>
                <a:cubicBezTo>
                  <a:pt x="9" y="38"/>
                  <a:pt x="8" y="39"/>
                  <a:pt x="8" y="39"/>
                </a:cubicBezTo>
                <a:cubicBezTo>
                  <a:pt x="8" y="39"/>
                  <a:pt x="9" y="44"/>
                  <a:pt x="7" y="47"/>
                </a:cubicBezTo>
                <a:cubicBezTo>
                  <a:pt x="5" y="49"/>
                  <a:pt x="2" y="50"/>
                  <a:pt x="2" y="50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74"/>
                  <a:pt x="8" y="74"/>
                  <a:pt x="8" y="74"/>
                </a:cubicBezTo>
                <a:cubicBezTo>
                  <a:pt x="11" y="83"/>
                  <a:pt x="11" y="83"/>
                  <a:pt x="11" y="83"/>
                </a:cubicBezTo>
                <a:cubicBezTo>
                  <a:pt x="11" y="83"/>
                  <a:pt x="23" y="86"/>
                  <a:pt x="27" y="89"/>
                </a:cubicBezTo>
                <a:cubicBezTo>
                  <a:pt x="33" y="92"/>
                  <a:pt x="38" y="101"/>
                  <a:pt x="38" y="101"/>
                </a:cubicBezTo>
                <a:cubicBezTo>
                  <a:pt x="29" y="116"/>
                  <a:pt x="29" y="116"/>
                  <a:pt x="29" y="116"/>
                </a:cubicBezTo>
                <a:cubicBezTo>
                  <a:pt x="29" y="116"/>
                  <a:pt x="28" y="120"/>
                  <a:pt x="26" y="121"/>
                </a:cubicBezTo>
                <a:cubicBezTo>
                  <a:pt x="23" y="122"/>
                  <a:pt x="19" y="120"/>
                  <a:pt x="16" y="123"/>
                </a:cubicBezTo>
                <a:cubicBezTo>
                  <a:pt x="11" y="126"/>
                  <a:pt x="11" y="130"/>
                  <a:pt x="11" y="130"/>
                </a:cubicBezTo>
                <a:cubicBezTo>
                  <a:pt x="17" y="132"/>
                  <a:pt x="17" y="132"/>
                  <a:pt x="17" y="132"/>
                </a:cubicBezTo>
                <a:cubicBezTo>
                  <a:pt x="13" y="141"/>
                  <a:pt x="13" y="141"/>
                  <a:pt x="13" y="141"/>
                </a:cubicBezTo>
                <a:cubicBezTo>
                  <a:pt x="21" y="149"/>
                  <a:pt x="21" y="149"/>
                  <a:pt x="21" y="149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3" y="160"/>
                  <a:pt x="20" y="164"/>
                  <a:pt x="22" y="166"/>
                </a:cubicBezTo>
                <a:cubicBezTo>
                  <a:pt x="24" y="169"/>
                  <a:pt x="27" y="174"/>
                  <a:pt x="32" y="173"/>
                </a:cubicBezTo>
                <a:cubicBezTo>
                  <a:pt x="42" y="173"/>
                  <a:pt x="42" y="173"/>
                  <a:pt x="42" y="173"/>
                </a:cubicBezTo>
                <a:cubicBezTo>
                  <a:pt x="43" y="186"/>
                  <a:pt x="43" y="186"/>
                  <a:pt x="43" y="186"/>
                </a:cubicBezTo>
                <a:cubicBezTo>
                  <a:pt x="52" y="190"/>
                  <a:pt x="52" y="190"/>
                  <a:pt x="52" y="190"/>
                </a:cubicBezTo>
                <a:cubicBezTo>
                  <a:pt x="49" y="199"/>
                  <a:pt x="49" y="199"/>
                  <a:pt x="49" y="199"/>
                </a:cubicBezTo>
                <a:cubicBezTo>
                  <a:pt x="53" y="219"/>
                  <a:pt x="53" y="219"/>
                  <a:pt x="53" y="219"/>
                </a:cubicBezTo>
                <a:cubicBezTo>
                  <a:pt x="63" y="218"/>
                  <a:pt x="63" y="218"/>
                  <a:pt x="63" y="218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73" y="215"/>
                  <a:pt x="73" y="215"/>
                  <a:pt x="73" y="215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87" y="211"/>
                  <a:pt x="87" y="211"/>
                  <a:pt x="87" y="211"/>
                </a:cubicBezTo>
                <a:cubicBezTo>
                  <a:pt x="89" y="208"/>
                  <a:pt x="89" y="208"/>
                  <a:pt x="89" y="208"/>
                </a:cubicBezTo>
                <a:cubicBezTo>
                  <a:pt x="92" y="207"/>
                  <a:pt x="92" y="207"/>
                  <a:pt x="92" y="207"/>
                </a:cubicBezTo>
                <a:cubicBezTo>
                  <a:pt x="99" y="202"/>
                  <a:pt x="99" y="202"/>
                  <a:pt x="99" y="202"/>
                </a:cubicBezTo>
                <a:cubicBezTo>
                  <a:pt x="101" y="205"/>
                  <a:pt x="101" y="205"/>
                  <a:pt x="101" y="205"/>
                </a:cubicBezTo>
                <a:cubicBezTo>
                  <a:pt x="106" y="201"/>
                  <a:pt x="106" y="201"/>
                  <a:pt x="106" y="201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11" y="196"/>
                  <a:pt x="111" y="196"/>
                  <a:pt x="111" y="196"/>
                </a:cubicBezTo>
                <a:cubicBezTo>
                  <a:pt x="114" y="192"/>
                  <a:pt x="114" y="192"/>
                  <a:pt x="114" y="192"/>
                </a:cubicBezTo>
                <a:cubicBezTo>
                  <a:pt x="114" y="192"/>
                  <a:pt x="117" y="198"/>
                  <a:pt x="119" y="197"/>
                </a:cubicBezTo>
                <a:cubicBezTo>
                  <a:pt x="121" y="195"/>
                  <a:pt x="128" y="191"/>
                  <a:pt x="128" y="191"/>
                </a:cubicBezTo>
                <a:cubicBezTo>
                  <a:pt x="134" y="198"/>
                  <a:pt x="134" y="198"/>
                  <a:pt x="134" y="198"/>
                </a:cubicBezTo>
                <a:cubicBezTo>
                  <a:pt x="138" y="197"/>
                  <a:pt x="138" y="197"/>
                  <a:pt x="138" y="197"/>
                </a:cubicBezTo>
                <a:cubicBezTo>
                  <a:pt x="143" y="203"/>
                  <a:pt x="143" y="203"/>
                  <a:pt x="143" y="203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63" y="202"/>
                  <a:pt x="163" y="202"/>
                  <a:pt x="163" y="202"/>
                </a:cubicBezTo>
                <a:cubicBezTo>
                  <a:pt x="163" y="202"/>
                  <a:pt x="166" y="207"/>
                  <a:pt x="168" y="206"/>
                </a:cubicBezTo>
                <a:cubicBezTo>
                  <a:pt x="169" y="206"/>
                  <a:pt x="192" y="195"/>
                  <a:pt x="192" y="195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199" y="196"/>
                  <a:pt x="208" y="192"/>
                  <a:pt x="209" y="185"/>
                </a:cubicBezTo>
                <a:cubicBezTo>
                  <a:pt x="209" y="176"/>
                  <a:pt x="199" y="171"/>
                  <a:pt x="201" y="168"/>
                </a:cubicBezTo>
                <a:cubicBezTo>
                  <a:pt x="204" y="166"/>
                  <a:pt x="215" y="165"/>
                  <a:pt x="215" y="165"/>
                </a:cubicBezTo>
                <a:cubicBezTo>
                  <a:pt x="215" y="165"/>
                  <a:pt x="213" y="160"/>
                  <a:pt x="216" y="158"/>
                </a:cubicBezTo>
                <a:cubicBezTo>
                  <a:pt x="218" y="156"/>
                  <a:pt x="223" y="159"/>
                  <a:pt x="225" y="156"/>
                </a:cubicBezTo>
                <a:cubicBezTo>
                  <a:pt x="226" y="152"/>
                  <a:pt x="221" y="148"/>
                  <a:pt x="224" y="145"/>
                </a:cubicBezTo>
                <a:cubicBezTo>
                  <a:pt x="229" y="144"/>
                  <a:pt x="235" y="148"/>
                  <a:pt x="239" y="143"/>
                </a:cubicBezTo>
                <a:cubicBezTo>
                  <a:pt x="245" y="139"/>
                  <a:pt x="245" y="136"/>
                  <a:pt x="247" y="134"/>
                </a:cubicBezTo>
                <a:cubicBezTo>
                  <a:pt x="249" y="133"/>
                  <a:pt x="250" y="136"/>
                  <a:pt x="250" y="136"/>
                </a:cubicBezTo>
                <a:cubicBezTo>
                  <a:pt x="250" y="136"/>
                  <a:pt x="252" y="130"/>
                  <a:pt x="256" y="130"/>
                </a:cubicBezTo>
                <a:cubicBezTo>
                  <a:pt x="259" y="132"/>
                  <a:pt x="264" y="138"/>
                  <a:pt x="268" y="139"/>
                </a:cubicBezTo>
                <a:cubicBezTo>
                  <a:pt x="273" y="139"/>
                  <a:pt x="278" y="135"/>
                  <a:pt x="278" y="135"/>
                </a:cubicBezTo>
                <a:cubicBezTo>
                  <a:pt x="285" y="138"/>
                  <a:pt x="285" y="138"/>
                  <a:pt x="285" y="138"/>
                </a:cubicBezTo>
                <a:cubicBezTo>
                  <a:pt x="285" y="133"/>
                  <a:pt x="285" y="133"/>
                  <a:pt x="285" y="133"/>
                </a:cubicBezTo>
                <a:cubicBezTo>
                  <a:pt x="288" y="133"/>
                  <a:pt x="288" y="133"/>
                  <a:pt x="288" y="133"/>
                </a:cubicBezTo>
                <a:cubicBezTo>
                  <a:pt x="294" y="130"/>
                  <a:pt x="294" y="130"/>
                  <a:pt x="294" y="130"/>
                </a:cubicBezTo>
                <a:cubicBezTo>
                  <a:pt x="284" y="121"/>
                  <a:pt x="284" y="121"/>
                  <a:pt x="284" y="121"/>
                </a:cubicBezTo>
                <a:cubicBezTo>
                  <a:pt x="278" y="117"/>
                  <a:pt x="278" y="117"/>
                  <a:pt x="278" y="117"/>
                </a:cubicBezTo>
                <a:cubicBezTo>
                  <a:pt x="276" y="111"/>
                  <a:pt x="276" y="111"/>
                  <a:pt x="276" y="111"/>
                </a:cubicBezTo>
                <a:cubicBezTo>
                  <a:pt x="267" y="103"/>
                  <a:pt x="267" y="103"/>
                  <a:pt x="267" y="103"/>
                </a:cubicBezTo>
                <a:cubicBezTo>
                  <a:pt x="267" y="103"/>
                  <a:pt x="266" y="106"/>
                  <a:pt x="264" y="108"/>
                </a:cubicBezTo>
                <a:cubicBezTo>
                  <a:pt x="262" y="110"/>
                  <a:pt x="256" y="108"/>
                  <a:pt x="256" y="108"/>
                </a:cubicBezTo>
                <a:cubicBezTo>
                  <a:pt x="260" y="98"/>
                  <a:pt x="260" y="98"/>
                  <a:pt x="260" y="98"/>
                </a:cubicBezTo>
                <a:cubicBezTo>
                  <a:pt x="268" y="97"/>
                  <a:pt x="268" y="97"/>
                  <a:pt x="268" y="97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278" y="85"/>
                  <a:pt x="274" y="80"/>
                  <a:pt x="273" y="73"/>
                </a:cubicBezTo>
                <a:cubicBezTo>
                  <a:pt x="273" y="66"/>
                  <a:pt x="272" y="56"/>
                  <a:pt x="272" y="56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74" y="54"/>
                  <a:pt x="275" y="51"/>
                </a:cubicBezTo>
                <a:cubicBezTo>
                  <a:pt x="276" y="49"/>
                  <a:pt x="271" y="44"/>
                  <a:pt x="279" y="40"/>
                </a:cubicBezTo>
                <a:cubicBezTo>
                  <a:pt x="286" y="34"/>
                  <a:pt x="294" y="38"/>
                  <a:pt x="294" y="38"/>
                </a:cubicBezTo>
                <a:cubicBezTo>
                  <a:pt x="300" y="26"/>
                  <a:pt x="300" y="26"/>
                  <a:pt x="300" y="26"/>
                </a:cubicBezTo>
                <a:cubicBezTo>
                  <a:pt x="300" y="26"/>
                  <a:pt x="297" y="23"/>
                  <a:pt x="296" y="19"/>
                </a:cubicBezTo>
                <a:cubicBezTo>
                  <a:pt x="295" y="17"/>
                  <a:pt x="294" y="14"/>
                  <a:pt x="294" y="14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8" name="Freeform 160" descr="© INSCALE GmbH, 18.06.2010"/>
          <p:cNvSpPr>
            <a:spLocks noEditPoints="1"/>
          </p:cNvSpPr>
          <p:nvPr/>
        </p:nvSpPr>
        <p:spPr bwMode="auto">
          <a:xfrm>
            <a:off x="4023867" y="5581882"/>
            <a:ext cx="1087920" cy="1020803"/>
          </a:xfrm>
          <a:custGeom>
            <a:avLst/>
            <a:gdLst/>
            <a:ahLst/>
            <a:cxnLst>
              <a:cxn ang="0">
                <a:pos x="168" y="214"/>
              </a:cxn>
              <a:cxn ang="0">
                <a:pos x="269" y="244"/>
              </a:cxn>
              <a:cxn ang="0">
                <a:pos x="168" y="189"/>
              </a:cxn>
              <a:cxn ang="0">
                <a:pos x="156" y="148"/>
              </a:cxn>
              <a:cxn ang="0">
                <a:pos x="161" y="113"/>
              </a:cxn>
              <a:cxn ang="0">
                <a:pos x="194" y="117"/>
              </a:cxn>
              <a:cxn ang="0">
                <a:pos x="236" y="119"/>
              </a:cxn>
              <a:cxn ang="0">
                <a:pos x="228" y="73"/>
              </a:cxn>
              <a:cxn ang="0">
                <a:pos x="279" y="58"/>
              </a:cxn>
              <a:cxn ang="0">
                <a:pos x="317" y="0"/>
              </a:cxn>
              <a:cxn ang="0">
                <a:pos x="230" y="26"/>
              </a:cxn>
              <a:cxn ang="0">
                <a:pos x="177" y="46"/>
              </a:cxn>
              <a:cxn ang="0">
                <a:pos x="111" y="71"/>
              </a:cxn>
              <a:cxn ang="0">
                <a:pos x="55" y="132"/>
              </a:cxn>
              <a:cxn ang="0">
                <a:pos x="29" y="182"/>
              </a:cxn>
              <a:cxn ang="0">
                <a:pos x="59" y="230"/>
              </a:cxn>
              <a:cxn ang="0">
                <a:pos x="113" y="255"/>
              </a:cxn>
              <a:cxn ang="0">
                <a:pos x="171" y="245"/>
              </a:cxn>
              <a:cxn ang="0">
                <a:pos x="116" y="267"/>
              </a:cxn>
              <a:cxn ang="0">
                <a:pos x="144" y="353"/>
              </a:cxn>
              <a:cxn ang="0">
                <a:pos x="205" y="353"/>
              </a:cxn>
              <a:cxn ang="0">
                <a:pos x="216" y="296"/>
              </a:cxn>
              <a:cxn ang="0">
                <a:pos x="253" y="275"/>
              </a:cxn>
              <a:cxn ang="0">
                <a:pos x="285" y="129"/>
              </a:cxn>
              <a:cxn ang="0">
                <a:pos x="337" y="172"/>
              </a:cxn>
              <a:cxn ang="0">
                <a:pos x="214" y="193"/>
              </a:cxn>
              <a:cxn ang="0">
                <a:pos x="228" y="180"/>
              </a:cxn>
              <a:cxn ang="0">
                <a:pos x="268" y="198"/>
              </a:cxn>
              <a:cxn ang="0">
                <a:pos x="317" y="213"/>
              </a:cxn>
              <a:cxn ang="0">
                <a:pos x="286" y="255"/>
              </a:cxn>
              <a:cxn ang="0">
                <a:pos x="295" y="273"/>
              </a:cxn>
              <a:cxn ang="0">
                <a:pos x="311" y="283"/>
              </a:cxn>
              <a:cxn ang="0">
                <a:pos x="310" y="303"/>
              </a:cxn>
              <a:cxn ang="0">
                <a:pos x="283" y="316"/>
              </a:cxn>
              <a:cxn ang="0">
                <a:pos x="266" y="290"/>
              </a:cxn>
              <a:cxn ang="0">
                <a:pos x="352" y="262"/>
              </a:cxn>
              <a:cxn ang="0">
                <a:pos x="398" y="246"/>
              </a:cxn>
              <a:cxn ang="0">
                <a:pos x="382" y="274"/>
              </a:cxn>
              <a:cxn ang="0">
                <a:pos x="393" y="285"/>
              </a:cxn>
              <a:cxn ang="0">
                <a:pos x="421" y="296"/>
              </a:cxn>
              <a:cxn ang="0">
                <a:pos x="328" y="330"/>
              </a:cxn>
              <a:cxn ang="0">
                <a:pos x="378" y="333"/>
              </a:cxn>
              <a:cxn ang="0">
                <a:pos x="213" y="278"/>
              </a:cxn>
              <a:cxn ang="0">
                <a:pos x="273" y="334"/>
              </a:cxn>
              <a:cxn ang="0">
                <a:pos x="316" y="332"/>
              </a:cxn>
              <a:cxn ang="0">
                <a:pos x="304" y="339"/>
              </a:cxn>
              <a:cxn ang="0">
                <a:pos x="63" y="291"/>
              </a:cxn>
              <a:cxn ang="0">
                <a:pos x="55" y="260"/>
              </a:cxn>
              <a:cxn ang="0">
                <a:pos x="18" y="190"/>
              </a:cxn>
              <a:cxn ang="0">
                <a:pos x="392" y="415"/>
              </a:cxn>
              <a:cxn ang="0">
                <a:pos x="324" y="420"/>
              </a:cxn>
              <a:cxn ang="0">
                <a:pos x="276" y="414"/>
              </a:cxn>
              <a:cxn ang="0">
                <a:pos x="273" y="440"/>
              </a:cxn>
              <a:cxn ang="0">
                <a:pos x="389" y="429"/>
              </a:cxn>
              <a:cxn ang="0">
                <a:pos x="459" y="352"/>
              </a:cxn>
              <a:cxn ang="0">
                <a:pos x="448" y="337"/>
              </a:cxn>
              <a:cxn ang="0">
                <a:pos x="422" y="322"/>
              </a:cxn>
              <a:cxn ang="0">
                <a:pos x="437" y="390"/>
              </a:cxn>
              <a:cxn ang="0">
                <a:pos x="420" y="398"/>
              </a:cxn>
            </a:cxnLst>
            <a:rect l="0" t="0" r="r" b="b"/>
            <a:pathLst>
              <a:path w="482" h="452">
                <a:moveTo>
                  <a:pt x="253" y="275"/>
                </a:moveTo>
                <a:cubicBezTo>
                  <a:pt x="253" y="275"/>
                  <a:pt x="245" y="270"/>
                  <a:pt x="243" y="261"/>
                </a:cubicBezTo>
                <a:cubicBezTo>
                  <a:pt x="241" y="254"/>
                  <a:pt x="243" y="248"/>
                  <a:pt x="243" y="244"/>
                </a:cubicBezTo>
                <a:cubicBezTo>
                  <a:pt x="243" y="240"/>
                  <a:pt x="223" y="239"/>
                  <a:pt x="219" y="239"/>
                </a:cubicBezTo>
                <a:cubicBezTo>
                  <a:pt x="214" y="238"/>
                  <a:pt x="214" y="232"/>
                  <a:pt x="214" y="232"/>
                </a:cubicBezTo>
                <a:cubicBezTo>
                  <a:pt x="214" y="232"/>
                  <a:pt x="210" y="235"/>
                  <a:pt x="207" y="232"/>
                </a:cubicBezTo>
                <a:cubicBezTo>
                  <a:pt x="204" y="231"/>
                  <a:pt x="193" y="222"/>
                  <a:pt x="193" y="222"/>
                </a:cubicBezTo>
                <a:cubicBezTo>
                  <a:pt x="193" y="222"/>
                  <a:pt x="190" y="226"/>
                  <a:pt x="189" y="226"/>
                </a:cubicBezTo>
                <a:cubicBezTo>
                  <a:pt x="187" y="226"/>
                  <a:pt x="185" y="220"/>
                  <a:pt x="185" y="220"/>
                </a:cubicBezTo>
                <a:cubicBezTo>
                  <a:pt x="169" y="219"/>
                  <a:pt x="169" y="219"/>
                  <a:pt x="169" y="219"/>
                </a:cubicBezTo>
                <a:cubicBezTo>
                  <a:pt x="168" y="214"/>
                  <a:pt x="168" y="214"/>
                  <a:pt x="168" y="214"/>
                </a:cubicBezTo>
                <a:cubicBezTo>
                  <a:pt x="168" y="214"/>
                  <a:pt x="160" y="217"/>
                  <a:pt x="160" y="213"/>
                </a:cubicBezTo>
                <a:cubicBezTo>
                  <a:pt x="160" y="209"/>
                  <a:pt x="174" y="211"/>
                  <a:pt x="174" y="211"/>
                </a:cubicBezTo>
                <a:cubicBezTo>
                  <a:pt x="174" y="211"/>
                  <a:pt x="184" y="211"/>
                  <a:pt x="193" y="213"/>
                </a:cubicBezTo>
                <a:cubicBezTo>
                  <a:pt x="203" y="216"/>
                  <a:pt x="210" y="224"/>
                  <a:pt x="210" y="224"/>
                </a:cubicBezTo>
                <a:cubicBezTo>
                  <a:pt x="216" y="225"/>
                  <a:pt x="216" y="225"/>
                  <a:pt x="216" y="225"/>
                </a:cubicBezTo>
                <a:cubicBezTo>
                  <a:pt x="216" y="225"/>
                  <a:pt x="217" y="232"/>
                  <a:pt x="219" y="235"/>
                </a:cubicBezTo>
                <a:cubicBezTo>
                  <a:pt x="221" y="237"/>
                  <a:pt x="225" y="235"/>
                  <a:pt x="227" y="235"/>
                </a:cubicBezTo>
                <a:cubicBezTo>
                  <a:pt x="229" y="235"/>
                  <a:pt x="238" y="235"/>
                  <a:pt x="244" y="239"/>
                </a:cubicBezTo>
                <a:cubicBezTo>
                  <a:pt x="251" y="244"/>
                  <a:pt x="258" y="258"/>
                  <a:pt x="258" y="258"/>
                </a:cubicBezTo>
                <a:cubicBezTo>
                  <a:pt x="258" y="258"/>
                  <a:pt x="267" y="259"/>
                  <a:pt x="269" y="257"/>
                </a:cubicBezTo>
                <a:cubicBezTo>
                  <a:pt x="271" y="256"/>
                  <a:pt x="269" y="244"/>
                  <a:pt x="269" y="244"/>
                </a:cubicBezTo>
                <a:cubicBezTo>
                  <a:pt x="269" y="244"/>
                  <a:pt x="257" y="246"/>
                  <a:pt x="253" y="239"/>
                </a:cubicBezTo>
                <a:cubicBezTo>
                  <a:pt x="247" y="231"/>
                  <a:pt x="249" y="224"/>
                  <a:pt x="249" y="224"/>
                </a:cubicBezTo>
                <a:cubicBezTo>
                  <a:pt x="242" y="222"/>
                  <a:pt x="242" y="222"/>
                  <a:pt x="242" y="222"/>
                </a:cubicBezTo>
                <a:cubicBezTo>
                  <a:pt x="240" y="214"/>
                  <a:pt x="240" y="214"/>
                  <a:pt x="240" y="214"/>
                </a:cubicBezTo>
                <a:cubicBezTo>
                  <a:pt x="240" y="214"/>
                  <a:pt x="236" y="216"/>
                  <a:pt x="229" y="216"/>
                </a:cubicBezTo>
                <a:cubicBezTo>
                  <a:pt x="222" y="216"/>
                  <a:pt x="220" y="212"/>
                  <a:pt x="220" y="212"/>
                </a:cubicBezTo>
                <a:cubicBezTo>
                  <a:pt x="217" y="214"/>
                  <a:pt x="217" y="214"/>
                  <a:pt x="217" y="214"/>
                </a:cubicBezTo>
                <a:cubicBezTo>
                  <a:pt x="204" y="207"/>
                  <a:pt x="204" y="207"/>
                  <a:pt x="204" y="207"/>
                </a:cubicBezTo>
                <a:cubicBezTo>
                  <a:pt x="204" y="207"/>
                  <a:pt x="200" y="197"/>
                  <a:pt x="196" y="196"/>
                </a:cubicBezTo>
                <a:cubicBezTo>
                  <a:pt x="192" y="195"/>
                  <a:pt x="185" y="201"/>
                  <a:pt x="180" y="200"/>
                </a:cubicBezTo>
                <a:cubicBezTo>
                  <a:pt x="176" y="199"/>
                  <a:pt x="169" y="192"/>
                  <a:pt x="168" y="189"/>
                </a:cubicBezTo>
                <a:cubicBezTo>
                  <a:pt x="167" y="185"/>
                  <a:pt x="174" y="184"/>
                  <a:pt x="174" y="184"/>
                </a:cubicBezTo>
                <a:cubicBezTo>
                  <a:pt x="173" y="182"/>
                  <a:pt x="173" y="182"/>
                  <a:pt x="173" y="182"/>
                </a:cubicBezTo>
                <a:cubicBezTo>
                  <a:pt x="173" y="182"/>
                  <a:pt x="184" y="181"/>
                  <a:pt x="187" y="186"/>
                </a:cubicBezTo>
                <a:cubicBezTo>
                  <a:pt x="191" y="192"/>
                  <a:pt x="182" y="193"/>
                  <a:pt x="182" y="193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93" y="193"/>
                  <a:pt x="193" y="193"/>
                  <a:pt x="193" y="193"/>
                </a:cubicBezTo>
                <a:cubicBezTo>
                  <a:pt x="193" y="184"/>
                  <a:pt x="193" y="184"/>
                  <a:pt x="193" y="184"/>
                </a:cubicBezTo>
                <a:cubicBezTo>
                  <a:pt x="179" y="169"/>
                  <a:pt x="179" y="169"/>
                  <a:pt x="179" y="169"/>
                </a:cubicBezTo>
                <a:cubicBezTo>
                  <a:pt x="170" y="166"/>
                  <a:pt x="170" y="166"/>
                  <a:pt x="170" y="166"/>
                </a:cubicBezTo>
                <a:cubicBezTo>
                  <a:pt x="170" y="166"/>
                  <a:pt x="167" y="159"/>
                  <a:pt x="167" y="154"/>
                </a:cubicBezTo>
                <a:cubicBezTo>
                  <a:pt x="167" y="149"/>
                  <a:pt x="156" y="148"/>
                  <a:pt x="156" y="148"/>
                </a:cubicBezTo>
                <a:cubicBezTo>
                  <a:pt x="156" y="143"/>
                  <a:pt x="156" y="143"/>
                  <a:pt x="156" y="143"/>
                </a:cubicBezTo>
                <a:cubicBezTo>
                  <a:pt x="156" y="143"/>
                  <a:pt x="151" y="141"/>
                  <a:pt x="147" y="134"/>
                </a:cubicBezTo>
                <a:cubicBezTo>
                  <a:pt x="143" y="129"/>
                  <a:pt x="149" y="117"/>
                  <a:pt x="149" y="117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8" y="106"/>
                  <a:pt x="148" y="106"/>
                  <a:pt x="148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58" y="106"/>
                  <a:pt x="158" y="106"/>
                  <a:pt x="158" y="106"/>
                </a:cubicBezTo>
                <a:cubicBezTo>
                  <a:pt x="161" y="113"/>
                  <a:pt x="161" y="113"/>
                  <a:pt x="161" y="113"/>
                </a:cubicBezTo>
                <a:cubicBezTo>
                  <a:pt x="168" y="113"/>
                  <a:pt x="168" y="113"/>
                  <a:pt x="168" y="113"/>
                </a:cubicBezTo>
                <a:cubicBezTo>
                  <a:pt x="174" y="117"/>
                  <a:pt x="174" y="117"/>
                  <a:pt x="174" y="117"/>
                </a:cubicBezTo>
                <a:cubicBezTo>
                  <a:pt x="174" y="117"/>
                  <a:pt x="182" y="118"/>
                  <a:pt x="186" y="120"/>
                </a:cubicBezTo>
                <a:cubicBezTo>
                  <a:pt x="189" y="121"/>
                  <a:pt x="188" y="126"/>
                  <a:pt x="188" y="129"/>
                </a:cubicBezTo>
                <a:cubicBezTo>
                  <a:pt x="188" y="132"/>
                  <a:pt x="191" y="134"/>
                  <a:pt x="191" y="134"/>
                </a:cubicBezTo>
                <a:cubicBezTo>
                  <a:pt x="192" y="138"/>
                  <a:pt x="192" y="138"/>
                  <a:pt x="192" y="138"/>
                </a:cubicBezTo>
                <a:cubicBezTo>
                  <a:pt x="206" y="138"/>
                  <a:pt x="206" y="138"/>
                  <a:pt x="206" y="138"/>
                </a:cubicBezTo>
                <a:cubicBezTo>
                  <a:pt x="210" y="138"/>
                  <a:pt x="212" y="135"/>
                  <a:pt x="209" y="134"/>
                </a:cubicBezTo>
                <a:cubicBezTo>
                  <a:pt x="205" y="132"/>
                  <a:pt x="195" y="130"/>
                  <a:pt x="195" y="130"/>
                </a:cubicBezTo>
                <a:cubicBezTo>
                  <a:pt x="195" y="130"/>
                  <a:pt x="189" y="122"/>
                  <a:pt x="189" y="118"/>
                </a:cubicBezTo>
                <a:cubicBezTo>
                  <a:pt x="189" y="114"/>
                  <a:pt x="194" y="117"/>
                  <a:pt x="194" y="117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212" y="127"/>
                  <a:pt x="212" y="127"/>
                  <a:pt x="212" y="127"/>
                </a:cubicBezTo>
                <a:cubicBezTo>
                  <a:pt x="221" y="134"/>
                  <a:pt x="221" y="134"/>
                  <a:pt x="221" y="134"/>
                </a:cubicBezTo>
                <a:cubicBezTo>
                  <a:pt x="221" y="134"/>
                  <a:pt x="225" y="130"/>
                  <a:pt x="222" y="125"/>
                </a:cubicBezTo>
                <a:cubicBezTo>
                  <a:pt x="220" y="119"/>
                  <a:pt x="214" y="118"/>
                  <a:pt x="212" y="118"/>
                </a:cubicBezTo>
                <a:cubicBezTo>
                  <a:pt x="209" y="117"/>
                  <a:pt x="206" y="115"/>
                  <a:pt x="206" y="111"/>
                </a:cubicBezTo>
                <a:cubicBezTo>
                  <a:pt x="205" y="107"/>
                  <a:pt x="209" y="106"/>
                  <a:pt x="209" y="106"/>
                </a:cubicBezTo>
                <a:cubicBezTo>
                  <a:pt x="225" y="110"/>
                  <a:pt x="225" y="110"/>
                  <a:pt x="225" y="110"/>
                </a:cubicBezTo>
                <a:cubicBezTo>
                  <a:pt x="229" y="111"/>
                  <a:pt x="229" y="111"/>
                  <a:pt x="229" y="111"/>
                </a:cubicBezTo>
                <a:cubicBezTo>
                  <a:pt x="230" y="113"/>
                  <a:pt x="230" y="113"/>
                  <a:pt x="230" y="113"/>
                </a:cubicBezTo>
                <a:cubicBezTo>
                  <a:pt x="236" y="119"/>
                  <a:pt x="236" y="119"/>
                  <a:pt x="236" y="119"/>
                </a:cubicBezTo>
                <a:cubicBezTo>
                  <a:pt x="240" y="114"/>
                  <a:pt x="240" y="114"/>
                  <a:pt x="240" y="114"/>
                </a:cubicBezTo>
                <a:cubicBezTo>
                  <a:pt x="227" y="103"/>
                  <a:pt x="227" y="103"/>
                  <a:pt x="227" y="103"/>
                </a:cubicBezTo>
                <a:cubicBezTo>
                  <a:pt x="224" y="103"/>
                  <a:pt x="224" y="103"/>
                  <a:pt x="224" y="103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17" y="104"/>
                  <a:pt x="217" y="104"/>
                  <a:pt x="217" y="104"/>
                </a:cubicBezTo>
                <a:cubicBezTo>
                  <a:pt x="217" y="104"/>
                  <a:pt x="213" y="102"/>
                  <a:pt x="210" y="102"/>
                </a:cubicBezTo>
                <a:cubicBezTo>
                  <a:pt x="207" y="101"/>
                  <a:pt x="210" y="95"/>
                  <a:pt x="210" y="95"/>
                </a:cubicBezTo>
                <a:cubicBezTo>
                  <a:pt x="210" y="95"/>
                  <a:pt x="200" y="88"/>
                  <a:pt x="200" y="86"/>
                </a:cubicBezTo>
                <a:cubicBezTo>
                  <a:pt x="200" y="84"/>
                  <a:pt x="206" y="81"/>
                  <a:pt x="206" y="81"/>
                </a:cubicBezTo>
                <a:cubicBezTo>
                  <a:pt x="206" y="81"/>
                  <a:pt x="214" y="82"/>
                  <a:pt x="218" y="82"/>
                </a:cubicBezTo>
                <a:cubicBezTo>
                  <a:pt x="221" y="82"/>
                  <a:pt x="228" y="73"/>
                  <a:pt x="228" y="73"/>
                </a:cubicBezTo>
                <a:cubicBezTo>
                  <a:pt x="229" y="68"/>
                  <a:pt x="229" y="68"/>
                  <a:pt x="229" y="68"/>
                </a:cubicBezTo>
                <a:cubicBezTo>
                  <a:pt x="229" y="68"/>
                  <a:pt x="234" y="64"/>
                  <a:pt x="236" y="64"/>
                </a:cubicBezTo>
                <a:cubicBezTo>
                  <a:pt x="239" y="63"/>
                  <a:pt x="244" y="67"/>
                  <a:pt x="250" y="67"/>
                </a:cubicBezTo>
                <a:cubicBezTo>
                  <a:pt x="256" y="66"/>
                  <a:pt x="259" y="64"/>
                  <a:pt x="260" y="63"/>
                </a:cubicBezTo>
                <a:cubicBezTo>
                  <a:pt x="262" y="60"/>
                  <a:pt x="267" y="55"/>
                  <a:pt x="267" y="55"/>
                </a:cubicBezTo>
                <a:cubicBezTo>
                  <a:pt x="263" y="51"/>
                  <a:pt x="263" y="51"/>
                  <a:pt x="263" y="51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9" y="54"/>
                  <a:pt x="269" y="54"/>
                  <a:pt x="269" y="54"/>
                </a:cubicBezTo>
                <a:cubicBezTo>
                  <a:pt x="269" y="58"/>
                  <a:pt x="269" y="58"/>
                  <a:pt x="269" y="58"/>
                </a:cubicBezTo>
                <a:cubicBezTo>
                  <a:pt x="275" y="60"/>
                  <a:pt x="275" y="60"/>
                  <a:pt x="275" y="60"/>
                </a:cubicBezTo>
                <a:cubicBezTo>
                  <a:pt x="279" y="58"/>
                  <a:pt x="279" y="58"/>
                  <a:pt x="279" y="58"/>
                </a:cubicBezTo>
                <a:cubicBezTo>
                  <a:pt x="279" y="58"/>
                  <a:pt x="305" y="59"/>
                  <a:pt x="310" y="59"/>
                </a:cubicBezTo>
                <a:cubicBezTo>
                  <a:pt x="315" y="60"/>
                  <a:pt x="316" y="66"/>
                  <a:pt x="316" y="66"/>
                </a:cubicBezTo>
                <a:cubicBezTo>
                  <a:pt x="316" y="66"/>
                  <a:pt x="326" y="55"/>
                  <a:pt x="328" y="50"/>
                </a:cubicBezTo>
                <a:cubicBezTo>
                  <a:pt x="331" y="46"/>
                  <a:pt x="323" y="40"/>
                  <a:pt x="323" y="40"/>
                </a:cubicBezTo>
                <a:cubicBezTo>
                  <a:pt x="322" y="31"/>
                  <a:pt x="322" y="31"/>
                  <a:pt x="322" y="31"/>
                </a:cubicBezTo>
                <a:cubicBezTo>
                  <a:pt x="329" y="24"/>
                  <a:pt x="329" y="24"/>
                  <a:pt x="329" y="24"/>
                </a:cubicBezTo>
                <a:cubicBezTo>
                  <a:pt x="329" y="24"/>
                  <a:pt x="335" y="25"/>
                  <a:pt x="337" y="23"/>
                </a:cubicBezTo>
                <a:cubicBezTo>
                  <a:pt x="339" y="21"/>
                  <a:pt x="333" y="16"/>
                  <a:pt x="332" y="14"/>
                </a:cubicBezTo>
                <a:cubicBezTo>
                  <a:pt x="331" y="11"/>
                  <a:pt x="331" y="5"/>
                  <a:pt x="331" y="5"/>
                </a:cubicBezTo>
                <a:cubicBezTo>
                  <a:pt x="324" y="2"/>
                  <a:pt x="324" y="2"/>
                  <a:pt x="324" y="2"/>
                </a:cubicBezTo>
                <a:cubicBezTo>
                  <a:pt x="317" y="0"/>
                  <a:pt x="317" y="0"/>
                  <a:pt x="317" y="0"/>
                </a:cubicBezTo>
                <a:cubicBezTo>
                  <a:pt x="317" y="0"/>
                  <a:pt x="306" y="1"/>
                  <a:pt x="303" y="3"/>
                </a:cubicBezTo>
                <a:cubicBezTo>
                  <a:pt x="301" y="6"/>
                  <a:pt x="311" y="11"/>
                  <a:pt x="311" y="20"/>
                </a:cubicBezTo>
                <a:cubicBezTo>
                  <a:pt x="310" y="27"/>
                  <a:pt x="301" y="31"/>
                  <a:pt x="301" y="31"/>
                </a:cubicBezTo>
                <a:cubicBezTo>
                  <a:pt x="294" y="30"/>
                  <a:pt x="294" y="30"/>
                  <a:pt x="294" y="30"/>
                </a:cubicBezTo>
                <a:cubicBezTo>
                  <a:pt x="294" y="30"/>
                  <a:pt x="271" y="41"/>
                  <a:pt x="270" y="41"/>
                </a:cubicBezTo>
                <a:cubicBezTo>
                  <a:pt x="268" y="42"/>
                  <a:pt x="265" y="37"/>
                  <a:pt x="265" y="37"/>
                </a:cubicBezTo>
                <a:cubicBezTo>
                  <a:pt x="251" y="33"/>
                  <a:pt x="251" y="33"/>
                  <a:pt x="251" y="33"/>
                </a:cubicBezTo>
                <a:cubicBezTo>
                  <a:pt x="245" y="38"/>
                  <a:pt x="245" y="38"/>
                  <a:pt x="245" y="38"/>
                </a:cubicBezTo>
                <a:cubicBezTo>
                  <a:pt x="240" y="32"/>
                  <a:pt x="240" y="32"/>
                  <a:pt x="240" y="32"/>
                </a:cubicBezTo>
                <a:cubicBezTo>
                  <a:pt x="236" y="33"/>
                  <a:pt x="236" y="33"/>
                  <a:pt x="236" y="33"/>
                </a:cubicBezTo>
                <a:cubicBezTo>
                  <a:pt x="230" y="26"/>
                  <a:pt x="230" y="26"/>
                  <a:pt x="230" y="26"/>
                </a:cubicBezTo>
                <a:cubicBezTo>
                  <a:pt x="230" y="26"/>
                  <a:pt x="223" y="30"/>
                  <a:pt x="221" y="32"/>
                </a:cubicBezTo>
                <a:cubicBezTo>
                  <a:pt x="219" y="33"/>
                  <a:pt x="216" y="27"/>
                  <a:pt x="216" y="27"/>
                </a:cubicBezTo>
                <a:cubicBezTo>
                  <a:pt x="213" y="31"/>
                  <a:pt x="213" y="31"/>
                  <a:pt x="213" y="31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8" y="36"/>
                  <a:pt x="208" y="36"/>
                  <a:pt x="208" y="36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4" y="42"/>
                  <a:pt x="194" y="42"/>
                  <a:pt x="194" y="42"/>
                </a:cubicBezTo>
                <a:cubicBezTo>
                  <a:pt x="191" y="43"/>
                  <a:pt x="191" y="43"/>
                  <a:pt x="191" y="43"/>
                </a:cubicBezTo>
                <a:cubicBezTo>
                  <a:pt x="189" y="46"/>
                  <a:pt x="189" y="46"/>
                  <a:pt x="189" y="46"/>
                </a:cubicBezTo>
                <a:cubicBezTo>
                  <a:pt x="177" y="46"/>
                  <a:pt x="177" y="46"/>
                  <a:pt x="177" y="46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0" y="48"/>
                  <a:pt x="170" y="48"/>
                  <a:pt x="170" y="48"/>
                </a:cubicBezTo>
                <a:cubicBezTo>
                  <a:pt x="165" y="53"/>
                  <a:pt x="165" y="53"/>
                  <a:pt x="165" y="53"/>
                </a:cubicBezTo>
                <a:cubicBezTo>
                  <a:pt x="155" y="54"/>
                  <a:pt x="155" y="54"/>
                  <a:pt x="155" y="54"/>
                </a:cubicBezTo>
                <a:cubicBezTo>
                  <a:pt x="155" y="54"/>
                  <a:pt x="146" y="52"/>
                  <a:pt x="146" y="55"/>
                </a:cubicBezTo>
                <a:cubicBezTo>
                  <a:pt x="145" y="59"/>
                  <a:pt x="146" y="69"/>
                  <a:pt x="146" y="69"/>
                </a:cubicBezTo>
                <a:cubicBezTo>
                  <a:pt x="142" y="66"/>
                  <a:pt x="142" y="66"/>
                  <a:pt x="142" y="66"/>
                </a:cubicBezTo>
                <a:cubicBezTo>
                  <a:pt x="141" y="70"/>
                  <a:pt x="141" y="70"/>
                  <a:pt x="141" y="70"/>
                </a:cubicBezTo>
                <a:cubicBezTo>
                  <a:pt x="122" y="69"/>
                  <a:pt x="122" y="69"/>
                  <a:pt x="122" y="69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11" y="71"/>
                  <a:pt x="107" y="72"/>
                  <a:pt x="105" y="75"/>
                </a:cubicBezTo>
                <a:cubicBezTo>
                  <a:pt x="103" y="80"/>
                  <a:pt x="105" y="84"/>
                  <a:pt x="102" y="87"/>
                </a:cubicBezTo>
                <a:cubicBezTo>
                  <a:pt x="98" y="89"/>
                  <a:pt x="92" y="93"/>
                  <a:pt x="92" y="93"/>
                </a:cubicBezTo>
                <a:cubicBezTo>
                  <a:pt x="92" y="93"/>
                  <a:pt x="88" y="91"/>
                  <a:pt x="86" y="91"/>
                </a:cubicBezTo>
                <a:cubicBezTo>
                  <a:pt x="82" y="91"/>
                  <a:pt x="77" y="97"/>
                  <a:pt x="77" y="97"/>
                </a:cubicBezTo>
                <a:cubicBezTo>
                  <a:pt x="61" y="98"/>
                  <a:pt x="61" y="98"/>
                  <a:pt x="61" y="98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1" y="105"/>
                  <a:pt x="65" y="109"/>
                  <a:pt x="66" y="113"/>
                </a:cubicBezTo>
                <a:cubicBezTo>
                  <a:pt x="66" y="117"/>
                  <a:pt x="61" y="122"/>
                  <a:pt x="61" y="122"/>
                </a:cubicBezTo>
                <a:cubicBezTo>
                  <a:pt x="61" y="122"/>
                  <a:pt x="58" y="122"/>
                  <a:pt x="56" y="123"/>
                </a:cubicBezTo>
                <a:cubicBezTo>
                  <a:pt x="53" y="126"/>
                  <a:pt x="55" y="132"/>
                  <a:pt x="55" y="132"/>
                </a:cubicBezTo>
                <a:cubicBezTo>
                  <a:pt x="51" y="137"/>
                  <a:pt x="51" y="137"/>
                  <a:pt x="51" y="137"/>
                </a:cubicBezTo>
                <a:cubicBezTo>
                  <a:pt x="51" y="137"/>
                  <a:pt x="54" y="144"/>
                  <a:pt x="49" y="149"/>
                </a:cubicBezTo>
                <a:cubicBezTo>
                  <a:pt x="44" y="153"/>
                  <a:pt x="42" y="150"/>
                  <a:pt x="39" y="151"/>
                </a:cubicBezTo>
                <a:cubicBezTo>
                  <a:pt x="36" y="152"/>
                  <a:pt x="37" y="156"/>
                  <a:pt x="37" y="156"/>
                </a:cubicBezTo>
                <a:cubicBezTo>
                  <a:pt x="37" y="156"/>
                  <a:pt x="33" y="154"/>
                  <a:pt x="32" y="159"/>
                </a:cubicBezTo>
                <a:cubicBezTo>
                  <a:pt x="31" y="162"/>
                  <a:pt x="37" y="165"/>
                  <a:pt x="37" y="165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38" y="169"/>
                  <a:pt x="33" y="168"/>
                  <a:pt x="33" y="169"/>
                </a:cubicBezTo>
                <a:cubicBezTo>
                  <a:pt x="32" y="172"/>
                  <a:pt x="33" y="175"/>
                  <a:pt x="33" y="175"/>
                </a:cubicBezTo>
                <a:cubicBezTo>
                  <a:pt x="33" y="175"/>
                  <a:pt x="28" y="180"/>
                  <a:pt x="26" y="180"/>
                </a:cubicBezTo>
                <a:cubicBezTo>
                  <a:pt x="29" y="182"/>
                  <a:pt x="29" y="182"/>
                  <a:pt x="29" y="182"/>
                </a:cubicBezTo>
                <a:cubicBezTo>
                  <a:pt x="29" y="188"/>
                  <a:pt x="29" y="188"/>
                  <a:pt x="29" y="188"/>
                </a:cubicBezTo>
                <a:cubicBezTo>
                  <a:pt x="34" y="190"/>
                  <a:pt x="34" y="190"/>
                  <a:pt x="34" y="190"/>
                </a:cubicBezTo>
                <a:cubicBezTo>
                  <a:pt x="33" y="195"/>
                  <a:pt x="33" y="195"/>
                  <a:pt x="33" y="195"/>
                </a:cubicBezTo>
                <a:cubicBezTo>
                  <a:pt x="40" y="204"/>
                  <a:pt x="40" y="204"/>
                  <a:pt x="40" y="204"/>
                </a:cubicBezTo>
                <a:cubicBezTo>
                  <a:pt x="48" y="205"/>
                  <a:pt x="48" y="205"/>
                  <a:pt x="48" y="205"/>
                </a:cubicBezTo>
                <a:cubicBezTo>
                  <a:pt x="63" y="222"/>
                  <a:pt x="63" y="222"/>
                  <a:pt x="63" y="222"/>
                </a:cubicBezTo>
                <a:cubicBezTo>
                  <a:pt x="70" y="215"/>
                  <a:pt x="70" y="215"/>
                  <a:pt x="70" y="215"/>
                </a:cubicBezTo>
                <a:cubicBezTo>
                  <a:pt x="85" y="216"/>
                  <a:pt x="85" y="216"/>
                  <a:pt x="85" y="216"/>
                </a:cubicBezTo>
                <a:cubicBezTo>
                  <a:pt x="87" y="223"/>
                  <a:pt x="87" y="223"/>
                  <a:pt x="87" y="223"/>
                </a:cubicBezTo>
                <a:cubicBezTo>
                  <a:pt x="73" y="220"/>
                  <a:pt x="73" y="220"/>
                  <a:pt x="73" y="220"/>
                </a:cubicBezTo>
                <a:cubicBezTo>
                  <a:pt x="73" y="220"/>
                  <a:pt x="63" y="226"/>
                  <a:pt x="59" y="230"/>
                </a:cubicBezTo>
                <a:cubicBezTo>
                  <a:pt x="55" y="235"/>
                  <a:pt x="54" y="244"/>
                  <a:pt x="57" y="246"/>
                </a:cubicBezTo>
                <a:cubicBezTo>
                  <a:pt x="61" y="249"/>
                  <a:pt x="64" y="242"/>
                  <a:pt x="65" y="238"/>
                </a:cubicBezTo>
                <a:cubicBezTo>
                  <a:pt x="67" y="233"/>
                  <a:pt x="71" y="232"/>
                  <a:pt x="71" y="232"/>
                </a:cubicBezTo>
                <a:cubicBezTo>
                  <a:pt x="75" y="238"/>
                  <a:pt x="75" y="238"/>
                  <a:pt x="75" y="238"/>
                </a:cubicBezTo>
                <a:cubicBezTo>
                  <a:pt x="74" y="246"/>
                  <a:pt x="74" y="246"/>
                  <a:pt x="74" y="246"/>
                </a:cubicBezTo>
                <a:cubicBezTo>
                  <a:pt x="80" y="243"/>
                  <a:pt x="80" y="243"/>
                  <a:pt x="80" y="243"/>
                </a:cubicBezTo>
                <a:cubicBezTo>
                  <a:pt x="85" y="248"/>
                  <a:pt x="85" y="248"/>
                  <a:pt x="85" y="248"/>
                </a:cubicBezTo>
                <a:cubicBezTo>
                  <a:pt x="85" y="248"/>
                  <a:pt x="80" y="258"/>
                  <a:pt x="89" y="259"/>
                </a:cubicBezTo>
                <a:cubicBezTo>
                  <a:pt x="97" y="261"/>
                  <a:pt x="98" y="249"/>
                  <a:pt x="98" y="249"/>
                </a:cubicBezTo>
                <a:cubicBezTo>
                  <a:pt x="108" y="260"/>
                  <a:pt x="108" y="260"/>
                  <a:pt x="108" y="260"/>
                </a:cubicBezTo>
                <a:cubicBezTo>
                  <a:pt x="108" y="260"/>
                  <a:pt x="111" y="257"/>
                  <a:pt x="113" y="255"/>
                </a:cubicBezTo>
                <a:cubicBezTo>
                  <a:pt x="116" y="254"/>
                  <a:pt x="121" y="255"/>
                  <a:pt x="121" y="255"/>
                </a:cubicBezTo>
                <a:cubicBezTo>
                  <a:pt x="121" y="255"/>
                  <a:pt x="125" y="248"/>
                  <a:pt x="129" y="248"/>
                </a:cubicBezTo>
                <a:cubicBezTo>
                  <a:pt x="134" y="248"/>
                  <a:pt x="144" y="251"/>
                  <a:pt x="144" y="251"/>
                </a:cubicBezTo>
                <a:cubicBezTo>
                  <a:pt x="146" y="249"/>
                  <a:pt x="146" y="249"/>
                  <a:pt x="146" y="249"/>
                </a:cubicBezTo>
                <a:cubicBezTo>
                  <a:pt x="156" y="251"/>
                  <a:pt x="156" y="251"/>
                  <a:pt x="156" y="251"/>
                </a:cubicBezTo>
                <a:cubicBezTo>
                  <a:pt x="153" y="245"/>
                  <a:pt x="153" y="245"/>
                  <a:pt x="153" y="245"/>
                </a:cubicBezTo>
                <a:cubicBezTo>
                  <a:pt x="155" y="243"/>
                  <a:pt x="155" y="243"/>
                  <a:pt x="155" y="243"/>
                </a:cubicBezTo>
                <a:cubicBezTo>
                  <a:pt x="162" y="247"/>
                  <a:pt x="162" y="247"/>
                  <a:pt x="162" y="247"/>
                </a:cubicBezTo>
                <a:cubicBezTo>
                  <a:pt x="161" y="252"/>
                  <a:pt x="161" y="252"/>
                  <a:pt x="161" y="252"/>
                </a:cubicBezTo>
                <a:cubicBezTo>
                  <a:pt x="164" y="252"/>
                  <a:pt x="164" y="252"/>
                  <a:pt x="164" y="252"/>
                </a:cubicBezTo>
                <a:cubicBezTo>
                  <a:pt x="171" y="245"/>
                  <a:pt x="171" y="245"/>
                  <a:pt x="171" y="245"/>
                </a:cubicBezTo>
                <a:cubicBezTo>
                  <a:pt x="177" y="254"/>
                  <a:pt x="177" y="254"/>
                  <a:pt x="177" y="254"/>
                </a:cubicBezTo>
                <a:cubicBezTo>
                  <a:pt x="177" y="254"/>
                  <a:pt x="192" y="253"/>
                  <a:pt x="197" y="255"/>
                </a:cubicBezTo>
                <a:cubicBezTo>
                  <a:pt x="203" y="257"/>
                  <a:pt x="191" y="262"/>
                  <a:pt x="191" y="262"/>
                </a:cubicBezTo>
                <a:cubicBezTo>
                  <a:pt x="187" y="262"/>
                  <a:pt x="187" y="262"/>
                  <a:pt x="187" y="262"/>
                </a:cubicBezTo>
                <a:cubicBezTo>
                  <a:pt x="182" y="268"/>
                  <a:pt x="182" y="268"/>
                  <a:pt x="182" y="268"/>
                </a:cubicBezTo>
                <a:cubicBezTo>
                  <a:pt x="186" y="270"/>
                  <a:pt x="186" y="270"/>
                  <a:pt x="186" y="270"/>
                </a:cubicBezTo>
                <a:cubicBezTo>
                  <a:pt x="184" y="273"/>
                  <a:pt x="184" y="273"/>
                  <a:pt x="184" y="273"/>
                </a:cubicBezTo>
                <a:cubicBezTo>
                  <a:pt x="184" y="273"/>
                  <a:pt x="172" y="263"/>
                  <a:pt x="167" y="263"/>
                </a:cubicBezTo>
                <a:cubicBezTo>
                  <a:pt x="162" y="262"/>
                  <a:pt x="146" y="260"/>
                  <a:pt x="146" y="260"/>
                </a:cubicBezTo>
                <a:cubicBezTo>
                  <a:pt x="146" y="260"/>
                  <a:pt x="136" y="255"/>
                  <a:pt x="129" y="255"/>
                </a:cubicBezTo>
                <a:cubicBezTo>
                  <a:pt x="122" y="254"/>
                  <a:pt x="116" y="267"/>
                  <a:pt x="116" y="267"/>
                </a:cubicBezTo>
                <a:cubicBezTo>
                  <a:pt x="102" y="267"/>
                  <a:pt x="102" y="267"/>
                  <a:pt x="102" y="267"/>
                </a:cubicBezTo>
                <a:cubicBezTo>
                  <a:pt x="100" y="279"/>
                  <a:pt x="100" y="279"/>
                  <a:pt x="100" y="279"/>
                </a:cubicBezTo>
                <a:cubicBezTo>
                  <a:pt x="100" y="279"/>
                  <a:pt x="91" y="284"/>
                  <a:pt x="91" y="290"/>
                </a:cubicBezTo>
                <a:cubicBezTo>
                  <a:pt x="91" y="296"/>
                  <a:pt x="100" y="294"/>
                  <a:pt x="100" y="294"/>
                </a:cubicBezTo>
                <a:cubicBezTo>
                  <a:pt x="104" y="303"/>
                  <a:pt x="104" y="303"/>
                  <a:pt x="104" y="303"/>
                </a:cubicBezTo>
                <a:cubicBezTo>
                  <a:pt x="104" y="303"/>
                  <a:pt x="114" y="304"/>
                  <a:pt x="122" y="311"/>
                </a:cubicBezTo>
                <a:cubicBezTo>
                  <a:pt x="130" y="319"/>
                  <a:pt x="122" y="326"/>
                  <a:pt x="120" y="334"/>
                </a:cubicBezTo>
                <a:cubicBezTo>
                  <a:pt x="119" y="340"/>
                  <a:pt x="129" y="346"/>
                  <a:pt x="129" y="346"/>
                </a:cubicBezTo>
                <a:cubicBezTo>
                  <a:pt x="129" y="350"/>
                  <a:pt x="129" y="350"/>
                  <a:pt x="129" y="350"/>
                </a:cubicBezTo>
                <a:cubicBezTo>
                  <a:pt x="140" y="356"/>
                  <a:pt x="140" y="356"/>
                  <a:pt x="140" y="356"/>
                </a:cubicBezTo>
                <a:cubicBezTo>
                  <a:pt x="144" y="353"/>
                  <a:pt x="144" y="353"/>
                  <a:pt x="144" y="353"/>
                </a:cubicBezTo>
                <a:cubicBezTo>
                  <a:pt x="144" y="353"/>
                  <a:pt x="141" y="349"/>
                  <a:pt x="144" y="341"/>
                </a:cubicBezTo>
                <a:cubicBezTo>
                  <a:pt x="146" y="333"/>
                  <a:pt x="155" y="339"/>
                  <a:pt x="155" y="339"/>
                </a:cubicBezTo>
                <a:cubicBezTo>
                  <a:pt x="155" y="345"/>
                  <a:pt x="155" y="345"/>
                  <a:pt x="155" y="345"/>
                </a:cubicBezTo>
                <a:cubicBezTo>
                  <a:pt x="155" y="345"/>
                  <a:pt x="160" y="347"/>
                  <a:pt x="165" y="353"/>
                </a:cubicBezTo>
                <a:cubicBezTo>
                  <a:pt x="171" y="358"/>
                  <a:pt x="168" y="369"/>
                  <a:pt x="168" y="369"/>
                </a:cubicBezTo>
                <a:cubicBezTo>
                  <a:pt x="176" y="374"/>
                  <a:pt x="176" y="374"/>
                  <a:pt x="176" y="374"/>
                </a:cubicBezTo>
                <a:cubicBezTo>
                  <a:pt x="176" y="374"/>
                  <a:pt x="173" y="353"/>
                  <a:pt x="181" y="347"/>
                </a:cubicBezTo>
                <a:cubicBezTo>
                  <a:pt x="190" y="340"/>
                  <a:pt x="191" y="353"/>
                  <a:pt x="191" y="353"/>
                </a:cubicBezTo>
                <a:cubicBezTo>
                  <a:pt x="210" y="368"/>
                  <a:pt x="210" y="368"/>
                  <a:pt x="210" y="368"/>
                </a:cubicBezTo>
                <a:cubicBezTo>
                  <a:pt x="213" y="366"/>
                  <a:pt x="213" y="366"/>
                  <a:pt x="213" y="366"/>
                </a:cubicBezTo>
                <a:cubicBezTo>
                  <a:pt x="205" y="353"/>
                  <a:pt x="205" y="353"/>
                  <a:pt x="205" y="353"/>
                </a:cubicBezTo>
                <a:cubicBezTo>
                  <a:pt x="205" y="346"/>
                  <a:pt x="205" y="346"/>
                  <a:pt x="205" y="346"/>
                </a:cubicBezTo>
                <a:cubicBezTo>
                  <a:pt x="192" y="325"/>
                  <a:pt x="192" y="325"/>
                  <a:pt x="192" y="325"/>
                </a:cubicBezTo>
                <a:cubicBezTo>
                  <a:pt x="191" y="317"/>
                  <a:pt x="191" y="317"/>
                  <a:pt x="191" y="317"/>
                </a:cubicBezTo>
                <a:cubicBezTo>
                  <a:pt x="179" y="299"/>
                  <a:pt x="179" y="299"/>
                  <a:pt x="179" y="299"/>
                </a:cubicBezTo>
                <a:cubicBezTo>
                  <a:pt x="200" y="303"/>
                  <a:pt x="200" y="303"/>
                  <a:pt x="200" y="303"/>
                </a:cubicBezTo>
                <a:cubicBezTo>
                  <a:pt x="197" y="309"/>
                  <a:pt x="197" y="309"/>
                  <a:pt x="197" y="309"/>
                </a:cubicBezTo>
                <a:cubicBezTo>
                  <a:pt x="206" y="311"/>
                  <a:pt x="206" y="311"/>
                  <a:pt x="206" y="311"/>
                </a:cubicBezTo>
                <a:cubicBezTo>
                  <a:pt x="211" y="303"/>
                  <a:pt x="211" y="303"/>
                  <a:pt x="211" y="303"/>
                </a:cubicBezTo>
                <a:cubicBezTo>
                  <a:pt x="216" y="304"/>
                  <a:pt x="216" y="304"/>
                  <a:pt x="216" y="304"/>
                </a:cubicBezTo>
                <a:cubicBezTo>
                  <a:pt x="221" y="296"/>
                  <a:pt x="221" y="296"/>
                  <a:pt x="221" y="296"/>
                </a:cubicBezTo>
                <a:cubicBezTo>
                  <a:pt x="216" y="296"/>
                  <a:pt x="216" y="296"/>
                  <a:pt x="216" y="296"/>
                </a:cubicBezTo>
                <a:cubicBezTo>
                  <a:pt x="211" y="287"/>
                  <a:pt x="211" y="287"/>
                  <a:pt x="211" y="287"/>
                </a:cubicBezTo>
                <a:cubicBezTo>
                  <a:pt x="211" y="287"/>
                  <a:pt x="205" y="291"/>
                  <a:pt x="202" y="289"/>
                </a:cubicBezTo>
                <a:cubicBezTo>
                  <a:pt x="197" y="286"/>
                  <a:pt x="202" y="284"/>
                  <a:pt x="202" y="280"/>
                </a:cubicBezTo>
                <a:cubicBezTo>
                  <a:pt x="202" y="276"/>
                  <a:pt x="194" y="277"/>
                  <a:pt x="192" y="275"/>
                </a:cubicBezTo>
                <a:cubicBezTo>
                  <a:pt x="190" y="274"/>
                  <a:pt x="196" y="272"/>
                  <a:pt x="196" y="272"/>
                </a:cubicBezTo>
                <a:cubicBezTo>
                  <a:pt x="208" y="267"/>
                  <a:pt x="208" y="267"/>
                  <a:pt x="208" y="267"/>
                </a:cubicBezTo>
                <a:cubicBezTo>
                  <a:pt x="219" y="260"/>
                  <a:pt x="219" y="260"/>
                  <a:pt x="219" y="260"/>
                </a:cubicBezTo>
                <a:cubicBezTo>
                  <a:pt x="220" y="265"/>
                  <a:pt x="220" y="265"/>
                  <a:pt x="220" y="265"/>
                </a:cubicBezTo>
                <a:cubicBezTo>
                  <a:pt x="226" y="265"/>
                  <a:pt x="226" y="265"/>
                  <a:pt x="226" y="265"/>
                </a:cubicBezTo>
                <a:cubicBezTo>
                  <a:pt x="226" y="265"/>
                  <a:pt x="239" y="279"/>
                  <a:pt x="245" y="282"/>
                </a:cubicBezTo>
                <a:cubicBezTo>
                  <a:pt x="251" y="284"/>
                  <a:pt x="253" y="275"/>
                  <a:pt x="253" y="275"/>
                </a:cubicBezTo>
                <a:close/>
                <a:moveTo>
                  <a:pt x="247" y="72"/>
                </a:moveTo>
                <a:cubicBezTo>
                  <a:pt x="234" y="72"/>
                  <a:pt x="238" y="86"/>
                  <a:pt x="247" y="87"/>
                </a:cubicBezTo>
                <a:cubicBezTo>
                  <a:pt x="258" y="88"/>
                  <a:pt x="262" y="72"/>
                  <a:pt x="247" y="72"/>
                </a:cubicBezTo>
                <a:close/>
                <a:moveTo>
                  <a:pt x="288" y="89"/>
                </a:moveTo>
                <a:cubicBezTo>
                  <a:pt x="288" y="89"/>
                  <a:pt x="293" y="91"/>
                  <a:pt x="296" y="94"/>
                </a:cubicBezTo>
                <a:cubicBezTo>
                  <a:pt x="300" y="96"/>
                  <a:pt x="303" y="89"/>
                  <a:pt x="298" y="84"/>
                </a:cubicBezTo>
                <a:cubicBezTo>
                  <a:pt x="292" y="79"/>
                  <a:pt x="288" y="89"/>
                  <a:pt x="288" y="89"/>
                </a:cubicBezTo>
                <a:close/>
                <a:moveTo>
                  <a:pt x="274" y="125"/>
                </a:moveTo>
                <a:cubicBezTo>
                  <a:pt x="276" y="133"/>
                  <a:pt x="276" y="133"/>
                  <a:pt x="276" y="133"/>
                </a:cubicBezTo>
                <a:cubicBezTo>
                  <a:pt x="285" y="134"/>
                  <a:pt x="285" y="134"/>
                  <a:pt x="285" y="134"/>
                </a:cubicBezTo>
                <a:cubicBezTo>
                  <a:pt x="285" y="129"/>
                  <a:pt x="285" y="129"/>
                  <a:pt x="285" y="129"/>
                </a:cubicBezTo>
                <a:cubicBezTo>
                  <a:pt x="285" y="129"/>
                  <a:pt x="288" y="134"/>
                  <a:pt x="291" y="134"/>
                </a:cubicBezTo>
                <a:cubicBezTo>
                  <a:pt x="294" y="135"/>
                  <a:pt x="290" y="127"/>
                  <a:pt x="290" y="127"/>
                </a:cubicBezTo>
                <a:cubicBezTo>
                  <a:pt x="293" y="116"/>
                  <a:pt x="293" y="116"/>
                  <a:pt x="293" y="116"/>
                </a:cubicBezTo>
                <a:cubicBezTo>
                  <a:pt x="291" y="116"/>
                  <a:pt x="291" y="116"/>
                  <a:pt x="291" y="116"/>
                </a:cubicBezTo>
                <a:cubicBezTo>
                  <a:pt x="287" y="122"/>
                  <a:pt x="287" y="122"/>
                  <a:pt x="287" y="122"/>
                </a:cubicBezTo>
                <a:cubicBezTo>
                  <a:pt x="287" y="122"/>
                  <a:pt x="278" y="118"/>
                  <a:pt x="274" y="125"/>
                </a:cubicBezTo>
                <a:close/>
                <a:moveTo>
                  <a:pt x="322" y="160"/>
                </a:moveTo>
                <a:cubicBezTo>
                  <a:pt x="322" y="168"/>
                  <a:pt x="322" y="168"/>
                  <a:pt x="322" y="168"/>
                </a:cubicBezTo>
                <a:cubicBezTo>
                  <a:pt x="334" y="173"/>
                  <a:pt x="334" y="173"/>
                  <a:pt x="334" y="173"/>
                </a:cubicBezTo>
                <a:cubicBezTo>
                  <a:pt x="339" y="168"/>
                  <a:pt x="339" y="168"/>
                  <a:pt x="339" y="168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40" y="177"/>
                  <a:pt x="340" y="177"/>
                  <a:pt x="340" y="177"/>
                </a:cubicBezTo>
                <a:cubicBezTo>
                  <a:pt x="353" y="176"/>
                  <a:pt x="353" y="176"/>
                  <a:pt x="353" y="176"/>
                </a:cubicBezTo>
                <a:cubicBezTo>
                  <a:pt x="353" y="176"/>
                  <a:pt x="361" y="172"/>
                  <a:pt x="361" y="166"/>
                </a:cubicBezTo>
                <a:cubicBezTo>
                  <a:pt x="361" y="161"/>
                  <a:pt x="350" y="157"/>
                  <a:pt x="350" y="157"/>
                </a:cubicBezTo>
                <a:cubicBezTo>
                  <a:pt x="350" y="157"/>
                  <a:pt x="348" y="150"/>
                  <a:pt x="343" y="151"/>
                </a:cubicBezTo>
                <a:cubicBezTo>
                  <a:pt x="338" y="152"/>
                  <a:pt x="336" y="157"/>
                  <a:pt x="336" y="157"/>
                </a:cubicBezTo>
                <a:lnTo>
                  <a:pt x="322" y="160"/>
                </a:lnTo>
                <a:close/>
                <a:moveTo>
                  <a:pt x="274" y="154"/>
                </a:moveTo>
                <a:cubicBezTo>
                  <a:pt x="274" y="162"/>
                  <a:pt x="277" y="161"/>
                  <a:pt x="279" y="156"/>
                </a:cubicBezTo>
                <a:cubicBezTo>
                  <a:pt x="280" y="149"/>
                  <a:pt x="275" y="149"/>
                  <a:pt x="274" y="154"/>
                </a:cubicBezTo>
                <a:close/>
                <a:moveTo>
                  <a:pt x="214" y="193"/>
                </a:moveTo>
                <a:cubicBezTo>
                  <a:pt x="221" y="191"/>
                  <a:pt x="221" y="191"/>
                  <a:pt x="221" y="191"/>
                </a:cubicBezTo>
                <a:cubicBezTo>
                  <a:pt x="208" y="184"/>
                  <a:pt x="208" y="184"/>
                  <a:pt x="208" y="184"/>
                </a:cubicBezTo>
                <a:lnTo>
                  <a:pt x="214" y="193"/>
                </a:lnTo>
                <a:close/>
                <a:moveTo>
                  <a:pt x="202" y="191"/>
                </a:moveTo>
                <a:cubicBezTo>
                  <a:pt x="206" y="188"/>
                  <a:pt x="206" y="188"/>
                  <a:pt x="206" y="188"/>
                </a:cubicBezTo>
                <a:cubicBezTo>
                  <a:pt x="202" y="185"/>
                  <a:pt x="202" y="185"/>
                  <a:pt x="202" y="185"/>
                </a:cubicBezTo>
                <a:cubicBezTo>
                  <a:pt x="197" y="190"/>
                  <a:pt x="197" y="190"/>
                  <a:pt x="197" y="190"/>
                </a:cubicBezTo>
                <a:lnTo>
                  <a:pt x="202" y="191"/>
                </a:lnTo>
                <a:close/>
                <a:moveTo>
                  <a:pt x="222" y="185"/>
                </a:moveTo>
                <a:cubicBezTo>
                  <a:pt x="225" y="186"/>
                  <a:pt x="225" y="186"/>
                  <a:pt x="225" y="186"/>
                </a:cubicBezTo>
                <a:cubicBezTo>
                  <a:pt x="228" y="180"/>
                  <a:pt x="228" y="180"/>
                  <a:pt x="228" y="180"/>
                </a:cubicBezTo>
                <a:cubicBezTo>
                  <a:pt x="224" y="179"/>
                  <a:pt x="224" y="179"/>
                  <a:pt x="224" y="179"/>
                </a:cubicBezTo>
                <a:lnTo>
                  <a:pt x="222" y="185"/>
                </a:lnTo>
                <a:close/>
                <a:moveTo>
                  <a:pt x="236" y="193"/>
                </a:moveTo>
                <a:cubicBezTo>
                  <a:pt x="240" y="195"/>
                  <a:pt x="240" y="189"/>
                  <a:pt x="236" y="189"/>
                </a:cubicBezTo>
                <a:cubicBezTo>
                  <a:pt x="231" y="189"/>
                  <a:pt x="230" y="192"/>
                  <a:pt x="236" y="193"/>
                </a:cubicBezTo>
                <a:close/>
                <a:moveTo>
                  <a:pt x="268" y="198"/>
                </a:moveTo>
                <a:cubicBezTo>
                  <a:pt x="262" y="200"/>
                  <a:pt x="262" y="200"/>
                  <a:pt x="262" y="200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52" y="198"/>
                  <a:pt x="252" y="198"/>
                  <a:pt x="252" y="198"/>
                </a:cubicBezTo>
                <a:cubicBezTo>
                  <a:pt x="260" y="206"/>
                  <a:pt x="260" y="206"/>
                  <a:pt x="260" y="206"/>
                </a:cubicBezTo>
                <a:lnTo>
                  <a:pt x="268" y="198"/>
                </a:lnTo>
                <a:close/>
                <a:moveTo>
                  <a:pt x="350" y="220"/>
                </a:moveTo>
                <a:cubicBezTo>
                  <a:pt x="350" y="213"/>
                  <a:pt x="343" y="203"/>
                  <a:pt x="343" y="203"/>
                </a:cubicBezTo>
                <a:cubicBezTo>
                  <a:pt x="329" y="208"/>
                  <a:pt x="329" y="208"/>
                  <a:pt x="329" y="208"/>
                </a:cubicBezTo>
                <a:cubicBezTo>
                  <a:pt x="333" y="213"/>
                  <a:pt x="333" y="213"/>
                  <a:pt x="333" y="213"/>
                </a:cubicBezTo>
                <a:cubicBezTo>
                  <a:pt x="333" y="213"/>
                  <a:pt x="337" y="216"/>
                  <a:pt x="339" y="220"/>
                </a:cubicBezTo>
                <a:cubicBezTo>
                  <a:pt x="341" y="222"/>
                  <a:pt x="334" y="227"/>
                  <a:pt x="334" y="227"/>
                </a:cubicBezTo>
                <a:cubicBezTo>
                  <a:pt x="343" y="233"/>
                  <a:pt x="343" y="233"/>
                  <a:pt x="343" y="233"/>
                </a:cubicBezTo>
                <a:cubicBezTo>
                  <a:pt x="343" y="233"/>
                  <a:pt x="350" y="225"/>
                  <a:pt x="350" y="220"/>
                </a:cubicBezTo>
                <a:close/>
                <a:moveTo>
                  <a:pt x="318" y="206"/>
                </a:moveTo>
                <a:cubicBezTo>
                  <a:pt x="315" y="207"/>
                  <a:pt x="315" y="207"/>
                  <a:pt x="315" y="207"/>
                </a:cubicBezTo>
                <a:cubicBezTo>
                  <a:pt x="317" y="213"/>
                  <a:pt x="317" y="213"/>
                  <a:pt x="317" y="213"/>
                </a:cubicBezTo>
                <a:cubicBezTo>
                  <a:pt x="319" y="211"/>
                  <a:pt x="319" y="211"/>
                  <a:pt x="319" y="211"/>
                </a:cubicBezTo>
                <a:lnTo>
                  <a:pt x="318" y="206"/>
                </a:lnTo>
                <a:close/>
                <a:moveTo>
                  <a:pt x="355" y="207"/>
                </a:moveTo>
                <a:cubicBezTo>
                  <a:pt x="348" y="205"/>
                  <a:pt x="348" y="205"/>
                  <a:pt x="348" y="205"/>
                </a:cubicBezTo>
                <a:cubicBezTo>
                  <a:pt x="350" y="208"/>
                  <a:pt x="350" y="208"/>
                  <a:pt x="350" y="208"/>
                </a:cubicBezTo>
                <a:lnTo>
                  <a:pt x="355" y="207"/>
                </a:lnTo>
                <a:close/>
                <a:moveTo>
                  <a:pt x="295" y="267"/>
                </a:moveTo>
                <a:cubicBezTo>
                  <a:pt x="292" y="263"/>
                  <a:pt x="292" y="263"/>
                  <a:pt x="292" y="263"/>
                </a:cubicBezTo>
                <a:cubicBezTo>
                  <a:pt x="294" y="262"/>
                  <a:pt x="294" y="262"/>
                  <a:pt x="294" y="262"/>
                </a:cubicBezTo>
                <a:cubicBezTo>
                  <a:pt x="290" y="255"/>
                  <a:pt x="290" y="255"/>
                  <a:pt x="290" y="255"/>
                </a:cubicBezTo>
                <a:cubicBezTo>
                  <a:pt x="286" y="255"/>
                  <a:pt x="286" y="255"/>
                  <a:pt x="286" y="255"/>
                </a:cubicBezTo>
                <a:cubicBezTo>
                  <a:pt x="282" y="249"/>
                  <a:pt x="282" y="249"/>
                  <a:pt x="282" y="249"/>
                </a:cubicBezTo>
                <a:cubicBezTo>
                  <a:pt x="276" y="257"/>
                  <a:pt x="276" y="257"/>
                  <a:pt x="276" y="257"/>
                </a:cubicBezTo>
                <a:cubicBezTo>
                  <a:pt x="292" y="271"/>
                  <a:pt x="292" y="271"/>
                  <a:pt x="292" y="271"/>
                </a:cubicBezTo>
                <a:lnTo>
                  <a:pt x="295" y="267"/>
                </a:lnTo>
                <a:close/>
                <a:moveTo>
                  <a:pt x="295" y="273"/>
                </a:moveTo>
                <a:cubicBezTo>
                  <a:pt x="301" y="276"/>
                  <a:pt x="301" y="276"/>
                  <a:pt x="301" y="276"/>
                </a:cubicBezTo>
                <a:cubicBezTo>
                  <a:pt x="302" y="278"/>
                  <a:pt x="302" y="278"/>
                  <a:pt x="302" y="278"/>
                </a:cubicBezTo>
                <a:cubicBezTo>
                  <a:pt x="309" y="275"/>
                  <a:pt x="309" y="275"/>
                  <a:pt x="309" y="275"/>
                </a:cubicBezTo>
                <a:cubicBezTo>
                  <a:pt x="308" y="271"/>
                  <a:pt x="308" y="271"/>
                  <a:pt x="308" y="271"/>
                </a:cubicBezTo>
                <a:cubicBezTo>
                  <a:pt x="296" y="271"/>
                  <a:pt x="296" y="271"/>
                  <a:pt x="296" y="271"/>
                </a:cubicBezTo>
                <a:lnTo>
                  <a:pt x="295" y="273"/>
                </a:lnTo>
                <a:close/>
                <a:moveTo>
                  <a:pt x="298" y="288"/>
                </a:moveTo>
                <a:cubicBezTo>
                  <a:pt x="293" y="282"/>
                  <a:pt x="293" y="282"/>
                  <a:pt x="293" y="282"/>
                </a:cubicBezTo>
                <a:cubicBezTo>
                  <a:pt x="291" y="282"/>
                  <a:pt x="291" y="282"/>
                  <a:pt x="291" y="282"/>
                </a:cubicBezTo>
                <a:cubicBezTo>
                  <a:pt x="291" y="290"/>
                  <a:pt x="291" y="290"/>
                  <a:pt x="291" y="290"/>
                </a:cubicBezTo>
                <a:lnTo>
                  <a:pt x="298" y="288"/>
                </a:lnTo>
                <a:close/>
                <a:moveTo>
                  <a:pt x="284" y="273"/>
                </a:moveTo>
                <a:cubicBezTo>
                  <a:pt x="278" y="278"/>
                  <a:pt x="278" y="278"/>
                  <a:pt x="278" y="278"/>
                </a:cubicBezTo>
                <a:cubicBezTo>
                  <a:pt x="285" y="279"/>
                  <a:pt x="285" y="279"/>
                  <a:pt x="285" y="279"/>
                </a:cubicBezTo>
                <a:lnTo>
                  <a:pt x="284" y="273"/>
                </a:lnTo>
                <a:close/>
                <a:moveTo>
                  <a:pt x="315" y="278"/>
                </a:moveTo>
                <a:cubicBezTo>
                  <a:pt x="311" y="283"/>
                  <a:pt x="311" y="283"/>
                  <a:pt x="311" y="283"/>
                </a:cubicBezTo>
                <a:cubicBezTo>
                  <a:pt x="316" y="283"/>
                  <a:pt x="316" y="283"/>
                  <a:pt x="316" y="283"/>
                </a:cubicBezTo>
                <a:cubicBezTo>
                  <a:pt x="322" y="278"/>
                  <a:pt x="322" y="278"/>
                  <a:pt x="322" y="278"/>
                </a:cubicBezTo>
                <a:lnTo>
                  <a:pt x="315" y="278"/>
                </a:lnTo>
                <a:close/>
                <a:moveTo>
                  <a:pt x="322" y="310"/>
                </a:moveTo>
                <a:cubicBezTo>
                  <a:pt x="324" y="314"/>
                  <a:pt x="327" y="316"/>
                  <a:pt x="327" y="316"/>
                </a:cubicBezTo>
                <a:cubicBezTo>
                  <a:pt x="333" y="307"/>
                  <a:pt x="333" y="307"/>
                  <a:pt x="333" y="307"/>
                </a:cubicBezTo>
                <a:cubicBezTo>
                  <a:pt x="335" y="300"/>
                  <a:pt x="335" y="300"/>
                  <a:pt x="335" y="300"/>
                </a:cubicBezTo>
                <a:cubicBezTo>
                  <a:pt x="326" y="295"/>
                  <a:pt x="326" y="295"/>
                  <a:pt x="326" y="295"/>
                </a:cubicBezTo>
                <a:cubicBezTo>
                  <a:pt x="320" y="305"/>
                  <a:pt x="320" y="305"/>
                  <a:pt x="320" y="305"/>
                </a:cubicBezTo>
                <a:cubicBezTo>
                  <a:pt x="320" y="305"/>
                  <a:pt x="319" y="307"/>
                  <a:pt x="322" y="310"/>
                </a:cubicBezTo>
                <a:close/>
                <a:moveTo>
                  <a:pt x="310" y="303"/>
                </a:moveTo>
                <a:cubicBezTo>
                  <a:pt x="310" y="303"/>
                  <a:pt x="308" y="305"/>
                  <a:pt x="308" y="307"/>
                </a:cubicBezTo>
                <a:cubicBezTo>
                  <a:pt x="307" y="310"/>
                  <a:pt x="310" y="316"/>
                  <a:pt x="312" y="314"/>
                </a:cubicBezTo>
                <a:cubicBezTo>
                  <a:pt x="316" y="310"/>
                  <a:pt x="317" y="303"/>
                  <a:pt x="317" y="303"/>
                </a:cubicBezTo>
                <a:lnTo>
                  <a:pt x="310" y="303"/>
                </a:lnTo>
                <a:close/>
                <a:moveTo>
                  <a:pt x="306" y="309"/>
                </a:moveTo>
                <a:cubicBezTo>
                  <a:pt x="302" y="315"/>
                  <a:pt x="302" y="315"/>
                  <a:pt x="302" y="315"/>
                </a:cubicBezTo>
                <a:cubicBezTo>
                  <a:pt x="307" y="316"/>
                  <a:pt x="307" y="316"/>
                  <a:pt x="307" y="316"/>
                </a:cubicBezTo>
                <a:lnTo>
                  <a:pt x="306" y="309"/>
                </a:lnTo>
                <a:close/>
                <a:moveTo>
                  <a:pt x="290" y="320"/>
                </a:moveTo>
                <a:cubicBezTo>
                  <a:pt x="290" y="320"/>
                  <a:pt x="290" y="318"/>
                  <a:pt x="288" y="316"/>
                </a:cubicBezTo>
                <a:cubicBezTo>
                  <a:pt x="285" y="314"/>
                  <a:pt x="283" y="316"/>
                  <a:pt x="283" y="316"/>
                </a:cubicBezTo>
                <a:cubicBezTo>
                  <a:pt x="288" y="323"/>
                  <a:pt x="288" y="323"/>
                  <a:pt x="288" y="323"/>
                </a:cubicBezTo>
                <a:lnTo>
                  <a:pt x="290" y="320"/>
                </a:lnTo>
                <a:close/>
                <a:moveTo>
                  <a:pt x="271" y="311"/>
                </a:moveTo>
                <a:cubicBezTo>
                  <a:pt x="274" y="311"/>
                  <a:pt x="274" y="311"/>
                  <a:pt x="274" y="311"/>
                </a:cubicBezTo>
                <a:cubicBezTo>
                  <a:pt x="277" y="307"/>
                  <a:pt x="277" y="307"/>
                  <a:pt x="277" y="307"/>
                </a:cubicBezTo>
                <a:cubicBezTo>
                  <a:pt x="275" y="304"/>
                  <a:pt x="275" y="304"/>
                  <a:pt x="275" y="304"/>
                </a:cubicBezTo>
                <a:cubicBezTo>
                  <a:pt x="272" y="306"/>
                  <a:pt x="272" y="306"/>
                  <a:pt x="272" y="306"/>
                </a:cubicBezTo>
                <a:lnTo>
                  <a:pt x="271" y="311"/>
                </a:lnTo>
                <a:close/>
                <a:moveTo>
                  <a:pt x="270" y="294"/>
                </a:moveTo>
                <a:cubicBezTo>
                  <a:pt x="271" y="290"/>
                  <a:pt x="270" y="288"/>
                  <a:pt x="270" y="288"/>
                </a:cubicBezTo>
                <a:cubicBezTo>
                  <a:pt x="266" y="290"/>
                  <a:pt x="266" y="290"/>
                  <a:pt x="266" y="290"/>
                </a:cubicBezTo>
                <a:cubicBezTo>
                  <a:pt x="266" y="296"/>
                  <a:pt x="266" y="296"/>
                  <a:pt x="266" y="296"/>
                </a:cubicBezTo>
                <a:cubicBezTo>
                  <a:pt x="267" y="301"/>
                  <a:pt x="267" y="301"/>
                  <a:pt x="267" y="301"/>
                </a:cubicBezTo>
                <a:cubicBezTo>
                  <a:pt x="267" y="301"/>
                  <a:pt x="270" y="300"/>
                  <a:pt x="270" y="294"/>
                </a:cubicBezTo>
                <a:close/>
                <a:moveTo>
                  <a:pt x="260" y="275"/>
                </a:moveTo>
                <a:cubicBezTo>
                  <a:pt x="259" y="287"/>
                  <a:pt x="259" y="287"/>
                  <a:pt x="259" y="287"/>
                </a:cubicBezTo>
                <a:cubicBezTo>
                  <a:pt x="267" y="276"/>
                  <a:pt x="267" y="276"/>
                  <a:pt x="267" y="276"/>
                </a:cubicBezTo>
                <a:lnTo>
                  <a:pt x="260" y="275"/>
                </a:lnTo>
                <a:close/>
                <a:moveTo>
                  <a:pt x="366" y="261"/>
                </a:moveTo>
                <a:cubicBezTo>
                  <a:pt x="367" y="258"/>
                  <a:pt x="367" y="258"/>
                  <a:pt x="367" y="258"/>
                </a:cubicBezTo>
                <a:cubicBezTo>
                  <a:pt x="359" y="262"/>
                  <a:pt x="359" y="262"/>
                  <a:pt x="359" y="262"/>
                </a:cubicBezTo>
                <a:cubicBezTo>
                  <a:pt x="359" y="262"/>
                  <a:pt x="356" y="257"/>
                  <a:pt x="352" y="262"/>
                </a:cubicBezTo>
                <a:cubicBezTo>
                  <a:pt x="348" y="269"/>
                  <a:pt x="351" y="274"/>
                  <a:pt x="351" y="274"/>
                </a:cubicBezTo>
                <a:cubicBezTo>
                  <a:pt x="358" y="269"/>
                  <a:pt x="358" y="269"/>
                  <a:pt x="358" y="269"/>
                </a:cubicBezTo>
                <a:cubicBezTo>
                  <a:pt x="362" y="269"/>
                  <a:pt x="362" y="269"/>
                  <a:pt x="362" y="269"/>
                </a:cubicBezTo>
                <a:lnTo>
                  <a:pt x="366" y="261"/>
                </a:lnTo>
                <a:close/>
                <a:moveTo>
                  <a:pt x="381" y="255"/>
                </a:moveTo>
                <a:cubicBezTo>
                  <a:pt x="384" y="253"/>
                  <a:pt x="384" y="253"/>
                  <a:pt x="384" y="253"/>
                </a:cubicBezTo>
                <a:cubicBezTo>
                  <a:pt x="384" y="253"/>
                  <a:pt x="390" y="258"/>
                  <a:pt x="393" y="257"/>
                </a:cubicBezTo>
                <a:cubicBezTo>
                  <a:pt x="396" y="256"/>
                  <a:pt x="401" y="249"/>
                  <a:pt x="401" y="249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398" y="244"/>
                  <a:pt x="398" y="244"/>
                  <a:pt x="398" y="244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8" y="246"/>
                  <a:pt x="393" y="242"/>
                  <a:pt x="387" y="245"/>
                </a:cubicBezTo>
                <a:cubicBezTo>
                  <a:pt x="381" y="248"/>
                  <a:pt x="376" y="252"/>
                  <a:pt x="376" y="252"/>
                </a:cubicBezTo>
                <a:cubicBezTo>
                  <a:pt x="377" y="257"/>
                  <a:pt x="377" y="257"/>
                  <a:pt x="377" y="257"/>
                </a:cubicBezTo>
                <a:lnTo>
                  <a:pt x="381" y="255"/>
                </a:lnTo>
                <a:close/>
                <a:moveTo>
                  <a:pt x="373" y="258"/>
                </a:moveTo>
                <a:cubicBezTo>
                  <a:pt x="370" y="263"/>
                  <a:pt x="370" y="263"/>
                  <a:pt x="370" y="263"/>
                </a:cubicBezTo>
                <a:cubicBezTo>
                  <a:pt x="376" y="264"/>
                  <a:pt x="376" y="264"/>
                  <a:pt x="376" y="264"/>
                </a:cubicBezTo>
                <a:lnTo>
                  <a:pt x="373" y="258"/>
                </a:lnTo>
                <a:close/>
                <a:moveTo>
                  <a:pt x="377" y="276"/>
                </a:moveTo>
                <a:cubicBezTo>
                  <a:pt x="382" y="284"/>
                  <a:pt x="382" y="284"/>
                  <a:pt x="382" y="284"/>
                </a:cubicBezTo>
                <a:cubicBezTo>
                  <a:pt x="382" y="274"/>
                  <a:pt x="382" y="274"/>
                  <a:pt x="382" y="274"/>
                </a:cubicBezTo>
                <a:lnTo>
                  <a:pt x="377" y="276"/>
                </a:lnTo>
                <a:close/>
                <a:moveTo>
                  <a:pt x="398" y="264"/>
                </a:moveTo>
                <a:cubicBezTo>
                  <a:pt x="402" y="269"/>
                  <a:pt x="402" y="269"/>
                  <a:pt x="402" y="269"/>
                </a:cubicBezTo>
                <a:cubicBezTo>
                  <a:pt x="405" y="267"/>
                  <a:pt x="405" y="267"/>
                  <a:pt x="405" y="267"/>
                </a:cubicBezTo>
                <a:lnTo>
                  <a:pt x="398" y="264"/>
                </a:lnTo>
                <a:close/>
                <a:moveTo>
                  <a:pt x="387" y="278"/>
                </a:moveTo>
                <a:cubicBezTo>
                  <a:pt x="393" y="278"/>
                  <a:pt x="393" y="278"/>
                  <a:pt x="393" y="278"/>
                </a:cubicBezTo>
                <a:cubicBezTo>
                  <a:pt x="396" y="276"/>
                  <a:pt x="396" y="276"/>
                  <a:pt x="396" y="276"/>
                </a:cubicBezTo>
                <a:cubicBezTo>
                  <a:pt x="387" y="276"/>
                  <a:pt x="387" y="276"/>
                  <a:pt x="387" y="276"/>
                </a:cubicBezTo>
                <a:lnTo>
                  <a:pt x="387" y="278"/>
                </a:lnTo>
                <a:close/>
                <a:moveTo>
                  <a:pt x="393" y="285"/>
                </a:moveTo>
                <a:cubicBezTo>
                  <a:pt x="398" y="290"/>
                  <a:pt x="398" y="290"/>
                  <a:pt x="398" y="290"/>
                </a:cubicBezTo>
                <a:cubicBezTo>
                  <a:pt x="402" y="289"/>
                  <a:pt x="402" y="289"/>
                  <a:pt x="402" y="289"/>
                </a:cubicBezTo>
                <a:cubicBezTo>
                  <a:pt x="398" y="284"/>
                  <a:pt x="398" y="284"/>
                  <a:pt x="398" y="284"/>
                </a:cubicBezTo>
                <a:lnTo>
                  <a:pt x="393" y="285"/>
                </a:lnTo>
                <a:close/>
                <a:moveTo>
                  <a:pt x="410" y="292"/>
                </a:moveTo>
                <a:cubicBezTo>
                  <a:pt x="403" y="292"/>
                  <a:pt x="403" y="292"/>
                  <a:pt x="403" y="292"/>
                </a:cubicBezTo>
                <a:cubicBezTo>
                  <a:pt x="405" y="300"/>
                  <a:pt x="405" y="300"/>
                  <a:pt x="405" y="300"/>
                </a:cubicBezTo>
                <a:cubicBezTo>
                  <a:pt x="413" y="299"/>
                  <a:pt x="413" y="299"/>
                  <a:pt x="413" y="299"/>
                </a:cubicBezTo>
                <a:lnTo>
                  <a:pt x="410" y="292"/>
                </a:lnTo>
                <a:close/>
                <a:moveTo>
                  <a:pt x="430" y="301"/>
                </a:moveTo>
                <a:cubicBezTo>
                  <a:pt x="421" y="296"/>
                  <a:pt x="421" y="296"/>
                  <a:pt x="421" y="296"/>
                </a:cubicBezTo>
                <a:cubicBezTo>
                  <a:pt x="406" y="314"/>
                  <a:pt x="406" y="314"/>
                  <a:pt x="406" y="314"/>
                </a:cubicBezTo>
                <a:cubicBezTo>
                  <a:pt x="409" y="317"/>
                  <a:pt x="409" y="317"/>
                  <a:pt x="409" y="317"/>
                </a:cubicBezTo>
                <a:cubicBezTo>
                  <a:pt x="411" y="312"/>
                  <a:pt x="411" y="312"/>
                  <a:pt x="411" y="312"/>
                </a:cubicBezTo>
                <a:cubicBezTo>
                  <a:pt x="418" y="311"/>
                  <a:pt x="418" y="311"/>
                  <a:pt x="418" y="311"/>
                </a:cubicBezTo>
                <a:cubicBezTo>
                  <a:pt x="421" y="306"/>
                  <a:pt x="421" y="306"/>
                  <a:pt x="421" y="306"/>
                </a:cubicBezTo>
                <a:lnTo>
                  <a:pt x="430" y="301"/>
                </a:lnTo>
                <a:close/>
                <a:moveTo>
                  <a:pt x="328" y="330"/>
                </a:moveTo>
                <a:cubicBezTo>
                  <a:pt x="319" y="322"/>
                  <a:pt x="319" y="322"/>
                  <a:pt x="319" y="322"/>
                </a:cubicBezTo>
                <a:cubicBezTo>
                  <a:pt x="319" y="329"/>
                  <a:pt x="319" y="329"/>
                  <a:pt x="319" y="329"/>
                </a:cubicBezTo>
                <a:cubicBezTo>
                  <a:pt x="326" y="333"/>
                  <a:pt x="326" y="333"/>
                  <a:pt x="326" y="333"/>
                </a:cubicBezTo>
                <a:lnTo>
                  <a:pt x="328" y="330"/>
                </a:lnTo>
                <a:close/>
                <a:moveTo>
                  <a:pt x="354" y="306"/>
                </a:moveTo>
                <a:cubicBezTo>
                  <a:pt x="344" y="321"/>
                  <a:pt x="344" y="321"/>
                  <a:pt x="344" y="321"/>
                </a:cubicBezTo>
                <a:cubicBezTo>
                  <a:pt x="352" y="319"/>
                  <a:pt x="352" y="319"/>
                  <a:pt x="352" y="319"/>
                </a:cubicBezTo>
                <a:cubicBezTo>
                  <a:pt x="355" y="311"/>
                  <a:pt x="355" y="311"/>
                  <a:pt x="355" y="311"/>
                </a:cubicBezTo>
                <a:cubicBezTo>
                  <a:pt x="360" y="308"/>
                  <a:pt x="360" y="308"/>
                  <a:pt x="360" y="308"/>
                </a:cubicBezTo>
                <a:lnTo>
                  <a:pt x="354" y="306"/>
                </a:lnTo>
                <a:close/>
                <a:moveTo>
                  <a:pt x="378" y="333"/>
                </a:moveTo>
                <a:cubicBezTo>
                  <a:pt x="386" y="323"/>
                  <a:pt x="386" y="323"/>
                  <a:pt x="386" y="323"/>
                </a:cubicBezTo>
                <a:cubicBezTo>
                  <a:pt x="383" y="321"/>
                  <a:pt x="383" y="321"/>
                  <a:pt x="383" y="321"/>
                </a:cubicBezTo>
                <a:cubicBezTo>
                  <a:pt x="375" y="326"/>
                  <a:pt x="375" y="326"/>
                  <a:pt x="375" y="326"/>
                </a:cubicBezTo>
                <a:lnTo>
                  <a:pt x="378" y="333"/>
                </a:lnTo>
                <a:close/>
                <a:moveTo>
                  <a:pt x="231" y="176"/>
                </a:moveTo>
                <a:cubicBezTo>
                  <a:pt x="233" y="170"/>
                  <a:pt x="233" y="170"/>
                  <a:pt x="233" y="170"/>
                </a:cubicBezTo>
                <a:cubicBezTo>
                  <a:pt x="228" y="175"/>
                  <a:pt x="228" y="175"/>
                  <a:pt x="228" y="175"/>
                </a:cubicBezTo>
                <a:lnTo>
                  <a:pt x="231" y="176"/>
                </a:lnTo>
                <a:close/>
                <a:moveTo>
                  <a:pt x="211" y="268"/>
                </a:moveTo>
                <a:cubicBezTo>
                  <a:pt x="213" y="272"/>
                  <a:pt x="213" y="272"/>
                  <a:pt x="213" y="272"/>
                </a:cubicBezTo>
                <a:cubicBezTo>
                  <a:pt x="218" y="269"/>
                  <a:pt x="218" y="269"/>
                  <a:pt x="218" y="269"/>
                </a:cubicBezTo>
                <a:cubicBezTo>
                  <a:pt x="216" y="263"/>
                  <a:pt x="216" y="263"/>
                  <a:pt x="216" y="263"/>
                </a:cubicBezTo>
                <a:lnTo>
                  <a:pt x="211" y="268"/>
                </a:lnTo>
                <a:close/>
                <a:moveTo>
                  <a:pt x="222" y="278"/>
                </a:moveTo>
                <a:cubicBezTo>
                  <a:pt x="213" y="278"/>
                  <a:pt x="213" y="278"/>
                  <a:pt x="213" y="278"/>
                </a:cubicBezTo>
                <a:cubicBezTo>
                  <a:pt x="217" y="286"/>
                  <a:pt x="217" y="286"/>
                  <a:pt x="217" y="286"/>
                </a:cubicBezTo>
                <a:lnTo>
                  <a:pt x="222" y="278"/>
                </a:lnTo>
                <a:close/>
                <a:moveTo>
                  <a:pt x="200" y="382"/>
                </a:moveTo>
                <a:cubicBezTo>
                  <a:pt x="209" y="386"/>
                  <a:pt x="209" y="386"/>
                  <a:pt x="209" y="386"/>
                </a:cubicBezTo>
                <a:cubicBezTo>
                  <a:pt x="210" y="379"/>
                  <a:pt x="210" y="379"/>
                  <a:pt x="210" y="379"/>
                </a:cubicBezTo>
                <a:cubicBezTo>
                  <a:pt x="201" y="372"/>
                  <a:pt x="201" y="372"/>
                  <a:pt x="201" y="372"/>
                </a:cubicBezTo>
                <a:lnTo>
                  <a:pt x="200" y="382"/>
                </a:lnTo>
                <a:close/>
                <a:moveTo>
                  <a:pt x="283" y="333"/>
                </a:moveTo>
                <a:cubicBezTo>
                  <a:pt x="276" y="332"/>
                  <a:pt x="276" y="332"/>
                  <a:pt x="276" y="332"/>
                </a:cubicBezTo>
                <a:cubicBezTo>
                  <a:pt x="276" y="337"/>
                  <a:pt x="276" y="337"/>
                  <a:pt x="276" y="337"/>
                </a:cubicBezTo>
                <a:cubicBezTo>
                  <a:pt x="273" y="334"/>
                  <a:pt x="273" y="334"/>
                  <a:pt x="273" y="334"/>
                </a:cubicBezTo>
                <a:cubicBezTo>
                  <a:pt x="270" y="335"/>
                  <a:pt x="270" y="335"/>
                  <a:pt x="270" y="335"/>
                </a:cubicBezTo>
                <a:cubicBezTo>
                  <a:pt x="269" y="345"/>
                  <a:pt x="269" y="345"/>
                  <a:pt x="269" y="345"/>
                </a:cubicBezTo>
                <a:cubicBezTo>
                  <a:pt x="283" y="341"/>
                  <a:pt x="283" y="341"/>
                  <a:pt x="283" y="341"/>
                </a:cubicBezTo>
                <a:lnTo>
                  <a:pt x="283" y="333"/>
                </a:lnTo>
                <a:close/>
                <a:moveTo>
                  <a:pt x="263" y="327"/>
                </a:moveTo>
                <a:cubicBezTo>
                  <a:pt x="259" y="331"/>
                  <a:pt x="259" y="331"/>
                  <a:pt x="259" y="331"/>
                </a:cubicBezTo>
                <a:cubicBezTo>
                  <a:pt x="266" y="335"/>
                  <a:pt x="266" y="335"/>
                  <a:pt x="266" y="335"/>
                </a:cubicBezTo>
                <a:lnTo>
                  <a:pt x="263" y="327"/>
                </a:lnTo>
                <a:close/>
                <a:moveTo>
                  <a:pt x="311" y="327"/>
                </a:moveTo>
                <a:cubicBezTo>
                  <a:pt x="305" y="337"/>
                  <a:pt x="305" y="337"/>
                  <a:pt x="305" y="337"/>
                </a:cubicBezTo>
                <a:cubicBezTo>
                  <a:pt x="316" y="332"/>
                  <a:pt x="316" y="332"/>
                  <a:pt x="316" y="332"/>
                </a:cubicBezTo>
                <a:lnTo>
                  <a:pt x="311" y="327"/>
                </a:lnTo>
                <a:close/>
                <a:moveTo>
                  <a:pt x="337" y="350"/>
                </a:moveTo>
                <a:cubicBezTo>
                  <a:pt x="331" y="340"/>
                  <a:pt x="331" y="340"/>
                  <a:pt x="331" y="340"/>
                </a:cubicBezTo>
                <a:cubicBezTo>
                  <a:pt x="325" y="343"/>
                  <a:pt x="325" y="343"/>
                  <a:pt x="325" y="343"/>
                </a:cubicBezTo>
                <a:cubicBezTo>
                  <a:pt x="329" y="352"/>
                  <a:pt x="329" y="352"/>
                  <a:pt x="329" y="352"/>
                </a:cubicBezTo>
                <a:lnTo>
                  <a:pt x="337" y="350"/>
                </a:lnTo>
                <a:close/>
                <a:moveTo>
                  <a:pt x="349" y="349"/>
                </a:moveTo>
                <a:cubicBezTo>
                  <a:pt x="356" y="346"/>
                  <a:pt x="356" y="346"/>
                  <a:pt x="356" y="346"/>
                </a:cubicBezTo>
                <a:cubicBezTo>
                  <a:pt x="351" y="341"/>
                  <a:pt x="351" y="341"/>
                  <a:pt x="351" y="341"/>
                </a:cubicBezTo>
                <a:lnTo>
                  <a:pt x="349" y="349"/>
                </a:lnTo>
                <a:close/>
                <a:moveTo>
                  <a:pt x="304" y="339"/>
                </a:moveTo>
                <a:cubicBezTo>
                  <a:pt x="298" y="335"/>
                  <a:pt x="298" y="335"/>
                  <a:pt x="298" y="335"/>
                </a:cubicBezTo>
                <a:cubicBezTo>
                  <a:pt x="296" y="337"/>
                  <a:pt x="296" y="337"/>
                  <a:pt x="296" y="337"/>
                </a:cubicBezTo>
                <a:cubicBezTo>
                  <a:pt x="303" y="342"/>
                  <a:pt x="303" y="342"/>
                  <a:pt x="303" y="342"/>
                </a:cubicBezTo>
                <a:lnTo>
                  <a:pt x="304" y="339"/>
                </a:lnTo>
                <a:close/>
                <a:moveTo>
                  <a:pt x="63" y="291"/>
                </a:moveTo>
                <a:cubicBezTo>
                  <a:pt x="67" y="300"/>
                  <a:pt x="67" y="300"/>
                  <a:pt x="67" y="300"/>
                </a:cubicBezTo>
                <a:cubicBezTo>
                  <a:pt x="80" y="306"/>
                  <a:pt x="80" y="306"/>
                  <a:pt x="80" y="306"/>
                </a:cubicBezTo>
                <a:cubicBezTo>
                  <a:pt x="80" y="300"/>
                  <a:pt x="80" y="300"/>
                  <a:pt x="80" y="300"/>
                </a:cubicBezTo>
                <a:cubicBezTo>
                  <a:pt x="86" y="296"/>
                  <a:pt x="86" y="296"/>
                  <a:pt x="86" y="296"/>
                </a:cubicBezTo>
                <a:cubicBezTo>
                  <a:pt x="69" y="287"/>
                  <a:pt x="69" y="287"/>
                  <a:pt x="69" y="287"/>
                </a:cubicBezTo>
                <a:lnTo>
                  <a:pt x="63" y="291"/>
                </a:lnTo>
                <a:close/>
                <a:moveTo>
                  <a:pt x="43" y="268"/>
                </a:moveTo>
                <a:cubicBezTo>
                  <a:pt x="44" y="273"/>
                  <a:pt x="44" y="273"/>
                  <a:pt x="44" y="273"/>
                </a:cubicBezTo>
                <a:cubicBezTo>
                  <a:pt x="47" y="274"/>
                  <a:pt x="47" y="274"/>
                  <a:pt x="47" y="274"/>
                </a:cubicBezTo>
                <a:cubicBezTo>
                  <a:pt x="48" y="263"/>
                  <a:pt x="48" y="263"/>
                  <a:pt x="48" y="263"/>
                </a:cubicBezTo>
                <a:cubicBezTo>
                  <a:pt x="47" y="260"/>
                  <a:pt x="47" y="260"/>
                  <a:pt x="47" y="260"/>
                </a:cubicBezTo>
                <a:lnTo>
                  <a:pt x="43" y="268"/>
                </a:lnTo>
                <a:close/>
                <a:moveTo>
                  <a:pt x="69" y="279"/>
                </a:moveTo>
                <a:cubicBezTo>
                  <a:pt x="72" y="277"/>
                  <a:pt x="71" y="272"/>
                  <a:pt x="66" y="267"/>
                </a:cubicBezTo>
                <a:cubicBezTo>
                  <a:pt x="62" y="261"/>
                  <a:pt x="57" y="254"/>
                  <a:pt x="57" y="254"/>
                </a:cubicBezTo>
                <a:cubicBezTo>
                  <a:pt x="55" y="255"/>
                  <a:pt x="55" y="255"/>
                  <a:pt x="55" y="255"/>
                </a:cubicBezTo>
                <a:cubicBezTo>
                  <a:pt x="55" y="260"/>
                  <a:pt x="55" y="260"/>
                  <a:pt x="55" y="260"/>
                </a:cubicBezTo>
                <a:cubicBezTo>
                  <a:pt x="51" y="262"/>
                  <a:pt x="51" y="262"/>
                  <a:pt x="51" y="262"/>
                </a:cubicBezTo>
                <a:cubicBezTo>
                  <a:pt x="51" y="262"/>
                  <a:pt x="49" y="277"/>
                  <a:pt x="55" y="277"/>
                </a:cubicBezTo>
                <a:cubicBezTo>
                  <a:pt x="59" y="277"/>
                  <a:pt x="64" y="276"/>
                  <a:pt x="64" y="276"/>
                </a:cubicBezTo>
                <a:cubicBezTo>
                  <a:pt x="64" y="276"/>
                  <a:pt x="64" y="280"/>
                  <a:pt x="69" y="279"/>
                </a:cubicBezTo>
                <a:close/>
                <a:moveTo>
                  <a:pt x="67" y="263"/>
                </a:moveTo>
                <a:cubicBezTo>
                  <a:pt x="71" y="264"/>
                  <a:pt x="74" y="267"/>
                  <a:pt x="74" y="267"/>
                </a:cubicBezTo>
                <a:cubicBezTo>
                  <a:pt x="74" y="267"/>
                  <a:pt x="76" y="264"/>
                  <a:pt x="72" y="260"/>
                </a:cubicBezTo>
                <a:cubicBezTo>
                  <a:pt x="69" y="257"/>
                  <a:pt x="66" y="251"/>
                  <a:pt x="66" y="251"/>
                </a:cubicBezTo>
                <a:cubicBezTo>
                  <a:pt x="62" y="252"/>
                  <a:pt x="62" y="252"/>
                  <a:pt x="62" y="252"/>
                </a:cubicBezTo>
                <a:cubicBezTo>
                  <a:pt x="62" y="252"/>
                  <a:pt x="64" y="261"/>
                  <a:pt x="67" y="263"/>
                </a:cubicBezTo>
                <a:close/>
                <a:moveTo>
                  <a:pt x="18" y="190"/>
                </a:moveTo>
                <a:cubicBezTo>
                  <a:pt x="16" y="185"/>
                  <a:pt x="18" y="183"/>
                  <a:pt x="18" y="183"/>
                </a:cubicBezTo>
                <a:cubicBezTo>
                  <a:pt x="12" y="179"/>
                  <a:pt x="12" y="179"/>
                  <a:pt x="12" y="179"/>
                </a:cubicBezTo>
                <a:cubicBezTo>
                  <a:pt x="12" y="179"/>
                  <a:pt x="16" y="180"/>
                  <a:pt x="16" y="177"/>
                </a:cubicBezTo>
                <a:cubicBezTo>
                  <a:pt x="16" y="173"/>
                  <a:pt x="12" y="169"/>
                  <a:pt x="6" y="173"/>
                </a:cubicBezTo>
                <a:cubicBezTo>
                  <a:pt x="0" y="176"/>
                  <a:pt x="0" y="181"/>
                  <a:pt x="5" y="183"/>
                </a:cubicBezTo>
                <a:cubicBezTo>
                  <a:pt x="8" y="185"/>
                  <a:pt x="12" y="189"/>
                  <a:pt x="12" y="189"/>
                </a:cubicBezTo>
                <a:cubicBezTo>
                  <a:pt x="12" y="189"/>
                  <a:pt x="10" y="193"/>
                  <a:pt x="14" y="195"/>
                </a:cubicBezTo>
                <a:cubicBezTo>
                  <a:pt x="29" y="199"/>
                  <a:pt x="29" y="199"/>
                  <a:pt x="29" y="199"/>
                </a:cubicBezTo>
                <a:cubicBezTo>
                  <a:pt x="25" y="193"/>
                  <a:pt x="25" y="193"/>
                  <a:pt x="25" y="193"/>
                </a:cubicBezTo>
                <a:cubicBezTo>
                  <a:pt x="25" y="193"/>
                  <a:pt x="21" y="194"/>
                  <a:pt x="18" y="190"/>
                </a:cubicBezTo>
                <a:close/>
                <a:moveTo>
                  <a:pt x="392" y="415"/>
                </a:moveTo>
                <a:cubicBezTo>
                  <a:pt x="392" y="415"/>
                  <a:pt x="393" y="410"/>
                  <a:pt x="392" y="409"/>
                </a:cubicBezTo>
                <a:cubicBezTo>
                  <a:pt x="390" y="409"/>
                  <a:pt x="385" y="418"/>
                  <a:pt x="385" y="418"/>
                </a:cubicBezTo>
                <a:cubicBezTo>
                  <a:pt x="385" y="418"/>
                  <a:pt x="383" y="416"/>
                  <a:pt x="382" y="416"/>
                </a:cubicBezTo>
                <a:cubicBezTo>
                  <a:pt x="380" y="416"/>
                  <a:pt x="372" y="421"/>
                  <a:pt x="372" y="421"/>
                </a:cubicBezTo>
                <a:cubicBezTo>
                  <a:pt x="370" y="422"/>
                  <a:pt x="370" y="422"/>
                  <a:pt x="370" y="422"/>
                </a:cubicBezTo>
                <a:cubicBezTo>
                  <a:pt x="370" y="422"/>
                  <a:pt x="369" y="426"/>
                  <a:pt x="366" y="426"/>
                </a:cubicBezTo>
                <a:cubicBezTo>
                  <a:pt x="362" y="427"/>
                  <a:pt x="362" y="418"/>
                  <a:pt x="362" y="418"/>
                </a:cubicBezTo>
                <a:cubicBezTo>
                  <a:pt x="362" y="418"/>
                  <a:pt x="367" y="413"/>
                  <a:pt x="360" y="413"/>
                </a:cubicBezTo>
                <a:cubicBezTo>
                  <a:pt x="353" y="413"/>
                  <a:pt x="349" y="418"/>
                  <a:pt x="347" y="418"/>
                </a:cubicBezTo>
                <a:cubicBezTo>
                  <a:pt x="345" y="419"/>
                  <a:pt x="345" y="416"/>
                  <a:pt x="342" y="416"/>
                </a:cubicBezTo>
                <a:cubicBezTo>
                  <a:pt x="338" y="416"/>
                  <a:pt x="324" y="420"/>
                  <a:pt x="324" y="420"/>
                </a:cubicBezTo>
                <a:cubicBezTo>
                  <a:pt x="321" y="414"/>
                  <a:pt x="321" y="414"/>
                  <a:pt x="321" y="414"/>
                </a:cubicBezTo>
                <a:cubicBezTo>
                  <a:pt x="318" y="414"/>
                  <a:pt x="318" y="414"/>
                  <a:pt x="318" y="414"/>
                </a:cubicBezTo>
                <a:cubicBezTo>
                  <a:pt x="317" y="416"/>
                  <a:pt x="317" y="416"/>
                  <a:pt x="317" y="416"/>
                </a:cubicBezTo>
                <a:cubicBezTo>
                  <a:pt x="317" y="416"/>
                  <a:pt x="309" y="415"/>
                  <a:pt x="305" y="417"/>
                </a:cubicBezTo>
                <a:cubicBezTo>
                  <a:pt x="301" y="418"/>
                  <a:pt x="296" y="421"/>
                  <a:pt x="294" y="424"/>
                </a:cubicBezTo>
                <a:cubicBezTo>
                  <a:pt x="292" y="425"/>
                  <a:pt x="282" y="424"/>
                  <a:pt x="282" y="424"/>
                </a:cubicBezTo>
                <a:cubicBezTo>
                  <a:pt x="284" y="421"/>
                  <a:pt x="284" y="421"/>
                  <a:pt x="284" y="421"/>
                </a:cubicBezTo>
                <a:cubicBezTo>
                  <a:pt x="280" y="418"/>
                  <a:pt x="280" y="418"/>
                  <a:pt x="280" y="418"/>
                </a:cubicBezTo>
                <a:cubicBezTo>
                  <a:pt x="277" y="421"/>
                  <a:pt x="277" y="421"/>
                  <a:pt x="277" y="421"/>
                </a:cubicBezTo>
                <a:cubicBezTo>
                  <a:pt x="277" y="421"/>
                  <a:pt x="272" y="422"/>
                  <a:pt x="272" y="419"/>
                </a:cubicBezTo>
                <a:cubicBezTo>
                  <a:pt x="272" y="415"/>
                  <a:pt x="283" y="422"/>
                  <a:pt x="276" y="414"/>
                </a:cubicBezTo>
                <a:cubicBezTo>
                  <a:pt x="271" y="405"/>
                  <a:pt x="268" y="417"/>
                  <a:pt x="268" y="417"/>
                </a:cubicBezTo>
                <a:cubicBezTo>
                  <a:pt x="268" y="417"/>
                  <a:pt x="263" y="417"/>
                  <a:pt x="260" y="418"/>
                </a:cubicBezTo>
                <a:cubicBezTo>
                  <a:pt x="258" y="419"/>
                  <a:pt x="254" y="418"/>
                  <a:pt x="254" y="418"/>
                </a:cubicBezTo>
                <a:cubicBezTo>
                  <a:pt x="254" y="418"/>
                  <a:pt x="253" y="408"/>
                  <a:pt x="250" y="409"/>
                </a:cubicBezTo>
                <a:cubicBezTo>
                  <a:pt x="245" y="411"/>
                  <a:pt x="252" y="420"/>
                  <a:pt x="247" y="421"/>
                </a:cubicBezTo>
                <a:cubicBezTo>
                  <a:pt x="244" y="422"/>
                  <a:pt x="244" y="414"/>
                  <a:pt x="244" y="414"/>
                </a:cubicBezTo>
                <a:cubicBezTo>
                  <a:pt x="242" y="413"/>
                  <a:pt x="242" y="413"/>
                  <a:pt x="242" y="413"/>
                </a:cubicBezTo>
                <a:cubicBezTo>
                  <a:pt x="242" y="413"/>
                  <a:pt x="241" y="425"/>
                  <a:pt x="240" y="428"/>
                </a:cubicBezTo>
                <a:cubicBezTo>
                  <a:pt x="238" y="432"/>
                  <a:pt x="240" y="435"/>
                  <a:pt x="243" y="440"/>
                </a:cubicBezTo>
                <a:cubicBezTo>
                  <a:pt x="246" y="443"/>
                  <a:pt x="258" y="437"/>
                  <a:pt x="260" y="437"/>
                </a:cubicBezTo>
                <a:cubicBezTo>
                  <a:pt x="263" y="437"/>
                  <a:pt x="269" y="440"/>
                  <a:pt x="273" y="440"/>
                </a:cubicBezTo>
                <a:cubicBezTo>
                  <a:pt x="277" y="440"/>
                  <a:pt x="287" y="436"/>
                  <a:pt x="287" y="436"/>
                </a:cubicBezTo>
                <a:cubicBezTo>
                  <a:pt x="298" y="438"/>
                  <a:pt x="298" y="438"/>
                  <a:pt x="298" y="438"/>
                </a:cubicBezTo>
                <a:cubicBezTo>
                  <a:pt x="298" y="438"/>
                  <a:pt x="303" y="436"/>
                  <a:pt x="309" y="441"/>
                </a:cubicBezTo>
                <a:cubicBezTo>
                  <a:pt x="316" y="444"/>
                  <a:pt x="309" y="450"/>
                  <a:pt x="309" y="450"/>
                </a:cubicBezTo>
                <a:cubicBezTo>
                  <a:pt x="310" y="452"/>
                  <a:pt x="310" y="452"/>
                  <a:pt x="310" y="452"/>
                </a:cubicBezTo>
                <a:cubicBezTo>
                  <a:pt x="310" y="452"/>
                  <a:pt x="318" y="448"/>
                  <a:pt x="323" y="447"/>
                </a:cubicBezTo>
                <a:cubicBezTo>
                  <a:pt x="328" y="446"/>
                  <a:pt x="340" y="442"/>
                  <a:pt x="344" y="440"/>
                </a:cubicBezTo>
                <a:cubicBezTo>
                  <a:pt x="348" y="437"/>
                  <a:pt x="360" y="435"/>
                  <a:pt x="360" y="435"/>
                </a:cubicBezTo>
                <a:cubicBezTo>
                  <a:pt x="367" y="436"/>
                  <a:pt x="367" y="436"/>
                  <a:pt x="367" y="436"/>
                </a:cubicBezTo>
                <a:cubicBezTo>
                  <a:pt x="373" y="431"/>
                  <a:pt x="373" y="431"/>
                  <a:pt x="373" y="431"/>
                </a:cubicBezTo>
                <a:cubicBezTo>
                  <a:pt x="373" y="431"/>
                  <a:pt x="384" y="431"/>
                  <a:pt x="389" y="429"/>
                </a:cubicBezTo>
                <a:cubicBezTo>
                  <a:pt x="394" y="428"/>
                  <a:pt x="394" y="416"/>
                  <a:pt x="394" y="416"/>
                </a:cubicBezTo>
                <a:lnTo>
                  <a:pt x="392" y="415"/>
                </a:lnTo>
                <a:close/>
                <a:moveTo>
                  <a:pt x="482" y="322"/>
                </a:moveTo>
                <a:cubicBezTo>
                  <a:pt x="482" y="319"/>
                  <a:pt x="480" y="317"/>
                  <a:pt x="480" y="317"/>
                </a:cubicBezTo>
                <a:cubicBezTo>
                  <a:pt x="480" y="317"/>
                  <a:pt x="472" y="320"/>
                  <a:pt x="469" y="323"/>
                </a:cubicBezTo>
                <a:cubicBezTo>
                  <a:pt x="465" y="326"/>
                  <a:pt x="463" y="332"/>
                  <a:pt x="463" y="332"/>
                </a:cubicBezTo>
                <a:cubicBezTo>
                  <a:pt x="463" y="332"/>
                  <a:pt x="458" y="334"/>
                  <a:pt x="458" y="335"/>
                </a:cubicBezTo>
                <a:cubicBezTo>
                  <a:pt x="458" y="338"/>
                  <a:pt x="458" y="338"/>
                  <a:pt x="458" y="338"/>
                </a:cubicBezTo>
                <a:cubicBezTo>
                  <a:pt x="458" y="338"/>
                  <a:pt x="453" y="340"/>
                  <a:pt x="455" y="342"/>
                </a:cubicBezTo>
                <a:cubicBezTo>
                  <a:pt x="457" y="343"/>
                  <a:pt x="459" y="346"/>
                  <a:pt x="459" y="346"/>
                </a:cubicBezTo>
                <a:cubicBezTo>
                  <a:pt x="459" y="352"/>
                  <a:pt x="459" y="352"/>
                  <a:pt x="459" y="352"/>
                </a:cubicBezTo>
                <a:cubicBezTo>
                  <a:pt x="459" y="354"/>
                  <a:pt x="462" y="358"/>
                  <a:pt x="462" y="358"/>
                </a:cubicBezTo>
                <a:cubicBezTo>
                  <a:pt x="465" y="358"/>
                  <a:pt x="469" y="351"/>
                  <a:pt x="470" y="349"/>
                </a:cubicBezTo>
                <a:cubicBezTo>
                  <a:pt x="471" y="347"/>
                  <a:pt x="474" y="343"/>
                  <a:pt x="474" y="343"/>
                </a:cubicBezTo>
                <a:cubicBezTo>
                  <a:pt x="478" y="343"/>
                  <a:pt x="478" y="343"/>
                  <a:pt x="478" y="343"/>
                </a:cubicBezTo>
                <a:cubicBezTo>
                  <a:pt x="479" y="340"/>
                  <a:pt x="479" y="340"/>
                  <a:pt x="479" y="340"/>
                </a:cubicBezTo>
                <a:cubicBezTo>
                  <a:pt x="479" y="340"/>
                  <a:pt x="476" y="340"/>
                  <a:pt x="476" y="338"/>
                </a:cubicBezTo>
                <a:cubicBezTo>
                  <a:pt x="478" y="335"/>
                  <a:pt x="480" y="333"/>
                  <a:pt x="480" y="333"/>
                </a:cubicBezTo>
                <a:cubicBezTo>
                  <a:pt x="480" y="333"/>
                  <a:pt x="482" y="325"/>
                  <a:pt x="482" y="322"/>
                </a:cubicBezTo>
                <a:close/>
                <a:moveTo>
                  <a:pt x="448" y="337"/>
                </a:moveTo>
                <a:cubicBezTo>
                  <a:pt x="442" y="339"/>
                  <a:pt x="444" y="341"/>
                  <a:pt x="448" y="340"/>
                </a:cubicBezTo>
                <a:cubicBezTo>
                  <a:pt x="452" y="340"/>
                  <a:pt x="452" y="335"/>
                  <a:pt x="448" y="337"/>
                </a:cubicBezTo>
                <a:close/>
                <a:moveTo>
                  <a:pt x="459" y="310"/>
                </a:moveTo>
                <a:cubicBezTo>
                  <a:pt x="457" y="308"/>
                  <a:pt x="457" y="308"/>
                  <a:pt x="457" y="308"/>
                </a:cubicBezTo>
                <a:cubicBezTo>
                  <a:pt x="454" y="314"/>
                  <a:pt x="454" y="314"/>
                  <a:pt x="454" y="314"/>
                </a:cubicBezTo>
                <a:cubicBezTo>
                  <a:pt x="460" y="317"/>
                  <a:pt x="460" y="317"/>
                  <a:pt x="460" y="317"/>
                </a:cubicBezTo>
                <a:lnTo>
                  <a:pt x="459" y="310"/>
                </a:lnTo>
                <a:close/>
                <a:moveTo>
                  <a:pt x="432" y="325"/>
                </a:moveTo>
                <a:cubicBezTo>
                  <a:pt x="433" y="329"/>
                  <a:pt x="433" y="329"/>
                  <a:pt x="433" y="329"/>
                </a:cubicBezTo>
                <a:cubicBezTo>
                  <a:pt x="441" y="332"/>
                  <a:pt x="441" y="332"/>
                  <a:pt x="441" y="332"/>
                </a:cubicBezTo>
                <a:cubicBezTo>
                  <a:pt x="440" y="329"/>
                  <a:pt x="440" y="329"/>
                  <a:pt x="440" y="329"/>
                </a:cubicBezTo>
                <a:lnTo>
                  <a:pt x="432" y="325"/>
                </a:lnTo>
                <a:close/>
                <a:moveTo>
                  <a:pt x="422" y="322"/>
                </a:moveTo>
                <a:cubicBezTo>
                  <a:pt x="427" y="320"/>
                  <a:pt x="426" y="316"/>
                  <a:pt x="422" y="318"/>
                </a:cubicBezTo>
                <a:cubicBezTo>
                  <a:pt x="417" y="320"/>
                  <a:pt x="420" y="323"/>
                  <a:pt x="422" y="322"/>
                </a:cubicBezTo>
                <a:close/>
                <a:moveTo>
                  <a:pt x="435" y="364"/>
                </a:moveTo>
                <a:cubicBezTo>
                  <a:pt x="432" y="366"/>
                  <a:pt x="432" y="366"/>
                  <a:pt x="432" y="366"/>
                </a:cubicBezTo>
                <a:cubicBezTo>
                  <a:pt x="430" y="380"/>
                  <a:pt x="430" y="380"/>
                  <a:pt x="430" y="380"/>
                </a:cubicBezTo>
                <a:cubicBezTo>
                  <a:pt x="427" y="380"/>
                  <a:pt x="427" y="380"/>
                  <a:pt x="427" y="380"/>
                </a:cubicBezTo>
                <a:cubicBezTo>
                  <a:pt x="429" y="384"/>
                  <a:pt x="429" y="384"/>
                  <a:pt x="429" y="384"/>
                </a:cubicBezTo>
                <a:cubicBezTo>
                  <a:pt x="432" y="386"/>
                  <a:pt x="432" y="386"/>
                  <a:pt x="432" y="386"/>
                </a:cubicBezTo>
                <a:cubicBezTo>
                  <a:pt x="433" y="392"/>
                  <a:pt x="433" y="392"/>
                  <a:pt x="433" y="392"/>
                </a:cubicBezTo>
                <a:cubicBezTo>
                  <a:pt x="437" y="394"/>
                  <a:pt x="437" y="394"/>
                  <a:pt x="437" y="394"/>
                </a:cubicBezTo>
                <a:cubicBezTo>
                  <a:pt x="437" y="390"/>
                  <a:pt x="437" y="390"/>
                  <a:pt x="437" y="390"/>
                </a:cubicBezTo>
                <a:cubicBezTo>
                  <a:pt x="439" y="388"/>
                  <a:pt x="439" y="388"/>
                  <a:pt x="439" y="388"/>
                </a:cubicBezTo>
                <a:cubicBezTo>
                  <a:pt x="439" y="385"/>
                  <a:pt x="439" y="385"/>
                  <a:pt x="439" y="385"/>
                </a:cubicBezTo>
                <a:cubicBezTo>
                  <a:pt x="436" y="382"/>
                  <a:pt x="436" y="382"/>
                  <a:pt x="436" y="382"/>
                </a:cubicBezTo>
                <a:lnTo>
                  <a:pt x="435" y="364"/>
                </a:lnTo>
                <a:close/>
                <a:moveTo>
                  <a:pt x="434" y="362"/>
                </a:moveTo>
                <a:cubicBezTo>
                  <a:pt x="436" y="358"/>
                  <a:pt x="435" y="353"/>
                  <a:pt x="433" y="357"/>
                </a:cubicBezTo>
                <a:cubicBezTo>
                  <a:pt x="431" y="363"/>
                  <a:pt x="431" y="366"/>
                  <a:pt x="434" y="362"/>
                </a:cubicBezTo>
                <a:close/>
                <a:moveTo>
                  <a:pt x="420" y="398"/>
                </a:moveTo>
                <a:cubicBezTo>
                  <a:pt x="419" y="402"/>
                  <a:pt x="422" y="400"/>
                  <a:pt x="424" y="399"/>
                </a:cubicBezTo>
                <a:cubicBezTo>
                  <a:pt x="430" y="396"/>
                  <a:pt x="429" y="394"/>
                  <a:pt x="429" y="394"/>
                </a:cubicBezTo>
                <a:cubicBezTo>
                  <a:pt x="429" y="394"/>
                  <a:pt x="420" y="393"/>
                  <a:pt x="420" y="398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9" name="Freeform 161" descr="© INSCALE GmbH, 18.06.2010"/>
          <p:cNvSpPr>
            <a:spLocks noEditPoints="1"/>
          </p:cNvSpPr>
          <p:nvPr/>
        </p:nvSpPr>
        <p:spPr bwMode="auto">
          <a:xfrm>
            <a:off x="4131566" y="3864935"/>
            <a:ext cx="1709142" cy="1161281"/>
          </a:xfrm>
          <a:custGeom>
            <a:avLst/>
            <a:gdLst/>
            <a:ahLst/>
            <a:cxnLst>
              <a:cxn ang="0">
                <a:pos x="377" y="481"/>
              </a:cxn>
              <a:cxn ang="0">
                <a:pos x="283" y="108"/>
              </a:cxn>
              <a:cxn ang="0">
                <a:pos x="252" y="108"/>
              </a:cxn>
              <a:cxn ang="0">
                <a:pos x="219" y="110"/>
              </a:cxn>
              <a:cxn ang="0">
                <a:pos x="175" y="113"/>
              </a:cxn>
              <a:cxn ang="0">
                <a:pos x="116" y="113"/>
              </a:cxn>
              <a:cxn ang="0">
                <a:pos x="32" y="155"/>
              </a:cxn>
              <a:cxn ang="0">
                <a:pos x="55" y="201"/>
              </a:cxn>
              <a:cxn ang="0">
                <a:pos x="12" y="288"/>
              </a:cxn>
              <a:cxn ang="0">
                <a:pos x="9" y="330"/>
              </a:cxn>
              <a:cxn ang="0">
                <a:pos x="19" y="373"/>
              </a:cxn>
              <a:cxn ang="0">
                <a:pos x="46" y="385"/>
              </a:cxn>
              <a:cxn ang="0">
                <a:pos x="150" y="374"/>
              </a:cxn>
              <a:cxn ang="0">
                <a:pos x="214" y="330"/>
              </a:cxn>
              <a:cxn ang="0">
                <a:pos x="253" y="324"/>
              </a:cxn>
              <a:cxn ang="0">
                <a:pos x="281" y="335"/>
              </a:cxn>
              <a:cxn ang="0">
                <a:pos x="320" y="348"/>
              </a:cxn>
              <a:cxn ang="0">
                <a:pos x="343" y="377"/>
              </a:cxn>
              <a:cxn ang="0">
                <a:pos x="362" y="424"/>
              </a:cxn>
              <a:cxn ang="0">
                <a:pos x="334" y="462"/>
              </a:cxn>
              <a:cxn ang="0">
                <a:pos x="307" y="502"/>
              </a:cxn>
              <a:cxn ang="0">
                <a:pos x="363" y="493"/>
              </a:cxn>
              <a:cxn ang="0">
                <a:pos x="374" y="485"/>
              </a:cxn>
              <a:cxn ang="0">
                <a:pos x="375" y="481"/>
              </a:cxn>
              <a:cxn ang="0">
                <a:pos x="387" y="460"/>
              </a:cxn>
              <a:cxn ang="0">
                <a:pos x="400" y="441"/>
              </a:cxn>
              <a:cxn ang="0">
                <a:pos x="435" y="387"/>
              </a:cxn>
              <a:cxn ang="0">
                <a:pos x="456" y="390"/>
              </a:cxn>
              <a:cxn ang="0">
                <a:pos x="445" y="405"/>
              </a:cxn>
              <a:cxn ang="0">
                <a:pos x="530" y="390"/>
              </a:cxn>
              <a:cxn ang="0">
                <a:pos x="509" y="431"/>
              </a:cxn>
              <a:cxn ang="0">
                <a:pos x="521" y="450"/>
              </a:cxn>
              <a:cxn ang="0">
                <a:pos x="554" y="488"/>
              </a:cxn>
              <a:cxn ang="0">
                <a:pos x="629" y="441"/>
              </a:cxn>
              <a:cxn ang="0">
                <a:pos x="672" y="403"/>
              </a:cxn>
              <a:cxn ang="0">
                <a:pos x="608" y="419"/>
              </a:cxn>
              <a:cxn ang="0">
                <a:pos x="587" y="386"/>
              </a:cxn>
              <a:cxn ang="0">
                <a:pos x="554" y="388"/>
              </a:cxn>
              <a:cxn ang="0">
                <a:pos x="562" y="378"/>
              </a:cxn>
              <a:cxn ang="0">
                <a:pos x="588" y="379"/>
              </a:cxn>
              <a:cxn ang="0">
                <a:pos x="592" y="336"/>
              </a:cxn>
              <a:cxn ang="0">
                <a:pos x="657" y="308"/>
              </a:cxn>
              <a:cxn ang="0">
                <a:pos x="690" y="271"/>
              </a:cxn>
              <a:cxn ang="0">
                <a:pos x="755" y="190"/>
              </a:cxn>
              <a:cxn ang="0">
                <a:pos x="731" y="147"/>
              </a:cxn>
              <a:cxn ang="0">
                <a:pos x="734" y="101"/>
              </a:cxn>
              <a:cxn ang="0">
                <a:pos x="700" y="79"/>
              </a:cxn>
              <a:cxn ang="0">
                <a:pos x="674" y="84"/>
              </a:cxn>
              <a:cxn ang="0">
                <a:pos x="634" y="92"/>
              </a:cxn>
              <a:cxn ang="0">
                <a:pos x="599" y="69"/>
              </a:cxn>
              <a:cxn ang="0">
                <a:pos x="559" y="91"/>
              </a:cxn>
              <a:cxn ang="0">
                <a:pos x="503" y="68"/>
              </a:cxn>
              <a:cxn ang="0">
                <a:pos x="468" y="60"/>
              </a:cxn>
              <a:cxn ang="0">
                <a:pos x="454" y="30"/>
              </a:cxn>
              <a:cxn ang="0">
                <a:pos x="394" y="7"/>
              </a:cxn>
              <a:cxn ang="0">
                <a:pos x="348" y="50"/>
              </a:cxn>
            </a:cxnLst>
            <a:rect l="0" t="0" r="r" b="b"/>
            <a:pathLst>
              <a:path w="756" h="515">
                <a:moveTo>
                  <a:pt x="377" y="481"/>
                </a:moveTo>
                <a:cubicBezTo>
                  <a:pt x="381" y="480"/>
                  <a:pt x="381" y="480"/>
                  <a:pt x="381" y="480"/>
                </a:cubicBezTo>
                <a:cubicBezTo>
                  <a:pt x="386" y="473"/>
                  <a:pt x="386" y="473"/>
                  <a:pt x="386" y="473"/>
                </a:cubicBezTo>
                <a:cubicBezTo>
                  <a:pt x="390" y="466"/>
                  <a:pt x="390" y="466"/>
                  <a:pt x="390" y="466"/>
                </a:cubicBezTo>
                <a:cubicBezTo>
                  <a:pt x="384" y="471"/>
                  <a:pt x="384" y="471"/>
                  <a:pt x="384" y="471"/>
                </a:cubicBezTo>
                <a:lnTo>
                  <a:pt x="377" y="481"/>
                </a:lnTo>
                <a:close/>
                <a:moveTo>
                  <a:pt x="338" y="50"/>
                </a:moveTo>
                <a:cubicBezTo>
                  <a:pt x="338" y="50"/>
                  <a:pt x="336" y="56"/>
                  <a:pt x="325" y="57"/>
                </a:cubicBezTo>
                <a:cubicBezTo>
                  <a:pt x="314" y="58"/>
                  <a:pt x="313" y="77"/>
                  <a:pt x="312" y="90"/>
                </a:cubicBezTo>
                <a:cubicBezTo>
                  <a:pt x="311" y="104"/>
                  <a:pt x="321" y="106"/>
                  <a:pt x="318" y="111"/>
                </a:cubicBezTo>
                <a:cubicBezTo>
                  <a:pt x="314" y="116"/>
                  <a:pt x="308" y="106"/>
                  <a:pt x="303" y="101"/>
                </a:cubicBezTo>
                <a:cubicBezTo>
                  <a:pt x="296" y="94"/>
                  <a:pt x="283" y="108"/>
                  <a:pt x="283" y="108"/>
                </a:cubicBezTo>
                <a:cubicBezTo>
                  <a:pt x="280" y="105"/>
                  <a:pt x="280" y="105"/>
                  <a:pt x="280" y="105"/>
                </a:cubicBezTo>
                <a:cubicBezTo>
                  <a:pt x="271" y="109"/>
                  <a:pt x="271" y="109"/>
                  <a:pt x="271" y="109"/>
                </a:cubicBezTo>
                <a:cubicBezTo>
                  <a:pt x="271" y="109"/>
                  <a:pt x="271" y="117"/>
                  <a:pt x="266" y="117"/>
                </a:cubicBezTo>
                <a:cubicBezTo>
                  <a:pt x="260" y="118"/>
                  <a:pt x="260" y="105"/>
                  <a:pt x="260" y="105"/>
                </a:cubicBezTo>
                <a:cubicBezTo>
                  <a:pt x="254" y="102"/>
                  <a:pt x="254" y="102"/>
                  <a:pt x="254" y="102"/>
                </a:cubicBezTo>
                <a:cubicBezTo>
                  <a:pt x="252" y="108"/>
                  <a:pt x="252" y="108"/>
                  <a:pt x="252" y="108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3" y="110"/>
                  <a:pt x="244" y="118"/>
                  <a:pt x="239" y="119"/>
                </a:cubicBezTo>
                <a:cubicBezTo>
                  <a:pt x="234" y="120"/>
                  <a:pt x="236" y="111"/>
                  <a:pt x="236" y="111"/>
                </a:cubicBezTo>
                <a:cubicBezTo>
                  <a:pt x="227" y="113"/>
                  <a:pt x="227" y="113"/>
                  <a:pt x="227" y="113"/>
                </a:cubicBezTo>
                <a:cubicBezTo>
                  <a:pt x="224" y="118"/>
                  <a:pt x="224" y="118"/>
                  <a:pt x="224" y="118"/>
                </a:cubicBezTo>
                <a:cubicBezTo>
                  <a:pt x="219" y="110"/>
                  <a:pt x="219" y="110"/>
                  <a:pt x="219" y="110"/>
                </a:cubicBezTo>
                <a:cubicBezTo>
                  <a:pt x="210" y="118"/>
                  <a:pt x="210" y="118"/>
                  <a:pt x="210" y="118"/>
                </a:cubicBezTo>
                <a:cubicBezTo>
                  <a:pt x="202" y="118"/>
                  <a:pt x="202" y="118"/>
                  <a:pt x="202" y="118"/>
                </a:cubicBezTo>
                <a:cubicBezTo>
                  <a:pt x="202" y="118"/>
                  <a:pt x="205" y="126"/>
                  <a:pt x="202" y="126"/>
                </a:cubicBezTo>
                <a:cubicBezTo>
                  <a:pt x="198" y="126"/>
                  <a:pt x="197" y="120"/>
                  <a:pt x="197" y="120"/>
                </a:cubicBezTo>
                <a:cubicBezTo>
                  <a:pt x="197" y="120"/>
                  <a:pt x="193" y="119"/>
                  <a:pt x="185" y="121"/>
                </a:cubicBezTo>
                <a:cubicBezTo>
                  <a:pt x="177" y="123"/>
                  <a:pt x="180" y="118"/>
                  <a:pt x="175" y="113"/>
                </a:cubicBezTo>
                <a:cubicBezTo>
                  <a:pt x="170" y="106"/>
                  <a:pt x="164" y="118"/>
                  <a:pt x="164" y="118"/>
                </a:cubicBezTo>
                <a:cubicBezTo>
                  <a:pt x="153" y="113"/>
                  <a:pt x="153" y="113"/>
                  <a:pt x="153" y="113"/>
                </a:cubicBezTo>
                <a:cubicBezTo>
                  <a:pt x="146" y="117"/>
                  <a:pt x="146" y="117"/>
                  <a:pt x="146" y="117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22" y="111"/>
                  <a:pt x="116" y="113"/>
                </a:cubicBezTo>
                <a:cubicBezTo>
                  <a:pt x="111" y="115"/>
                  <a:pt x="108" y="118"/>
                  <a:pt x="99" y="117"/>
                </a:cubicBezTo>
                <a:cubicBezTo>
                  <a:pt x="91" y="116"/>
                  <a:pt x="90" y="117"/>
                  <a:pt x="81" y="121"/>
                </a:cubicBezTo>
                <a:cubicBezTo>
                  <a:pt x="73" y="125"/>
                  <a:pt x="67" y="122"/>
                  <a:pt x="60" y="127"/>
                </a:cubicBezTo>
                <a:cubicBezTo>
                  <a:pt x="52" y="132"/>
                  <a:pt x="60" y="139"/>
                  <a:pt x="51" y="145"/>
                </a:cubicBezTo>
                <a:cubicBezTo>
                  <a:pt x="43" y="151"/>
                  <a:pt x="42" y="146"/>
                  <a:pt x="37" y="146"/>
                </a:cubicBezTo>
                <a:cubicBezTo>
                  <a:pt x="32" y="146"/>
                  <a:pt x="32" y="153"/>
                  <a:pt x="32" y="155"/>
                </a:cubicBezTo>
                <a:cubicBezTo>
                  <a:pt x="33" y="158"/>
                  <a:pt x="35" y="162"/>
                  <a:pt x="35" y="166"/>
                </a:cubicBezTo>
                <a:cubicBezTo>
                  <a:pt x="35" y="172"/>
                  <a:pt x="40" y="173"/>
                  <a:pt x="44" y="177"/>
                </a:cubicBezTo>
                <a:cubicBezTo>
                  <a:pt x="48" y="180"/>
                  <a:pt x="50" y="185"/>
                  <a:pt x="52" y="188"/>
                </a:cubicBezTo>
                <a:cubicBezTo>
                  <a:pt x="55" y="192"/>
                  <a:pt x="63" y="195"/>
                  <a:pt x="63" y="195"/>
                </a:cubicBezTo>
                <a:cubicBezTo>
                  <a:pt x="60" y="198"/>
                  <a:pt x="60" y="198"/>
                  <a:pt x="60" y="198"/>
                </a:cubicBezTo>
                <a:cubicBezTo>
                  <a:pt x="60" y="198"/>
                  <a:pt x="56" y="199"/>
                  <a:pt x="55" y="201"/>
                </a:cubicBezTo>
                <a:cubicBezTo>
                  <a:pt x="54" y="203"/>
                  <a:pt x="58" y="204"/>
                  <a:pt x="61" y="205"/>
                </a:cubicBezTo>
                <a:cubicBezTo>
                  <a:pt x="64" y="208"/>
                  <a:pt x="64" y="216"/>
                  <a:pt x="61" y="224"/>
                </a:cubicBezTo>
                <a:cubicBezTo>
                  <a:pt x="58" y="231"/>
                  <a:pt x="47" y="228"/>
                  <a:pt x="47" y="228"/>
                </a:cubicBezTo>
                <a:cubicBezTo>
                  <a:pt x="47" y="228"/>
                  <a:pt x="37" y="246"/>
                  <a:pt x="33" y="249"/>
                </a:cubicBezTo>
                <a:cubicBezTo>
                  <a:pt x="30" y="253"/>
                  <a:pt x="29" y="264"/>
                  <a:pt x="25" y="271"/>
                </a:cubicBezTo>
                <a:cubicBezTo>
                  <a:pt x="22" y="278"/>
                  <a:pt x="12" y="288"/>
                  <a:pt x="12" y="288"/>
                </a:cubicBezTo>
                <a:cubicBezTo>
                  <a:pt x="12" y="288"/>
                  <a:pt x="18" y="295"/>
                  <a:pt x="18" y="300"/>
                </a:cubicBezTo>
                <a:cubicBezTo>
                  <a:pt x="19" y="305"/>
                  <a:pt x="18" y="308"/>
                  <a:pt x="19" y="311"/>
                </a:cubicBezTo>
                <a:cubicBezTo>
                  <a:pt x="21" y="314"/>
                  <a:pt x="29" y="316"/>
                  <a:pt x="29" y="316"/>
                </a:cubicBezTo>
                <a:cubicBezTo>
                  <a:pt x="28" y="322"/>
                  <a:pt x="28" y="322"/>
                  <a:pt x="28" y="322"/>
                </a:cubicBezTo>
                <a:cubicBezTo>
                  <a:pt x="14" y="318"/>
                  <a:pt x="14" y="318"/>
                  <a:pt x="14" y="318"/>
                </a:cubicBezTo>
                <a:cubicBezTo>
                  <a:pt x="9" y="330"/>
                  <a:pt x="9" y="330"/>
                  <a:pt x="9" y="330"/>
                </a:cubicBezTo>
                <a:cubicBezTo>
                  <a:pt x="8" y="343"/>
                  <a:pt x="8" y="343"/>
                  <a:pt x="8" y="343"/>
                </a:cubicBezTo>
                <a:cubicBezTo>
                  <a:pt x="8" y="343"/>
                  <a:pt x="0" y="351"/>
                  <a:pt x="0" y="355"/>
                </a:cubicBezTo>
                <a:cubicBezTo>
                  <a:pt x="0" y="359"/>
                  <a:pt x="2" y="366"/>
                  <a:pt x="2" y="366"/>
                </a:cubicBezTo>
                <a:cubicBezTo>
                  <a:pt x="2" y="366"/>
                  <a:pt x="6" y="366"/>
                  <a:pt x="8" y="368"/>
                </a:cubicBezTo>
                <a:cubicBezTo>
                  <a:pt x="10" y="369"/>
                  <a:pt x="13" y="374"/>
                  <a:pt x="13" y="374"/>
                </a:cubicBezTo>
                <a:cubicBezTo>
                  <a:pt x="13" y="374"/>
                  <a:pt x="16" y="373"/>
                  <a:pt x="19" y="373"/>
                </a:cubicBezTo>
                <a:cubicBezTo>
                  <a:pt x="22" y="374"/>
                  <a:pt x="22" y="377"/>
                  <a:pt x="24" y="379"/>
                </a:cubicBezTo>
                <a:cubicBezTo>
                  <a:pt x="26" y="383"/>
                  <a:pt x="28" y="379"/>
                  <a:pt x="35" y="381"/>
                </a:cubicBezTo>
                <a:cubicBezTo>
                  <a:pt x="43" y="383"/>
                  <a:pt x="37" y="388"/>
                  <a:pt x="37" y="388"/>
                </a:cubicBezTo>
                <a:cubicBezTo>
                  <a:pt x="40" y="389"/>
                  <a:pt x="40" y="389"/>
                  <a:pt x="40" y="389"/>
                </a:cubicBezTo>
                <a:cubicBezTo>
                  <a:pt x="42" y="384"/>
                  <a:pt x="42" y="384"/>
                  <a:pt x="42" y="384"/>
                </a:cubicBezTo>
                <a:cubicBezTo>
                  <a:pt x="46" y="385"/>
                  <a:pt x="46" y="385"/>
                  <a:pt x="46" y="385"/>
                </a:cubicBezTo>
                <a:cubicBezTo>
                  <a:pt x="46" y="385"/>
                  <a:pt x="45" y="374"/>
                  <a:pt x="50" y="374"/>
                </a:cubicBezTo>
                <a:cubicBezTo>
                  <a:pt x="57" y="374"/>
                  <a:pt x="51" y="384"/>
                  <a:pt x="64" y="383"/>
                </a:cubicBezTo>
                <a:cubicBezTo>
                  <a:pt x="76" y="382"/>
                  <a:pt x="99" y="381"/>
                  <a:pt x="99" y="381"/>
                </a:cubicBezTo>
                <a:cubicBezTo>
                  <a:pt x="99" y="381"/>
                  <a:pt x="108" y="374"/>
                  <a:pt x="113" y="376"/>
                </a:cubicBezTo>
                <a:cubicBezTo>
                  <a:pt x="117" y="377"/>
                  <a:pt x="127" y="390"/>
                  <a:pt x="137" y="388"/>
                </a:cubicBezTo>
                <a:cubicBezTo>
                  <a:pt x="146" y="385"/>
                  <a:pt x="134" y="378"/>
                  <a:pt x="150" y="374"/>
                </a:cubicBezTo>
                <a:cubicBezTo>
                  <a:pt x="165" y="370"/>
                  <a:pt x="182" y="361"/>
                  <a:pt x="182" y="361"/>
                </a:cubicBezTo>
                <a:cubicBezTo>
                  <a:pt x="182" y="361"/>
                  <a:pt x="186" y="340"/>
                  <a:pt x="202" y="339"/>
                </a:cubicBezTo>
                <a:cubicBezTo>
                  <a:pt x="202" y="336"/>
                  <a:pt x="202" y="336"/>
                  <a:pt x="202" y="336"/>
                </a:cubicBezTo>
                <a:cubicBezTo>
                  <a:pt x="205" y="336"/>
                  <a:pt x="205" y="336"/>
                  <a:pt x="205" y="336"/>
                </a:cubicBezTo>
                <a:cubicBezTo>
                  <a:pt x="205" y="336"/>
                  <a:pt x="198" y="329"/>
                  <a:pt x="204" y="328"/>
                </a:cubicBezTo>
                <a:cubicBezTo>
                  <a:pt x="210" y="326"/>
                  <a:pt x="211" y="330"/>
                  <a:pt x="214" y="330"/>
                </a:cubicBezTo>
                <a:cubicBezTo>
                  <a:pt x="217" y="330"/>
                  <a:pt x="215" y="324"/>
                  <a:pt x="215" y="324"/>
                </a:cubicBezTo>
                <a:cubicBezTo>
                  <a:pt x="222" y="327"/>
                  <a:pt x="222" y="327"/>
                  <a:pt x="222" y="327"/>
                </a:cubicBezTo>
                <a:cubicBezTo>
                  <a:pt x="226" y="322"/>
                  <a:pt x="226" y="322"/>
                  <a:pt x="226" y="322"/>
                </a:cubicBezTo>
                <a:cubicBezTo>
                  <a:pt x="234" y="323"/>
                  <a:pt x="234" y="323"/>
                  <a:pt x="234" y="323"/>
                </a:cubicBezTo>
                <a:cubicBezTo>
                  <a:pt x="234" y="323"/>
                  <a:pt x="231" y="314"/>
                  <a:pt x="240" y="318"/>
                </a:cubicBezTo>
                <a:cubicBezTo>
                  <a:pt x="247" y="320"/>
                  <a:pt x="253" y="324"/>
                  <a:pt x="253" y="324"/>
                </a:cubicBezTo>
                <a:cubicBezTo>
                  <a:pt x="259" y="324"/>
                  <a:pt x="259" y="324"/>
                  <a:pt x="259" y="324"/>
                </a:cubicBezTo>
                <a:cubicBezTo>
                  <a:pt x="261" y="329"/>
                  <a:pt x="261" y="329"/>
                  <a:pt x="261" y="329"/>
                </a:cubicBezTo>
                <a:cubicBezTo>
                  <a:pt x="273" y="325"/>
                  <a:pt x="273" y="325"/>
                  <a:pt x="273" y="325"/>
                </a:cubicBezTo>
                <a:cubicBezTo>
                  <a:pt x="272" y="331"/>
                  <a:pt x="272" y="331"/>
                  <a:pt x="272" y="331"/>
                </a:cubicBezTo>
                <a:cubicBezTo>
                  <a:pt x="276" y="330"/>
                  <a:pt x="276" y="330"/>
                  <a:pt x="276" y="330"/>
                </a:cubicBezTo>
                <a:cubicBezTo>
                  <a:pt x="281" y="335"/>
                  <a:pt x="281" y="335"/>
                  <a:pt x="281" y="335"/>
                </a:cubicBezTo>
                <a:cubicBezTo>
                  <a:pt x="281" y="335"/>
                  <a:pt x="278" y="328"/>
                  <a:pt x="281" y="328"/>
                </a:cubicBezTo>
                <a:cubicBezTo>
                  <a:pt x="285" y="328"/>
                  <a:pt x="295" y="329"/>
                  <a:pt x="295" y="329"/>
                </a:cubicBezTo>
                <a:cubicBezTo>
                  <a:pt x="301" y="338"/>
                  <a:pt x="301" y="338"/>
                  <a:pt x="301" y="338"/>
                </a:cubicBezTo>
                <a:cubicBezTo>
                  <a:pt x="308" y="337"/>
                  <a:pt x="308" y="337"/>
                  <a:pt x="308" y="337"/>
                </a:cubicBezTo>
                <a:cubicBezTo>
                  <a:pt x="311" y="332"/>
                  <a:pt x="311" y="332"/>
                  <a:pt x="311" y="332"/>
                </a:cubicBezTo>
                <a:cubicBezTo>
                  <a:pt x="311" y="332"/>
                  <a:pt x="320" y="343"/>
                  <a:pt x="320" y="348"/>
                </a:cubicBezTo>
                <a:cubicBezTo>
                  <a:pt x="320" y="355"/>
                  <a:pt x="318" y="361"/>
                  <a:pt x="318" y="361"/>
                </a:cubicBezTo>
                <a:cubicBezTo>
                  <a:pt x="322" y="368"/>
                  <a:pt x="322" y="368"/>
                  <a:pt x="322" y="368"/>
                </a:cubicBezTo>
                <a:cubicBezTo>
                  <a:pt x="322" y="368"/>
                  <a:pt x="326" y="367"/>
                  <a:pt x="327" y="368"/>
                </a:cubicBezTo>
                <a:cubicBezTo>
                  <a:pt x="328" y="369"/>
                  <a:pt x="336" y="374"/>
                  <a:pt x="336" y="374"/>
                </a:cubicBezTo>
                <a:cubicBezTo>
                  <a:pt x="339" y="369"/>
                  <a:pt x="339" y="369"/>
                  <a:pt x="339" y="369"/>
                </a:cubicBezTo>
                <a:cubicBezTo>
                  <a:pt x="343" y="377"/>
                  <a:pt x="343" y="377"/>
                  <a:pt x="343" y="377"/>
                </a:cubicBezTo>
                <a:cubicBezTo>
                  <a:pt x="343" y="377"/>
                  <a:pt x="341" y="393"/>
                  <a:pt x="349" y="394"/>
                </a:cubicBezTo>
                <a:cubicBezTo>
                  <a:pt x="355" y="395"/>
                  <a:pt x="359" y="391"/>
                  <a:pt x="362" y="398"/>
                </a:cubicBezTo>
                <a:cubicBezTo>
                  <a:pt x="367" y="403"/>
                  <a:pt x="362" y="419"/>
                  <a:pt x="367" y="420"/>
                </a:cubicBezTo>
                <a:cubicBezTo>
                  <a:pt x="371" y="421"/>
                  <a:pt x="378" y="424"/>
                  <a:pt x="378" y="424"/>
                </a:cubicBezTo>
                <a:cubicBezTo>
                  <a:pt x="367" y="430"/>
                  <a:pt x="367" y="430"/>
                  <a:pt x="367" y="430"/>
                </a:cubicBezTo>
                <a:cubicBezTo>
                  <a:pt x="367" y="430"/>
                  <a:pt x="365" y="424"/>
                  <a:pt x="362" y="424"/>
                </a:cubicBezTo>
                <a:cubicBezTo>
                  <a:pt x="360" y="424"/>
                  <a:pt x="362" y="431"/>
                  <a:pt x="358" y="432"/>
                </a:cubicBezTo>
                <a:cubicBezTo>
                  <a:pt x="354" y="433"/>
                  <a:pt x="346" y="426"/>
                  <a:pt x="346" y="426"/>
                </a:cubicBezTo>
                <a:cubicBezTo>
                  <a:pt x="346" y="426"/>
                  <a:pt x="343" y="435"/>
                  <a:pt x="340" y="435"/>
                </a:cubicBezTo>
                <a:cubicBezTo>
                  <a:pt x="337" y="435"/>
                  <a:pt x="342" y="417"/>
                  <a:pt x="326" y="430"/>
                </a:cubicBezTo>
                <a:cubicBezTo>
                  <a:pt x="321" y="435"/>
                  <a:pt x="334" y="448"/>
                  <a:pt x="334" y="448"/>
                </a:cubicBezTo>
                <a:cubicBezTo>
                  <a:pt x="334" y="462"/>
                  <a:pt x="334" y="462"/>
                  <a:pt x="334" y="462"/>
                </a:cubicBezTo>
                <a:cubicBezTo>
                  <a:pt x="325" y="468"/>
                  <a:pt x="325" y="468"/>
                  <a:pt x="325" y="468"/>
                </a:cubicBezTo>
                <a:cubicBezTo>
                  <a:pt x="328" y="473"/>
                  <a:pt x="328" y="473"/>
                  <a:pt x="328" y="473"/>
                </a:cubicBezTo>
                <a:cubicBezTo>
                  <a:pt x="317" y="485"/>
                  <a:pt x="317" y="485"/>
                  <a:pt x="317" y="485"/>
                </a:cubicBezTo>
                <a:cubicBezTo>
                  <a:pt x="317" y="485"/>
                  <a:pt x="325" y="494"/>
                  <a:pt x="322" y="497"/>
                </a:cubicBezTo>
                <a:cubicBezTo>
                  <a:pt x="319" y="501"/>
                  <a:pt x="310" y="499"/>
                  <a:pt x="310" y="499"/>
                </a:cubicBezTo>
                <a:cubicBezTo>
                  <a:pt x="307" y="502"/>
                  <a:pt x="307" y="502"/>
                  <a:pt x="307" y="502"/>
                </a:cubicBezTo>
                <a:cubicBezTo>
                  <a:pt x="312" y="504"/>
                  <a:pt x="312" y="504"/>
                  <a:pt x="312" y="504"/>
                </a:cubicBezTo>
                <a:cubicBezTo>
                  <a:pt x="312" y="504"/>
                  <a:pt x="311" y="510"/>
                  <a:pt x="322" y="512"/>
                </a:cubicBezTo>
                <a:cubicBezTo>
                  <a:pt x="334" y="515"/>
                  <a:pt x="337" y="514"/>
                  <a:pt x="337" y="514"/>
                </a:cubicBezTo>
                <a:cubicBezTo>
                  <a:pt x="337" y="507"/>
                  <a:pt x="337" y="507"/>
                  <a:pt x="337" y="507"/>
                </a:cubicBezTo>
                <a:cubicBezTo>
                  <a:pt x="342" y="507"/>
                  <a:pt x="342" y="507"/>
                  <a:pt x="342" y="507"/>
                </a:cubicBezTo>
                <a:cubicBezTo>
                  <a:pt x="342" y="507"/>
                  <a:pt x="354" y="492"/>
                  <a:pt x="363" y="493"/>
                </a:cubicBezTo>
                <a:cubicBezTo>
                  <a:pt x="374" y="495"/>
                  <a:pt x="378" y="504"/>
                  <a:pt x="378" y="504"/>
                </a:cubicBezTo>
                <a:cubicBezTo>
                  <a:pt x="378" y="505"/>
                  <a:pt x="378" y="505"/>
                  <a:pt x="378" y="505"/>
                </a:cubicBezTo>
                <a:cubicBezTo>
                  <a:pt x="379" y="503"/>
                  <a:pt x="382" y="500"/>
                  <a:pt x="381" y="497"/>
                </a:cubicBezTo>
                <a:cubicBezTo>
                  <a:pt x="379" y="494"/>
                  <a:pt x="376" y="490"/>
                  <a:pt x="376" y="490"/>
                </a:cubicBezTo>
                <a:cubicBezTo>
                  <a:pt x="371" y="489"/>
                  <a:pt x="371" y="489"/>
                  <a:pt x="371" y="489"/>
                </a:cubicBezTo>
                <a:cubicBezTo>
                  <a:pt x="374" y="485"/>
                  <a:pt x="374" y="485"/>
                  <a:pt x="374" y="485"/>
                </a:cubicBezTo>
                <a:cubicBezTo>
                  <a:pt x="373" y="484"/>
                  <a:pt x="373" y="484"/>
                  <a:pt x="373" y="484"/>
                </a:cubicBezTo>
                <a:cubicBezTo>
                  <a:pt x="369" y="484"/>
                  <a:pt x="369" y="484"/>
                  <a:pt x="369" y="484"/>
                </a:cubicBezTo>
                <a:cubicBezTo>
                  <a:pt x="366" y="468"/>
                  <a:pt x="366" y="468"/>
                  <a:pt x="366" y="468"/>
                </a:cubicBezTo>
                <a:cubicBezTo>
                  <a:pt x="369" y="467"/>
                  <a:pt x="369" y="467"/>
                  <a:pt x="369" y="467"/>
                </a:cubicBezTo>
                <a:cubicBezTo>
                  <a:pt x="371" y="474"/>
                  <a:pt x="371" y="474"/>
                  <a:pt x="371" y="474"/>
                </a:cubicBezTo>
                <a:cubicBezTo>
                  <a:pt x="375" y="481"/>
                  <a:pt x="375" y="481"/>
                  <a:pt x="375" y="481"/>
                </a:cubicBezTo>
                <a:cubicBezTo>
                  <a:pt x="378" y="477"/>
                  <a:pt x="378" y="477"/>
                  <a:pt x="378" y="477"/>
                </a:cubicBezTo>
                <a:cubicBezTo>
                  <a:pt x="377" y="472"/>
                  <a:pt x="377" y="472"/>
                  <a:pt x="377" y="472"/>
                </a:cubicBezTo>
                <a:cubicBezTo>
                  <a:pt x="383" y="471"/>
                  <a:pt x="383" y="471"/>
                  <a:pt x="383" y="471"/>
                </a:cubicBezTo>
                <a:cubicBezTo>
                  <a:pt x="379" y="463"/>
                  <a:pt x="379" y="463"/>
                  <a:pt x="379" y="463"/>
                </a:cubicBezTo>
                <a:cubicBezTo>
                  <a:pt x="387" y="464"/>
                  <a:pt x="387" y="464"/>
                  <a:pt x="387" y="464"/>
                </a:cubicBezTo>
                <a:cubicBezTo>
                  <a:pt x="387" y="460"/>
                  <a:pt x="387" y="460"/>
                  <a:pt x="387" y="460"/>
                </a:cubicBezTo>
                <a:cubicBezTo>
                  <a:pt x="390" y="463"/>
                  <a:pt x="390" y="463"/>
                  <a:pt x="390" y="463"/>
                </a:cubicBezTo>
                <a:cubicBezTo>
                  <a:pt x="402" y="449"/>
                  <a:pt x="402" y="449"/>
                  <a:pt x="402" y="449"/>
                </a:cubicBezTo>
                <a:cubicBezTo>
                  <a:pt x="394" y="439"/>
                  <a:pt x="394" y="439"/>
                  <a:pt x="394" y="439"/>
                </a:cubicBezTo>
                <a:cubicBezTo>
                  <a:pt x="394" y="439"/>
                  <a:pt x="378" y="437"/>
                  <a:pt x="381" y="432"/>
                </a:cubicBezTo>
                <a:cubicBezTo>
                  <a:pt x="382" y="427"/>
                  <a:pt x="388" y="429"/>
                  <a:pt x="388" y="429"/>
                </a:cubicBezTo>
                <a:cubicBezTo>
                  <a:pt x="400" y="441"/>
                  <a:pt x="400" y="441"/>
                  <a:pt x="400" y="441"/>
                </a:cubicBezTo>
                <a:cubicBezTo>
                  <a:pt x="407" y="419"/>
                  <a:pt x="407" y="419"/>
                  <a:pt x="407" y="419"/>
                </a:cubicBezTo>
                <a:cubicBezTo>
                  <a:pt x="407" y="410"/>
                  <a:pt x="407" y="410"/>
                  <a:pt x="407" y="410"/>
                </a:cubicBezTo>
                <a:cubicBezTo>
                  <a:pt x="421" y="405"/>
                  <a:pt x="421" y="405"/>
                  <a:pt x="421" y="405"/>
                </a:cubicBezTo>
                <a:cubicBezTo>
                  <a:pt x="425" y="388"/>
                  <a:pt x="425" y="388"/>
                  <a:pt x="425" y="388"/>
                </a:cubicBezTo>
                <a:cubicBezTo>
                  <a:pt x="426" y="394"/>
                  <a:pt x="426" y="394"/>
                  <a:pt x="426" y="394"/>
                </a:cubicBezTo>
                <a:cubicBezTo>
                  <a:pt x="435" y="387"/>
                  <a:pt x="435" y="387"/>
                  <a:pt x="435" y="387"/>
                </a:cubicBezTo>
                <a:cubicBezTo>
                  <a:pt x="435" y="387"/>
                  <a:pt x="437" y="388"/>
                  <a:pt x="441" y="386"/>
                </a:cubicBezTo>
                <a:cubicBezTo>
                  <a:pt x="447" y="385"/>
                  <a:pt x="447" y="367"/>
                  <a:pt x="447" y="367"/>
                </a:cubicBezTo>
                <a:cubicBezTo>
                  <a:pt x="447" y="367"/>
                  <a:pt x="447" y="381"/>
                  <a:pt x="453" y="381"/>
                </a:cubicBezTo>
                <a:cubicBezTo>
                  <a:pt x="459" y="381"/>
                  <a:pt x="470" y="384"/>
                  <a:pt x="470" y="384"/>
                </a:cubicBezTo>
                <a:cubicBezTo>
                  <a:pt x="457" y="387"/>
                  <a:pt x="457" y="387"/>
                  <a:pt x="457" y="387"/>
                </a:cubicBezTo>
                <a:cubicBezTo>
                  <a:pt x="456" y="390"/>
                  <a:pt x="456" y="390"/>
                  <a:pt x="456" y="390"/>
                </a:cubicBezTo>
                <a:cubicBezTo>
                  <a:pt x="443" y="391"/>
                  <a:pt x="443" y="391"/>
                  <a:pt x="443" y="391"/>
                </a:cubicBezTo>
                <a:cubicBezTo>
                  <a:pt x="437" y="393"/>
                  <a:pt x="437" y="393"/>
                  <a:pt x="437" y="393"/>
                </a:cubicBezTo>
                <a:cubicBezTo>
                  <a:pt x="442" y="395"/>
                  <a:pt x="442" y="395"/>
                  <a:pt x="442" y="395"/>
                </a:cubicBezTo>
                <a:cubicBezTo>
                  <a:pt x="447" y="394"/>
                  <a:pt x="447" y="394"/>
                  <a:pt x="447" y="394"/>
                </a:cubicBezTo>
                <a:cubicBezTo>
                  <a:pt x="447" y="394"/>
                  <a:pt x="463" y="392"/>
                  <a:pt x="459" y="395"/>
                </a:cubicBezTo>
                <a:cubicBezTo>
                  <a:pt x="456" y="400"/>
                  <a:pt x="445" y="405"/>
                  <a:pt x="445" y="405"/>
                </a:cubicBezTo>
                <a:cubicBezTo>
                  <a:pt x="451" y="407"/>
                  <a:pt x="451" y="407"/>
                  <a:pt x="451" y="407"/>
                </a:cubicBezTo>
                <a:cubicBezTo>
                  <a:pt x="451" y="407"/>
                  <a:pt x="459" y="402"/>
                  <a:pt x="464" y="404"/>
                </a:cubicBezTo>
                <a:cubicBezTo>
                  <a:pt x="467" y="406"/>
                  <a:pt x="472" y="411"/>
                  <a:pt x="482" y="410"/>
                </a:cubicBezTo>
                <a:cubicBezTo>
                  <a:pt x="490" y="408"/>
                  <a:pt x="499" y="402"/>
                  <a:pt x="504" y="400"/>
                </a:cubicBezTo>
                <a:cubicBezTo>
                  <a:pt x="510" y="398"/>
                  <a:pt x="526" y="398"/>
                  <a:pt x="526" y="398"/>
                </a:cubicBezTo>
                <a:cubicBezTo>
                  <a:pt x="530" y="390"/>
                  <a:pt x="530" y="390"/>
                  <a:pt x="530" y="390"/>
                </a:cubicBezTo>
                <a:cubicBezTo>
                  <a:pt x="536" y="401"/>
                  <a:pt x="536" y="401"/>
                  <a:pt x="536" y="401"/>
                </a:cubicBezTo>
                <a:cubicBezTo>
                  <a:pt x="542" y="402"/>
                  <a:pt x="542" y="402"/>
                  <a:pt x="542" y="402"/>
                </a:cubicBezTo>
                <a:cubicBezTo>
                  <a:pt x="540" y="409"/>
                  <a:pt x="540" y="409"/>
                  <a:pt x="540" y="409"/>
                </a:cubicBezTo>
                <a:cubicBezTo>
                  <a:pt x="521" y="418"/>
                  <a:pt x="521" y="418"/>
                  <a:pt x="521" y="418"/>
                </a:cubicBezTo>
                <a:cubicBezTo>
                  <a:pt x="520" y="423"/>
                  <a:pt x="520" y="423"/>
                  <a:pt x="520" y="423"/>
                </a:cubicBezTo>
                <a:cubicBezTo>
                  <a:pt x="509" y="431"/>
                  <a:pt x="509" y="431"/>
                  <a:pt x="509" y="431"/>
                </a:cubicBezTo>
                <a:cubicBezTo>
                  <a:pt x="509" y="431"/>
                  <a:pt x="512" y="436"/>
                  <a:pt x="509" y="437"/>
                </a:cubicBezTo>
                <a:cubicBezTo>
                  <a:pt x="507" y="439"/>
                  <a:pt x="503" y="440"/>
                  <a:pt x="503" y="440"/>
                </a:cubicBezTo>
                <a:cubicBezTo>
                  <a:pt x="496" y="455"/>
                  <a:pt x="496" y="455"/>
                  <a:pt x="496" y="455"/>
                </a:cubicBezTo>
                <a:cubicBezTo>
                  <a:pt x="507" y="455"/>
                  <a:pt x="507" y="455"/>
                  <a:pt x="507" y="455"/>
                </a:cubicBezTo>
                <a:cubicBezTo>
                  <a:pt x="507" y="455"/>
                  <a:pt x="510" y="449"/>
                  <a:pt x="514" y="449"/>
                </a:cubicBezTo>
                <a:cubicBezTo>
                  <a:pt x="517" y="448"/>
                  <a:pt x="521" y="450"/>
                  <a:pt x="521" y="450"/>
                </a:cubicBezTo>
                <a:cubicBezTo>
                  <a:pt x="524" y="444"/>
                  <a:pt x="524" y="444"/>
                  <a:pt x="524" y="444"/>
                </a:cubicBezTo>
                <a:cubicBezTo>
                  <a:pt x="524" y="444"/>
                  <a:pt x="522" y="451"/>
                  <a:pt x="530" y="454"/>
                </a:cubicBezTo>
                <a:cubicBezTo>
                  <a:pt x="536" y="458"/>
                  <a:pt x="537" y="452"/>
                  <a:pt x="543" y="453"/>
                </a:cubicBezTo>
                <a:cubicBezTo>
                  <a:pt x="550" y="454"/>
                  <a:pt x="555" y="464"/>
                  <a:pt x="556" y="471"/>
                </a:cubicBezTo>
                <a:cubicBezTo>
                  <a:pt x="557" y="479"/>
                  <a:pt x="558" y="487"/>
                  <a:pt x="558" y="487"/>
                </a:cubicBezTo>
                <a:cubicBezTo>
                  <a:pt x="554" y="488"/>
                  <a:pt x="554" y="488"/>
                  <a:pt x="554" y="488"/>
                </a:cubicBezTo>
                <a:cubicBezTo>
                  <a:pt x="555" y="493"/>
                  <a:pt x="555" y="493"/>
                  <a:pt x="555" y="493"/>
                </a:cubicBezTo>
                <a:cubicBezTo>
                  <a:pt x="555" y="493"/>
                  <a:pt x="564" y="500"/>
                  <a:pt x="573" y="498"/>
                </a:cubicBezTo>
                <a:cubicBezTo>
                  <a:pt x="583" y="496"/>
                  <a:pt x="594" y="485"/>
                  <a:pt x="597" y="480"/>
                </a:cubicBezTo>
                <a:cubicBezTo>
                  <a:pt x="599" y="473"/>
                  <a:pt x="596" y="468"/>
                  <a:pt x="606" y="460"/>
                </a:cubicBezTo>
                <a:cubicBezTo>
                  <a:pt x="616" y="451"/>
                  <a:pt x="618" y="450"/>
                  <a:pt x="623" y="451"/>
                </a:cubicBezTo>
                <a:cubicBezTo>
                  <a:pt x="629" y="453"/>
                  <a:pt x="627" y="446"/>
                  <a:pt x="629" y="441"/>
                </a:cubicBezTo>
                <a:cubicBezTo>
                  <a:pt x="631" y="438"/>
                  <a:pt x="635" y="438"/>
                  <a:pt x="635" y="438"/>
                </a:cubicBezTo>
                <a:cubicBezTo>
                  <a:pt x="635" y="438"/>
                  <a:pt x="631" y="424"/>
                  <a:pt x="638" y="424"/>
                </a:cubicBezTo>
                <a:cubicBezTo>
                  <a:pt x="646" y="424"/>
                  <a:pt x="647" y="432"/>
                  <a:pt x="655" y="429"/>
                </a:cubicBezTo>
                <a:cubicBezTo>
                  <a:pt x="665" y="425"/>
                  <a:pt x="663" y="421"/>
                  <a:pt x="665" y="421"/>
                </a:cubicBezTo>
                <a:cubicBezTo>
                  <a:pt x="668" y="420"/>
                  <a:pt x="680" y="418"/>
                  <a:pt x="679" y="414"/>
                </a:cubicBezTo>
                <a:cubicBezTo>
                  <a:pt x="678" y="409"/>
                  <a:pt x="671" y="406"/>
                  <a:pt x="672" y="403"/>
                </a:cubicBezTo>
                <a:cubicBezTo>
                  <a:pt x="674" y="400"/>
                  <a:pt x="681" y="398"/>
                  <a:pt x="680" y="393"/>
                </a:cubicBezTo>
                <a:cubicBezTo>
                  <a:pt x="678" y="390"/>
                  <a:pt x="669" y="390"/>
                  <a:pt x="662" y="392"/>
                </a:cubicBezTo>
                <a:cubicBezTo>
                  <a:pt x="655" y="395"/>
                  <a:pt x="655" y="402"/>
                  <a:pt x="652" y="403"/>
                </a:cubicBezTo>
                <a:cubicBezTo>
                  <a:pt x="650" y="405"/>
                  <a:pt x="646" y="400"/>
                  <a:pt x="643" y="403"/>
                </a:cubicBezTo>
                <a:cubicBezTo>
                  <a:pt x="639" y="406"/>
                  <a:pt x="639" y="417"/>
                  <a:pt x="633" y="418"/>
                </a:cubicBezTo>
                <a:cubicBezTo>
                  <a:pt x="625" y="419"/>
                  <a:pt x="608" y="419"/>
                  <a:pt x="608" y="419"/>
                </a:cubicBezTo>
                <a:cubicBezTo>
                  <a:pt x="608" y="419"/>
                  <a:pt x="614" y="411"/>
                  <a:pt x="608" y="405"/>
                </a:cubicBezTo>
                <a:cubicBezTo>
                  <a:pt x="603" y="399"/>
                  <a:pt x="590" y="400"/>
                  <a:pt x="590" y="400"/>
                </a:cubicBezTo>
                <a:cubicBezTo>
                  <a:pt x="588" y="395"/>
                  <a:pt x="588" y="395"/>
                  <a:pt x="588" y="395"/>
                </a:cubicBezTo>
                <a:cubicBezTo>
                  <a:pt x="583" y="401"/>
                  <a:pt x="583" y="401"/>
                  <a:pt x="583" y="401"/>
                </a:cubicBezTo>
                <a:cubicBezTo>
                  <a:pt x="590" y="388"/>
                  <a:pt x="590" y="388"/>
                  <a:pt x="590" y="388"/>
                </a:cubicBezTo>
                <a:cubicBezTo>
                  <a:pt x="587" y="386"/>
                  <a:pt x="587" y="386"/>
                  <a:pt x="587" y="386"/>
                </a:cubicBezTo>
                <a:cubicBezTo>
                  <a:pt x="579" y="397"/>
                  <a:pt x="579" y="397"/>
                  <a:pt x="579" y="397"/>
                </a:cubicBezTo>
                <a:cubicBezTo>
                  <a:pt x="579" y="397"/>
                  <a:pt x="584" y="386"/>
                  <a:pt x="583" y="386"/>
                </a:cubicBezTo>
                <a:cubicBezTo>
                  <a:pt x="581" y="387"/>
                  <a:pt x="576" y="389"/>
                  <a:pt x="576" y="389"/>
                </a:cubicBezTo>
                <a:cubicBezTo>
                  <a:pt x="576" y="389"/>
                  <a:pt x="571" y="387"/>
                  <a:pt x="568" y="387"/>
                </a:cubicBezTo>
                <a:cubicBezTo>
                  <a:pt x="564" y="387"/>
                  <a:pt x="562" y="391"/>
                  <a:pt x="562" y="391"/>
                </a:cubicBezTo>
                <a:cubicBezTo>
                  <a:pt x="554" y="388"/>
                  <a:pt x="554" y="388"/>
                  <a:pt x="554" y="388"/>
                </a:cubicBezTo>
                <a:cubicBezTo>
                  <a:pt x="554" y="388"/>
                  <a:pt x="549" y="392"/>
                  <a:pt x="542" y="388"/>
                </a:cubicBezTo>
                <a:cubicBezTo>
                  <a:pt x="536" y="384"/>
                  <a:pt x="538" y="381"/>
                  <a:pt x="542" y="379"/>
                </a:cubicBezTo>
                <a:cubicBezTo>
                  <a:pt x="547" y="379"/>
                  <a:pt x="553" y="385"/>
                  <a:pt x="553" y="385"/>
                </a:cubicBezTo>
                <a:cubicBezTo>
                  <a:pt x="556" y="378"/>
                  <a:pt x="556" y="378"/>
                  <a:pt x="556" y="378"/>
                </a:cubicBezTo>
                <a:cubicBezTo>
                  <a:pt x="553" y="372"/>
                  <a:pt x="553" y="372"/>
                  <a:pt x="553" y="372"/>
                </a:cubicBezTo>
                <a:cubicBezTo>
                  <a:pt x="562" y="378"/>
                  <a:pt x="562" y="378"/>
                  <a:pt x="562" y="378"/>
                </a:cubicBezTo>
                <a:cubicBezTo>
                  <a:pt x="572" y="377"/>
                  <a:pt x="572" y="377"/>
                  <a:pt x="572" y="377"/>
                </a:cubicBezTo>
                <a:cubicBezTo>
                  <a:pt x="574" y="385"/>
                  <a:pt x="574" y="385"/>
                  <a:pt x="574" y="385"/>
                </a:cubicBezTo>
                <a:cubicBezTo>
                  <a:pt x="578" y="385"/>
                  <a:pt x="578" y="385"/>
                  <a:pt x="578" y="385"/>
                </a:cubicBezTo>
                <a:cubicBezTo>
                  <a:pt x="578" y="371"/>
                  <a:pt x="578" y="371"/>
                  <a:pt x="578" y="371"/>
                </a:cubicBezTo>
                <a:cubicBezTo>
                  <a:pt x="582" y="379"/>
                  <a:pt x="582" y="379"/>
                  <a:pt x="582" y="379"/>
                </a:cubicBezTo>
                <a:cubicBezTo>
                  <a:pt x="588" y="379"/>
                  <a:pt x="588" y="379"/>
                  <a:pt x="588" y="379"/>
                </a:cubicBezTo>
                <a:cubicBezTo>
                  <a:pt x="583" y="367"/>
                  <a:pt x="583" y="367"/>
                  <a:pt x="583" y="367"/>
                </a:cubicBezTo>
                <a:cubicBezTo>
                  <a:pt x="583" y="367"/>
                  <a:pt x="592" y="369"/>
                  <a:pt x="595" y="361"/>
                </a:cubicBezTo>
                <a:cubicBezTo>
                  <a:pt x="597" y="353"/>
                  <a:pt x="594" y="348"/>
                  <a:pt x="594" y="348"/>
                </a:cubicBezTo>
                <a:cubicBezTo>
                  <a:pt x="602" y="353"/>
                  <a:pt x="602" y="353"/>
                  <a:pt x="602" y="353"/>
                </a:cubicBezTo>
                <a:cubicBezTo>
                  <a:pt x="603" y="350"/>
                  <a:pt x="603" y="350"/>
                  <a:pt x="603" y="350"/>
                </a:cubicBezTo>
                <a:cubicBezTo>
                  <a:pt x="592" y="336"/>
                  <a:pt x="592" y="336"/>
                  <a:pt x="592" y="336"/>
                </a:cubicBezTo>
                <a:cubicBezTo>
                  <a:pt x="592" y="336"/>
                  <a:pt x="600" y="344"/>
                  <a:pt x="606" y="343"/>
                </a:cubicBezTo>
                <a:cubicBezTo>
                  <a:pt x="613" y="342"/>
                  <a:pt x="615" y="323"/>
                  <a:pt x="622" y="323"/>
                </a:cubicBezTo>
                <a:cubicBezTo>
                  <a:pt x="629" y="323"/>
                  <a:pt x="636" y="323"/>
                  <a:pt x="638" y="321"/>
                </a:cubicBezTo>
                <a:cubicBezTo>
                  <a:pt x="640" y="319"/>
                  <a:pt x="641" y="314"/>
                  <a:pt x="641" y="314"/>
                </a:cubicBezTo>
                <a:cubicBezTo>
                  <a:pt x="649" y="306"/>
                  <a:pt x="649" y="306"/>
                  <a:pt x="649" y="306"/>
                </a:cubicBezTo>
                <a:cubicBezTo>
                  <a:pt x="657" y="308"/>
                  <a:pt x="657" y="308"/>
                  <a:pt x="657" y="308"/>
                </a:cubicBezTo>
                <a:cubicBezTo>
                  <a:pt x="658" y="305"/>
                  <a:pt x="658" y="305"/>
                  <a:pt x="658" y="305"/>
                </a:cubicBezTo>
                <a:cubicBezTo>
                  <a:pt x="657" y="299"/>
                  <a:pt x="657" y="299"/>
                  <a:pt x="657" y="299"/>
                </a:cubicBezTo>
                <a:cubicBezTo>
                  <a:pt x="669" y="288"/>
                  <a:pt x="669" y="288"/>
                  <a:pt x="669" y="288"/>
                </a:cubicBezTo>
                <a:cubicBezTo>
                  <a:pt x="669" y="288"/>
                  <a:pt x="676" y="288"/>
                  <a:pt x="678" y="285"/>
                </a:cubicBezTo>
                <a:cubicBezTo>
                  <a:pt x="680" y="282"/>
                  <a:pt x="674" y="273"/>
                  <a:pt x="681" y="272"/>
                </a:cubicBezTo>
                <a:cubicBezTo>
                  <a:pt x="687" y="269"/>
                  <a:pt x="690" y="271"/>
                  <a:pt x="690" y="271"/>
                </a:cubicBezTo>
                <a:cubicBezTo>
                  <a:pt x="690" y="271"/>
                  <a:pt x="706" y="267"/>
                  <a:pt x="707" y="263"/>
                </a:cubicBezTo>
                <a:cubicBezTo>
                  <a:pt x="709" y="259"/>
                  <a:pt x="706" y="253"/>
                  <a:pt x="702" y="246"/>
                </a:cubicBezTo>
                <a:cubicBezTo>
                  <a:pt x="698" y="240"/>
                  <a:pt x="698" y="227"/>
                  <a:pt x="704" y="224"/>
                </a:cubicBezTo>
                <a:cubicBezTo>
                  <a:pt x="711" y="220"/>
                  <a:pt x="716" y="217"/>
                  <a:pt x="716" y="214"/>
                </a:cubicBezTo>
                <a:cubicBezTo>
                  <a:pt x="715" y="210"/>
                  <a:pt x="714" y="205"/>
                  <a:pt x="721" y="202"/>
                </a:cubicBezTo>
                <a:cubicBezTo>
                  <a:pt x="729" y="200"/>
                  <a:pt x="756" y="197"/>
                  <a:pt x="755" y="190"/>
                </a:cubicBezTo>
                <a:cubicBezTo>
                  <a:pt x="755" y="184"/>
                  <a:pt x="750" y="180"/>
                  <a:pt x="750" y="180"/>
                </a:cubicBezTo>
                <a:cubicBezTo>
                  <a:pt x="753" y="177"/>
                  <a:pt x="753" y="177"/>
                  <a:pt x="753" y="177"/>
                </a:cubicBezTo>
                <a:cubicBezTo>
                  <a:pt x="752" y="163"/>
                  <a:pt x="752" y="163"/>
                  <a:pt x="752" y="163"/>
                </a:cubicBezTo>
                <a:cubicBezTo>
                  <a:pt x="747" y="162"/>
                  <a:pt x="747" y="162"/>
                  <a:pt x="747" y="162"/>
                </a:cubicBezTo>
                <a:cubicBezTo>
                  <a:pt x="747" y="162"/>
                  <a:pt x="751" y="154"/>
                  <a:pt x="744" y="150"/>
                </a:cubicBezTo>
                <a:cubicBezTo>
                  <a:pt x="737" y="146"/>
                  <a:pt x="731" y="147"/>
                  <a:pt x="731" y="147"/>
                </a:cubicBezTo>
                <a:cubicBezTo>
                  <a:pt x="731" y="132"/>
                  <a:pt x="731" y="132"/>
                  <a:pt x="731" y="132"/>
                </a:cubicBezTo>
                <a:cubicBezTo>
                  <a:pt x="740" y="129"/>
                  <a:pt x="740" y="129"/>
                  <a:pt x="740" y="129"/>
                </a:cubicBezTo>
                <a:cubicBezTo>
                  <a:pt x="740" y="124"/>
                  <a:pt x="740" y="124"/>
                  <a:pt x="740" y="124"/>
                </a:cubicBezTo>
                <a:cubicBezTo>
                  <a:pt x="723" y="125"/>
                  <a:pt x="723" y="125"/>
                  <a:pt x="723" y="125"/>
                </a:cubicBezTo>
                <a:cubicBezTo>
                  <a:pt x="723" y="119"/>
                  <a:pt x="723" y="119"/>
                  <a:pt x="723" y="119"/>
                </a:cubicBezTo>
                <a:cubicBezTo>
                  <a:pt x="723" y="119"/>
                  <a:pt x="736" y="109"/>
                  <a:pt x="734" y="101"/>
                </a:cubicBezTo>
                <a:cubicBezTo>
                  <a:pt x="731" y="92"/>
                  <a:pt x="725" y="89"/>
                  <a:pt x="725" y="89"/>
                </a:cubicBezTo>
                <a:cubicBezTo>
                  <a:pt x="725" y="78"/>
                  <a:pt x="725" y="78"/>
                  <a:pt x="725" y="78"/>
                </a:cubicBezTo>
                <a:cubicBezTo>
                  <a:pt x="719" y="78"/>
                  <a:pt x="719" y="78"/>
                  <a:pt x="719" y="78"/>
                </a:cubicBezTo>
                <a:cubicBezTo>
                  <a:pt x="717" y="85"/>
                  <a:pt x="717" y="85"/>
                  <a:pt x="717" y="85"/>
                </a:cubicBezTo>
                <a:cubicBezTo>
                  <a:pt x="717" y="85"/>
                  <a:pt x="711" y="87"/>
                  <a:pt x="706" y="85"/>
                </a:cubicBezTo>
                <a:cubicBezTo>
                  <a:pt x="702" y="83"/>
                  <a:pt x="700" y="79"/>
                  <a:pt x="700" y="79"/>
                </a:cubicBezTo>
                <a:cubicBezTo>
                  <a:pt x="693" y="79"/>
                  <a:pt x="693" y="79"/>
                  <a:pt x="693" y="79"/>
                </a:cubicBezTo>
                <a:cubicBezTo>
                  <a:pt x="691" y="83"/>
                  <a:pt x="691" y="83"/>
                  <a:pt x="691" y="83"/>
                </a:cubicBezTo>
                <a:cubicBezTo>
                  <a:pt x="691" y="83"/>
                  <a:pt x="686" y="84"/>
                  <a:pt x="685" y="82"/>
                </a:cubicBezTo>
                <a:cubicBezTo>
                  <a:pt x="684" y="79"/>
                  <a:pt x="681" y="75"/>
                  <a:pt x="681" y="75"/>
                </a:cubicBezTo>
                <a:cubicBezTo>
                  <a:pt x="676" y="76"/>
                  <a:pt x="676" y="76"/>
                  <a:pt x="676" y="76"/>
                </a:cubicBezTo>
                <a:cubicBezTo>
                  <a:pt x="674" y="84"/>
                  <a:pt x="674" y="84"/>
                  <a:pt x="674" y="84"/>
                </a:cubicBezTo>
                <a:cubicBezTo>
                  <a:pt x="666" y="84"/>
                  <a:pt x="666" y="84"/>
                  <a:pt x="666" y="84"/>
                </a:cubicBezTo>
                <a:cubicBezTo>
                  <a:pt x="656" y="78"/>
                  <a:pt x="656" y="78"/>
                  <a:pt x="656" y="78"/>
                </a:cubicBezTo>
                <a:cubicBezTo>
                  <a:pt x="652" y="84"/>
                  <a:pt x="652" y="84"/>
                  <a:pt x="652" y="84"/>
                </a:cubicBezTo>
                <a:cubicBezTo>
                  <a:pt x="637" y="79"/>
                  <a:pt x="637" y="79"/>
                  <a:pt x="637" y="79"/>
                </a:cubicBezTo>
                <a:cubicBezTo>
                  <a:pt x="637" y="89"/>
                  <a:pt x="637" y="89"/>
                  <a:pt x="637" y="89"/>
                </a:cubicBezTo>
                <a:cubicBezTo>
                  <a:pt x="634" y="92"/>
                  <a:pt x="634" y="92"/>
                  <a:pt x="634" y="92"/>
                </a:cubicBezTo>
                <a:cubicBezTo>
                  <a:pt x="629" y="89"/>
                  <a:pt x="629" y="89"/>
                  <a:pt x="629" y="89"/>
                </a:cubicBezTo>
                <a:cubicBezTo>
                  <a:pt x="619" y="89"/>
                  <a:pt x="619" y="89"/>
                  <a:pt x="619" y="89"/>
                </a:cubicBezTo>
                <a:cubicBezTo>
                  <a:pt x="609" y="79"/>
                  <a:pt x="609" y="79"/>
                  <a:pt x="609" y="79"/>
                </a:cubicBezTo>
                <a:cubicBezTo>
                  <a:pt x="608" y="75"/>
                  <a:pt x="608" y="75"/>
                  <a:pt x="608" y="75"/>
                </a:cubicBezTo>
                <a:cubicBezTo>
                  <a:pt x="603" y="74"/>
                  <a:pt x="603" y="74"/>
                  <a:pt x="603" y="74"/>
                </a:cubicBezTo>
                <a:cubicBezTo>
                  <a:pt x="599" y="69"/>
                  <a:pt x="599" y="69"/>
                  <a:pt x="599" y="69"/>
                </a:cubicBezTo>
                <a:cubicBezTo>
                  <a:pt x="589" y="80"/>
                  <a:pt x="589" y="80"/>
                  <a:pt x="589" y="80"/>
                </a:cubicBezTo>
                <a:cubicBezTo>
                  <a:pt x="589" y="80"/>
                  <a:pt x="578" y="84"/>
                  <a:pt x="576" y="87"/>
                </a:cubicBezTo>
                <a:cubicBezTo>
                  <a:pt x="575" y="91"/>
                  <a:pt x="572" y="98"/>
                  <a:pt x="572" y="98"/>
                </a:cubicBezTo>
                <a:cubicBezTo>
                  <a:pt x="567" y="96"/>
                  <a:pt x="567" y="96"/>
                  <a:pt x="567" y="96"/>
                </a:cubicBezTo>
                <a:cubicBezTo>
                  <a:pt x="566" y="91"/>
                  <a:pt x="566" y="91"/>
                  <a:pt x="566" y="91"/>
                </a:cubicBezTo>
                <a:cubicBezTo>
                  <a:pt x="559" y="91"/>
                  <a:pt x="559" y="91"/>
                  <a:pt x="559" y="91"/>
                </a:cubicBezTo>
                <a:cubicBezTo>
                  <a:pt x="559" y="91"/>
                  <a:pt x="559" y="95"/>
                  <a:pt x="556" y="95"/>
                </a:cubicBezTo>
                <a:cubicBezTo>
                  <a:pt x="553" y="95"/>
                  <a:pt x="553" y="88"/>
                  <a:pt x="548" y="89"/>
                </a:cubicBezTo>
                <a:cubicBezTo>
                  <a:pt x="542" y="90"/>
                  <a:pt x="541" y="92"/>
                  <a:pt x="535" y="96"/>
                </a:cubicBezTo>
                <a:cubicBezTo>
                  <a:pt x="530" y="101"/>
                  <a:pt x="514" y="89"/>
                  <a:pt x="514" y="89"/>
                </a:cubicBezTo>
                <a:cubicBezTo>
                  <a:pt x="516" y="84"/>
                  <a:pt x="516" y="84"/>
                  <a:pt x="516" y="84"/>
                </a:cubicBezTo>
                <a:cubicBezTo>
                  <a:pt x="503" y="68"/>
                  <a:pt x="503" y="68"/>
                  <a:pt x="503" y="68"/>
                </a:cubicBezTo>
                <a:cubicBezTo>
                  <a:pt x="503" y="68"/>
                  <a:pt x="506" y="60"/>
                  <a:pt x="505" y="60"/>
                </a:cubicBezTo>
                <a:cubicBezTo>
                  <a:pt x="504" y="60"/>
                  <a:pt x="500" y="59"/>
                  <a:pt x="500" y="59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3"/>
                  <a:pt x="494" y="54"/>
                  <a:pt x="489" y="54"/>
                </a:cubicBezTo>
                <a:cubicBezTo>
                  <a:pt x="484" y="54"/>
                  <a:pt x="474" y="64"/>
                  <a:pt x="474" y="64"/>
                </a:cubicBezTo>
                <a:cubicBezTo>
                  <a:pt x="468" y="60"/>
                  <a:pt x="468" y="60"/>
                  <a:pt x="468" y="60"/>
                </a:cubicBezTo>
                <a:cubicBezTo>
                  <a:pt x="454" y="63"/>
                  <a:pt x="454" y="63"/>
                  <a:pt x="454" y="63"/>
                </a:cubicBezTo>
                <a:cubicBezTo>
                  <a:pt x="455" y="56"/>
                  <a:pt x="455" y="56"/>
                  <a:pt x="455" y="56"/>
                </a:cubicBezTo>
                <a:cubicBezTo>
                  <a:pt x="450" y="56"/>
                  <a:pt x="450" y="56"/>
                  <a:pt x="450" y="56"/>
                </a:cubicBezTo>
                <a:cubicBezTo>
                  <a:pt x="450" y="56"/>
                  <a:pt x="452" y="48"/>
                  <a:pt x="447" y="45"/>
                </a:cubicBezTo>
                <a:cubicBezTo>
                  <a:pt x="442" y="41"/>
                  <a:pt x="439" y="40"/>
                  <a:pt x="439" y="40"/>
                </a:cubicBezTo>
                <a:cubicBezTo>
                  <a:pt x="439" y="40"/>
                  <a:pt x="457" y="36"/>
                  <a:pt x="454" y="30"/>
                </a:cubicBezTo>
                <a:cubicBezTo>
                  <a:pt x="451" y="26"/>
                  <a:pt x="439" y="25"/>
                  <a:pt x="435" y="20"/>
                </a:cubicBezTo>
                <a:cubicBezTo>
                  <a:pt x="431" y="14"/>
                  <a:pt x="431" y="7"/>
                  <a:pt x="431" y="7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6"/>
                  <a:pt x="423" y="0"/>
                  <a:pt x="415" y="0"/>
                </a:cubicBezTo>
                <a:cubicBezTo>
                  <a:pt x="407" y="1"/>
                  <a:pt x="407" y="7"/>
                  <a:pt x="407" y="7"/>
                </a:cubicBezTo>
                <a:cubicBezTo>
                  <a:pt x="394" y="7"/>
                  <a:pt x="394" y="7"/>
                  <a:pt x="394" y="7"/>
                </a:cubicBezTo>
                <a:cubicBezTo>
                  <a:pt x="394" y="7"/>
                  <a:pt x="388" y="19"/>
                  <a:pt x="384" y="20"/>
                </a:cubicBezTo>
                <a:cubicBezTo>
                  <a:pt x="379" y="21"/>
                  <a:pt x="362" y="20"/>
                  <a:pt x="362" y="20"/>
                </a:cubicBezTo>
                <a:cubicBezTo>
                  <a:pt x="362" y="20"/>
                  <a:pt x="363" y="35"/>
                  <a:pt x="358" y="38"/>
                </a:cubicBezTo>
                <a:cubicBezTo>
                  <a:pt x="355" y="41"/>
                  <a:pt x="348" y="40"/>
                  <a:pt x="344" y="40"/>
                </a:cubicBezTo>
                <a:cubicBezTo>
                  <a:pt x="352" y="46"/>
                  <a:pt x="352" y="46"/>
                  <a:pt x="352" y="46"/>
                </a:cubicBezTo>
                <a:cubicBezTo>
                  <a:pt x="348" y="50"/>
                  <a:pt x="348" y="50"/>
                  <a:pt x="348" y="50"/>
                </a:cubicBezTo>
                <a:lnTo>
                  <a:pt x="338" y="50"/>
                </a:ln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40" name="Freeform 162" descr="© INSCALE GmbH, 18.06.2010"/>
          <p:cNvSpPr>
            <a:spLocks noEditPoints="1"/>
          </p:cNvSpPr>
          <p:nvPr/>
        </p:nvSpPr>
        <p:spPr bwMode="auto">
          <a:xfrm>
            <a:off x="909950" y="1642270"/>
            <a:ext cx="643074" cy="530693"/>
          </a:xfrm>
          <a:custGeom>
            <a:avLst/>
            <a:gdLst/>
            <a:ahLst/>
            <a:cxnLst>
              <a:cxn ang="0">
                <a:pos x="273" y="136"/>
              </a:cxn>
              <a:cxn ang="0">
                <a:pos x="262" y="113"/>
              </a:cxn>
              <a:cxn ang="0">
                <a:pos x="268" y="98"/>
              </a:cxn>
              <a:cxn ang="0">
                <a:pos x="252" y="81"/>
              </a:cxn>
              <a:cxn ang="0">
                <a:pos x="229" y="89"/>
              </a:cxn>
              <a:cxn ang="0">
                <a:pos x="206" y="89"/>
              </a:cxn>
              <a:cxn ang="0">
                <a:pos x="189" y="71"/>
              </a:cxn>
              <a:cxn ang="0">
                <a:pos x="178" y="102"/>
              </a:cxn>
              <a:cxn ang="0">
                <a:pos x="177" y="75"/>
              </a:cxn>
              <a:cxn ang="0">
                <a:pos x="170" y="63"/>
              </a:cxn>
              <a:cxn ang="0">
                <a:pos x="144" y="81"/>
              </a:cxn>
              <a:cxn ang="0">
                <a:pos x="141" y="52"/>
              </a:cxn>
              <a:cxn ang="0">
                <a:pos x="133" y="54"/>
              </a:cxn>
              <a:cxn ang="0">
                <a:pos x="115" y="81"/>
              </a:cxn>
              <a:cxn ang="0">
                <a:pos x="110" y="75"/>
              </a:cxn>
              <a:cxn ang="0">
                <a:pos x="95" y="81"/>
              </a:cxn>
              <a:cxn ang="0">
                <a:pos x="90" y="75"/>
              </a:cxn>
              <a:cxn ang="0">
                <a:pos x="92" y="54"/>
              </a:cxn>
              <a:cxn ang="0">
                <a:pos x="109" y="44"/>
              </a:cxn>
              <a:cxn ang="0">
                <a:pos x="104" y="23"/>
              </a:cxn>
              <a:cxn ang="0">
                <a:pos x="97" y="10"/>
              </a:cxn>
              <a:cxn ang="0">
                <a:pos x="81" y="5"/>
              </a:cxn>
              <a:cxn ang="0">
                <a:pos x="88" y="13"/>
              </a:cxn>
              <a:cxn ang="0">
                <a:pos x="87" y="29"/>
              </a:cxn>
              <a:cxn ang="0">
                <a:pos x="79" y="32"/>
              </a:cxn>
              <a:cxn ang="0">
                <a:pos x="73" y="27"/>
              </a:cxn>
              <a:cxn ang="0">
                <a:pos x="71" y="13"/>
              </a:cxn>
              <a:cxn ang="0">
                <a:pos x="53" y="22"/>
              </a:cxn>
              <a:cxn ang="0">
                <a:pos x="57" y="38"/>
              </a:cxn>
              <a:cxn ang="0">
                <a:pos x="38" y="23"/>
              </a:cxn>
              <a:cxn ang="0">
                <a:pos x="30" y="36"/>
              </a:cxn>
              <a:cxn ang="0">
                <a:pos x="30" y="49"/>
              </a:cxn>
              <a:cxn ang="0">
                <a:pos x="60" y="50"/>
              </a:cxn>
              <a:cxn ang="0">
                <a:pos x="72" y="64"/>
              </a:cxn>
              <a:cxn ang="0">
                <a:pos x="72" y="75"/>
              </a:cxn>
              <a:cxn ang="0">
                <a:pos x="69" y="87"/>
              </a:cxn>
              <a:cxn ang="0">
                <a:pos x="45" y="87"/>
              </a:cxn>
              <a:cxn ang="0">
                <a:pos x="31" y="83"/>
              </a:cxn>
              <a:cxn ang="0">
                <a:pos x="4" y="84"/>
              </a:cxn>
              <a:cxn ang="0">
                <a:pos x="34" y="97"/>
              </a:cxn>
              <a:cxn ang="0">
                <a:pos x="36" y="117"/>
              </a:cxn>
              <a:cxn ang="0">
                <a:pos x="48" y="121"/>
              </a:cxn>
              <a:cxn ang="0">
                <a:pos x="36" y="132"/>
              </a:cxn>
              <a:cxn ang="0">
                <a:pos x="36" y="141"/>
              </a:cxn>
              <a:cxn ang="0">
                <a:pos x="14" y="149"/>
              </a:cxn>
              <a:cxn ang="0">
                <a:pos x="0" y="154"/>
              </a:cxn>
              <a:cxn ang="0">
                <a:pos x="28" y="168"/>
              </a:cxn>
              <a:cxn ang="0">
                <a:pos x="45" y="177"/>
              </a:cxn>
              <a:cxn ang="0">
                <a:pos x="55" y="194"/>
              </a:cxn>
              <a:cxn ang="0">
                <a:pos x="79" y="224"/>
              </a:cxn>
              <a:cxn ang="0">
                <a:pos x="123" y="221"/>
              </a:cxn>
              <a:cxn ang="0">
                <a:pos x="155" y="227"/>
              </a:cxn>
              <a:cxn ang="0">
                <a:pos x="195" y="217"/>
              </a:cxn>
              <a:cxn ang="0">
                <a:pos x="212" y="218"/>
              </a:cxn>
              <a:cxn ang="0">
                <a:pos x="240" y="207"/>
              </a:cxn>
              <a:cxn ang="0">
                <a:pos x="243" y="194"/>
              </a:cxn>
              <a:cxn ang="0">
                <a:pos x="258" y="190"/>
              </a:cxn>
              <a:cxn ang="0">
                <a:pos x="263" y="183"/>
              </a:cxn>
              <a:cxn ang="0">
                <a:pos x="272" y="183"/>
              </a:cxn>
              <a:cxn ang="0">
                <a:pos x="278" y="173"/>
              </a:cxn>
              <a:cxn ang="0">
                <a:pos x="284" y="155"/>
              </a:cxn>
              <a:cxn ang="0">
                <a:pos x="50" y="205"/>
              </a:cxn>
            </a:cxnLst>
            <a:rect l="0" t="0" r="r" b="b"/>
            <a:pathLst>
              <a:path w="285" h="235">
                <a:moveTo>
                  <a:pt x="284" y="155"/>
                </a:moveTo>
                <a:cubicBezTo>
                  <a:pt x="280" y="156"/>
                  <a:pt x="280" y="156"/>
                  <a:pt x="280" y="156"/>
                </a:cubicBezTo>
                <a:cubicBezTo>
                  <a:pt x="280" y="153"/>
                  <a:pt x="280" y="153"/>
                  <a:pt x="280" y="153"/>
                </a:cubicBezTo>
                <a:cubicBezTo>
                  <a:pt x="279" y="153"/>
                  <a:pt x="279" y="153"/>
                  <a:pt x="279" y="153"/>
                </a:cubicBezTo>
                <a:cubicBezTo>
                  <a:pt x="281" y="150"/>
                  <a:pt x="281" y="150"/>
                  <a:pt x="281" y="150"/>
                </a:cubicBezTo>
                <a:cubicBezTo>
                  <a:pt x="280" y="149"/>
                  <a:pt x="280" y="149"/>
                  <a:pt x="280" y="149"/>
                </a:cubicBezTo>
                <a:cubicBezTo>
                  <a:pt x="280" y="149"/>
                  <a:pt x="275" y="147"/>
                  <a:pt x="272" y="143"/>
                </a:cubicBezTo>
                <a:cubicBezTo>
                  <a:pt x="270" y="139"/>
                  <a:pt x="273" y="136"/>
                  <a:pt x="273" y="136"/>
                </a:cubicBezTo>
                <a:cubicBezTo>
                  <a:pt x="260" y="133"/>
                  <a:pt x="260" y="133"/>
                  <a:pt x="260" y="133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59" y="130"/>
                  <a:pt x="259" y="130"/>
                  <a:pt x="259" y="130"/>
                </a:cubicBezTo>
                <a:cubicBezTo>
                  <a:pt x="259" y="130"/>
                  <a:pt x="260" y="128"/>
                  <a:pt x="262" y="128"/>
                </a:cubicBezTo>
                <a:cubicBezTo>
                  <a:pt x="264" y="127"/>
                  <a:pt x="265" y="127"/>
                  <a:pt x="269" y="124"/>
                </a:cubicBezTo>
                <a:cubicBezTo>
                  <a:pt x="273" y="122"/>
                  <a:pt x="272" y="116"/>
                  <a:pt x="271" y="115"/>
                </a:cubicBezTo>
                <a:cubicBezTo>
                  <a:pt x="270" y="113"/>
                  <a:pt x="268" y="115"/>
                  <a:pt x="265" y="115"/>
                </a:cubicBezTo>
                <a:cubicBezTo>
                  <a:pt x="264" y="115"/>
                  <a:pt x="262" y="113"/>
                  <a:pt x="262" y="113"/>
                </a:cubicBezTo>
                <a:cubicBezTo>
                  <a:pt x="262" y="113"/>
                  <a:pt x="263" y="112"/>
                  <a:pt x="263" y="110"/>
                </a:cubicBezTo>
                <a:cubicBezTo>
                  <a:pt x="263" y="108"/>
                  <a:pt x="260" y="107"/>
                  <a:pt x="260" y="107"/>
                </a:cubicBezTo>
                <a:cubicBezTo>
                  <a:pt x="260" y="107"/>
                  <a:pt x="269" y="106"/>
                  <a:pt x="270" y="105"/>
                </a:cubicBezTo>
                <a:cubicBezTo>
                  <a:pt x="271" y="102"/>
                  <a:pt x="271" y="99"/>
                  <a:pt x="271" y="99"/>
                </a:cubicBezTo>
                <a:cubicBezTo>
                  <a:pt x="284" y="97"/>
                  <a:pt x="284" y="97"/>
                  <a:pt x="284" y="97"/>
                </a:cubicBezTo>
                <a:cubicBezTo>
                  <a:pt x="284" y="97"/>
                  <a:pt x="280" y="96"/>
                  <a:pt x="278" y="96"/>
                </a:cubicBezTo>
                <a:cubicBezTo>
                  <a:pt x="277" y="95"/>
                  <a:pt x="279" y="94"/>
                  <a:pt x="276" y="93"/>
                </a:cubicBezTo>
                <a:cubicBezTo>
                  <a:pt x="274" y="92"/>
                  <a:pt x="270" y="97"/>
                  <a:pt x="268" y="98"/>
                </a:cubicBezTo>
                <a:cubicBezTo>
                  <a:pt x="264" y="99"/>
                  <a:pt x="265" y="96"/>
                  <a:pt x="262" y="97"/>
                </a:cubicBezTo>
                <a:cubicBezTo>
                  <a:pt x="258" y="97"/>
                  <a:pt x="259" y="101"/>
                  <a:pt x="258" y="102"/>
                </a:cubicBezTo>
                <a:cubicBezTo>
                  <a:pt x="257" y="102"/>
                  <a:pt x="256" y="99"/>
                  <a:pt x="256" y="97"/>
                </a:cubicBezTo>
                <a:cubicBezTo>
                  <a:pt x="255" y="96"/>
                  <a:pt x="253" y="95"/>
                  <a:pt x="253" y="95"/>
                </a:cubicBezTo>
                <a:cubicBezTo>
                  <a:pt x="254" y="93"/>
                  <a:pt x="254" y="93"/>
                  <a:pt x="254" y="93"/>
                </a:cubicBezTo>
                <a:cubicBezTo>
                  <a:pt x="252" y="92"/>
                  <a:pt x="252" y="92"/>
                  <a:pt x="252" y="92"/>
                </a:cubicBezTo>
                <a:cubicBezTo>
                  <a:pt x="252" y="92"/>
                  <a:pt x="255" y="90"/>
                  <a:pt x="256" y="86"/>
                </a:cubicBezTo>
                <a:cubicBezTo>
                  <a:pt x="258" y="84"/>
                  <a:pt x="252" y="81"/>
                  <a:pt x="252" y="81"/>
                </a:cubicBezTo>
                <a:cubicBezTo>
                  <a:pt x="252" y="81"/>
                  <a:pt x="255" y="79"/>
                  <a:pt x="253" y="74"/>
                </a:cubicBezTo>
                <a:cubicBezTo>
                  <a:pt x="251" y="69"/>
                  <a:pt x="245" y="74"/>
                  <a:pt x="245" y="74"/>
                </a:cubicBezTo>
                <a:cubicBezTo>
                  <a:pt x="245" y="74"/>
                  <a:pt x="242" y="69"/>
                  <a:pt x="240" y="69"/>
                </a:cubicBezTo>
                <a:cubicBezTo>
                  <a:pt x="238" y="69"/>
                  <a:pt x="238" y="75"/>
                  <a:pt x="238" y="77"/>
                </a:cubicBezTo>
                <a:cubicBezTo>
                  <a:pt x="238" y="79"/>
                  <a:pt x="236" y="80"/>
                  <a:pt x="236" y="80"/>
                </a:cubicBezTo>
                <a:cubicBezTo>
                  <a:pt x="236" y="80"/>
                  <a:pt x="236" y="86"/>
                  <a:pt x="235" y="89"/>
                </a:cubicBezTo>
                <a:cubicBezTo>
                  <a:pt x="232" y="90"/>
                  <a:pt x="230" y="90"/>
                  <a:pt x="230" y="90"/>
                </a:cubicBezTo>
                <a:cubicBezTo>
                  <a:pt x="229" y="89"/>
                  <a:pt x="229" y="89"/>
                  <a:pt x="229" y="89"/>
                </a:cubicBezTo>
                <a:cubicBezTo>
                  <a:pt x="226" y="89"/>
                  <a:pt x="226" y="89"/>
                  <a:pt x="226" y="89"/>
                </a:cubicBezTo>
                <a:cubicBezTo>
                  <a:pt x="226" y="89"/>
                  <a:pt x="224" y="90"/>
                  <a:pt x="223" y="91"/>
                </a:cubicBezTo>
                <a:cubicBezTo>
                  <a:pt x="222" y="91"/>
                  <a:pt x="219" y="89"/>
                  <a:pt x="219" y="89"/>
                </a:cubicBezTo>
                <a:cubicBezTo>
                  <a:pt x="220" y="84"/>
                  <a:pt x="220" y="84"/>
                  <a:pt x="220" y="84"/>
                </a:cubicBezTo>
                <a:cubicBezTo>
                  <a:pt x="220" y="84"/>
                  <a:pt x="217" y="81"/>
                  <a:pt x="214" y="82"/>
                </a:cubicBezTo>
                <a:cubicBezTo>
                  <a:pt x="210" y="82"/>
                  <a:pt x="210" y="84"/>
                  <a:pt x="210" y="86"/>
                </a:cubicBezTo>
                <a:cubicBezTo>
                  <a:pt x="209" y="87"/>
                  <a:pt x="206" y="87"/>
                  <a:pt x="206" y="87"/>
                </a:cubicBezTo>
                <a:cubicBezTo>
                  <a:pt x="206" y="89"/>
                  <a:pt x="206" y="89"/>
                  <a:pt x="206" y="89"/>
                </a:cubicBezTo>
                <a:cubicBezTo>
                  <a:pt x="203" y="93"/>
                  <a:pt x="203" y="93"/>
                  <a:pt x="203" y="93"/>
                </a:cubicBezTo>
                <a:cubicBezTo>
                  <a:pt x="203" y="93"/>
                  <a:pt x="202" y="91"/>
                  <a:pt x="199" y="90"/>
                </a:cubicBezTo>
                <a:cubicBezTo>
                  <a:pt x="198" y="89"/>
                  <a:pt x="197" y="90"/>
                  <a:pt x="197" y="90"/>
                </a:cubicBezTo>
                <a:cubicBezTo>
                  <a:pt x="196" y="80"/>
                  <a:pt x="196" y="80"/>
                  <a:pt x="196" y="80"/>
                </a:cubicBezTo>
                <a:cubicBezTo>
                  <a:pt x="195" y="79"/>
                  <a:pt x="195" y="79"/>
                  <a:pt x="195" y="79"/>
                </a:cubicBezTo>
                <a:cubicBezTo>
                  <a:pt x="195" y="76"/>
                  <a:pt x="195" y="76"/>
                  <a:pt x="195" y="76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89" y="71"/>
                  <a:pt x="189" y="71"/>
                  <a:pt x="189" y="71"/>
                </a:cubicBezTo>
                <a:cubicBezTo>
                  <a:pt x="189" y="71"/>
                  <a:pt x="184" y="71"/>
                  <a:pt x="183" y="78"/>
                </a:cubicBezTo>
                <a:cubicBezTo>
                  <a:pt x="181" y="84"/>
                  <a:pt x="183" y="85"/>
                  <a:pt x="183" y="8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1" y="87"/>
                  <a:pt x="181" y="87"/>
                  <a:pt x="181" y="87"/>
                </a:cubicBezTo>
                <a:cubicBezTo>
                  <a:pt x="183" y="87"/>
                  <a:pt x="183" y="87"/>
                  <a:pt x="183" y="87"/>
                </a:cubicBezTo>
                <a:cubicBezTo>
                  <a:pt x="182" y="93"/>
                  <a:pt x="182" y="93"/>
                  <a:pt x="182" y="93"/>
                </a:cubicBezTo>
                <a:cubicBezTo>
                  <a:pt x="178" y="99"/>
                  <a:pt x="178" y="99"/>
                  <a:pt x="178" y="99"/>
                </a:cubicBezTo>
                <a:cubicBezTo>
                  <a:pt x="178" y="102"/>
                  <a:pt x="178" y="102"/>
                  <a:pt x="178" y="102"/>
                </a:cubicBezTo>
                <a:cubicBezTo>
                  <a:pt x="176" y="105"/>
                  <a:pt x="176" y="105"/>
                  <a:pt x="176" y="105"/>
                </a:cubicBezTo>
                <a:cubicBezTo>
                  <a:pt x="177" y="102"/>
                  <a:pt x="177" y="102"/>
                  <a:pt x="177" y="102"/>
                </a:cubicBezTo>
                <a:cubicBezTo>
                  <a:pt x="177" y="98"/>
                  <a:pt x="177" y="98"/>
                  <a:pt x="177" y="98"/>
                </a:cubicBezTo>
                <a:cubicBezTo>
                  <a:pt x="177" y="98"/>
                  <a:pt x="177" y="96"/>
                  <a:pt x="178" y="95"/>
                </a:cubicBezTo>
                <a:cubicBezTo>
                  <a:pt x="179" y="94"/>
                  <a:pt x="179" y="92"/>
                  <a:pt x="179" y="92"/>
                </a:cubicBezTo>
                <a:cubicBezTo>
                  <a:pt x="178" y="83"/>
                  <a:pt x="178" y="83"/>
                  <a:pt x="178" y="83"/>
                </a:cubicBezTo>
                <a:cubicBezTo>
                  <a:pt x="178" y="83"/>
                  <a:pt x="175" y="81"/>
                  <a:pt x="175" y="80"/>
                </a:cubicBezTo>
                <a:cubicBezTo>
                  <a:pt x="175" y="78"/>
                  <a:pt x="177" y="77"/>
                  <a:pt x="177" y="75"/>
                </a:cubicBezTo>
                <a:cubicBezTo>
                  <a:pt x="178" y="74"/>
                  <a:pt x="177" y="71"/>
                  <a:pt x="177" y="71"/>
                </a:cubicBezTo>
                <a:cubicBezTo>
                  <a:pt x="178" y="69"/>
                  <a:pt x="178" y="69"/>
                  <a:pt x="178" y="69"/>
                </a:cubicBezTo>
                <a:cubicBezTo>
                  <a:pt x="177" y="67"/>
                  <a:pt x="177" y="67"/>
                  <a:pt x="177" y="67"/>
                </a:cubicBezTo>
                <a:cubicBezTo>
                  <a:pt x="175" y="67"/>
                  <a:pt x="175" y="67"/>
                  <a:pt x="175" y="67"/>
                </a:cubicBezTo>
                <a:cubicBezTo>
                  <a:pt x="176" y="65"/>
                  <a:pt x="176" y="65"/>
                  <a:pt x="176" y="65"/>
                </a:cubicBezTo>
                <a:cubicBezTo>
                  <a:pt x="175" y="64"/>
                  <a:pt x="175" y="64"/>
                  <a:pt x="175" y="64"/>
                </a:cubicBezTo>
                <a:cubicBezTo>
                  <a:pt x="172" y="66"/>
                  <a:pt x="172" y="66"/>
                  <a:pt x="172" y="66"/>
                </a:cubicBezTo>
                <a:cubicBezTo>
                  <a:pt x="172" y="66"/>
                  <a:pt x="173" y="63"/>
                  <a:pt x="170" y="63"/>
                </a:cubicBezTo>
                <a:cubicBezTo>
                  <a:pt x="167" y="62"/>
                  <a:pt x="166" y="66"/>
                  <a:pt x="164" y="66"/>
                </a:cubicBezTo>
                <a:cubicBezTo>
                  <a:pt x="162" y="67"/>
                  <a:pt x="161" y="65"/>
                  <a:pt x="159" y="64"/>
                </a:cubicBezTo>
                <a:cubicBezTo>
                  <a:pt x="156" y="64"/>
                  <a:pt x="155" y="67"/>
                  <a:pt x="155" y="68"/>
                </a:cubicBezTo>
                <a:cubicBezTo>
                  <a:pt x="154" y="69"/>
                  <a:pt x="153" y="68"/>
                  <a:pt x="150" y="70"/>
                </a:cubicBezTo>
                <a:cubicBezTo>
                  <a:pt x="149" y="73"/>
                  <a:pt x="151" y="76"/>
                  <a:pt x="150" y="79"/>
                </a:cubicBezTo>
                <a:cubicBezTo>
                  <a:pt x="149" y="82"/>
                  <a:pt x="145" y="83"/>
                  <a:pt x="145" y="83"/>
                </a:cubicBezTo>
                <a:cubicBezTo>
                  <a:pt x="145" y="81"/>
                  <a:pt x="145" y="81"/>
                  <a:pt x="145" y="81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1" y="80"/>
                  <a:pt x="141" y="80"/>
                  <a:pt x="141" y="80"/>
                </a:cubicBezTo>
                <a:cubicBezTo>
                  <a:pt x="141" y="80"/>
                  <a:pt x="143" y="75"/>
                  <a:pt x="143" y="73"/>
                </a:cubicBezTo>
                <a:cubicBezTo>
                  <a:pt x="144" y="71"/>
                  <a:pt x="141" y="69"/>
                  <a:pt x="141" y="69"/>
                </a:cubicBezTo>
                <a:cubicBezTo>
                  <a:pt x="141" y="69"/>
                  <a:pt x="141" y="66"/>
                  <a:pt x="142" y="64"/>
                </a:cubicBezTo>
                <a:cubicBezTo>
                  <a:pt x="142" y="59"/>
                  <a:pt x="142" y="59"/>
                  <a:pt x="142" y="59"/>
                </a:cubicBezTo>
                <a:cubicBezTo>
                  <a:pt x="142" y="59"/>
                  <a:pt x="143" y="57"/>
                  <a:pt x="143" y="54"/>
                </a:cubicBezTo>
                <a:cubicBezTo>
                  <a:pt x="143" y="53"/>
                  <a:pt x="141" y="52"/>
                  <a:pt x="141" y="52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9" y="53"/>
                  <a:pt x="139" y="53"/>
                  <a:pt x="139" y="53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5" y="52"/>
                  <a:pt x="135" y="52"/>
                  <a:pt x="135" y="52"/>
                </a:cubicBezTo>
                <a:cubicBezTo>
                  <a:pt x="134" y="53"/>
                  <a:pt x="134" y="53"/>
                  <a:pt x="134" y="53"/>
                </a:cubicBezTo>
                <a:cubicBezTo>
                  <a:pt x="134" y="52"/>
                  <a:pt x="134" y="52"/>
                  <a:pt x="134" y="52"/>
                </a:cubicBezTo>
                <a:cubicBezTo>
                  <a:pt x="133" y="52"/>
                  <a:pt x="133" y="52"/>
                  <a:pt x="133" y="52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31" y="57"/>
                  <a:pt x="131" y="57"/>
                  <a:pt x="131" y="57"/>
                </a:cubicBezTo>
                <a:cubicBezTo>
                  <a:pt x="131" y="59"/>
                  <a:pt x="131" y="59"/>
                  <a:pt x="131" y="59"/>
                </a:cubicBezTo>
                <a:cubicBezTo>
                  <a:pt x="131" y="59"/>
                  <a:pt x="130" y="63"/>
                  <a:pt x="128" y="66"/>
                </a:cubicBezTo>
                <a:cubicBezTo>
                  <a:pt x="126" y="70"/>
                  <a:pt x="126" y="76"/>
                  <a:pt x="126" y="76"/>
                </a:cubicBezTo>
                <a:cubicBezTo>
                  <a:pt x="123" y="79"/>
                  <a:pt x="123" y="79"/>
                  <a:pt x="123" y="79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5" y="81"/>
                  <a:pt x="115" y="81"/>
                  <a:pt x="115" y="81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15" y="82"/>
                  <a:pt x="114" y="85"/>
                  <a:pt x="112" y="85"/>
                </a:cubicBezTo>
                <a:cubicBezTo>
                  <a:pt x="110" y="84"/>
                  <a:pt x="113" y="79"/>
                  <a:pt x="113" y="79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5" y="74"/>
                  <a:pt x="115" y="74"/>
                  <a:pt x="115" y="74"/>
                </a:cubicBezTo>
                <a:cubicBezTo>
                  <a:pt x="113" y="71"/>
                  <a:pt x="113" y="71"/>
                  <a:pt x="113" y="71"/>
                </a:cubicBezTo>
                <a:cubicBezTo>
                  <a:pt x="110" y="73"/>
                  <a:pt x="110" y="73"/>
                  <a:pt x="110" y="73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4" y="75"/>
                  <a:pt x="102" y="77"/>
                  <a:pt x="102" y="77"/>
                </a:cubicBezTo>
                <a:cubicBezTo>
                  <a:pt x="102" y="77"/>
                  <a:pt x="101" y="78"/>
                  <a:pt x="100" y="80"/>
                </a:cubicBezTo>
                <a:cubicBezTo>
                  <a:pt x="99" y="82"/>
                  <a:pt x="98" y="89"/>
                  <a:pt x="98" y="89"/>
                </a:cubicBezTo>
                <a:cubicBezTo>
                  <a:pt x="96" y="87"/>
                  <a:pt x="96" y="87"/>
                  <a:pt x="96" y="87"/>
                </a:cubicBezTo>
                <a:cubicBezTo>
                  <a:pt x="97" y="83"/>
                  <a:pt x="97" y="83"/>
                  <a:pt x="97" y="83"/>
                </a:cubicBezTo>
                <a:cubicBezTo>
                  <a:pt x="98" y="80"/>
                  <a:pt x="98" y="80"/>
                  <a:pt x="98" y="80"/>
                </a:cubicBezTo>
                <a:cubicBezTo>
                  <a:pt x="95" y="81"/>
                  <a:pt x="95" y="81"/>
                  <a:pt x="95" y="81"/>
                </a:cubicBezTo>
                <a:cubicBezTo>
                  <a:pt x="94" y="86"/>
                  <a:pt x="94" y="86"/>
                  <a:pt x="94" y="86"/>
                </a:cubicBezTo>
                <a:cubicBezTo>
                  <a:pt x="94" y="86"/>
                  <a:pt x="92" y="89"/>
                  <a:pt x="91" y="90"/>
                </a:cubicBezTo>
                <a:cubicBezTo>
                  <a:pt x="90" y="91"/>
                  <a:pt x="90" y="95"/>
                  <a:pt x="90" y="95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2"/>
                  <a:pt x="89" y="89"/>
                </a:cubicBezTo>
                <a:cubicBezTo>
                  <a:pt x="89" y="85"/>
                  <a:pt x="93" y="82"/>
                  <a:pt x="93" y="82"/>
                </a:cubicBezTo>
                <a:cubicBezTo>
                  <a:pt x="94" y="76"/>
                  <a:pt x="94" y="76"/>
                  <a:pt x="94" y="76"/>
                </a:cubicBezTo>
                <a:cubicBezTo>
                  <a:pt x="90" y="75"/>
                  <a:pt x="90" y="75"/>
                  <a:pt x="90" y="75"/>
                </a:cubicBezTo>
                <a:cubicBezTo>
                  <a:pt x="94" y="74"/>
                  <a:pt x="94" y="74"/>
                  <a:pt x="94" y="74"/>
                </a:cubicBezTo>
                <a:cubicBezTo>
                  <a:pt x="96" y="69"/>
                  <a:pt x="96" y="69"/>
                  <a:pt x="96" y="69"/>
                </a:cubicBezTo>
                <a:cubicBezTo>
                  <a:pt x="92" y="68"/>
                  <a:pt x="92" y="68"/>
                  <a:pt x="92" y="68"/>
                </a:cubicBezTo>
                <a:cubicBezTo>
                  <a:pt x="95" y="67"/>
                  <a:pt x="95" y="67"/>
                  <a:pt x="95" y="67"/>
                </a:cubicBezTo>
                <a:cubicBezTo>
                  <a:pt x="96" y="65"/>
                  <a:pt x="96" y="65"/>
                  <a:pt x="96" y="65"/>
                </a:cubicBezTo>
                <a:cubicBezTo>
                  <a:pt x="96" y="65"/>
                  <a:pt x="92" y="64"/>
                  <a:pt x="91" y="62"/>
                </a:cubicBezTo>
                <a:cubicBezTo>
                  <a:pt x="90" y="60"/>
                  <a:pt x="91" y="60"/>
                  <a:pt x="92" y="59"/>
                </a:cubicBezTo>
                <a:cubicBezTo>
                  <a:pt x="92" y="54"/>
                  <a:pt x="92" y="54"/>
                  <a:pt x="92" y="54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4"/>
                  <a:pt x="93" y="59"/>
                  <a:pt x="94" y="60"/>
                </a:cubicBezTo>
                <a:cubicBezTo>
                  <a:pt x="94" y="62"/>
                  <a:pt x="97" y="62"/>
                  <a:pt x="98" y="62"/>
                </a:cubicBezTo>
                <a:cubicBezTo>
                  <a:pt x="100" y="62"/>
                  <a:pt x="99" y="59"/>
                  <a:pt x="99" y="59"/>
                </a:cubicBezTo>
                <a:cubicBezTo>
                  <a:pt x="99" y="59"/>
                  <a:pt x="101" y="60"/>
                  <a:pt x="107" y="54"/>
                </a:cubicBezTo>
                <a:cubicBezTo>
                  <a:pt x="112" y="49"/>
                  <a:pt x="101" y="47"/>
                  <a:pt x="102" y="46"/>
                </a:cubicBezTo>
                <a:cubicBezTo>
                  <a:pt x="102" y="44"/>
                  <a:pt x="109" y="46"/>
                  <a:pt x="109" y="46"/>
                </a:cubicBezTo>
                <a:cubicBezTo>
                  <a:pt x="109" y="44"/>
                  <a:pt x="109" y="44"/>
                  <a:pt x="109" y="44"/>
                </a:cubicBezTo>
                <a:cubicBezTo>
                  <a:pt x="107" y="42"/>
                  <a:pt x="107" y="42"/>
                  <a:pt x="107" y="42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6" y="38"/>
                  <a:pt x="106" y="38"/>
                  <a:pt x="106" y="38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02" y="37"/>
                  <a:pt x="105" y="35"/>
                  <a:pt x="106" y="33"/>
                </a:cubicBezTo>
                <a:cubicBezTo>
                  <a:pt x="107" y="30"/>
                  <a:pt x="104" y="30"/>
                  <a:pt x="102" y="28"/>
                </a:cubicBezTo>
                <a:cubicBezTo>
                  <a:pt x="101" y="26"/>
                  <a:pt x="104" y="23"/>
                  <a:pt x="104" y="23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98" y="19"/>
                  <a:pt x="98" y="19"/>
                  <a:pt x="98" y="19"/>
                </a:cubicBezTo>
                <a:cubicBezTo>
                  <a:pt x="98" y="19"/>
                  <a:pt x="99" y="17"/>
                  <a:pt x="100" y="16"/>
                </a:cubicBezTo>
                <a:cubicBezTo>
                  <a:pt x="102" y="14"/>
                  <a:pt x="98" y="12"/>
                  <a:pt x="98" y="12"/>
                </a:cubicBezTo>
                <a:cubicBezTo>
                  <a:pt x="100" y="7"/>
                  <a:pt x="100" y="7"/>
                  <a:pt x="100" y="7"/>
                </a:cubicBezTo>
                <a:cubicBezTo>
                  <a:pt x="99" y="5"/>
                  <a:pt x="99" y="5"/>
                  <a:pt x="99" y="5"/>
                </a:cubicBezTo>
                <a:cubicBezTo>
                  <a:pt x="97" y="10"/>
                  <a:pt x="97" y="10"/>
                  <a:pt x="97" y="10"/>
                </a:cubicBezTo>
                <a:cubicBezTo>
                  <a:pt x="95" y="5"/>
                  <a:pt x="95" y="5"/>
                  <a:pt x="95" y="5"/>
                </a:cubicBezTo>
                <a:cubicBezTo>
                  <a:pt x="93" y="6"/>
                  <a:pt x="93" y="6"/>
                  <a:pt x="93" y="6"/>
                </a:cubicBezTo>
                <a:cubicBezTo>
                  <a:pt x="89" y="0"/>
                  <a:pt x="89" y="0"/>
                  <a:pt x="89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3"/>
                  <a:pt x="87" y="3"/>
                  <a:pt x="87" y="3"/>
                </a:cubicBezTo>
                <a:cubicBezTo>
                  <a:pt x="83" y="1"/>
                  <a:pt x="83" y="1"/>
                  <a:pt x="83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82" y="1"/>
                  <a:pt x="83" y="5"/>
                  <a:pt x="81" y="5"/>
                </a:cubicBezTo>
                <a:cubicBezTo>
                  <a:pt x="80" y="6"/>
                  <a:pt x="79" y="3"/>
                  <a:pt x="79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6"/>
                  <a:pt x="80" y="8"/>
                </a:cubicBezTo>
                <a:cubicBezTo>
                  <a:pt x="83" y="11"/>
                  <a:pt x="87" y="8"/>
                  <a:pt x="87" y="8"/>
                </a:cubicBezTo>
                <a:cubicBezTo>
                  <a:pt x="85" y="11"/>
                  <a:pt x="85" y="11"/>
                  <a:pt x="85" y="11"/>
                </a:cubicBezTo>
                <a:cubicBezTo>
                  <a:pt x="87" y="11"/>
                  <a:pt x="87" y="11"/>
                  <a:pt x="87" y="11"/>
                </a:cubicBezTo>
                <a:cubicBezTo>
                  <a:pt x="91" y="10"/>
                  <a:pt x="91" y="10"/>
                  <a:pt x="91" y="10"/>
                </a:cubicBezTo>
                <a:cubicBezTo>
                  <a:pt x="88" y="13"/>
                  <a:pt x="88" y="13"/>
                  <a:pt x="88" y="13"/>
                </a:cubicBezTo>
                <a:cubicBezTo>
                  <a:pt x="89" y="15"/>
                  <a:pt x="89" y="15"/>
                  <a:pt x="89" y="15"/>
                </a:cubicBezTo>
                <a:cubicBezTo>
                  <a:pt x="92" y="15"/>
                  <a:pt x="92" y="15"/>
                  <a:pt x="92" y="15"/>
                </a:cubicBezTo>
                <a:cubicBezTo>
                  <a:pt x="91" y="16"/>
                  <a:pt x="91" y="16"/>
                  <a:pt x="91" y="16"/>
                </a:cubicBezTo>
                <a:cubicBezTo>
                  <a:pt x="91" y="16"/>
                  <a:pt x="92" y="19"/>
                  <a:pt x="91" y="18"/>
                </a:cubicBezTo>
                <a:cubicBezTo>
                  <a:pt x="89" y="17"/>
                  <a:pt x="87" y="17"/>
                  <a:pt x="85" y="15"/>
                </a:cubicBezTo>
                <a:cubicBezTo>
                  <a:pt x="84" y="13"/>
                  <a:pt x="81" y="13"/>
                  <a:pt x="79" y="14"/>
                </a:cubicBezTo>
                <a:cubicBezTo>
                  <a:pt x="76" y="16"/>
                  <a:pt x="81" y="22"/>
                  <a:pt x="82" y="23"/>
                </a:cubicBezTo>
                <a:cubicBezTo>
                  <a:pt x="83" y="24"/>
                  <a:pt x="87" y="29"/>
                  <a:pt x="87" y="29"/>
                </a:cubicBezTo>
                <a:cubicBezTo>
                  <a:pt x="87" y="29"/>
                  <a:pt x="84" y="30"/>
                  <a:pt x="83" y="31"/>
                </a:cubicBezTo>
                <a:cubicBezTo>
                  <a:pt x="82" y="32"/>
                  <a:pt x="83" y="34"/>
                  <a:pt x="82" y="37"/>
                </a:cubicBezTo>
                <a:cubicBezTo>
                  <a:pt x="82" y="41"/>
                  <a:pt x="78" y="43"/>
                  <a:pt x="78" y="43"/>
                </a:cubicBezTo>
                <a:cubicBezTo>
                  <a:pt x="77" y="42"/>
                  <a:pt x="77" y="42"/>
                  <a:pt x="77" y="42"/>
                </a:cubicBezTo>
                <a:cubicBezTo>
                  <a:pt x="77" y="42"/>
                  <a:pt x="80" y="38"/>
                  <a:pt x="80" y="34"/>
                </a:cubicBezTo>
                <a:cubicBezTo>
                  <a:pt x="80" y="31"/>
                  <a:pt x="75" y="38"/>
                  <a:pt x="75" y="38"/>
                </a:cubicBezTo>
                <a:cubicBezTo>
                  <a:pt x="75" y="37"/>
                  <a:pt x="75" y="37"/>
                  <a:pt x="75" y="37"/>
                </a:cubicBezTo>
                <a:cubicBezTo>
                  <a:pt x="79" y="32"/>
                  <a:pt x="79" y="32"/>
                  <a:pt x="79" y="32"/>
                </a:cubicBezTo>
                <a:cubicBezTo>
                  <a:pt x="78" y="29"/>
                  <a:pt x="78" y="29"/>
                  <a:pt x="78" y="29"/>
                </a:cubicBezTo>
                <a:cubicBezTo>
                  <a:pt x="79" y="27"/>
                  <a:pt x="79" y="27"/>
                  <a:pt x="79" y="27"/>
                </a:cubicBezTo>
                <a:cubicBezTo>
                  <a:pt x="77" y="27"/>
                  <a:pt x="77" y="27"/>
                  <a:pt x="77" y="27"/>
                </a:cubicBezTo>
                <a:cubicBezTo>
                  <a:pt x="72" y="33"/>
                  <a:pt x="72" y="33"/>
                  <a:pt x="72" y="33"/>
                </a:cubicBezTo>
                <a:cubicBezTo>
                  <a:pt x="74" y="29"/>
                  <a:pt x="74" y="29"/>
                  <a:pt x="74" y="29"/>
                </a:cubicBezTo>
                <a:cubicBezTo>
                  <a:pt x="73" y="29"/>
                  <a:pt x="73" y="29"/>
                  <a:pt x="73" y="29"/>
                </a:cubicBezTo>
                <a:cubicBezTo>
                  <a:pt x="71" y="30"/>
                  <a:pt x="71" y="30"/>
                  <a:pt x="71" y="30"/>
                </a:cubicBezTo>
                <a:cubicBezTo>
                  <a:pt x="73" y="27"/>
                  <a:pt x="73" y="27"/>
                  <a:pt x="73" y="27"/>
                </a:cubicBezTo>
                <a:cubicBezTo>
                  <a:pt x="72" y="26"/>
                  <a:pt x="72" y="26"/>
                  <a:pt x="72" y="26"/>
                </a:cubicBezTo>
                <a:cubicBezTo>
                  <a:pt x="68" y="27"/>
                  <a:pt x="68" y="27"/>
                  <a:pt x="68" y="27"/>
                </a:cubicBezTo>
                <a:cubicBezTo>
                  <a:pt x="73" y="22"/>
                  <a:pt x="73" y="22"/>
                  <a:pt x="73" y="22"/>
                </a:cubicBezTo>
                <a:cubicBezTo>
                  <a:pt x="73" y="20"/>
                  <a:pt x="73" y="20"/>
                  <a:pt x="73" y="20"/>
                </a:cubicBezTo>
                <a:cubicBezTo>
                  <a:pt x="73" y="20"/>
                  <a:pt x="69" y="22"/>
                  <a:pt x="68" y="21"/>
                </a:cubicBezTo>
                <a:cubicBezTo>
                  <a:pt x="68" y="20"/>
                  <a:pt x="72" y="19"/>
                  <a:pt x="72" y="19"/>
                </a:cubicBezTo>
                <a:cubicBezTo>
                  <a:pt x="71" y="16"/>
                  <a:pt x="71" y="16"/>
                  <a:pt x="71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1" y="13"/>
                  <a:pt x="68" y="10"/>
                  <a:pt x="64" y="10"/>
                </a:cubicBezTo>
                <a:cubicBezTo>
                  <a:pt x="60" y="11"/>
                  <a:pt x="65" y="14"/>
                  <a:pt x="65" y="14"/>
                </a:cubicBezTo>
                <a:cubicBezTo>
                  <a:pt x="65" y="14"/>
                  <a:pt x="63" y="13"/>
                  <a:pt x="61" y="13"/>
                </a:cubicBezTo>
                <a:cubicBezTo>
                  <a:pt x="60" y="13"/>
                  <a:pt x="59" y="13"/>
                  <a:pt x="61" y="16"/>
                </a:cubicBezTo>
                <a:cubicBezTo>
                  <a:pt x="62" y="20"/>
                  <a:pt x="63" y="21"/>
                  <a:pt x="62" y="21"/>
                </a:cubicBezTo>
                <a:cubicBezTo>
                  <a:pt x="61" y="22"/>
                  <a:pt x="60" y="20"/>
                  <a:pt x="59" y="18"/>
                </a:cubicBezTo>
                <a:cubicBezTo>
                  <a:pt x="58" y="15"/>
                  <a:pt x="56" y="13"/>
                  <a:pt x="53" y="14"/>
                </a:cubicBezTo>
                <a:cubicBezTo>
                  <a:pt x="50" y="16"/>
                  <a:pt x="53" y="21"/>
                  <a:pt x="53" y="22"/>
                </a:cubicBezTo>
                <a:cubicBezTo>
                  <a:pt x="55" y="24"/>
                  <a:pt x="52" y="24"/>
                  <a:pt x="52" y="24"/>
                </a:cubicBezTo>
                <a:cubicBezTo>
                  <a:pt x="55" y="27"/>
                  <a:pt x="55" y="27"/>
                  <a:pt x="55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1"/>
                  <a:pt x="50" y="23"/>
                  <a:pt x="47" y="21"/>
                </a:cubicBezTo>
                <a:cubicBezTo>
                  <a:pt x="45" y="20"/>
                  <a:pt x="45" y="29"/>
                  <a:pt x="48" y="32"/>
                </a:cubicBezTo>
                <a:cubicBezTo>
                  <a:pt x="51" y="36"/>
                  <a:pt x="58" y="36"/>
                  <a:pt x="58" y="36"/>
                </a:cubicBezTo>
                <a:cubicBezTo>
                  <a:pt x="57" y="38"/>
                  <a:pt x="57" y="38"/>
                  <a:pt x="57" y="38"/>
                </a:cubicBezTo>
                <a:cubicBezTo>
                  <a:pt x="48" y="36"/>
                  <a:pt x="48" y="36"/>
                  <a:pt x="48" y="36"/>
                </a:cubicBezTo>
                <a:cubicBezTo>
                  <a:pt x="49" y="39"/>
                  <a:pt x="49" y="39"/>
                  <a:pt x="49" y="39"/>
                </a:cubicBezTo>
                <a:cubicBezTo>
                  <a:pt x="52" y="42"/>
                  <a:pt x="52" y="42"/>
                  <a:pt x="52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7" y="41"/>
                  <a:pt x="47" y="41"/>
                  <a:pt x="47" y="41"/>
                </a:cubicBezTo>
                <a:cubicBezTo>
                  <a:pt x="44" y="42"/>
                  <a:pt x="44" y="42"/>
                  <a:pt x="44" y="42"/>
                </a:cubicBezTo>
                <a:cubicBezTo>
                  <a:pt x="44" y="42"/>
                  <a:pt x="45" y="41"/>
                  <a:pt x="46" y="37"/>
                </a:cubicBezTo>
                <a:cubicBezTo>
                  <a:pt x="46" y="34"/>
                  <a:pt x="38" y="23"/>
                  <a:pt x="38" y="23"/>
                </a:cubicBezTo>
                <a:cubicBezTo>
                  <a:pt x="38" y="23"/>
                  <a:pt x="35" y="26"/>
                  <a:pt x="35" y="29"/>
                </a:cubicBezTo>
                <a:cubicBezTo>
                  <a:pt x="35" y="32"/>
                  <a:pt x="38" y="37"/>
                  <a:pt x="38" y="3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41"/>
                  <a:pt x="36" y="43"/>
                  <a:pt x="36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2" y="43"/>
                  <a:pt x="32" y="39"/>
                  <a:pt x="32" y="38"/>
                </a:cubicBezTo>
                <a:cubicBezTo>
                  <a:pt x="32" y="37"/>
                  <a:pt x="30" y="38"/>
                  <a:pt x="30" y="36"/>
                </a:cubicBezTo>
                <a:cubicBezTo>
                  <a:pt x="30" y="34"/>
                  <a:pt x="30" y="31"/>
                  <a:pt x="27" y="30"/>
                </a:cubicBezTo>
                <a:cubicBezTo>
                  <a:pt x="24" y="29"/>
                  <a:pt x="23" y="33"/>
                  <a:pt x="22" y="34"/>
                </a:cubicBezTo>
                <a:cubicBezTo>
                  <a:pt x="20" y="35"/>
                  <a:pt x="18" y="35"/>
                  <a:pt x="17" y="36"/>
                </a:cubicBezTo>
                <a:cubicBezTo>
                  <a:pt x="16" y="37"/>
                  <a:pt x="19" y="37"/>
                  <a:pt x="23" y="38"/>
                </a:cubicBezTo>
                <a:cubicBezTo>
                  <a:pt x="25" y="38"/>
                  <a:pt x="25" y="41"/>
                  <a:pt x="26" y="42"/>
                </a:cubicBezTo>
                <a:cubicBezTo>
                  <a:pt x="29" y="45"/>
                  <a:pt x="29" y="45"/>
                  <a:pt x="29" y="45"/>
                </a:cubicBezTo>
                <a:cubicBezTo>
                  <a:pt x="27" y="47"/>
                  <a:pt x="27" y="47"/>
                  <a:pt x="27" y="47"/>
                </a:cubicBezTo>
                <a:cubicBezTo>
                  <a:pt x="27" y="47"/>
                  <a:pt x="26" y="48"/>
                  <a:pt x="30" y="49"/>
                </a:cubicBezTo>
                <a:cubicBezTo>
                  <a:pt x="33" y="51"/>
                  <a:pt x="36" y="48"/>
                  <a:pt x="41" y="49"/>
                </a:cubicBezTo>
                <a:cubicBezTo>
                  <a:pt x="45" y="50"/>
                  <a:pt x="46" y="52"/>
                  <a:pt x="48" y="52"/>
                </a:cubicBezTo>
                <a:cubicBezTo>
                  <a:pt x="49" y="52"/>
                  <a:pt x="51" y="48"/>
                  <a:pt x="51" y="48"/>
                </a:cubicBezTo>
                <a:cubicBezTo>
                  <a:pt x="51" y="50"/>
                  <a:pt x="51" y="50"/>
                  <a:pt x="51" y="50"/>
                </a:cubicBezTo>
                <a:cubicBezTo>
                  <a:pt x="53" y="52"/>
                  <a:pt x="53" y="52"/>
                  <a:pt x="53" y="52"/>
                </a:cubicBezTo>
                <a:cubicBezTo>
                  <a:pt x="58" y="49"/>
                  <a:pt x="58" y="49"/>
                  <a:pt x="58" y="49"/>
                </a:cubicBezTo>
                <a:cubicBezTo>
                  <a:pt x="58" y="52"/>
                  <a:pt x="58" y="52"/>
                  <a:pt x="58" y="52"/>
                </a:cubicBezTo>
                <a:cubicBezTo>
                  <a:pt x="60" y="50"/>
                  <a:pt x="60" y="50"/>
                  <a:pt x="60" y="50"/>
                </a:cubicBezTo>
                <a:cubicBezTo>
                  <a:pt x="63" y="51"/>
                  <a:pt x="63" y="51"/>
                  <a:pt x="63" y="51"/>
                </a:cubicBezTo>
                <a:cubicBezTo>
                  <a:pt x="61" y="58"/>
                  <a:pt x="61" y="58"/>
                  <a:pt x="61" y="58"/>
                </a:cubicBezTo>
                <a:cubicBezTo>
                  <a:pt x="64" y="55"/>
                  <a:pt x="64" y="55"/>
                  <a:pt x="64" y="55"/>
                </a:cubicBezTo>
                <a:cubicBezTo>
                  <a:pt x="65" y="57"/>
                  <a:pt x="65" y="57"/>
                  <a:pt x="65" y="57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62"/>
                  <a:pt x="66" y="62"/>
                  <a:pt x="66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2" y="64"/>
                  <a:pt x="72" y="64"/>
                  <a:pt x="72" y="64"/>
                </a:cubicBezTo>
                <a:cubicBezTo>
                  <a:pt x="67" y="64"/>
                  <a:pt x="67" y="64"/>
                  <a:pt x="67" y="64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6" y="66"/>
                  <a:pt x="77" y="68"/>
                </a:cubicBezTo>
                <a:cubicBezTo>
                  <a:pt x="78" y="70"/>
                  <a:pt x="77" y="71"/>
                  <a:pt x="77" y="71"/>
                </a:cubicBezTo>
                <a:cubicBezTo>
                  <a:pt x="82" y="74"/>
                  <a:pt x="82" y="74"/>
                  <a:pt x="82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64" y="75"/>
                  <a:pt x="58" y="76"/>
                </a:cubicBezTo>
                <a:cubicBezTo>
                  <a:pt x="50" y="76"/>
                  <a:pt x="56" y="79"/>
                  <a:pt x="56" y="79"/>
                </a:cubicBezTo>
                <a:cubicBezTo>
                  <a:pt x="52" y="80"/>
                  <a:pt x="52" y="80"/>
                  <a:pt x="52" y="80"/>
                </a:cubicBezTo>
                <a:cubicBezTo>
                  <a:pt x="57" y="82"/>
                  <a:pt x="57" y="82"/>
                  <a:pt x="57" y="82"/>
                </a:cubicBezTo>
                <a:cubicBezTo>
                  <a:pt x="57" y="85"/>
                  <a:pt x="57" y="85"/>
                  <a:pt x="57" y="85"/>
                </a:cubicBezTo>
                <a:cubicBezTo>
                  <a:pt x="58" y="86"/>
                  <a:pt x="60" y="85"/>
                  <a:pt x="60" y="85"/>
                </a:cubicBezTo>
                <a:cubicBezTo>
                  <a:pt x="60" y="85"/>
                  <a:pt x="61" y="90"/>
                  <a:pt x="62" y="90"/>
                </a:cubicBezTo>
                <a:cubicBezTo>
                  <a:pt x="64" y="90"/>
                  <a:pt x="69" y="87"/>
                  <a:pt x="69" y="87"/>
                </a:cubicBezTo>
                <a:cubicBezTo>
                  <a:pt x="69" y="87"/>
                  <a:pt x="72" y="86"/>
                  <a:pt x="73" y="89"/>
                </a:cubicBezTo>
                <a:cubicBezTo>
                  <a:pt x="74" y="92"/>
                  <a:pt x="66" y="93"/>
                  <a:pt x="66" y="93"/>
                </a:cubicBezTo>
                <a:cubicBezTo>
                  <a:pt x="65" y="96"/>
                  <a:pt x="65" y="96"/>
                  <a:pt x="65" y="96"/>
                </a:cubicBezTo>
                <a:cubicBezTo>
                  <a:pt x="62" y="96"/>
                  <a:pt x="62" y="96"/>
                  <a:pt x="62" y="96"/>
                </a:cubicBezTo>
                <a:cubicBezTo>
                  <a:pt x="60" y="96"/>
                  <a:pt x="59" y="92"/>
                  <a:pt x="59" y="92"/>
                </a:cubicBezTo>
                <a:cubicBezTo>
                  <a:pt x="59" y="92"/>
                  <a:pt x="58" y="91"/>
                  <a:pt x="57" y="92"/>
                </a:cubicBezTo>
                <a:cubicBezTo>
                  <a:pt x="55" y="92"/>
                  <a:pt x="55" y="89"/>
                  <a:pt x="51" y="86"/>
                </a:cubicBezTo>
                <a:cubicBezTo>
                  <a:pt x="48" y="84"/>
                  <a:pt x="45" y="87"/>
                  <a:pt x="45" y="87"/>
                </a:cubicBezTo>
                <a:cubicBezTo>
                  <a:pt x="46" y="83"/>
                  <a:pt x="46" y="83"/>
                  <a:pt x="46" y="83"/>
                </a:cubicBezTo>
                <a:cubicBezTo>
                  <a:pt x="44" y="81"/>
                  <a:pt x="44" y="81"/>
                  <a:pt x="44" y="81"/>
                </a:cubicBezTo>
                <a:cubicBezTo>
                  <a:pt x="40" y="82"/>
                  <a:pt x="40" y="82"/>
                  <a:pt x="40" y="82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0" y="85"/>
                  <a:pt x="38" y="85"/>
                </a:cubicBezTo>
                <a:cubicBezTo>
                  <a:pt x="36" y="85"/>
                  <a:pt x="36" y="84"/>
                  <a:pt x="35" y="82"/>
                </a:cubicBezTo>
                <a:cubicBezTo>
                  <a:pt x="34" y="81"/>
                  <a:pt x="33" y="83"/>
                  <a:pt x="31" y="85"/>
                </a:cubicBezTo>
                <a:cubicBezTo>
                  <a:pt x="29" y="87"/>
                  <a:pt x="30" y="83"/>
                  <a:pt x="31" y="83"/>
                </a:cubicBezTo>
                <a:cubicBezTo>
                  <a:pt x="32" y="82"/>
                  <a:pt x="32" y="80"/>
                  <a:pt x="30" y="80"/>
                </a:cubicBezTo>
                <a:cubicBezTo>
                  <a:pt x="28" y="79"/>
                  <a:pt x="28" y="83"/>
                  <a:pt x="26" y="83"/>
                </a:cubicBezTo>
                <a:cubicBezTo>
                  <a:pt x="24" y="83"/>
                  <a:pt x="25" y="81"/>
                  <a:pt x="2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16" y="81"/>
                  <a:pt x="14" y="81"/>
                </a:cubicBezTo>
                <a:cubicBezTo>
                  <a:pt x="12" y="80"/>
                  <a:pt x="13" y="76"/>
                  <a:pt x="9" y="76"/>
                </a:cubicBezTo>
                <a:cubicBezTo>
                  <a:pt x="4" y="76"/>
                  <a:pt x="3" y="81"/>
                  <a:pt x="4" y="84"/>
                </a:cubicBezTo>
                <a:cubicBezTo>
                  <a:pt x="4" y="89"/>
                  <a:pt x="8" y="90"/>
                  <a:pt x="10" y="90"/>
                </a:cubicBezTo>
                <a:cubicBezTo>
                  <a:pt x="12" y="90"/>
                  <a:pt x="11" y="87"/>
                  <a:pt x="13" y="86"/>
                </a:cubicBezTo>
                <a:cubicBezTo>
                  <a:pt x="15" y="86"/>
                  <a:pt x="16" y="89"/>
                  <a:pt x="17" y="90"/>
                </a:cubicBezTo>
                <a:cubicBezTo>
                  <a:pt x="18" y="90"/>
                  <a:pt x="19" y="89"/>
                  <a:pt x="19" y="89"/>
                </a:cubicBezTo>
                <a:cubicBezTo>
                  <a:pt x="27" y="95"/>
                  <a:pt x="27" y="95"/>
                  <a:pt x="27" y="95"/>
                </a:cubicBezTo>
                <a:cubicBezTo>
                  <a:pt x="29" y="95"/>
                  <a:pt x="29" y="95"/>
                  <a:pt x="29" y="95"/>
                </a:cubicBezTo>
                <a:cubicBezTo>
                  <a:pt x="32" y="98"/>
                  <a:pt x="32" y="98"/>
                  <a:pt x="32" y="98"/>
                </a:cubicBezTo>
                <a:cubicBezTo>
                  <a:pt x="33" y="98"/>
                  <a:pt x="33" y="97"/>
                  <a:pt x="34" y="97"/>
                </a:cubicBezTo>
                <a:cubicBezTo>
                  <a:pt x="36" y="98"/>
                  <a:pt x="35" y="99"/>
                  <a:pt x="36" y="100"/>
                </a:cubicBezTo>
                <a:cubicBezTo>
                  <a:pt x="38" y="101"/>
                  <a:pt x="40" y="99"/>
                  <a:pt x="41" y="100"/>
                </a:cubicBezTo>
                <a:cubicBezTo>
                  <a:pt x="43" y="102"/>
                  <a:pt x="41" y="103"/>
                  <a:pt x="41" y="103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36" y="110"/>
                  <a:pt x="36" y="110"/>
                  <a:pt x="36" y="110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35" y="122"/>
                  <a:pt x="35" y="122"/>
                  <a:pt x="35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6" y="122"/>
                  <a:pt x="36" y="124"/>
                  <a:pt x="39" y="124"/>
                </a:cubicBezTo>
                <a:cubicBezTo>
                  <a:pt x="40" y="124"/>
                  <a:pt x="42" y="122"/>
                  <a:pt x="42" y="122"/>
                </a:cubicBezTo>
                <a:cubicBezTo>
                  <a:pt x="43" y="123"/>
                  <a:pt x="43" y="123"/>
                  <a:pt x="43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48" y="125"/>
                  <a:pt x="48" y="125"/>
                  <a:pt x="48" y="125"/>
                </a:cubicBezTo>
                <a:cubicBezTo>
                  <a:pt x="44" y="125"/>
                  <a:pt x="44" y="125"/>
                  <a:pt x="44" y="125"/>
                </a:cubicBezTo>
                <a:cubicBezTo>
                  <a:pt x="42" y="125"/>
                  <a:pt x="38" y="128"/>
                  <a:pt x="38" y="128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2"/>
                  <a:pt x="41" y="132"/>
                  <a:pt x="41" y="132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33" y="134"/>
                  <a:pt x="33" y="134"/>
                  <a:pt x="33" y="134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43" y="136"/>
                  <a:pt x="43" y="136"/>
                  <a:pt x="43" y="136"/>
                </a:cubicBezTo>
                <a:cubicBezTo>
                  <a:pt x="43" y="136"/>
                  <a:pt x="45" y="133"/>
                  <a:pt x="49" y="136"/>
                </a:cubicBezTo>
                <a:cubicBezTo>
                  <a:pt x="52" y="137"/>
                  <a:pt x="50" y="140"/>
                  <a:pt x="50" y="140"/>
                </a:cubicBezTo>
                <a:cubicBezTo>
                  <a:pt x="47" y="137"/>
                  <a:pt x="47" y="137"/>
                  <a:pt x="47" y="137"/>
                </a:cubicBezTo>
                <a:cubicBezTo>
                  <a:pt x="47" y="137"/>
                  <a:pt x="44" y="138"/>
                  <a:pt x="41" y="138"/>
                </a:cubicBezTo>
                <a:cubicBezTo>
                  <a:pt x="38" y="138"/>
                  <a:pt x="36" y="138"/>
                  <a:pt x="36" y="141"/>
                </a:cubicBezTo>
                <a:cubicBezTo>
                  <a:pt x="35" y="143"/>
                  <a:pt x="38" y="147"/>
                  <a:pt x="38" y="147"/>
                </a:cubicBezTo>
                <a:cubicBezTo>
                  <a:pt x="33" y="148"/>
                  <a:pt x="33" y="148"/>
                  <a:pt x="33" y="148"/>
                </a:cubicBezTo>
                <a:cubicBezTo>
                  <a:pt x="31" y="145"/>
                  <a:pt x="31" y="145"/>
                  <a:pt x="31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23" y="150"/>
                  <a:pt x="23" y="150"/>
                  <a:pt x="23" y="150"/>
                </a:cubicBezTo>
                <a:cubicBezTo>
                  <a:pt x="23" y="150"/>
                  <a:pt x="22" y="149"/>
                  <a:pt x="19" y="149"/>
                </a:cubicBezTo>
                <a:cubicBezTo>
                  <a:pt x="17" y="148"/>
                  <a:pt x="15" y="149"/>
                  <a:pt x="14" y="149"/>
                </a:cubicBezTo>
                <a:cubicBezTo>
                  <a:pt x="12" y="149"/>
                  <a:pt x="10" y="147"/>
                  <a:pt x="10" y="147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9" y="140"/>
                  <a:pt x="9" y="140"/>
                  <a:pt x="9" y="140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48"/>
                  <a:pt x="4" y="148"/>
                  <a:pt x="4" y="148"/>
                </a:cubicBezTo>
                <a:cubicBezTo>
                  <a:pt x="2" y="149"/>
                  <a:pt x="2" y="149"/>
                  <a:pt x="2" y="149"/>
                </a:cubicBezTo>
                <a:cubicBezTo>
                  <a:pt x="2" y="152"/>
                  <a:pt x="2" y="152"/>
                  <a:pt x="2" y="152"/>
                </a:cubicBezTo>
                <a:cubicBezTo>
                  <a:pt x="0" y="154"/>
                  <a:pt x="0" y="154"/>
                  <a:pt x="0" y="154"/>
                </a:cubicBezTo>
                <a:cubicBezTo>
                  <a:pt x="4" y="157"/>
                  <a:pt x="4" y="157"/>
                  <a:pt x="4" y="157"/>
                </a:cubicBezTo>
                <a:cubicBezTo>
                  <a:pt x="7" y="157"/>
                  <a:pt x="7" y="157"/>
                  <a:pt x="7" y="157"/>
                </a:cubicBezTo>
                <a:cubicBezTo>
                  <a:pt x="9" y="158"/>
                  <a:pt x="9" y="158"/>
                  <a:pt x="9" y="158"/>
                </a:cubicBezTo>
                <a:cubicBezTo>
                  <a:pt x="11" y="157"/>
                  <a:pt x="11" y="157"/>
                  <a:pt x="11" y="157"/>
                </a:cubicBezTo>
                <a:cubicBezTo>
                  <a:pt x="11" y="157"/>
                  <a:pt x="12" y="159"/>
                  <a:pt x="13" y="160"/>
                </a:cubicBezTo>
                <a:cubicBezTo>
                  <a:pt x="14" y="161"/>
                  <a:pt x="19" y="163"/>
                  <a:pt x="19" y="163"/>
                </a:cubicBezTo>
                <a:cubicBezTo>
                  <a:pt x="19" y="163"/>
                  <a:pt x="24" y="163"/>
                  <a:pt x="26" y="164"/>
                </a:cubicBezTo>
                <a:cubicBezTo>
                  <a:pt x="28" y="165"/>
                  <a:pt x="28" y="168"/>
                  <a:pt x="28" y="168"/>
                </a:cubicBezTo>
                <a:cubicBezTo>
                  <a:pt x="35" y="171"/>
                  <a:pt x="35" y="171"/>
                  <a:pt x="35" y="171"/>
                </a:cubicBezTo>
                <a:cubicBezTo>
                  <a:pt x="36" y="170"/>
                  <a:pt x="36" y="170"/>
                  <a:pt x="36" y="170"/>
                </a:cubicBezTo>
                <a:cubicBezTo>
                  <a:pt x="41" y="170"/>
                  <a:pt x="41" y="170"/>
                  <a:pt x="41" y="170"/>
                </a:cubicBezTo>
                <a:cubicBezTo>
                  <a:pt x="39" y="166"/>
                  <a:pt x="39" y="166"/>
                  <a:pt x="39" y="166"/>
                </a:cubicBezTo>
                <a:cubicBezTo>
                  <a:pt x="39" y="166"/>
                  <a:pt x="42" y="165"/>
                  <a:pt x="44" y="166"/>
                </a:cubicBezTo>
                <a:cubicBezTo>
                  <a:pt x="46" y="168"/>
                  <a:pt x="41" y="169"/>
                  <a:pt x="41" y="169"/>
                </a:cubicBezTo>
                <a:cubicBezTo>
                  <a:pt x="41" y="169"/>
                  <a:pt x="42" y="170"/>
                  <a:pt x="43" y="172"/>
                </a:cubicBezTo>
                <a:cubicBezTo>
                  <a:pt x="43" y="174"/>
                  <a:pt x="43" y="175"/>
                  <a:pt x="45" y="177"/>
                </a:cubicBezTo>
                <a:cubicBezTo>
                  <a:pt x="47" y="178"/>
                  <a:pt x="47" y="181"/>
                  <a:pt x="47" y="181"/>
                </a:cubicBezTo>
                <a:cubicBezTo>
                  <a:pt x="52" y="179"/>
                  <a:pt x="52" y="179"/>
                  <a:pt x="52" y="179"/>
                </a:cubicBezTo>
                <a:cubicBezTo>
                  <a:pt x="52" y="179"/>
                  <a:pt x="51" y="183"/>
                  <a:pt x="50" y="183"/>
                </a:cubicBezTo>
                <a:cubicBezTo>
                  <a:pt x="49" y="184"/>
                  <a:pt x="49" y="184"/>
                  <a:pt x="49" y="184"/>
                </a:cubicBezTo>
                <a:cubicBezTo>
                  <a:pt x="50" y="189"/>
                  <a:pt x="50" y="189"/>
                  <a:pt x="50" y="189"/>
                </a:cubicBezTo>
                <a:cubicBezTo>
                  <a:pt x="51" y="189"/>
                  <a:pt x="51" y="189"/>
                  <a:pt x="51" y="189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5" y="194"/>
                  <a:pt x="55" y="194"/>
                  <a:pt x="55" y="194"/>
                </a:cubicBezTo>
                <a:cubicBezTo>
                  <a:pt x="53" y="196"/>
                  <a:pt x="53" y="196"/>
                  <a:pt x="53" y="196"/>
                </a:cubicBezTo>
                <a:cubicBezTo>
                  <a:pt x="53" y="196"/>
                  <a:pt x="55" y="202"/>
                  <a:pt x="56" y="204"/>
                </a:cubicBezTo>
                <a:cubicBezTo>
                  <a:pt x="58" y="206"/>
                  <a:pt x="60" y="205"/>
                  <a:pt x="61" y="205"/>
                </a:cubicBezTo>
                <a:cubicBezTo>
                  <a:pt x="62" y="205"/>
                  <a:pt x="64" y="208"/>
                  <a:pt x="65" y="208"/>
                </a:cubicBezTo>
                <a:cubicBezTo>
                  <a:pt x="66" y="209"/>
                  <a:pt x="67" y="208"/>
                  <a:pt x="67" y="208"/>
                </a:cubicBezTo>
                <a:cubicBezTo>
                  <a:pt x="67" y="211"/>
                  <a:pt x="67" y="211"/>
                  <a:pt x="67" y="211"/>
                </a:cubicBezTo>
                <a:cubicBezTo>
                  <a:pt x="67" y="211"/>
                  <a:pt x="72" y="216"/>
                  <a:pt x="74" y="218"/>
                </a:cubicBezTo>
                <a:cubicBezTo>
                  <a:pt x="76" y="220"/>
                  <a:pt x="79" y="224"/>
                  <a:pt x="79" y="224"/>
                </a:cubicBezTo>
                <a:cubicBezTo>
                  <a:pt x="79" y="224"/>
                  <a:pt x="83" y="224"/>
                  <a:pt x="85" y="226"/>
                </a:cubicBezTo>
                <a:cubicBezTo>
                  <a:pt x="89" y="229"/>
                  <a:pt x="91" y="229"/>
                  <a:pt x="91" y="229"/>
                </a:cubicBezTo>
                <a:cubicBezTo>
                  <a:pt x="91" y="229"/>
                  <a:pt x="99" y="232"/>
                  <a:pt x="106" y="233"/>
                </a:cubicBezTo>
                <a:cubicBezTo>
                  <a:pt x="112" y="235"/>
                  <a:pt x="118" y="227"/>
                  <a:pt x="118" y="227"/>
                </a:cubicBezTo>
                <a:cubicBezTo>
                  <a:pt x="117" y="226"/>
                  <a:pt x="117" y="226"/>
                  <a:pt x="117" y="226"/>
                </a:cubicBezTo>
                <a:cubicBezTo>
                  <a:pt x="123" y="226"/>
                  <a:pt x="123" y="226"/>
                  <a:pt x="123" y="226"/>
                </a:cubicBezTo>
                <a:cubicBezTo>
                  <a:pt x="120" y="224"/>
                  <a:pt x="120" y="224"/>
                  <a:pt x="120" y="224"/>
                </a:cubicBezTo>
                <a:cubicBezTo>
                  <a:pt x="120" y="224"/>
                  <a:pt x="120" y="221"/>
                  <a:pt x="123" y="221"/>
                </a:cubicBezTo>
                <a:cubicBezTo>
                  <a:pt x="127" y="221"/>
                  <a:pt x="126" y="224"/>
                  <a:pt x="126" y="224"/>
                </a:cubicBezTo>
                <a:cubicBezTo>
                  <a:pt x="133" y="223"/>
                  <a:pt x="133" y="223"/>
                  <a:pt x="133" y="223"/>
                </a:cubicBezTo>
                <a:cubicBezTo>
                  <a:pt x="133" y="225"/>
                  <a:pt x="133" y="225"/>
                  <a:pt x="133" y="225"/>
                </a:cubicBezTo>
                <a:cubicBezTo>
                  <a:pt x="142" y="225"/>
                  <a:pt x="142" y="225"/>
                  <a:pt x="142" y="225"/>
                </a:cubicBezTo>
                <a:cubicBezTo>
                  <a:pt x="144" y="225"/>
                  <a:pt x="148" y="228"/>
                  <a:pt x="148" y="228"/>
                </a:cubicBezTo>
                <a:cubicBezTo>
                  <a:pt x="153" y="224"/>
                  <a:pt x="153" y="224"/>
                  <a:pt x="153" y="224"/>
                </a:cubicBezTo>
                <a:cubicBezTo>
                  <a:pt x="153" y="228"/>
                  <a:pt x="153" y="228"/>
                  <a:pt x="153" y="228"/>
                </a:cubicBezTo>
                <a:cubicBezTo>
                  <a:pt x="155" y="227"/>
                  <a:pt x="155" y="227"/>
                  <a:pt x="155" y="227"/>
                </a:cubicBezTo>
                <a:cubicBezTo>
                  <a:pt x="161" y="226"/>
                  <a:pt x="161" y="226"/>
                  <a:pt x="161" y="226"/>
                </a:cubicBezTo>
                <a:cubicBezTo>
                  <a:pt x="159" y="228"/>
                  <a:pt x="159" y="228"/>
                  <a:pt x="159" y="228"/>
                </a:cubicBezTo>
                <a:cubicBezTo>
                  <a:pt x="160" y="229"/>
                  <a:pt x="160" y="229"/>
                  <a:pt x="160" y="229"/>
                </a:cubicBezTo>
                <a:cubicBezTo>
                  <a:pt x="160" y="229"/>
                  <a:pt x="172" y="222"/>
                  <a:pt x="177" y="220"/>
                </a:cubicBezTo>
                <a:cubicBezTo>
                  <a:pt x="181" y="219"/>
                  <a:pt x="193" y="218"/>
                  <a:pt x="193" y="218"/>
                </a:cubicBezTo>
                <a:cubicBezTo>
                  <a:pt x="192" y="216"/>
                  <a:pt x="192" y="216"/>
                  <a:pt x="192" y="216"/>
                </a:cubicBezTo>
                <a:cubicBezTo>
                  <a:pt x="195" y="216"/>
                  <a:pt x="195" y="216"/>
                  <a:pt x="195" y="216"/>
                </a:cubicBezTo>
                <a:cubicBezTo>
                  <a:pt x="195" y="217"/>
                  <a:pt x="195" y="217"/>
                  <a:pt x="195" y="217"/>
                </a:cubicBezTo>
                <a:cubicBezTo>
                  <a:pt x="200" y="217"/>
                  <a:pt x="200" y="217"/>
                  <a:pt x="200" y="217"/>
                </a:cubicBezTo>
                <a:cubicBezTo>
                  <a:pt x="207" y="220"/>
                  <a:pt x="207" y="220"/>
                  <a:pt x="207" y="220"/>
                </a:cubicBezTo>
                <a:cubicBezTo>
                  <a:pt x="207" y="219"/>
                  <a:pt x="207" y="219"/>
                  <a:pt x="207" y="219"/>
                </a:cubicBezTo>
                <a:cubicBezTo>
                  <a:pt x="203" y="216"/>
                  <a:pt x="203" y="216"/>
                  <a:pt x="203" y="216"/>
                </a:cubicBezTo>
                <a:cubicBezTo>
                  <a:pt x="206" y="211"/>
                  <a:pt x="206" y="211"/>
                  <a:pt x="206" y="211"/>
                </a:cubicBezTo>
                <a:cubicBezTo>
                  <a:pt x="206" y="211"/>
                  <a:pt x="207" y="215"/>
                  <a:pt x="209" y="216"/>
                </a:cubicBezTo>
                <a:cubicBezTo>
                  <a:pt x="210" y="217"/>
                  <a:pt x="208" y="218"/>
                  <a:pt x="208" y="218"/>
                </a:cubicBezTo>
                <a:cubicBezTo>
                  <a:pt x="208" y="218"/>
                  <a:pt x="210" y="217"/>
                  <a:pt x="212" y="218"/>
                </a:cubicBezTo>
                <a:cubicBezTo>
                  <a:pt x="213" y="219"/>
                  <a:pt x="212" y="222"/>
                  <a:pt x="212" y="222"/>
                </a:cubicBezTo>
                <a:cubicBezTo>
                  <a:pt x="214" y="222"/>
                  <a:pt x="214" y="222"/>
                  <a:pt x="214" y="222"/>
                </a:cubicBezTo>
                <a:cubicBezTo>
                  <a:pt x="216" y="221"/>
                  <a:pt x="216" y="219"/>
                  <a:pt x="216" y="219"/>
                </a:cubicBezTo>
                <a:cubicBezTo>
                  <a:pt x="216" y="219"/>
                  <a:pt x="221" y="218"/>
                  <a:pt x="223" y="217"/>
                </a:cubicBezTo>
                <a:cubicBezTo>
                  <a:pt x="225" y="216"/>
                  <a:pt x="226" y="212"/>
                  <a:pt x="228" y="213"/>
                </a:cubicBezTo>
                <a:cubicBezTo>
                  <a:pt x="229" y="213"/>
                  <a:pt x="227" y="216"/>
                  <a:pt x="227" y="216"/>
                </a:cubicBezTo>
                <a:cubicBezTo>
                  <a:pt x="230" y="217"/>
                  <a:pt x="230" y="217"/>
                  <a:pt x="230" y="217"/>
                </a:cubicBezTo>
                <a:cubicBezTo>
                  <a:pt x="240" y="207"/>
                  <a:pt x="240" y="207"/>
                  <a:pt x="240" y="207"/>
                </a:cubicBezTo>
                <a:cubicBezTo>
                  <a:pt x="236" y="208"/>
                  <a:pt x="236" y="208"/>
                  <a:pt x="236" y="208"/>
                </a:cubicBezTo>
                <a:cubicBezTo>
                  <a:pt x="236" y="205"/>
                  <a:pt x="236" y="205"/>
                  <a:pt x="236" y="205"/>
                </a:cubicBezTo>
                <a:cubicBezTo>
                  <a:pt x="240" y="205"/>
                  <a:pt x="240" y="205"/>
                  <a:pt x="240" y="205"/>
                </a:cubicBezTo>
                <a:cubicBezTo>
                  <a:pt x="240" y="202"/>
                  <a:pt x="240" y="202"/>
                  <a:pt x="240" y="202"/>
                </a:cubicBezTo>
                <a:cubicBezTo>
                  <a:pt x="243" y="206"/>
                  <a:pt x="243" y="206"/>
                  <a:pt x="243" y="206"/>
                </a:cubicBezTo>
                <a:cubicBezTo>
                  <a:pt x="245" y="204"/>
                  <a:pt x="245" y="204"/>
                  <a:pt x="245" y="204"/>
                </a:cubicBezTo>
                <a:cubicBezTo>
                  <a:pt x="243" y="201"/>
                  <a:pt x="243" y="201"/>
                  <a:pt x="243" y="201"/>
                </a:cubicBezTo>
                <a:cubicBezTo>
                  <a:pt x="243" y="201"/>
                  <a:pt x="242" y="193"/>
                  <a:pt x="243" y="194"/>
                </a:cubicBezTo>
                <a:cubicBezTo>
                  <a:pt x="244" y="194"/>
                  <a:pt x="244" y="199"/>
                  <a:pt x="245" y="201"/>
                </a:cubicBezTo>
                <a:cubicBezTo>
                  <a:pt x="245" y="204"/>
                  <a:pt x="254" y="202"/>
                  <a:pt x="254" y="202"/>
                </a:cubicBezTo>
                <a:cubicBezTo>
                  <a:pt x="254" y="200"/>
                  <a:pt x="254" y="200"/>
                  <a:pt x="254" y="200"/>
                </a:cubicBezTo>
                <a:cubicBezTo>
                  <a:pt x="260" y="199"/>
                  <a:pt x="260" y="199"/>
                  <a:pt x="260" y="199"/>
                </a:cubicBezTo>
                <a:cubicBezTo>
                  <a:pt x="258" y="195"/>
                  <a:pt x="258" y="195"/>
                  <a:pt x="258" y="195"/>
                </a:cubicBezTo>
                <a:cubicBezTo>
                  <a:pt x="262" y="197"/>
                  <a:pt x="262" y="197"/>
                  <a:pt x="262" y="197"/>
                </a:cubicBezTo>
                <a:cubicBezTo>
                  <a:pt x="264" y="195"/>
                  <a:pt x="264" y="195"/>
                  <a:pt x="264" y="195"/>
                </a:cubicBezTo>
                <a:cubicBezTo>
                  <a:pt x="258" y="190"/>
                  <a:pt x="258" y="190"/>
                  <a:pt x="258" y="190"/>
                </a:cubicBezTo>
                <a:cubicBezTo>
                  <a:pt x="259" y="189"/>
                  <a:pt x="261" y="191"/>
                  <a:pt x="262" y="192"/>
                </a:cubicBezTo>
                <a:cubicBezTo>
                  <a:pt x="263" y="193"/>
                  <a:pt x="268" y="193"/>
                  <a:pt x="268" y="193"/>
                </a:cubicBezTo>
                <a:cubicBezTo>
                  <a:pt x="268" y="191"/>
                  <a:pt x="268" y="191"/>
                  <a:pt x="268" y="191"/>
                </a:cubicBezTo>
                <a:cubicBezTo>
                  <a:pt x="268" y="191"/>
                  <a:pt x="265" y="191"/>
                  <a:pt x="264" y="190"/>
                </a:cubicBezTo>
                <a:cubicBezTo>
                  <a:pt x="263" y="190"/>
                  <a:pt x="264" y="189"/>
                  <a:pt x="263" y="187"/>
                </a:cubicBezTo>
                <a:cubicBezTo>
                  <a:pt x="263" y="186"/>
                  <a:pt x="257" y="181"/>
                  <a:pt x="257" y="181"/>
                </a:cubicBezTo>
                <a:cubicBezTo>
                  <a:pt x="262" y="183"/>
                  <a:pt x="262" y="183"/>
                  <a:pt x="262" y="183"/>
                </a:cubicBezTo>
                <a:cubicBezTo>
                  <a:pt x="263" y="183"/>
                  <a:pt x="263" y="183"/>
                  <a:pt x="263" y="183"/>
                </a:cubicBezTo>
                <a:cubicBezTo>
                  <a:pt x="263" y="183"/>
                  <a:pt x="265" y="189"/>
                  <a:pt x="269" y="190"/>
                </a:cubicBezTo>
                <a:cubicBezTo>
                  <a:pt x="273" y="191"/>
                  <a:pt x="273" y="187"/>
                  <a:pt x="273" y="187"/>
                </a:cubicBezTo>
                <a:cubicBezTo>
                  <a:pt x="276" y="187"/>
                  <a:pt x="276" y="187"/>
                  <a:pt x="276" y="187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8" y="181"/>
                  <a:pt x="278" y="181"/>
                  <a:pt x="278" y="181"/>
                </a:cubicBezTo>
                <a:cubicBezTo>
                  <a:pt x="277" y="180"/>
                  <a:pt x="277" y="180"/>
                  <a:pt x="277" y="180"/>
                </a:cubicBezTo>
                <a:cubicBezTo>
                  <a:pt x="273" y="184"/>
                  <a:pt x="273" y="184"/>
                  <a:pt x="273" y="184"/>
                </a:cubicBezTo>
                <a:cubicBezTo>
                  <a:pt x="272" y="183"/>
                  <a:pt x="272" y="183"/>
                  <a:pt x="272" y="183"/>
                </a:cubicBezTo>
                <a:cubicBezTo>
                  <a:pt x="273" y="181"/>
                  <a:pt x="273" y="181"/>
                  <a:pt x="273" y="181"/>
                </a:cubicBezTo>
                <a:cubicBezTo>
                  <a:pt x="272" y="180"/>
                  <a:pt x="272" y="180"/>
                  <a:pt x="272" y="180"/>
                </a:cubicBezTo>
                <a:cubicBezTo>
                  <a:pt x="276" y="178"/>
                  <a:pt x="276" y="178"/>
                  <a:pt x="276" y="178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1" y="177"/>
                  <a:pt x="271" y="177"/>
                  <a:pt x="271" y="177"/>
                </a:cubicBezTo>
                <a:cubicBezTo>
                  <a:pt x="269" y="174"/>
                  <a:pt x="269" y="174"/>
                  <a:pt x="269" y="174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4" y="175"/>
                  <a:pt x="278" y="176"/>
                  <a:pt x="278" y="173"/>
                </a:cubicBezTo>
                <a:cubicBezTo>
                  <a:pt x="279" y="170"/>
                  <a:pt x="269" y="170"/>
                  <a:pt x="269" y="170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74" y="169"/>
                  <a:pt x="274" y="169"/>
                  <a:pt x="274" y="169"/>
                </a:cubicBezTo>
                <a:cubicBezTo>
                  <a:pt x="276" y="169"/>
                  <a:pt x="275" y="165"/>
                  <a:pt x="275" y="165"/>
                </a:cubicBezTo>
                <a:cubicBezTo>
                  <a:pt x="275" y="165"/>
                  <a:pt x="277" y="166"/>
                  <a:pt x="279" y="166"/>
                </a:cubicBezTo>
                <a:cubicBezTo>
                  <a:pt x="281" y="166"/>
                  <a:pt x="281" y="162"/>
                  <a:pt x="281" y="162"/>
                </a:cubicBezTo>
                <a:cubicBezTo>
                  <a:pt x="284" y="160"/>
                  <a:pt x="284" y="160"/>
                  <a:pt x="284" y="160"/>
                </a:cubicBezTo>
                <a:cubicBezTo>
                  <a:pt x="285" y="160"/>
                  <a:pt x="284" y="155"/>
                  <a:pt x="284" y="155"/>
                </a:cubicBezTo>
                <a:close/>
                <a:moveTo>
                  <a:pt x="61" y="51"/>
                </a:moveTo>
                <a:cubicBezTo>
                  <a:pt x="60" y="51"/>
                  <a:pt x="60" y="51"/>
                  <a:pt x="60" y="51"/>
                </a:cubicBezTo>
                <a:cubicBezTo>
                  <a:pt x="56" y="57"/>
                  <a:pt x="56" y="57"/>
                  <a:pt x="56" y="57"/>
                </a:cubicBezTo>
                <a:cubicBezTo>
                  <a:pt x="59" y="59"/>
                  <a:pt x="59" y="59"/>
                  <a:pt x="59" y="59"/>
                </a:cubicBezTo>
                <a:lnTo>
                  <a:pt x="61" y="51"/>
                </a:lnTo>
                <a:close/>
                <a:moveTo>
                  <a:pt x="48" y="210"/>
                </a:moveTo>
                <a:cubicBezTo>
                  <a:pt x="52" y="208"/>
                  <a:pt x="52" y="208"/>
                  <a:pt x="52" y="208"/>
                </a:cubicBezTo>
                <a:cubicBezTo>
                  <a:pt x="50" y="205"/>
                  <a:pt x="50" y="205"/>
                  <a:pt x="50" y="205"/>
                </a:cubicBezTo>
                <a:lnTo>
                  <a:pt x="48" y="210"/>
                </a:lnTo>
                <a:close/>
                <a:moveTo>
                  <a:pt x="122" y="222"/>
                </a:moveTo>
                <a:cubicBezTo>
                  <a:pt x="122" y="222"/>
                  <a:pt x="121" y="225"/>
                  <a:pt x="124" y="224"/>
                </a:cubicBezTo>
                <a:cubicBezTo>
                  <a:pt x="126" y="224"/>
                  <a:pt x="125" y="221"/>
                  <a:pt x="122" y="222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41" name="Freeform 163" descr="© INSCALE GmbH, 18.06.2010"/>
          <p:cNvSpPr>
            <a:spLocks noEditPoints="1"/>
          </p:cNvSpPr>
          <p:nvPr/>
        </p:nvSpPr>
        <p:spPr bwMode="auto">
          <a:xfrm>
            <a:off x="1751255" y="2561617"/>
            <a:ext cx="117065" cy="138917"/>
          </a:xfrm>
          <a:custGeom>
            <a:avLst/>
            <a:gdLst/>
            <a:ahLst/>
            <a:cxnLst>
              <a:cxn ang="0">
                <a:pos x="7" y="13"/>
              </a:cxn>
              <a:cxn ang="0">
                <a:pos x="0" y="11"/>
              </a:cxn>
              <a:cxn ang="0">
                <a:pos x="32" y="30"/>
              </a:cxn>
              <a:cxn ang="0">
                <a:pos x="29" y="30"/>
              </a:cxn>
              <a:cxn ang="0">
                <a:pos x="21" y="22"/>
              </a:cxn>
              <a:cxn ang="0">
                <a:pos x="21" y="26"/>
              </a:cxn>
              <a:cxn ang="0">
                <a:pos x="19" y="40"/>
              </a:cxn>
              <a:cxn ang="0">
                <a:pos x="21" y="37"/>
              </a:cxn>
              <a:cxn ang="0">
                <a:pos x="20" y="30"/>
              </a:cxn>
              <a:cxn ang="0">
                <a:pos x="23" y="34"/>
              </a:cxn>
              <a:cxn ang="0">
                <a:pos x="28" y="36"/>
              </a:cxn>
              <a:cxn ang="0">
                <a:pos x="20" y="30"/>
              </a:cxn>
              <a:cxn ang="0">
                <a:pos x="19" y="16"/>
              </a:cxn>
              <a:cxn ang="0">
                <a:pos x="14" y="13"/>
              </a:cxn>
              <a:cxn ang="0">
                <a:pos x="10" y="11"/>
              </a:cxn>
              <a:cxn ang="0">
                <a:pos x="11" y="17"/>
              </a:cxn>
              <a:cxn ang="0">
                <a:pos x="27" y="21"/>
              </a:cxn>
              <a:cxn ang="0">
                <a:pos x="23" y="11"/>
              </a:cxn>
              <a:cxn ang="0">
                <a:pos x="19" y="6"/>
              </a:cxn>
              <a:cxn ang="0">
                <a:pos x="22" y="16"/>
              </a:cxn>
              <a:cxn ang="0">
                <a:pos x="27" y="30"/>
              </a:cxn>
              <a:cxn ang="0">
                <a:pos x="27" y="21"/>
              </a:cxn>
              <a:cxn ang="0">
                <a:pos x="28" y="15"/>
              </a:cxn>
              <a:cxn ang="0">
                <a:pos x="30" y="16"/>
              </a:cxn>
              <a:cxn ang="0">
                <a:pos x="34" y="14"/>
              </a:cxn>
              <a:cxn ang="0">
                <a:pos x="32" y="9"/>
              </a:cxn>
              <a:cxn ang="0">
                <a:pos x="28" y="6"/>
              </a:cxn>
              <a:cxn ang="0">
                <a:pos x="29" y="2"/>
              </a:cxn>
              <a:cxn ang="0">
                <a:pos x="24" y="10"/>
              </a:cxn>
              <a:cxn ang="0">
                <a:pos x="31" y="14"/>
              </a:cxn>
              <a:cxn ang="0">
                <a:pos x="30" y="20"/>
              </a:cxn>
              <a:cxn ang="0">
                <a:pos x="35" y="18"/>
              </a:cxn>
              <a:cxn ang="0">
                <a:pos x="31" y="14"/>
              </a:cxn>
              <a:cxn ang="0">
                <a:pos x="38" y="10"/>
              </a:cxn>
              <a:cxn ang="0">
                <a:pos x="37" y="14"/>
              </a:cxn>
              <a:cxn ang="0">
                <a:pos x="42" y="13"/>
              </a:cxn>
              <a:cxn ang="0">
                <a:pos x="38" y="5"/>
              </a:cxn>
              <a:cxn ang="0">
                <a:pos x="44" y="9"/>
              </a:cxn>
              <a:cxn ang="0">
                <a:pos x="42" y="1"/>
              </a:cxn>
              <a:cxn ang="0">
                <a:pos x="38" y="1"/>
              </a:cxn>
              <a:cxn ang="0">
                <a:pos x="36" y="8"/>
              </a:cxn>
              <a:cxn ang="0">
                <a:pos x="38" y="1"/>
              </a:cxn>
              <a:cxn ang="0">
                <a:pos x="32" y="2"/>
              </a:cxn>
              <a:cxn ang="0">
                <a:pos x="34" y="2"/>
              </a:cxn>
              <a:cxn ang="0">
                <a:pos x="45" y="14"/>
              </a:cxn>
              <a:cxn ang="0">
                <a:pos x="47" y="11"/>
              </a:cxn>
              <a:cxn ang="0">
                <a:pos x="48" y="9"/>
              </a:cxn>
              <a:cxn ang="0">
                <a:pos x="48" y="5"/>
              </a:cxn>
              <a:cxn ang="0">
                <a:pos x="48" y="5"/>
              </a:cxn>
              <a:cxn ang="0">
                <a:pos x="16" y="49"/>
              </a:cxn>
              <a:cxn ang="0">
                <a:pos x="14" y="45"/>
              </a:cxn>
              <a:cxn ang="0">
                <a:pos x="13" y="55"/>
              </a:cxn>
              <a:cxn ang="0">
                <a:pos x="18" y="62"/>
              </a:cxn>
              <a:cxn ang="0">
                <a:pos x="17" y="57"/>
              </a:cxn>
              <a:cxn ang="0">
                <a:pos x="19" y="53"/>
              </a:cxn>
            </a:cxnLst>
            <a:rect l="0" t="0" r="r" b="b"/>
            <a:pathLst>
              <a:path w="51" h="62">
                <a:moveTo>
                  <a:pt x="0" y="11"/>
                </a:moveTo>
                <a:cubicBezTo>
                  <a:pt x="7" y="13"/>
                  <a:pt x="7" y="13"/>
                  <a:pt x="7" y="13"/>
                </a:cubicBezTo>
                <a:cubicBezTo>
                  <a:pt x="6" y="10"/>
                  <a:pt x="6" y="10"/>
                  <a:pt x="6" y="10"/>
                </a:cubicBezTo>
                <a:lnTo>
                  <a:pt x="0" y="11"/>
                </a:lnTo>
                <a:close/>
                <a:moveTo>
                  <a:pt x="29" y="30"/>
                </a:moveTo>
                <a:cubicBezTo>
                  <a:pt x="32" y="30"/>
                  <a:pt x="32" y="30"/>
                  <a:pt x="32" y="30"/>
                </a:cubicBezTo>
                <a:cubicBezTo>
                  <a:pt x="30" y="24"/>
                  <a:pt x="30" y="24"/>
                  <a:pt x="30" y="24"/>
                </a:cubicBezTo>
                <a:lnTo>
                  <a:pt x="29" y="30"/>
                </a:lnTo>
                <a:close/>
                <a:moveTo>
                  <a:pt x="22" y="27"/>
                </a:moveTo>
                <a:cubicBezTo>
                  <a:pt x="21" y="22"/>
                  <a:pt x="21" y="22"/>
                  <a:pt x="21" y="22"/>
                </a:cubicBezTo>
                <a:cubicBezTo>
                  <a:pt x="19" y="23"/>
                  <a:pt x="19" y="23"/>
                  <a:pt x="19" y="23"/>
                </a:cubicBezTo>
                <a:cubicBezTo>
                  <a:pt x="21" y="26"/>
                  <a:pt x="21" y="26"/>
                  <a:pt x="21" y="26"/>
                </a:cubicBezTo>
                <a:lnTo>
                  <a:pt x="22" y="27"/>
                </a:lnTo>
                <a:close/>
                <a:moveTo>
                  <a:pt x="19" y="40"/>
                </a:moveTo>
                <a:cubicBezTo>
                  <a:pt x="21" y="39"/>
                  <a:pt x="21" y="39"/>
                  <a:pt x="21" y="39"/>
                </a:cubicBezTo>
                <a:cubicBezTo>
                  <a:pt x="21" y="37"/>
                  <a:pt x="21" y="37"/>
                  <a:pt x="21" y="37"/>
                </a:cubicBezTo>
                <a:lnTo>
                  <a:pt x="19" y="40"/>
                </a:lnTo>
                <a:close/>
                <a:moveTo>
                  <a:pt x="20" y="30"/>
                </a:moveTo>
                <a:cubicBezTo>
                  <a:pt x="20" y="34"/>
                  <a:pt x="20" y="34"/>
                  <a:pt x="20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4" y="40"/>
                  <a:pt x="24" y="40"/>
                  <a:pt x="24" y="40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6"/>
                  <a:pt x="27" y="34"/>
                  <a:pt x="24" y="32"/>
                </a:cubicBezTo>
                <a:cubicBezTo>
                  <a:pt x="23" y="31"/>
                  <a:pt x="20" y="30"/>
                  <a:pt x="20" y="30"/>
                </a:cubicBezTo>
                <a:close/>
                <a:moveTo>
                  <a:pt x="15" y="20"/>
                </a:moveTo>
                <a:cubicBezTo>
                  <a:pt x="18" y="19"/>
                  <a:pt x="19" y="16"/>
                  <a:pt x="19" y="16"/>
                </a:cubicBezTo>
                <a:cubicBezTo>
                  <a:pt x="16" y="10"/>
                  <a:pt x="16" y="10"/>
                  <a:pt x="16" y="10"/>
                </a:cubicBezTo>
                <a:cubicBezTo>
                  <a:pt x="14" y="13"/>
                  <a:pt x="14" y="13"/>
                  <a:pt x="14" y="13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2" y="13"/>
                  <a:pt x="11" y="14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2" y="20"/>
                  <a:pt x="15" y="20"/>
                </a:cubicBezTo>
                <a:close/>
                <a:moveTo>
                  <a:pt x="27" y="21"/>
                </a:moveTo>
                <a:cubicBezTo>
                  <a:pt x="27" y="21"/>
                  <a:pt x="28" y="19"/>
                  <a:pt x="27" y="18"/>
                </a:cubicBezTo>
                <a:cubicBezTo>
                  <a:pt x="26" y="17"/>
                  <a:pt x="23" y="11"/>
                  <a:pt x="23" y="11"/>
                </a:cubicBezTo>
                <a:cubicBezTo>
                  <a:pt x="23" y="11"/>
                  <a:pt x="23" y="3"/>
                  <a:pt x="21" y="3"/>
                </a:cubicBezTo>
                <a:cubicBezTo>
                  <a:pt x="20" y="3"/>
                  <a:pt x="19" y="6"/>
                  <a:pt x="19" y="6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4"/>
                  <a:pt x="22" y="13"/>
                  <a:pt x="22" y="16"/>
                </a:cubicBezTo>
                <a:cubicBezTo>
                  <a:pt x="22" y="19"/>
                  <a:pt x="23" y="25"/>
                  <a:pt x="24" y="26"/>
                </a:cubicBezTo>
                <a:cubicBezTo>
                  <a:pt x="26" y="26"/>
                  <a:pt x="27" y="30"/>
                  <a:pt x="27" y="30"/>
                </a:cubicBezTo>
                <a:cubicBezTo>
                  <a:pt x="27" y="30"/>
                  <a:pt x="29" y="26"/>
                  <a:pt x="29" y="24"/>
                </a:cubicBezTo>
                <a:cubicBezTo>
                  <a:pt x="28" y="22"/>
                  <a:pt x="27" y="21"/>
                  <a:pt x="27" y="21"/>
                </a:cubicBezTo>
                <a:close/>
                <a:moveTo>
                  <a:pt x="28" y="13"/>
                </a:moveTo>
                <a:cubicBezTo>
                  <a:pt x="28" y="15"/>
                  <a:pt x="28" y="15"/>
                  <a:pt x="28" y="15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4"/>
                  <a:pt x="30" y="14"/>
                  <a:pt x="30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2" y="9"/>
                  <a:pt x="32" y="9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2"/>
                  <a:pt x="29" y="2"/>
                  <a:pt x="29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10"/>
                  <a:pt x="24" y="10"/>
                  <a:pt x="24" y="10"/>
                </a:cubicBezTo>
                <a:lnTo>
                  <a:pt x="28" y="13"/>
                </a:lnTo>
                <a:close/>
                <a:moveTo>
                  <a:pt x="31" y="14"/>
                </a:moveTo>
                <a:cubicBezTo>
                  <a:pt x="32" y="17"/>
                  <a:pt x="32" y="17"/>
                  <a:pt x="32" y="17"/>
                </a:cubicBezTo>
                <a:cubicBezTo>
                  <a:pt x="30" y="20"/>
                  <a:pt x="30" y="20"/>
                  <a:pt x="30" y="20"/>
                </a:cubicBezTo>
                <a:cubicBezTo>
                  <a:pt x="32" y="21"/>
                  <a:pt x="32" y="21"/>
                  <a:pt x="32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3" y="15"/>
                  <a:pt x="33" y="15"/>
                  <a:pt x="33" y="15"/>
                </a:cubicBezTo>
                <a:lnTo>
                  <a:pt x="31" y="14"/>
                </a:lnTo>
                <a:close/>
                <a:moveTo>
                  <a:pt x="38" y="5"/>
                </a:moveTo>
                <a:cubicBezTo>
                  <a:pt x="38" y="10"/>
                  <a:pt x="38" y="10"/>
                  <a:pt x="38" y="10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4"/>
                  <a:pt x="37" y="14"/>
                  <a:pt x="37" y="14"/>
                </a:cubicBezTo>
                <a:cubicBezTo>
                  <a:pt x="40" y="16"/>
                  <a:pt x="40" y="16"/>
                  <a:pt x="40" y="16"/>
                </a:cubicBezTo>
                <a:cubicBezTo>
                  <a:pt x="42" y="13"/>
                  <a:pt x="42" y="13"/>
                  <a:pt x="42" y="13"/>
                </a:cubicBezTo>
                <a:cubicBezTo>
                  <a:pt x="39" y="5"/>
                  <a:pt x="39" y="5"/>
                  <a:pt x="39" y="5"/>
                </a:cubicBezTo>
                <a:lnTo>
                  <a:pt x="38" y="5"/>
                </a:lnTo>
                <a:close/>
                <a:moveTo>
                  <a:pt x="43" y="8"/>
                </a:moveTo>
                <a:cubicBezTo>
                  <a:pt x="44" y="9"/>
                  <a:pt x="44" y="9"/>
                  <a:pt x="44" y="9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1"/>
                  <a:pt x="42" y="1"/>
                  <a:pt x="42" y="1"/>
                </a:cubicBezTo>
                <a:lnTo>
                  <a:pt x="43" y="8"/>
                </a:lnTo>
                <a:close/>
                <a:moveTo>
                  <a:pt x="38" y="1"/>
                </a:moveTo>
                <a:cubicBezTo>
                  <a:pt x="36" y="2"/>
                  <a:pt x="36" y="2"/>
                  <a:pt x="36" y="2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7" y="8"/>
                  <a:pt x="37" y="8"/>
                </a:cubicBezTo>
                <a:lnTo>
                  <a:pt x="38" y="1"/>
                </a:lnTo>
                <a:close/>
                <a:moveTo>
                  <a:pt x="34" y="2"/>
                </a:moveTo>
                <a:cubicBezTo>
                  <a:pt x="32" y="2"/>
                  <a:pt x="32" y="2"/>
                  <a:pt x="32" y="2"/>
                </a:cubicBezTo>
                <a:cubicBezTo>
                  <a:pt x="34" y="9"/>
                  <a:pt x="34" y="9"/>
                  <a:pt x="34" y="9"/>
                </a:cubicBezTo>
                <a:lnTo>
                  <a:pt x="34" y="2"/>
                </a:lnTo>
                <a:close/>
                <a:moveTo>
                  <a:pt x="45" y="11"/>
                </a:moveTo>
                <a:cubicBezTo>
                  <a:pt x="45" y="14"/>
                  <a:pt x="45" y="14"/>
                  <a:pt x="45" y="14"/>
                </a:cubicBezTo>
                <a:cubicBezTo>
                  <a:pt x="47" y="15"/>
                  <a:pt x="47" y="15"/>
                  <a:pt x="47" y="15"/>
                </a:cubicBezTo>
                <a:cubicBezTo>
                  <a:pt x="47" y="11"/>
                  <a:pt x="47" y="11"/>
                  <a:pt x="47" y="11"/>
                </a:cubicBezTo>
                <a:cubicBezTo>
                  <a:pt x="49" y="10"/>
                  <a:pt x="49" y="10"/>
                  <a:pt x="49" y="10"/>
                </a:cubicBezTo>
                <a:cubicBezTo>
                  <a:pt x="48" y="9"/>
                  <a:pt x="48" y="9"/>
                  <a:pt x="48" y="9"/>
                </a:cubicBezTo>
                <a:lnTo>
                  <a:pt x="45" y="11"/>
                </a:lnTo>
                <a:close/>
                <a:moveTo>
                  <a:pt x="48" y="5"/>
                </a:moveTo>
                <a:cubicBezTo>
                  <a:pt x="45" y="6"/>
                  <a:pt x="48" y="7"/>
                  <a:pt x="48" y="7"/>
                </a:cubicBezTo>
                <a:cubicBezTo>
                  <a:pt x="50" y="7"/>
                  <a:pt x="51" y="4"/>
                  <a:pt x="48" y="5"/>
                </a:cubicBezTo>
                <a:close/>
                <a:moveTo>
                  <a:pt x="20" y="51"/>
                </a:moveTo>
                <a:cubicBezTo>
                  <a:pt x="18" y="50"/>
                  <a:pt x="16" y="50"/>
                  <a:pt x="16" y="49"/>
                </a:cubicBezTo>
                <a:cubicBezTo>
                  <a:pt x="16" y="48"/>
                  <a:pt x="17" y="47"/>
                  <a:pt x="17" y="46"/>
                </a:cubicBezTo>
                <a:cubicBezTo>
                  <a:pt x="17" y="45"/>
                  <a:pt x="15" y="42"/>
                  <a:pt x="14" y="45"/>
                </a:cubicBezTo>
                <a:cubicBezTo>
                  <a:pt x="13" y="47"/>
                  <a:pt x="14" y="53"/>
                  <a:pt x="14" y="53"/>
                </a:cubicBezTo>
                <a:cubicBezTo>
                  <a:pt x="13" y="55"/>
                  <a:pt x="13" y="55"/>
                  <a:pt x="13" y="55"/>
                </a:cubicBezTo>
                <a:cubicBezTo>
                  <a:pt x="17" y="62"/>
                  <a:pt x="17" y="62"/>
                  <a:pt x="17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9" y="58"/>
                  <a:pt x="19" y="58"/>
                  <a:pt x="19" y="58"/>
                </a:cubicBezTo>
                <a:cubicBezTo>
                  <a:pt x="17" y="57"/>
                  <a:pt x="17" y="57"/>
                  <a:pt x="17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3"/>
                  <a:pt x="21" y="53"/>
                  <a:pt x="20" y="5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42" name="Freeform 166" descr="© INSCALE GmbH, 18.06.2010"/>
          <p:cNvSpPr>
            <a:spLocks noEditPoints="1"/>
          </p:cNvSpPr>
          <p:nvPr/>
        </p:nvSpPr>
        <p:spPr bwMode="auto">
          <a:xfrm>
            <a:off x="4707524" y="5018411"/>
            <a:ext cx="2308513" cy="1292392"/>
          </a:xfrm>
          <a:custGeom>
            <a:avLst/>
            <a:gdLst/>
            <a:ahLst/>
            <a:cxnLst>
              <a:cxn ang="0">
                <a:pos x="24" y="340"/>
              </a:cxn>
              <a:cxn ang="0">
                <a:pos x="49" y="328"/>
              </a:cxn>
              <a:cxn ang="0">
                <a:pos x="102" y="283"/>
              </a:cxn>
              <a:cxn ang="0">
                <a:pos x="135" y="275"/>
              </a:cxn>
              <a:cxn ang="0">
                <a:pos x="103" y="241"/>
              </a:cxn>
              <a:cxn ang="0">
                <a:pos x="87" y="218"/>
              </a:cxn>
              <a:cxn ang="0">
                <a:pos x="55" y="215"/>
              </a:cxn>
              <a:cxn ang="0">
                <a:pos x="24" y="241"/>
              </a:cxn>
              <a:cxn ang="0">
                <a:pos x="29" y="264"/>
              </a:cxn>
              <a:cxn ang="0">
                <a:pos x="25" y="300"/>
              </a:cxn>
              <a:cxn ang="0">
                <a:pos x="41" y="327"/>
              </a:cxn>
              <a:cxn ang="0">
                <a:pos x="15" y="353"/>
              </a:cxn>
              <a:cxn ang="0">
                <a:pos x="973" y="186"/>
              </a:cxn>
              <a:cxn ang="0">
                <a:pos x="946" y="128"/>
              </a:cxn>
              <a:cxn ang="0">
                <a:pos x="942" y="68"/>
              </a:cxn>
              <a:cxn ang="0">
                <a:pos x="843" y="17"/>
              </a:cxn>
              <a:cxn ang="0">
                <a:pos x="789" y="14"/>
              </a:cxn>
              <a:cxn ang="0">
                <a:pos x="720" y="63"/>
              </a:cxn>
              <a:cxn ang="0">
                <a:pos x="587" y="131"/>
              </a:cxn>
              <a:cxn ang="0">
                <a:pos x="517" y="129"/>
              </a:cxn>
              <a:cxn ang="0">
                <a:pos x="448" y="131"/>
              </a:cxn>
              <a:cxn ang="0">
                <a:pos x="373" y="138"/>
              </a:cxn>
              <a:cxn ang="0">
                <a:pos x="276" y="207"/>
              </a:cxn>
              <a:cxn ang="0">
                <a:pos x="218" y="236"/>
              </a:cxn>
              <a:cxn ang="0">
                <a:pos x="157" y="262"/>
              </a:cxn>
              <a:cxn ang="0">
                <a:pos x="198" y="277"/>
              </a:cxn>
              <a:cxn ang="0">
                <a:pos x="151" y="303"/>
              </a:cxn>
              <a:cxn ang="0">
                <a:pos x="151" y="310"/>
              </a:cxn>
              <a:cxn ang="0">
                <a:pos x="97" y="314"/>
              </a:cxn>
              <a:cxn ang="0">
                <a:pos x="80" y="321"/>
              </a:cxn>
              <a:cxn ang="0">
                <a:pos x="37" y="357"/>
              </a:cxn>
              <a:cxn ang="0">
                <a:pos x="26" y="399"/>
              </a:cxn>
              <a:cxn ang="0">
                <a:pos x="66" y="411"/>
              </a:cxn>
              <a:cxn ang="0">
                <a:pos x="73" y="446"/>
              </a:cxn>
              <a:cxn ang="0">
                <a:pos x="79" y="459"/>
              </a:cxn>
              <a:cxn ang="0">
                <a:pos x="69" y="453"/>
              </a:cxn>
              <a:cxn ang="0">
                <a:pos x="71" y="478"/>
              </a:cxn>
              <a:cxn ang="0">
                <a:pos x="107" y="496"/>
              </a:cxn>
              <a:cxn ang="0">
                <a:pos x="110" y="510"/>
              </a:cxn>
              <a:cxn ang="0">
                <a:pos x="130" y="524"/>
              </a:cxn>
              <a:cxn ang="0">
                <a:pos x="128" y="540"/>
              </a:cxn>
              <a:cxn ang="0">
                <a:pos x="150" y="548"/>
              </a:cxn>
              <a:cxn ang="0">
                <a:pos x="147" y="554"/>
              </a:cxn>
              <a:cxn ang="0">
                <a:pos x="162" y="556"/>
              </a:cxn>
              <a:cxn ang="0">
                <a:pos x="175" y="543"/>
              </a:cxn>
              <a:cxn ang="0">
                <a:pos x="208" y="545"/>
              </a:cxn>
              <a:cxn ang="0">
                <a:pos x="221" y="551"/>
              </a:cxn>
              <a:cxn ang="0">
                <a:pos x="241" y="560"/>
              </a:cxn>
              <a:cxn ang="0">
                <a:pos x="315" y="546"/>
              </a:cxn>
              <a:cxn ang="0">
                <a:pos x="391" y="513"/>
              </a:cxn>
              <a:cxn ang="0">
                <a:pos x="563" y="456"/>
              </a:cxn>
              <a:cxn ang="0">
                <a:pos x="606" y="438"/>
              </a:cxn>
              <a:cxn ang="0">
                <a:pos x="631" y="472"/>
              </a:cxn>
              <a:cxn ang="0">
                <a:pos x="645" y="413"/>
              </a:cxn>
              <a:cxn ang="0">
                <a:pos x="707" y="377"/>
              </a:cxn>
              <a:cxn ang="0">
                <a:pos x="865" y="297"/>
              </a:cxn>
              <a:cxn ang="0">
                <a:pos x="910" y="253"/>
              </a:cxn>
              <a:cxn ang="0">
                <a:pos x="975" y="238"/>
              </a:cxn>
              <a:cxn ang="0">
                <a:pos x="1020" y="222"/>
              </a:cxn>
            </a:cxnLst>
            <a:rect l="0" t="0" r="r" b="b"/>
            <a:pathLst>
              <a:path w="1022" h="573">
                <a:moveTo>
                  <a:pt x="91" y="305"/>
                </a:moveTo>
                <a:cubicBezTo>
                  <a:pt x="82" y="306"/>
                  <a:pt x="85" y="312"/>
                  <a:pt x="91" y="310"/>
                </a:cubicBezTo>
                <a:cubicBezTo>
                  <a:pt x="100" y="308"/>
                  <a:pt x="101" y="304"/>
                  <a:pt x="91" y="305"/>
                </a:cubicBezTo>
                <a:close/>
                <a:moveTo>
                  <a:pt x="41" y="327"/>
                </a:moveTo>
                <a:cubicBezTo>
                  <a:pt x="24" y="340"/>
                  <a:pt x="24" y="340"/>
                  <a:pt x="24" y="340"/>
                </a:cubicBezTo>
                <a:cubicBezTo>
                  <a:pt x="30" y="347"/>
                  <a:pt x="30" y="347"/>
                  <a:pt x="30" y="347"/>
                </a:cubicBezTo>
                <a:cubicBezTo>
                  <a:pt x="26" y="360"/>
                  <a:pt x="26" y="360"/>
                  <a:pt x="26" y="360"/>
                </a:cubicBezTo>
                <a:cubicBezTo>
                  <a:pt x="33" y="355"/>
                  <a:pt x="33" y="355"/>
                  <a:pt x="33" y="355"/>
                </a:cubicBezTo>
                <a:cubicBezTo>
                  <a:pt x="35" y="347"/>
                  <a:pt x="35" y="347"/>
                  <a:pt x="35" y="347"/>
                </a:cubicBezTo>
                <a:cubicBezTo>
                  <a:pt x="49" y="328"/>
                  <a:pt x="49" y="328"/>
                  <a:pt x="49" y="328"/>
                </a:cubicBezTo>
                <a:cubicBezTo>
                  <a:pt x="64" y="318"/>
                  <a:pt x="64" y="318"/>
                  <a:pt x="64" y="318"/>
                </a:cubicBezTo>
                <a:cubicBezTo>
                  <a:pt x="77" y="302"/>
                  <a:pt x="77" y="302"/>
                  <a:pt x="77" y="302"/>
                </a:cubicBezTo>
                <a:cubicBezTo>
                  <a:pt x="77" y="302"/>
                  <a:pt x="79" y="294"/>
                  <a:pt x="80" y="290"/>
                </a:cubicBezTo>
                <a:cubicBezTo>
                  <a:pt x="81" y="287"/>
                  <a:pt x="93" y="283"/>
                  <a:pt x="93" y="283"/>
                </a:cubicBezTo>
                <a:cubicBezTo>
                  <a:pt x="93" y="283"/>
                  <a:pt x="100" y="284"/>
                  <a:pt x="102" y="283"/>
                </a:cubicBezTo>
                <a:cubicBezTo>
                  <a:pt x="105" y="283"/>
                  <a:pt x="106" y="275"/>
                  <a:pt x="113" y="274"/>
                </a:cubicBezTo>
                <a:cubicBezTo>
                  <a:pt x="120" y="273"/>
                  <a:pt x="132" y="274"/>
                  <a:pt x="132" y="274"/>
                </a:cubicBezTo>
                <a:cubicBezTo>
                  <a:pt x="132" y="270"/>
                  <a:pt x="132" y="270"/>
                  <a:pt x="132" y="270"/>
                </a:cubicBezTo>
                <a:cubicBezTo>
                  <a:pt x="135" y="270"/>
                  <a:pt x="135" y="270"/>
                  <a:pt x="135" y="270"/>
                </a:cubicBezTo>
                <a:cubicBezTo>
                  <a:pt x="135" y="275"/>
                  <a:pt x="135" y="275"/>
                  <a:pt x="135" y="275"/>
                </a:cubicBezTo>
                <a:cubicBezTo>
                  <a:pt x="135" y="275"/>
                  <a:pt x="140" y="275"/>
                  <a:pt x="149" y="272"/>
                </a:cubicBezTo>
                <a:cubicBezTo>
                  <a:pt x="157" y="268"/>
                  <a:pt x="153" y="258"/>
                  <a:pt x="153" y="258"/>
                </a:cubicBezTo>
                <a:cubicBezTo>
                  <a:pt x="155" y="253"/>
                  <a:pt x="155" y="253"/>
                  <a:pt x="155" y="253"/>
                </a:cubicBezTo>
                <a:cubicBezTo>
                  <a:pt x="155" y="253"/>
                  <a:pt x="143" y="253"/>
                  <a:pt x="133" y="251"/>
                </a:cubicBezTo>
                <a:cubicBezTo>
                  <a:pt x="123" y="250"/>
                  <a:pt x="112" y="246"/>
                  <a:pt x="103" y="241"/>
                </a:cubicBezTo>
                <a:cubicBezTo>
                  <a:pt x="95" y="237"/>
                  <a:pt x="101" y="233"/>
                  <a:pt x="100" y="229"/>
                </a:cubicBezTo>
                <a:cubicBezTo>
                  <a:pt x="99" y="226"/>
                  <a:pt x="93" y="223"/>
                  <a:pt x="93" y="223"/>
                </a:cubicBezTo>
                <a:cubicBezTo>
                  <a:pt x="96" y="221"/>
                  <a:pt x="96" y="221"/>
                  <a:pt x="96" y="221"/>
                </a:cubicBezTo>
                <a:cubicBezTo>
                  <a:pt x="93" y="215"/>
                  <a:pt x="93" y="215"/>
                  <a:pt x="93" y="215"/>
                </a:cubicBezTo>
                <a:cubicBezTo>
                  <a:pt x="87" y="218"/>
                  <a:pt x="87" y="218"/>
                  <a:pt x="87" y="218"/>
                </a:cubicBezTo>
                <a:cubicBezTo>
                  <a:pt x="84" y="218"/>
                  <a:pt x="84" y="218"/>
                  <a:pt x="84" y="218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77" y="220"/>
                  <a:pt x="77" y="220"/>
                  <a:pt x="77" y="220"/>
                </a:cubicBezTo>
                <a:cubicBezTo>
                  <a:pt x="77" y="220"/>
                  <a:pt x="72" y="224"/>
                  <a:pt x="67" y="224"/>
                </a:cubicBezTo>
                <a:cubicBezTo>
                  <a:pt x="63" y="223"/>
                  <a:pt x="58" y="217"/>
                  <a:pt x="55" y="215"/>
                </a:cubicBezTo>
                <a:cubicBezTo>
                  <a:pt x="51" y="215"/>
                  <a:pt x="49" y="221"/>
                  <a:pt x="49" y="221"/>
                </a:cubicBezTo>
                <a:cubicBezTo>
                  <a:pt x="49" y="221"/>
                  <a:pt x="48" y="218"/>
                  <a:pt x="46" y="219"/>
                </a:cubicBezTo>
                <a:cubicBezTo>
                  <a:pt x="44" y="221"/>
                  <a:pt x="44" y="224"/>
                  <a:pt x="38" y="228"/>
                </a:cubicBezTo>
                <a:cubicBezTo>
                  <a:pt x="34" y="233"/>
                  <a:pt x="28" y="229"/>
                  <a:pt x="23" y="230"/>
                </a:cubicBezTo>
                <a:cubicBezTo>
                  <a:pt x="20" y="233"/>
                  <a:pt x="25" y="237"/>
                  <a:pt x="24" y="241"/>
                </a:cubicBezTo>
                <a:cubicBezTo>
                  <a:pt x="22" y="244"/>
                  <a:pt x="17" y="241"/>
                  <a:pt x="15" y="243"/>
                </a:cubicBezTo>
                <a:cubicBezTo>
                  <a:pt x="12" y="245"/>
                  <a:pt x="14" y="250"/>
                  <a:pt x="14" y="250"/>
                </a:cubicBezTo>
                <a:cubicBezTo>
                  <a:pt x="21" y="252"/>
                  <a:pt x="21" y="252"/>
                  <a:pt x="21" y="252"/>
                </a:cubicBezTo>
                <a:cubicBezTo>
                  <a:pt x="28" y="255"/>
                  <a:pt x="28" y="255"/>
                  <a:pt x="28" y="255"/>
                </a:cubicBezTo>
                <a:cubicBezTo>
                  <a:pt x="28" y="255"/>
                  <a:pt x="28" y="261"/>
                  <a:pt x="29" y="264"/>
                </a:cubicBezTo>
                <a:cubicBezTo>
                  <a:pt x="30" y="266"/>
                  <a:pt x="36" y="271"/>
                  <a:pt x="34" y="273"/>
                </a:cubicBezTo>
                <a:cubicBezTo>
                  <a:pt x="32" y="275"/>
                  <a:pt x="26" y="274"/>
                  <a:pt x="26" y="274"/>
                </a:cubicBezTo>
                <a:cubicBezTo>
                  <a:pt x="19" y="281"/>
                  <a:pt x="19" y="281"/>
                  <a:pt x="19" y="281"/>
                </a:cubicBezTo>
                <a:cubicBezTo>
                  <a:pt x="20" y="290"/>
                  <a:pt x="20" y="290"/>
                  <a:pt x="20" y="290"/>
                </a:cubicBezTo>
                <a:cubicBezTo>
                  <a:pt x="20" y="290"/>
                  <a:pt x="28" y="296"/>
                  <a:pt x="25" y="300"/>
                </a:cubicBezTo>
                <a:cubicBezTo>
                  <a:pt x="23" y="305"/>
                  <a:pt x="13" y="316"/>
                  <a:pt x="13" y="316"/>
                </a:cubicBezTo>
                <a:cubicBezTo>
                  <a:pt x="13" y="316"/>
                  <a:pt x="14" y="322"/>
                  <a:pt x="18" y="324"/>
                </a:cubicBezTo>
                <a:cubicBezTo>
                  <a:pt x="22" y="328"/>
                  <a:pt x="39" y="320"/>
                  <a:pt x="39" y="320"/>
                </a:cubicBezTo>
                <a:cubicBezTo>
                  <a:pt x="39" y="320"/>
                  <a:pt x="50" y="314"/>
                  <a:pt x="52" y="318"/>
                </a:cubicBezTo>
                <a:cubicBezTo>
                  <a:pt x="53" y="321"/>
                  <a:pt x="41" y="327"/>
                  <a:pt x="41" y="327"/>
                </a:cubicBezTo>
                <a:close/>
                <a:moveTo>
                  <a:pt x="13" y="350"/>
                </a:moveTo>
                <a:cubicBezTo>
                  <a:pt x="13" y="350"/>
                  <a:pt x="0" y="354"/>
                  <a:pt x="0" y="361"/>
                </a:cubicBezTo>
                <a:cubicBezTo>
                  <a:pt x="0" y="361"/>
                  <a:pt x="2" y="364"/>
                  <a:pt x="8" y="361"/>
                </a:cubicBezTo>
                <a:cubicBezTo>
                  <a:pt x="15" y="357"/>
                  <a:pt x="18" y="355"/>
                  <a:pt x="18" y="355"/>
                </a:cubicBezTo>
                <a:cubicBezTo>
                  <a:pt x="15" y="353"/>
                  <a:pt x="15" y="353"/>
                  <a:pt x="15" y="353"/>
                </a:cubicBezTo>
                <a:lnTo>
                  <a:pt x="13" y="350"/>
                </a:lnTo>
                <a:close/>
                <a:moveTo>
                  <a:pt x="1019" y="210"/>
                </a:moveTo>
                <a:cubicBezTo>
                  <a:pt x="1015" y="206"/>
                  <a:pt x="1013" y="209"/>
                  <a:pt x="1004" y="209"/>
                </a:cubicBezTo>
                <a:cubicBezTo>
                  <a:pt x="997" y="209"/>
                  <a:pt x="1003" y="198"/>
                  <a:pt x="996" y="191"/>
                </a:cubicBezTo>
                <a:cubicBezTo>
                  <a:pt x="988" y="182"/>
                  <a:pt x="973" y="186"/>
                  <a:pt x="973" y="186"/>
                </a:cubicBezTo>
                <a:cubicBezTo>
                  <a:pt x="971" y="155"/>
                  <a:pt x="971" y="155"/>
                  <a:pt x="971" y="155"/>
                </a:cubicBezTo>
                <a:cubicBezTo>
                  <a:pt x="963" y="159"/>
                  <a:pt x="963" y="159"/>
                  <a:pt x="963" y="159"/>
                </a:cubicBezTo>
                <a:cubicBezTo>
                  <a:pt x="963" y="159"/>
                  <a:pt x="964" y="150"/>
                  <a:pt x="959" y="146"/>
                </a:cubicBezTo>
                <a:cubicBezTo>
                  <a:pt x="955" y="141"/>
                  <a:pt x="950" y="138"/>
                  <a:pt x="950" y="138"/>
                </a:cubicBezTo>
                <a:cubicBezTo>
                  <a:pt x="946" y="128"/>
                  <a:pt x="946" y="128"/>
                  <a:pt x="946" y="128"/>
                </a:cubicBezTo>
                <a:cubicBezTo>
                  <a:pt x="938" y="128"/>
                  <a:pt x="938" y="128"/>
                  <a:pt x="938" y="128"/>
                </a:cubicBezTo>
                <a:cubicBezTo>
                  <a:pt x="938" y="128"/>
                  <a:pt x="920" y="108"/>
                  <a:pt x="919" y="104"/>
                </a:cubicBezTo>
                <a:cubicBezTo>
                  <a:pt x="919" y="100"/>
                  <a:pt x="929" y="98"/>
                  <a:pt x="934" y="95"/>
                </a:cubicBezTo>
                <a:cubicBezTo>
                  <a:pt x="938" y="92"/>
                  <a:pt x="932" y="82"/>
                  <a:pt x="930" y="75"/>
                </a:cubicBezTo>
                <a:cubicBezTo>
                  <a:pt x="927" y="68"/>
                  <a:pt x="942" y="68"/>
                  <a:pt x="942" y="68"/>
                </a:cubicBezTo>
                <a:cubicBezTo>
                  <a:pt x="942" y="68"/>
                  <a:pt x="934" y="61"/>
                  <a:pt x="922" y="59"/>
                </a:cubicBezTo>
                <a:cubicBezTo>
                  <a:pt x="910" y="55"/>
                  <a:pt x="906" y="62"/>
                  <a:pt x="898" y="68"/>
                </a:cubicBezTo>
                <a:cubicBezTo>
                  <a:pt x="890" y="73"/>
                  <a:pt x="882" y="68"/>
                  <a:pt x="871" y="59"/>
                </a:cubicBezTo>
                <a:cubicBezTo>
                  <a:pt x="861" y="49"/>
                  <a:pt x="864" y="36"/>
                  <a:pt x="861" y="25"/>
                </a:cubicBezTo>
                <a:cubicBezTo>
                  <a:pt x="858" y="16"/>
                  <a:pt x="849" y="17"/>
                  <a:pt x="843" y="17"/>
                </a:cubicBezTo>
                <a:cubicBezTo>
                  <a:pt x="838" y="17"/>
                  <a:pt x="841" y="8"/>
                  <a:pt x="838" y="8"/>
                </a:cubicBezTo>
                <a:cubicBezTo>
                  <a:pt x="834" y="8"/>
                  <a:pt x="829" y="14"/>
                  <a:pt x="829" y="14"/>
                </a:cubicBezTo>
                <a:cubicBezTo>
                  <a:pt x="803" y="4"/>
                  <a:pt x="803" y="4"/>
                  <a:pt x="803" y="4"/>
                </a:cubicBezTo>
                <a:cubicBezTo>
                  <a:pt x="803" y="4"/>
                  <a:pt x="799" y="0"/>
                  <a:pt x="792" y="0"/>
                </a:cubicBezTo>
                <a:cubicBezTo>
                  <a:pt x="787" y="0"/>
                  <a:pt x="789" y="14"/>
                  <a:pt x="789" y="14"/>
                </a:cubicBezTo>
                <a:cubicBezTo>
                  <a:pt x="789" y="14"/>
                  <a:pt x="781" y="15"/>
                  <a:pt x="773" y="16"/>
                </a:cubicBezTo>
                <a:cubicBezTo>
                  <a:pt x="766" y="17"/>
                  <a:pt x="757" y="28"/>
                  <a:pt x="757" y="28"/>
                </a:cubicBezTo>
                <a:cubicBezTo>
                  <a:pt x="741" y="30"/>
                  <a:pt x="741" y="30"/>
                  <a:pt x="741" y="30"/>
                </a:cubicBezTo>
                <a:cubicBezTo>
                  <a:pt x="726" y="59"/>
                  <a:pt x="726" y="59"/>
                  <a:pt x="726" y="59"/>
                </a:cubicBezTo>
                <a:cubicBezTo>
                  <a:pt x="720" y="63"/>
                  <a:pt x="720" y="63"/>
                  <a:pt x="720" y="63"/>
                </a:cubicBezTo>
                <a:cubicBezTo>
                  <a:pt x="720" y="63"/>
                  <a:pt x="721" y="69"/>
                  <a:pt x="703" y="85"/>
                </a:cubicBezTo>
                <a:cubicBezTo>
                  <a:pt x="685" y="101"/>
                  <a:pt x="665" y="99"/>
                  <a:pt x="665" y="99"/>
                </a:cubicBezTo>
                <a:cubicBezTo>
                  <a:pt x="665" y="99"/>
                  <a:pt x="662" y="95"/>
                  <a:pt x="651" y="98"/>
                </a:cubicBezTo>
                <a:cubicBezTo>
                  <a:pt x="640" y="101"/>
                  <a:pt x="624" y="118"/>
                  <a:pt x="614" y="126"/>
                </a:cubicBezTo>
                <a:cubicBezTo>
                  <a:pt x="604" y="132"/>
                  <a:pt x="587" y="131"/>
                  <a:pt x="587" y="131"/>
                </a:cubicBezTo>
                <a:cubicBezTo>
                  <a:pt x="578" y="126"/>
                  <a:pt x="578" y="126"/>
                  <a:pt x="578" y="126"/>
                </a:cubicBezTo>
                <a:cubicBezTo>
                  <a:pt x="569" y="125"/>
                  <a:pt x="569" y="125"/>
                  <a:pt x="569" y="125"/>
                </a:cubicBezTo>
                <a:cubicBezTo>
                  <a:pt x="564" y="138"/>
                  <a:pt x="564" y="138"/>
                  <a:pt x="564" y="138"/>
                </a:cubicBezTo>
                <a:cubicBezTo>
                  <a:pt x="564" y="138"/>
                  <a:pt x="542" y="133"/>
                  <a:pt x="539" y="130"/>
                </a:cubicBezTo>
                <a:cubicBezTo>
                  <a:pt x="534" y="127"/>
                  <a:pt x="517" y="129"/>
                  <a:pt x="517" y="129"/>
                </a:cubicBezTo>
                <a:cubicBezTo>
                  <a:pt x="517" y="129"/>
                  <a:pt x="522" y="142"/>
                  <a:pt x="515" y="145"/>
                </a:cubicBezTo>
                <a:cubicBezTo>
                  <a:pt x="509" y="148"/>
                  <a:pt x="490" y="136"/>
                  <a:pt x="490" y="136"/>
                </a:cubicBezTo>
                <a:cubicBezTo>
                  <a:pt x="490" y="123"/>
                  <a:pt x="490" y="123"/>
                  <a:pt x="490" y="123"/>
                </a:cubicBezTo>
                <a:cubicBezTo>
                  <a:pt x="477" y="118"/>
                  <a:pt x="477" y="118"/>
                  <a:pt x="477" y="118"/>
                </a:cubicBezTo>
                <a:cubicBezTo>
                  <a:pt x="477" y="118"/>
                  <a:pt x="467" y="134"/>
                  <a:pt x="448" y="131"/>
                </a:cubicBezTo>
                <a:cubicBezTo>
                  <a:pt x="428" y="129"/>
                  <a:pt x="434" y="111"/>
                  <a:pt x="434" y="111"/>
                </a:cubicBezTo>
                <a:cubicBezTo>
                  <a:pt x="423" y="113"/>
                  <a:pt x="423" y="113"/>
                  <a:pt x="423" y="113"/>
                </a:cubicBezTo>
                <a:cubicBezTo>
                  <a:pt x="423" y="113"/>
                  <a:pt x="421" y="117"/>
                  <a:pt x="419" y="122"/>
                </a:cubicBezTo>
                <a:cubicBezTo>
                  <a:pt x="417" y="126"/>
                  <a:pt x="403" y="131"/>
                  <a:pt x="395" y="130"/>
                </a:cubicBezTo>
                <a:cubicBezTo>
                  <a:pt x="386" y="128"/>
                  <a:pt x="381" y="134"/>
                  <a:pt x="373" y="138"/>
                </a:cubicBezTo>
                <a:cubicBezTo>
                  <a:pt x="364" y="142"/>
                  <a:pt x="348" y="143"/>
                  <a:pt x="348" y="143"/>
                </a:cubicBezTo>
                <a:cubicBezTo>
                  <a:pt x="326" y="159"/>
                  <a:pt x="326" y="159"/>
                  <a:pt x="326" y="159"/>
                </a:cubicBezTo>
                <a:cubicBezTo>
                  <a:pt x="300" y="178"/>
                  <a:pt x="300" y="178"/>
                  <a:pt x="300" y="178"/>
                </a:cubicBezTo>
                <a:cubicBezTo>
                  <a:pt x="300" y="186"/>
                  <a:pt x="300" y="186"/>
                  <a:pt x="300" y="186"/>
                </a:cubicBezTo>
                <a:cubicBezTo>
                  <a:pt x="276" y="207"/>
                  <a:pt x="276" y="207"/>
                  <a:pt x="276" y="207"/>
                </a:cubicBezTo>
                <a:cubicBezTo>
                  <a:pt x="269" y="213"/>
                  <a:pt x="269" y="213"/>
                  <a:pt x="269" y="213"/>
                </a:cubicBezTo>
                <a:cubicBezTo>
                  <a:pt x="269" y="213"/>
                  <a:pt x="271" y="222"/>
                  <a:pt x="264" y="230"/>
                </a:cubicBezTo>
                <a:cubicBezTo>
                  <a:pt x="255" y="239"/>
                  <a:pt x="239" y="238"/>
                  <a:pt x="239" y="238"/>
                </a:cubicBezTo>
                <a:cubicBezTo>
                  <a:pt x="220" y="240"/>
                  <a:pt x="220" y="240"/>
                  <a:pt x="220" y="240"/>
                </a:cubicBezTo>
                <a:cubicBezTo>
                  <a:pt x="218" y="236"/>
                  <a:pt x="218" y="236"/>
                  <a:pt x="218" y="236"/>
                </a:cubicBezTo>
                <a:cubicBezTo>
                  <a:pt x="206" y="245"/>
                  <a:pt x="206" y="245"/>
                  <a:pt x="206" y="245"/>
                </a:cubicBezTo>
                <a:cubicBezTo>
                  <a:pt x="197" y="245"/>
                  <a:pt x="197" y="245"/>
                  <a:pt x="197" y="245"/>
                </a:cubicBezTo>
                <a:cubicBezTo>
                  <a:pt x="194" y="247"/>
                  <a:pt x="187" y="251"/>
                  <a:pt x="184" y="252"/>
                </a:cubicBezTo>
                <a:cubicBezTo>
                  <a:pt x="180" y="253"/>
                  <a:pt x="166" y="251"/>
                  <a:pt x="161" y="253"/>
                </a:cubicBezTo>
                <a:cubicBezTo>
                  <a:pt x="154" y="255"/>
                  <a:pt x="157" y="262"/>
                  <a:pt x="157" y="262"/>
                </a:cubicBezTo>
                <a:cubicBezTo>
                  <a:pt x="157" y="262"/>
                  <a:pt x="156" y="266"/>
                  <a:pt x="155" y="270"/>
                </a:cubicBezTo>
                <a:cubicBezTo>
                  <a:pt x="155" y="273"/>
                  <a:pt x="171" y="275"/>
                  <a:pt x="171" y="275"/>
                </a:cubicBezTo>
                <a:cubicBezTo>
                  <a:pt x="170" y="278"/>
                  <a:pt x="170" y="278"/>
                  <a:pt x="170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77" y="280"/>
                  <a:pt x="197" y="275"/>
                  <a:pt x="198" y="277"/>
                </a:cubicBezTo>
                <a:cubicBezTo>
                  <a:pt x="198" y="280"/>
                  <a:pt x="186" y="283"/>
                  <a:pt x="186" y="283"/>
                </a:cubicBezTo>
                <a:cubicBezTo>
                  <a:pt x="183" y="282"/>
                  <a:pt x="183" y="282"/>
                  <a:pt x="183" y="282"/>
                </a:cubicBezTo>
                <a:cubicBezTo>
                  <a:pt x="173" y="287"/>
                  <a:pt x="173" y="287"/>
                  <a:pt x="173" y="287"/>
                </a:cubicBezTo>
                <a:cubicBezTo>
                  <a:pt x="156" y="291"/>
                  <a:pt x="156" y="291"/>
                  <a:pt x="156" y="291"/>
                </a:cubicBezTo>
                <a:cubicBezTo>
                  <a:pt x="151" y="303"/>
                  <a:pt x="151" y="303"/>
                  <a:pt x="151" y="303"/>
                </a:cubicBezTo>
                <a:cubicBezTo>
                  <a:pt x="156" y="305"/>
                  <a:pt x="156" y="305"/>
                  <a:pt x="156" y="305"/>
                </a:cubicBezTo>
                <a:cubicBezTo>
                  <a:pt x="156" y="305"/>
                  <a:pt x="161" y="303"/>
                  <a:pt x="165" y="303"/>
                </a:cubicBezTo>
                <a:cubicBezTo>
                  <a:pt x="171" y="303"/>
                  <a:pt x="171" y="303"/>
                  <a:pt x="171" y="303"/>
                </a:cubicBezTo>
                <a:cubicBezTo>
                  <a:pt x="171" y="303"/>
                  <a:pt x="168" y="306"/>
                  <a:pt x="165" y="309"/>
                </a:cubicBezTo>
                <a:cubicBezTo>
                  <a:pt x="162" y="312"/>
                  <a:pt x="151" y="310"/>
                  <a:pt x="151" y="310"/>
                </a:cubicBezTo>
                <a:cubicBezTo>
                  <a:pt x="144" y="314"/>
                  <a:pt x="144" y="314"/>
                  <a:pt x="144" y="314"/>
                </a:cubicBezTo>
                <a:cubicBezTo>
                  <a:pt x="136" y="313"/>
                  <a:pt x="136" y="313"/>
                  <a:pt x="136" y="313"/>
                </a:cubicBezTo>
                <a:cubicBezTo>
                  <a:pt x="110" y="318"/>
                  <a:pt x="110" y="318"/>
                  <a:pt x="110" y="318"/>
                </a:cubicBezTo>
                <a:cubicBezTo>
                  <a:pt x="114" y="312"/>
                  <a:pt x="114" y="312"/>
                  <a:pt x="114" y="312"/>
                </a:cubicBezTo>
                <a:cubicBezTo>
                  <a:pt x="97" y="314"/>
                  <a:pt x="97" y="314"/>
                  <a:pt x="97" y="314"/>
                </a:cubicBezTo>
                <a:cubicBezTo>
                  <a:pt x="97" y="317"/>
                  <a:pt x="97" y="317"/>
                  <a:pt x="97" y="317"/>
                </a:cubicBezTo>
                <a:cubicBezTo>
                  <a:pt x="106" y="322"/>
                  <a:pt x="106" y="322"/>
                  <a:pt x="106" y="322"/>
                </a:cubicBezTo>
                <a:cubicBezTo>
                  <a:pt x="106" y="322"/>
                  <a:pt x="102" y="327"/>
                  <a:pt x="96" y="328"/>
                </a:cubicBezTo>
                <a:cubicBezTo>
                  <a:pt x="80" y="328"/>
                  <a:pt x="80" y="328"/>
                  <a:pt x="80" y="328"/>
                </a:cubicBezTo>
                <a:cubicBezTo>
                  <a:pt x="80" y="321"/>
                  <a:pt x="80" y="321"/>
                  <a:pt x="80" y="321"/>
                </a:cubicBezTo>
                <a:cubicBezTo>
                  <a:pt x="69" y="324"/>
                  <a:pt x="69" y="324"/>
                  <a:pt x="69" y="324"/>
                </a:cubicBezTo>
                <a:cubicBezTo>
                  <a:pt x="69" y="324"/>
                  <a:pt x="67" y="330"/>
                  <a:pt x="63" y="330"/>
                </a:cubicBezTo>
                <a:cubicBezTo>
                  <a:pt x="58" y="330"/>
                  <a:pt x="50" y="333"/>
                  <a:pt x="48" y="337"/>
                </a:cubicBezTo>
                <a:cubicBezTo>
                  <a:pt x="47" y="341"/>
                  <a:pt x="45" y="346"/>
                  <a:pt x="40" y="348"/>
                </a:cubicBezTo>
                <a:cubicBezTo>
                  <a:pt x="35" y="349"/>
                  <a:pt x="38" y="353"/>
                  <a:pt x="37" y="357"/>
                </a:cubicBezTo>
                <a:cubicBezTo>
                  <a:pt x="36" y="362"/>
                  <a:pt x="29" y="363"/>
                  <a:pt x="29" y="363"/>
                </a:cubicBezTo>
                <a:cubicBezTo>
                  <a:pt x="28" y="368"/>
                  <a:pt x="28" y="368"/>
                  <a:pt x="28" y="368"/>
                </a:cubicBezTo>
                <a:cubicBezTo>
                  <a:pt x="29" y="383"/>
                  <a:pt x="29" y="383"/>
                  <a:pt x="29" y="383"/>
                </a:cubicBezTo>
                <a:cubicBezTo>
                  <a:pt x="32" y="384"/>
                  <a:pt x="32" y="384"/>
                  <a:pt x="32" y="384"/>
                </a:cubicBezTo>
                <a:cubicBezTo>
                  <a:pt x="26" y="399"/>
                  <a:pt x="26" y="399"/>
                  <a:pt x="26" y="399"/>
                </a:cubicBezTo>
                <a:cubicBezTo>
                  <a:pt x="51" y="388"/>
                  <a:pt x="51" y="388"/>
                  <a:pt x="51" y="388"/>
                </a:cubicBezTo>
                <a:cubicBezTo>
                  <a:pt x="51" y="388"/>
                  <a:pt x="68" y="380"/>
                  <a:pt x="73" y="385"/>
                </a:cubicBezTo>
                <a:cubicBezTo>
                  <a:pt x="78" y="391"/>
                  <a:pt x="58" y="404"/>
                  <a:pt x="58" y="404"/>
                </a:cubicBezTo>
                <a:cubicBezTo>
                  <a:pt x="65" y="407"/>
                  <a:pt x="65" y="407"/>
                  <a:pt x="65" y="407"/>
                </a:cubicBezTo>
                <a:cubicBezTo>
                  <a:pt x="66" y="411"/>
                  <a:pt x="66" y="411"/>
                  <a:pt x="66" y="411"/>
                </a:cubicBezTo>
                <a:cubicBezTo>
                  <a:pt x="74" y="413"/>
                  <a:pt x="74" y="413"/>
                  <a:pt x="74" y="413"/>
                </a:cubicBezTo>
                <a:cubicBezTo>
                  <a:pt x="74" y="413"/>
                  <a:pt x="71" y="419"/>
                  <a:pt x="72" y="424"/>
                </a:cubicBezTo>
                <a:cubicBezTo>
                  <a:pt x="73" y="429"/>
                  <a:pt x="82" y="422"/>
                  <a:pt x="85" y="426"/>
                </a:cubicBezTo>
                <a:cubicBezTo>
                  <a:pt x="88" y="430"/>
                  <a:pt x="80" y="434"/>
                  <a:pt x="75" y="436"/>
                </a:cubicBezTo>
                <a:cubicBezTo>
                  <a:pt x="71" y="438"/>
                  <a:pt x="72" y="443"/>
                  <a:pt x="73" y="446"/>
                </a:cubicBezTo>
                <a:cubicBezTo>
                  <a:pt x="74" y="448"/>
                  <a:pt x="79" y="446"/>
                  <a:pt x="79" y="446"/>
                </a:cubicBezTo>
                <a:cubicBezTo>
                  <a:pt x="79" y="450"/>
                  <a:pt x="79" y="450"/>
                  <a:pt x="79" y="450"/>
                </a:cubicBezTo>
                <a:cubicBezTo>
                  <a:pt x="85" y="453"/>
                  <a:pt x="85" y="453"/>
                  <a:pt x="85" y="453"/>
                </a:cubicBezTo>
                <a:cubicBezTo>
                  <a:pt x="95" y="453"/>
                  <a:pt x="95" y="453"/>
                  <a:pt x="95" y="453"/>
                </a:cubicBezTo>
                <a:cubicBezTo>
                  <a:pt x="79" y="459"/>
                  <a:pt x="79" y="459"/>
                  <a:pt x="79" y="459"/>
                </a:cubicBezTo>
                <a:cubicBezTo>
                  <a:pt x="74" y="457"/>
                  <a:pt x="74" y="457"/>
                  <a:pt x="74" y="457"/>
                </a:cubicBezTo>
                <a:cubicBezTo>
                  <a:pt x="71" y="458"/>
                  <a:pt x="71" y="458"/>
                  <a:pt x="71" y="458"/>
                </a:cubicBezTo>
                <a:cubicBezTo>
                  <a:pt x="72" y="463"/>
                  <a:pt x="72" y="463"/>
                  <a:pt x="72" y="463"/>
                </a:cubicBezTo>
                <a:cubicBezTo>
                  <a:pt x="67" y="458"/>
                  <a:pt x="67" y="458"/>
                  <a:pt x="67" y="458"/>
                </a:cubicBezTo>
                <a:cubicBezTo>
                  <a:pt x="69" y="453"/>
                  <a:pt x="69" y="453"/>
                  <a:pt x="69" y="453"/>
                </a:cubicBezTo>
                <a:cubicBezTo>
                  <a:pt x="69" y="453"/>
                  <a:pt x="59" y="444"/>
                  <a:pt x="55" y="445"/>
                </a:cubicBezTo>
                <a:cubicBezTo>
                  <a:pt x="50" y="446"/>
                  <a:pt x="56" y="458"/>
                  <a:pt x="56" y="458"/>
                </a:cubicBezTo>
                <a:cubicBezTo>
                  <a:pt x="56" y="458"/>
                  <a:pt x="61" y="458"/>
                  <a:pt x="61" y="464"/>
                </a:cubicBezTo>
                <a:cubicBezTo>
                  <a:pt x="62" y="471"/>
                  <a:pt x="52" y="471"/>
                  <a:pt x="52" y="471"/>
                </a:cubicBezTo>
                <a:cubicBezTo>
                  <a:pt x="71" y="478"/>
                  <a:pt x="71" y="478"/>
                  <a:pt x="71" y="478"/>
                </a:cubicBezTo>
                <a:cubicBezTo>
                  <a:pt x="81" y="471"/>
                  <a:pt x="81" y="471"/>
                  <a:pt x="81" y="471"/>
                </a:cubicBezTo>
                <a:cubicBezTo>
                  <a:pt x="86" y="481"/>
                  <a:pt x="86" y="481"/>
                  <a:pt x="86" y="481"/>
                </a:cubicBezTo>
                <a:cubicBezTo>
                  <a:pt x="91" y="478"/>
                  <a:pt x="91" y="478"/>
                  <a:pt x="91" y="478"/>
                </a:cubicBezTo>
                <a:cubicBezTo>
                  <a:pt x="91" y="478"/>
                  <a:pt x="101" y="478"/>
                  <a:pt x="108" y="480"/>
                </a:cubicBezTo>
                <a:cubicBezTo>
                  <a:pt x="115" y="482"/>
                  <a:pt x="107" y="496"/>
                  <a:pt x="107" y="496"/>
                </a:cubicBezTo>
                <a:cubicBezTo>
                  <a:pt x="100" y="503"/>
                  <a:pt x="100" y="503"/>
                  <a:pt x="100" y="503"/>
                </a:cubicBezTo>
                <a:cubicBezTo>
                  <a:pt x="111" y="505"/>
                  <a:pt x="111" y="505"/>
                  <a:pt x="111" y="505"/>
                </a:cubicBezTo>
                <a:cubicBezTo>
                  <a:pt x="111" y="507"/>
                  <a:pt x="111" y="507"/>
                  <a:pt x="111" y="507"/>
                </a:cubicBezTo>
                <a:cubicBezTo>
                  <a:pt x="127" y="509"/>
                  <a:pt x="127" y="509"/>
                  <a:pt x="127" y="509"/>
                </a:cubicBezTo>
                <a:cubicBezTo>
                  <a:pt x="110" y="510"/>
                  <a:pt x="110" y="510"/>
                  <a:pt x="110" y="510"/>
                </a:cubicBezTo>
                <a:cubicBezTo>
                  <a:pt x="112" y="520"/>
                  <a:pt x="112" y="520"/>
                  <a:pt x="112" y="520"/>
                </a:cubicBezTo>
                <a:cubicBezTo>
                  <a:pt x="118" y="519"/>
                  <a:pt x="118" y="519"/>
                  <a:pt x="118" y="519"/>
                </a:cubicBezTo>
                <a:cubicBezTo>
                  <a:pt x="123" y="515"/>
                  <a:pt x="123" y="515"/>
                  <a:pt x="123" y="515"/>
                </a:cubicBezTo>
                <a:cubicBezTo>
                  <a:pt x="122" y="520"/>
                  <a:pt x="122" y="520"/>
                  <a:pt x="122" y="520"/>
                </a:cubicBezTo>
                <a:cubicBezTo>
                  <a:pt x="130" y="524"/>
                  <a:pt x="130" y="524"/>
                  <a:pt x="130" y="524"/>
                </a:cubicBezTo>
                <a:cubicBezTo>
                  <a:pt x="130" y="524"/>
                  <a:pt x="135" y="522"/>
                  <a:pt x="134" y="527"/>
                </a:cubicBezTo>
                <a:cubicBezTo>
                  <a:pt x="134" y="532"/>
                  <a:pt x="129" y="535"/>
                  <a:pt x="129" y="535"/>
                </a:cubicBezTo>
                <a:cubicBezTo>
                  <a:pt x="129" y="535"/>
                  <a:pt x="123" y="529"/>
                  <a:pt x="119" y="536"/>
                </a:cubicBezTo>
                <a:cubicBezTo>
                  <a:pt x="115" y="542"/>
                  <a:pt x="122" y="543"/>
                  <a:pt x="122" y="543"/>
                </a:cubicBezTo>
                <a:cubicBezTo>
                  <a:pt x="128" y="540"/>
                  <a:pt x="128" y="540"/>
                  <a:pt x="128" y="540"/>
                </a:cubicBezTo>
                <a:cubicBezTo>
                  <a:pt x="133" y="541"/>
                  <a:pt x="133" y="541"/>
                  <a:pt x="133" y="541"/>
                </a:cubicBezTo>
                <a:cubicBezTo>
                  <a:pt x="176" y="530"/>
                  <a:pt x="176" y="530"/>
                  <a:pt x="176" y="530"/>
                </a:cubicBezTo>
                <a:cubicBezTo>
                  <a:pt x="162" y="540"/>
                  <a:pt x="162" y="540"/>
                  <a:pt x="162" y="540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50" y="548"/>
                  <a:pt x="150" y="548"/>
                  <a:pt x="150" y="548"/>
                </a:cubicBezTo>
                <a:cubicBezTo>
                  <a:pt x="137" y="555"/>
                  <a:pt x="137" y="555"/>
                  <a:pt x="137" y="555"/>
                </a:cubicBezTo>
                <a:cubicBezTo>
                  <a:pt x="130" y="561"/>
                  <a:pt x="130" y="561"/>
                  <a:pt x="130" y="561"/>
                </a:cubicBezTo>
                <a:cubicBezTo>
                  <a:pt x="132" y="562"/>
                  <a:pt x="132" y="562"/>
                  <a:pt x="132" y="562"/>
                </a:cubicBezTo>
                <a:cubicBezTo>
                  <a:pt x="147" y="558"/>
                  <a:pt x="147" y="558"/>
                  <a:pt x="147" y="558"/>
                </a:cubicBezTo>
                <a:cubicBezTo>
                  <a:pt x="147" y="554"/>
                  <a:pt x="147" y="554"/>
                  <a:pt x="147" y="554"/>
                </a:cubicBezTo>
                <a:cubicBezTo>
                  <a:pt x="153" y="553"/>
                  <a:pt x="153" y="553"/>
                  <a:pt x="153" y="553"/>
                </a:cubicBezTo>
                <a:cubicBezTo>
                  <a:pt x="155" y="554"/>
                  <a:pt x="155" y="554"/>
                  <a:pt x="155" y="554"/>
                </a:cubicBezTo>
                <a:cubicBezTo>
                  <a:pt x="167" y="548"/>
                  <a:pt x="167" y="548"/>
                  <a:pt x="167" y="548"/>
                </a:cubicBezTo>
                <a:cubicBezTo>
                  <a:pt x="168" y="551"/>
                  <a:pt x="168" y="551"/>
                  <a:pt x="168" y="551"/>
                </a:cubicBezTo>
                <a:cubicBezTo>
                  <a:pt x="162" y="556"/>
                  <a:pt x="162" y="556"/>
                  <a:pt x="162" y="556"/>
                </a:cubicBezTo>
                <a:cubicBezTo>
                  <a:pt x="165" y="558"/>
                  <a:pt x="165" y="558"/>
                  <a:pt x="165" y="558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5" y="562"/>
                  <a:pt x="165" y="562"/>
                  <a:pt x="165" y="562"/>
                </a:cubicBezTo>
                <a:cubicBezTo>
                  <a:pt x="177" y="550"/>
                  <a:pt x="177" y="550"/>
                  <a:pt x="177" y="550"/>
                </a:cubicBezTo>
                <a:cubicBezTo>
                  <a:pt x="175" y="543"/>
                  <a:pt x="175" y="543"/>
                  <a:pt x="175" y="543"/>
                </a:cubicBezTo>
                <a:cubicBezTo>
                  <a:pt x="175" y="543"/>
                  <a:pt x="179" y="540"/>
                  <a:pt x="185" y="539"/>
                </a:cubicBezTo>
                <a:cubicBezTo>
                  <a:pt x="192" y="538"/>
                  <a:pt x="195" y="545"/>
                  <a:pt x="195" y="545"/>
                </a:cubicBezTo>
                <a:cubicBezTo>
                  <a:pt x="206" y="551"/>
                  <a:pt x="206" y="551"/>
                  <a:pt x="206" y="551"/>
                </a:cubicBezTo>
                <a:cubicBezTo>
                  <a:pt x="210" y="549"/>
                  <a:pt x="210" y="549"/>
                  <a:pt x="210" y="549"/>
                </a:cubicBezTo>
                <a:cubicBezTo>
                  <a:pt x="208" y="545"/>
                  <a:pt x="208" y="545"/>
                  <a:pt x="208" y="545"/>
                </a:cubicBezTo>
                <a:cubicBezTo>
                  <a:pt x="212" y="541"/>
                  <a:pt x="212" y="541"/>
                  <a:pt x="212" y="541"/>
                </a:cubicBezTo>
                <a:cubicBezTo>
                  <a:pt x="221" y="545"/>
                  <a:pt x="221" y="545"/>
                  <a:pt x="221" y="545"/>
                </a:cubicBezTo>
                <a:cubicBezTo>
                  <a:pt x="221" y="545"/>
                  <a:pt x="219" y="546"/>
                  <a:pt x="218" y="548"/>
                </a:cubicBezTo>
                <a:cubicBezTo>
                  <a:pt x="216" y="548"/>
                  <a:pt x="217" y="552"/>
                  <a:pt x="217" y="552"/>
                </a:cubicBezTo>
                <a:cubicBezTo>
                  <a:pt x="221" y="551"/>
                  <a:pt x="221" y="551"/>
                  <a:pt x="221" y="551"/>
                </a:cubicBezTo>
                <a:cubicBezTo>
                  <a:pt x="225" y="557"/>
                  <a:pt x="225" y="557"/>
                  <a:pt x="225" y="557"/>
                </a:cubicBezTo>
                <a:cubicBezTo>
                  <a:pt x="223" y="548"/>
                  <a:pt x="223" y="548"/>
                  <a:pt x="223" y="548"/>
                </a:cubicBezTo>
                <a:cubicBezTo>
                  <a:pt x="227" y="546"/>
                  <a:pt x="232" y="543"/>
                  <a:pt x="233" y="545"/>
                </a:cubicBezTo>
                <a:cubicBezTo>
                  <a:pt x="236" y="548"/>
                  <a:pt x="233" y="552"/>
                  <a:pt x="233" y="552"/>
                </a:cubicBezTo>
                <a:cubicBezTo>
                  <a:pt x="241" y="560"/>
                  <a:pt x="241" y="560"/>
                  <a:pt x="241" y="560"/>
                </a:cubicBezTo>
                <a:cubicBezTo>
                  <a:pt x="241" y="566"/>
                  <a:pt x="241" y="566"/>
                  <a:pt x="241" y="566"/>
                </a:cubicBezTo>
                <a:cubicBezTo>
                  <a:pt x="241" y="566"/>
                  <a:pt x="255" y="570"/>
                  <a:pt x="267" y="572"/>
                </a:cubicBezTo>
                <a:cubicBezTo>
                  <a:pt x="278" y="573"/>
                  <a:pt x="284" y="564"/>
                  <a:pt x="295" y="556"/>
                </a:cubicBezTo>
                <a:cubicBezTo>
                  <a:pt x="305" y="550"/>
                  <a:pt x="312" y="558"/>
                  <a:pt x="312" y="558"/>
                </a:cubicBezTo>
                <a:cubicBezTo>
                  <a:pt x="315" y="546"/>
                  <a:pt x="315" y="546"/>
                  <a:pt x="315" y="546"/>
                </a:cubicBezTo>
                <a:cubicBezTo>
                  <a:pt x="309" y="546"/>
                  <a:pt x="309" y="546"/>
                  <a:pt x="309" y="546"/>
                </a:cubicBezTo>
                <a:cubicBezTo>
                  <a:pt x="309" y="546"/>
                  <a:pt x="312" y="527"/>
                  <a:pt x="310" y="517"/>
                </a:cubicBezTo>
                <a:cubicBezTo>
                  <a:pt x="309" y="507"/>
                  <a:pt x="318" y="510"/>
                  <a:pt x="332" y="508"/>
                </a:cubicBezTo>
                <a:cubicBezTo>
                  <a:pt x="346" y="506"/>
                  <a:pt x="353" y="506"/>
                  <a:pt x="353" y="506"/>
                </a:cubicBezTo>
                <a:cubicBezTo>
                  <a:pt x="353" y="506"/>
                  <a:pt x="379" y="510"/>
                  <a:pt x="391" y="513"/>
                </a:cubicBezTo>
                <a:cubicBezTo>
                  <a:pt x="402" y="515"/>
                  <a:pt x="407" y="526"/>
                  <a:pt x="417" y="534"/>
                </a:cubicBezTo>
                <a:cubicBezTo>
                  <a:pt x="429" y="540"/>
                  <a:pt x="454" y="525"/>
                  <a:pt x="454" y="525"/>
                </a:cubicBezTo>
                <a:cubicBezTo>
                  <a:pt x="454" y="525"/>
                  <a:pt x="484" y="507"/>
                  <a:pt x="494" y="497"/>
                </a:cubicBezTo>
                <a:cubicBezTo>
                  <a:pt x="505" y="489"/>
                  <a:pt x="514" y="458"/>
                  <a:pt x="523" y="449"/>
                </a:cubicBezTo>
                <a:cubicBezTo>
                  <a:pt x="530" y="442"/>
                  <a:pt x="553" y="456"/>
                  <a:pt x="563" y="456"/>
                </a:cubicBezTo>
                <a:cubicBezTo>
                  <a:pt x="575" y="455"/>
                  <a:pt x="578" y="441"/>
                  <a:pt x="578" y="441"/>
                </a:cubicBezTo>
                <a:cubicBezTo>
                  <a:pt x="573" y="439"/>
                  <a:pt x="573" y="439"/>
                  <a:pt x="573" y="439"/>
                </a:cubicBezTo>
                <a:cubicBezTo>
                  <a:pt x="581" y="436"/>
                  <a:pt x="581" y="436"/>
                  <a:pt x="581" y="436"/>
                </a:cubicBezTo>
                <a:cubicBezTo>
                  <a:pt x="581" y="436"/>
                  <a:pt x="578" y="423"/>
                  <a:pt x="592" y="423"/>
                </a:cubicBezTo>
                <a:cubicBezTo>
                  <a:pt x="606" y="423"/>
                  <a:pt x="606" y="438"/>
                  <a:pt x="606" y="438"/>
                </a:cubicBezTo>
                <a:cubicBezTo>
                  <a:pt x="606" y="438"/>
                  <a:pt x="594" y="446"/>
                  <a:pt x="590" y="458"/>
                </a:cubicBezTo>
                <a:cubicBezTo>
                  <a:pt x="587" y="469"/>
                  <a:pt x="606" y="474"/>
                  <a:pt x="607" y="477"/>
                </a:cubicBezTo>
                <a:cubicBezTo>
                  <a:pt x="608" y="479"/>
                  <a:pt x="606" y="486"/>
                  <a:pt x="606" y="486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631" y="472"/>
                  <a:pt x="631" y="472"/>
                  <a:pt x="631" y="472"/>
                </a:cubicBezTo>
                <a:cubicBezTo>
                  <a:pt x="624" y="459"/>
                  <a:pt x="624" y="459"/>
                  <a:pt x="624" y="459"/>
                </a:cubicBezTo>
                <a:cubicBezTo>
                  <a:pt x="638" y="451"/>
                  <a:pt x="638" y="451"/>
                  <a:pt x="638" y="451"/>
                </a:cubicBezTo>
                <a:cubicBezTo>
                  <a:pt x="625" y="439"/>
                  <a:pt x="625" y="439"/>
                  <a:pt x="625" y="439"/>
                </a:cubicBezTo>
                <a:cubicBezTo>
                  <a:pt x="625" y="439"/>
                  <a:pt x="625" y="423"/>
                  <a:pt x="626" y="416"/>
                </a:cubicBezTo>
                <a:cubicBezTo>
                  <a:pt x="626" y="410"/>
                  <a:pt x="645" y="413"/>
                  <a:pt x="645" y="413"/>
                </a:cubicBezTo>
                <a:cubicBezTo>
                  <a:pt x="648" y="419"/>
                  <a:pt x="648" y="419"/>
                  <a:pt x="648" y="419"/>
                </a:cubicBezTo>
                <a:cubicBezTo>
                  <a:pt x="675" y="407"/>
                  <a:pt x="675" y="407"/>
                  <a:pt x="675" y="407"/>
                </a:cubicBezTo>
                <a:cubicBezTo>
                  <a:pt x="674" y="400"/>
                  <a:pt x="674" y="400"/>
                  <a:pt x="674" y="400"/>
                </a:cubicBezTo>
                <a:cubicBezTo>
                  <a:pt x="684" y="398"/>
                  <a:pt x="684" y="398"/>
                  <a:pt x="684" y="398"/>
                </a:cubicBezTo>
                <a:cubicBezTo>
                  <a:pt x="684" y="398"/>
                  <a:pt x="698" y="380"/>
                  <a:pt x="707" y="377"/>
                </a:cubicBezTo>
                <a:cubicBezTo>
                  <a:pt x="714" y="372"/>
                  <a:pt x="732" y="382"/>
                  <a:pt x="732" y="382"/>
                </a:cubicBezTo>
                <a:cubicBezTo>
                  <a:pt x="751" y="373"/>
                  <a:pt x="751" y="373"/>
                  <a:pt x="751" y="373"/>
                </a:cubicBezTo>
                <a:cubicBezTo>
                  <a:pt x="751" y="373"/>
                  <a:pt x="766" y="371"/>
                  <a:pt x="781" y="360"/>
                </a:cubicBezTo>
                <a:cubicBezTo>
                  <a:pt x="796" y="348"/>
                  <a:pt x="825" y="313"/>
                  <a:pt x="825" y="313"/>
                </a:cubicBezTo>
                <a:cubicBezTo>
                  <a:pt x="825" y="313"/>
                  <a:pt x="845" y="305"/>
                  <a:pt x="865" y="297"/>
                </a:cubicBezTo>
                <a:cubicBezTo>
                  <a:pt x="885" y="288"/>
                  <a:pt x="889" y="271"/>
                  <a:pt x="889" y="271"/>
                </a:cubicBezTo>
                <a:cubicBezTo>
                  <a:pt x="900" y="272"/>
                  <a:pt x="900" y="272"/>
                  <a:pt x="900" y="272"/>
                </a:cubicBezTo>
                <a:cubicBezTo>
                  <a:pt x="904" y="276"/>
                  <a:pt x="904" y="276"/>
                  <a:pt x="904" y="276"/>
                </a:cubicBezTo>
                <a:cubicBezTo>
                  <a:pt x="916" y="270"/>
                  <a:pt x="916" y="270"/>
                  <a:pt x="916" y="270"/>
                </a:cubicBezTo>
                <a:cubicBezTo>
                  <a:pt x="910" y="253"/>
                  <a:pt x="910" y="253"/>
                  <a:pt x="910" y="253"/>
                </a:cubicBezTo>
                <a:cubicBezTo>
                  <a:pt x="930" y="253"/>
                  <a:pt x="930" y="253"/>
                  <a:pt x="930" y="253"/>
                </a:cubicBezTo>
                <a:cubicBezTo>
                  <a:pt x="933" y="246"/>
                  <a:pt x="933" y="246"/>
                  <a:pt x="933" y="246"/>
                </a:cubicBezTo>
                <a:cubicBezTo>
                  <a:pt x="946" y="246"/>
                  <a:pt x="946" y="246"/>
                  <a:pt x="946" y="246"/>
                </a:cubicBezTo>
                <a:cubicBezTo>
                  <a:pt x="946" y="242"/>
                  <a:pt x="946" y="242"/>
                  <a:pt x="946" y="242"/>
                </a:cubicBezTo>
                <a:cubicBezTo>
                  <a:pt x="975" y="238"/>
                  <a:pt x="975" y="238"/>
                  <a:pt x="975" y="238"/>
                </a:cubicBezTo>
                <a:cubicBezTo>
                  <a:pt x="975" y="238"/>
                  <a:pt x="976" y="225"/>
                  <a:pt x="988" y="225"/>
                </a:cubicBezTo>
                <a:cubicBezTo>
                  <a:pt x="1000" y="225"/>
                  <a:pt x="995" y="240"/>
                  <a:pt x="995" y="240"/>
                </a:cubicBezTo>
                <a:cubicBezTo>
                  <a:pt x="1002" y="242"/>
                  <a:pt x="1002" y="242"/>
                  <a:pt x="1002" y="242"/>
                </a:cubicBezTo>
                <a:cubicBezTo>
                  <a:pt x="1002" y="242"/>
                  <a:pt x="1008" y="227"/>
                  <a:pt x="1011" y="223"/>
                </a:cubicBezTo>
                <a:cubicBezTo>
                  <a:pt x="1013" y="220"/>
                  <a:pt x="1020" y="222"/>
                  <a:pt x="1020" y="222"/>
                </a:cubicBezTo>
                <a:cubicBezTo>
                  <a:pt x="1020" y="222"/>
                  <a:pt x="1022" y="213"/>
                  <a:pt x="1019" y="210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43" name="Freeform 177" descr="© INSCALE GmbH, 18.06.2010"/>
          <p:cNvSpPr>
            <a:spLocks/>
          </p:cNvSpPr>
          <p:nvPr/>
        </p:nvSpPr>
        <p:spPr bwMode="auto">
          <a:xfrm>
            <a:off x="3302750" y="3796257"/>
            <a:ext cx="973977" cy="803843"/>
          </a:xfrm>
          <a:custGeom>
            <a:avLst/>
            <a:gdLst/>
            <a:ahLst/>
            <a:cxnLst>
              <a:cxn ang="0">
                <a:pos x="430" y="225"/>
              </a:cxn>
              <a:cxn ang="0">
                <a:pos x="402" y="196"/>
              </a:cxn>
              <a:cxn ang="0">
                <a:pos x="398" y="168"/>
              </a:cxn>
              <a:cxn ang="0">
                <a:pos x="390" y="146"/>
              </a:cxn>
              <a:cxn ang="0">
                <a:pos x="398" y="112"/>
              </a:cxn>
              <a:cxn ang="0">
                <a:pos x="393" y="84"/>
              </a:cxn>
              <a:cxn ang="0">
                <a:pos x="376" y="44"/>
              </a:cxn>
              <a:cxn ang="0">
                <a:pos x="364" y="17"/>
              </a:cxn>
              <a:cxn ang="0">
                <a:pos x="337" y="9"/>
              </a:cxn>
              <a:cxn ang="0">
                <a:pos x="224" y="18"/>
              </a:cxn>
              <a:cxn ang="0">
                <a:pos x="216" y="26"/>
              </a:cxn>
              <a:cxn ang="0">
                <a:pos x="204" y="33"/>
              </a:cxn>
              <a:cxn ang="0">
                <a:pos x="212" y="23"/>
              </a:cxn>
              <a:cxn ang="0">
                <a:pos x="211" y="22"/>
              </a:cxn>
              <a:cxn ang="0">
                <a:pos x="173" y="8"/>
              </a:cxn>
              <a:cxn ang="0">
                <a:pos x="175" y="5"/>
              </a:cxn>
              <a:cxn ang="0">
                <a:pos x="123" y="9"/>
              </a:cxn>
              <a:cxn ang="0">
                <a:pos x="88" y="30"/>
              </a:cxn>
              <a:cxn ang="0">
                <a:pos x="38" y="46"/>
              </a:cxn>
              <a:cxn ang="0">
                <a:pos x="6" y="60"/>
              </a:cxn>
              <a:cxn ang="0">
                <a:pos x="16" y="63"/>
              </a:cxn>
              <a:cxn ang="0">
                <a:pos x="24" y="58"/>
              </a:cxn>
              <a:cxn ang="0">
                <a:pos x="19" y="80"/>
              </a:cxn>
              <a:cxn ang="0">
                <a:pos x="22" y="88"/>
              </a:cxn>
              <a:cxn ang="0">
                <a:pos x="6" y="83"/>
              </a:cxn>
              <a:cxn ang="0">
                <a:pos x="2" y="124"/>
              </a:cxn>
              <a:cxn ang="0">
                <a:pos x="19" y="163"/>
              </a:cxn>
              <a:cxn ang="0">
                <a:pos x="24" y="195"/>
              </a:cxn>
              <a:cxn ang="0">
                <a:pos x="39" y="226"/>
              </a:cxn>
              <a:cxn ang="0">
                <a:pos x="36" y="261"/>
              </a:cxn>
              <a:cxn ang="0">
                <a:pos x="44" y="258"/>
              </a:cxn>
              <a:cxn ang="0">
                <a:pos x="58" y="264"/>
              </a:cxn>
              <a:cxn ang="0">
                <a:pos x="88" y="275"/>
              </a:cxn>
              <a:cxn ang="0">
                <a:pos x="109" y="280"/>
              </a:cxn>
              <a:cxn ang="0">
                <a:pos x="114" y="308"/>
              </a:cxn>
              <a:cxn ang="0">
                <a:pos x="134" y="302"/>
              </a:cxn>
              <a:cxn ang="0">
                <a:pos x="127" y="287"/>
              </a:cxn>
              <a:cxn ang="0">
                <a:pos x="162" y="293"/>
              </a:cxn>
              <a:cxn ang="0">
                <a:pos x="166" y="308"/>
              </a:cxn>
              <a:cxn ang="0">
                <a:pos x="176" y="309"/>
              </a:cxn>
              <a:cxn ang="0">
                <a:pos x="205" y="329"/>
              </a:cxn>
              <a:cxn ang="0">
                <a:pos x="221" y="340"/>
              </a:cxn>
              <a:cxn ang="0">
                <a:pos x="234" y="339"/>
              </a:cxn>
              <a:cxn ang="0">
                <a:pos x="248" y="341"/>
              </a:cxn>
              <a:cxn ang="0">
                <a:pos x="257" y="342"/>
              </a:cxn>
              <a:cxn ang="0">
                <a:pos x="265" y="353"/>
              </a:cxn>
              <a:cxn ang="0">
                <a:pos x="288" y="339"/>
              </a:cxn>
              <a:cxn ang="0">
                <a:pos x="314" y="337"/>
              </a:cxn>
              <a:cxn ang="0">
                <a:pos x="343" y="335"/>
              </a:cxn>
              <a:cxn ang="0">
                <a:pos x="381" y="348"/>
              </a:cxn>
              <a:cxn ang="0">
                <a:pos x="386" y="341"/>
              </a:cxn>
              <a:cxn ang="0">
                <a:pos x="392" y="301"/>
              </a:cxn>
              <a:cxn ang="0">
                <a:pos x="428" y="254"/>
              </a:cxn>
            </a:cxnLst>
            <a:rect l="0" t="0" r="r" b="b"/>
            <a:pathLst>
              <a:path w="431" h="356">
                <a:moveTo>
                  <a:pt x="422" y="231"/>
                </a:moveTo>
                <a:cubicBezTo>
                  <a:pt x="423" y="229"/>
                  <a:pt x="427" y="228"/>
                  <a:pt x="427" y="228"/>
                </a:cubicBezTo>
                <a:cubicBezTo>
                  <a:pt x="430" y="225"/>
                  <a:pt x="430" y="225"/>
                  <a:pt x="430" y="225"/>
                </a:cubicBezTo>
                <a:cubicBezTo>
                  <a:pt x="430" y="225"/>
                  <a:pt x="422" y="222"/>
                  <a:pt x="419" y="218"/>
                </a:cubicBezTo>
                <a:cubicBezTo>
                  <a:pt x="417" y="215"/>
                  <a:pt x="415" y="210"/>
                  <a:pt x="411" y="207"/>
                </a:cubicBezTo>
                <a:cubicBezTo>
                  <a:pt x="407" y="203"/>
                  <a:pt x="402" y="202"/>
                  <a:pt x="402" y="196"/>
                </a:cubicBezTo>
                <a:cubicBezTo>
                  <a:pt x="402" y="189"/>
                  <a:pt x="398" y="185"/>
                  <a:pt x="396" y="181"/>
                </a:cubicBezTo>
                <a:cubicBezTo>
                  <a:pt x="394" y="178"/>
                  <a:pt x="394" y="172"/>
                  <a:pt x="394" y="172"/>
                </a:cubicBezTo>
                <a:cubicBezTo>
                  <a:pt x="398" y="168"/>
                  <a:pt x="398" y="168"/>
                  <a:pt x="398" y="168"/>
                </a:cubicBezTo>
                <a:cubicBezTo>
                  <a:pt x="395" y="162"/>
                  <a:pt x="395" y="162"/>
                  <a:pt x="395" y="162"/>
                </a:cubicBezTo>
                <a:cubicBezTo>
                  <a:pt x="397" y="154"/>
                  <a:pt x="397" y="154"/>
                  <a:pt x="397" y="154"/>
                </a:cubicBezTo>
                <a:cubicBezTo>
                  <a:pt x="397" y="154"/>
                  <a:pt x="399" y="149"/>
                  <a:pt x="390" y="146"/>
                </a:cubicBezTo>
                <a:cubicBezTo>
                  <a:pt x="380" y="141"/>
                  <a:pt x="373" y="141"/>
                  <a:pt x="373" y="141"/>
                </a:cubicBezTo>
                <a:cubicBezTo>
                  <a:pt x="373" y="141"/>
                  <a:pt x="374" y="126"/>
                  <a:pt x="380" y="120"/>
                </a:cubicBezTo>
                <a:cubicBezTo>
                  <a:pt x="386" y="115"/>
                  <a:pt x="398" y="112"/>
                  <a:pt x="398" y="112"/>
                </a:cubicBezTo>
                <a:cubicBezTo>
                  <a:pt x="396" y="93"/>
                  <a:pt x="396" y="93"/>
                  <a:pt x="396" y="93"/>
                </a:cubicBezTo>
                <a:cubicBezTo>
                  <a:pt x="398" y="92"/>
                  <a:pt x="398" y="92"/>
                  <a:pt x="398" y="92"/>
                </a:cubicBezTo>
                <a:cubicBezTo>
                  <a:pt x="393" y="84"/>
                  <a:pt x="393" y="84"/>
                  <a:pt x="393" y="84"/>
                </a:cubicBezTo>
                <a:cubicBezTo>
                  <a:pt x="395" y="80"/>
                  <a:pt x="395" y="80"/>
                  <a:pt x="395" y="80"/>
                </a:cubicBezTo>
                <a:cubicBezTo>
                  <a:pt x="395" y="80"/>
                  <a:pt x="380" y="62"/>
                  <a:pt x="379" y="56"/>
                </a:cubicBezTo>
                <a:cubicBezTo>
                  <a:pt x="377" y="50"/>
                  <a:pt x="376" y="44"/>
                  <a:pt x="376" y="44"/>
                </a:cubicBezTo>
                <a:cubicBezTo>
                  <a:pt x="368" y="31"/>
                  <a:pt x="368" y="31"/>
                  <a:pt x="368" y="31"/>
                </a:cubicBezTo>
                <a:cubicBezTo>
                  <a:pt x="365" y="28"/>
                  <a:pt x="365" y="28"/>
                  <a:pt x="365" y="28"/>
                </a:cubicBezTo>
                <a:cubicBezTo>
                  <a:pt x="365" y="28"/>
                  <a:pt x="368" y="25"/>
                  <a:pt x="364" y="17"/>
                </a:cubicBezTo>
                <a:cubicBezTo>
                  <a:pt x="359" y="9"/>
                  <a:pt x="351" y="11"/>
                  <a:pt x="347" y="11"/>
                </a:cubicBezTo>
                <a:cubicBezTo>
                  <a:pt x="343" y="10"/>
                  <a:pt x="344" y="6"/>
                  <a:pt x="341" y="5"/>
                </a:cubicBezTo>
                <a:cubicBezTo>
                  <a:pt x="338" y="4"/>
                  <a:pt x="337" y="9"/>
                  <a:pt x="337" y="9"/>
                </a:cubicBezTo>
                <a:cubicBezTo>
                  <a:pt x="335" y="9"/>
                  <a:pt x="335" y="9"/>
                  <a:pt x="335" y="9"/>
                </a:cubicBezTo>
                <a:cubicBezTo>
                  <a:pt x="334" y="9"/>
                  <a:pt x="296" y="19"/>
                  <a:pt x="280" y="19"/>
                </a:cubicBezTo>
                <a:cubicBezTo>
                  <a:pt x="265" y="20"/>
                  <a:pt x="224" y="18"/>
                  <a:pt x="224" y="18"/>
                </a:cubicBezTo>
                <a:cubicBezTo>
                  <a:pt x="221" y="21"/>
                  <a:pt x="221" y="21"/>
                  <a:pt x="221" y="21"/>
                </a:cubicBezTo>
                <a:cubicBezTo>
                  <a:pt x="217" y="21"/>
                  <a:pt x="217" y="21"/>
                  <a:pt x="217" y="21"/>
                </a:cubicBezTo>
                <a:cubicBezTo>
                  <a:pt x="216" y="26"/>
                  <a:pt x="216" y="26"/>
                  <a:pt x="216" y="26"/>
                </a:cubicBezTo>
                <a:cubicBezTo>
                  <a:pt x="216" y="26"/>
                  <a:pt x="212" y="27"/>
                  <a:pt x="210" y="29"/>
                </a:cubicBezTo>
                <a:cubicBezTo>
                  <a:pt x="209" y="30"/>
                  <a:pt x="208" y="35"/>
                  <a:pt x="208" y="35"/>
                </a:cubicBezTo>
                <a:cubicBezTo>
                  <a:pt x="204" y="33"/>
                  <a:pt x="204" y="33"/>
                  <a:pt x="204" y="33"/>
                </a:cubicBezTo>
                <a:cubicBezTo>
                  <a:pt x="200" y="33"/>
                  <a:pt x="200" y="33"/>
                  <a:pt x="200" y="33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2" y="29"/>
                  <a:pt x="209" y="25"/>
                  <a:pt x="212" y="23"/>
                </a:cubicBezTo>
                <a:cubicBezTo>
                  <a:pt x="216" y="21"/>
                  <a:pt x="224" y="9"/>
                  <a:pt x="224" y="9"/>
                </a:cubicBezTo>
                <a:cubicBezTo>
                  <a:pt x="222" y="7"/>
                  <a:pt x="222" y="7"/>
                  <a:pt x="222" y="7"/>
                </a:cubicBezTo>
                <a:cubicBezTo>
                  <a:pt x="222" y="7"/>
                  <a:pt x="214" y="21"/>
                  <a:pt x="211" y="22"/>
                </a:cubicBezTo>
                <a:cubicBezTo>
                  <a:pt x="209" y="22"/>
                  <a:pt x="191" y="36"/>
                  <a:pt x="180" y="27"/>
                </a:cubicBezTo>
                <a:cubicBezTo>
                  <a:pt x="168" y="19"/>
                  <a:pt x="166" y="6"/>
                  <a:pt x="166" y="6"/>
                </a:cubicBezTo>
                <a:cubicBezTo>
                  <a:pt x="166" y="6"/>
                  <a:pt x="171" y="7"/>
                  <a:pt x="173" y="8"/>
                </a:cubicBezTo>
                <a:cubicBezTo>
                  <a:pt x="176" y="9"/>
                  <a:pt x="181" y="14"/>
                  <a:pt x="181" y="14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12"/>
                  <a:pt x="178" y="7"/>
                  <a:pt x="175" y="5"/>
                </a:cubicBezTo>
                <a:cubicBezTo>
                  <a:pt x="171" y="4"/>
                  <a:pt x="164" y="0"/>
                  <a:pt x="160" y="0"/>
                </a:cubicBezTo>
                <a:cubicBezTo>
                  <a:pt x="156" y="0"/>
                  <a:pt x="140" y="6"/>
                  <a:pt x="136" y="7"/>
                </a:cubicBezTo>
                <a:cubicBezTo>
                  <a:pt x="132" y="7"/>
                  <a:pt x="128" y="9"/>
                  <a:pt x="123" y="9"/>
                </a:cubicBezTo>
                <a:cubicBezTo>
                  <a:pt x="119" y="10"/>
                  <a:pt x="111" y="18"/>
                  <a:pt x="107" y="20"/>
                </a:cubicBezTo>
                <a:cubicBezTo>
                  <a:pt x="103" y="22"/>
                  <a:pt x="98" y="21"/>
                  <a:pt x="95" y="24"/>
                </a:cubicBezTo>
                <a:cubicBezTo>
                  <a:pt x="92" y="26"/>
                  <a:pt x="92" y="26"/>
                  <a:pt x="88" y="30"/>
                </a:cubicBezTo>
                <a:cubicBezTo>
                  <a:pt x="85" y="34"/>
                  <a:pt x="82" y="37"/>
                  <a:pt x="82" y="37"/>
                </a:cubicBezTo>
                <a:cubicBezTo>
                  <a:pt x="60" y="43"/>
                  <a:pt x="42" y="43"/>
                  <a:pt x="42" y="43"/>
                </a:cubicBezTo>
                <a:cubicBezTo>
                  <a:pt x="38" y="46"/>
                  <a:pt x="38" y="46"/>
                  <a:pt x="38" y="46"/>
                </a:cubicBezTo>
                <a:cubicBezTo>
                  <a:pt x="24" y="51"/>
                  <a:pt x="24" y="51"/>
                  <a:pt x="24" y="51"/>
                </a:cubicBezTo>
                <a:cubicBezTo>
                  <a:pt x="20" y="52"/>
                  <a:pt x="20" y="52"/>
                  <a:pt x="20" y="52"/>
                </a:cubicBezTo>
                <a:cubicBezTo>
                  <a:pt x="6" y="60"/>
                  <a:pt x="6" y="60"/>
                  <a:pt x="6" y="60"/>
                </a:cubicBezTo>
                <a:cubicBezTo>
                  <a:pt x="7" y="62"/>
                  <a:pt x="7" y="62"/>
                  <a:pt x="7" y="62"/>
                </a:cubicBezTo>
                <a:cubicBezTo>
                  <a:pt x="11" y="61"/>
                  <a:pt x="11" y="61"/>
                  <a:pt x="11" y="61"/>
                </a:cubicBezTo>
                <a:cubicBezTo>
                  <a:pt x="16" y="63"/>
                  <a:pt x="16" y="63"/>
                  <a:pt x="16" y="63"/>
                </a:cubicBezTo>
                <a:cubicBezTo>
                  <a:pt x="20" y="55"/>
                  <a:pt x="20" y="55"/>
                  <a:pt x="20" y="55"/>
                </a:cubicBezTo>
                <a:cubicBezTo>
                  <a:pt x="25" y="53"/>
                  <a:pt x="25" y="53"/>
                  <a:pt x="25" y="53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8"/>
                  <a:pt x="19" y="60"/>
                  <a:pt x="19" y="63"/>
                </a:cubicBezTo>
                <a:cubicBezTo>
                  <a:pt x="20" y="66"/>
                  <a:pt x="22" y="72"/>
                  <a:pt x="22" y="73"/>
                </a:cubicBezTo>
                <a:cubicBezTo>
                  <a:pt x="22" y="74"/>
                  <a:pt x="18" y="77"/>
                  <a:pt x="19" y="80"/>
                </a:cubicBezTo>
                <a:cubicBezTo>
                  <a:pt x="21" y="81"/>
                  <a:pt x="30" y="94"/>
                  <a:pt x="26" y="96"/>
                </a:cubicBezTo>
                <a:cubicBezTo>
                  <a:pt x="24" y="98"/>
                  <a:pt x="19" y="97"/>
                  <a:pt x="20" y="94"/>
                </a:cubicBezTo>
                <a:cubicBezTo>
                  <a:pt x="21" y="91"/>
                  <a:pt x="22" y="88"/>
                  <a:pt x="22" y="88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2" y="81"/>
                  <a:pt x="9" y="81"/>
                </a:cubicBezTo>
                <a:cubicBezTo>
                  <a:pt x="8" y="81"/>
                  <a:pt x="7" y="82"/>
                  <a:pt x="6" y="83"/>
                </a:cubicBezTo>
                <a:cubicBezTo>
                  <a:pt x="7" y="87"/>
                  <a:pt x="7" y="94"/>
                  <a:pt x="9" y="98"/>
                </a:cubicBezTo>
                <a:cubicBezTo>
                  <a:pt x="13" y="104"/>
                  <a:pt x="11" y="110"/>
                  <a:pt x="9" y="117"/>
                </a:cubicBezTo>
                <a:cubicBezTo>
                  <a:pt x="8" y="121"/>
                  <a:pt x="4" y="121"/>
                  <a:pt x="2" y="124"/>
                </a:cubicBezTo>
                <a:cubicBezTo>
                  <a:pt x="1" y="125"/>
                  <a:pt x="1" y="131"/>
                  <a:pt x="0" y="133"/>
                </a:cubicBezTo>
                <a:cubicBezTo>
                  <a:pt x="9" y="134"/>
                  <a:pt x="22" y="148"/>
                  <a:pt x="22" y="155"/>
                </a:cubicBezTo>
                <a:cubicBezTo>
                  <a:pt x="22" y="159"/>
                  <a:pt x="18" y="157"/>
                  <a:pt x="19" y="163"/>
                </a:cubicBezTo>
                <a:cubicBezTo>
                  <a:pt x="20" y="167"/>
                  <a:pt x="20" y="168"/>
                  <a:pt x="24" y="170"/>
                </a:cubicBezTo>
                <a:cubicBezTo>
                  <a:pt x="28" y="171"/>
                  <a:pt x="24" y="181"/>
                  <a:pt x="25" y="181"/>
                </a:cubicBezTo>
                <a:cubicBezTo>
                  <a:pt x="31" y="182"/>
                  <a:pt x="26" y="192"/>
                  <a:pt x="24" y="195"/>
                </a:cubicBezTo>
                <a:cubicBezTo>
                  <a:pt x="20" y="200"/>
                  <a:pt x="28" y="204"/>
                  <a:pt x="30" y="210"/>
                </a:cubicBezTo>
                <a:cubicBezTo>
                  <a:pt x="32" y="212"/>
                  <a:pt x="26" y="216"/>
                  <a:pt x="30" y="218"/>
                </a:cubicBezTo>
                <a:cubicBezTo>
                  <a:pt x="34" y="220"/>
                  <a:pt x="39" y="219"/>
                  <a:pt x="39" y="226"/>
                </a:cubicBezTo>
                <a:cubicBezTo>
                  <a:pt x="39" y="232"/>
                  <a:pt x="45" y="235"/>
                  <a:pt x="42" y="242"/>
                </a:cubicBezTo>
                <a:cubicBezTo>
                  <a:pt x="42" y="246"/>
                  <a:pt x="40" y="257"/>
                  <a:pt x="37" y="259"/>
                </a:cubicBezTo>
                <a:cubicBezTo>
                  <a:pt x="37" y="260"/>
                  <a:pt x="37" y="260"/>
                  <a:pt x="36" y="261"/>
                </a:cubicBezTo>
                <a:cubicBezTo>
                  <a:pt x="44" y="263"/>
                  <a:pt x="44" y="263"/>
                  <a:pt x="44" y="263"/>
                </a:cubicBezTo>
                <a:cubicBezTo>
                  <a:pt x="46" y="261"/>
                  <a:pt x="46" y="261"/>
                  <a:pt x="46" y="261"/>
                </a:cubicBezTo>
                <a:cubicBezTo>
                  <a:pt x="44" y="258"/>
                  <a:pt x="44" y="258"/>
                  <a:pt x="44" y="258"/>
                </a:cubicBezTo>
                <a:cubicBezTo>
                  <a:pt x="46" y="255"/>
                  <a:pt x="46" y="255"/>
                  <a:pt x="46" y="255"/>
                </a:cubicBezTo>
                <a:cubicBezTo>
                  <a:pt x="60" y="257"/>
                  <a:pt x="60" y="257"/>
                  <a:pt x="60" y="257"/>
                </a:cubicBezTo>
                <a:cubicBezTo>
                  <a:pt x="58" y="264"/>
                  <a:pt x="58" y="264"/>
                  <a:pt x="58" y="264"/>
                </a:cubicBezTo>
                <a:cubicBezTo>
                  <a:pt x="66" y="272"/>
                  <a:pt x="66" y="272"/>
                  <a:pt x="66" y="272"/>
                </a:cubicBezTo>
                <a:cubicBezTo>
                  <a:pt x="66" y="267"/>
                  <a:pt x="66" y="267"/>
                  <a:pt x="66" y="267"/>
                </a:cubicBezTo>
                <a:cubicBezTo>
                  <a:pt x="88" y="275"/>
                  <a:pt x="88" y="275"/>
                  <a:pt x="88" y="275"/>
                </a:cubicBezTo>
                <a:cubicBezTo>
                  <a:pt x="89" y="281"/>
                  <a:pt x="89" y="281"/>
                  <a:pt x="89" y="281"/>
                </a:cubicBezTo>
                <a:cubicBezTo>
                  <a:pt x="102" y="275"/>
                  <a:pt x="102" y="275"/>
                  <a:pt x="102" y="275"/>
                </a:cubicBezTo>
                <a:cubicBezTo>
                  <a:pt x="109" y="280"/>
                  <a:pt x="109" y="280"/>
                  <a:pt x="109" y="280"/>
                </a:cubicBezTo>
                <a:cubicBezTo>
                  <a:pt x="109" y="280"/>
                  <a:pt x="96" y="288"/>
                  <a:pt x="98" y="291"/>
                </a:cubicBezTo>
                <a:cubicBezTo>
                  <a:pt x="100" y="293"/>
                  <a:pt x="109" y="292"/>
                  <a:pt x="110" y="295"/>
                </a:cubicBezTo>
                <a:cubicBezTo>
                  <a:pt x="112" y="298"/>
                  <a:pt x="111" y="306"/>
                  <a:pt x="114" y="308"/>
                </a:cubicBezTo>
                <a:cubicBezTo>
                  <a:pt x="117" y="310"/>
                  <a:pt x="123" y="308"/>
                  <a:pt x="124" y="306"/>
                </a:cubicBezTo>
                <a:cubicBezTo>
                  <a:pt x="124" y="304"/>
                  <a:pt x="130" y="301"/>
                  <a:pt x="130" y="301"/>
                </a:cubicBezTo>
                <a:cubicBezTo>
                  <a:pt x="134" y="302"/>
                  <a:pt x="134" y="302"/>
                  <a:pt x="134" y="302"/>
                </a:cubicBezTo>
                <a:cubicBezTo>
                  <a:pt x="134" y="302"/>
                  <a:pt x="136" y="296"/>
                  <a:pt x="134" y="296"/>
                </a:cubicBezTo>
                <a:cubicBezTo>
                  <a:pt x="132" y="296"/>
                  <a:pt x="128" y="293"/>
                  <a:pt x="128" y="293"/>
                </a:cubicBezTo>
                <a:cubicBezTo>
                  <a:pt x="127" y="287"/>
                  <a:pt x="127" y="287"/>
                  <a:pt x="127" y="287"/>
                </a:cubicBezTo>
                <a:cubicBezTo>
                  <a:pt x="127" y="287"/>
                  <a:pt x="134" y="289"/>
                  <a:pt x="140" y="291"/>
                </a:cubicBezTo>
                <a:cubicBezTo>
                  <a:pt x="146" y="293"/>
                  <a:pt x="150" y="298"/>
                  <a:pt x="150" y="298"/>
                </a:cubicBezTo>
                <a:cubicBezTo>
                  <a:pt x="162" y="293"/>
                  <a:pt x="162" y="293"/>
                  <a:pt x="162" y="293"/>
                </a:cubicBezTo>
                <a:cubicBezTo>
                  <a:pt x="166" y="298"/>
                  <a:pt x="166" y="298"/>
                  <a:pt x="166" y="298"/>
                </a:cubicBezTo>
                <a:cubicBezTo>
                  <a:pt x="162" y="303"/>
                  <a:pt x="162" y="303"/>
                  <a:pt x="162" y="303"/>
                </a:cubicBezTo>
                <a:cubicBezTo>
                  <a:pt x="162" y="303"/>
                  <a:pt x="165" y="307"/>
                  <a:pt x="166" y="308"/>
                </a:cubicBezTo>
                <a:cubicBezTo>
                  <a:pt x="168" y="309"/>
                  <a:pt x="170" y="315"/>
                  <a:pt x="170" y="315"/>
                </a:cubicBezTo>
                <a:cubicBezTo>
                  <a:pt x="175" y="313"/>
                  <a:pt x="175" y="313"/>
                  <a:pt x="175" y="313"/>
                </a:cubicBezTo>
                <a:cubicBezTo>
                  <a:pt x="176" y="309"/>
                  <a:pt x="176" y="309"/>
                  <a:pt x="176" y="309"/>
                </a:cubicBezTo>
                <a:cubicBezTo>
                  <a:pt x="192" y="314"/>
                  <a:pt x="192" y="314"/>
                  <a:pt x="192" y="314"/>
                </a:cubicBezTo>
                <a:cubicBezTo>
                  <a:pt x="202" y="317"/>
                  <a:pt x="202" y="317"/>
                  <a:pt x="202" y="317"/>
                </a:cubicBezTo>
                <a:cubicBezTo>
                  <a:pt x="205" y="329"/>
                  <a:pt x="205" y="329"/>
                  <a:pt x="205" y="329"/>
                </a:cubicBezTo>
                <a:cubicBezTo>
                  <a:pt x="214" y="329"/>
                  <a:pt x="214" y="329"/>
                  <a:pt x="214" y="329"/>
                </a:cubicBezTo>
                <a:cubicBezTo>
                  <a:pt x="218" y="340"/>
                  <a:pt x="218" y="340"/>
                  <a:pt x="218" y="340"/>
                </a:cubicBezTo>
                <a:cubicBezTo>
                  <a:pt x="221" y="340"/>
                  <a:pt x="221" y="340"/>
                  <a:pt x="221" y="340"/>
                </a:cubicBezTo>
                <a:cubicBezTo>
                  <a:pt x="221" y="348"/>
                  <a:pt x="221" y="348"/>
                  <a:pt x="221" y="348"/>
                </a:cubicBezTo>
                <a:cubicBezTo>
                  <a:pt x="231" y="346"/>
                  <a:pt x="231" y="346"/>
                  <a:pt x="231" y="346"/>
                </a:cubicBezTo>
                <a:cubicBezTo>
                  <a:pt x="234" y="339"/>
                  <a:pt x="234" y="339"/>
                  <a:pt x="234" y="339"/>
                </a:cubicBezTo>
                <a:cubicBezTo>
                  <a:pt x="237" y="339"/>
                  <a:pt x="237" y="339"/>
                  <a:pt x="237" y="339"/>
                </a:cubicBezTo>
                <a:cubicBezTo>
                  <a:pt x="237" y="339"/>
                  <a:pt x="238" y="333"/>
                  <a:pt x="243" y="333"/>
                </a:cubicBezTo>
                <a:cubicBezTo>
                  <a:pt x="247" y="334"/>
                  <a:pt x="248" y="341"/>
                  <a:pt x="248" y="341"/>
                </a:cubicBezTo>
                <a:cubicBezTo>
                  <a:pt x="252" y="341"/>
                  <a:pt x="252" y="341"/>
                  <a:pt x="252" y="341"/>
                </a:cubicBezTo>
                <a:cubicBezTo>
                  <a:pt x="251" y="344"/>
                  <a:pt x="251" y="344"/>
                  <a:pt x="251" y="344"/>
                </a:cubicBezTo>
                <a:cubicBezTo>
                  <a:pt x="257" y="342"/>
                  <a:pt x="257" y="342"/>
                  <a:pt x="257" y="342"/>
                </a:cubicBezTo>
                <a:cubicBezTo>
                  <a:pt x="260" y="349"/>
                  <a:pt x="260" y="349"/>
                  <a:pt x="260" y="349"/>
                </a:cubicBezTo>
                <a:cubicBezTo>
                  <a:pt x="260" y="349"/>
                  <a:pt x="255" y="356"/>
                  <a:pt x="259" y="356"/>
                </a:cubicBezTo>
                <a:cubicBezTo>
                  <a:pt x="261" y="356"/>
                  <a:pt x="265" y="353"/>
                  <a:pt x="265" y="353"/>
                </a:cubicBezTo>
                <a:cubicBezTo>
                  <a:pt x="273" y="356"/>
                  <a:pt x="273" y="356"/>
                  <a:pt x="273" y="356"/>
                </a:cubicBezTo>
                <a:cubicBezTo>
                  <a:pt x="276" y="346"/>
                  <a:pt x="276" y="346"/>
                  <a:pt x="276" y="346"/>
                </a:cubicBezTo>
                <a:cubicBezTo>
                  <a:pt x="276" y="346"/>
                  <a:pt x="281" y="340"/>
                  <a:pt x="288" y="339"/>
                </a:cubicBezTo>
                <a:cubicBezTo>
                  <a:pt x="300" y="339"/>
                  <a:pt x="300" y="339"/>
                  <a:pt x="300" y="339"/>
                </a:cubicBezTo>
                <a:cubicBezTo>
                  <a:pt x="300" y="339"/>
                  <a:pt x="301" y="345"/>
                  <a:pt x="308" y="344"/>
                </a:cubicBezTo>
                <a:cubicBezTo>
                  <a:pt x="313" y="343"/>
                  <a:pt x="314" y="337"/>
                  <a:pt x="314" y="337"/>
                </a:cubicBezTo>
                <a:cubicBezTo>
                  <a:pt x="314" y="337"/>
                  <a:pt x="319" y="333"/>
                  <a:pt x="327" y="331"/>
                </a:cubicBezTo>
                <a:cubicBezTo>
                  <a:pt x="334" y="330"/>
                  <a:pt x="337" y="331"/>
                  <a:pt x="337" y="331"/>
                </a:cubicBezTo>
                <a:cubicBezTo>
                  <a:pt x="343" y="335"/>
                  <a:pt x="343" y="335"/>
                  <a:pt x="343" y="335"/>
                </a:cubicBezTo>
                <a:cubicBezTo>
                  <a:pt x="343" y="335"/>
                  <a:pt x="355" y="335"/>
                  <a:pt x="356" y="337"/>
                </a:cubicBezTo>
                <a:cubicBezTo>
                  <a:pt x="357" y="339"/>
                  <a:pt x="357" y="344"/>
                  <a:pt x="357" y="344"/>
                </a:cubicBezTo>
                <a:cubicBezTo>
                  <a:pt x="381" y="348"/>
                  <a:pt x="381" y="348"/>
                  <a:pt x="381" y="348"/>
                </a:cubicBezTo>
                <a:cubicBezTo>
                  <a:pt x="395" y="352"/>
                  <a:pt x="395" y="352"/>
                  <a:pt x="395" y="352"/>
                </a:cubicBezTo>
                <a:cubicBezTo>
                  <a:pt x="396" y="346"/>
                  <a:pt x="396" y="346"/>
                  <a:pt x="396" y="346"/>
                </a:cubicBezTo>
                <a:cubicBezTo>
                  <a:pt x="396" y="346"/>
                  <a:pt x="388" y="344"/>
                  <a:pt x="386" y="341"/>
                </a:cubicBezTo>
                <a:cubicBezTo>
                  <a:pt x="385" y="338"/>
                  <a:pt x="386" y="335"/>
                  <a:pt x="385" y="330"/>
                </a:cubicBezTo>
                <a:cubicBezTo>
                  <a:pt x="385" y="325"/>
                  <a:pt x="379" y="318"/>
                  <a:pt x="379" y="318"/>
                </a:cubicBezTo>
                <a:cubicBezTo>
                  <a:pt x="379" y="318"/>
                  <a:pt x="389" y="308"/>
                  <a:pt x="392" y="301"/>
                </a:cubicBezTo>
                <a:cubicBezTo>
                  <a:pt x="396" y="294"/>
                  <a:pt x="397" y="283"/>
                  <a:pt x="400" y="279"/>
                </a:cubicBezTo>
                <a:cubicBezTo>
                  <a:pt x="404" y="276"/>
                  <a:pt x="414" y="258"/>
                  <a:pt x="414" y="258"/>
                </a:cubicBezTo>
                <a:cubicBezTo>
                  <a:pt x="414" y="258"/>
                  <a:pt x="425" y="261"/>
                  <a:pt x="428" y="254"/>
                </a:cubicBezTo>
                <a:cubicBezTo>
                  <a:pt x="431" y="246"/>
                  <a:pt x="431" y="238"/>
                  <a:pt x="428" y="235"/>
                </a:cubicBezTo>
                <a:cubicBezTo>
                  <a:pt x="425" y="234"/>
                  <a:pt x="421" y="233"/>
                  <a:pt x="422" y="231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44" name="Freeform 178" descr="© INSCALE GmbH, 18.06.2010"/>
          <p:cNvSpPr>
            <a:spLocks/>
          </p:cNvSpPr>
          <p:nvPr/>
        </p:nvSpPr>
        <p:spPr bwMode="auto">
          <a:xfrm>
            <a:off x="3877146" y="3487208"/>
            <a:ext cx="501036" cy="379289"/>
          </a:xfrm>
          <a:custGeom>
            <a:avLst/>
            <a:gdLst/>
            <a:ahLst/>
            <a:cxnLst>
              <a:cxn ang="0">
                <a:pos x="87" y="142"/>
              </a:cxn>
              <a:cxn ang="0">
                <a:pos x="110" y="154"/>
              </a:cxn>
              <a:cxn ang="0">
                <a:pos x="114" y="168"/>
              </a:cxn>
              <a:cxn ang="0">
                <a:pos x="127" y="163"/>
              </a:cxn>
              <a:cxn ang="0">
                <a:pos x="141" y="163"/>
              </a:cxn>
              <a:cxn ang="0">
                <a:pos x="155" y="158"/>
              </a:cxn>
              <a:cxn ang="0">
                <a:pos x="161" y="146"/>
              </a:cxn>
              <a:cxn ang="0">
                <a:pos x="175" y="136"/>
              </a:cxn>
              <a:cxn ang="0">
                <a:pos x="189" y="142"/>
              </a:cxn>
              <a:cxn ang="0">
                <a:pos x="188" y="129"/>
              </a:cxn>
              <a:cxn ang="0">
                <a:pos x="188" y="96"/>
              </a:cxn>
              <a:cxn ang="0">
                <a:pos x="203" y="74"/>
              </a:cxn>
              <a:cxn ang="0">
                <a:pos x="218" y="65"/>
              </a:cxn>
              <a:cxn ang="0">
                <a:pos x="207" y="58"/>
              </a:cxn>
              <a:cxn ang="0">
                <a:pos x="210" y="42"/>
              </a:cxn>
              <a:cxn ang="0">
                <a:pos x="197" y="33"/>
              </a:cxn>
              <a:cxn ang="0">
                <a:pos x="191" y="29"/>
              </a:cxn>
              <a:cxn ang="0">
                <a:pos x="169" y="15"/>
              </a:cxn>
              <a:cxn ang="0">
                <a:pos x="148" y="14"/>
              </a:cxn>
              <a:cxn ang="0">
                <a:pos x="137" y="0"/>
              </a:cxn>
              <a:cxn ang="0">
                <a:pos x="127" y="12"/>
              </a:cxn>
              <a:cxn ang="0">
                <a:pos x="120" y="12"/>
              </a:cxn>
              <a:cxn ang="0">
                <a:pos x="107" y="10"/>
              </a:cxn>
              <a:cxn ang="0">
                <a:pos x="90" y="15"/>
              </a:cxn>
              <a:cxn ang="0">
                <a:pos x="77" y="13"/>
              </a:cxn>
              <a:cxn ang="0">
                <a:pos x="71" y="18"/>
              </a:cxn>
              <a:cxn ang="0">
                <a:pos x="66" y="13"/>
              </a:cxn>
              <a:cxn ang="0">
                <a:pos x="54" y="15"/>
              </a:cxn>
              <a:cxn ang="0">
                <a:pos x="31" y="21"/>
              </a:cxn>
              <a:cxn ang="0">
                <a:pos x="23" y="24"/>
              </a:cxn>
              <a:cxn ang="0">
                <a:pos x="7" y="40"/>
              </a:cxn>
              <a:cxn ang="0">
                <a:pos x="4" y="40"/>
              </a:cxn>
              <a:cxn ang="0">
                <a:pos x="5" y="62"/>
              </a:cxn>
              <a:cxn ang="0">
                <a:pos x="6" y="72"/>
              </a:cxn>
              <a:cxn ang="0">
                <a:pos x="5" y="94"/>
              </a:cxn>
              <a:cxn ang="0">
                <a:pos x="9" y="86"/>
              </a:cxn>
              <a:cxn ang="0">
                <a:pos x="9" y="71"/>
              </a:cxn>
              <a:cxn ang="0">
                <a:pos x="14" y="87"/>
              </a:cxn>
              <a:cxn ang="0">
                <a:pos x="16" y="92"/>
              </a:cxn>
              <a:cxn ang="0">
                <a:pos x="24" y="100"/>
              </a:cxn>
              <a:cxn ang="0">
                <a:pos x="37" y="102"/>
              </a:cxn>
              <a:cxn ang="0">
                <a:pos x="48" y="107"/>
              </a:cxn>
              <a:cxn ang="0">
                <a:pos x="69" y="103"/>
              </a:cxn>
              <a:cxn ang="0">
                <a:pos x="77" y="120"/>
              </a:cxn>
              <a:cxn ang="0">
                <a:pos x="81" y="146"/>
              </a:cxn>
            </a:cxnLst>
            <a:rect l="0" t="0" r="r" b="b"/>
            <a:pathLst>
              <a:path w="222" h="168">
                <a:moveTo>
                  <a:pt x="83" y="146"/>
                </a:moveTo>
                <a:cubicBezTo>
                  <a:pt x="83" y="146"/>
                  <a:pt x="84" y="141"/>
                  <a:pt x="87" y="142"/>
                </a:cubicBezTo>
                <a:cubicBezTo>
                  <a:pt x="90" y="143"/>
                  <a:pt x="89" y="147"/>
                  <a:pt x="93" y="148"/>
                </a:cubicBezTo>
                <a:cubicBezTo>
                  <a:pt x="97" y="148"/>
                  <a:pt x="105" y="146"/>
                  <a:pt x="110" y="154"/>
                </a:cubicBezTo>
                <a:cubicBezTo>
                  <a:pt x="114" y="162"/>
                  <a:pt x="111" y="165"/>
                  <a:pt x="111" y="165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26" y="167"/>
                  <a:pt x="126" y="167"/>
                  <a:pt x="126" y="167"/>
                </a:cubicBezTo>
                <a:cubicBezTo>
                  <a:pt x="127" y="163"/>
                  <a:pt x="127" y="163"/>
                  <a:pt x="127" y="163"/>
                </a:cubicBezTo>
                <a:cubicBezTo>
                  <a:pt x="134" y="165"/>
                  <a:pt x="134" y="165"/>
                  <a:pt x="134" y="165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48" y="166"/>
                  <a:pt x="148" y="166"/>
                  <a:pt x="148" y="166"/>
                </a:cubicBezTo>
                <a:cubicBezTo>
                  <a:pt x="155" y="158"/>
                  <a:pt x="155" y="158"/>
                  <a:pt x="155" y="158"/>
                </a:cubicBezTo>
                <a:cubicBezTo>
                  <a:pt x="155" y="158"/>
                  <a:pt x="159" y="160"/>
                  <a:pt x="163" y="158"/>
                </a:cubicBezTo>
                <a:cubicBezTo>
                  <a:pt x="167" y="157"/>
                  <a:pt x="160" y="148"/>
                  <a:pt x="161" y="146"/>
                </a:cubicBezTo>
                <a:cubicBezTo>
                  <a:pt x="163" y="143"/>
                  <a:pt x="171" y="146"/>
                  <a:pt x="171" y="146"/>
                </a:cubicBezTo>
                <a:cubicBezTo>
                  <a:pt x="175" y="136"/>
                  <a:pt x="175" y="136"/>
                  <a:pt x="175" y="136"/>
                </a:cubicBezTo>
                <a:cubicBezTo>
                  <a:pt x="175" y="136"/>
                  <a:pt x="181" y="134"/>
                  <a:pt x="186" y="134"/>
                </a:cubicBezTo>
                <a:cubicBezTo>
                  <a:pt x="190" y="133"/>
                  <a:pt x="186" y="139"/>
                  <a:pt x="189" y="142"/>
                </a:cubicBezTo>
                <a:cubicBezTo>
                  <a:pt x="192" y="145"/>
                  <a:pt x="199" y="140"/>
                  <a:pt x="197" y="133"/>
                </a:cubicBezTo>
                <a:cubicBezTo>
                  <a:pt x="197" y="128"/>
                  <a:pt x="188" y="129"/>
                  <a:pt x="188" y="129"/>
                </a:cubicBezTo>
                <a:cubicBezTo>
                  <a:pt x="191" y="113"/>
                  <a:pt x="191" y="113"/>
                  <a:pt x="191" y="113"/>
                </a:cubicBezTo>
                <a:cubicBezTo>
                  <a:pt x="191" y="113"/>
                  <a:pt x="188" y="101"/>
                  <a:pt x="188" y="96"/>
                </a:cubicBezTo>
                <a:cubicBezTo>
                  <a:pt x="188" y="92"/>
                  <a:pt x="195" y="87"/>
                  <a:pt x="200" y="86"/>
                </a:cubicBezTo>
                <a:cubicBezTo>
                  <a:pt x="204" y="84"/>
                  <a:pt x="203" y="74"/>
                  <a:pt x="203" y="74"/>
                </a:cubicBezTo>
                <a:cubicBezTo>
                  <a:pt x="218" y="70"/>
                  <a:pt x="218" y="70"/>
                  <a:pt x="218" y="70"/>
                </a:cubicBezTo>
                <a:cubicBezTo>
                  <a:pt x="218" y="65"/>
                  <a:pt x="218" y="65"/>
                  <a:pt x="218" y="65"/>
                </a:cubicBezTo>
                <a:cubicBezTo>
                  <a:pt x="218" y="65"/>
                  <a:pt x="222" y="60"/>
                  <a:pt x="221" y="56"/>
                </a:cubicBezTo>
                <a:cubicBezTo>
                  <a:pt x="220" y="53"/>
                  <a:pt x="207" y="58"/>
                  <a:pt x="207" y="58"/>
                </a:cubicBezTo>
                <a:cubicBezTo>
                  <a:pt x="208" y="48"/>
                  <a:pt x="208" y="48"/>
                  <a:pt x="208" y="48"/>
                </a:cubicBezTo>
                <a:cubicBezTo>
                  <a:pt x="210" y="42"/>
                  <a:pt x="210" y="42"/>
                  <a:pt x="210" y="42"/>
                </a:cubicBezTo>
                <a:cubicBezTo>
                  <a:pt x="210" y="36"/>
                  <a:pt x="210" y="36"/>
                  <a:pt x="210" y="36"/>
                </a:cubicBezTo>
                <a:cubicBezTo>
                  <a:pt x="197" y="33"/>
                  <a:pt x="197" y="33"/>
                  <a:pt x="197" y="33"/>
                </a:cubicBezTo>
                <a:cubicBezTo>
                  <a:pt x="196" y="29"/>
                  <a:pt x="196" y="29"/>
                  <a:pt x="196" y="29"/>
                </a:cubicBezTo>
                <a:cubicBezTo>
                  <a:pt x="191" y="29"/>
                  <a:pt x="191" y="29"/>
                  <a:pt x="191" y="29"/>
                </a:cubicBezTo>
                <a:cubicBezTo>
                  <a:pt x="191" y="29"/>
                  <a:pt x="188" y="22"/>
                  <a:pt x="186" y="19"/>
                </a:cubicBezTo>
                <a:cubicBezTo>
                  <a:pt x="183" y="16"/>
                  <a:pt x="169" y="15"/>
                  <a:pt x="169" y="15"/>
                </a:cubicBezTo>
                <a:cubicBezTo>
                  <a:pt x="169" y="12"/>
                  <a:pt x="169" y="12"/>
                  <a:pt x="169" y="12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2" y="2"/>
                  <a:pt x="142" y="2"/>
                  <a:pt x="142" y="2"/>
                </a:cubicBezTo>
                <a:cubicBezTo>
                  <a:pt x="137" y="0"/>
                  <a:pt x="137" y="0"/>
                  <a:pt x="137" y="0"/>
                </a:cubicBezTo>
                <a:cubicBezTo>
                  <a:pt x="130" y="5"/>
                  <a:pt x="130" y="5"/>
                  <a:pt x="130" y="5"/>
                </a:cubicBezTo>
                <a:cubicBezTo>
                  <a:pt x="127" y="12"/>
                  <a:pt x="127" y="12"/>
                  <a:pt x="127" y="12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07" y="10"/>
                  <a:pt x="107" y="10"/>
                  <a:pt x="107" y="10"/>
                </a:cubicBezTo>
                <a:cubicBezTo>
                  <a:pt x="94" y="10"/>
                  <a:pt x="94" y="10"/>
                  <a:pt x="94" y="10"/>
                </a:cubicBezTo>
                <a:cubicBezTo>
                  <a:pt x="90" y="15"/>
                  <a:pt x="90" y="15"/>
                  <a:pt x="90" y="15"/>
                </a:cubicBezTo>
                <a:cubicBezTo>
                  <a:pt x="83" y="12"/>
                  <a:pt x="83" y="12"/>
                  <a:pt x="83" y="12"/>
                </a:cubicBezTo>
                <a:cubicBezTo>
                  <a:pt x="77" y="13"/>
                  <a:pt x="77" y="13"/>
                  <a:pt x="77" y="13"/>
                </a:cubicBezTo>
                <a:cubicBezTo>
                  <a:pt x="75" y="18"/>
                  <a:pt x="75" y="18"/>
                  <a:pt x="75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13"/>
                  <a:pt x="66" y="13"/>
                  <a:pt x="66" y="13"/>
                </a:cubicBezTo>
                <a:cubicBezTo>
                  <a:pt x="58" y="18"/>
                  <a:pt x="58" y="18"/>
                  <a:pt x="58" y="18"/>
                </a:cubicBezTo>
                <a:cubicBezTo>
                  <a:pt x="54" y="15"/>
                  <a:pt x="54" y="15"/>
                  <a:pt x="54" y="15"/>
                </a:cubicBezTo>
                <a:cubicBezTo>
                  <a:pt x="36" y="16"/>
                  <a:pt x="36" y="16"/>
                  <a:pt x="36" y="16"/>
                </a:cubicBezTo>
                <a:cubicBezTo>
                  <a:pt x="31" y="21"/>
                  <a:pt x="31" y="21"/>
                  <a:pt x="31" y="21"/>
                </a:cubicBezTo>
                <a:cubicBezTo>
                  <a:pt x="28" y="20"/>
                  <a:pt x="28" y="20"/>
                  <a:pt x="28" y="20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0" y="22"/>
                  <a:pt x="16" y="26"/>
                </a:cubicBezTo>
                <a:cubicBezTo>
                  <a:pt x="12" y="31"/>
                  <a:pt x="7" y="40"/>
                  <a:pt x="7" y="40"/>
                </a:cubicBezTo>
                <a:cubicBezTo>
                  <a:pt x="5" y="42"/>
                  <a:pt x="5" y="42"/>
                  <a:pt x="5" y="42"/>
                </a:cubicBezTo>
                <a:cubicBezTo>
                  <a:pt x="4" y="40"/>
                  <a:pt x="4" y="40"/>
                  <a:pt x="4" y="4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4" y="57"/>
                  <a:pt x="5" y="62"/>
                </a:cubicBezTo>
                <a:cubicBezTo>
                  <a:pt x="5" y="64"/>
                  <a:pt x="6" y="66"/>
                  <a:pt x="7" y="68"/>
                </a:cubicBezTo>
                <a:cubicBezTo>
                  <a:pt x="6" y="72"/>
                  <a:pt x="6" y="72"/>
                  <a:pt x="6" y="72"/>
                </a:cubicBezTo>
                <a:cubicBezTo>
                  <a:pt x="7" y="84"/>
                  <a:pt x="7" y="84"/>
                  <a:pt x="7" y="84"/>
                </a:cubicBezTo>
                <a:cubicBezTo>
                  <a:pt x="5" y="94"/>
                  <a:pt x="5" y="94"/>
                  <a:pt x="5" y="94"/>
                </a:cubicBezTo>
                <a:cubicBezTo>
                  <a:pt x="7" y="93"/>
                  <a:pt x="7" y="93"/>
                  <a:pt x="7" y="93"/>
                </a:cubicBezTo>
                <a:cubicBezTo>
                  <a:pt x="9" y="86"/>
                  <a:pt x="9" y="86"/>
                  <a:pt x="9" y="86"/>
                </a:cubicBezTo>
                <a:cubicBezTo>
                  <a:pt x="8" y="73"/>
                  <a:pt x="8" y="73"/>
                  <a:pt x="8" y="73"/>
                </a:cubicBezTo>
                <a:cubicBezTo>
                  <a:pt x="9" y="71"/>
                  <a:pt x="9" y="71"/>
                  <a:pt x="9" y="71"/>
                </a:cubicBezTo>
                <a:cubicBezTo>
                  <a:pt x="10" y="76"/>
                  <a:pt x="12" y="79"/>
                  <a:pt x="12" y="79"/>
                </a:cubicBezTo>
                <a:cubicBezTo>
                  <a:pt x="14" y="87"/>
                  <a:pt x="14" y="87"/>
                  <a:pt x="14" y="87"/>
                </a:cubicBezTo>
                <a:cubicBezTo>
                  <a:pt x="12" y="92"/>
                  <a:pt x="12" y="92"/>
                  <a:pt x="12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9" y="96"/>
                  <a:pt x="19" y="96"/>
                  <a:pt x="19" y="96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2" y="100"/>
                  <a:pt x="37" y="102"/>
                </a:cubicBezTo>
                <a:cubicBezTo>
                  <a:pt x="41" y="105"/>
                  <a:pt x="47" y="103"/>
                  <a:pt x="47" y="103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58" y="103"/>
                  <a:pt x="58" y="103"/>
                  <a:pt x="58" y="103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69" y="103"/>
                  <a:pt x="78" y="110"/>
                  <a:pt x="81" y="112"/>
                </a:cubicBezTo>
                <a:cubicBezTo>
                  <a:pt x="85" y="115"/>
                  <a:pt x="77" y="120"/>
                  <a:pt x="77" y="120"/>
                </a:cubicBezTo>
                <a:cubicBezTo>
                  <a:pt x="77" y="120"/>
                  <a:pt x="75" y="125"/>
                  <a:pt x="75" y="131"/>
                </a:cubicBezTo>
                <a:cubicBezTo>
                  <a:pt x="74" y="139"/>
                  <a:pt x="81" y="146"/>
                  <a:pt x="81" y="146"/>
                </a:cubicBezTo>
                <a:lnTo>
                  <a:pt x="83" y="146"/>
                </a:ln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45" name="Freeform 179" descr="© INSCALE GmbH, 18.06.2010"/>
          <p:cNvSpPr>
            <a:spLocks noEditPoints="1"/>
          </p:cNvSpPr>
          <p:nvPr/>
        </p:nvSpPr>
        <p:spPr bwMode="auto">
          <a:xfrm>
            <a:off x="819421" y="5213518"/>
            <a:ext cx="1425065" cy="1175328"/>
          </a:xfrm>
          <a:custGeom>
            <a:avLst/>
            <a:gdLst/>
            <a:ahLst/>
            <a:cxnLst>
              <a:cxn ang="0">
                <a:pos x="482" y="410"/>
              </a:cxn>
              <a:cxn ang="0">
                <a:pos x="472" y="381"/>
              </a:cxn>
              <a:cxn ang="0">
                <a:pos x="474" y="395"/>
              </a:cxn>
              <a:cxn ang="0">
                <a:pos x="484" y="379"/>
              </a:cxn>
              <a:cxn ang="0">
                <a:pos x="576" y="333"/>
              </a:cxn>
              <a:cxn ang="0">
                <a:pos x="530" y="360"/>
              </a:cxn>
              <a:cxn ang="0">
                <a:pos x="560" y="372"/>
              </a:cxn>
              <a:cxn ang="0">
                <a:pos x="584" y="358"/>
              </a:cxn>
              <a:cxn ang="0">
                <a:pos x="575" y="348"/>
              </a:cxn>
              <a:cxn ang="0">
                <a:pos x="506" y="163"/>
              </a:cxn>
              <a:cxn ang="0">
                <a:pos x="494" y="147"/>
              </a:cxn>
              <a:cxn ang="0">
                <a:pos x="456" y="138"/>
              </a:cxn>
              <a:cxn ang="0">
                <a:pos x="417" y="128"/>
              </a:cxn>
              <a:cxn ang="0">
                <a:pos x="406" y="115"/>
              </a:cxn>
              <a:cxn ang="0">
                <a:pos x="369" y="104"/>
              </a:cxn>
              <a:cxn ang="0">
                <a:pos x="364" y="86"/>
              </a:cxn>
              <a:cxn ang="0">
                <a:pos x="297" y="75"/>
              </a:cxn>
              <a:cxn ang="0">
                <a:pos x="262" y="62"/>
              </a:cxn>
              <a:cxn ang="0">
                <a:pos x="178" y="37"/>
              </a:cxn>
              <a:cxn ang="0">
                <a:pos x="115" y="21"/>
              </a:cxn>
              <a:cxn ang="0">
                <a:pos x="89" y="10"/>
              </a:cxn>
              <a:cxn ang="0">
                <a:pos x="69" y="1"/>
              </a:cxn>
              <a:cxn ang="0">
                <a:pos x="62" y="17"/>
              </a:cxn>
              <a:cxn ang="0">
                <a:pos x="16" y="19"/>
              </a:cxn>
              <a:cxn ang="0">
                <a:pos x="5" y="37"/>
              </a:cxn>
              <a:cxn ang="0">
                <a:pos x="3" y="58"/>
              </a:cxn>
              <a:cxn ang="0">
                <a:pos x="14" y="69"/>
              </a:cxn>
              <a:cxn ang="0">
                <a:pos x="7" y="78"/>
              </a:cxn>
              <a:cxn ang="0">
                <a:pos x="11" y="87"/>
              </a:cxn>
              <a:cxn ang="0">
                <a:pos x="16" y="98"/>
              </a:cxn>
              <a:cxn ang="0">
                <a:pos x="41" y="107"/>
              </a:cxn>
              <a:cxn ang="0">
                <a:pos x="63" y="126"/>
              </a:cxn>
              <a:cxn ang="0">
                <a:pos x="100" y="128"/>
              </a:cxn>
              <a:cxn ang="0">
                <a:pos x="112" y="150"/>
              </a:cxn>
              <a:cxn ang="0">
                <a:pos x="90" y="185"/>
              </a:cxn>
              <a:cxn ang="0">
                <a:pos x="74" y="235"/>
              </a:cxn>
              <a:cxn ang="0">
                <a:pos x="59" y="270"/>
              </a:cxn>
              <a:cxn ang="0">
                <a:pos x="46" y="306"/>
              </a:cxn>
              <a:cxn ang="0">
                <a:pos x="34" y="364"/>
              </a:cxn>
              <a:cxn ang="0">
                <a:pos x="21" y="384"/>
              </a:cxn>
              <a:cxn ang="0">
                <a:pos x="23" y="428"/>
              </a:cxn>
              <a:cxn ang="0">
                <a:pos x="32" y="433"/>
              </a:cxn>
              <a:cxn ang="0">
                <a:pos x="50" y="466"/>
              </a:cxn>
              <a:cxn ang="0">
                <a:pos x="60" y="483"/>
              </a:cxn>
              <a:cxn ang="0">
                <a:pos x="72" y="507"/>
              </a:cxn>
              <a:cxn ang="0">
                <a:pos x="95" y="520"/>
              </a:cxn>
              <a:cxn ang="0">
                <a:pos x="141" y="498"/>
              </a:cxn>
              <a:cxn ang="0">
                <a:pos x="217" y="498"/>
              </a:cxn>
              <a:cxn ang="0">
                <a:pos x="284" y="500"/>
              </a:cxn>
              <a:cxn ang="0">
                <a:pos x="324" y="462"/>
              </a:cxn>
              <a:cxn ang="0">
                <a:pos x="359" y="455"/>
              </a:cxn>
              <a:cxn ang="0">
                <a:pos x="367" y="428"/>
              </a:cxn>
              <a:cxn ang="0">
                <a:pos x="404" y="403"/>
              </a:cxn>
              <a:cxn ang="0">
                <a:pos x="415" y="317"/>
              </a:cxn>
              <a:cxn ang="0">
                <a:pos x="453" y="277"/>
              </a:cxn>
              <a:cxn ang="0">
                <a:pos x="457" y="277"/>
              </a:cxn>
              <a:cxn ang="0">
                <a:pos x="484" y="248"/>
              </a:cxn>
              <a:cxn ang="0">
                <a:pos x="589" y="199"/>
              </a:cxn>
              <a:cxn ang="0">
                <a:pos x="590" y="174"/>
              </a:cxn>
              <a:cxn ang="0">
                <a:pos x="551" y="171"/>
              </a:cxn>
              <a:cxn ang="0">
                <a:pos x="519" y="161"/>
              </a:cxn>
              <a:cxn ang="0">
                <a:pos x="617" y="340"/>
              </a:cxn>
            </a:cxnLst>
            <a:rect l="0" t="0" r="r" b="b"/>
            <a:pathLst>
              <a:path w="631" h="522">
                <a:moveTo>
                  <a:pt x="476" y="401"/>
                </a:moveTo>
                <a:cubicBezTo>
                  <a:pt x="474" y="405"/>
                  <a:pt x="474" y="405"/>
                  <a:pt x="474" y="405"/>
                </a:cubicBezTo>
                <a:cubicBezTo>
                  <a:pt x="475" y="410"/>
                  <a:pt x="475" y="410"/>
                  <a:pt x="475" y="410"/>
                </a:cubicBezTo>
                <a:cubicBezTo>
                  <a:pt x="478" y="407"/>
                  <a:pt x="478" y="407"/>
                  <a:pt x="478" y="407"/>
                </a:cubicBezTo>
                <a:cubicBezTo>
                  <a:pt x="482" y="410"/>
                  <a:pt x="482" y="410"/>
                  <a:pt x="482" y="410"/>
                </a:cubicBezTo>
                <a:cubicBezTo>
                  <a:pt x="484" y="408"/>
                  <a:pt x="484" y="408"/>
                  <a:pt x="484" y="408"/>
                </a:cubicBezTo>
                <a:cubicBezTo>
                  <a:pt x="480" y="406"/>
                  <a:pt x="480" y="406"/>
                  <a:pt x="480" y="406"/>
                </a:cubicBezTo>
                <a:lnTo>
                  <a:pt x="476" y="401"/>
                </a:lnTo>
                <a:close/>
                <a:moveTo>
                  <a:pt x="484" y="379"/>
                </a:moveTo>
                <a:cubicBezTo>
                  <a:pt x="480" y="379"/>
                  <a:pt x="472" y="381"/>
                  <a:pt x="472" y="381"/>
                </a:cubicBezTo>
                <a:cubicBezTo>
                  <a:pt x="473" y="387"/>
                  <a:pt x="473" y="387"/>
                  <a:pt x="473" y="387"/>
                </a:cubicBezTo>
                <a:cubicBezTo>
                  <a:pt x="468" y="388"/>
                  <a:pt x="468" y="388"/>
                  <a:pt x="468" y="388"/>
                </a:cubicBezTo>
                <a:cubicBezTo>
                  <a:pt x="467" y="393"/>
                  <a:pt x="467" y="393"/>
                  <a:pt x="467" y="393"/>
                </a:cubicBezTo>
                <a:cubicBezTo>
                  <a:pt x="472" y="396"/>
                  <a:pt x="472" y="396"/>
                  <a:pt x="472" y="396"/>
                </a:cubicBezTo>
                <a:cubicBezTo>
                  <a:pt x="474" y="395"/>
                  <a:pt x="474" y="395"/>
                  <a:pt x="474" y="395"/>
                </a:cubicBezTo>
                <a:cubicBezTo>
                  <a:pt x="475" y="397"/>
                  <a:pt x="475" y="397"/>
                  <a:pt x="475" y="397"/>
                </a:cubicBezTo>
                <a:cubicBezTo>
                  <a:pt x="477" y="392"/>
                  <a:pt x="477" y="392"/>
                  <a:pt x="477" y="392"/>
                </a:cubicBezTo>
                <a:cubicBezTo>
                  <a:pt x="480" y="392"/>
                  <a:pt x="480" y="392"/>
                  <a:pt x="480" y="392"/>
                </a:cubicBezTo>
                <a:cubicBezTo>
                  <a:pt x="488" y="387"/>
                  <a:pt x="488" y="387"/>
                  <a:pt x="488" y="387"/>
                </a:cubicBezTo>
                <a:cubicBezTo>
                  <a:pt x="488" y="387"/>
                  <a:pt x="490" y="379"/>
                  <a:pt x="484" y="379"/>
                </a:cubicBezTo>
                <a:close/>
                <a:moveTo>
                  <a:pt x="575" y="348"/>
                </a:moveTo>
                <a:cubicBezTo>
                  <a:pt x="572" y="347"/>
                  <a:pt x="571" y="342"/>
                  <a:pt x="571" y="342"/>
                </a:cubicBezTo>
                <a:cubicBezTo>
                  <a:pt x="575" y="338"/>
                  <a:pt x="575" y="338"/>
                  <a:pt x="575" y="338"/>
                </a:cubicBezTo>
                <a:cubicBezTo>
                  <a:pt x="572" y="338"/>
                  <a:pt x="572" y="338"/>
                  <a:pt x="572" y="338"/>
                </a:cubicBezTo>
                <a:cubicBezTo>
                  <a:pt x="576" y="333"/>
                  <a:pt x="576" y="333"/>
                  <a:pt x="576" y="333"/>
                </a:cubicBezTo>
                <a:cubicBezTo>
                  <a:pt x="576" y="333"/>
                  <a:pt x="565" y="333"/>
                  <a:pt x="555" y="337"/>
                </a:cubicBezTo>
                <a:cubicBezTo>
                  <a:pt x="545" y="341"/>
                  <a:pt x="541" y="348"/>
                  <a:pt x="541" y="348"/>
                </a:cubicBezTo>
                <a:cubicBezTo>
                  <a:pt x="538" y="347"/>
                  <a:pt x="538" y="347"/>
                  <a:pt x="538" y="347"/>
                </a:cubicBezTo>
                <a:cubicBezTo>
                  <a:pt x="530" y="352"/>
                  <a:pt x="530" y="352"/>
                  <a:pt x="530" y="352"/>
                </a:cubicBezTo>
                <a:cubicBezTo>
                  <a:pt x="530" y="360"/>
                  <a:pt x="530" y="360"/>
                  <a:pt x="530" y="360"/>
                </a:cubicBezTo>
                <a:cubicBezTo>
                  <a:pt x="534" y="358"/>
                  <a:pt x="534" y="358"/>
                  <a:pt x="534" y="358"/>
                </a:cubicBezTo>
                <a:cubicBezTo>
                  <a:pt x="534" y="358"/>
                  <a:pt x="537" y="363"/>
                  <a:pt x="538" y="363"/>
                </a:cubicBezTo>
                <a:cubicBezTo>
                  <a:pt x="540" y="363"/>
                  <a:pt x="541" y="358"/>
                  <a:pt x="545" y="358"/>
                </a:cubicBezTo>
                <a:cubicBezTo>
                  <a:pt x="550" y="359"/>
                  <a:pt x="547" y="363"/>
                  <a:pt x="550" y="369"/>
                </a:cubicBezTo>
                <a:cubicBezTo>
                  <a:pt x="555" y="374"/>
                  <a:pt x="560" y="372"/>
                  <a:pt x="560" y="372"/>
                </a:cubicBezTo>
                <a:cubicBezTo>
                  <a:pt x="563" y="378"/>
                  <a:pt x="563" y="378"/>
                  <a:pt x="563" y="378"/>
                </a:cubicBezTo>
                <a:cubicBezTo>
                  <a:pt x="568" y="376"/>
                  <a:pt x="568" y="376"/>
                  <a:pt x="568" y="376"/>
                </a:cubicBezTo>
                <a:cubicBezTo>
                  <a:pt x="568" y="376"/>
                  <a:pt x="571" y="375"/>
                  <a:pt x="574" y="373"/>
                </a:cubicBezTo>
                <a:cubicBezTo>
                  <a:pt x="577" y="371"/>
                  <a:pt x="577" y="365"/>
                  <a:pt x="577" y="365"/>
                </a:cubicBezTo>
                <a:cubicBezTo>
                  <a:pt x="584" y="358"/>
                  <a:pt x="584" y="358"/>
                  <a:pt x="584" y="358"/>
                </a:cubicBezTo>
                <a:cubicBezTo>
                  <a:pt x="583" y="357"/>
                  <a:pt x="583" y="357"/>
                  <a:pt x="583" y="357"/>
                </a:cubicBezTo>
                <a:cubicBezTo>
                  <a:pt x="586" y="357"/>
                  <a:pt x="586" y="357"/>
                  <a:pt x="586" y="357"/>
                </a:cubicBezTo>
                <a:cubicBezTo>
                  <a:pt x="589" y="349"/>
                  <a:pt x="589" y="349"/>
                  <a:pt x="589" y="349"/>
                </a:cubicBezTo>
                <a:cubicBezTo>
                  <a:pt x="582" y="344"/>
                  <a:pt x="582" y="344"/>
                  <a:pt x="582" y="344"/>
                </a:cubicBezTo>
                <a:cubicBezTo>
                  <a:pt x="582" y="344"/>
                  <a:pt x="579" y="348"/>
                  <a:pt x="575" y="348"/>
                </a:cubicBezTo>
                <a:close/>
                <a:moveTo>
                  <a:pt x="520" y="161"/>
                </a:moveTo>
                <a:cubicBezTo>
                  <a:pt x="520" y="161"/>
                  <a:pt x="516" y="165"/>
                  <a:pt x="515" y="165"/>
                </a:cubicBezTo>
                <a:cubicBezTo>
                  <a:pt x="514" y="165"/>
                  <a:pt x="513" y="164"/>
                  <a:pt x="513" y="164"/>
                </a:cubicBezTo>
                <a:cubicBezTo>
                  <a:pt x="509" y="167"/>
                  <a:pt x="509" y="167"/>
                  <a:pt x="509" y="167"/>
                </a:cubicBezTo>
                <a:cubicBezTo>
                  <a:pt x="506" y="163"/>
                  <a:pt x="506" y="163"/>
                  <a:pt x="506" y="163"/>
                </a:cubicBezTo>
                <a:cubicBezTo>
                  <a:pt x="503" y="160"/>
                  <a:pt x="503" y="160"/>
                  <a:pt x="503" y="160"/>
                </a:cubicBezTo>
                <a:cubicBezTo>
                  <a:pt x="506" y="156"/>
                  <a:pt x="506" y="156"/>
                  <a:pt x="506" y="156"/>
                </a:cubicBezTo>
                <a:cubicBezTo>
                  <a:pt x="508" y="152"/>
                  <a:pt x="508" y="152"/>
                  <a:pt x="508" y="152"/>
                </a:cubicBezTo>
                <a:cubicBezTo>
                  <a:pt x="508" y="152"/>
                  <a:pt x="507" y="148"/>
                  <a:pt x="504" y="145"/>
                </a:cubicBezTo>
                <a:cubicBezTo>
                  <a:pt x="501" y="144"/>
                  <a:pt x="494" y="147"/>
                  <a:pt x="494" y="147"/>
                </a:cubicBezTo>
                <a:cubicBezTo>
                  <a:pt x="494" y="147"/>
                  <a:pt x="489" y="140"/>
                  <a:pt x="488" y="139"/>
                </a:cubicBezTo>
                <a:cubicBezTo>
                  <a:pt x="486" y="137"/>
                  <a:pt x="481" y="138"/>
                  <a:pt x="481" y="138"/>
                </a:cubicBezTo>
                <a:cubicBezTo>
                  <a:pt x="481" y="138"/>
                  <a:pt x="477" y="134"/>
                  <a:pt x="472" y="134"/>
                </a:cubicBezTo>
                <a:cubicBezTo>
                  <a:pt x="466" y="134"/>
                  <a:pt x="472" y="141"/>
                  <a:pt x="467" y="143"/>
                </a:cubicBezTo>
                <a:cubicBezTo>
                  <a:pt x="462" y="147"/>
                  <a:pt x="456" y="138"/>
                  <a:pt x="456" y="138"/>
                </a:cubicBezTo>
                <a:cubicBezTo>
                  <a:pt x="456" y="138"/>
                  <a:pt x="455" y="142"/>
                  <a:pt x="452" y="142"/>
                </a:cubicBezTo>
                <a:cubicBezTo>
                  <a:pt x="451" y="142"/>
                  <a:pt x="451" y="139"/>
                  <a:pt x="448" y="137"/>
                </a:cubicBezTo>
                <a:cubicBezTo>
                  <a:pt x="446" y="135"/>
                  <a:pt x="435" y="139"/>
                  <a:pt x="435" y="139"/>
                </a:cubicBezTo>
                <a:cubicBezTo>
                  <a:pt x="425" y="127"/>
                  <a:pt x="425" y="127"/>
                  <a:pt x="425" y="127"/>
                </a:cubicBezTo>
                <a:cubicBezTo>
                  <a:pt x="417" y="128"/>
                  <a:pt x="417" y="128"/>
                  <a:pt x="417" y="128"/>
                </a:cubicBezTo>
                <a:cubicBezTo>
                  <a:pt x="416" y="127"/>
                  <a:pt x="416" y="127"/>
                  <a:pt x="416" y="127"/>
                </a:cubicBezTo>
                <a:cubicBezTo>
                  <a:pt x="412" y="131"/>
                  <a:pt x="412" y="131"/>
                  <a:pt x="412" y="131"/>
                </a:cubicBezTo>
                <a:cubicBezTo>
                  <a:pt x="406" y="122"/>
                  <a:pt x="406" y="122"/>
                  <a:pt x="406" y="122"/>
                </a:cubicBezTo>
                <a:cubicBezTo>
                  <a:pt x="408" y="116"/>
                  <a:pt x="408" y="116"/>
                  <a:pt x="408" y="116"/>
                </a:cubicBezTo>
                <a:cubicBezTo>
                  <a:pt x="406" y="115"/>
                  <a:pt x="406" y="115"/>
                  <a:pt x="406" y="115"/>
                </a:cubicBezTo>
                <a:cubicBezTo>
                  <a:pt x="397" y="117"/>
                  <a:pt x="397" y="117"/>
                  <a:pt x="397" y="117"/>
                </a:cubicBezTo>
                <a:cubicBezTo>
                  <a:pt x="380" y="106"/>
                  <a:pt x="380" y="106"/>
                  <a:pt x="380" y="106"/>
                </a:cubicBezTo>
                <a:cubicBezTo>
                  <a:pt x="380" y="102"/>
                  <a:pt x="380" y="102"/>
                  <a:pt x="380" y="102"/>
                </a:cubicBezTo>
                <a:cubicBezTo>
                  <a:pt x="375" y="108"/>
                  <a:pt x="375" y="108"/>
                  <a:pt x="375" y="108"/>
                </a:cubicBezTo>
                <a:cubicBezTo>
                  <a:pt x="375" y="108"/>
                  <a:pt x="371" y="107"/>
                  <a:pt x="369" y="104"/>
                </a:cubicBezTo>
                <a:cubicBezTo>
                  <a:pt x="367" y="102"/>
                  <a:pt x="370" y="101"/>
                  <a:pt x="374" y="100"/>
                </a:cubicBezTo>
                <a:cubicBezTo>
                  <a:pt x="377" y="100"/>
                  <a:pt x="376" y="91"/>
                  <a:pt x="376" y="91"/>
                </a:cubicBezTo>
                <a:cubicBezTo>
                  <a:pt x="370" y="89"/>
                  <a:pt x="370" y="89"/>
                  <a:pt x="370" y="89"/>
                </a:cubicBezTo>
                <a:cubicBezTo>
                  <a:pt x="370" y="89"/>
                  <a:pt x="367" y="91"/>
                  <a:pt x="365" y="90"/>
                </a:cubicBezTo>
                <a:cubicBezTo>
                  <a:pt x="363" y="89"/>
                  <a:pt x="364" y="86"/>
                  <a:pt x="364" y="86"/>
                </a:cubicBezTo>
                <a:cubicBezTo>
                  <a:pt x="360" y="86"/>
                  <a:pt x="360" y="86"/>
                  <a:pt x="360" y="86"/>
                </a:cubicBezTo>
                <a:cubicBezTo>
                  <a:pt x="360" y="86"/>
                  <a:pt x="357" y="81"/>
                  <a:pt x="358" y="81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335" y="84"/>
                  <a:pt x="314" y="70"/>
                  <a:pt x="306" y="70"/>
                </a:cubicBezTo>
                <a:cubicBezTo>
                  <a:pt x="300" y="71"/>
                  <a:pt x="297" y="75"/>
                  <a:pt x="297" y="75"/>
                </a:cubicBezTo>
                <a:cubicBezTo>
                  <a:pt x="286" y="66"/>
                  <a:pt x="286" y="66"/>
                  <a:pt x="286" y="66"/>
                </a:cubicBezTo>
                <a:cubicBezTo>
                  <a:pt x="280" y="66"/>
                  <a:pt x="280" y="66"/>
                  <a:pt x="280" y="66"/>
                </a:cubicBezTo>
                <a:cubicBezTo>
                  <a:pt x="281" y="62"/>
                  <a:pt x="281" y="62"/>
                  <a:pt x="281" y="62"/>
                </a:cubicBezTo>
                <a:cubicBezTo>
                  <a:pt x="276" y="59"/>
                  <a:pt x="276" y="59"/>
                  <a:pt x="276" y="59"/>
                </a:cubicBezTo>
                <a:cubicBezTo>
                  <a:pt x="262" y="62"/>
                  <a:pt x="262" y="62"/>
                  <a:pt x="262" y="62"/>
                </a:cubicBezTo>
                <a:cubicBezTo>
                  <a:pt x="265" y="59"/>
                  <a:pt x="265" y="59"/>
                  <a:pt x="265" y="59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31" y="59"/>
                  <a:pt x="231" y="59"/>
                  <a:pt x="231" y="59"/>
                </a:cubicBezTo>
                <a:cubicBezTo>
                  <a:pt x="197" y="42"/>
                  <a:pt x="197" y="42"/>
                  <a:pt x="197" y="42"/>
                </a:cubicBezTo>
                <a:cubicBezTo>
                  <a:pt x="178" y="37"/>
                  <a:pt x="178" y="37"/>
                  <a:pt x="178" y="37"/>
                </a:cubicBezTo>
                <a:cubicBezTo>
                  <a:pt x="178" y="37"/>
                  <a:pt x="177" y="29"/>
                  <a:pt x="171" y="28"/>
                </a:cubicBezTo>
                <a:cubicBezTo>
                  <a:pt x="166" y="27"/>
                  <a:pt x="161" y="31"/>
                  <a:pt x="161" y="31"/>
                </a:cubicBezTo>
                <a:cubicBezTo>
                  <a:pt x="152" y="26"/>
                  <a:pt x="152" y="26"/>
                  <a:pt x="152" y="26"/>
                </a:cubicBezTo>
                <a:cubicBezTo>
                  <a:pt x="136" y="27"/>
                  <a:pt x="136" y="27"/>
                  <a:pt x="136" y="27"/>
                </a:cubicBezTo>
                <a:cubicBezTo>
                  <a:pt x="115" y="21"/>
                  <a:pt x="115" y="21"/>
                  <a:pt x="115" y="21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8"/>
                  <a:pt x="99" y="8"/>
                  <a:pt x="96" y="7"/>
                </a:cubicBezTo>
                <a:cubicBezTo>
                  <a:pt x="92" y="6"/>
                  <a:pt x="89" y="10"/>
                  <a:pt x="89" y="10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2"/>
                  <a:pt x="83" y="2"/>
                  <a:pt x="83" y="2"/>
                </a:cubicBezTo>
                <a:cubicBezTo>
                  <a:pt x="75" y="5"/>
                  <a:pt x="75" y="5"/>
                  <a:pt x="75" y="5"/>
                </a:cubicBezTo>
                <a:cubicBezTo>
                  <a:pt x="79" y="0"/>
                  <a:pt x="79" y="0"/>
                  <a:pt x="79" y="0"/>
                </a:cubicBezTo>
                <a:cubicBezTo>
                  <a:pt x="69" y="1"/>
                  <a:pt x="69" y="1"/>
                  <a:pt x="69" y="1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5"/>
                  <a:pt x="63" y="5"/>
                  <a:pt x="57" y="8"/>
                </a:cubicBezTo>
                <a:cubicBezTo>
                  <a:pt x="53" y="11"/>
                  <a:pt x="55" y="14"/>
                  <a:pt x="55" y="14"/>
                </a:cubicBezTo>
                <a:cubicBezTo>
                  <a:pt x="54" y="17"/>
                  <a:pt x="54" y="17"/>
                  <a:pt x="54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55" y="24"/>
                  <a:pt x="55" y="24"/>
                  <a:pt x="55" y="24"/>
                </a:cubicBezTo>
                <a:cubicBezTo>
                  <a:pt x="52" y="18"/>
                  <a:pt x="52" y="18"/>
                  <a:pt x="52" y="18"/>
                </a:cubicBezTo>
                <a:cubicBezTo>
                  <a:pt x="33" y="19"/>
                  <a:pt x="33" y="19"/>
                  <a:pt x="33" y="19"/>
                </a:cubicBezTo>
                <a:cubicBezTo>
                  <a:pt x="24" y="14"/>
                  <a:pt x="24" y="14"/>
                  <a:pt x="24" y="14"/>
                </a:cubicBezTo>
                <a:cubicBezTo>
                  <a:pt x="16" y="19"/>
                  <a:pt x="16" y="19"/>
                  <a:pt x="16" y="19"/>
                </a:cubicBezTo>
                <a:cubicBezTo>
                  <a:pt x="6" y="22"/>
                  <a:pt x="6" y="22"/>
                  <a:pt x="6" y="22"/>
                </a:cubicBezTo>
                <a:cubicBezTo>
                  <a:pt x="8" y="25"/>
                  <a:pt x="8" y="25"/>
                  <a:pt x="8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0" y="38"/>
                  <a:pt x="0" y="38"/>
                  <a:pt x="0" y="38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48"/>
                  <a:pt x="5" y="48"/>
                  <a:pt x="5" y="48"/>
                </a:cubicBezTo>
                <a:cubicBezTo>
                  <a:pt x="16" y="45"/>
                  <a:pt x="16" y="45"/>
                  <a:pt x="16" y="45"/>
                </a:cubicBezTo>
                <a:cubicBezTo>
                  <a:pt x="15" y="50"/>
                  <a:pt x="15" y="50"/>
                  <a:pt x="15" y="50"/>
                </a:cubicBezTo>
                <a:cubicBezTo>
                  <a:pt x="8" y="52"/>
                  <a:pt x="8" y="52"/>
                  <a:pt x="8" y="52"/>
                </a:cubicBezTo>
                <a:cubicBezTo>
                  <a:pt x="3" y="58"/>
                  <a:pt x="3" y="58"/>
                  <a:pt x="3" y="58"/>
                </a:cubicBezTo>
                <a:cubicBezTo>
                  <a:pt x="6" y="63"/>
                  <a:pt x="6" y="63"/>
                  <a:pt x="6" y="63"/>
                </a:cubicBezTo>
                <a:cubicBezTo>
                  <a:pt x="22" y="56"/>
                  <a:pt x="22" y="56"/>
                  <a:pt x="22" y="56"/>
                </a:cubicBezTo>
                <a:cubicBezTo>
                  <a:pt x="17" y="62"/>
                  <a:pt x="17" y="62"/>
                  <a:pt x="17" y="62"/>
                </a:cubicBezTo>
                <a:cubicBezTo>
                  <a:pt x="13" y="63"/>
                  <a:pt x="13" y="63"/>
                  <a:pt x="13" y="63"/>
                </a:cubicBezTo>
                <a:cubicBezTo>
                  <a:pt x="14" y="69"/>
                  <a:pt x="14" y="69"/>
                  <a:pt x="14" y="69"/>
                </a:cubicBezTo>
                <a:cubicBezTo>
                  <a:pt x="8" y="68"/>
                  <a:pt x="8" y="68"/>
                  <a:pt x="8" y="68"/>
                </a:cubicBezTo>
                <a:cubicBezTo>
                  <a:pt x="11" y="75"/>
                  <a:pt x="11" y="75"/>
                  <a:pt x="11" y="75"/>
                </a:cubicBezTo>
                <a:cubicBezTo>
                  <a:pt x="19" y="75"/>
                  <a:pt x="19" y="75"/>
                  <a:pt x="19" y="75"/>
                </a:cubicBezTo>
                <a:cubicBezTo>
                  <a:pt x="15" y="78"/>
                  <a:pt x="15" y="78"/>
                  <a:pt x="15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8" y="82"/>
                  <a:pt x="8" y="82"/>
                  <a:pt x="8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9" y="80"/>
                  <a:pt x="19" y="80"/>
                  <a:pt x="19" y="80"/>
                </a:cubicBezTo>
                <a:cubicBezTo>
                  <a:pt x="20" y="81"/>
                  <a:pt x="20" y="81"/>
                  <a:pt x="20" y="81"/>
                </a:cubicBezTo>
                <a:cubicBezTo>
                  <a:pt x="11" y="87"/>
                  <a:pt x="11" y="87"/>
                  <a:pt x="11" y="87"/>
                </a:cubicBezTo>
                <a:cubicBezTo>
                  <a:pt x="5" y="92"/>
                  <a:pt x="5" y="92"/>
                  <a:pt x="5" y="92"/>
                </a:cubicBezTo>
                <a:cubicBezTo>
                  <a:pt x="2" y="107"/>
                  <a:pt x="2" y="107"/>
                  <a:pt x="2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16" y="98"/>
                  <a:pt x="16" y="98"/>
                  <a:pt x="16" y="98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39" y="97"/>
                  <a:pt x="39" y="97"/>
                  <a:pt x="39" y="97"/>
                </a:cubicBezTo>
                <a:cubicBezTo>
                  <a:pt x="37" y="103"/>
                  <a:pt x="37" y="103"/>
                  <a:pt x="37" y="103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41" y="107"/>
                  <a:pt x="26" y="113"/>
                  <a:pt x="34" y="120"/>
                </a:cubicBezTo>
                <a:cubicBezTo>
                  <a:pt x="42" y="127"/>
                  <a:pt x="46" y="118"/>
                  <a:pt x="46" y="118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63" y="126"/>
                  <a:pt x="63" y="126"/>
                  <a:pt x="63" y="126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8" y="124"/>
                  <a:pt x="72" y="131"/>
                  <a:pt x="78" y="128"/>
                </a:cubicBezTo>
                <a:cubicBezTo>
                  <a:pt x="84" y="127"/>
                  <a:pt x="82" y="121"/>
                  <a:pt x="85" y="121"/>
                </a:cubicBezTo>
                <a:cubicBezTo>
                  <a:pt x="89" y="121"/>
                  <a:pt x="90" y="125"/>
                  <a:pt x="90" y="125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4" y="125"/>
                  <a:pt x="104" y="125"/>
                  <a:pt x="104" y="125"/>
                </a:cubicBezTo>
                <a:cubicBezTo>
                  <a:pt x="104" y="127"/>
                  <a:pt x="104" y="127"/>
                  <a:pt x="104" y="127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111" y="141"/>
                  <a:pt x="111" y="141"/>
                  <a:pt x="111" y="141"/>
                </a:cubicBezTo>
                <a:cubicBezTo>
                  <a:pt x="111" y="141"/>
                  <a:pt x="108" y="150"/>
                  <a:pt x="112" y="150"/>
                </a:cubicBezTo>
                <a:cubicBezTo>
                  <a:pt x="116" y="150"/>
                  <a:pt x="124" y="150"/>
                  <a:pt x="124" y="154"/>
                </a:cubicBezTo>
                <a:cubicBezTo>
                  <a:pt x="123" y="159"/>
                  <a:pt x="116" y="168"/>
                  <a:pt x="116" y="168"/>
                </a:cubicBezTo>
                <a:cubicBezTo>
                  <a:pt x="116" y="168"/>
                  <a:pt x="106" y="175"/>
                  <a:pt x="104" y="175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83" y="185"/>
                  <a:pt x="83" y="185"/>
                  <a:pt x="83" y="185"/>
                </a:cubicBezTo>
                <a:cubicBezTo>
                  <a:pt x="86" y="197"/>
                  <a:pt x="86" y="197"/>
                  <a:pt x="86" y="197"/>
                </a:cubicBezTo>
                <a:cubicBezTo>
                  <a:pt x="78" y="222"/>
                  <a:pt x="78" y="222"/>
                  <a:pt x="78" y="222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74" y="235"/>
                  <a:pt x="74" y="235"/>
                  <a:pt x="74" y="235"/>
                </a:cubicBezTo>
                <a:cubicBezTo>
                  <a:pt x="74" y="235"/>
                  <a:pt x="67" y="234"/>
                  <a:pt x="67" y="239"/>
                </a:cubicBezTo>
                <a:cubicBezTo>
                  <a:pt x="67" y="244"/>
                  <a:pt x="71" y="251"/>
                  <a:pt x="71" y="25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63" y="262"/>
                  <a:pt x="63" y="262"/>
                  <a:pt x="63" y="262"/>
                </a:cubicBezTo>
                <a:cubicBezTo>
                  <a:pt x="59" y="270"/>
                  <a:pt x="59" y="270"/>
                  <a:pt x="59" y="270"/>
                </a:cubicBezTo>
                <a:cubicBezTo>
                  <a:pt x="32" y="265"/>
                  <a:pt x="32" y="265"/>
                  <a:pt x="32" y="265"/>
                </a:cubicBezTo>
                <a:cubicBezTo>
                  <a:pt x="38" y="280"/>
                  <a:pt x="38" y="280"/>
                  <a:pt x="38" y="280"/>
                </a:cubicBezTo>
                <a:cubicBezTo>
                  <a:pt x="38" y="280"/>
                  <a:pt x="42" y="278"/>
                  <a:pt x="42" y="280"/>
                </a:cubicBezTo>
                <a:cubicBezTo>
                  <a:pt x="42" y="283"/>
                  <a:pt x="39" y="287"/>
                  <a:pt x="39" y="287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56" y="304"/>
                  <a:pt x="54" y="310"/>
                </a:cubicBezTo>
                <a:cubicBezTo>
                  <a:pt x="52" y="316"/>
                  <a:pt x="44" y="325"/>
                  <a:pt x="44" y="325"/>
                </a:cubicBezTo>
                <a:cubicBezTo>
                  <a:pt x="34" y="328"/>
                  <a:pt x="34" y="328"/>
                  <a:pt x="34" y="328"/>
                </a:cubicBezTo>
                <a:cubicBezTo>
                  <a:pt x="25" y="345"/>
                  <a:pt x="25" y="345"/>
                  <a:pt x="25" y="345"/>
                </a:cubicBezTo>
                <a:cubicBezTo>
                  <a:pt x="34" y="364"/>
                  <a:pt x="34" y="364"/>
                  <a:pt x="34" y="364"/>
                </a:cubicBezTo>
                <a:cubicBezTo>
                  <a:pt x="43" y="364"/>
                  <a:pt x="43" y="364"/>
                  <a:pt x="43" y="364"/>
                </a:cubicBezTo>
                <a:cubicBezTo>
                  <a:pt x="41" y="368"/>
                  <a:pt x="41" y="368"/>
                  <a:pt x="41" y="368"/>
                </a:cubicBezTo>
                <a:cubicBezTo>
                  <a:pt x="38" y="375"/>
                  <a:pt x="38" y="375"/>
                  <a:pt x="38" y="375"/>
                </a:cubicBezTo>
                <a:cubicBezTo>
                  <a:pt x="23" y="376"/>
                  <a:pt x="23" y="376"/>
                  <a:pt x="23" y="376"/>
                </a:cubicBezTo>
                <a:cubicBezTo>
                  <a:pt x="21" y="384"/>
                  <a:pt x="21" y="384"/>
                  <a:pt x="21" y="384"/>
                </a:cubicBezTo>
                <a:cubicBezTo>
                  <a:pt x="21" y="384"/>
                  <a:pt x="14" y="386"/>
                  <a:pt x="10" y="392"/>
                </a:cubicBezTo>
                <a:cubicBezTo>
                  <a:pt x="6" y="397"/>
                  <a:pt x="4" y="401"/>
                  <a:pt x="4" y="401"/>
                </a:cubicBezTo>
                <a:cubicBezTo>
                  <a:pt x="6" y="408"/>
                  <a:pt x="6" y="408"/>
                  <a:pt x="6" y="408"/>
                </a:cubicBezTo>
                <a:cubicBezTo>
                  <a:pt x="6" y="425"/>
                  <a:pt x="6" y="425"/>
                  <a:pt x="6" y="425"/>
                </a:cubicBezTo>
                <a:cubicBezTo>
                  <a:pt x="23" y="428"/>
                  <a:pt x="23" y="428"/>
                  <a:pt x="23" y="428"/>
                </a:cubicBezTo>
                <a:cubicBezTo>
                  <a:pt x="26" y="432"/>
                  <a:pt x="26" y="432"/>
                  <a:pt x="26" y="432"/>
                </a:cubicBezTo>
                <a:cubicBezTo>
                  <a:pt x="29" y="428"/>
                  <a:pt x="29" y="428"/>
                  <a:pt x="29" y="428"/>
                </a:cubicBezTo>
                <a:cubicBezTo>
                  <a:pt x="36" y="425"/>
                  <a:pt x="36" y="425"/>
                  <a:pt x="36" y="425"/>
                </a:cubicBezTo>
                <a:cubicBezTo>
                  <a:pt x="33" y="429"/>
                  <a:pt x="33" y="429"/>
                  <a:pt x="33" y="429"/>
                </a:cubicBezTo>
                <a:cubicBezTo>
                  <a:pt x="32" y="433"/>
                  <a:pt x="32" y="433"/>
                  <a:pt x="32" y="433"/>
                </a:cubicBezTo>
                <a:cubicBezTo>
                  <a:pt x="32" y="433"/>
                  <a:pt x="38" y="439"/>
                  <a:pt x="43" y="443"/>
                </a:cubicBezTo>
                <a:cubicBezTo>
                  <a:pt x="50" y="449"/>
                  <a:pt x="54" y="462"/>
                  <a:pt x="54" y="462"/>
                </a:cubicBezTo>
                <a:cubicBezTo>
                  <a:pt x="55" y="458"/>
                  <a:pt x="55" y="458"/>
                  <a:pt x="55" y="458"/>
                </a:cubicBezTo>
                <a:cubicBezTo>
                  <a:pt x="55" y="458"/>
                  <a:pt x="57" y="463"/>
                  <a:pt x="55" y="465"/>
                </a:cubicBezTo>
                <a:cubicBezTo>
                  <a:pt x="53" y="466"/>
                  <a:pt x="50" y="466"/>
                  <a:pt x="50" y="466"/>
                </a:cubicBezTo>
                <a:cubicBezTo>
                  <a:pt x="51" y="473"/>
                  <a:pt x="51" y="473"/>
                  <a:pt x="51" y="473"/>
                </a:cubicBezTo>
                <a:cubicBezTo>
                  <a:pt x="55" y="473"/>
                  <a:pt x="55" y="473"/>
                  <a:pt x="55" y="473"/>
                </a:cubicBezTo>
                <a:cubicBezTo>
                  <a:pt x="55" y="478"/>
                  <a:pt x="55" y="478"/>
                  <a:pt x="55" y="478"/>
                </a:cubicBezTo>
                <a:cubicBezTo>
                  <a:pt x="58" y="478"/>
                  <a:pt x="58" y="478"/>
                  <a:pt x="58" y="478"/>
                </a:cubicBezTo>
                <a:cubicBezTo>
                  <a:pt x="60" y="483"/>
                  <a:pt x="60" y="483"/>
                  <a:pt x="60" y="483"/>
                </a:cubicBezTo>
                <a:cubicBezTo>
                  <a:pt x="58" y="485"/>
                  <a:pt x="58" y="485"/>
                  <a:pt x="58" y="485"/>
                </a:cubicBezTo>
                <a:cubicBezTo>
                  <a:pt x="56" y="481"/>
                  <a:pt x="56" y="481"/>
                  <a:pt x="56" y="481"/>
                </a:cubicBezTo>
                <a:cubicBezTo>
                  <a:pt x="54" y="481"/>
                  <a:pt x="54" y="481"/>
                  <a:pt x="54" y="481"/>
                </a:cubicBezTo>
                <a:cubicBezTo>
                  <a:pt x="63" y="505"/>
                  <a:pt x="63" y="505"/>
                  <a:pt x="63" y="505"/>
                </a:cubicBezTo>
                <a:cubicBezTo>
                  <a:pt x="72" y="507"/>
                  <a:pt x="72" y="507"/>
                  <a:pt x="72" y="507"/>
                </a:cubicBezTo>
                <a:cubicBezTo>
                  <a:pt x="75" y="515"/>
                  <a:pt x="75" y="515"/>
                  <a:pt x="75" y="515"/>
                </a:cubicBezTo>
                <a:cubicBezTo>
                  <a:pt x="83" y="519"/>
                  <a:pt x="83" y="519"/>
                  <a:pt x="83" y="519"/>
                </a:cubicBezTo>
                <a:cubicBezTo>
                  <a:pt x="84" y="522"/>
                  <a:pt x="84" y="522"/>
                  <a:pt x="84" y="522"/>
                </a:cubicBezTo>
                <a:cubicBezTo>
                  <a:pt x="89" y="519"/>
                  <a:pt x="89" y="519"/>
                  <a:pt x="89" y="519"/>
                </a:cubicBezTo>
                <a:cubicBezTo>
                  <a:pt x="95" y="520"/>
                  <a:pt x="95" y="520"/>
                  <a:pt x="95" y="520"/>
                </a:cubicBezTo>
                <a:cubicBezTo>
                  <a:pt x="95" y="520"/>
                  <a:pt x="95" y="516"/>
                  <a:pt x="96" y="515"/>
                </a:cubicBezTo>
                <a:cubicBezTo>
                  <a:pt x="98" y="513"/>
                  <a:pt x="101" y="517"/>
                  <a:pt x="101" y="517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29" y="499"/>
                  <a:pt x="129" y="499"/>
                  <a:pt x="129" y="499"/>
                </a:cubicBezTo>
                <a:cubicBezTo>
                  <a:pt x="129" y="499"/>
                  <a:pt x="133" y="502"/>
                  <a:pt x="141" y="498"/>
                </a:cubicBezTo>
                <a:cubicBezTo>
                  <a:pt x="150" y="494"/>
                  <a:pt x="154" y="490"/>
                  <a:pt x="154" y="490"/>
                </a:cubicBezTo>
                <a:cubicBezTo>
                  <a:pt x="165" y="491"/>
                  <a:pt x="165" y="491"/>
                  <a:pt x="165" y="491"/>
                </a:cubicBezTo>
                <a:cubicBezTo>
                  <a:pt x="191" y="493"/>
                  <a:pt x="191" y="493"/>
                  <a:pt x="191" y="493"/>
                </a:cubicBezTo>
                <a:cubicBezTo>
                  <a:pt x="206" y="499"/>
                  <a:pt x="206" y="499"/>
                  <a:pt x="206" y="499"/>
                </a:cubicBezTo>
                <a:cubicBezTo>
                  <a:pt x="217" y="498"/>
                  <a:pt x="217" y="498"/>
                  <a:pt x="217" y="498"/>
                </a:cubicBezTo>
                <a:cubicBezTo>
                  <a:pt x="243" y="505"/>
                  <a:pt x="243" y="505"/>
                  <a:pt x="243" y="505"/>
                </a:cubicBezTo>
                <a:cubicBezTo>
                  <a:pt x="249" y="505"/>
                  <a:pt x="249" y="505"/>
                  <a:pt x="249" y="505"/>
                </a:cubicBezTo>
                <a:cubicBezTo>
                  <a:pt x="249" y="505"/>
                  <a:pt x="252" y="497"/>
                  <a:pt x="262" y="498"/>
                </a:cubicBezTo>
                <a:cubicBezTo>
                  <a:pt x="272" y="499"/>
                  <a:pt x="273" y="509"/>
                  <a:pt x="273" y="509"/>
                </a:cubicBezTo>
                <a:cubicBezTo>
                  <a:pt x="284" y="500"/>
                  <a:pt x="284" y="500"/>
                  <a:pt x="284" y="500"/>
                </a:cubicBezTo>
                <a:cubicBezTo>
                  <a:pt x="291" y="497"/>
                  <a:pt x="291" y="497"/>
                  <a:pt x="291" y="497"/>
                </a:cubicBezTo>
                <a:cubicBezTo>
                  <a:pt x="297" y="480"/>
                  <a:pt x="297" y="480"/>
                  <a:pt x="297" y="480"/>
                </a:cubicBezTo>
                <a:cubicBezTo>
                  <a:pt x="312" y="469"/>
                  <a:pt x="312" y="469"/>
                  <a:pt x="312" y="469"/>
                </a:cubicBezTo>
                <a:cubicBezTo>
                  <a:pt x="316" y="469"/>
                  <a:pt x="316" y="469"/>
                  <a:pt x="316" y="469"/>
                </a:cubicBezTo>
                <a:cubicBezTo>
                  <a:pt x="316" y="469"/>
                  <a:pt x="319" y="462"/>
                  <a:pt x="324" y="462"/>
                </a:cubicBezTo>
                <a:cubicBezTo>
                  <a:pt x="329" y="460"/>
                  <a:pt x="334" y="466"/>
                  <a:pt x="334" y="466"/>
                </a:cubicBezTo>
                <a:cubicBezTo>
                  <a:pt x="334" y="466"/>
                  <a:pt x="340" y="463"/>
                  <a:pt x="341" y="463"/>
                </a:cubicBezTo>
                <a:cubicBezTo>
                  <a:pt x="343" y="463"/>
                  <a:pt x="345" y="465"/>
                  <a:pt x="345" y="465"/>
                </a:cubicBezTo>
                <a:cubicBezTo>
                  <a:pt x="360" y="463"/>
                  <a:pt x="360" y="463"/>
                  <a:pt x="360" y="463"/>
                </a:cubicBezTo>
                <a:cubicBezTo>
                  <a:pt x="359" y="455"/>
                  <a:pt x="359" y="455"/>
                  <a:pt x="359" y="455"/>
                </a:cubicBezTo>
                <a:cubicBezTo>
                  <a:pt x="355" y="459"/>
                  <a:pt x="355" y="459"/>
                  <a:pt x="355" y="459"/>
                </a:cubicBezTo>
                <a:cubicBezTo>
                  <a:pt x="351" y="454"/>
                  <a:pt x="351" y="454"/>
                  <a:pt x="351" y="454"/>
                </a:cubicBezTo>
                <a:cubicBezTo>
                  <a:pt x="358" y="440"/>
                  <a:pt x="358" y="440"/>
                  <a:pt x="358" y="440"/>
                </a:cubicBezTo>
                <a:cubicBezTo>
                  <a:pt x="363" y="439"/>
                  <a:pt x="363" y="439"/>
                  <a:pt x="363" y="439"/>
                </a:cubicBezTo>
                <a:cubicBezTo>
                  <a:pt x="363" y="439"/>
                  <a:pt x="365" y="432"/>
                  <a:pt x="367" y="428"/>
                </a:cubicBezTo>
                <a:cubicBezTo>
                  <a:pt x="369" y="425"/>
                  <a:pt x="373" y="426"/>
                  <a:pt x="373" y="426"/>
                </a:cubicBezTo>
                <a:cubicBezTo>
                  <a:pt x="375" y="418"/>
                  <a:pt x="375" y="418"/>
                  <a:pt x="375" y="418"/>
                </a:cubicBezTo>
                <a:cubicBezTo>
                  <a:pt x="379" y="419"/>
                  <a:pt x="379" y="419"/>
                  <a:pt x="379" y="419"/>
                </a:cubicBezTo>
                <a:cubicBezTo>
                  <a:pt x="389" y="408"/>
                  <a:pt x="389" y="408"/>
                  <a:pt x="389" y="408"/>
                </a:cubicBezTo>
                <a:cubicBezTo>
                  <a:pt x="404" y="403"/>
                  <a:pt x="404" y="403"/>
                  <a:pt x="404" y="403"/>
                </a:cubicBezTo>
                <a:cubicBezTo>
                  <a:pt x="413" y="395"/>
                  <a:pt x="413" y="395"/>
                  <a:pt x="413" y="395"/>
                </a:cubicBezTo>
                <a:cubicBezTo>
                  <a:pt x="413" y="389"/>
                  <a:pt x="413" y="389"/>
                  <a:pt x="413" y="389"/>
                </a:cubicBezTo>
                <a:cubicBezTo>
                  <a:pt x="413" y="389"/>
                  <a:pt x="407" y="389"/>
                  <a:pt x="402" y="385"/>
                </a:cubicBezTo>
                <a:cubicBezTo>
                  <a:pt x="398" y="381"/>
                  <a:pt x="392" y="347"/>
                  <a:pt x="392" y="347"/>
                </a:cubicBezTo>
                <a:cubicBezTo>
                  <a:pt x="415" y="317"/>
                  <a:pt x="415" y="317"/>
                  <a:pt x="415" y="317"/>
                </a:cubicBezTo>
                <a:cubicBezTo>
                  <a:pt x="416" y="309"/>
                  <a:pt x="416" y="309"/>
                  <a:pt x="416" y="309"/>
                </a:cubicBezTo>
                <a:cubicBezTo>
                  <a:pt x="420" y="310"/>
                  <a:pt x="420" y="310"/>
                  <a:pt x="420" y="310"/>
                </a:cubicBezTo>
                <a:cubicBezTo>
                  <a:pt x="436" y="293"/>
                  <a:pt x="436" y="293"/>
                  <a:pt x="436" y="293"/>
                </a:cubicBezTo>
                <a:cubicBezTo>
                  <a:pt x="436" y="293"/>
                  <a:pt x="444" y="281"/>
                  <a:pt x="447" y="279"/>
                </a:cubicBezTo>
                <a:cubicBezTo>
                  <a:pt x="450" y="276"/>
                  <a:pt x="453" y="277"/>
                  <a:pt x="453" y="277"/>
                </a:cubicBezTo>
                <a:cubicBezTo>
                  <a:pt x="452" y="279"/>
                  <a:pt x="452" y="279"/>
                  <a:pt x="452" y="279"/>
                </a:cubicBezTo>
                <a:cubicBezTo>
                  <a:pt x="449" y="279"/>
                  <a:pt x="449" y="279"/>
                  <a:pt x="449" y="279"/>
                </a:cubicBezTo>
                <a:cubicBezTo>
                  <a:pt x="449" y="281"/>
                  <a:pt x="449" y="281"/>
                  <a:pt x="449" y="281"/>
                </a:cubicBezTo>
                <a:cubicBezTo>
                  <a:pt x="452" y="282"/>
                  <a:pt x="452" y="282"/>
                  <a:pt x="452" y="282"/>
                </a:cubicBezTo>
                <a:cubicBezTo>
                  <a:pt x="457" y="277"/>
                  <a:pt x="457" y="277"/>
                  <a:pt x="457" y="277"/>
                </a:cubicBezTo>
                <a:cubicBezTo>
                  <a:pt x="457" y="277"/>
                  <a:pt x="462" y="276"/>
                  <a:pt x="464" y="274"/>
                </a:cubicBezTo>
                <a:cubicBezTo>
                  <a:pt x="465" y="273"/>
                  <a:pt x="457" y="266"/>
                  <a:pt x="457" y="266"/>
                </a:cubicBezTo>
                <a:cubicBezTo>
                  <a:pt x="472" y="251"/>
                  <a:pt x="472" y="251"/>
                  <a:pt x="472" y="251"/>
                </a:cubicBezTo>
                <a:cubicBezTo>
                  <a:pt x="481" y="251"/>
                  <a:pt x="481" y="251"/>
                  <a:pt x="481" y="251"/>
                </a:cubicBezTo>
                <a:cubicBezTo>
                  <a:pt x="484" y="248"/>
                  <a:pt x="484" y="248"/>
                  <a:pt x="484" y="248"/>
                </a:cubicBezTo>
                <a:cubicBezTo>
                  <a:pt x="484" y="248"/>
                  <a:pt x="499" y="245"/>
                  <a:pt x="506" y="245"/>
                </a:cubicBezTo>
                <a:cubicBezTo>
                  <a:pt x="511" y="245"/>
                  <a:pt x="524" y="245"/>
                  <a:pt x="530" y="242"/>
                </a:cubicBezTo>
                <a:cubicBezTo>
                  <a:pt x="537" y="238"/>
                  <a:pt x="533" y="236"/>
                  <a:pt x="541" y="232"/>
                </a:cubicBezTo>
                <a:cubicBezTo>
                  <a:pt x="549" y="227"/>
                  <a:pt x="575" y="221"/>
                  <a:pt x="581" y="216"/>
                </a:cubicBezTo>
                <a:cubicBezTo>
                  <a:pt x="588" y="211"/>
                  <a:pt x="590" y="202"/>
                  <a:pt x="589" y="199"/>
                </a:cubicBezTo>
                <a:cubicBezTo>
                  <a:pt x="589" y="196"/>
                  <a:pt x="586" y="192"/>
                  <a:pt x="587" y="189"/>
                </a:cubicBezTo>
                <a:cubicBezTo>
                  <a:pt x="588" y="186"/>
                  <a:pt x="592" y="189"/>
                  <a:pt x="594" y="187"/>
                </a:cubicBezTo>
                <a:cubicBezTo>
                  <a:pt x="597" y="186"/>
                  <a:pt x="597" y="182"/>
                  <a:pt x="597" y="182"/>
                </a:cubicBezTo>
                <a:cubicBezTo>
                  <a:pt x="591" y="179"/>
                  <a:pt x="591" y="179"/>
                  <a:pt x="591" y="179"/>
                </a:cubicBezTo>
                <a:cubicBezTo>
                  <a:pt x="590" y="174"/>
                  <a:pt x="590" y="174"/>
                  <a:pt x="590" y="174"/>
                </a:cubicBezTo>
                <a:cubicBezTo>
                  <a:pt x="583" y="174"/>
                  <a:pt x="583" y="174"/>
                  <a:pt x="583" y="174"/>
                </a:cubicBezTo>
                <a:cubicBezTo>
                  <a:pt x="583" y="174"/>
                  <a:pt x="582" y="171"/>
                  <a:pt x="576" y="169"/>
                </a:cubicBezTo>
                <a:cubicBezTo>
                  <a:pt x="568" y="168"/>
                  <a:pt x="565" y="178"/>
                  <a:pt x="563" y="178"/>
                </a:cubicBezTo>
                <a:cubicBezTo>
                  <a:pt x="558" y="178"/>
                  <a:pt x="558" y="178"/>
                  <a:pt x="558" y="178"/>
                </a:cubicBezTo>
                <a:cubicBezTo>
                  <a:pt x="558" y="178"/>
                  <a:pt x="555" y="175"/>
                  <a:pt x="551" y="171"/>
                </a:cubicBezTo>
                <a:cubicBezTo>
                  <a:pt x="547" y="167"/>
                  <a:pt x="540" y="174"/>
                  <a:pt x="535" y="174"/>
                </a:cubicBezTo>
                <a:cubicBezTo>
                  <a:pt x="531" y="174"/>
                  <a:pt x="530" y="170"/>
                  <a:pt x="530" y="170"/>
                </a:cubicBezTo>
                <a:cubicBezTo>
                  <a:pt x="530" y="170"/>
                  <a:pt x="532" y="164"/>
                  <a:pt x="532" y="163"/>
                </a:cubicBezTo>
                <a:cubicBezTo>
                  <a:pt x="532" y="161"/>
                  <a:pt x="526" y="166"/>
                  <a:pt x="526" y="166"/>
                </a:cubicBezTo>
                <a:cubicBezTo>
                  <a:pt x="519" y="161"/>
                  <a:pt x="519" y="161"/>
                  <a:pt x="519" y="161"/>
                </a:cubicBezTo>
                <a:lnTo>
                  <a:pt x="520" y="161"/>
                </a:lnTo>
                <a:close/>
                <a:moveTo>
                  <a:pt x="622" y="329"/>
                </a:moveTo>
                <a:cubicBezTo>
                  <a:pt x="616" y="328"/>
                  <a:pt x="607" y="333"/>
                  <a:pt x="607" y="333"/>
                </a:cubicBezTo>
                <a:cubicBezTo>
                  <a:pt x="608" y="339"/>
                  <a:pt x="608" y="339"/>
                  <a:pt x="608" y="339"/>
                </a:cubicBezTo>
                <a:cubicBezTo>
                  <a:pt x="608" y="339"/>
                  <a:pt x="613" y="339"/>
                  <a:pt x="617" y="340"/>
                </a:cubicBezTo>
                <a:cubicBezTo>
                  <a:pt x="621" y="340"/>
                  <a:pt x="624" y="345"/>
                  <a:pt x="624" y="345"/>
                </a:cubicBezTo>
                <a:cubicBezTo>
                  <a:pt x="630" y="347"/>
                  <a:pt x="630" y="347"/>
                  <a:pt x="630" y="347"/>
                </a:cubicBezTo>
                <a:cubicBezTo>
                  <a:pt x="631" y="341"/>
                  <a:pt x="631" y="341"/>
                  <a:pt x="631" y="341"/>
                </a:cubicBezTo>
                <a:cubicBezTo>
                  <a:pt x="631" y="341"/>
                  <a:pt x="627" y="331"/>
                  <a:pt x="622" y="329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46" name="Freeform 180" descr="© INSCALE GmbH, 18.06.2010"/>
          <p:cNvSpPr>
            <a:spLocks noEditPoints="1"/>
          </p:cNvSpPr>
          <p:nvPr/>
        </p:nvSpPr>
        <p:spPr bwMode="auto">
          <a:xfrm>
            <a:off x="2555097" y="4952854"/>
            <a:ext cx="1331414" cy="1529644"/>
          </a:xfrm>
          <a:custGeom>
            <a:avLst/>
            <a:gdLst/>
            <a:ahLst/>
            <a:cxnLst>
              <a:cxn ang="0">
                <a:pos x="173" y="282"/>
              </a:cxn>
              <a:cxn ang="0">
                <a:pos x="150" y="269"/>
              </a:cxn>
              <a:cxn ang="0">
                <a:pos x="126" y="392"/>
              </a:cxn>
              <a:cxn ang="0">
                <a:pos x="63" y="407"/>
              </a:cxn>
              <a:cxn ang="0">
                <a:pos x="70" y="460"/>
              </a:cxn>
              <a:cxn ang="0">
                <a:pos x="73" y="519"/>
              </a:cxn>
              <a:cxn ang="0">
                <a:pos x="104" y="525"/>
              </a:cxn>
              <a:cxn ang="0">
                <a:pos x="140" y="458"/>
              </a:cxn>
              <a:cxn ang="0">
                <a:pos x="70" y="394"/>
              </a:cxn>
              <a:cxn ang="0">
                <a:pos x="271" y="599"/>
              </a:cxn>
              <a:cxn ang="0">
                <a:pos x="263" y="595"/>
              </a:cxn>
              <a:cxn ang="0">
                <a:pos x="549" y="402"/>
              </a:cxn>
              <a:cxn ang="0">
                <a:pos x="489" y="378"/>
              </a:cxn>
              <a:cxn ang="0">
                <a:pos x="432" y="333"/>
              </a:cxn>
              <a:cxn ang="0">
                <a:pos x="363" y="300"/>
              </a:cxn>
              <a:cxn ang="0">
                <a:pos x="327" y="230"/>
              </a:cxn>
              <a:cxn ang="0">
                <a:pos x="278" y="141"/>
              </a:cxn>
              <a:cxn ang="0">
                <a:pos x="286" y="106"/>
              </a:cxn>
              <a:cxn ang="0">
                <a:pos x="329" y="91"/>
              </a:cxn>
              <a:cxn ang="0">
                <a:pos x="319" y="59"/>
              </a:cxn>
              <a:cxn ang="0">
                <a:pos x="290" y="34"/>
              </a:cxn>
              <a:cxn ang="0">
                <a:pos x="262" y="2"/>
              </a:cxn>
              <a:cxn ang="0">
                <a:pos x="206" y="26"/>
              </a:cxn>
              <a:cxn ang="0">
                <a:pos x="172" y="38"/>
              </a:cxn>
              <a:cxn ang="0">
                <a:pos x="163" y="60"/>
              </a:cxn>
              <a:cxn ang="0">
                <a:pos x="128" y="41"/>
              </a:cxn>
              <a:cxn ang="0">
                <a:pos x="115" y="79"/>
              </a:cxn>
              <a:cxn ang="0">
                <a:pos x="93" y="60"/>
              </a:cxn>
              <a:cxn ang="0">
                <a:pos x="72" y="54"/>
              </a:cxn>
              <a:cxn ang="0">
                <a:pos x="33" y="75"/>
              </a:cxn>
              <a:cxn ang="0">
                <a:pos x="10" y="126"/>
              </a:cxn>
              <a:cxn ang="0">
                <a:pos x="14" y="178"/>
              </a:cxn>
              <a:cxn ang="0">
                <a:pos x="76" y="195"/>
              </a:cxn>
              <a:cxn ang="0">
                <a:pos x="168" y="211"/>
              </a:cxn>
              <a:cxn ang="0">
                <a:pos x="201" y="286"/>
              </a:cxn>
              <a:cxn ang="0">
                <a:pos x="246" y="333"/>
              </a:cxn>
              <a:cxn ang="0">
                <a:pos x="303" y="375"/>
              </a:cxn>
              <a:cxn ang="0">
                <a:pos x="359" y="410"/>
              </a:cxn>
              <a:cxn ang="0">
                <a:pos x="375" y="423"/>
              </a:cxn>
              <a:cxn ang="0">
                <a:pos x="404" y="437"/>
              </a:cxn>
              <a:cxn ang="0">
                <a:pos x="449" y="464"/>
              </a:cxn>
              <a:cxn ang="0">
                <a:pos x="457" y="544"/>
              </a:cxn>
              <a:cxn ang="0">
                <a:pos x="475" y="588"/>
              </a:cxn>
              <a:cxn ang="0">
                <a:pos x="522" y="501"/>
              </a:cxn>
              <a:cxn ang="0">
                <a:pos x="492" y="456"/>
              </a:cxn>
              <a:cxn ang="0">
                <a:pos x="523" y="425"/>
              </a:cxn>
              <a:cxn ang="0">
                <a:pos x="589" y="436"/>
              </a:cxn>
              <a:cxn ang="0">
                <a:pos x="280" y="207"/>
              </a:cxn>
              <a:cxn ang="0">
                <a:pos x="421" y="580"/>
              </a:cxn>
              <a:cxn ang="0">
                <a:pos x="384" y="589"/>
              </a:cxn>
              <a:cxn ang="0">
                <a:pos x="327" y="579"/>
              </a:cxn>
              <a:cxn ang="0">
                <a:pos x="294" y="583"/>
              </a:cxn>
              <a:cxn ang="0">
                <a:pos x="295" y="622"/>
              </a:cxn>
              <a:cxn ang="0">
                <a:pos x="384" y="656"/>
              </a:cxn>
              <a:cxn ang="0">
                <a:pos x="427" y="662"/>
              </a:cxn>
              <a:cxn ang="0">
                <a:pos x="427" y="634"/>
              </a:cxn>
              <a:cxn ang="0">
                <a:pos x="446" y="568"/>
              </a:cxn>
            </a:cxnLst>
            <a:rect l="0" t="0" r="r" b="b"/>
            <a:pathLst>
              <a:path w="589" h="678">
                <a:moveTo>
                  <a:pt x="173" y="282"/>
                </a:moveTo>
                <a:cubicBezTo>
                  <a:pt x="161" y="283"/>
                  <a:pt x="161" y="283"/>
                  <a:pt x="161" y="283"/>
                </a:cubicBezTo>
                <a:cubicBezTo>
                  <a:pt x="162" y="289"/>
                  <a:pt x="162" y="289"/>
                  <a:pt x="162" y="289"/>
                </a:cubicBezTo>
                <a:cubicBezTo>
                  <a:pt x="172" y="285"/>
                  <a:pt x="172" y="285"/>
                  <a:pt x="172" y="285"/>
                </a:cubicBezTo>
                <a:cubicBezTo>
                  <a:pt x="178" y="288"/>
                  <a:pt x="178" y="288"/>
                  <a:pt x="178" y="288"/>
                </a:cubicBezTo>
                <a:cubicBezTo>
                  <a:pt x="179" y="281"/>
                  <a:pt x="179" y="281"/>
                  <a:pt x="179" y="281"/>
                </a:cubicBezTo>
                <a:cubicBezTo>
                  <a:pt x="177" y="279"/>
                  <a:pt x="177" y="279"/>
                  <a:pt x="177" y="279"/>
                </a:cubicBezTo>
                <a:lnTo>
                  <a:pt x="173" y="282"/>
                </a:lnTo>
                <a:close/>
                <a:moveTo>
                  <a:pt x="201" y="310"/>
                </a:moveTo>
                <a:cubicBezTo>
                  <a:pt x="196" y="311"/>
                  <a:pt x="200" y="315"/>
                  <a:pt x="200" y="315"/>
                </a:cubicBezTo>
                <a:cubicBezTo>
                  <a:pt x="203" y="315"/>
                  <a:pt x="205" y="310"/>
                  <a:pt x="201" y="310"/>
                </a:cubicBezTo>
                <a:close/>
                <a:moveTo>
                  <a:pt x="158" y="294"/>
                </a:moveTo>
                <a:cubicBezTo>
                  <a:pt x="154" y="297"/>
                  <a:pt x="159" y="300"/>
                  <a:pt x="159" y="300"/>
                </a:cubicBezTo>
                <a:cubicBezTo>
                  <a:pt x="164" y="299"/>
                  <a:pt x="163" y="291"/>
                  <a:pt x="158" y="294"/>
                </a:cubicBezTo>
                <a:close/>
                <a:moveTo>
                  <a:pt x="151" y="265"/>
                </a:moveTo>
                <a:cubicBezTo>
                  <a:pt x="147" y="265"/>
                  <a:pt x="150" y="269"/>
                  <a:pt x="150" y="269"/>
                </a:cubicBezTo>
                <a:cubicBezTo>
                  <a:pt x="154" y="268"/>
                  <a:pt x="154" y="264"/>
                  <a:pt x="151" y="265"/>
                </a:cubicBezTo>
                <a:close/>
                <a:moveTo>
                  <a:pt x="142" y="408"/>
                </a:moveTo>
                <a:cubicBezTo>
                  <a:pt x="136" y="402"/>
                  <a:pt x="136" y="402"/>
                  <a:pt x="136" y="402"/>
                </a:cubicBezTo>
                <a:cubicBezTo>
                  <a:pt x="138" y="396"/>
                  <a:pt x="138" y="396"/>
                  <a:pt x="138" y="396"/>
                </a:cubicBezTo>
                <a:cubicBezTo>
                  <a:pt x="134" y="395"/>
                  <a:pt x="134" y="395"/>
                  <a:pt x="134" y="395"/>
                </a:cubicBezTo>
                <a:cubicBezTo>
                  <a:pt x="134" y="392"/>
                  <a:pt x="134" y="392"/>
                  <a:pt x="134" y="392"/>
                </a:cubicBezTo>
                <a:cubicBezTo>
                  <a:pt x="132" y="389"/>
                  <a:pt x="132" y="389"/>
                  <a:pt x="132" y="389"/>
                </a:cubicBezTo>
                <a:cubicBezTo>
                  <a:pt x="126" y="392"/>
                  <a:pt x="126" y="392"/>
                  <a:pt x="126" y="392"/>
                </a:cubicBezTo>
                <a:cubicBezTo>
                  <a:pt x="126" y="392"/>
                  <a:pt x="125" y="389"/>
                  <a:pt x="121" y="386"/>
                </a:cubicBezTo>
                <a:cubicBezTo>
                  <a:pt x="118" y="383"/>
                  <a:pt x="113" y="382"/>
                  <a:pt x="113" y="382"/>
                </a:cubicBezTo>
                <a:cubicBezTo>
                  <a:pt x="113" y="390"/>
                  <a:pt x="113" y="390"/>
                  <a:pt x="113" y="390"/>
                </a:cubicBezTo>
                <a:cubicBezTo>
                  <a:pt x="106" y="389"/>
                  <a:pt x="106" y="389"/>
                  <a:pt x="106" y="389"/>
                </a:cubicBezTo>
                <a:cubicBezTo>
                  <a:pt x="106" y="389"/>
                  <a:pt x="91" y="407"/>
                  <a:pt x="80" y="408"/>
                </a:cubicBezTo>
                <a:cubicBezTo>
                  <a:pt x="67" y="410"/>
                  <a:pt x="65" y="400"/>
                  <a:pt x="65" y="400"/>
                </a:cubicBezTo>
                <a:cubicBezTo>
                  <a:pt x="59" y="401"/>
                  <a:pt x="59" y="401"/>
                  <a:pt x="59" y="401"/>
                </a:cubicBezTo>
                <a:cubicBezTo>
                  <a:pt x="63" y="407"/>
                  <a:pt x="63" y="407"/>
                  <a:pt x="63" y="407"/>
                </a:cubicBezTo>
                <a:cubicBezTo>
                  <a:pt x="60" y="415"/>
                  <a:pt x="60" y="415"/>
                  <a:pt x="60" y="415"/>
                </a:cubicBezTo>
                <a:cubicBezTo>
                  <a:pt x="60" y="415"/>
                  <a:pt x="58" y="421"/>
                  <a:pt x="59" y="425"/>
                </a:cubicBezTo>
                <a:cubicBezTo>
                  <a:pt x="61" y="429"/>
                  <a:pt x="67" y="426"/>
                  <a:pt x="67" y="426"/>
                </a:cubicBezTo>
                <a:cubicBezTo>
                  <a:pt x="73" y="431"/>
                  <a:pt x="73" y="431"/>
                  <a:pt x="73" y="431"/>
                </a:cubicBezTo>
                <a:cubicBezTo>
                  <a:pt x="72" y="440"/>
                  <a:pt x="72" y="440"/>
                  <a:pt x="72" y="440"/>
                </a:cubicBezTo>
                <a:cubicBezTo>
                  <a:pt x="76" y="443"/>
                  <a:pt x="76" y="443"/>
                  <a:pt x="76" y="443"/>
                </a:cubicBezTo>
                <a:cubicBezTo>
                  <a:pt x="75" y="458"/>
                  <a:pt x="75" y="458"/>
                  <a:pt x="75" y="458"/>
                </a:cubicBezTo>
                <a:cubicBezTo>
                  <a:pt x="70" y="460"/>
                  <a:pt x="70" y="460"/>
                  <a:pt x="70" y="460"/>
                </a:cubicBezTo>
                <a:cubicBezTo>
                  <a:pt x="73" y="472"/>
                  <a:pt x="73" y="472"/>
                  <a:pt x="73" y="472"/>
                </a:cubicBezTo>
                <a:cubicBezTo>
                  <a:pt x="73" y="472"/>
                  <a:pt x="77" y="471"/>
                  <a:pt x="80" y="473"/>
                </a:cubicBezTo>
                <a:cubicBezTo>
                  <a:pt x="82" y="475"/>
                  <a:pt x="77" y="483"/>
                  <a:pt x="77" y="483"/>
                </a:cubicBezTo>
                <a:cubicBezTo>
                  <a:pt x="74" y="478"/>
                  <a:pt x="74" y="478"/>
                  <a:pt x="74" y="478"/>
                </a:cubicBezTo>
                <a:cubicBezTo>
                  <a:pt x="69" y="504"/>
                  <a:pt x="69" y="504"/>
                  <a:pt x="69" y="504"/>
                </a:cubicBezTo>
                <a:cubicBezTo>
                  <a:pt x="73" y="509"/>
                  <a:pt x="73" y="509"/>
                  <a:pt x="73" y="509"/>
                </a:cubicBezTo>
                <a:cubicBezTo>
                  <a:pt x="69" y="515"/>
                  <a:pt x="69" y="515"/>
                  <a:pt x="69" y="515"/>
                </a:cubicBezTo>
                <a:cubicBezTo>
                  <a:pt x="69" y="515"/>
                  <a:pt x="73" y="518"/>
                  <a:pt x="73" y="519"/>
                </a:cubicBezTo>
                <a:cubicBezTo>
                  <a:pt x="73" y="521"/>
                  <a:pt x="68" y="520"/>
                  <a:pt x="68" y="520"/>
                </a:cubicBezTo>
                <a:cubicBezTo>
                  <a:pt x="66" y="523"/>
                  <a:pt x="66" y="523"/>
                  <a:pt x="66" y="523"/>
                </a:cubicBezTo>
                <a:cubicBezTo>
                  <a:pt x="71" y="531"/>
                  <a:pt x="71" y="531"/>
                  <a:pt x="71" y="531"/>
                </a:cubicBezTo>
                <a:cubicBezTo>
                  <a:pt x="71" y="531"/>
                  <a:pt x="74" y="525"/>
                  <a:pt x="76" y="525"/>
                </a:cubicBezTo>
                <a:cubicBezTo>
                  <a:pt x="79" y="525"/>
                  <a:pt x="81" y="536"/>
                  <a:pt x="81" y="536"/>
                </a:cubicBezTo>
                <a:cubicBezTo>
                  <a:pt x="81" y="536"/>
                  <a:pt x="85" y="534"/>
                  <a:pt x="87" y="534"/>
                </a:cubicBezTo>
                <a:cubicBezTo>
                  <a:pt x="89" y="534"/>
                  <a:pt x="93" y="535"/>
                  <a:pt x="93" y="535"/>
                </a:cubicBezTo>
                <a:cubicBezTo>
                  <a:pt x="104" y="525"/>
                  <a:pt x="104" y="525"/>
                  <a:pt x="104" y="525"/>
                </a:cubicBezTo>
                <a:cubicBezTo>
                  <a:pt x="103" y="521"/>
                  <a:pt x="103" y="521"/>
                  <a:pt x="103" y="521"/>
                </a:cubicBezTo>
                <a:cubicBezTo>
                  <a:pt x="103" y="521"/>
                  <a:pt x="105" y="517"/>
                  <a:pt x="113" y="516"/>
                </a:cubicBezTo>
                <a:cubicBezTo>
                  <a:pt x="119" y="516"/>
                  <a:pt x="123" y="520"/>
                  <a:pt x="123" y="520"/>
                </a:cubicBezTo>
                <a:cubicBezTo>
                  <a:pt x="131" y="523"/>
                  <a:pt x="131" y="523"/>
                  <a:pt x="131" y="523"/>
                </a:cubicBezTo>
                <a:cubicBezTo>
                  <a:pt x="134" y="511"/>
                  <a:pt x="134" y="511"/>
                  <a:pt x="134" y="511"/>
                </a:cubicBezTo>
                <a:cubicBezTo>
                  <a:pt x="137" y="508"/>
                  <a:pt x="137" y="508"/>
                  <a:pt x="137" y="508"/>
                </a:cubicBezTo>
                <a:cubicBezTo>
                  <a:pt x="134" y="501"/>
                  <a:pt x="134" y="501"/>
                  <a:pt x="134" y="501"/>
                </a:cubicBezTo>
                <a:cubicBezTo>
                  <a:pt x="140" y="458"/>
                  <a:pt x="140" y="458"/>
                  <a:pt x="140" y="458"/>
                </a:cubicBezTo>
                <a:cubicBezTo>
                  <a:pt x="140" y="458"/>
                  <a:pt x="136" y="452"/>
                  <a:pt x="137" y="446"/>
                </a:cubicBezTo>
                <a:cubicBezTo>
                  <a:pt x="137" y="440"/>
                  <a:pt x="148" y="430"/>
                  <a:pt x="148" y="430"/>
                </a:cubicBezTo>
                <a:cubicBezTo>
                  <a:pt x="138" y="412"/>
                  <a:pt x="138" y="412"/>
                  <a:pt x="138" y="412"/>
                </a:cubicBezTo>
                <a:lnTo>
                  <a:pt x="142" y="408"/>
                </a:lnTo>
                <a:close/>
                <a:moveTo>
                  <a:pt x="63" y="515"/>
                </a:moveTo>
                <a:cubicBezTo>
                  <a:pt x="55" y="516"/>
                  <a:pt x="63" y="520"/>
                  <a:pt x="63" y="520"/>
                </a:cubicBezTo>
                <a:cubicBezTo>
                  <a:pt x="70" y="520"/>
                  <a:pt x="71" y="514"/>
                  <a:pt x="63" y="515"/>
                </a:cubicBezTo>
                <a:close/>
                <a:moveTo>
                  <a:pt x="70" y="394"/>
                </a:moveTo>
                <a:cubicBezTo>
                  <a:pt x="75" y="390"/>
                  <a:pt x="71" y="383"/>
                  <a:pt x="68" y="390"/>
                </a:cubicBezTo>
                <a:cubicBezTo>
                  <a:pt x="65" y="396"/>
                  <a:pt x="70" y="394"/>
                  <a:pt x="70" y="394"/>
                </a:cubicBezTo>
                <a:close/>
                <a:moveTo>
                  <a:pt x="261" y="671"/>
                </a:moveTo>
                <a:cubicBezTo>
                  <a:pt x="255" y="666"/>
                  <a:pt x="256" y="671"/>
                  <a:pt x="256" y="671"/>
                </a:cubicBezTo>
                <a:cubicBezTo>
                  <a:pt x="256" y="675"/>
                  <a:pt x="256" y="675"/>
                  <a:pt x="256" y="675"/>
                </a:cubicBezTo>
                <a:cubicBezTo>
                  <a:pt x="264" y="678"/>
                  <a:pt x="266" y="675"/>
                  <a:pt x="261" y="671"/>
                </a:cubicBezTo>
                <a:close/>
                <a:moveTo>
                  <a:pt x="277" y="598"/>
                </a:moveTo>
                <a:cubicBezTo>
                  <a:pt x="271" y="597"/>
                  <a:pt x="271" y="599"/>
                  <a:pt x="271" y="599"/>
                </a:cubicBezTo>
                <a:cubicBezTo>
                  <a:pt x="274" y="600"/>
                  <a:pt x="274" y="600"/>
                  <a:pt x="274" y="600"/>
                </a:cubicBezTo>
                <a:cubicBezTo>
                  <a:pt x="277" y="601"/>
                  <a:pt x="281" y="598"/>
                  <a:pt x="277" y="598"/>
                </a:cubicBezTo>
                <a:close/>
                <a:moveTo>
                  <a:pt x="413" y="564"/>
                </a:moveTo>
                <a:cubicBezTo>
                  <a:pt x="415" y="564"/>
                  <a:pt x="418" y="562"/>
                  <a:pt x="413" y="562"/>
                </a:cubicBezTo>
                <a:cubicBezTo>
                  <a:pt x="409" y="562"/>
                  <a:pt x="413" y="564"/>
                  <a:pt x="413" y="564"/>
                </a:cubicBezTo>
                <a:close/>
                <a:moveTo>
                  <a:pt x="263" y="595"/>
                </a:moveTo>
                <a:cubicBezTo>
                  <a:pt x="261" y="595"/>
                  <a:pt x="261" y="598"/>
                  <a:pt x="261" y="598"/>
                </a:cubicBezTo>
                <a:cubicBezTo>
                  <a:pt x="264" y="599"/>
                  <a:pt x="265" y="596"/>
                  <a:pt x="263" y="595"/>
                </a:cubicBezTo>
                <a:close/>
                <a:moveTo>
                  <a:pt x="589" y="436"/>
                </a:moveTo>
                <a:cubicBezTo>
                  <a:pt x="585" y="435"/>
                  <a:pt x="585" y="435"/>
                  <a:pt x="585" y="435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3" y="416"/>
                  <a:pt x="573" y="416"/>
                  <a:pt x="573" y="416"/>
                </a:cubicBezTo>
                <a:cubicBezTo>
                  <a:pt x="567" y="417"/>
                  <a:pt x="567" y="417"/>
                  <a:pt x="567" y="417"/>
                </a:cubicBezTo>
                <a:cubicBezTo>
                  <a:pt x="560" y="410"/>
                  <a:pt x="560" y="410"/>
                  <a:pt x="560" y="410"/>
                </a:cubicBezTo>
                <a:cubicBezTo>
                  <a:pt x="560" y="410"/>
                  <a:pt x="562" y="407"/>
                  <a:pt x="558" y="405"/>
                </a:cubicBezTo>
                <a:cubicBezTo>
                  <a:pt x="552" y="402"/>
                  <a:pt x="549" y="402"/>
                  <a:pt x="549" y="402"/>
                </a:cubicBezTo>
                <a:cubicBezTo>
                  <a:pt x="543" y="398"/>
                  <a:pt x="543" y="398"/>
                  <a:pt x="543" y="398"/>
                </a:cubicBezTo>
                <a:cubicBezTo>
                  <a:pt x="540" y="399"/>
                  <a:pt x="540" y="399"/>
                  <a:pt x="540" y="399"/>
                </a:cubicBezTo>
                <a:cubicBezTo>
                  <a:pt x="528" y="394"/>
                  <a:pt x="528" y="394"/>
                  <a:pt x="528" y="394"/>
                </a:cubicBezTo>
                <a:cubicBezTo>
                  <a:pt x="525" y="390"/>
                  <a:pt x="525" y="390"/>
                  <a:pt x="525" y="390"/>
                </a:cubicBezTo>
                <a:cubicBezTo>
                  <a:pt x="516" y="386"/>
                  <a:pt x="516" y="386"/>
                  <a:pt x="516" y="386"/>
                </a:cubicBezTo>
                <a:cubicBezTo>
                  <a:pt x="513" y="383"/>
                  <a:pt x="513" y="383"/>
                  <a:pt x="513" y="383"/>
                </a:cubicBezTo>
                <a:cubicBezTo>
                  <a:pt x="492" y="377"/>
                  <a:pt x="492" y="377"/>
                  <a:pt x="492" y="377"/>
                </a:cubicBezTo>
                <a:cubicBezTo>
                  <a:pt x="489" y="378"/>
                  <a:pt x="489" y="378"/>
                  <a:pt x="489" y="378"/>
                </a:cubicBezTo>
                <a:cubicBezTo>
                  <a:pt x="472" y="369"/>
                  <a:pt x="472" y="369"/>
                  <a:pt x="472" y="369"/>
                </a:cubicBezTo>
                <a:cubicBezTo>
                  <a:pt x="467" y="369"/>
                  <a:pt x="467" y="369"/>
                  <a:pt x="467" y="369"/>
                </a:cubicBezTo>
                <a:cubicBezTo>
                  <a:pt x="467" y="369"/>
                  <a:pt x="450" y="361"/>
                  <a:pt x="448" y="357"/>
                </a:cubicBezTo>
                <a:cubicBezTo>
                  <a:pt x="447" y="352"/>
                  <a:pt x="451" y="349"/>
                  <a:pt x="454" y="347"/>
                </a:cubicBezTo>
                <a:cubicBezTo>
                  <a:pt x="458" y="345"/>
                  <a:pt x="462" y="341"/>
                  <a:pt x="462" y="341"/>
                </a:cubicBezTo>
                <a:cubicBezTo>
                  <a:pt x="461" y="334"/>
                  <a:pt x="461" y="334"/>
                  <a:pt x="461" y="334"/>
                </a:cubicBezTo>
                <a:cubicBezTo>
                  <a:pt x="461" y="334"/>
                  <a:pt x="457" y="330"/>
                  <a:pt x="452" y="330"/>
                </a:cubicBezTo>
                <a:cubicBezTo>
                  <a:pt x="448" y="329"/>
                  <a:pt x="437" y="332"/>
                  <a:pt x="432" y="333"/>
                </a:cubicBezTo>
                <a:cubicBezTo>
                  <a:pt x="407" y="333"/>
                  <a:pt x="407" y="333"/>
                  <a:pt x="407" y="333"/>
                </a:cubicBezTo>
                <a:cubicBezTo>
                  <a:pt x="405" y="331"/>
                  <a:pt x="405" y="331"/>
                  <a:pt x="405" y="331"/>
                </a:cubicBezTo>
                <a:cubicBezTo>
                  <a:pt x="390" y="323"/>
                  <a:pt x="390" y="323"/>
                  <a:pt x="390" y="323"/>
                </a:cubicBezTo>
                <a:cubicBezTo>
                  <a:pt x="388" y="318"/>
                  <a:pt x="388" y="318"/>
                  <a:pt x="388" y="318"/>
                </a:cubicBezTo>
                <a:cubicBezTo>
                  <a:pt x="380" y="316"/>
                  <a:pt x="380" y="316"/>
                  <a:pt x="380" y="316"/>
                </a:cubicBezTo>
                <a:cubicBezTo>
                  <a:pt x="371" y="306"/>
                  <a:pt x="371" y="306"/>
                  <a:pt x="371" y="306"/>
                </a:cubicBezTo>
                <a:cubicBezTo>
                  <a:pt x="366" y="304"/>
                  <a:pt x="366" y="304"/>
                  <a:pt x="366" y="304"/>
                </a:cubicBezTo>
                <a:cubicBezTo>
                  <a:pt x="363" y="300"/>
                  <a:pt x="363" y="300"/>
                  <a:pt x="363" y="300"/>
                </a:cubicBezTo>
                <a:cubicBezTo>
                  <a:pt x="356" y="296"/>
                  <a:pt x="356" y="296"/>
                  <a:pt x="356" y="296"/>
                </a:cubicBezTo>
                <a:cubicBezTo>
                  <a:pt x="350" y="285"/>
                  <a:pt x="350" y="285"/>
                  <a:pt x="350" y="285"/>
                </a:cubicBezTo>
                <a:cubicBezTo>
                  <a:pt x="350" y="278"/>
                  <a:pt x="350" y="278"/>
                  <a:pt x="350" y="278"/>
                </a:cubicBezTo>
                <a:cubicBezTo>
                  <a:pt x="346" y="273"/>
                  <a:pt x="346" y="273"/>
                  <a:pt x="346" y="273"/>
                </a:cubicBezTo>
                <a:cubicBezTo>
                  <a:pt x="346" y="273"/>
                  <a:pt x="346" y="262"/>
                  <a:pt x="343" y="257"/>
                </a:cubicBezTo>
                <a:cubicBezTo>
                  <a:pt x="341" y="252"/>
                  <a:pt x="332" y="235"/>
                  <a:pt x="332" y="235"/>
                </a:cubicBezTo>
                <a:cubicBezTo>
                  <a:pt x="333" y="233"/>
                  <a:pt x="333" y="233"/>
                  <a:pt x="333" y="233"/>
                </a:cubicBezTo>
                <a:cubicBezTo>
                  <a:pt x="327" y="230"/>
                  <a:pt x="327" y="230"/>
                  <a:pt x="327" y="230"/>
                </a:cubicBezTo>
                <a:cubicBezTo>
                  <a:pt x="318" y="227"/>
                  <a:pt x="318" y="227"/>
                  <a:pt x="318" y="227"/>
                </a:cubicBezTo>
                <a:cubicBezTo>
                  <a:pt x="297" y="209"/>
                  <a:pt x="297" y="209"/>
                  <a:pt x="297" y="209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71" y="189"/>
                  <a:pt x="271" y="189"/>
                  <a:pt x="271" y="189"/>
                </a:cubicBezTo>
                <a:cubicBezTo>
                  <a:pt x="268" y="164"/>
                  <a:pt x="268" y="164"/>
                  <a:pt x="268" y="164"/>
                </a:cubicBezTo>
                <a:cubicBezTo>
                  <a:pt x="265" y="160"/>
                  <a:pt x="265" y="160"/>
                  <a:pt x="265" y="160"/>
                </a:cubicBezTo>
                <a:cubicBezTo>
                  <a:pt x="270" y="148"/>
                  <a:pt x="270" y="148"/>
                  <a:pt x="270" y="148"/>
                </a:cubicBezTo>
                <a:cubicBezTo>
                  <a:pt x="270" y="148"/>
                  <a:pt x="277" y="146"/>
                  <a:pt x="278" y="141"/>
                </a:cubicBezTo>
                <a:cubicBezTo>
                  <a:pt x="279" y="136"/>
                  <a:pt x="269" y="134"/>
                  <a:pt x="269" y="134"/>
                </a:cubicBezTo>
                <a:cubicBezTo>
                  <a:pt x="269" y="134"/>
                  <a:pt x="269" y="129"/>
                  <a:pt x="267" y="127"/>
                </a:cubicBezTo>
                <a:cubicBezTo>
                  <a:pt x="266" y="124"/>
                  <a:pt x="261" y="121"/>
                  <a:pt x="261" y="121"/>
                </a:cubicBezTo>
                <a:cubicBezTo>
                  <a:pt x="261" y="121"/>
                  <a:pt x="265" y="118"/>
                  <a:pt x="266" y="117"/>
                </a:cubicBezTo>
                <a:cubicBezTo>
                  <a:pt x="268" y="116"/>
                  <a:pt x="267" y="111"/>
                  <a:pt x="267" y="111"/>
                </a:cubicBezTo>
                <a:cubicBezTo>
                  <a:pt x="271" y="109"/>
                  <a:pt x="271" y="109"/>
                  <a:pt x="271" y="109"/>
                </a:cubicBezTo>
                <a:cubicBezTo>
                  <a:pt x="271" y="111"/>
                  <a:pt x="271" y="111"/>
                  <a:pt x="271" y="111"/>
                </a:cubicBezTo>
                <a:cubicBezTo>
                  <a:pt x="271" y="111"/>
                  <a:pt x="281" y="109"/>
                  <a:pt x="286" y="106"/>
                </a:cubicBezTo>
                <a:cubicBezTo>
                  <a:pt x="293" y="102"/>
                  <a:pt x="296" y="97"/>
                  <a:pt x="296" y="97"/>
                </a:cubicBezTo>
                <a:cubicBezTo>
                  <a:pt x="303" y="97"/>
                  <a:pt x="303" y="97"/>
                  <a:pt x="303" y="97"/>
                </a:cubicBezTo>
                <a:cubicBezTo>
                  <a:pt x="306" y="94"/>
                  <a:pt x="306" y="94"/>
                  <a:pt x="306" y="94"/>
                </a:cubicBezTo>
                <a:cubicBezTo>
                  <a:pt x="302" y="93"/>
                  <a:pt x="302" y="93"/>
                  <a:pt x="302" y="93"/>
                </a:cubicBezTo>
                <a:cubicBezTo>
                  <a:pt x="305" y="89"/>
                  <a:pt x="305" y="89"/>
                  <a:pt x="305" y="89"/>
                </a:cubicBezTo>
                <a:cubicBezTo>
                  <a:pt x="323" y="93"/>
                  <a:pt x="323" y="93"/>
                  <a:pt x="323" y="93"/>
                </a:cubicBezTo>
                <a:cubicBezTo>
                  <a:pt x="322" y="90"/>
                  <a:pt x="322" y="90"/>
                  <a:pt x="322" y="90"/>
                </a:cubicBezTo>
                <a:cubicBezTo>
                  <a:pt x="322" y="90"/>
                  <a:pt x="326" y="90"/>
                  <a:pt x="329" y="91"/>
                </a:cubicBezTo>
                <a:cubicBezTo>
                  <a:pt x="332" y="91"/>
                  <a:pt x="334" y="99"/>
                  <a:pt x="334" y="99"/>
                </a:cubicBezTo>
                <a:cubicBezTo>
                  <a:pt x="334" y="99"/>
                  <a:pt x="339" y="96"/>
                  <a:pt x="339" y="92"/>
                </a:cubicBezTo>
                <a:cubicBezTo>
                  <a:pt x="339" y="86"/>
                  <a:pt x="327" y="86"/>
                  <a:pt x="327" y="86"/>
                </a:cubicBezTo>
                <a:cubicBezTo>
                  <a:pt x="327" y="86"/>
                  <a:pt x="331" y="75"/>
                  <a:pt x="330" y="73"/>
                </a:cubicBezTo>
                <a:cubicBezTo>
                  <a:pt x="329" y="70"/>
                  <a:pt x="321" y="76"/>
                  <a:pt x="321" y="76"/>
                </a:cubicBezTo>
                <a:cubicBezTo>
                  <a:pt x="320" y="70"/>
                  <a:pt x="320" y="70"/>
                  <a:pt x="320" y="70"/>
                </a:cubicBezTo>
                <a:cubicBezTo>
                  <a:pt x="320" y="70"/>
                  <a:pt x="330" y="65"/>
                  <a:pt x="330" y="61"/>
                </a:cubicBezTo>
                <a:cubicBezTo>
                  <a:pt x="329" y="55"/>
                  <a:pt x="319" y="59"/>
                  <a:pt x="319" y="59"/>
                </a:cubicBezTo>
                <a:cubicBezTo>
                  <a:pt x="316" y="53"/>
                  <a:pt x="316" y="53"/>
                  <a:pt x="316" y="53"/>
                </a:cubicBezTo>
                <a:cubicBezTo>
                  <a:pt x="326" y="44"/>
                  <a:pt x="326" y="44"/>
                  <a:pt x="326" y="44"/>
                </a:cubicBezTo>
                <a:cubicBezTo>
                  <a:pt x="331" y="44"/>
                  <a:pt x="331" y="44"/>
                  <a:pt x="331" y="44"/>
                </a:cubicBezTo>
                <a:cubicBezTo>
                  <a:pt x="332" y="43"/>
                  <a:pt x="331" y="39"/>
                  <a:pt x="330" y="38"/>
                </a:cubicBezTo>
                <a:cubicBezTo>
                  <a:pt x="315" y="35"/>
                  <a:pt x="315" y="35"/>
                  <a:pt x="315" y="35"/>
                </a:cubicBezTo>
                <a:cubicBezTo>
                  <a:pt x="309" y="37"/>
                  <a:pt x="309" y="37"/>
                  <a:pt x="309" y="37"/>
                </a:cubicBezTo>
                <a:cubicBezTo>
                  <a:pt x="306" y="34"/>
                  <a:pt x="306" y="34"/>
                  <a:pt x="306" y="34"/>
                </a:cubicBezTo>
                <a:cubicBezTo>
                  <a:pt x="290" y="34"/>
                  <a:pt x="290" y="34"/>
                  <a:pt x="290" y="34"/>
                </a:cubicBezTo>
                <a:cubicBezTo>
                  <a:pt x="288" y="31"/>
                  <a:pt x="288" y="31"/>
                  <a:pt x="288" y="31"/>
                </a:cubicBezTo>
                <a:cubicBezTo>
                  <a:pt x="271" y="30"/>
                  <a:pt x="271" y="30"/>
                  <a:pt x="271" y="30"/>
                </a:cubicBezTo>
                <a:cubicBezTo>
                  <a:pt x="268" y="22"/>
                  <a:pt x="268" y="22"/>
                  <a:pt x="268" y="22"/>
                </a:cubicBezTo>
                <a:cubicBezTo>
                  <a:pt x="265" y="21"/>
                  <a:pt x="265" y="21"/>
                  <a:pt x="265" y="21"/>
                </a:cubicBezTo>
                <a:cubicBezTo>
                  <a:pt x="265" y="21"/>
                  <a:pt x="266" y="17"/>
                  <a:pt x="264" y="16"/>
                </a:cubicBezTo>
                <a:cubicBezTo>
                  <a:pt x="262" y="15"/>
                  <a:pt x="260" y="17"/>
                  <a:pt x="260" y="17"/>
                </a:cubicBezTo>
                <a:cubicBezTo>
                  <a:pt x="257" y="8"/>
                  <a:pt x="257" y="8"/>
                  <a:pt x="257" y="8"/>
                </a:cubicBezTo>
                <a:cubicBezTo>
                  <a:pt x="257" y="8"/>
                  <a:pt x="264" y="4"/>
                  <a:pt x="262" y="2"/>
                </a:cubicBezTo>
                <a:cubicBezTo>
                  <a:pt x="260" y="0"/>
                  <a:pt x="254" y="6"/>
                  <a:pt x="254" y="6"/>
                </a:cubicBezTo>
                <a:cubicBezTo>
                  <a:pt x="250" y="4"/>
                  <a:pt x="250" y="4"/>
                  <a:pt x="250" y="4"/>
                </a:cubicBezTo>
                <a:cubicBezTo>
                  <a:pt x="241" y="13"/>
                  <a:pt x="241" y="13"/>
                  <a:pt x="241" y="13"/>
                </a:cubicBezTo>
                <a:cubicBezTo>
                  <a:pt x="227" y="7"/>
                  <a:pt x="227" y="7"/>
                  <a:pt x="227" y="7"/>
                </a:cubicBezTo>
                <a:cubicBezTo>
                  <a:pt x="224" y="12"/>
                  <a:pt x="224" y="12"/>
                  <a:pt x="224" y="12"/>
                </a:cubicBezTo>
                <a:cubicBezTo>
                  <a:pt x="224" y="12"/>
                  <a:pt x="222" y="11"/>
                  <a:pt x="213" y="12"/>
                </a:cubicBezTo>
                <a:cubicBezTo>
                  <a:pt x="204" y="13"/>
                  <a:pt x="210" y="21"/>
                  <a:pt x="210" y="21"/>
                </a:cubicBezTo>
                <a:cubicBezTo>
                  <a:pt x="206" y="26"/>
                  <a:pt x="206" y="26"/>
                  <a:pt x="206" y="26"/>
                </a:cubicBezTo>
                <a:cubicBezTo>
                  <a:pt x="194" y="23"/>
                  <a:pt x="194" y="23"/>
                  <a:pt x="194" y="23"/>
                </a:cubicBezTo>
                <a:cubicBezTo>
                  <a:pt x="194" y="23"/>
                  <a:pt x="194" y="19"/>
                  <a:pt x="190" y="17"/>
                </a:cubicBezTo>
                <a:cubicBezTo>
                  <a:pt x="187" y="16"/>
                  <a:pt x="185" y="20"/>
                  <a:pt x="185" y="20"/>
                </a:cubicBezTo>
                <a:cubicBezTo>
                  <a:pt x="182" y="20"/>
                  <a:pt x="182" y="20"/>
                  <a:pt x="182" y="20"/>
                </a:cubicBezTo>
                <a:cubicBezTo>
                  <a:pt x="179" y="34"/>
                  <a:pt x="179" y="34"/>
                  <a:pt x="179" y="34"/>
                </a:cubicBezTo>
                <a:cubicBezTo>
                  <a:pt x="182" y="34"/>
                  <a:pt x="182" y="34"/>
                  <a:pt x="182" y="34"/>
                </a:cubicBezTo>
                <a:cubicBezTo>
                  <a:pt x="182" y="41"/>
                  <a:pt x="182" y="41"/>
                  <a:pt x="182" y="41"/>
                </a:cubicBezTo>
                <a:cubicBezTo>
                  <a:pt x="172" y="38"/>
                  <a:pt x="172" y="38"/>
                  <a:pt x="172" y="38"/>
                </a:cubicBezTo>
                <a:cubicBezTo>
                  <a:pt x="171" y="32"/>
                  <a:pt x="171" y="32"/>
                  <a:pt x="171" y="32"/>
                </a:cubicBezTo>
                <a:cubicBezTo>
                  <a:pt x="171" y="32"/>
                  <a:pt x="169" y="31"/>
                  <a:pt x="163" y="37"/>
                </a:cubicBezTo>
                <a:cubicBezTo>
                  <a:pt x="157" y="43"/>
                  <a:pt x="163" y="47"/>
                  <a:pt x="163" y="47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8" y="48"/>
                  <a:pt x="168" y="48"/>
                  <a:pt x="168" y="48"/>
                </a:cubicBezTo>
                <a:cubicBezTo>
                  <a:pt x="165" y="53"/>
                  <a:pt x="165" y="53"/>
                  <a:pt x="165" y="53"/>
                </a:cubicBezTo>
                <a:cubicBezTo>
                  <a:pt x="165" y="60"/>
                  <a:pt x="165" y="60"/>
                  <a:pt x="165" y="60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59" y="54"/>
                  <a:pt x="159" y="54"/>
                  <a:pt x="159" y="54"/>
                </a:cubicBezTo>
                <a:cubicBezTo>
                  <a:pt x="157" y="50"/>
                  <a:pt x="157" y="50"/>
                  <a:pt x="157" y="50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48" y="52"/>
                  <a:pt x="145" y="57"/>
                  <a:pt x="139" y="54"/>
                </a:cubicBezTo>
                <a:cubicBezTo>
                  <a:pt x="134" y="51"/>
                  <a:pt x="135" y="41"/>
                  <a:pt x="135" y="41"/>
                </a:cubicBezTo>
                <a:cubicBezTo>
                  <a:pt x="132" y="43"/>
                  <a:pt x="132" y="43"/>
                  <a:pt x="132" y="43"/>
                </a:cubicBezTo>
                <a:cubicBezTo>
                  <a:pt x="128" y="41"/>
                  <a:pt x="128" y="41"/>
                  <a:pt x="128" y="41"/>
                </a:cubicBezTo>
                <a:cubicBezTo>
                  <a:pt x="125" y="46"/>
                  <a:pt x="125" y="46"/>
                  <a:pt x="125" y="46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8" y="48"/>
                  <a:pt x="128" y="51"/>
                  <a:pt x="125" y="57"/>
                </a:cubicBezTo>
                <a:cubicBezTo>
                  <a:pt x="123" y="62"/>
                  <a:pt x="117" y="66"/>
                  <a:pt x="117" y="66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3" y="77"/>
                  <a:pt x="113" y="77"/>
                  <a:pt x="113" y="77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10" y="83"/>
                  <a:pt x="110" y="83"/>
                  <a:pt x="110" y="83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4" y="71"/>
                  <a:pt x="104" y="71"/>
                  <a:pt x="104" y="71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4" y="66"/>
                  <a:pt x="104" y="66"/>
                  <a:pt x="104" y="66"/>
                </a:cubicBezTo>
                <a:cubicBezTo>
                  <a:pt x="104" y="66"/>
                  <a:pt x="99" y="67"/>
                  <a:pt x="96" y="65"/>
                </a:cubicBezTo>
                <a:cubicBezTo>
                  <a:pt x="92" y="63"/>
                  <a:pt x="93" y="61"/>
                  <a:pt x="93" y="60"/>
                </a:cubicBezTo>
                <a:cubicBezTo>
                  <a:pt x="93" y="59"/>
                  <a:pt x="89" y="58"/>
                  <a:pt x="87" y="54"/>
                </a:cubicBezTo>
                <a:cubicBezTo>
                  <a:pt x="85" y="51"/>
                  <a:pt x="91" y="45"/>
                  <a:pt x="91" y="45"/>
                </a:cubicBezTo>
                <a:cubicBezTo>
                  <a:pt x="87" y="43"/>
                  <a:pt x="87" y="43"/>
                  <a:pt x="87" y="43"/>
                </a:cubicBezTo>
                <a:cubicBezTo>
                  <a:pt x="80" y="45"/>
                  <a:pt x="80" y="45"/>
                  <a:pt x="80" y="45"/>
                </a:cubicBezTo>
                <a:cubicBezTo>
                  <a:pt x="82" y="48"/>
                  <a:pt x="82" y="48"/>
                  <a:pt x="82" y="48"/>
                </a:cubicBezTo>
                <a:cubicBezTo>
                  <a:pt x="76" y="52"/>
                  <a:pt x="76" y="52"/>
                  <a:pt x="76" y="52"/>
                </a:cubicBezTo>
                <a:cubicBezTo>
                  <a:pt x="74" y="51"/>
                  <a:pt x="74" y="51"/>
                  <a:pt x="74" y="51"/>
                </a:cubicBezTo>
                <a:cubicBezTo>
                  <a:pt x="72" y="54"/>
                  <a:pt x="72" y="54"/>
                  <a:pt x="72" y="54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2" y="65"/>
                  <a:pt x="69" y="66"/>
                </a:cubicBezTo>
                <a:cubicBezTo>
                  <a:pt x="67" y="67"/>
                  <a:pt x="68" y="70"/>
                  <a:pt x="67" y="71"/>
                </a:cubicBezTo>
                <a:cubicBezTo>
                  <a:pt x="66" y="73"/>
                  <a:pt x="63" y="73"/>
                  <a:pt x="61" y="73"/>
                </a:cubicBezTo>
                <a:cubicBezTo>
                  <a:pt x="60" y="73"/>
                  <a:pt x="61" y="77"/>
                  <a:pt x="57" y="77"/>
                </a:cubicBezTo>
                <a:cubicBezTo>
                  <a:pt x="54" y="77"/>
                  <a:pt x="47" y="71"/>
                  <a:pt x="46" y="71"/>
                </a:cubicBezTo>
                <a:cubicBezTo>
                  <a:pt x="43" y="71"/>
                  <a:pt x="42" y="76"/>
                  <a:pt x="39" y="76"/>
                </a:cubicBezTo>
                <a:cubicBezTo>
                  <a:pt x="36" y="77"/>
                  <a:pt x="35" y="76"/>
                  <a:pt x="33" y="75"/>
                </a:cubicBezTo>
                <a:cubicBezTo>
                  <a:pt x="32" y="75"/>
                  <a:pt x="32" y="78"/>
                  <a:pt x="27" y="79"/>
                </a:cubicBezTo>
                <a:cubicBezTo>
                  <a:pt x="25" y="79"/>
                  <a:pt x="23" y="78"/>
                  <a:pt x="23" y="77"/>
                </a:cubicBezTo>
                <a:cubicBezTo>
                  <a:pt x="21" y="80"/>
                  <a:pt x="15" y="79"/>
                  <a:pt x="11" y="84"/>
                </a:cubicBezTo>
                <a:cubicBezTo>
                  <a:pt x="8" y="91"/>
                  <a:pt x="19" y="92"/>
                  <a:pt x="19" y="92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19" y="106"/>
                  <a:pt x="21" y="104"/>
                  <a:pt x="24" y="106"/>
                </a:cubicBezTo>
                <a:cubicBezTo>
                  <a:pt x="26" y="108"/>
                  <a:pt x="26" y="109"/>
                  <a:pt x="24" y="116"/>
                </a:cubicBezTo>
                <a:cubicBezTo>
                  <a:pt x="23" y="123"/>
                  <a:pt x="10" y="126"/>
                  <a:pt x="10" y="126"/>
                </a:cubicBezTo>
                <a:cubicBezTo>
                  <a:pt x="6" y="125"/>
                  <a:pt x="6" y="125"/>
                  <a:pt x="6" y="125"/>
                </a:cubicBezTo>
                <a:cubicBezTo>
                  <a:pt x="6" y="125"/>
                  <a:pt x="1" y="126"/>
                  <a:pt x="1" y="131"/>
                </a:cubicBezTo>
                <a:cubicBezTo>
                  <a:pt x="0" y="138"/>
                  <a:pt x="5" y="132"/>
                  <a:pt x="5" y="132"/>
                </a:cubicBezTo>
                <a:cubicBezTo>
                  <a:pt x="5" y="132"/>
                  <a:pt x="5" y="133"/>
                  <a:pt x="8" y="141"/>
                </a:cubicBezTo>
                <a:cubicBezTo>
                  <a:pt x="10" y="147"/>
                  <a:pt x="17" y="143"/>
                  <a:pt x="17" y="143"/>
                </a:cubicBezTo>
                <a:cubicBezTo>
                  <a:pt x="18" y="155"/>
                  <a:pt x="18" y="155"/>
                  <a:pt x="18" y="155"/>
                </a:cubicBezTo>
                <a:cubicBezTo>
                  <a:pt x="18" y="155"/>
                  <a:pt x="17" y="158"/>
                  <a:pt x="14" y="159"/>
                </a:cubicBezTo>
                <a:cubicBezTo>
                  <a:pt x="11" y="161"/>
                  <a:pt x="8" y="170"/>
                  <a:pt x="14" y="178"/>
                </a:cubicBezTo>
                <a:cubicBezTo>
                  <a:pt x="18" y="187"/>
                  <a:pt x="23" y="190"/>
                  <a:pt x="30" y="192"/>
                </a:cubicBezTo>
                <a:cubicBezTo>
                  <a:pt x="35" y="194"/>
                  <a:pt x="43" y="190"/>
                  <a:pt x="46" y="190"/>
                </a:cubicBezTo>
                <a:cubicBezTo>
                  <a:pt x="47" y="190"/>
                  <a:pt x="49" y="192"/>
                  <a:pt x="47" y="200"/>
                </a:cubicBezTo>
                <a:cubicBezTo>
                  <a:pt x="43" y="208"/>
                  <a:pt x="36" y="209"/>
                  <a:pt x="36" y="209"/>
                </a:cubicBezTo>
                <a:cubicBezTo>
                  <a:pt x="40" y="218"/>
                  <a:pt x="40" y="218"/>
                  <a:pt x="40" y="218"/>
                </a:cubicBezTo>
                <a:cubicBezTo>
                  <a:pt x="40" y="218"/>
                  <a:pt x="51" y="218"/>
                  <a:pt x="57" y="216"/>
                </a:cubicBezTo>
                <a:cubicBezTo>
                  <a:pt x="63" y="213"/>
                  <a:pt x="71" y="208"/>
                  <a:pt x="71" y="208"/>
                </a:cubicBezTo>
                <a:cubicBezTo>
                  <a:pt x="71" y="208"/>
                  <a:pt x="73" y="200"/>
                  <a:pt x="76" y="195"/>
                </a:cubicBezTo>
                <a:cubicBezTo>
                  <a:pt x="79" y="191"/>
                  <a:pt x="89" y="180"/>
                  <a:pt x="97" y="177"/>
                </a:cubicBezTo>
                <a:cubicBezTo>
                  <a:pt x="104" y="175"/>
                  <a:pt x="116" y="180"/>
                  <a:pt x="116" y="180"/>
                </a:cubicBezTo>
                <a:cubicBezTo>
                  <a:pt x="118" y="184"/>
                  <a:pt x="118" y="184"/>
                  <a:pt x="118" y="184"/>
                </a:cubicBezTo>
                <a:cubicBezTo>
                  <a:pt x="122" y="183"/>
                  <a:pt x="122" y="183"/>
                  <a:pt x="122" y="183"/>
                </a:cubicBezTo>
                <a:cubicBezTo>
                  <a:pt x="133" y="189"/>
                  <a:pt x="133" y="189"/>
                  <a:pt x="133" y="189"/>
                </a:cubicBezTo>
                <a:cubicBezTo>
                  <a:pt x="149" y="199"/>
                  <a:pt x="149" y="199"/>
                  <a:pt x="149" y="199"/>
                </a:cubicBezTo>
                <a:cubicBezTo>
                  <a:pt x="152" y="197"/>
                  <a:pt x="152" y="197"/>
                  <a:pt x="152" y="197"/>
                </a:cubicBezTo>
                <a:cubicBezTo>
                  <a:pt x="168" y="211"/>
                  <a:pt x="168" y="211"/>
                  <a:pt x="168" y="211"/>
                </a:cubicBezTo>
                <a:cubicBezTo>
                  <a:pt x="168" y="217"/>
                  <a:pt x="168" y="217"/>
                  <a:pt x="168" y="217"/>
                </a:cubicBezTo>
                <a:cubicBezTo>
                  <a:pt x="171" y="238"/>
                  <a:pt x="171" y="238"/>
                  <a:pt x="171" y="238"/>
                </a:cubicBezTo>
                <a:cubicBezTo>
                  <a:pt x="171" y="238"/>
                  <a:pt x="179" y="248"/>
                  <a:pt x="182" y="257"/>
                </a:cubicBezTo>
                <a:cubicBezTo>
                  <a:pt x="186" y="267"/>
                  <a:pt x="179" y="271"/>
                  <a:pt x="179" y="271"/>
                </a:cubicBezTo>
                <a:cubicBezTo>
                  <a:pt x="182" y="275"/>
                  <a:pt x="182" y="275"/>
                  <a:pt x="182" y="275"/>
                </a:cubicBezTo>
                <a:cubicBezTo>
                  <a:pt x="182" y="275"/>
                  <a:pt x="188" y="273"/>
                  <a:pt x="192" y="275"/>
                </a:cubicBezTo>
                <a:cubicBezTo>
                  <a:pt x="198" y="278"/>
                  <a:pt x="192" y="284"/>
                  <a:pt x="192" y="284"/>
                </a:cubicBezTo>
                <a:cubicBezTo>
                  <a:pt x="201" y="286"/>
                  <a:pt x="201" y="286"/>
                  <a:pt x="201" y="286"/>
                </a:cubicBezTo>
                <a:cubicBezTo>
                  <a:pt x="212" y="298"/>
                  <a:pt x="212" y="298"/>
                  <a:pt x="212" y="298"/>
                </a:cubicBezTo>
                <a:cubicBezTo>
                  <a:pt x="217" y="303"/>
                  <a:pt x="217" y="303"/>
                  <a:pt x="217" y="303"/>
                </a:cubicBezTo>
                <a:cubicBezTo>
                  <a:pt x="217" y="303"/>
                  <a:pt x="214" y="303"/>
                  <a:pt x="211" y="306"/>
                </a:cubicBezTo>
                <a:cubicBezTo>
                  <a:pt x="208" y="310"/>
                  <a:pt x="215" y="312"/>
                  <a:pt x="215" y="312"/>
                </a:cubicBezTo>
                <a:cubicBezTo>
                  <a:pt x="216" y="306"/>
                  <a:pt x="216" y="306"/>
                  <a:pt x="216" y="306"/>
                </a:cubicBezTo>
                <a:cubicBezTo>
                  <a:pt x="220" y="306"/>
                  <a:pt x="220" y="306"/>
                  <a:pt x="220" y="306"/>
                </a:cubicBezTo>
                <a:cubicBezTo>
                  <a:pt x="220" y="306"/>
                  <a:pt x="227" y="310"/>
                  <a:pt x="233" y="314"/>
                </a:cubicBezTo>
                <a:cubicBezTo>
                  <a:pt x="240" y="318"/>
                  <a:pt x="246" y="333"/>
                  <a:pt x="246" y="333"/>
                </a:cubicBezTo>
                <a:cubicBezTo>
                  <a:pt x="250" y="332"/>
                  <a:pt x="250" y="332"/>
                  <a:pt x="250" y="332"/>
                </a:cubicBezTo>
                <a:cubicBezTo>
                  <a:pt x="252" y="334"/>
                  <a:pt x="252" y="334"/>
                  <a:pt x="252" y="334"/>
                </a:cubicBezTo>
                <a:cubicBezTo>
                  <a:pt x="252" y="334"/>
                  <a:pt x="257" y="335"/>
                  <a:pt x="263" y="341"/>
                </a:cubicBezTo>
                <a:cubicBezTo>
                  <a:pt x="267" y="345"/>
                  <a:pt x="266" y="351"/>
                  <a:pt x="266" y="351"/>
                </a:cubicBezTo>
                <a:cubicBezTo>
                  <a:pt x="266" y="351"/>
                  <a:pt x="273" y="353"/>
                  <a:pt x="277" y="356"/>
                </a:cubicBezTo>
                <a:cubicBezTo>
                  <a:pt x="280" y="359"/>
                  <a:pt x="286" y="369"/>
                  <a:pt x="286" y="369"/>
                </a:cubicBezTo>
                <a:cubicBezTo>
                  <a:pt x="290" y="369"/>
                  <a:pt x="290" y="369"/>
                  <a:pt x="290" y="369"/>
                </a:cubicBezTo>
                <a:cubicBezTo>
                  <a:pt x="290" y="369"/>
                  <a:pt x="300" y="373"/>
                  <a:pt x="303" y="375"/>
                </a:cubicBezTo>
                <a:cubicBezTo>
                  <a:pt x="305" y="376"/>
                  <a:pt x="309" y="383"/>
                  <a:pt x="309" y="383"/>
                </a:cubicBezTo>
                <a:cubicBezTo>
                  <a:pt x="310" y="384"/>
                  <a:pt x="310" y="384"/>
                  <a:pt x="310" y="384"/>
                </a:cubicBezTo>
                <a:cubicBezTo>
                  <a:pt x="310" y="384"/>
                  <a:pt x="314" y="380"/>
                  <a:pt x="319" y="378"/>
                </a:cubicBezTo>
                <a:cubicBezTo>
                  <a:pt x="325" y="377"/>
                  <a:pt x="335" y="383"/>
                  <a:pt x="335" y="383"/>
                </a:cubicBezTo>
                <a:cubicBezTo>
                  <a:pt x="335" y="383"/>
                  <a:pt x="338" y="377"/>
                  <a:pt x="346" y="384"/>
                </a:cubicBezTo>
                <a:cubicBezTo>
                  <a:pt x="353" y="391"/>
                  <a:pt x="354" y="398"/>
                  <a:pt x="354" y="398"/>
                </a:cubicBezTo>
                <a:cubicBezTo>
                  <a:pt x="354" y="398"/>
                  <a:pt x="359" y="400"/>
                  <a:pt x="360" y="402"/>
                </a:cubicBezTo>
                <a:cubicBezTo>
                  <a:pt x="361" y="405"/>
                  <a:pt x="359" y="410"/>
                  <a:pt x="359" y="410"/>
                </a:cubicBezTo>
                <a:cubicBezTo>
                  <a:pt x="361" y="411"/>
                  <a:pt x="361" y="411"/>
                  <a:pt x="361" y="411"/>
                </a:cubicBezTo>
                <a:cubicBezTo>
                  <a:pt x="362" y="408"/>
                  <a:pt x="362" y="408"/>
                  <a:pt x="362" y="408"/>
                </a:cubicBezTo>
                <a:cubicBezTo>
                  <a:pt x="367" y="410"/>
                  <a:pt x="367" y="410"/>
                  <a:pt x="367" y="410"/>
                </a:cubicBezTo>
                <a:cubicBezTo>
                  <a:pt x="371" y="406"/>
                  <a:pt x="371" y="406"/>
                  <a:pt x="371" y="406"/>
                </a:cubicBezTo>
                <a:cubicBezTo>
                  <a:pt x="378" y="413"/>
                  <a:pt x="378" y="413"/>
                  <a:pt x="378" y="413"/>
                </a:cubicBezTo>
                <a:cubicBezTo>
                  <a:pt x="381" y="414"/>
                  <a:pt x="381" y="414"/>
                  <a:pt x="381" y="414"/>
                </a:cubicBezTo>
                <a:cubicBezTo>
                  <a:pt x="372" y="422"/>
                  <a:pt x="372" y="422"/>
                  <a:pt x="372" y="422"/>
                </a:cubicBezTo>
                <a:cubicBezTo>
                  <a:pt x="375" y="423"/>
                  <a:pt x="375" y="423"/>
                  <a:pt x="375" y="423"/>
                </a:cubicBezTo>
                <a:cubicBezTo>
                  <a:pt x="381" y="420"/>
                  <a:pt x="381" y="420"/>
                  <a:pt x="381" y="420"/>
                </a:cubicBezTo>
                <a:cubicBezTo>
                  <a:pt x="384" y="421"/>
                  <a:pt x="384" y="421"/>
                  <a:pt x="384" y="421"/>
                </a:cubicBezTo>
                <a:cubicBezTo>
                  <a:pt x="388" y="419"/>
                  <a:pt x="388" y="419"/>
                  <a:pt x="388" y="419"/>
                </a:cubicBezTo>
                <a:cubicBezTo>
                  <a:pt x="391" y="420"/>
                  <a:pt x="391" y="420"/>
                  <a:pt x="391" y="420"/>
                </a:cubicBezTo>
                <a:cubicBezTo>
                  <a:pt x="395" y="416"/>
                  <a:pt x="395" y="416"/>
                  <a:pt x="395" y="416"/>
                </a:cubicBezTo>
                <a:cubicBezTo>
                  <a:pt x="395" y="416"/>
                  <a:pt x="400" y="420"/>
                  <a:pt x="404" y="424"/>
                </a:cubicBezTo>
                <a:cubicBezTo>
                  <a:pt x="408" y="428"/>
                  <a:pt x="408" y="437"/>
                  <a:pt x="408" y="437"/>
                </a:cubicBezTo>
                <a:cubicBezTo>
                  <a:pt x="404" y="437"/>
                  <a:pt x="404" y="437"/>
                  <a:pt x="404" y="437"/>
                </a:cubicBezTo>
                <a:cubicBezTo>
                  <a:pt x="404" y="444"/>
                  <a:pt x="404" y="444"/>
                  <a:pt x="404" y="444"/>
                </a:cubicBezTo>
                <a:cubicBezTo>
                  <a:pt x="413" y="448"/>
                  <a:pt x="413" y="448"/>
                  <a:pt x="413" y="448"/>
                </a:cubicBezTo>
                <a:cubicBezTo>
                  <a:pt x="413" y="448"/>
                  <a:pt x="416" y="448"/>
                  <a:pt x="419" y="449"/>
                </a:cubicBezTo>
                <a:cubicBezTo>
                  <a:pt x="423" y="451"/>
                  <a:pt x="425" y="456"/>
                  <a:pt x="425" y="456"/>
                </a:cubicBezTo>
                <a:cubicBezTo>
                  <a:pt x="429" y="459"/>
                  <a:pt x="429" y="459"/>
                  <a:pt x="429" y="459"/>
                </a:cubicBezTo>
                <a:cubicBezTo>
                  <a:pt x="429" y="459"/>
                  <a:pt x="435" y="452"/>
                  <a:pt x="440" y="452"/>
                </a:cubicBezTo>
                <a:cubicBezTo>
                  <a:pt x="444" y="451"/>
                  <a:pt x="445" y="459"/>
                  <a:pt x="445" y="459"/>
                </a:cubicBezTo>
                <a:cubicBezTo>
                  <a:pt x="449" y="464"/>
                  <a:pt x="449" y="464"/>
                  <a:pt x="449" y="464"/>
                </a:cubicBezTo>
                <a:cubicBezTo>
                  <a:pt x="449" y="464"/>
                  <a:pt x="452" y="478"/>
                  <a:pt x="456" y="484"/>
                </a:cubicBezTo>
                <a:cubicBezTo>
                  <a:pt x="459" y="489"/>
                  <a:pt x="462" y="490"/>
                  <a:pt x="465" y="498"/>
                </a:cubicBezTo>
                <a:cubicBezTo>
                  <a:pt x="468" y="505"/>
                  <a:pt x="469" y="518"/>
                  <a:pt x="469" y="518"/>
                </a:cubicBezTo>
                <a:cubicBezTo>
                  <a:pt x="473" y="523"/>
                  <a:pt x="473" y="523"/>
                  <a:pt x="473" y="523"/>
                </a:cubicBezTo>
                <a:cubicBezTo>
                  <a:pt x="473" y="523"/>
                  <a:pt x="475" y="523"/>
                  <a:pt x="476" y="527"/>
                </a:cubicBezTo>
                <a:cubicBezTo>
                  <a:pt x="477" y="532"/>
                  <a:pt x="473" y="537"/>
                  <a:pt x="473" y="537"/>
                </a:cubicBezTo>
                <a:cubicBezTo>
                  <a:pt x="465" y="537"/>
                  <a:pt x="465" y="537"/>
                  <a:pt x="465" y="537"/>
                </a:cubicBezTo>
                <a:cubicBezTo>
                  <a:pt x="465" y="537"/>
                  <a:pt x="458" y="542"/>
                  <a:pt x="457" y="544"/>
                </a:cubicBezTo>
                <a:cubicBezTo>
                  <a:pt x="454" y="548"/>
                  <a:pt x="461" y="550"/>
                  <a:pt x="462" y="552"/>
                </a:cubicBezTo>
                <a:cubicBezTo>
                  <a:pt x="464" y="554"/>
                  <a:pt x="461" y="555"/>
                  <a:pt x="459" y="559"/>
                </a:cubicBezTo>
                <a:cubicBezTo>
                  <a:pt x="456" y="564"/>
                  <a:pt x="457" y="568"/>
                  <a:pt x="457" y="568"/>
                </a:cubicBezTo>
                <a:cubicBezTo>
                  <a:pt x="448" y="573"/>
                  <a:pt x="448" y="573"/>
                  <a:pt x="448" y="573"/>
                </a:cubicBezTo>
                <a:cubicBezTo>
                  <a:pt x="450" y="579"/>
                  <a:pt x="450" y="579"/>
                  <a:pt x="450" y="579"/>
                </a:cubicBezTo>
                <a:cubicBezTo>
                  <a:pt x="450" y="579"/>
                  <a:pt x="449" y="586"/>
                  <a:pt x="452" y="590"/>
                </a:cubicBezTo>
                <a:cubicBezTo>
                  <a:pt x="457" y="595"/>
                  <a:pt x="464" y="590"/>
                  <a:pt x="464" y="590"/>
                </a:cubicBezTo>
                <a:cubicBezTo>
                  <a:pt x="464" y="590"/>
                  <a:pt x="470" y="590"/>
                  <a:pt x="475" y="588"/>
                </a:cubicBezTo>
                <a:cubicBezTo>
                  <a:pt x="479" y="587"/>
                  <a:pt x="478" y="571"/>
                  <a:pt x="482" y="567"/>
                </a:cubicBezTo>
                <a:cubicBezTo>
                  <a:pt x="486" y="563"/>
                  <a:pt x="494" y="558"/>
                  <a:pt x="497" y="556"/>
                </a:cubicBezTo>
                <a:cubicBezTo>
                  <a:pt x="500" y="553"/>
                  <a:pt x="495" y="541"/>
                  <a:pt x="495" y="535"/>
                </a:cubicBezTo>
                <a:cubicBezTo>
                  <a:pt x="494" y="528"/>
                  <a:pt x="508" y="523"/>
                  <a:pt x="511" y="522"/>
                </a:cubicBezTo>
                <a:cubicBezTo>
                  <a:pt x="515" y="521"/>
                  <a:pt x="519" y="522"/>
                  <a:pt x="523" y="521"/>
                </a:cubicBezTo>
                <a:cubicBezTo>
                  <a:pt x="526" y="520"/>
                  <a:pt x="526" y="514"/>
                  <a:pt x="526" y="514"/>
                </a:cubicBezTo>
                <a:cubicBezTo>
                  <a:pt x="521" y="507"/>
                  <a:pt x="521" y="507"/>
                  <a:pt x="521" y="507"/>
                </a:cubicBezTo>
                <a:cubicBezTo>
                  <a:pt x="522" y="501"/>
                  <a:pt x="522" y="501"/>
                  <a:pt x="522" y="501"/>
                </a:cubicBezTo>
                <a:cubicBezTo>
                  <a:pt x="519" y="498"/>
                  <a:pt x="519" y="498"/>
                  <a:pt x="519" y="498"/>
                </a:cubicBezTo>
                <a:cubicBezTo>
                  <a:pt x="521" y="490"/>
                  <a:pt x="521" y="490"/>
                  <a:pt x="521" y="490"/>
                </a:cubicBezTo>
                <a:cubicBezTo>
                  <a:pt x="512" y="483"/>
                  <a:pt x="512" y="483"/>
                  <a:pt x="512" y="483"/>
                </a:cubicBezTo>
                <a:cubicBezTo>
                  <a:pt x="509" y="483"/>
                  <a:pt x="509" y="483"/>
                  <a:pt x="509" y="483"/>
                </a:cubicBezTo>
                <a:cubicBezTo>
                  <a:pt x="502" y="475"/>
                  <a:pt x="502" y="475"/>
                  <a:pt x="502" y="475"/>
                </a:cubicBezTo>
                <a:cubicBezTo>
                  <a:pt x="502" y="475"/>
                  <a:pt x="496" y="477"/>
                  <a:pt x="489" y="476"/>
                </a:cubicBezTo>
                <a:cubicBezTo>
                  <a:pt x="482" y="475"/>
                  <a:pt x="486" y="464"/>
                  <a:pt x="486" y="464"/>
                </a:cubicBezTo>
                <a:cubicBezTo>
                  <a:pt x="486" y="464"/>
                  <a:pt x="491" y="458"/>
                  <a:pt x="492" y="456"/>
                </a:cubicBezTo>
                <a:cubicBezTo>
                  <a:pt x="494" y="453"/>
                  <a:pt x="491" y="449"/>
                  <a:pt x="491" y="449"/>
                </a:cubicBezTo>
                <a:cubicBezTo>
                  <a:pt x="495" y="444"/>
                  <a:pt x="495" y="444"/>
                  <a:pt x="495" y="444"/>
                </a:cubicBezTo>
                <a:cubicBezTo>
                  <a:pt x="498" y="436"/>
                  <a:pt x="498" y="436"/>
                  <a:pt x="498" y="436"/>
                </a:cubicBezTo>
                <a:cubicBezTo>
                  <a:pt x="498" y="436"/>
                  <a:pt x="503" y="424"/>
                  <a:pt x="507" y="422"/>
                </a:cubicBezTo>
                <a:cubicBezTo>
                  <a:pt x="509" y="420"/>
                  <a:pt x="516" y="417"/>
                  <a:pt x="516" y="417"/>
                </a:cubicBezTo>
                <a:cubicBezTo>
                  <a:pt x="518" y="421"/>
                  <a:pt x="518" y="421"/>
                  <a:pt x="518" y="421"/>
                </a:cubicBezTo>
                <a:cubicBezTo>
                  <a:pt x="523" y="422"/>
                  <a:pt x="523" y="422"/>
                  <a:pt x="523" y="422"/>
                </a:cubicBezTo>
                <a:cubicBezTo>
                  <a:pt x="523" y="425"/>
                  <a:pt x="523" y="425"/>
                  <a:pt x="523" y="425"/>
                </a:cubicBezTo>
                <a:cubicBezTo>
                  <a:pt x="523" y="425"/>
                  <a:pt x="533" y="430"/>
                  <a:pt x="538" y="430"/>
                </a:cubicBezTo>
                <a:cubicBezTo>
                  <a:pt x="542" y="431"/>
                  <a:pt x="545" y="428"/>
                  <a:pt x="545" y="428"/>
                </a:cubicBezTo>
                <a:cubicBezTo>
                  <a:pt x="545" y="428"/>
                  <a:pt x="550" y="429"/>
                  <a:pt x="556" y="432"/>
                </a:cubicBezTo>
                <a:cubicBezTo>
                  <a:pt x="562" y="437"/>
                  <a:pt x="562" y="446"/>
                  <a:pt x="562" y="451"/>
                </a:cubicBezTo>
                <a:cubicBezTo>
                  <a:pt x="563" y="455"/>
                  <a:pt x="575" y="456"/>
                  <a:pt x="575" y="456"/>
                </a:cubicBezTo>
                <a:cubicBezTo>
                  <a:pt x="575" y="456"/>
                  <a:pt x="580" y="460"/>
                  <a:pt x="583" y="458"/>
                </a:cubicBezTo>
                <a:cubicBezTo>
                  <a:pt x="587" y="456"/>
                  <a:pt x="582" y="446"/>
                  <a:pt x="582" y="446"/>
                </a:cubicBezTo>
                <a:lnTo>
                  <a:pt x="589" y="436"/>
                </a:lnTo>
                <a:close/>
                <a:moveTo>
                  <a:pt x="280" y="207"/>
                </a:moveTo>
                <a:cubicBezTo>
                  <a:pt x="279" y="208"/>
                  <a:pt x="278" y="213"/>
                  <a:pt x="278" y="213"/>
                </a:cubicBezTo>
                <a:cubicBezTo>
                  <a:pt x="278" y="213"/>
                  <a:pt x="274" y="216"/>
                  <a:pt x="273" y="215"/>
                </a:cubicBezTo>
                <a:cubicBezTo>
                  <a:pt x="271" y="214"/>
                  <a:pt x="271" y="214"/>
                  <a:pt x="271" y="214"/>
                </a:cubicBezTo>
                <a:cubicBezTo>
                  <a:pt x="271" y="210"/>
                  <a:pt x="271" y="210"/>
                  <a:pt x="271" y="210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7"/>
                  <a:pt x="278" y="206"/>
                </a:cubicBezTo>
                <a:cubicBezTo>
                  <a:pt x="281" y="205"/>
                  <a:pt x="280" y="206"/>
                  <a:pt x="280" y="207"/>
                </a:cubicBezTo>
                <a:close/>
                <a:moveTo>
                  <a:pt x="412" y="554"/>
                </a:moveTo>
                <a:cubicBezTo>
                  <a:pt x="409" y="551"/>
                  <a:pt x="409" y="556"/>
                  <a:pt x="409" y="556"/>
                </a:cubicBezTo>
                <a:cubicBezTo>
                  <a:pt x="412" y="559"/>
                  <a:pt x="416" y="557"/>
                  <a:pt x="412" y="554"/>
                </a:cubicBezTo>
                <a:close/>
                <a:moveTo>
                  <a:pt x="446" y="568"/>
                </a:moveTo>
                <a:cubicBezTo>
                  <a:pt x="445" y="567"/>
                  <a:pt x="445" y="567"/>
                  <a:pt x="445" y="567"/>
                </a:cubicBezTo>
                <a:cubicBezTo>
                  <a:pt x="445" y="567"/>
                  <a:pt x="434" y="574"/>
                  <a:pt x="432" y="574"/>
                </a:cubicBezTo>
                <a:cubicBezTo>
                  <a:pt x="430" y="574"/>
                  <a:pt x="427" y="572"/>
                  <a:pt x="427" y="572"/>
                </a:cubicBezTo>
                <a:cubicBezTo>
                  <a:pt x="427" y="572"/>
                  <a:pt x="423" y="579"/>
                  <a:pt x="421" y="580"/>
                </a:cubicBezTo>
                <a:cubicBezTo>
                  <a:pt x="419" y="580"/>
                  <a:pt x="418" y="579"/>
                  <a:pt x="418" y="579"/>
                </a:cubicBezTo>
                <a:cubicBezTo>
                  <a:pt x="414" y="578"/>
                  <a:pt x="414" y="578"/>
                  <a:pt x="414" y="578"/>
                </a:cubicBezTo>
                <a:cubicBezTo>
                  <a:pt x="411" y="577"/>
                  <a:pt x="411" y="577"/>
                  <a:pt x="411" y="577"/>
                </a:cubicBezTo>
                <a:cubicBezTo>
                  <a:pt x="411" y="577"/>
                  <a:pt x="409" y="580"/>
                  <a:pt x="408" y="580"/>
                </a:cubicBezTo>
                <a:cubicBezTo>
                  <a:pt x="405" y="579"/>
                  <a:pt x="403" y="578"/>
                  <a:pt x="403" y="578"/>
                </a:cubicBezTo>
                <a:cubicBezTo>
                  <a:pt x="403" y="578"/>
                  <a:pt x="397" y="583"/>
                  <a:pt x="395" y="585"/>
                </a:cubicBezTo>
                <a:cubicBezTo>
                  <a:pt x="393" y="586"/>
                  <a:pt x="388" y="586"/>
                  <a:pt x="388" y="586"/>
                </a:cubicBezTo>
                <a:cubicBezTo>
                  <a:pt x="384" y="589"/>
                  <a:pt x="384" y="589"/>
                  <a:pt x="384" y="589"/>
                </a:cubicBezTo>
                <a:cubicBezTo>
                  <a:pt x="370" y="590"/>
                  <a:pt x="370" y="590"/>
                  <a:pt x="370" y="590"/>
                </a:cubicBezTo>
                <a:cubicBezTo>
                  <a:pt x="370" y="590"/>
                  <a:pt x="368" y="588"/>
                  <a:pt x="365" y="588"/>
                </a:cubicBezTo>
                <a:cubicBezTo>
                  <a:pt x="362" y="588"/>
                  <a:pt x="355" y="594"/>
                  <a:pt x="352" y="594"/>
                </a:cubicBezTo>
                <a:cubicBezTo>
                  <a:pt x="348" y="594"/>
                  <a:pt x="341" y="589"/>
                  <a:pt x="341" y="589"/>
                </a:cubicBezTo>
                <a:cubicBezTo>
                  <a:pt x="339" y="585"/>
                  <a:pt x="339" y="585"/>
                  <a:pt x="339" y="585"/>
                </a:cubicBezTo>
                <a:cubicBezTo>
                  <a:pt x="339" y="585"/>
                  <a:pt x="332" y="587"/>
                  <a:pt x="331" y="586"/>
                </a:cubicBezTo>
                <a:cubicBezTo>
                  <a:pt x="330" y="584"/>
                  <a:pt x="331" y="581"/>
                  <a:pt x="331" y="581"/>
                </a:cubicBezTo>
                <a:cubicBezTo>
                  <a:pt x="327" y="579"/>
                  <a:pt x="327" y="579"/>
                  <a:pt x="327" y="579"/>
                </a:cubicBezTo>
                <a:cubicBezTo>
                  <a:pt x="316" y="581"/>
                  <a:pt x="316" y="581"/>
                  <a:pt x="316" y="581"/>
                </a:cubicBezTo>
                <a:cubicBezTo>
                  <a:pt x="314" y="583"/>
                  <a:pt x="314" y="583"/>
                  <a:pt x="314" y="583"/>
                </a:cubicBezTo>
                <a:cubicBezTo>
                  <a:pt x="315" y="587"/>
                  <a:pt x="315" y="587"/>
                  <a:pt x="315" y="587"/>
                </a:cubicBezTo>
                <a:cubicBezTo>
                  <a:pt x="306" y="591"/>
                  <a:pt x="306" y="591"/>
                  <a:pt x="306" y="591"/>
                </a:cubicBezTo>
                <a:cubicBezTo>
                  <a:pt x="301" y="588"/>
                  <a:pt x="301" y="588"/>
                  <a:pt x="301" y="588"/>
                </a:cubicBezTo>
                <a:cubicBezTo>
                  <a:pt x="301" y="588"/>
                  <a:pt x="301" y="585"/>
                  <a:pt x="299" y="583"/>
                </a:cubicBezTo>
                <a:cubicBezTo>
                  <a:pt x="296" y="581"/>
                  <a:pt x="294" y="581"/>
                  <a:pt x="294" y="581"/>
                </a:cubicBezTo>
                <a:cubicBezTo>
                  <a:pt x="294" y="583"/>
                  <a:pt x="294" y="583"/>
                  <a:pt x="294" y="583"/>
                </a:cubicBezTo>
                <a:cubicBezTo>
                  <a:pt x="294" y="583"/>
                  <a:pt x="297" y="584"/>
                  <a:pt x="297" y="585"/>
                </a:cubicBezTo>
                <a:cubicBezTo>
                  <a:pt x="296" y="586"/>
                  <a:pt x="288" y="588"/>
                  <a:pt x="288" y="588"/>
                </a:cubicBezTo>
                <a:cubicBezTo>
                  <a:pt x="284" y="595"/>
                  <a:pt x="284" y="595"/>
                  <a:pt x="284" y="595"/>
                </a:cubicBezTo>
                <a:cubicBezTo>
                  <a:pt x="285" y="602"/>
                  <a:pt x="285" y="602"/>
                  <a:pt x="285" y="602"/>
                </a:cubicBezTo>
                <a:cubicBezTo>
                  <a:pt x="282" y="606"/>
                  <a:pt x="282" y="606"/>
                  <a:pt x="282" y="606"/>
                </a:cubicBezTo>
                <a:cubicBezTo>
                  <a:pt x="285" y="616"/>
                  <a:pt x="285" y="616"/>
                  <a:pt x="285" y="616"/>
                </a:cubicBezTo>
                <a:cubicBezTo>
                  <a:pt x="292" y="615"/>
                  <a:pt x="292" y="615"/>
                  <a:pt x="292" y="615"/>
                </a:cubicBezTo>
                <a:cubicBezTo>
                  <a:pt x="295" y="622"/>
                  <a:pt x="295" y="622"/>
                  <a:pt x="295" y="622"/>
                </a:cubicBezTo>
                <a:cubicBezTo>
                  <a:pt x="295" y="622"/>
                  <a:pt x="303" y="620"/>
                  <a:pt x="310" y="622"/>
                </a:cubicBezTo>
                <a:cubicBezTo>
                  <a:pt x="312" y="624"/>
                  <a:pt x="313" y="625"/>
                  <a:pt x="315" y="626"/>
                </a:cubicBezTo>
                <a:cubicBezTo>
                  <a:pt x="319" y="627"/>
                  <a:pt x="321" y="626"/>
                  <a:pt x="321" y="626"/>
                </a:cubicBezTo>
                <a:cubicBezTo>
                  <a:pt x="321" y="626"/>
                  <a:pt x="333" y="638"/>
                  <a:pt x="335" y="638"/>
                </a:cubicBezTo>
                <a:cubicBezTo>
                  <a:pt x="337" y="638"/>
                  <a:pt x="341" y="637"/>
                  <a:pt x="343" y="640"/>
                </a:cubicBezTo>
                <a:cubicBezTo>
                  <a:pt x="344" y="641"/>
                  <a:pt x="346" y="644"/>
                  <a:pt x="350" y="646"/>
                </a:cubicBezTo>
                <a:cubicBezTo>
                  <a:pt x="354" y="649"/>
                  <a:pt x="362" y="650"/>
                  <a:pt x="366" y="650"/>
                </a:cubicBezTo>
                <a:cubicBezTo>
                  <a:pt x="370" y="650"/>
                  <a:pt x="381" y="650"/>
                  <a:pt x="384" y="656"/>
                </a:cubicBezTo>
                <a:cubicBezTo>
                  <a:pt x="388" y="660"/>
                  <a:pt x="391" y="667"/>
                  <a:pt x="392" y="668"/>
                </a:cubicBezTo>
                <a:cubicBezTo>
                  <a:pt x="394" y="669"/>
                  <a:pt x="398" y="667"/>
                  <a:pt x="401" y="669"/>
                </a:cubicBezTo>
                <a:cubicBezTo>
                  <a:pt x="403" y="672"/>
                  <a:pt x="404" y="673"/>
                  <a:pt x="404" y="673"/>
                </a:cubicBezTo>
                <a:cubicBezTo>
                  <a:pt x="404" y="673"/>
                  <a:pt x="411" y="672"/>
                  <a:pt x="414" y="672"/>
                </a:cubicBezTo>
                <a:cubicBezTo>
                  <a:pt x="416" y="672"/>
                  <a:pt x="419" y="674"/>
                  <a:pt x="419" y="674"/>
                </a:cubicBezTo>
                <a:cubicBezTo>
                  <a:pt x="420" y="673"/>
                  <a:pt x="420" y="673"/>
                  <a:pt x="420" y="673"/>
                </a:cubicBezTo>
                <a:cubicBezTo>
                  <a:pt x="420" y="673"/>
                  <a:pt x="426" y="677"/>
                  <a:pt x="427" y="675"/>
                </a:cubicBezTo>
                <a:cubicBezTo>
                  <a:pt x="428" y="673"/>
                  <a:pt x="425" y="669"/>
                  <a:pt x="427" y="662"/>
                </a:cubicBezTo>
                <a:cubicBezTo>
                  <a:pt x="430" y="654"/>
                  <a:pt x="436" y="652"/>
                  <a:pt x="436" y="652"/>
                </a:cubicBezTo>
                <a:cubicBezTo>
                  <a:pt x="436" y="649"/>
                  <a:pt x="436" y="649"/>
                  <a:pt x="436" y="649"/>
                </a:cubicBezTo>
                <a:cubicBezTo>
                  <a:pt x="434" y="649"/>
                  <a:pt x="434" y="649"/>
                  <a:pt x="434" y="649"/>
                </a:cubicBezTo>
                <a:cubicBezTo>
                  <a:pt x="434" y="646"/>
                  <a:pt x="434" y="646"/>
                  <a:pt x="434" y="646"/>
                </a:cubicBezTo>
                <a:cubicBezTo>
                  <a:pt x="429" y="640"/>
                  <a:pt x="429" y="640"/>
                  <a:pt x="429" y="640"/>
                </a:cubicBezTo>
                <a:cubicBezTo>
                  <a:pt x="431" y="638"/>
                  <a:pt x="431" y="638"/>
                  <a:pt x="431" y="638"/>
                </a:cubicBezTo>
                <a:cubicBezTo>
                  <a:pt x="429" y="633"/>
                  <a:pt x="429" y="633"/>
                  <a:pt x="429" y="633"/>
                </a:cubicBezTo>
                <a:cubicBezTo>
                  <a:pt x="427" y="634"/>
                  <a:pt x="427" y="634"/>
                  <a:pt x="427" y="634"/>
                </a:cubicBezTo>
                <a:cubicBezTo>
                  <a:pt x="427" y="634"/>
                  <a:pt x="423" y="631"/>
                  <a:pt x="423" y="626"/>
                </a:cubicBezTo>
                <a:cubicBezTo>
                  <a:pt x="423" y="620"/>
                  <a:pt x="425" y="618"/>
                  <a:pt x="425" y="618"/>
                </a:cubicBezTo>
                <a:cubicBezTo>
                  <a:pt x="428" y="603"/>
                  <a:pt x="428" y="603"/>
                  <a:pt x="428" y="603"/>
                </a:cubicBezTo>
                <a:cubicBezTo>
                  <a:pt x="428" y="603"/>
                  <a:pt x="436" y="590"/>
                  <a:pt x="440" y="585"/>
                </a:cubicBezTo>
                <a:cubicBezTo>
                  <a:pt x="444" y="580"/>
                  <a:pt x="445" y="575"/>
                  <a:pt x="445" y="575"/>
                </a:cubicBezTo>
                <a:cubicBezTo>
                  <a:pt x="445" y="573"/>
                  <a:pt x="445" y="573"/>
                  <a:pt x="445" y="573"/>
                </a:cubicBezTo>
                <a:cubicBezTo>
                  <a:pt x="448" y="569"/>
                  <a:pt x="448" y="569"/>
                  <a:pt x="448" y="569"/>
                </a:cubicBezTo>
                <a:lnTo>
                  <a:pt x="446" y="568"/>
                </a:lnTo>
                <a:close/>
                <a:moveTo>
                  <a:pt x="405" y="550"/>
                </a:moveTo>
                <a:cubicBezTo>
                  <a:pt x="401" y="550"/>
                  <a:pt x="404" y="553"/>
                  <a:pt x="404" y="553"/>
                </a:cubicBezTo>
                <a:cubicBezTo>
                  <a:pt x="407" y="554"/>
                  <a:pt x="410" y="550"/>
                  <a:pt x="405" y="550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47" name="Freeform 181" descr="© INSCALE GmbH, 18.06.2010"/>
          <p:cNvSpPr>
            <a:spLocks/>
          </p:cNvSpPr>
          <p:nvPr/>
        </p:nvSpPr>
        <p:spPr bwMode="auto">
          <a:xfrm>
            <a:off x="3168515" y="5416431"/>
            <a:ext cx="24974" cy="23413"/>
          </a:xfrm>
          <a:custGeom>
            <a:avLst/>
            <a:gdLst/>
            <a:ahLst/>
            <a:cxnLst>
              <a:cxn ang="0">
                <a:pos x="2" y="10"/>
              </a:cxn>
              <a:cxn ang="0">
                <a:pos x="7" y="8"/>
              </a:cxn>
              <a:cxn ang="0">
                <a:pos x="9" y="2"/>
              </a:cxn>
              <a:cxn ang="0">
                <a:pos x="7" y="1"/>
              </a:cxn>
              <a:cxn ang="0">
                <a:pos x="4" y="4"/>
              </a:cxn>
              <a:cxn ang="0">
                <a:pos x="0" y="5"/>
              </a:cxn>
              <a:cxn ang="0">
                <a:pos x="0" y="9"/>
              </a:cxn>
              <a:cxn ang="0">
                <a:pos x="2" y="10"/>
              </a:cxn>
            </a:cxnLst>
            <a:rect l="0" t="0" r="r" b="b"/>
            <a:pathLst>
              <a:path w="10" h="11">
                <a:moveTo>
                  <a:pt x="2" y="10"/>
                </a:moveTo>
                <a:cubicBezTo>
                  <a:pt x="3" y="11"/>
                  <a:pt x="7" y="8"/>
                  <a:pt x="7" y="8"/>
                </a:cubicBezTo>
                <a:cubicBezTo>
                  <a:pt x="7" y="8"/>
                  <a:pt x="8" y="3"/>
                  <a:pt x="9" y="2"/>
                </a:cubicBezTo>
                <a:cubicBezTo>
                  <a:pt x="9" y="1"/>
                  <a:pt x="10" y="0"/>
                  <a:pt x="7" y="1"/>
                </a:cubicBezTo>
                <a:cubicBezTo>
                  <a:pt x="4" y="2"/>
                  <a:pt x="4" y="4"/>
                  <a:pt x="4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0" y="9"/>
                  <a:pt x="0" y="9"/>
                </a:cubicBezTo>
                <a:lnTo>
                  <a:pt x="2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48" name="Freeform 182" descr="© INSCALE GmbH, 18.06.2010"/>
          <p:cNvSpPr>
            <a:spLocks/>
          </p:cNvSpPr>
          <p:nvPr/>
        </p:nvSpPr>
        <p:spPr bwMode="auto">
          <a:xfrm>
            <a:off x="1955727" y="5550664"/>
            <a:ext cx="45265" cy="39022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13" y="3"/>
              </a:cxn>
              <a:cxn ang="0">
                <a:pos x="9" y="0"/>
              </a:cxn>
              <a:cxn ang="0">
                <a:pos x="5" y="2"/>
              </a:cxn>
              <a:cxn ang="0">
                <a:pos x="3" y="6"/>
              </a:cxn>
              <a:cxn ang="0">
                <a:pos x="0" y="10"/>
              </a:cxn>
              <a:cxn ang="0">
                <a:pos x="3" y="13"/>
              </a:cxn>
              <a:cxn ang="0">
                <a:pos x="6" y="17"/>
              </a:cxn>
              <a:cxn ang="0">
                <a:pos x="10" y="14"/>
              </a:cxn>
              <a:cxn ang="0">
                <a:pos x="12" y="15"/>
              </a:cxn>
              <a:cxn ang="0">
                <a:pos x="17" y="11"/>
              </a:cxn>
              <a:cxn ang="0">
                <a:pos x="20" y="5"/>
              </a:cxn>
              <a:cxn ang="0">
                <a:pos x="15" y="2"/>
              </a:cxn>
            </a:cxnLst>
            <a:rect l="0" t="0" r="r" b="b"/>
            <a:pathLst>
              <a:path w="20" h="17">
                <a:moveTo>
                  <a:pt x="15" y="2"/>
                </a:moveTo>
                <a:cubicBezTo>
                  <a:pt x="13" y="3"/>
                  <a:pt x="13" y="3"/>
                  <a:pt x="13" y="3"/>
                </a:cubicBezTo>
                <a:cubicBezTo>
                  <a:pt x="9" y="0"/>
                  <a:pt x="9" y="0"/>
                  <a:pt x="9" y="0"/>
                </a:cubicBezTo>
                <a:cubicBezTo>
                  <a:pt x="5" y="2"/>
                  <a:pt x="5" y="2"/>
                  <a:pt x="5" y="2"/>
                </a:cubicBezTo>
                <a:cubicBezTo>
                  <a:pt x="3" y="6"/>
                  <a:pt x="3" y="6"/>
                  <a:pt x="3" y="6"/>
                </a:cubicBezTo>
                <a:cubicBezTo>
                  <a:pt x="0" y="10"/>
                  <a:pt x="0" y="10"/>
                  <a:pt x="0" y="10"/>
                </a:cubicBezTo>
                <a:cubicBezTo>
                  <a:pt x="3" y="13"/>
                  <a:pt x="3" y="13"/>
                  <a:pt x="3" y="13"/>
                </a:cubicBezTo>
                <a:cubicBezTo>
                  <a:pt x="6" y="17"/>
                  <a:pt x="6" y="17"/>
                  <a:pt x="6" y="1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1" y="15"/>
                  <a:pt x="12" y="15"/>
                </a:cubicBezTo>
                <a:cubicBezTo>
                  <a:pt x="13" y="15"/>
                  <a:pt x="17" y="11"/>
                  <a:pt x="17" y="11"/>
                </a:cubicBezTo>
                <a:cubicBezTo>
                  <a:pt x="20" y="5"/>
                  <a:pt x="20" y="5"/>
                  <a:pt x="20" y="5"/>
                </a:cubicBezTo>
                <a:lnTo>
                  <a:pt x="15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49" name="Freeform 183" descr="© INSCALE GmbH, 18.06.2010"/>
          <p:cNvSpPr>
            <a:spLocks noEditPoints="1"/>
          </p:cNvSpPr>
          <p:nvPr/>
        </p:nvSpPr>
        <p:spPr bwMode="auto">
          <a:xfrm>
            <a:off x="2542610" y="3769723"/>
            <a:ext cx="860034" cy="1161281"/>
          </a:xfrm>
          <a:custGeom>
            <a:avLst/>
            <a:gdLst/>
            <a:ahLst/>
            <a:cxnLst>
              <a:cxn ang="0">
                <a:pos x="296" y="88"/>
              </a:cxn>
              <a:cxn ang="0">
                <a:pos x="316" y="94"/>
              </a:cxn>
              <a:cxn ang="0">
                <a:pos x="301" y="195"/>
              </a:cxn>
              <a:cxn ang="0">
                <a:pos x="291" y="184"/>
              </a:cxn>
              <a:cxn ang="0">
                <a:pos x="772" y="96"/>
              </a:cxn>
              <a:cxn ang="0">
                <a:pos x="777" y="96"/>
              </a:cxn>
              <a:cxn ang="0">
                <a:pos x="793" y="138"/>
              </a:cxn>
              <a:cxn ang="0">
                <a:pos x="821" y="130"/>
              </a:cxn>
              <a:cxn ang="0">
                <a:pos x="775" y="70"/>
              </a:cxn>
              <a:cxn ang="0">
                <a:pos x="783" y="91"/>
              </a:cxn>
              <a:cxn ang="0">
                <a:pos x="847" y="179"/>
              </a:cxn>
              <a:cxn ang="0">
                <a:pos x="834" y="171"/>
              </a:cxn>
              <a:cxn ang="0">
                <a:pos x="596" y="180"/>
              </a:cxn>
              <a:cxn ang="0">
                <a:pos x="550" y="109"/>
              </a:cxn>
              <a:cxn ang="0">
                <a:pos x="749" y="104"/>
              </a:cxn>
              <a:cxn ang="0">
                <a:pos x="146" y="231"/>
              </a:cxn>
              <a:cxn ang="0">
                <a:pos x="210" y="221"/>
              </a:cxn>
              <a:cxn ang="0">
                <a:pos x="972" y="618"/>
              </a:cxn>
              <a:cxn ang="0">
                <a:pos x="928" y="434"/>
              </a:cxn>
              <a:cxn ang="0">
                <a:pos x="853" y="221"/>
              </a:cxn>
              <a:cxn ang="0">
                <a:pos x="788" y="151"/>
              </a:cxn>
              <a:cxn ang="0">
                <a:pos x="689" y="130"/>
              </a:cxn>
              <a:cxn ang="0">
                <a:pos x="656" y="158"/>
              </a:cxn>
              <a:cxn ang="0">
                <a:pos x="575" y="200"/>
              </a:cxn>
              <a:cxn ang="0">
                <a:pos x="550" y="161"/>
              </a:cxn>
              <a:cxn ang="0">
                <a:pos x="464" y="130"/>
              </a:cxn>
              <a:cxn ang="0">
                <a:pos x="397" y="47"/>
              </a:cxn>
              <a:cxn ang="0">
                <a:pos x="348" y="94"/>
              </a:cxn>
              <a:cxn ang="0">
                <a:pos x="332" y="158"/>
              </a:cxn>
              <a:cxn ang="0">
                <a:pos x="384" y="221"/>
              </a:cxn>
              <a:cxn ang="0">
                <a:pos x="272" y="255"/>
              </a:cxn>
              <a:cxn ang="0">
                <a:pos x="174" y="231"/>
              </a:cxn>
              <a:cxn ang="0">
                <a:pos x="148" y="374"/>
              </a:cxn>
              <a:cxn ang="0">
                <a:pos x="102" y="532"/>
              </a:cxn>
              <a:cxn ang="0">
                <a:pos x="37" y="590"/>
              </a:cxn>
              <a:cxn ang="0">
                <a:pos x="24" y="709"/>
              </a:cxn>
              <a:cxn ang="0">
                <a:pos x="21" y="841"/>
              </a:cxn>
              <a:cxn ang="0">
                <a:pos x="76" y="992"/>
              </a:cxn>
              <a:cxn ang="0">
                <a:pos x="153" y="1005"/>
              </a:cxn>
              <a:cxn ang="0">
                <a:pos x="195" y="1104"/>
              </a:cxn>
              <a:cxn ang="0">
                <a:pos x="213" y="1285"/>
              </a:cxn>
              <a:cxn ang="0">
                <a:pos x="283" y="1249"/>
              </a:cxn>
              <a:cxn ang="0">
                <a:pos x="417" y="1285"/>
              </a:cxn>
              <a:cxn ang="0">
                <a:pos x="503" y="1291"/>
              </a:cxn>
              <a:cxn ang="0">
                <a:pos x="599" y="1306"/>
              </a:cxn>
              <a:cxn ang="0">
                <a:pos x="762" y="1267"/>
              </a:cxn>
              <a:cxn ang="0">
                <a:pos x="757" y="1189"/>
              </a:cxn>
              <a:cxn ang="0">
                <a:pos x="824" y="1031"/>
              </a:cxn>
              <a:cxn ang="0">
                <a:pos x="720" y="880"/>
              </a:cxn>
              <a:cxn ang="0">
                <a:pos x="736" y="800"/>
              </a:cxn>
              <a:cxn ang="0">
                <a:pos x="902" y="712"/>
              </a:cxn>
              <a:cxn ang="0">
                <a:pos x="967" y="704"/>
              </a:cxn>
              <a:cxn ang="0">
                <a:pos x="138" y="234"/>
              </a:cxn>
              <a:cxn ang="0">
                <a:pos x="239" y="216"/>
              </a:cxn>
              <a:cxn ang="0">
                <a:pos x="278" y="68"/>
              </a:cxn>
              <a:cxn ang="0">
                <a:pos x="280" y="49"/>
              </a:cxn>
              <a:cxn ang="0">
                <a:pos x="291" y="26"/>
              </a:cxn>
              <a:cxn ang="0">
                <a:pos x="296" y="0"/>
              </a:cxn>
              <a:cxn ang="0">
                <a:pos x="265" y="229"/>
              </a:cxn>
              <a:cxn ang="0">
                <a:pos x="241" y="151"/>
              </a:cxn>
            </a:cxnLst>
            <a:rect l="0" t="0" r="r" b="b"/>
            <a:pathLst>
              <a:path w="987" h="1337">
                <a:moveTo>
                  <a:pt x="285" y="1267"/>
                </a:moveTo>
                <a:cubicBezTo>
                  <a:pt x="293" y="1267"/>
                  <a:pt x="293" y="1267"/>
                  <a:pt x="293" y="1267"/>
                </a:cubicBezTo>
                <a:cubicBezTo>
                  <a:pt x="293" y="1262"/>
                  <a:pt x="293" y="1262"/>
                  <a:pt x="293" y="1262"/>
                </a:cubicBezTo>
                <a:cubicBezTo>
                  <a:pt x="288" y="1262"/>
                  <a:pt x="288" y="1262"/>
                  <a:pt x="288" y="1262"/>
                </a:cubicBezTo>
                <a:cubicBezTo>
                  <a:pt x="285" y="1267"/>
                  <a:pt x="285" y="1267"/>
                  <a:pt x="285" y="1267"/>
                </a:cubicBezTo>
                <a:close/>
                <a:moveTo>
                  <a:pt x="296" y="94"/>
                </a:moveTo>
                <a:cubicBezTo>
                  <a:pt x="298" y="91"/>
                  <a:pt x="298" y="88"/>
                  <a:pt x="296" y="88"/>
                </a:cubicBezTo>
                <a:cubicBezTo>
                  <a:pt x="283" y="91"/>
                  <a:pt x="301" y="96"/>
                  <a:pt x="296" y="94"/>
                </a:cubicBezTo>
                <a:close/>
                <a:moveTo>
                  <a:pt x="319" y="101"/>
                </a:moveTo>
                <a:cubicBezTo>
                  <a:pt x="322" y="101"/>
                  <a:pt x="322" y="99"/>
                  <a:pt x="322" y="99"/>
                </a:cubicBezTo>
                <a:cubicBezTo>
                  <a:pt x="319" y="99"/>
                  <a:pt x="316" y="101"/>
                  <a:pt x="319" y="101"/>
                </a:cubicBezTo>
                <a:close/>
                <a:moveTo>
                  <a:pt x="316" y="94"/>
                </a:moveTo>
                <a:cubicBezTo>
                  <a:pt x="319" y="91"/>
                  <a:pt x="322" y="91"/>
                  <a:pt x="319" y="86"/>
                </a:cubicBezTo>
                <a:cubicBezTo>
                  <a:pt x="314" y="83"/>
                  <a:pt x="298" y="101"/>
                  <a:pt x="316" y="94"/>
                </a:cubicBezTo>
                <a:close/>
                <a:moveTo>
                  <a:pt x="314" y="68"/>
                </a:moveTo>
                <a:cubicBezTo>
                  <a:pt x="311" y="70"/>
                  <a:pt x="309" y="70"/>
                  <a:pt x="306" y="70"/>
                </a:cubicBezTo>
                <a:cubicBezTo>
                  <a:pt x="311" y="78"/>
                  <a:pt x="311" y="70"/>
                  <a:pt x="314" y="68"/>
                </a:cubicBezTo>
                <a:close/>
                <a:moveTo>
                  <a:pt x="296" y="83"/>
                </a:moveTo>
                <a:cubicBezTo>
                  <a:pt x="296" y="81"/>
                  <a:pt x="293" y="81"/>
                  <a:pt x="293" y="83"/>
                </a:cubicBezTo>
                <a:cubicBezTo>
                  <a:pt x="293" y="88"/>
                  <a:pt x="296" y="83"/>
                  <a:pt x="296" y="83"/>
                </a:cubicBezTo>
                <a:close/>
                <a:moveTo>
                  <a:pt x="301" y="195"/>
                </a:moveTo>
                <a:cubicBezTo>
                  <a:pt x="306" y="195"/>
                  <a:pt x="301" y="192"/>
                  <a:pt x="301" y="192"/>
                </a:cubicBezTo>
                <a:cubicBezTo>
                  <a:pt x="296" y="192"/>
                  <a:pt x="296" y="195"/>
                  <a:pt x="301" y="195"/>
                </a:cubicBezTo>
                <a:close/>
                <a:moveTo>
                  <a:pt x="301" y="101"/>
                </a:moveTo>
                <a:cubicBezTo>
                  <a:pt x="301" y="104"/>
                  <a:pt x="306" y="101"/>
                  <a:pt x="306" y="101"/>
                </a:cubicBezTo>
                <a:cubicBezTo>
                  <a:pt x="306" y="96"/>
                  <a:pt x="301" y="99"/>
                  <a:pt x="301" y="101"/>
                </a:cubicBezTo>
                <a:close/>
                <a:moveTo>
                  <a:pt x="296" y="187"/>
                </a:moveTo>
                <a:cubicBezTo>
                  <a:pt x="298" y="184"/>
                  <a:pt x="291" y="184"/>
                  <a:pt x="291" y="184"/>
                </a:cubicBezTo>
                <a:cubicBezTo>
                  <a:pt x="288" y="182"/>
                  <a:pt x="293" y="200"/>
                  <a:pt x="296" y="187"/>
                </a:cubicBezTo>
                <a:close/>
                <a:moveTo>
                  <a:pt x="298" y="107"/>
                </a:moveTo>
                <a:cubicBezTo>
                  <a:pt x="298" y="107"/>
                  <a:pt x="298" y="104"/>
                  <a:pt x="296" y="101"/>
                </a:cubicBezTo>
                <a:cubicBezTo>
                  <a:pt x="291" y="96"/>
                  <a:pt x="293" y="109"/>
                  <a:pt x="298" y="107"/>
                </a:cubicBezTo>
                <a:close/>
                <a:moveTo>
                  <a:pt x="772" y="96"/>
                </a:moveTo>
                <a:cubicBezTo>
                  <a:pt x="765" y="91"/>
                  <a:pt x="765" y="99"/>
                  <a:pt x="759" y="101"/>
                </a:cubicBezTo>
                <a:cubicBezTo>
                  <a:pt x="762" y="101"/>
                  <a:pt x="767" y="99"/>
                  <a:pt x="772" y="96"/>
                </a:cubicBezTo>
                <a:close/>
                <a:moveTo>
                  <a:pt x="845" y="135"/>
                </a:moveTo>
                <a:cubicBezTo>
                  <a:pt x="842" y="132"/>
                  <a:pt x="842" y="132"/>
                  <a:pt x="840" y="135"/>
                </a:cubicBezTo>
                <a:cubicBezTo>
                  <a:pt x="840" y="140"/>
                  <a:pt x="842" y="135"/>
                  <a:pt x="845" y="135"/>
                </a:cubicBezTo>
                <a:close/>
                <a:moveTo>
                  <a:pt x="759" y="75"/>
                </a:moveTo>
                <a:cubicBezTo>
                  <a:pt x="752" y="68"/>
                  <a:pt x="754" y="96"/>
                  <a:pt x="754" y="99"/>
                </a:cubicBezTo>
                <a:cubicBezTo>
                  <a:pt x="757" y="94"/>
                  <a:pt x="759" y="75"/>
                  <a:pt x="759" y="75"/>
                </a:cubicBezTo>
                <a:close/>
                <a:moveTo>
                  <a:pt x="777" y="96"/>
                </a:moveTo>
                <a:cubicBezTo>
                  <a:pt x="777" y="99"/>
                  <a:pt x="762" y="101"/>
                  <a:pt x="765" y="104"/>
                </a:cubicBezTo>
                <a:cubicBezTo>
                  <a:pt x="765" y="107"/>
                  <a:pt x="775" y="101"/>
                  <a:pt x="775" y="107"/>
                </a:cubicBezTo>
                <a:cubicBezTo>
                  <a:pt x="775" y="112"/>
                  <a:pt x="777" y="117"/>
                  <a:pt x="767" y="117"/>
                </a:cubicBezTo>
                <a:cubicBezTo>
                  <a:pt x="759" y="117"/>
                  <a:pt x="759" y="125"/>
                  <a:pt x="762" y="127"/>
                </a:cubicBezTo>
                <a:cubicBezTo>
                  <a:pt x="765" y="130"/>
                  <a:pt x="780" y="135"/>
                  <a:pt x="783" y="135"/>
                </a:cubicBezTo>
                <a:cubicBezTo>
                  <a:pt x="785" y="138"/>
                  <a:pt x="783" y="138"/>
                  <a:pt x="783" y="138"/>
                </a:cubicBezTo>
                <a:cubicBezTo>
                  <a:pt x="785" y="140"/>
                  <a:pt x="793" y="140"/>
                  <a:pt x="793" y="138"/>
                </a:cubicBezTo>
                <a:cubicBezTo>
                  <a:pt x="793" y="132"/>
                  <a:pt x="788" y="138"/>
                  <a:pt x="788" y="132"/>
                </a:cubicBezTo>
                <a:cubicBezTo>
                  <a:pt x="788" y="127"/>
                  <a:pt x="798" y="127"/>
                  <a:pt x="793" y="122"/>
                </a:cubicBezTo>
                <a:cubicBezTo>
                  <a:pt x="796" y="122"/>
                  <a:pt x="816" y="117"/>
                  <a:pt x="816" y="120"/>
                </a:cubicBezTo>
                <a:cubicBezTo>
                  <a:pt x="816" y="120"/>
                  <a:pt x="809" y="122"/>
                  <a:pt x="809" y="125"/>
                </a:cubicBezTo>
                <a:cubicBezTo>
                  <a:pt x="814" y="122"/>
                  <a:pt x="816" y="122"/>
                  <a:pt x="819" y="122"/>
                </a:cubicBezTo>
                <a:cubicBezTo>
                  <a:pt x="814" y="127"/>
                  <a:pt x="814" y="127"/>
                  <a:pt x="814" y="127"/>
                </a:cubicBezTo>
                <a:cubicBezTo>
                  <a:pt x="816" y="127"/>
                  <a:pt x="821" y="130"/>
                  <a:pt x="821" y="130"/>
                </a:cubicBezTo>
                <a:cubicBezTo>
                  <a:pt x="821" y="127"/>
                  <a:pt x="827" y="120"/>
                  <a:pt x="827" y="120"/>
                </a:cubicBezTo>
                <a:cubicBezTo>
                  <a:pt x="827" y="112"/>
                  <a:pt x="806" y="107"/>
                  <a:pt x="806" y="101"/>
                </a:cubicBezTo>
                <a:cubicBezTo>
                  <a:pt x="803" y="91"/>
                  <a:pt x="829" y="70"/>
                  <a:pt x="798" y="81"/>
                </a:cubicBezTo>
                <a:cubicBezTo>
                  <a:pt x="796" y="81"/>
                  <a:pt x="788" y="75"/>
                  <a:pt x="788" y="68"/>
                </a:cubicBezTo>
                <a:cubicBezTo>
                  <a:pt x="788" y="65"/>
                  <a:pt x="798" y="60"/>
                  <a:pt x="788" y="60"/>
                </a:cubicBezTo>
                <a:cubicBezTo>
                  <a:pt x="783" y="60"/>
                  <a:pt x="757" y="78"/>
                  <a:pt x="765" y="83"/>
                </a:cubicBezTo>
                <a:cubicBezTo>
                  <a:pt x="767" y="86"/>
                  <a:pt x="775" y="70"/>
                  <a:pt x="775" y="70"/>
                </a:cubicBezTo>
                <a:cubicBezTo>
                  <a:pt x="780" y="68"/>
                  <a:pt x="775" y="83"/>
                  <a:pt x="775" y="83"/>
                </a:cubicBezTo>
                <a:cubicBezTo>
                  <a:pt x="780" y="83"/>
                  <a:pt x="783" y="75"/>
                  <a:pt x="785" y="75"/>
                </a:cubicBezTo>
                <a:cubicBezTo>
                  <a:pt x="785" y="75"/>
                  <a:pt x="798" y="88"/>
                  <a:pt x="798" y="86"/>
                </a:cubicBezTo>
                <a:cubicBezTo>
                  <a:pt x="798" y="109"/>
                  <a:pt x="790" y="83"/>
                  <a:pt x="788" y="83"/>
                </a:cubicBezTo>
                <a:cubicBezTo>
                  <a:pt x="785" y="86"/>
                  <a:pt x="788" y="88"/>
                  <a:pt x="785" y="88"/>
                </a:cubicBezTo>
                <a:cubicBezTo>
                  <a:pt x="785" y="88"/>
                  <a:pt x="788" y="81"/>
                  <a:pt x="785" y="81"/>
                </a:cubicBezTo>
                <a:cubicBezTo>
                  <a:pt x="780" y="78"/>
                  <a:pt x="780" y="88"/>
                  <a:pt x="783" y="91"/>
                </a:cubicBezTo>
                <a:cubicBezTo>
                  <a:pt x="780" y="88"/>
                  <a:pt x="762" y="81"/>
                  <a:pt x="762" y="88"/>
                </a:cubicBezTo>
                <a:cubicBezTo>
                  <a:pt x="762" y="94"/>
                  <a:pt x="775" y="91"/>
                  <a:pt x="777" y="96"/>
                </a:cubicBezTo>
                <a:close/>
                <a:moveTo>
                  <a:pt x="834" y="171"/>
                </a:moveTo>
                <a:cubicBezTo>
                  <a:pt x="837" y="174"/>
                  <a:pt x="840" y="174"/>
                  <a:pt x="840" y="177"/>
                </a:cubicBezTo>
                <a:cubicBezTo>
                  <a:pt x="842" y="169"/>
                  <a:pt x="860" y="171"/>
                  <a:pt x="858" y="187"/>
                </a:cubicBezTo>
                <a:cubicBezTo>
                  <a:pt x="850" y="184"/>
                  <a:pt x="853" y="187"/>
                  <a:pt x="847" y="187"/>
                </a:cubicBezTo>
                <a:cubicBezTo>
                  <a:pt x="847" y="179"/>
                  <a:pt x="847" y="179"/>
                  <a:pt x="847" y="179"/>
                </a:cubicBezTo>
                <a:cubicBezTo>
                  <a:pt x="842" y="187"/>
                  <a:pt x="850" y="195"/>
                  <a:pt x="837" y="203"/>
                </a:cubicBezTo>
                <a:cubicBezTo>
                  <a:pt x="847" y="203"/>
                  <a:pt x="847" y="203"/>
                  <a:pt x="847" y="203"/>
                </a:cubicBezTo>
                <a:cubicBezTo>
                  <a:pt x="850" y="203"/>
                  <a:pt x="878" y="192"/>
                  <a:pt x="881" y="203"/>
                </a:cubicBezTo>
                <a:cubicBezTo>
                  <a:pt x="878" y="192"/>
                  <a:pt x="873" y="179"/>
                  <a:pt x="863" y="174"/>
                </a:cubicBezTo>
                <a:cubicBezTo>
                  <a:pt x="850" y="171"/>
                  <a:pt x="840" y="151"/>
                  <a:pt x="829" y="148"/>
                </a:cubicBezTo>
                <a:cubicBezTo>
                  <a:pt x="829" y="148"/>
                  <a:pt x="832" y="169"/>
                  <a:pt x="830" y="173"/>
                </a:cubicBezTo>
                <a:cubicBezTo>
                  <a:pt x="831" y="173"/>
                  <a:pt x="834" y="176"/>
                  <a:pt x="834" y="171"/>
                </a:cubicBezTo>
                <a:close/>
                <a:moveTo>
                  <a:pt x="829" y="174"/>
                </a:moveTo>
                <a:cubicBezTo>
                  <a:pt x="829" y="174"/>
                  <a:pt x="830" y="174"/>
                  <a:pt x="830" y="173"/>
                </a:cubicBezTo>
                <a:cubicBezTo>
                  <a:pt x="829" y="173"/>
                  <a:pt x="829" y="174"/>
                  <a:pt x="829" y="174"/>
                </a:cubicBezTo>
                <a:close/>
                <a:moveTo>
                  <a:pt x="585" y="188"/>
                </a:moveTo>
                <a:cubicBezTo>
                  <a:pt x="588" y="193"/>
                  <a:pt x="590" y="188"/>
                  <a:pt x="593" y="188"/>
                </a:cubicBezTo>
                <a:cubicBezTo>
                  <a:pt x="590" y="190"/>
                  <a:pt x="590" y="190"/>
                  <a:pt x="593" y="190"/>
                </a:cubicBezTo>
                <a:cubicBezTo>
                  <a:pt x="593" y="190"/>
                  <a:pt x="598" y="180"/>
                  <a:pt x="596" y="180"/>
                </a:cubicBezTo>
                <a:cubicBezTo>
                  <a:pt x="596" y="180"/>
                  <a:pt x="580" y="185"/>
                  <a:pt x="585" y="188"/>
                </a:cubicBezTo>
                <a:close/>
                <a:moveTo>
                  <a:pt x="322" y="70"/>
                </a:moveTo>
                <a:cubicBezTo>
                  <a:pt x="316" y="78"/>
                  <a:pt x="322" y="75"/>
                  <a:pt x="322" y="75"/>
                </a:cubicBezTo>
                <a:cubicBezTo>
                  <a:pt x="322" y="75"/>
                  <a:pt x="327" y="65"/>
                  <a:pt x="322" y="70"/>
                </a:cubicBezTo>
                <a:close/>
                <a:moveTo>
                  <a:pt x="560" y="109"/>
                </a:moveTo>
                <a:cubicBezTo>
                  <a:pt x="568" y="117"/>
                  <a:pt x="573" y="120"/>
                  <a:pt x="581" y="120"/>
                </a:cubicBezTo>
                <a:cubicBezTo>
                  <a:pt x="581" y="101"/>
                  <a:pt x="547" y="86"/>
                  <a:pt x="550" y="109"/>
                </a:cubicBezTo>
                <a:cubicBezTo>
                  <a:pt x="552" y="112"/>
                  <a:pt x="555" y="112"/>
                  <a:pt x="560" y="109"/>
                </a:cubicBezTo>
                <a:close/>
                <a:moveTo>
                  <a:pt x="301" y="86"/>
                </a:moveTo>
                <a:cubicBezTo>
                  <a:pt x="301" y="86"/>
                  <a:pt x="311" y="88"/>
                  <a:pt x="306" y="83"/>
                </a:cubicBezTo>
                <a:cubicBezTo>
                  <a:pt x="306" y="83"/>
                  <a:pt x="301" y="83"/>
                  <a:pt x="301" y="81"/>
                </a:cubicBezTo>
                <a:cubicBezTo>
                  <a:pt x="296" y="83"/>
                  <a:pt x="298" y="86"/>
                  <a:pt x="301" y="86"/>
                </a:cubicBezTo>
                <a:close/>
                <a:moveTo>
                  <a:pt x="757" y="101"/>
                </a:moveTo>
                <a:cubicBezTo>
                  <a:pt x="749" y="104"/>
                  <a:pt x="749" y="104"/>
                  <a:pt x="749" y="104"/>
                </a:cubicBezTo>
                <a:cubicBezTo>
                  <a:pt x="749" y="104"/>
                  <a:pt x="754" y="107"/>
                  <a:pt x="757" y="101"/>
                </a:cubicBezTo>
                <a:close/>
                <a:moveTo>
                  <a:pt x="190" y="221"/>
                </a:moveTo>
                <a:cubicBezTo>
                  <a:pt x="187" y="221"/>
                  <a:pt x="190" y="226"/>
                  <a:pt x="190" y="226"/>
                </a:cubicBezTo>
                <a:cubicBezTo>
                  <a:pt x="192" y="226"/>
                  <a:pt x="195" y="223"/>
                  <a:pt x="190" y="221"/>
                </a:cubicBezTo>
                <a:close/>
                <a:moveTo>
                  <a:pt x="158" y="229"/>
                </a:moveTo>
                <a:cubicBezTo>
                  <a:pt x="156" y="223"/>
                  <a:pt x="143" y="231"/>
                  <a:pt x="138" y="231"/>
                </a:cubicBezTo>
                <a:cubicBezTo>
                  <a:pt x="146" y="231"/>
                  <a:pt x="146" y="231"/>
                  <a:pt x="146" y="231"/>
                </a:cubicBezTo>
                <a:cubicBezTo>
                  <a:pt x="148" y="231"/>
                  <a:pt x="153" y="231"/>
                  <a:pt x="158" y="229"/>
                </a:cubicBezTo>
                <a:close/>
                <a:moveTo>
                  <a:pt x="174" y="226"/>
                </a:moveTo>
                <a:cubicBezTo>
                  <a:pt x="179" y="226"/>
                  <a:pt x="184" y="229"/>
                  <a:pt x="184" y="223"/>
                </a:cubicBezTo>
                <a:cubicBezTo>
                  <a:pt x="184" y="216"/>
                  <a:pt x="158" y="226"/>
                  <a:pt x="161" y="229"/>
                </a:cubicBezTo>
                <a:cubicBezTo>
                  <a:pt x="164" y="229"/>
                  <a:pt x="171" y="226"/>
                  <a:pt x="174" y="226"/>
                </a:cubicBezTo>
                <a:close/>
                <a:moveTo>
                  <a:pt x="197" y="226"/>
                </a:moveTo>
                <a:cubicBezTo>
                  <a:pt x="200" y="226"/>
                  <a:pt x="208" y="221"/>
                  <a:pt x="210" y="221"/>
                </a:cubicBezTo>
                <a:cubicBezTo>
                  <a:pt x="210" y="218"/>
                  <a:pt x="208" y="216"/>
                  <a:pt x="200" y="218"/>
                </a:cubicBezTo>
                <a:cubicBezTo>
                  <a:pt x="202" y="218"/>
                  <a:pt x="190" y="226"/>
                  <a:pt x="197" y="226"/>
                </a:cubicBezTo>
                <a:close/>
                <a:moveTo>
                  <a:pt x="234" y="218"/>
                </a:moveTo>
                <a:cubicBezTo>
                  <a:pt x="236" y="216"/>
                  <a:pt x="223" y="216"/>
                  <a:pt x="223" y="216"/>
                </a:cubicBezTo>
                <a:cubicBezTo>
                  <a:pt x="223" y="216"/>
                  <a:pt x="213" y="216"/>
                  <a:pt x="215" y="221"/>
                </a:cubicBezTo>
                <a:cubicBezTo>
                  <a:pt x="221" y="223"/>
                  <a:pt x="228" y="218"/>
                  <a:pt x="234" y="218"/>
                </a:cubicBezTo>
                <a:close/>
                <a:moveTo>
                  <a:pt x="972" y="618"/>
                </a:moveTo>
                <a:cubicBezTo>
                  <a:pt x="972" y="600"/>
                  <a:pt x="959" y="603"/>
                  <a:pt x="948" y="597"/>
                </a:cubicBezTo>
                <a:cubicBezTo>
                  <a:pt x="938" y="592"/>
                  <a:pt x="954" y="582"/>
                  <a:pt x="948" y="577"/>
                </a:cubicBezTo>
                <a:cubicBezTo>
                  <a:pt x="943" y="561"/>
                  <a:pt x="923" y="551"/>
                  <a:pt x="933" y="538"/>
                </a:cubicBezTo>
                <a:cubicBezTo>
                  <a:pt x="938" y="530"/>
                  <a:pt x="951" y="504"/>
                  <a:pt x="935" y="501"/>
                </a:cubicBezTo>
                <a:cubicBezTo>
                  <a:pt x="933" y="501"/>
                  <a:pt x="943" y="475"/>
                  <a:pt x="933" y="473"/>
                </a:cubicBezTo>
                <a:cubicBezTo>
                  <a:pt x="923" y="467"/>
                  <a:pt x="923" y="465"/>
                  <a:pt x="920" y="455"/>
                </a:cubicBezTo>
                <a:cubicBezTo>
                  <a:pt x="917" y="439"/>
                  <a:pt x="928" y="444"/>
                  <a:pt x="928" y="434"/>
                </a:cubicBezTo>
                <a:cubicBezTo>
                  <a:pt x="928" y="416"/>
                  <a:pt x="894" y="379"/>
                  <a:pt x="871" y="377"/>
                </a:cubicBezTo>
                <a:cubicBezTo>
                  <a:pt x="873" y="371"/>
                  <a:pt x="873" y="356"/>
                  <a:pt x="876" y="353"/>
                </a:cubicBezTo>
                <a:cubicBezTo>
                  <a:pt x="881" y="345"/>
                  <a:pt x="891" y="345"/>
                  <a:pt x="894" y="335"/>
                </a:cubicBezTo>
                <a:cubicBezTo>
                  <a:pt x="899" y="317"/>
                  <a:pt x="904" y="301"/>
                  <a:pt x="894" y="286"/>
                </a:cubicBezTo>
                <a:cubicBezTo>
                  <a:pt x="884" y="268"/>
                  <a:pt x="891" y="239"/>
                  <a:pt x="873" y="229"/>
                </a:cubicBezTo>
                <a:cubicBezTo>
                  <a:pt x="873" y="226"/>
                  <a:pt x="881" y="223"/>
                  <a:pt x="878" y="221"/>
                </a:cubicBezTo>
                <a:cubicBezTo>
                  <a:pt x="876" y="218"/>
                  <a:pt x="863" y="223"/>
                  <a:pt x="853" y="221"/>
                </a:cubicBezTo>
                <a:cubicBezTo>
                  <a:pt x="850" y="221"/>
                  <a:pt x="842" y="216"/>
                  <a:pt x="840" y="213"/>
                </a:cubicBezTo>
                <a:cubicBezTo>
                  <a:pt x="837" y="210"/>
                  <a:pt x="829" y="208"/>
                  <a:pt x="834" y="200"/>
                </a:cubicBezTo>
                <a:cubicBezTo>
                  <a:pt x="845" y="190"/>
                  <a:pt x="834" y="195"/>
                  <a:pt x="834" y="184"/>
                </a:cubicBezTo>
                <a:cubicBezTo>
                  <a:pt x="834" y="174"/>
                  <a:pt x="824" y="182"/>
                  <a:pt x="827" y="166"/>
                </a:cubicBezTo>
                <a:cubicBezTo>
                  <a:pt x="829" y="161"/>
                  <a:pt x="821" y="161"/>
                  <a:pt x="821" y="153"/>
                </a:cubicBezTo>
                <a:cubicBezTo>
                  <a:pt x="821" y="148"/>
                  <a:pt x="796" y="166"/>
                  <a:pt x="796" y="166"/>
                </a:cubicBezTo>
                <a:cubicBezTo>
                  <a:pt x="796" y="166"/>
                  <a:pt x="788" y="153"/>
                  <a:pt x="788" y="151"/>
                </a:cubicBezTo>
                <a:cubicBezTo>
                  <a:pt x="788" y="151"/>
                  <a:pt x="759" y="138"/>
                  <a:pt x="757" y="132"/>
                </a:cubicBezTo>
                <a:cubicBezTo>
                  <a:pt x="757" y="127"/>
                  <a:pt x="749" y="109"/>
                  <a:pt x="749" y="107"/>
                </a:cubicBezTo>
                <a:cubicBezTo>
                  <a:pt x="746" y="112"/>
                  <a:pt x="736" y="112"/>
                  <a:pt x="736" y="120"/>
                </a:cubicBezTo>
                <a:cubicBezTo>
                  <a:pt x="739" y="130"/>
                  <a:pt x="723" y="120"/>
                  <a:pt x="726" y="120"/>
                </a:cubicBezTo>
                <a:cubicBezTo>
                  <a:pt x="720" y="122"/>
                  <a:pt x="713" y="117"/>
                  <a:pt x="708" y="125"/>
                </a:cubicBezTo>
                <a:cubicBezTo>
                  <a:pt x="697" y="120"/>
                  <a:pt x="692" y="143"/>
                  <a:pt x="695" y="143"/>
                </a:cubicBezTo>
                <a:cubicBezTo>
                  <a:pt x="676" y="143"/>
                  <a:pt x="695" y="130"/>
                  <a:pt x="689" y="130"/>
                </a:cubicBezTo>
                <a:cubicBezTo>
                  <a:pt x="687" y="127"/>
                  <a:pt x="702" y="120"/>
                  <a:pt x="708" y="120"/>
                </a:cubicBezTo>
                <a:cubicBezTo>
                  <a:pt x="705" y="120"/>
                  <a:pt x="718" y="112"/>
                  <a:pt x="718" y="112"/>
                </a:cubicBezTo>
                <a:cubicBezTo>
                  <a:pt x="726" y="112"/>
                  <a:pt x="741" y="117"/>
                  <a:pt x="744" y="107"/>
                </a:cubicBezTo>
                <a:cubicBezTo>
                  <a:pt x="741" y="112"/>
                  <a:pt x="726" y="109"/>
                  <a:pt x="715" y="107"/>
                </a:cubicBezTo>
                <a:cubicBezTo>
                  <a:pt x="708" y="107"/>
                  <a:pt x="697" y="96"/>
                  <a:pt x="697" y="112"/>
                </a:cubicBezTo>
                <a:cubicBezTo>
                  <a:pt x="697" y="120"/>
                  <a:pt x="682" y="122"/>
                  <a:pt x="676" y="127"/>
                </a:cubicBezTo>
                <a:cubicBezTo>
                  <a:pt x="669" y="140"/>
                  <a:pt x="664" y="158"/>
                  <a:pt x="656" y="158"/>
                </a:cubicBezTo>
                <a:cubicBezTo>
                  <a:pt x="648" y="158"/>
                  <a:pt x="640" y="164"/>
                  <a:pt x="632" y="164"/>
                </a:cubicBezTo>
                <a:cubicBezTo>
                  <a:pt x="625" y="164"/>
                  <a:pt x="622" y="158"/>
                  <a:pt x="617" y="161"/>
                </a:cubicBezTo>
                <a:cubicBezTo>
                  <a:pt x="614" y="161"/>
                  <a:pt x="594" y="177"/>
                  <a:pt x="596" y="179"/>
                </a:cubicBezTo>
                <a:cubicBezTo>
                  <a:pt x="604" y="182"/>
                  <a:pt x="607" y="171"/>
                  <a:pt x="612" y="171"/>
                </a:cubicBezTo>
                <a:cubicBezTo>
                  <a:pt x="609" y="171"/>
                  <a:pt x="596" y="190"/>
                  <a:pt x="596" y="192"/>
                </a:cubicBezTo>
                <a:cubicBezTo>
                  <a:pt x="594" y="208"/>
                  <a:pt x="594" y="200"/>
                  <a:pt x="586" y="200"/>
                </a:cubicBezTo>
                <a:cubicBezTo>
                  <a:pt x="575" y="200"/>
                  <a:pt x="575" y="200"/>
                  <a:pt x="575" y="200"/>
                </a:cubicBezTo>
                <a:cubicBezTo>
                  <a:pt x="578" y="200"/>
                  <a:pt x="570" y="187"/>
                  <a:pt x="568" y="184"/>
                </a:cubicBezTo>
                <a:cubicBezTo>
                  <a:pt x="565" y="184"/>
                  <a:pt x="550" y="184"/>
                  <a:pt x="547" y="187"/>
                </a:cubicBezTo>
                <a:cubicBezTo>
                  <a:pt x="537" y="195"/>
                  <a:pt x="531" y="192"/>
                  <a:pt x="547" y="203"/>
                </a:cubicBezTo>
                <a:cubicBezTo>
                  <a:pt x="534" y="195"/>
                  <a:pt x="521" y="221"/>
                  <a:pt x="511" y="221"/>
                </a:cubicBezTo>
                <a:cubicBezTo>
                  <a:pt x="506" y="221"/>
                  <a:pt x="534" y="200"/>
                  <a:pt x="534" y="200"/>
                </a:cubicBezTo>
                <a:cubicBezTo>
                  <a:pt x="534" y="187"/>
                  <a:pt x="531" y="190"/>
                  <a:pt x="524" y="179"/>
                </a:cubicBezTo>
                <a:cubicBezTo>
                  <a:pt x="524" y="179"/>
                  <a:pt x="547" y="161"/>
                  <a:pt x="550" y="161"/>
                </a:cubicBezTo>
                <a:cubicBezTo>
                  <a:pt x="563" y="153"/>
                  <a:pt x="555" y="148"/>
                  <a:pt x="555" y="140"/>
                </a:cubicBezTo>
                <a:cubicBezTo>
                  <a:pt x="555" y="122"/>
                  <a:pt x="560" y="132"/>
                  <a:pt x="563" y="122"/>
                </a:cubicBezTo>
                <a:cubicBezTo>
                  <a:pt x="565" y="117"/>
                  <a:pt x="550" y="125"/>
                  <a:pt x="547" y="125"/>
                </a:cubicBezTo>
                <a:cubicBezTo>
                  <a:pt x="547" y="125"/>
                  <a:pt x="542" y="120"/>
                  <a:pt x="531" y="130"/>
                </a:cubicBezTo>
                <a:cubicBezTo>
                  <a:pt x="521" y="138"/>
                  <a:pt x="521" y="130"/>
                  <a:pt x="508" y="125"/>
                </a:cubicBezTo>
                <a:cubicBezTo>
                  <a:pt x="503" y="120"/>
                  <a:pt x="493" y="117"/>
                  <a:pt x="485" y="112"/>
                </a:cubicBezTo>
                <a:cubicBezTo>
                  <a:pt x="469" y="107"/>
                  <a:pt x="474" y="130"/>
                  <a:pt x="464" y="130"/>
                </a:cubicBezTo>
                <a:cubicBezTo>
                  <a:pt x="467" y="109"/>
                  <a:pt x="467" y="109"/>
                  <a:pt x="467" y="109"/>
                </a:cubicBezTo>
                <a:cubicBezTo>
                  <a:pt x="467" y="99"/>
                  <a:pt x="443" y="109"/>
                  <a:pt x="438" y="107"/>
                </a:cubicBezTo>
                <a:cubicBezTo>
                  <a:pt x="446" y="109"/>
                  <a:pt x="459" y="78"/>
                  <a:pt x="449" y="68"/>
                </a:cubicBezTo>
                <a:cubicBezTo>
                  <a:pt x="456" y="75"/>
                  <a:pt x="449" y="57"/>
                  <a:pt x="449" y="57"/>
                </a:cubicBezTo>
                <a:cubicBezTo>
                  <a:pt x="449" y="44"/>
                  <a:pt x="441" y="55"/>
                  <a:pt x="438" y="55"/>
                </a:cubicBezTo>
                <a:cubicBezTo>
                  <a:pt x="428" y="57"/>
                  <a:pt x="415" y="39"/>
                  <a:pt x="410" y="39"/>
                </a:cubicBezTo>
                <a:cubicBezTo>
                  <a:pt x="410" y="36"/>
                  <a:pt x="397" y="47"/>
                  <a:pt x="397" y="47"/>
                </a:cubicBezTo>
                <a:cubicBezTo>
                  <a:pt x="394" y="31"/>
                  <a:pt x="392" y="42"/>
                  <a:pt x="384" y="47"/>
                </a:cubicBezTo>
                <a:cubicBezTo>
                  <a:pt x="373" y="49"/>
                  <a:pt x="376" y="36"/>
                  <a:pt x="371" y="36"/>
                </a:cubicBezTo>
                <a:cubicBezTo>
                  <a:pt x="355" y="31"/>
                  <a:pt x="342" y="26"/>
                  <a:pt x="327" y="29"/>
                </a:cubicBezTo>
                <a:cubicBezTo>
                  <a:pt x="319" y="29"/>
                  <a:pt x="319" y="21"/>
                  <a:pt x="314" y="31"/>
                </a:cubicBezTo>
                <a:cubicBezTo>
                  <a:pt x="311" y="39"/>
                  <a:pt x="324" y="55"/>
                  <a:pt x="322" y="57"/>
                </a:cubicBezTo>
                <a:cubicBezTo>
                  <a:pt x="322" y="55"/>
                  <a:pt x="332" y="83"/>
                  <a:pt x="332" y="83"/>
                </a:cubicBezTo>
                <a:cubicBezTo>
                  <a:pt x="332" y="83"/>
                  <a:pt x="350" y="88"/>
                  <a:pt x="348" y="94"/>
                </a:cubicBezTo>
                <a:cubicBezTo>
                  <a:pt x="342" y="99"/>
                  <a:pt x="329" y="91"/>
                  <a:pt x="329" y="101"/>
                </a:cubicBezTo>
                <a:cubicBezTo>
                  <a:pt x="332" y="112"/>
                  <a:pt x="348" y="99"/>
                  <a:pt x="348" y="99"/>
                </a:cubicBezTo>
                <a:cubicBezTo>
                  <a:pt x="348" y="99"/>
                  <a:pt x="342" y="109"/>
                  <a:pt x="337" y="117"/>
                </a:cubicBezTo>
                <a:cubicBezTo>
                  <a:pt x="337" y="117"/>
                  <a:pt x="309" y="112"/>
                  <a:pt x="314" y="120"/>
                </a:cubicBezTo>
                <a:cubicBezTo>
                  <a:pt x="316" y="120"/>
                  <a:pt x="316" y="122"/>
                  <a:pt x="316" y="122"/>
                </a:cubicBezTo>
                <a:cubicBezTo>
                  <a:pt x="283" y="135"/>
                  <a:pt x="342" y="143"/>
                  <a:pt x="342" y="132"/>
                </a:cubicBezTo>
                <a:cubicBezTo>
                  <a:pt x="342" y="143"/>
                  <a:pt x="324" y="140"/>
                  <a:pt x="332" y="158"/>
                </a:cubicBezTo>
                <a:cubicBezTo>
                  <a:pt x="332" y="161"/>
                  <a:pt x="340" y="164"/>
                  <a:pt x="342" y="169"/>
                </a:cubicBezTo>
                <a:cubicBezTo>
                  <a:pt x="353" y="182"/>
                  <a:pt x="337" y="174"/>
                  <a:pt x="332" y="179"/>
                </a:cubicBezTo>
                <a:cubicBezTo>
                  <a:pt x="329" y="182"/>
                  <a:pt x="335" y="187"/>
                  <a:pt x="337" y="190"/>
                </a:cubicBezTo>
                <a:cubicBezTo>
                  <a:pt x="340" y="210"/>
                  <a:pt x="358" y="200"/>
                  <a:pt x="371" y="203"/>
                </a:cubicBezTo>
                <a:cubicBezTo>
                  <a:pt x="381" y="205"/>
                  <a:pt x="386" y="213"/>
                  <a:pt x="392" y="223"/>
                </a:cubicBezTo>
                <a:cubicBezTo>
                  <a:pt x="397" y="234"/>
                  <a:pt x="412" y="265"/>
                  <a:pt x="428" y="262"/>
                </a:cubicBezTo>
                <a:cubicBezTo>
                  <a:pt x="405" y="265"/>
                  <a:pt x="392" y="242"/>
                  <a:pt x="384" y="221"/>
                </a:cubicBezTo>
                <a:cubicBezTo>
                  <a:pt x="376" y="192"/>
                  <a:pt x="350" y="221"/>
                  <a:pt x="332" y="213"/>
                </a:cubicBezTo>
                <a:cubicBezTo>
                  <a:pt x="309" y="203"/>
                  <a:pt x="314" y="200"/>
                  <a:pt x="298" y="226"/>
                </a:cubicBezTo>
                <a:cubicBezTo>
                  <a:pt x="291" y="242"/>
                  <a:pt x="311" y="255"/>
                  <a:pt x="306" y="262"/>
                </a:cubicBezTo>
                <a:cubicBezTo>
                  <a:pt x="306" y="265"/>
                  <a:pt x="293" y="286"/>
                  <a:pt x="296" y="286"/>
                </a:cubicBezTo>
                <a:cubicBezTo>
                  <a:pt x="291" y="286"/>
                  <a:pt x="296" y="268"/>
                  <a:pt x="296" y="268"/>
                </a:cubicBezTo>
                <a:cubicBezTo>
                  <a:pt x="298" y="257"/>
                  <a:pt x="296" y="260"/>
                  <a:pt x="285" y="257"/>
                </a:cubicBezTo>
                <a:cubicBezTo>
                  <a:pt x="280" y="255"/>
                  <a:pt x="278" y="239"/>
                  <a:pt x="272" y="255"/>
                </a:cubicBezTo>
                <a:cubicBezTo>
                  <a:pt x="267" y="265"/>
                  <a:pt x="272" y="262"/>
                  <a:pt x="278" y="262"/>
                </a:cubicBezTo>
                <a:cubicBezTo>
                  <a:pt x="280" y="262"/>
                  <a:pt x="275" y="281"/>
                  <a:pt x="275" y="281"/>
                </a:cubicBezTo>
                <a:cubicBezTo>
                  <a:pt x="270" y="291"/>
                  <a:pt x="265" y="275"/>
                  <a:pt x="257" y="273"/>
                </a:cubicBezTo>
                <a:cubicBezTo>
                  <a:pt x="254" y="273"/>
                  <a:pt x="244" y="270"/>
                  <a:pt x="257" y="265"/>
                </a:cubicBezTo>
                <a:cubicBezTo>
                  <a:pt x="272" y="257"/>
                  <a:pt x="247" y="229"/>
                  <a:pt x="239" y="229"/>
                </a:cubicBezTo>
                <a:cubicBezTo>
                  <a:pt x="226" y="226"/>
                  <a:pt x="210" y="234"/>
                  <a:pt x="197" y="234"/>
                </a:cubicBezTo>
                <a:cubicBezTo>
                  <a:pt x="192" y="234"/>
                  <a:pt x="184" y="231"/>
                  <a:pt x="174" y="231"/>
                </a:cubicBezTo>
                <a:cubicBezTo>
                  <a:pt x="164" y="231"/>
                  <a:pt x="151" y="249"/>
                  <a:pt x="156" y="257"/>
                </a:cubicBezTo>
                <a:cubicBezTo>
                  <a:pt x="153" y="257"/>
                  <a:pt x="156" y="260"/>
                  <a:pt x="153" y="262"/>
                </a:cubicBezTo>
                <a:cubicBezTo>
                  <a:pt x="148" y="257"/>
                  <a:pt x="151" y="260"/>
                  <a:pt x="146" y="257"/>
                </a:cubicBezTo>
                <a:cubicBezTo>
                  <a:pt x="148" y="268"/>
                  <a:pt x="146" y="281"/>
                  <a:pt x="143" y="291"/>
                </a:cubicBezTo>
                <a:cubicBezTo>
                  <a:pt x="169" y="294"/>
                  <a:pt x="161" y="296"/>
                  <a:pt x="164" y="314"/>
                </a:cubicBezTo>
                <a:cubicBezTo>
                  <a:pt x="164" y="322"/>
                  <a:pt x="158" y="335"/>
                  <a:pt x="158" y="343"/>
                </a:cubicBezTo>
                <a:cubicBezTo>
                  <a:pt x="161" y="353"/>
                  <a:pt x="153" y="366"/>
                  <a:pt x="148" y="374"/>
                </a:cubicBezTo>
                <a:cubicBezTo>
                  <a:pt x="140" y="384"/>
                  <a:pt x="148" y="405"/>
                  <a:pt x="135" y="410"/>
                </a:cubicBezTo>
                <a:cubicBezTo>
                  <a:pt x="127" y="413"/>
                  <a:pt x="96" y="395"/>
                  <a:pt x="109" y="418"/>
                </a:cubicBezTo>
                <a:cubicBezTo>
                  <a:pt x="86" y="429"/>
                  <a:pt x="122" y="455"/>
                  <a:pt x="130" y="436"/>
                </a:cubicBezTo>
                <a:cubicBezTo>
                  <a:pt x="146" y="452"/>
                  <a:pt x="127" y="467"/>
                  <a:pt x="140" y="475"/>
                </a:cubicBezTo>
                <a:cubicBezTo>
                  <a:pt x="135" y="478"/>
                  <a:pt x="117" y="496"/>
                  <a:pt x="117" y="496"/>
                </a:cubicBezTo>
                <a:cubicBezTo>
                  <a:pt x="107" y="496"/>
                  <a:pt x="102" y="501"/>
                  <a:pt x="96" y="509"/>
                </a:cubicBezTo>
                <a:cubicBezTo>
                  <a:pt x="117" y="509"/>
                  <a:pt x="107" y="535"/>
                  <a:pt x="102" y="532"/>
                </a:cubicBezTo>
                <a:cubicBezTo>
                  <a:pt x="89" y="522"/>
                  <a:pt x="78" y="540"/>
                  <a:pt x="68" y="538"/>
                </a:cubicBezTo>
                <a:cubicBezTo>
                  <a:pt x="68" y="543"/>
                  <a:pt x="68" y="543"/>
                  <a:pt x="68" y="543"/>
                </a:cubicBezTo>
                <a:cubicBezTo>
                  <a:pt x="60" y="538"/>
                  <a:pt x="45" y="532"/>
                  <a:pt x="34" y="532"/>
                </a:cubicBezTo>
                <a:cubicBezTo>
                  <a:pt x="37" y="535"/>
                  <a:pt x="37" y="540"/>
                  <a:pt x="39" y="543"/>
                </a:cubicBezTo>
                <a:cubicBezTo>
                  <a:pt x="32" y="538"/>
                  <a:pt x="26" y="540"/>
                  <a:pt x="19" y="540"/>
                </a:cubicBezTo>
                <a:cubicBezTo>
                  <a:pt x="19" y="540"/>
                  <a:pt x="26" y="566"/>
                  <a:pt x="26" y="561"/>
                </a:cubicBezTo>
                <a:cubicBezTo>
                  <a:pt x="26" y="571"/>
                  <a:pt x="32" y="582"/>
                  <a:pt x="37" y="590"/>
                </a:cubicBezTo>
                <a:cubicBezTo>
                  <a:pt x="42" y="597"/>
                  <a:pt x="42" y="610"/>
                  <a:pt x="42" y="621"/>
                </a:cubicBezTo>
                <a:cubicBezTo>
                  <a:pt x="42" y="634"/>
                  <a:pt x="21" y="636"/>
                  <a:pt x="26" y="657"/>
                </a:cubicBezTo>
                <a:cubicBezTo>
                  <a:pt x="34" y="655"/>
                  <a:pt x="34" y="655"/>
                  <a:pt x="34" y="655"/>
                </a:cubicBezTo>
                <a:cubicBezTo>
                  <a:pt x="32" y="667"/>
                  <a:pt x="16" y="665"/>
                  <a:pt x="13" y="678"/>
                </a:cubicBezTo>
                <a:cubicBezTo>
                  <a:pt x="11" y="675"/>
                  <a:pt x="11" y="673"/>
                  <a:pt x="8" y="670"/>
                </a:cubicBezTo>
                <a:cubicBezTo>
                  <a:pt x="0" y="673"/>
                  <a:pt x="0" y="680"/>
                  <a:pt x="3" y="686"/>
                </a:cubicBezTo>
                <a:cubicBezTo>
                  <a:pt x="21" y="680"/>
                  <a:pt x="21" y="699"/>
                  <a:pt x="24" y="709"/>
                </a:cubicBezTo>
                <a:cubicBezTo>
                  <a:pt x="19" y="709"/>
                  <a:pt x="16" y="712"/>
                  <a:pt x="11" y="717"/>
                </a:cubicBezTo>
                <a:cubicBezTo>
                  <a:pt x="13" y="727"/>
                  <a:pt x="29" y="748"/>
                  <a:pt x="39" y="751"/>
                </a:cubicBezTo>
                <a:cubicBezTo>
                  <a:pt x="37" y="753"/>
                  <a:pt x="29" y="758"/>
                  <a:pt x="29" y="761"/>
                </a:cubicBezTo>
                <a:cubicBezTo>
                  <a:pt x="29" y="777"/>
                  <a:pt x="39" y="766"/>
                  <a:pt x="45" y="774"/>
                </a:cubicBezTo>
                <a:cubicBezTo>
                  <a:pt x="47" y="777"/>
                  <a:pt x="55" y="797"/>
                  <a:pt x="52" y="802"/>
                </a:cubicBezTo>
                <a:cubicBezTo>
                  <a:pt x="47" y="805"/>
                  <a:pt x="34" y="808"/>
                  <a:pt x="29" y="815"/>
                </a:cubicBezTo>
                <a:cubicBezTo>
                  <a:pt x="24" y="821"/>
                  <a:pt x="21" y="834"/>
                  <a:pt x="21" y="841"/>
                </a:cubicBezTo>
                <a:cubicBezTo>
                  <a:pt x="21" y="860"/>
                  <a:pt x="32" y="886"/>
                  <a:pt x="45" y="883"/>
                </a:cubicBezTo>
                <a:cubicBezTo>
                  <a:pt x="47" y="896"/>
                  <a:pt x="63" y="886"/>
                  <a:pt x="60" y="906"/>
                </a:cubicBezTo>
                <a:cubicBezTo>
                  <a:pt x="57" y="909"/>
                  <a:pt x="45" y="922"/>
                  <a:pt x="42" y="925"/>
                </a:cubicBezTo>
                <a:cubicBezTo>
                  <a:pt x="37" y="927"/>
                  <a:pt x="39" y="935"/>
                  <a:pt x="39" y="940"/>
                </a:cubicBezTo>
                <a:cubicBezTo>
                  <a:pt x="37" y="953"/>
                  <a:pt x="47" y="945"/>
                  <a:pt x="60" y="956"/>
                </a:cubicBezTo>
                <a:cubicBezTo>
                  <a:pt x="63" y="958"/>
                  <a:pt x="63" y="966"/>
                  <a:pt x="57" y="969"/>
                </a:cubicBezTo>
                <a:cubicBezTo>
                  <a:pt x="60" y="966"/>
                  <a:pt x="76" y="995"/>
                  <a:pt x="76" y="992"/>
                </a:cubicBezTo>
                <a:cubicBezTo>
                  <a:pt x="78" y="997"/>
                  <a:pt x="73" y="1000"/>
                  <a:pt x="81" y="1002"/>
                </a:cubicBezTo>
                <a:cubicBezTo>
                  <a:pt x="89" y="1002"/>
                  <a:pt x="94" y="1002"/>
                  <a:pt x="89" y="995"/>
                </a:cubicBezTo>
                <a:cubicBezTo>
                  <a:pt x="96" y="995"/>
                  <a:pt x="109" y="997"/>
                  <a:pt x="109" y="1002"/>
                </a:cubicBezTo>
                <a:cubicBezTo>
                  <a:pt x="112" y="1021"/>
                  <a:pt x="114" y="1005"/>
                  <a:pt x="120" y="1005"/>
                </a:cubicBezTo>
                <a:cubicBezTo>
                  <a:pt x="120" y="1005"/>
                  <a:pt x="135" y="1013"/>
                  <a:pt x="140" y="1013"/>
                </a:cubicBezTo>
                <a:cubicBezTo>
                  <a:pt x="143" y="1013"/>
                  <a:pt x="143" y="1010"/>
                  <a:pt x="151" y="1008"/>
                </a:cubicBezTo>
                <a:cubicBezTo>
                  <a:pt x="151" y="1008"/>
                  <a:pt x="146" y="1005"/>
                  <a:pt x="153" y="1005"/>
                </a:cubicBezTo>
                <a:cubicBezTo>
                  <a:pt x="156" y="1005"/>
                  <a:pt x="158" y="1008"/>
                  <a:pt x="161" y="1008"/>
                </a:cubicBezTo>
                <a:cubicBezTo>
                  <a:pt x="156" y="1008"/>
                  <a:pt x="166" y="1021"/>
                  <a:pt x="169" y="1021"/>
                </a:cubicBezTo>
                <a:cubicBezTo>
                  <a:pt x="174" y="1023"/>
                  <a:pt x="200" y="1036"/>
                  <a:pt x="202" y="1031"/>
                </a:cubicBezTo>
                <a:cubicBezTo>
                  <a:pt x="210" y="1023"/>
                  <a:pt x="234" y="1041"/>
                  <a:pt x="241" y="1044"/>
                </a:cubicBezTo>
                <a:cubicBezTo>
                  <a:pt x="231" y="1049"/>
                  <a:pt x="234" y="1065"/>
                  <a:pt x="228" y="1073"/>
                </a:cubicBezTo>
                <a:cubicBezTo>
                  <a:pt x="223" y="1078"/>
                  <a:pt x="210" y="1075"/>
                  <a:pt x="208" y="1086"/>
                </a:cubicBezTo>
                <a:cubicBezTo>
                  <a:pt x="195" y="1104"/>
                  <a:pt x="195" y="1104"/>
                  <a:pt x="195" y="1104"/>
                </a:cubicBezTo>
                <a:cubicBezTo>
                  <a:pt x="182" y="1143"/>
                  <a:pt x="182" y="1143"/>
                  <a:pt x="182" y="1143"/>
                </a:cubicBezTo>
                <a:cubicBezTo>
                  <a:pt x="184" y="1150"/>
                  <a:pt x="179" y="1161"/>
                  <a:pt x="171" y="1169"/>
                </a:cubicBezTo>
                <a:cubicBezTo>
                  <a:pt x="166" y="1176"/>
                  <a:pt x="166" y="1208"/>
                  <a:pt x="164" y="1213"/>
                </a:cubicBezTo>
                <a:cubicBezTo>
                  <a:pt x="156" y="1234"/>
                  <a:pt x="151" y="1262"/>
                  <a:pt x="161" y="1278"/>
                </a:cubicBezTo>
                <a:cubicBezTo>
                  <a:pt x="164" y="1278"/>
                  <a:pt x="169" y="1280"/>
                  <a:pt x="171" y="1280"/>
                </a:cubicBezTo>
                <a:cubicBezTo>
                  <a:pt x="169" y="1280"/>
                  <a:pt x="166" y="1280"/>
                  <a:pt x="166" y="1283"/>
                </a:cubicBezTo>
                <a:cubicBezTo>
                  <a:pt x="174" y="1291"/>
                  <a:pt x="187" y="1275"/>
                  <a:pt x="213" y="1285"/>
                </a:cubicBezTo>
                <a:cubicBezTo>
                  <a:pt x="223" y="1291"/>
                  <a:pt x="228" y="1275"/>
                  <a:pt x="241" y="1278"/>
                </a:cubicBezTo>
                <a:cubicBezTo>
                  <a:pt x="249" y="1278"/>
                  <a:pt x="252" y="1288"/>
                  <a:pt x="267" y="1283"/>
                </a:cubicBezTo>
                <a:cubicBezTo>
                  <a:pt x="267" y="1275"/>
                  <a:pt x="272" y="1273"/>
                  <a:pt x="275" y="1280"/>
                </a:cubicBezTo>
                <a:cubicBezTo>
                  <a:pt x="293" y="1267"/>
                  <a:pt x="270" y="1273"/>
                  <a:pt x="267" y="1270"/>
                </a:cubicBezTo>
                <a:cubicBezTo>
                  <a:pt x="262" y="1267"/>
                  <a:pt x="257" y="1273"/>
                  <a:pt x="257" y="1265"/>
                </a:cubicBezTo>
                <a:cubicBezTo>
                  <a:pt x="254" y="1254"/>
                  <a:pt x="270" y="1249"/>
                  <a:pt x="275" y="1247"/>
                </a:cubicBezTo>
                <a:cubicBezTo>
                  <a:pt x="275" y="1247"/>
                  <a:pt x="280" y="1244"/>
                  <a:pt x="283" y="1249"/>
                </a:cubicBezTo>
                <a:cubicBezTo>
                  <a:pt x="291" y="1244"/>
                  <a:pt x="293" y="1257"/>
                  <a:pt x="298" y="1267"/>
                </a:cubicBezTo>
                <a:cubicBezTo>
                  <a:pt x="301" y="1265"/>
                  <a:pt x="301" y="1257"/>
                  <a:pt x="301" y="1254"/>
                </a:cubicBezTo>
                <a:cubicBezTo>
                  <a:pt x="306" y="1262"/>
                  <a:pt x="309" y="1270"/>
                  <a:pt x="314" y="1273"/>
                </a:cubicBezTo>
                <a:cubicBezTo>
                  <a:pt x="316" y="1273"/>
                  <a:pt x="327" y="1265"/>
                  <a:pt x="335" y="1267"/>
                </a:cubicBezTo>
                <a:cubicBezTo>
                  <a:pt x="342" y="1270"/>
                  <a:pt x="353" y="1273"/>
                  <a:pt x="360" y="1275"/>
                </a:cubicBezTo>
                <a:cubicBezTo>
                  <a:pt x="379" y="1280"/>
                  <a:pt x="381" y="1291"/>
                  <a:pt x="402" y="1293"/>
                </a:cubicBezTo>
                <a:cubicBezTo>
                  <a:pt x="412" y="1293"/>
                  <a:pt x="407" y="1280"/>
                  <a:pt x="417" y="1285"/>
                </a:cubicBezTo>
                <a:cubicBezTo>
                  <a:pt x="420" y="1285"/>
                  <a:pt x="433" y="1296"/>
                  <a:pt x="441" y="1304"/>
                </a:cubicBezTo>
                <a:cubicBezTo>
                  <a:pt x="449" y="1311"/>
                  <a:pt x="446" y="1311"/>
                  <a:pt x="451" y="1324"/>
                </a:cubicBezTo>
                <a:cubicBezTo>
                  <a:pt x="451" y="1322"/>
                  <a:pt x="459" y="1317"/>
                  <a:pt x="461" y="1319"/>
                </a:cubicBezTo>
                <a:cubicBezTo>
                  <a:pt x="469" y="1322"/>
                  <a:pt x="459" y="1335"/>
                  <a:pt x="459" y="1337"/>
                </a:cubicBezTo>
                <a:cubicBezTo>
                  <a:pt x="469" y="1335"/>
                  <a:pt x="493" y="1324"/>
                  <a:pt x="495" y="1311"/>
                </a:cubicBezTo>
                <a:cubicBezTo>
                  <a:pt x="495" y="1299"/>
                  <a:pt x="485" y="1291"/>
                  <a:pt x="495" y="1286"/>
                </a:cubicBezTo>
                <a:cubicBezTo>
                  <a:pt x="493" y="1288"/>
                  <a:pt x="498" y="1303"/>
                  <a:pt x="503" y="1291"/>
                </a:cubicBezTo>
                <a:cubicBezTo>
                  <a:pt x="508" y="1285"/>
                  <a:pt x="542" y="1293"/>
                  <a:pt x="539" y="1293"/>
                </a:cubicBezTo>
                <a:cubicBezTo>
                  <a:pt x="544" y="1296"/>
                  <a:pt x="542" y="1298"/>
                  <a:pt x="539" y="1304"/>
                </a:cubicBezTo>
                <a:cubicBezTo>
                  <a:pt x="544" y="1306"/>
                  <a:pt x="550" y="1311"/>
                  <a:pt x="550" y="1319"/>
                </a:cubicBezTo>
                <a:cubicBezTo>
                  <a:pt x="563" y="1319"/>
                  <a:pt x="573" y="1317"/>
                  <a:pt x="581" y="1311"/>
                </a:cubicBezTo>
                <a:cubicBezTo>
                  <a:pt x="578" y="1319"/>
                  <a:pt x="578" y="1319"/>
                  <a:pt x="578" y="1319"/>
                </a:cubicBezTo>
                <a:cubicBezTo>
                  <a:pt x="588" y="1317"/>
                  <a:pt x="591" y="1306"/>
                  <a:pt x="604" y="1311"/>
                </a:cubicBezTo>
                <a:cubicBezTo>
                  <a:pt x="604" y="1309"/>
                  <a:pt x="599" y="1306"/>
                  <a:pt x="599" y="1306"/>
                </a:cubicBezTo>
                <a:cubicBezTo>
                  <a:pt x="604" y="1298"/>
                  <a:pt x="619" y="1288"/>
                  <a:pt x="625" y="1285"/>
                </a:cubicBezTo>
                <a:cubicBezTo>
                  <a:pt x="635" y="1283"/>
                  <a:pt x="648" y="1283"/>
                  <a:pt x="656" y="1280"/>
                </a:cubicBezTo>
                <a:cubicBezTo>
                  <a:pt x="661" y="1280"/>
                  <a:pt x="689" y="1283"/>
                  <a:pt x="692" y="1280"/>
                </a:cubicBezTo>
                <a:cubicBezTo>
                  <a:pt x="700" y="1273"/>
                  <a:pt x="679" y="1267"/>
                  <a:pt x="697" y="1254"/>
                </a:cubicBezTo>
                <a:cubicBezTo>
                  <a:pt x="697" y="1270"/>
                  <a:pt x="697" y="1270"/>
                  <a:pt x="697" y="1270"/>
                </a:cubicBezTo>
                <a:cubicBezTo>
                  <a:pt x="710" y="1265"/>
                  <a:pt x="718" y="1270"/>
                  <a:pt x="731" y="1278"/>
                </a:cubicBezTo>
                <a:cubicBezTo>
                  <a:pt x="741" y="1285"/>
                  <a:pt x="744" y="1257"/>
                  <a:pt x="762" y="1267"/>
                </a:cubicBezTo>
                <a:cubicBezTo>
                  <a:pt x="759" y="1270"/>
                  <a:pt x="757" y="1285"/>
                  <a:pt x="759" y="1288"/>
                </a:cubicBezTo>
                <a:cubicBezTo>
                  <a:pt x="762" y="1293"/>
                  <a:pt x="785" y="1304"/>
                  <a:pt x="790" y="1298"/>
                </a:cubicBezTo>
                <a:cubicBezTo>
                  <a:pt x="793" y="1293"/>
                  <a:pt x="796" y="1273"/>
                  <a:pt x="796" y="1270"/>
                </a:cubicBezTo>
                <a:cubicBezTo>
                  <a:pt x="790" y="1262"/>
                  <a:pt x="788" y="1257"/>
                  <a:pt x="775" y="1262"/>
                </a:cubicBezTo>
                <a:cubicBezTo>
                  <a:pt x="777" y="1244"/>
                  <a:pt x="790" y="1241"/>
                  <a:pt x="780" y="1226"/>
                </a:cubicBezTo>
                <a:cubicBezTo>
                  <a:pt x="775" y="1215"/>
                  <a:pt x="767" y="1215"/>
                  <a:pt x="765" y="1208"/>
                </a:cubicBezTo>
                <a:cubicBezTo>
                  <a:pt x="762" y="1202"/>
                  <a:pt x="746" y="1195"/>
                  <a:pt x="757" y="1189"/>
                </a:cubicBezTo>
                <a:cubicBezTo>
                  <a:pt x="767" y="1187"/>
                  <a:pt x="780" y="1166"/>
                  <a:pt x="785" y="1163"/>
                </a:cubicBezTo>
                <a:cubicBezTo>
                  <a:pt x="793" y="1161"/>
                  <a:pt x="801" y="1158"/>
                  <a:pt x="809" y="1158"/>
                </a:cubicBezTo>
                <a:cubicBezTo>
                  <a:pt x="827" y="1158"/>
                  <a:pt x="834" y="1125"/>
                  <a:pt x="829" y="1114"/>
                </a:cubicBezTo>
                <a:cubicBezTo>
                  <a:pt x="840" y="1109"/>
                  <a:pt x="847" y="1109"/>
                  <a:pt x="863" y="1119"/>
                </a:cubicBezTo>
                <a:cubicBezTo>
                  <a:pt x="868" y="1112"/>
                  <a:pt x="873" y="1099"/>
                  <a:pt x="873" y="1086"/>
                </a:cubicBezTo>
                <a:cubicBezTo>
                  <a:pt x="871" y="1070"/>
                  <a:pt x="858" y="1060"/>
                  <a:pt x="850" y="1047"/>
                </a:cubicBezTo>
                <a:cubicBezTo>
                  <a:pt x="842" y="1034"/>
                  <a:pt x="827" y="1052"/>
                  <a:pt x="824" y="1031"/>
                </a:cubicBezTo>
                <a:cubicBezTo>
                  <a:pt x="824" y="1021"/>
                  <a:pt x="809" y="1018"/>
                  <a:pt x="801" y="1018"/>
                </a:cubicBezTo>
                <a:cubicBezTo>
                  <a:pt x="798" y="1018"/>
                  <a:pt x="775" y="984"/>
                  <a:pt x="757" y="982"/>
                </a:cubicBezTo>
                <a:cubicBezTo>
                  <a:pt x="746" y="979"/>
                  <a:pt x="733" y="956"/>
                  <a:pt x="731" y="948"/>
                </a:cubicBezTo>
                <a:cubicBezTo>
                  <a:pt x="726" y="940"/>
                  <a:pt x="726" y="930"/>
                  <a:pt x="720" y="922"/>
                </a:cubicBezTo>
                <a:cubicBezTo>
                  <a:pt x="718" y="919"/>
                  <a:pt x="708" y="919"/>
                  <a:pt x="708" y="909"/>
                </a:cubicBezTo>
                <a:cubicBezTo>
                  <a:pt x="715" y="899"/>
                  <a:pt x="715" y="899"/>
                  <a:pt x="715" y="899"/>
                </a:cubicBezTo>
                <a:cubicBezTo>
                  <a:pt x="718" y="899"/>
                  <a:pt x="720" y="886"/>
                  <a:pt x="720" y="880"/>
                </a:cubicBezTo>
                <a:cubicBezTo>
                  <a:pt x="718" y="880"/>
                  <a:pt x="715" y="878"/>
                  <a:pt x="713" y="878"/>
                </a:cubicBezTo>
                <a:cubicBezTo>
                  <a:pt x="718" y="867"/>
                  <a:pt x="695" y="862"/>
                  <a:pt x="689" y="854"/>
                </a:cubicBezTo>
                <a:cubicBezTo>
                  <a:pt x="682" y="844"/>
                  <a:pt x="671" y="828"/>
                  <a:pt x="671" y="815"/>
                </a:cubicBezTo>
                <a:cubicBezTo>
                  <a:pt x="676" y="815"/>
                  <a:pt x="676" y="815"/>
                  <a:pt x="676" y="815"/>
                </a:cubicBezTo>
                <a:cubicBezTo>
                  <a:pt x="679" y="821"/>
                  <a:pt x="695" y="841"/>
                  <a:pt x="697" y="841"/>
                </a:cubicBezTo>
                <a:cubicBezTo>
                  <a:pt x="700" y="839"/>
                  <a:pt x="708" y="815"/>
                  <a:pt x="713" y="808"/>
                </a:cubicBezTo>
                <a:cubicBezTo>
                  <a:pt x="718" y="805"/>
                  <a:pt x="720" y="792"/>
                  <a:pt x="736" y="800"/>
                </a:cubicBezTo>
                <a:cubicBezTo>
                  <a:pt x="736" y="800"/>
                  <a:pt x="746" y="795"/>
                  <a:pt x="749" y="795"/>
                </a:cubicBezTo>
                <a:cubicBezTo>
                  <a:pt x="757" y="790"/>
                  <a:pt x="775" y="805"/>
                  <a:pt x="777" y="782"/>
                </a:cubicBezTo>
                <a:cubicBezTo>
                  <a:pt x="783" y="784"/>
                  <a:pt x="788" y="782"/>
                  <a:pt x="793" y="777"/>
                </a:cubicBezTo>
                <a:cubicBezTo>
                  <a:pt x="801" y="764"/>
                  <a:pt x="809" y="758"/>
                  <a:pt x="809" y="758"/>
                </a:cubicBezTo>
                <a:cubicBezTo>
                  <a:pt x="821" y="771"/>
                  <a:pt x="827" y="745"/>
                  <a:pt x="837" y="740"/>
                </a:cubicBezTo>
                <a:cubicBezTo>
                  <a:pt x="842" y="738"/>
                  <a:pt x="863" y="727"/>
                  <a:pt x="871" y="727"/>
                </a:cubicBezTo>
                <a:cubicBezTo>
                  <a:pt x="878" y="727"/>
                  <a:pt x="889" y="717"/>
                  <a:pt x="902" y="712"/>
                </a:cubicBezTo>
                <a:cubicBezTo>
                  <a:pt x="910" y="706"/>
                  <a:pt x="917" y="712"/>
                  <a:pt x="917" y="701"/>
                </a:cubicBezTo>
                <a:cubicBezTo>
                  <a:pt x="917" y="699"/>
                  <a:pt x="904" y="693"/>
                  <a:pt x="902" y="693"/>
                </a:cubicBezTo>
                <a:cubicBezTo>
                  <a:pt x="902" y="691"/>
                  <a:pt x="904" y="683"/>
                  <a:pt x="907" y="680"/>
                </a:cubicBezTo>
                <a:cubicBezTo>
                  <a:pt x="915" y="686"/>
                  <a:pt x="948" y="683"/>
                  <a:pt x="933" y="704"/>
                </a:cubicBezTo>
                <a:cubicBezTo>
                  <a:pt x="935" y="704"/>
                  <a:pt x="943" y="704"/>
                  <a:pt x="946" y="701"/>
                </a:cubicBezTo>
                <a:cubicBezTo>
                  <a:pt x="933" y="717"/>
                  <a:pt x="948" y="712"/>
                  <a:pt x="956" y="717"/>
                </a:cubicBezTo>
                <a:cubicBezTo>
                  <a:pt x="964" y="722"/>
                  <a:pt x="964" y="706"/>
                  <a:pt x="967" y="704"/>
                </a:cubicBezTo>
                <a:cubicBezTo>
                  <a:pt x="974" y="699"/>
                  <a:pt x="979" y="670"/>
                  <a:pt x="979" y="660"/>
                </a:cubicBezTo>
                <a:cubicBezTo>
                  <a:pt x="987" y="642"/>
                  <a:pt x="972" y="634"/>
                  <a:pt x="972" y="618"/>
                </a:cubicBezTo>
                <a:close/>
                <a:moveTo>
                  <a:pt x="322" y="174"/>
                </a:moveTo>
                <a:cubicBezTo>
                  <a:pt x="322" y="169"/>
                  <a:pt x="322" y="169"/>
                  <a:pt x="322" y="169"/>
                </a:cubicBezTo>
                <a:cubicBezTo>
                  <a:pt x="322" y="169"/>
                  <a:pt x="319" y="166"/>
                  <a:pt x="319" y="171"/>
                </a:cubicBezTo>
                <a:cubicBezTo>
                  <a:pt x="319" y="177"/>
                  <a:pt x="322" y="174"/>
                  <a:pt x="322" y="174"/>
                </a:cubicBezTo>
                <a:close/>
                <a:moveTo>
                  <a:pt x="138" y="234"/>
                </a:moveTo>
                <a:cubicBezTo>
                  <a:pt x="135" y="231"/>
                  <a:pt x="130" y="234"/>
                  <a:pt x="135" y="239"/>
                </a:cubicBezTo>
                <a:cubicBezTo>
                  <a:pt x="138" y="242"/>
                  <a:pt x="138" y="234"/>
                  <a:pt x="138" y="234"/>
                </a:cubicBezTo>
                <a:close/>
                <a:moveTo>
                  <a:pt x="329" y="86"/>
                </a:moveTo>
                <a:cubicBezTo>
                  <a:pt x="329" y="88"/>
                  <a:pt x="324" y="86"/>
                  <a:pt x="329" y="88"/>
                </a:cubicBezTo>
                <a:cubicBezTo>
                  <a:pt x="335" y="88"/>
                  <a:pt x="335" y="88"/>
                  <a:pt x="329" y="86"/>
                </a:cubicBezTo>
                <a:close/>
                <a:moveTo>
                  <a:pt x="247" y="218"/>
                </a:moveTo>
                <a:cubicBezTo>
                  <a:pt x="252" y="213"/>
                  <a:pt x="228" y="216"/>
                  <a:pt x="239" y="216"/>
                </a:cubicBezTo>
                <a:cubicBezTo>
                  <a:pt x="241" y="218"/>
                  <a:pt x="244" y="218"/>
                  <a:pt x="247" y="218"/>
                </a:cubicBezTo>
                <a:close/>
                <a:moveTo>
                  <a:pt x="244" y="148"/>
                </a:moveTo>
                <a:cubicBezTo>
                  <a:pt x="247" y="148"/>
                  <a:pt x="247" y="145"/>
                  <a:pt x="244" y="145"/>
                </a:cubicBezTo>
                <a:cubicBezTo>
                  <a:pt x="244" y="145"/>
                  <a:pt x="241" y="148"/>
                  <a:pt x="244" y="148"/>
                </a:cubicBezTo>
                <a:close/>
                <a:moveTo>
                  <a:pt x="288" y="78"/>
                </a:moveTo>
                <a:cubicBezTo>
                  <a:pt x="288" y="75"/>
                  <a:pt x="283" y="57"/>
                  <a:pt x="285" y="57"/>
                </a:cubicBezTo>
                <a:cubicBezTo>
                  <a:pt x="283" y="57"/>
                  <a:pt x="280" y="65"/>
                  <a:pt x="278" y="68"/>
                </a:cubicBezTo>
                <a:cubicBezTo>
                  <a:pt x="278" y="68"/>
                  <a:pt x="285" y="83"/>
                  <a:pt x="288" y="78"/>
                </a:cubicBezTo>
                <a:close/>
                <a:moveTo>
                  <a:pt x="288" y="213"/>
                </a:moveTo>
                <a:cubicBezTo>
                  <a:pt x="291" y="210"/>
                  <a:pt x="288" y="208"/>
                  <a:pt x="288" y="208"/>
                </a:cubicBezTo>
                <a:cubicBezTo>
                  <a:pt x="283" y="208"/>
                  <a:pt x="283" y="213"/>
                  <a:pt x="288" y="213"/>
                </a:cubicBezTo>
                <a:close/>
                <a:moveTo>
                  <a:pt x="280" y="55"/>
                </a:moveTo>
                <a:cubicBezTo>
                  <a:pt x="280" y="52"/>
                  <a:pt x="280" y="52"/>
                  <a:pt x="280" y="52"/>
                </a:cubicBezTo>
                <a:cubicBezTo>
                  <a:pt x="280" y="49"/>
                  <a:pt x="280" y="49"/>
                  <a:pt x="280" y="49"/>
                </a:cubicBezTo>
                <a:cubicBezTo>
                  <a:pt x="280" y="42"/>
                  <a:pt x="280" y="42"/>
                  <a:pt x="280" y="42"/>
                </a:cubicBezTo>
                <a:cubicBezTo>
                  <a:pt x="280" y="42"/>
                  <a:pt x="280" y="36"/>
                  <a:pt x="283" y="36"/>
                </a:cubicBezTo>
                <a:cubicBezTo>
                  <a:pt x="283" y="31"/>
                  <a:pt x="283" y="31"/>
                  <a:pt x="283" y="31"/>
                </a:cubicBezTo>
                <a:cubicBezTo>
                  <a:pt x="285" y="31"/>
                  <a:pt x="285" y="29"/>
                  <a:pt x="285" y="29"/>
                </a:cubicBezTo>
                <a:cubicBezTo>
                  <a:pt x="285" y="31"/>
                  <a:pt x="285" y="36"/>
                  <a:pt x="288" y="36"/>
                </a:cubicBezTo>
                <a:cubicBezTo>
                  <a:pt x="291" y="36"/>
                  <a:pt x="296" y="36"/>
                  <a:pt x="298" y="31"/>
                </a:cubicBezTo>
                <a:cubicBezTo>
                  <a:pt x="298" y="29"/>
                  <a:pt x="293" y="29"/>
                  <a:pt x="291" y="26"/>
                </a:cubicBezTo>
                <a:cubicBezTo>
                  <a:pt x="288" y="26"/>
                  <a:pt x="288" y="21"/>
                  <a:pt x="288" y="21"/>
                </a:cubicBezTo>
                <a:cubicBezTo>
                  <a:pt x="288" y="16"/>
                  <a:pt x="288" y="16"/>
                  <a:pt x="288" y="16"/>
                </a:cubicBezTo>
                <a:cubicBezTo>
                  <a:pt x="288" y="16"/>
                  <a:pt x="288" y="13"/>
                  <a:pt x="291" y="10"/>
                </a:cubicBezTo>
                <a:cubicBezTo>
                  <a:pt x="291" y="10"/>
                  <a:pt x="293" y="8"/>
                  <a:pt x="296" y="8"/>
                </a:cubicBezTo>
                <a:cubicBezTo>
                  <a:pt x="296" y="5"/>
                  <a:pt x="293" y="3"/>
                  <a:pt x="293" y="3"/>
                </a:cubicBezTo>
                <a:cubicBezTo>
                  <a:pt x="298" y="3"/>
                  <a:pt x="298" y="3"/>
                  <a:pt x="298" y="3"/>
                </a:cubicBezTo>
                <a:cubicBezTo>
                  <a:pt x="298" y="3"/>
                  <a:pt x="298" y="0"/>
                  <a:pt x="296" y="0"/>
                </a:cubicBezTo>
                <a:cubicBezTo>
                  <a:pt x="291" y="0"/>
                  <a:pt x="291" y="3"/>
                  <a:pt x="291" y="3"/>
                </a:cubicBezTo>
                <a:cubicBezTo>
                  <a:pt x="288" y="5"/>
                  <a:pt x="285" y="13"/>
                  <a:pt x="283" y="18"/>
                </a:cubicBezTo>
                <a:cubicBezTo>
                  <a:pt x="280" y="23"/>
                  <a:pt x="278" y="36"/>
                  <a:pt x="278" y="36"/>
                </a:cubicBezTo>
                <a:cubicBezTo>
                  <a:pt x="278" y="44"/>
                  <a:pt x="278" y="44"/>
                  <a:pt x="278" y="44"/>
                </a:cubicBezTo>
                <a:cubicBezTo>
                  <a:pt x="278" y="52"/>
                  <a:pt x="278" y="52"/>
                  <a:pt x="278" y="52"/>
                </a:cubicBezTo>
                <a:cubicBezTo>
                  <a:pt x="278" y="55"/>
                  <a:pt x="280" y="55"/>
                  <a:pt x="280" y="55"/>
                </a:cubicBezTo>
                <a:close/>
                <a:moveTo>
                  <a:pt x="265" y="229"/>
                </a:moveTo>
                <a:cubicBezTo>
                  <a:pt x="267" y="229"/>
                  <a:pt x="275" y="223"/>
                  <a:pt x="267" y="223"/>
                </a:cubicBezTo>
                <a:cubicBezTo>
                  <a:pt x="267" y="223"/>
                  <a:pt x="257" y="229"/>
                  <a:pt x="265" y="229"/>
                </a:cubicBezTo>
                <a:close/>
                <a:moveTo>
                  <a:pt x="252" y="223"/>
                </a:moveTo>
                <a:cubicBezTo>
                  <a:pt x="254" y="223"/>
                  <a:pt x="254" y="221"/>
                  <a:pt x="252" y="221"/>
                </a:cubicBezTo>
                <a:cubicBezTo>
                  <a:pt x="252" y="221"/>
                  <a:pt x="249" y="223"/>
                  <a:pt x="252" y="223"/>
                </a:cubicBezTo>
                <a:close/>
                <a:moveTo>
                  <a:pt x="241" y="143"/>
                </a:moveTo>
                <a:cubicBezTo>
                  <a:pt x="239" y="145"/>
                  <a:pt x="239" y="148"/>
                  <a:pt x="241" y="151"/>
                </a:cubicBezTo>
                <a:lnTo>
                  <a:pt x="241" y="143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grpSp>
        <p:nvGrpSpPr>
          <p:cNvPr id="150" name="Group 193"/>
          <p:cNvGrpSpPr>
            <a:grpSpLocks/>
          </p:cNvGrpSpPr>
          <p:nvPr/>
        </p:nvGrpSpPr>
        <p:grpSpPr bwMode="auto">
          <a:xfrm>
            <a:off x="3849051" y="5040263"/>
            <a:ext cx="491671" cy="636832"/>
            <a:chOff x="3572" y="2576"/>
            <a:chExt cx="315" cy="408"/>
          </a:xfrm>
          <a:solidFill>
            <a:schemeClr val="bg1">
              <a:lumMod val="85000"/>
            </a:schemeClr>
          </a:solidFill>
        </p:grpSpPr>
        <p:sp>
          <p:nvSpPr>
            <p:cNvPr id="166" name="Freeform 185" descr="© INSCALE GmbH, 18.06.2010"/>
            <p:cNvSpPr>
              <a:spLocks/>
            </p:cNvSpPr>
            <p:nvPr/>
          </p:nvSpPr>
          <p:spPr bwMode="auto">
            <a:xfrm>
              <a:off x="3573" y="2826"/>
              <a:ext cx="126" cy="15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9" y="9"/>
                </a:cxn>
                <a:cxn ang="0">
                  <a:pos x="44" y="9"/>
                </a:cxn>
                <a:cxn ang="0">
                  <a:pos x="34" y="2"/>
                </a:cxn>
                <a:cxn ang="0">
                  <a:pos x="32" y="13"/>
                </a:cxn>
                <a:cxn ang="0">
                  <a:pos x="49" y="36"/>
                </a:cxn>
                <a:cxn ang="0">
                  <a:pos x="30" y="32"/>
                </a:cxn>
                <a:cxn ang="0">
                  <a:pos x="13" y="43"/>
                </a:cxn>
                <a:cxn ang="0">
                  <a:pos x="15" y="70"/>
                </a:cxn>
                <a:cxn ang="0">
                  <a:pos x="2" y="78"/>
                </a:cxn>
                <a:cxn ang="0">
                  <a:pos x="3" y="108"/>
                </a:cxn>
                <a:cxn ang="0">
                  <a:pos x="9" y="108"/>
                </a:cxn>
                <a:cxn ang="0">
                  <a:pos x="9" y="127"/>
                </a:cxn>
                <a:cxn ang="0">
                  <a:pos x="0" y="133"/>
                </a:cxn>
                <a:cxn ang="0">
                  <a:pos x="0" y="144"/>
                </a:cxn>
                <a:cxn ang="0">
                  <a:pos x="7" y="148"/>
                </a:cxn>
                <a:cxn ang="0">
                  <a:pos x="19" y="136"/>
                </a:cxn>
                <a:cxn ang="0">
                  <a:pos x="28" y="138"/>
                </a:cxn>
                <a:cxn ang="0">
                  <a:pos x="25" y="159"/>
                </a:cxn>
                <a:cxn ang="0">
                  <a:pos x="34" y="165"/>
                </a:cxn>
                <a:cxn ang="0">
                  <a:pos x="47" y="163"/>
                </a:cxn>
                <a:cxn ang="0">
                  <a:pos x="49" y="170"/>
                </a:cxn>
                <a:cxn ang="0">
                  <a:pos x="72" y="189"/>
                </a:cxn>
                <a:cxn ang="0">
                  <a:pos x="72" y="199"/>
                </a:cxn>
                <a:cxn ang="0">
                  <a:pos x="82" y="205"/>
                </a:cxn>
                <a:cxn ang="0">
                  <a:pos x="93" y="208"/>
                </a:cxn>
                <a:cxn ang="0">
                  <a:pos x="91" y="193"/>
                </a:cxn>
                <a:cxn ang="0">
                  <a:pos x="87" y="174"/>
                </a:cxn>
                <a:cxn ang="0">
                  <a:pos x="82" y="172"/>
                </a:cxn>
                <a:cxn ang="0">
                  <a:pos x="116" y="106"/>
                </a:cxn>
                <a:cxn ang="0">
                  <a:pos x="121" y="108"/>
                </a:cxn>
                <a:cxn ang="0">
                  <a:pos x="121" y="121"/>
                </a:cxn>
                <a:cxn ang="0">
                  <a:pos x="135" y="129"/>
                </a:cxn>
                <a:cxn ang="0">
                  <a:pos x="145" y="122"/>
                </a:cxn>
                <a:cxn ang="0">
                  <a:pos x="140" y="116"/>
                </a:cxn>
                <a:cxn ang="0">
                  <a:pos x="130" y="96"/>
                </a:cxn>
                <a:cxn ang="0">
                  <a:pos x="138" y="90"/>
                </a:cxn>
                <a:cxn ang="0">
                  <a:pos x="146" y="90"/>
                </a:cxn>
                <a:cxn ang="0">
                  <a:pos x="153" y="92"/>
                </a:cxn>
                <a:cxn ang="0">
                  <a:pos x="158" y="83"/>
                </a:cxn>
                <a:cxn ang="0">
                  <a:pos x="164" y="78"/>
                </a:cxn>
                <a:cxn ang="0">
                  <a:pos x="166" y="66"/>
                </a:cxn>
                <a:cxn ang="0">
                  <a:pos x="153" y="63"/>
                </a:cxn>
                <a:cxn ang="0">
                  <a:pos x="120" y="47"/>
                </a:cxn>
                <a:cxn ang="0">
                  <a:pos x="109" y="43"/>
                </a:cxn>
                <a:cxn ang="0">
                  <a:pos x="94" y="30"/>
                </a:cxn>
                <a:cxn ang="0">
                  <a:pos x="78" y="19"/>
                </a:cxn>
                <a:cxn ang="0">
                  <a:pos x="66" y="10"/>
                </a:cxn>
                <a:cxn ang="0">
                  <a:pos x="60" y="0"/>
                </a:cxn>
              </a:cxnLst>
              <a:rect l="0" t="0" r="r" b="b"/>
              <a:pathLst>
                <a:path w="166" h="208">
                  <a:moveTo>
                    <a:pt x="60" y="0"/>
                  </a:moveTo>
                  <a:cubicBezTo>
                    <a:pt x="59" y="9"/>
                    <a:pt x="59" y="9"/>
                    <a:pt x="59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53" y="30"/>
                    <a:pt x="49" y="36"/>
                  </a:cubicBezTo>
                  <a:cubicBezTo>
                    <a:pt x="44" y="42"/>
                    <a:pt x="36" y="32"/>
                    <a:pt x="30" y="32"/>
                  </a:cubicBezTo>
                  <a:cubicBezTo>
                    <a:pt x="21" y="32"/>
                    <a:pt x="15" y="40"/>
                    <a:pt x="13" y="43"/>
                  </a:cubicBezTo>
                  <a:cubicBezTo>
                    <a:pt x="9" y="49"/>
                    <a:pt x="19" y="66"/>
                    <a:pt x="15" y="70"/>
                  </a:cubicBezTo>
                  <a:cubicBezTo>
                    <a:pt x="11" y="72"/>
                    <a:pt x="6" y="72"/>
                    <a:pt x="2" y="78"/>
                  </a:cubicBezTo>
                  <a:cubicBezTo>
                    <a:pt x="0" y="83"/>
                    <a:pt x="3" y="108"/>
                    <a:pt x="3" y="108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9" y="170"/>
                    <a:pt x="49" y="170"/>
                    <a:pt x="49" y="170"/>
                  </a:cubicBezTo>
                  <a:cubicBezTo>
                    <a:pt x="72" y="189"/>
                    <a:pt x="72" y="189"/>
                    <a:pt x="72" y="189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82" y="205"/>
                    <a:pt x="82" y="205"/>
                    <a:pt x="82" y="205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87" y="174"/>
                    <a:pt x="87" y="174"/>
                    <a:pt x="87" y="174"/>
                  </a:cubicBezTo>
                  <a:cubicBezTo>
                    <a:pt x="82" y="172"/>
                    <a:pt x="82" y="172"/>
                    <a:pt x="82" y="172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21" y="108"/>
                    <a:pt x="121" y="108"/>
                    <a:pt x="121" y="108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53" y="92"/>
                    <a:pt x="153" y="92"/>
                    <a:pt x="153" y="92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DDDDDD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grpSp>
          <p:nvGrpSpPr>
            <p:cNvPr id="167" name="Group 192"/>
            <p:cNvGrpSpPr>
              <a:grpSpLocks/>
            </p:cNvGrpSpPr>
            <p:nvPr/>
          </p:nvGrpSpPr>
          <p:grpSpPr bwMode="auto">
            <a:xfrm>
              <a:off x="3572" y="2576"/>
              <a:ext cx="315" cy="406"/>
              <a:chOff x="3572" y="2576"/>
              <a:chExt cx="315" cy="406"/>
            </a:xfrm>
            <a:grpFill/>
          </p:grpSpPr>
          <p:sp>
            <p:nvSpPr>
              <p:cNvPr id="168" name="Freeform 187" descr="© INSCALE GmbH, 18.06.2010"/>
              <p:cNvSpPr>
                <a:spLocks/>
              </p:cNvSpPr>
              <p:nvPr/>
            </p:nvSpPr>
            <p:spPr bwMode="auto">
              <a:xfrm>
                <a:off x="3572" y="2576"/>
                <a:ext cx="315" cy="354"/>
              </a:xfrm>
              <a:custGeom>
                <a:avLst/>
                <a:gdLst/>
                <a:ahLst/>
                <a:cxnLst>
                  <a:cxn ang="0">
                    <a:pos x="137" y="108"/>
                  </a:cxn>
                  <a:cxn ang="0">
                    <a:pos x="136" y="89"/>
                  </a:cxn>
                  <a:cxn ang="0">
                    <a:pos x="134" y="77"/>
                  </a:cxn>
                  <a:cxn ang="0">
                    <a:pos x="135" y="65"/>
                  </a:cxn>
                  <a:cxn ang="0">
                    <a:pos x="128" y="58"/>
                  </a:cxn>
                  <a:cxn ang="0">
                    <a:pos x="105" y="65"/>
                  </a:cxn>
                  <a:cxn ang="0">
                    <a:pos x="96" y="56"/>
                  </a:cxn>
                  <a:cxn ang="0">
                    <a:pos x="94" y="41"/>
                  </a:cxn>
                  <a:cxn ang="0">
                    <a:pos x="77" y="38"/>
                  </a:cxn>
                  <a:cxn ang="0">
                    <a:pos x="65" y="24"/>
                  </a:cxn>
                  <a:cxn ang="0">
                    <a:pos x="57" y="11"/>
                  </a:cxn>
                  <a:cxn ang="0">
                    <a:pos x="50" y="9"/>
                  </a:cxn>
                  <a:cxn ang="0">
                    <a:pos x="31" y="5"/>
                  </a:cxn>
                  <a:cxn ang="0">
                    <a:pos x="11" y="14"/>
                  </a:cxn>
                  <a:cxn ang="0">
                    <a:pos x="0" y="19"/>
                  </a:cxn>
                  <a:cxn ang="0">
                    <a:pos x="8" y="33"/>
                  </a:cxn>
                  <a:cxn ang="0">
                    <a:pos x="14" y="48"/>
                  </a:cxn>
                  <a:cxn ang="0">
                    <a:pos x="14" y="50"/>
                  </a:cxn>
                  <a:cxn ang="0">
                    <a:pos x="24" y="64"/>
                  </a:cxn>
                  <a:cxn ang="0">
                    <a:pos x="15" y="82"/>
                  </a:cxn>
                  <a:cxn ang="0">
                    <a:pos x="24" y="92"/>
                  </a:cxn>
                  <a:cxn ang="0">
                    <a:pos x="21" y="106"/>
                  </a:cxn>
                  <a:cxn ang="0">
                    <a:pos x="24" y="124"/>
                  </a:cxn>
                  <a:cxn ang="0">
                    <a:pos x="31" y="132"/>
                  </a:cxn>
                  <a:cxn ang="0">
                    <a:pos x="47" y="143"/>
                  </a:cxn>
                  <a:cxn ang="0">
                    <a:pos x="64" y="155"/>
                  </a:cxn>
                  <a:cxn ang="0">
                    <a:pos x="65" y="158"/>
                  </a:cxn>
                  <a:cxn ang="0">
                    <a:pos x="73" y="154"/>
                  </a:cxn>
                  <a:cxn ang="0">
                    <a:pos x="77" y="145"/>
                  </a:cxn>
                  <a:cxn ang="0">
                    <a:pos x="78" y="138"/>
                  </a:cxn>
                  <a:cxn ang="0">
                    <a:pos x="83" y="134"/>
                  </a:cxn>
                  <a:cxn ang="0">
                    <a:pos x="83" y="140"/>
                  </a:cxn>
                  <a:cxn ang="0">
                    <a:pos x="88" y="141"/>
                  </a:cxn>
                  <a:cxn ang="0">
                    <a:pos x="90" y="143"/>
                  </a:cxn>
                  <a:cxn ang="0">
                    <a:pos x="98" y="146"/>
                  </a:cxn>
                  <a:cxn ang="0">
                    <a:pos x="102" y="150"/>
                  </a:cxn>
                  <a:cxn ang="0">
                    <a:pos x="107" y="154"/>
                  </a:cxn>
                  <a:cxn ang="0">
                    <a:pos x="112" y="156"/>
                  </a:cxn>
                  <a:cxn ang="0">
                    <a:pos x="118" y="161"/>
                  </a:cxn>
                  <a:cxn ang="0">
                    <a:pos x="116" y="170"/>
                  </a:cxn>
                  <a:cxn ang="0">
                    <a:pos x="114" y="176"/>
                  </a:cxn>
                  <a:cxn ang="0">
                    <a:pos x="125" y="172"/>
                  </a:cxn>
                  <a:cxn ang="0">
                    <a:pos x="140" y="170"/>
                  </a:cxn>
                  <a:cxn ang="0">
                    <a:pos x="143" y="150"/>
                  </a:cxn>
                  <a:cxn ang="0">
                    <a:pos x="150" y="142"/>
                  </a:cxn>
                  <a:cxn ang="0">
                    <a:pos x="150" y="119"/>
                  </a:cxn>
                </a:cxnLst>
                <a:rect l="0" t="0" r="r" b="b"/>
                <a:pathLst>
                  <a:path w="158" h="177">
                    <a:moveTo>
                      <a:pt x="150" y="119"/>
                    </a:moveTo>
                    <a:cubicBezTo>
                      <a:pt x="148" y="117"/>
                      <a:pt x="139" y="115"/>
                      <a:pt x="139" y="115"/>
                    </a:cubicBezTo>
                    <a:cubicBezTo>
                      <a:pt x="137" y="108"/>
                      <a:pt x="137" y="108"/>
                      <a:pt x="137" y="108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32" y="91"/>
                      <a:pt x="132" y="91"/>
                      <a:pt x="132" y="91"/>
                    </a:cubicBezTo>
                    <a:cubicBezTo>
                      <a:pt x="132" y="91"/>
                      <a:pt x="135" y="90"/>
                      <a:pt x="136" y="89"/>
                    </a:cubicBezTo>
                    <a:cubicBezTo>
                      <a:pt x="137" y="87"/>
                      <a:pt x="137" y="83"/>
                      <a:pt x="137" y="83"/>
                    </a:cubicBezTo>
                    <a:cubicBezTo>
                      <a:pt x="137" y="83"/>
                      <a:pt x="140" y="80"/>
                      <a:pt x="139" y="77"/>
                    </a:cubicBezTo>
                    <a:cubicBezTo>
                      <a:pt x="138" y="74"/>
                      <a:pt x="134" y="77"/>
                      <a:pt x="134" y="77"/>
                    </a:cubicBezTo>
                    <a:cubicBezTo>
                      <a:pt x="132" y="69"/>
                      <a:pt x="132" y="69"/>
                      <a:pt x="132" y="69"/>
                    </a:cubicBezTo>
                    <a:cubicBezTo>
                      <a:pt x="134" y="69"/>
                      <a:pt x="134" y="69"/>
                      <a:pt x="134" y="69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38" y="66"/>
                      <a:pt x="138" y="66"/>
                      <a:pt x="138" y="66"/>
                    </a:cubicBezTo>
                    <a:cubicBezTo>
                      <a:pt x="139" y="63"/>
                      <a:pt x="139" y="63"/>
                      <a:pt x="139" y="63"/>
                    </a:cubicBezTo>
                    <a:cubicBezTo>
                      <a:pt x="139" y="63"/>
                      <a:pt x="135" y="60"/>
                      <a:pt x="128" y="58"/>
                    </a:cubicBezTo>
                    <a:cubicBezTo>
                      <a:pt x="123" y="58"/>
                      <a:pt x="122" y="71"/>
                      <a:pt x="119" y="71"/>
                    </a:cubicBezTo>
                    <a:cubicBezTo>
                      <a:pt x="116" y="72"/>
                      <a:pt x="116" y="65"/>
                      <a:pt x="113" y="64"/>
                    </a:cubicBezTo>
                    <a:cubicBezTo>
                      <a:pt x="111" y="62"/>
                      <a:pt x="108" y="67"/>
                      <a:pt x="105" y="65"/>
                    </a:cubicBezTo>
                    <a:cubicBezTo>
                      <a:pt x="102" y="65"/>
                      <a:pt x="100" y="61"/>
                      <a:pt x="99" y="60"/>
                    </a:cubicBezTo>
                    <a:cubicBezTo>
                      <a:pt x="97" y="60"/>
                      <a:pt x="90" y="58"/>
                      <a:pt x="90" y="58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7" y="53"/>
                      <a:pt x="97" y="53"/>
                      <a:pt x="97" y="53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2"/>
                      <a:pt x="94" y="46"/>
                      <a:pt x="94" y="41"/>
                    </a:cubicBezTo>
                    <a:cubicBezTo>
                      <a:pt x="93" y="35"/>
                      <a:pt x="84" y="39"/>
                      <a:pt x="84" y="39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6"/>
                      <a:pt x="63" y="19"/>
                      <a:pt x="61" y="19"/>
                    </a:cubicBezTo>
                    <a:cubicBezTo>
                      <a:pt x="58" y="19"/>
                      <a:pt x="57" y="11"/>
                      <a:pt x="57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2" y="0"/>
                      <a:pt x="31" y="5"/>
                      <a:pt x="31" y="5"/>
                    </a:cubicBezTo>
                    <a:cubicBezTo>
                      <a:pt x="31" y="5"/>
                      <a:pt x="28" y="3"/>
                      <a:pt x="26" y="3"/>
                    </a:cubicBezTo>
                    <a:cubicBezTo>
                      <a:pt x="24" y="3"/>
                      <a:pt x="21" y="6"/>
                      <a:pt x="19" y="8"/>
                    </a:cubicBezTo>
                    <a:cubicBezTo>
                      <a:pt x="17" y="11"/>
                      <a:pt x="11" y="14"/>
                      <a:pt x="11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4" y="24"/>
                      <a:pt x="4" y="24"/>
                    </a:cubicBezTo>
                    <a:cubicBezTo>
                      <a:pt x="4" y="28"/>
                      <a:pt x="0" y="32"/>
                      <a:pt x="2" y="33"/>
                    </a:cubicBezTo>
                    <a:cubicBezTo>
                      <a:pt x="5" y="37"/>
                      <a:pt x="5" y="33"/>
                      <a:pt x="8" y="33"/>
                    </a:cubicBezTo>
                    <a:cubicBezTo>
                      <a:pt x="12" y="33"/>
                      <a:pt x="11" y="37"/>
                      <a:pt x="6" y="39"/>
                    </a:cubicBezTo>
                    <a:cubicBezTo>
                      <a:pt x="2" y="40"/>
                      <a:pt x="6" y="43"/>
                      <a:pt x="6" y="43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66"/>
                      <a:pt x="21" y="73"/>
                      <a:pt x="19" y="75"/>
                    </a:cubicBezTo>
                    <a:cubicBezTo>
                      <a:pt x="18" y="78"/>
                      <a:pt x="15" y="82"/>
                      <a:pt x="15" y="82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16" y="85"/>
                      <a:pt x="13" y="90"/>
                      <a:pt x="15" y="91"/>
                    </a:cubicBezTo>
                    <a:cubicBezTo>
                      <a:pt x="18" y="92"/>
                      <a:pt x="24" y="92"/>
                      <a:pt x="24" y="9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6"/>
                      <a:pt x="31" y="106"/>
                    </a:cubicBezTo>
                    <a:cubicBezTo>
                      <a:pt x="27" y="106"/>
                      <a:pt x="21" y="106"/>
                      <a:pt x="21" y="106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7" y="114"/>
                      <a:pt x="37" y="122"/>
                      <a:pt x="32" y="124"/>
                    </a:cubicBezTo>
                    <a:cubicBezTo>
                      <a:pt x="28" y="128"/>
                      <a:pt x="24" y="124"/>
                      <a:pt x="24" y="124"/>
                    </a:cubicBezTo>
                    <a:cubicBezTo>
                      <a:pt x="24" y="125"/>
                      <a:pt x="24" y="125"/>
                      <a:pt x="24" y="125"/>
                    </a:cubicBezTo>
                    <a:cubicBezTo>
                      <a:pt x="26" y="129"/>
                      <a:pt x="26" y="129"/>
                      <a:pt x="26" y="129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7" y="143"/>
                      <a:pt x="47" y="143"/>
                      <a:pt x="47" y="143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4" y="155"/>
                      <a:pt x="64" y="155"/>
                      <a:pt x="64" y="155"/>
                    </a:cubicBezTo>
                    <a:cubicBezTo>
                      <a:pt x="61" y="156"/>
                      <a:pt x="61" y="156"/>
                      <a:pt x="61" y="156"/>
                    </a:cubicBezTo>
                    <a:cubicBezTo>
                      <a:pt x="61" y="157"/>
                      <a:pt x="61" y="157"/>
                      <a:pt x="61" y="158"/>
                    </a:cubicBezTo>
                    <a:cubicBezTo>
                      <a:pt x="65" y="158"/>
                      <a:pt x="65" y="158"/>
                      <a:pt x="65" y="158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69" y="158"/>
                      <a:pt x="71" y="157"/>
                      <a:pt x="71" y="157"/>
                    </a:cubicBezTo>
                    <a:cubicBezTo>
                      <a:pt x="72" y="156"/>
                      <a:pt x="72" y="155"/>
                      <a:pt x="73" y="154"/>
                    </a:cubicBezTo>
                    <a:cubicBezTo>
                      <a:pt x="73" y="154"/>
                      <a:pt x="72" y="153"/>
                      <a:pt x="73" y="152"/>
                    </a:cubicBezTo>
                    <a:cubicBezTo>
                      <a:pt x="74" y="151"/>
                      <a:pt x="76" y="149"/>
                      <a:pt x="76" y="149"/>
                    </a:cubicBezTo>
                    <a:cubicBezTo>
                      <a:pt x="76" y="149"/>
                      <a:pt x="77" y="145"/>
                      <a:pt x="77" y="145"/>
                    </a:cubicBezTo>
                    <a:cubicBezTo>
                      <a:pt x="76" y="144"/>
                      <a:pt x="76" y="143"/>
                      <a:pt x="75" y="143"/>
                    </a:cubicBezTo>
                    <a:cubicBezTo>
                      <a:pt x="75" y="142"/>
                      <a:pt x="76" y="139"/>
                      <a:pt x="76" y="139"/>
                    </a:cubicBezTo>
                    <a:cubicBezTo>
                      <a:pt x="76" y="139"/>
                      <a:pt x="77" y="138"/>
                      <a:pt x="78" y="138"/>
                    </a:cubicBezTo>
                    <a:cubicBezTo>
                      <a:pt x="79" y="137"/>
                      <a:pt x="80" y="138"/>
                      <a:pt x="81" y="138"/>
                    </a:cubicBezTo>
                    <a:cubicBezTo>
                      <a:pt x="81" y="138"/>
                      <a:pt x="82" y="135"/>
                      <a:pt x="82" y="135"/>
                    </a:cubicBezTo>
                    <a:cubicBezTo>
                      <a:pt x="82" y="136"/>
                      <a:pt x="82" y="134"/>
                      <a:pt x="83" y="134"/>
                    </a:cubicBezTo>
                    <a:cubicBezTo>
                      <a:pt x="84" y="134"/>
                      <a:pt x="84" y="136"/>
                      <a:pt x="84" y="136"/>
                    </a:cubicBezTo>
                    <a:cubicBezTo>
                      <a:pt x="84" y="136"/>
                      <a:pt x="85" y="137"/>
                      <a:pt x="85" y="138"/>
                    </a:cubicBezTo>
                    <a:cubicBezTo>
                      <a:pt x="84" y="139"/>
                      <a:pt x="83" y="140"/>
                      <a:pt x="83" y="140"/>
                    </a:cubicBezTo>
                    <a:cubicBezTo>
                      <a:pt x="83" y="140"/>
                      <a:pt x="84" y="141"/>
                      <a:pt x="84" y="141"/>
                    </a:cubicBezTo>
                    <a:cubicBezTo>
                      <a:pt x="85" y="141"/>
                      <a:pt x="85" y="141"/>
                      <a:pt x="85" y="141"/>
                    </a:cubicBezTo>
                    <a:cubicBezTo>
                      <a:pt x="88" y="141"/>
                      <a:pt x="88" y="141"/>
                      <a:pt x="88" y="141"/>
                    </a:cubicBezTo>
                    <a:cubicBezTo>
                      <a:pt x="88" y="141"/>
                      <a:pt x="88" y="142"/>
                      <a:pt x="88" y="142"/>
                    </a:cubicBezTo>
                    <a:cubicBezTo>
                      <a:pt x="89" y="142"/>
                      <a:pt x="89" y="142"/>
                      <a:pt x="90" y="143"/>
                    </a:cubicBezTo>
                    <a:cubicBezTo>
                      <a:pt x="90" y="143"/>
                      <a:pt x="90" y="143"/>
                      <a:pt x="90" y="143"/>
                    </a:cubicBezTo>
                    <a:cubicBezTo>
                      <a:pt x="91" y="144"/>
                      <a:pt x="93" y="143"/>
                      <a:pt x="94" y="143"/>
                    </a:cubicBezTo>
                    <a:cubicBezTo>
                      <a:pt x="95" y="143"/>
                      <a:pt x="95" y="145"/>
                      <a:pt x="95" y="145"/>
                    </a:cubicBezTo>
                    <a:cubicBezTo>
                      <a:pt x="95" y="145"/>
                      <a:pt x="97" y="145"/>
                      <a:pt x="98" y="146"/>
                    </a:cubicBezTo>
                    <a:cubicBezTo>
                      <a:pt x="98" y="146"/>
                      <a:pt x="98" y="149"/>
                      <a:pt x="98" y="149"/>
                    </a:cubicBezTo>
                    <a:cubicBezTo>
                      <a:pt x="98" y="149"/>
                      <a:pt x="99" y="150"/>
                      <a:pt x="100" y="150"/>
                    </a:cubicBezTo>
                    <a:cubicBezTo>
                      <a:pt x="101" y="150"/>
                      <a:pt x="102" y="150"/>
                      <a:pt x="102" y="150"/>
                    </a:cubicBezTo>
                    <a:cubicBezTo>
                      <a:pt x="102" y="150"/>
                      <a:pt x="103" y="152"/>
                      <a:pt x="103" y="152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07" y="154"/>
                      <a:pt x="107" y="154"/>
                      <a:pt x="107" y="154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11" y="155"/>
                      <a:pt x="111" y="155"/>
                      <a:pt x="111" y="155"/>
                    </a:cubicBezTo>
                    <a:cubicBezTo>
                      <a:pt x="112" y="156"/>
                      <a:pt x="112" y="156"/>
                      <a:pt x="112" y="156"/>
                    </a:cubicBezTo>
                    <a:cubicBezTo>
                      <a:pt x="114" y="157"/>
                      <a:pt x="114" y="157"/>
                      <a:pt x="114" y="157"/>
                    </a:cubicBezTo>
                    <a:cubicBezTo>
                      <a:pt x="114" y="157"/>
                      <a:pt x="116" y="157"/>
                      <a:pt x="117" y="158"/>
                    </a:cubicBezTo>
                    <a:cubicBezTo>
                      <a:pt x="117" y="158"/>
                      <a:pt x="118" y="161"/>
                      <a:pt x="118" y="161"/>
                    </a:cubicBezTo>
                    <a:cubicBezTo>
                      <a:pt x="118" y="161"/>
                      <a:pt x="119" y="163"/>
                      <a:pt x="119" y="163"/>
                    </a:cubicBezTo>
                    <a:cubicBezTo>
                      <a:pt x="119" y="164"/>
                      <a:pt x="118" y="166"/>
                      <a:pt x="118" y="166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70"/>
                      <a:pt x="115" y="172"/>
                      <a:pt x="115" y="172"/>
                    </a:cubicBezTo>
                    <a:cubicBezTo>
                      <a:pt x="115" y="173"/>
                      <a:pt x="114" y="174"/>
                      <a:pt x="114" y="174"/>
                    </a:cubicBezTo>
                    <a:cubicBezTo>
                      <a:pt x="114" y="174"/>
                      <a:pt x="114" y="175"/>
                      <a:pt x="114" y="176"/>
                    </a:cubicBezTo>
                    <a:cubicBezTo>
                      <a:pt x="114" y="176"/>
                      <a:pt x="113" y="176"/>
                      <a:pt x="112" y="177"/>
                    </a:cubicBezTo>
                    <a:cubicBezTo>
                      <a:pt x="114" y="177"/>
                      <a:pt x="115" y="177"/>
                      <a:pt x="116" y="177"/>
                    </a:cubicBezTo>
                    <a:cubicBezTo>
                      <a:pt x="120" y="177"/>
                      <a:pt x="125" y="172"/>
                      <a:pt x="125" y="172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37" y="168"/>
                      <a:pt x="137" y="168"/>
                      <a:pt x="137" y="168"/>
                    </a:cubicBezTo>
                    <a:cubicBezTo>
                      <a:pt x="140" y="170"/>
                      <a:pt x="140" y="170"/>
                      <a:pt x="140" y="170"/>
                    </a:cubicBezTo>
                    <a:cubicBezTo>
                      <a:pt x="146" y="162"/>
                      <a:pt x="146" y="162"/>
                      <a:pt x="146" y="162"/>
                    </a:cubicBezTo>
                    <a:cubicBezTo>
                      <a:pt x="140" y="156"/>
                      <a:pt x="140" y="156"/>
                      <a:pt x="140" y="156"/>
                    </a:cubicBezTo>
                    <a:cubicBezTo>
                      <a:pt x="143" y="150"/>
                      <a:pt x="143" y="150"/>
                      <a:pt x="143" y="150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6"/>
                      <a:pt x="142" y="144"/>
                    </a:cubicBezTo>
                    <a:cubicBezTo>
                      <a:pt x="145" y="141"/>
                      <a:pt x="148" y="143"/>
                      <a:pt x="150" y="142"/>
                    </a:cubicBezTo>
                    <a:cubicBezTo>
                      <a:pt x="151" y="141"/>
                      <a:pt x="152" y="139"/>
                      <a:pt x="152" y="139"/>
                    </a:cubicBezTo>
                    <a:cubicBezTo>
                      <a:pt x="158" y="128"/>
                      <a:pt x="158" y="128"/>
                      <a:pt x="158" y="128"/>
                    </a:cubicBezTo>
                    <a:cubicBezTo>
                      <a:pt x="158" y="128"/>
                      <a:pt x="155" y="121"/>
                      <a:pt x="150" y="119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" name="Freeform 188" descr="© INSCALE GmbH, 18.06.2010"/>
              <p:cNvSpPr>
                <a:spLocks/>
              </p:cNvSpPr>
              <p:nvPr/>
            </p:nvSpPr>
            <p:spPr bwMode="auto">
              <a:xfrm>
                <a:off x="3674" y="2844"/>
                <a:ext cx="136" cy="138"/>
              </a:xfrm>
              <a:custGeom>
                <a:avLst/>
                <a:gdLst/>
                <a:ahLst/>
                <a:cxnLst>
                  <a:cxn ang="0">
                    <a:pos x="63" y="40"/>
                  </a:cxn>
                  <a:cxn ang="0">
                    <a:pos x="65" y="36"/>
                  </a:cxn>
                  <a:cxn ang="0">
                    <a:pos x="68" y="29"/>
                  </a:cxn>
                  <a:cxn ang="0">
                    <a:pos x="66" y="24"/>
                  </a:cxn>
                  <a:cxn ang="0">
                    <a:pos x="61" y="22"/>
                  </a:cxn>
                  <a:cxn ang="0">
                    <a:pos x="59" y="21"/>
                  </a:cxn>
                  <a:cxn ang="0">
                    <a:pos x="54" y="19"/>
                  </a:cxn>
                  <a:cxn ang="0">
                    <a:pos x="51" y="16"/>
                  </a:cxn>
                  <a:cxn ang="0">
                    <a:pos x="47" y="15"/>
                  </a:cxn>
                  <a:cxn ang="0">
                    <a:pos x="44" y="11"/>
                  </a:cxn>
                  <a:cxn ang="0">
                    <a:pos x="39" y="9"/>
                  </a:cxn>
                  <a:cxn ang="0">
                    <a:pos x="37" y="8"/>
                  </a:cxn>
                  <a:cxn ang="0">
                    <a:pos x="34" y="7"/>
                  </a:cxn>
                  <a:cxn ang="0">
                    <a:pos x="32" y="6"/>
                  </a:cxn>
                  <a:cxn ang="0">
                    <a:pos x="33" y="2"/>
                  </a:cxn>
                  <a:cxn ang="0">
                    <a:pos x="31" y="1"/>
                  </a:cxn>
                  <a:cxn ang="0">
                    <a:pos x="27" y="4"/>
                  </a:cxn>
                  <a:cxn ang="0">
                    <a:pos x="24" y="9"/>
                  </a:cxn>
                  <a:cxn ang="0">
                    <a:pos x="25" y="15"/>
                  </a:cxn>
                  <a:cxn ang="0">
                    <a:pos x="22" y="20"/>
                  </a:cxn>
                  <a:cxn ang="0">
                    <a:pos x="18" y="24"/>
                  </a:cxn>
                  <a:cxn ang="0">
                    <a:pos x="10" y="24"/>
                  </a:cxn>
                  <a:cxn ang="0">
                    <a:pos x="6" y="25"/>
                  </a:cxn>
                  <a:cxn ang="0">
                    <a:pos x="0" y="27"/>
                  </a:cxn>
                  <a:cxn ang="0">
                    <a:pos x="5" y="37"/>
                  </a:cxn>
                  <a:cxn ang="0">
                    <a:pos x="12" y="38"/>
                  </a:cxn>
                  <a:cxn ang="0">
                    <a:pos x="26" y="48"/>
                  </a:cxn>
                  <a:cxn ang="0">
                    <a:pos x="29" y="69"/>
                  </a:cxn>
                  <a:cxn ang="0">
                    <a:pos x="35" y="55"/>
                  </a:cxn>
                  <a:cxn ang="0">
                    <a:pos x="46" y="47"/>
                  </a:cxn>
                  <a:cxn ang="0">
                    <a:pos x="58" y="43"/>
                  </a:cxn>
                  <a:cxn ang="0">
                    <a:pos x="63" y="42"/>
                  </a:cxn>
                </a:cxnLst>
                <a:rect l="0" t="0" r="r" b="b"/>
                <a:pathLst>
                  <a:path w="68" h="69">
                    <a:moveTo>
                      <a:pt x="63" y="42"/>
                    </a:moveTo>
                    <a:cubicBezTo>
                      <a:pt x="63" y="41"/>
                      <a:pt x="63" y="40"/>
                      <a:pt x="63" y="40"/>
                    </a:cubicBezTo>
                    <a:cubicBezTo>
                      <a:pt x="63" y="40"/>
                      <a:pt x="64" y="39"/>
                      <a:pt x="64" y="38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2"/>
                      <a:pt x="68" y="30"/>
                      <a:pt x="68" y="29"/>
                    </a:cubicBezTo>
                    <a:cubicBezTo>
                      <a:pt x="68" y="29"/>
                      <a:pt x="67" y="27"/>
                      <a:pt x="67" y="27"/>
                    </a:cubicBezTo>
                    <a:cubicBezTo>
                      <a:pt x="67" y="27"/>
                      <a:pt x="66" y="24"/>
                      <a:pt x="66" y="24"/>
                    </a:cubicBezTo>
                    <a:cubicBezTo>
                      <a:pt x="65" y="23"/>
                      <a:pt x="63" y="23"/>
                      <a:pt x="63" y="23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8"/>
                      <a:pt x="51" y="16"/>
                      <a:pt x="51" y="16"/>
                    </a:cubicBezTo>
                    <a:cubicBezTo>
                      <a:pt x="51" y="16"/>
                      <a:pt x="50" y="16"/>
                      <a:pt x="49" y="16"/>
                    </a:cubicBezTo>
                    <a:cubicBezTo>
                      <a:pt x="48" y="16"/>
                      <a:pt x="47" y="15"/>
                      <a:pt x="47" y="15"/>
                    </a:cubicBezTo>
                    <a:cubicBezTo>
                      <a:pt x="47" y="15"/>
                      <a:pt x="47" y="12"/>
                      <a:pt x="47" y="12"/>
                    </a:cubicBezTo>
                    <a:cubicBezTo>
                      <a:pt x="46" y="11"/>
                      <a:pt x="44" y="11"/>
                      <a:pt x="44" y="11"/>
                    </a:cubicBezTo>
                    <a:cubicBezTo>
                      <a:pt x="44" y="11"/>
                      <a:pt x="44" y="9"/>
                      <a:pt x="43" y="9"/>
                    </a:cubicBezTo>
                    <a:cubicBezTo>
                      <a:pt x="42" y="9"/>
                      <a:pt x="40" y="10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8" y="8"/>
                      <a:pt x="38" y="8"/>
                      <a:pt x="37" y="8"/>
                    </a:cubicBezTo>
                    <a:cubicBezTo>
                      <a:pt x="37" y="8"/>
                      <a:pt x="37" y="7"/>
                      <a:pt x="37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2" y="6"/>
                      <a:pt x="32" y="6"/>
                    </a:cubicBezTo>
                    <a:cubicBezTo>
                      <a:pt x="32" y="6"/>
                      <a:pt x="33" y="5"/>
                      <a:pt x="34" y="4"/>
                    </a:cubicBezTo>
                    <a:cubicBezTo>
                      <a:pt x="34" y="3"/>
                      <a:pt x="33" y="2"/>
                      <a:pt x="33" y="2"/>
                    </a:cubicBezTo>
                    <a:cubicBezTo>
                      <a:pt x="33" y="2"/>
                      <a:pt x="33" y="0"/>
                      <a:pt x="32" y="0"/>
                    </a:cubicBezTo>
                    <a:cubicBezTo>
                      <a:pt x="31" y="0"/>
                      <a:pt x="31" y="2"/>
                      <a:pt x="31" y="1"/>
                    </a:cubicBezTo>
                    <a:cubicBezTo>
                      <a:pt x="31" y="1"/>
                      <a:pt x="30" y="4"/>
                      <a:pt x="30" y="4"/>
                    </a:cubicBezTo>
                    <a:cubicBezTo>
                      <a:pt x="29" y="4"/>
                      <a:pt x="28" y="3"/>
                      <a:pt x="27" y="4"/>
                    </a:cubicBezTo>
                    <a:cubicBezTo>
                      <a:pt x="26" y="4"/>
                      <a:pt x="25" y="5"/>
                      <a:pt x="25" y="5"/>
                    </a:cubicBezTo>
                    <a:cubicBezTo>
                      <a:pt x="25" y="5"/>
                      <a:pt x="24" y="8"/>
                      <a:pt x="24" y="9"/>
                    </a:cubicBezTo>
                    <a:cubicBezTo>
                      <a:pt x="25" y="9"/>
                      <a:pt x="25" y="10"/>
                      <a:pt x="26" y="11"/>
                    </a:cubicBezTo>
                    <a:cubicBezTo>
                      <a:pt x="26" y="11"/>
                      <a:pt x="25" y="15"/>
                      <a:pt x="25" y="15"/>
                    </a:cubicBezTo>
                    <a:cubicBezTo>
                      <a:pt x="25" y="15"/>
                      <a:pt x="23" y="17"/>
                      <a:pt x="22" y="18"/>
                    </a:cubicBezTo>
                    <a:cubicBezTo>
                      <a:pt x="21" y="19"/>
                      <a:pt x="22" y="20"/>
                      <a:pt x="22" y="20"/>
                    </a:cubicBezTo>
                    <a:cubicBezTo>
                      <a:pt x="21" y="21"/>
                      <a:pt x="21" y="22"/>
                      <a:pt x="20" y="23"/>
                    </a:cubicBezTo>
                    <a:cubicBezTo>
                      <a:pt x="20" y="23"/>
                      <a:pt x="18" y="24"/>
                      <a:pt x="18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11" y="36"/>
                      <a:pt x="12" y="38"/>
                    </a:cubicBezTo>
                    <a:cubicBezTo>
                      <a:pt x="14" y="40"/>
                      <a:pt x="15" y="45"/>
                      <a:pt x="15" y="45"/>
                    </a:cubicBezTo>
                    <a:cubicBezTo>
                      <a:pt x="15" y="45"/>
                      <a:pt x="23" y="46"/>
                      <a:pt x="26" y="48"/>
                    </a:cubicBezTo>
                    <a:cubicBezTo>
                      <a:pt x="28" y="52"/>
                      <a:pt x="31" y="59"/>
                      <a:pt x="31" y="59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3" y="58"/>
                      <a:pt x="35" y="55"/>
                    </a:cubicBezTo>
                    <a:cubicBezTo>
                      <a:pt x="37" y="51"/>
                      <a:pt x="42" y="51"/>
                      <a:pt x="42" y="51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8" y="43"/>
                      <a:pt x="60" y="43"/>
                      <a:pt x="61" y="43"/>
                    </a:cubicBezTo>
                    <a:cubicBezTo>
                      <a:pt x="62" y="42"/>
                      <a:pt x="63" y="42"/>
                      <a:pt x="63" y="4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51" name="Textfeld 64"/>
          <p:cNvSpPr txBox="1"/>
          <p:nvPr/>
        </p:nvSpPr>
        <p:spPr>
          <a:xfrm>
            <a:off x="3672693" y="6436001"/>
            <a:ext cx="668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C2C2C2"/>
                </a:solidFill>
              </a:rPr>
              <a:t>Malta</a:t>
            </a:r>
          </a:p>
        </p:txBody>
      </p:sp>
      <p:cxnSp>
        <p:nvCxnSpPr>
          <p:cNvPr id="152" name="Gerade Verbindung 66"/>
          <p:cNvCxnSpPr/>
          <p:nvPr/>
        </p:nvCxnSpPr>
        <p:spPr>
          <a:xfrm>
            <a:off x="3460260" y="6581548"/>
            <a:ext cx="212432" cy="11210"/>
          </a:xfrm>
          <a:prstGeom prst="line">
            <a:avLst/>
          </a:prstGeom>
          <a:ln>
            <a:solidFill>
              <a:srgbClr val="C2C2C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Freeform 146" descr="© INSCALE GmbH, 18.06.2010"/>
          <p:cNvSpPr>
            <a:spLocks noEditPoints="1"/>
          </p:cNvSpPr>
          <p:nvPr/>
        </p:nvSpPr>
        <p:spPr bwMode="auto">
          <a:xfrm>
            <a:off x="3285402" y="5019251"/>
            <a:ext cx="632148" cy="580640"/>
          </a:xfrm>
          <a:custGeom>
            <a:avLst/>
            <a:gdLst/>
            <a:ahLst/>
            <a:cxnLst>
              <a:cxn ang="0">
                <a:pos x="260" y="53"/>
              </a:cxn>
              <a:cxn ang="0">
                <a:pos x="248" y="34"/>
              </a:cxn>
              <a:cxn ang="0">
                <a:pos x="195" y="44"/>
              </a:cxn>
              <a:cxn ang="0">
                <a:pos x="157" y="12"/>
              </a:cxn>
              <a:cxn ang="0">
                <a:pos x="127" y="1"/>
              </a:cxn>
              <a:cxn ang="0">
                <a:pos x="97" y="28"/>
              </a:cxn>
              <a:cxn ang="0">
                <a:pos x="80" y="58"/>
              </a:cxn>
              <a:cxn ang="0">
                <a:pos x="89" y="72"/>
              </a:cxn>
              <a:cxn ang="0">
                <a:pos x="67" y="75"/>
              </a:cxn>
              <a:cxn ang="0">
                <a:pos x="50" y="66"/>
              </a:cxn>
              <a:cxn ang="0">
                <a:pos x="27" y="75"/>
              </a:cxn>
              <a:cxn ang="0">
                <a:pos x="2" y="77"/>
              </a:cxn>
              <a:cxn ang="0">
                <a:pos x="11" y="98"/>
              </a:cxn>
              <a:cxn ang="0">
                <a:pos x="26" y="119"/>
              </a:cxn>
              <a:cxn ang="0">
                <a:pos x="62" y="95"/>
              </a:cxn>
              <a:cxn ang="0">
                <a:pos x="102" y="151"/>
              </a:cxn>
              <a:cxn ang="0">
                <a:pos x="99" y="176"/>
              </a:cxn>
              <a:cxn ang="0">
                <a:pos x="144" y="197"/>
              </a:cxn>
              <a:cxn ang="0">
                <a:pos x="210" y="235"/>
              </a:cxn>
              <a:cxn ang="0">
                <a:pos x="182" y="229"/>
              </a:cxn>
              <a:cxn ang="0">
                <a:pos x="231" y="249"/>
              </a:cxn>
              <a:cxn ang="0">
                <a:pos x="248" y="248"/>
              </a:cxn>
              <a:cxn ang="0">
                <a:pos x="210" y="221"/>
              </a:cxn>
              <a:cxn ang="0">
                <a:pos x="161" y="176"/>
              </a:cxn>
              <a:cxn ang="0">
                <a:pos x="123" y="129"/>
              </a:cxn>
              <a:cxn ang="0">
                <a:pos x="109" y="90"/>
              </a:cxn>
              <a:cxn ang="0">
                <a:pos x="159" y="87"/>
              </a:cxn>
              <a:cxn ang="0">
                <a:pos x="206" y="92"/>
              </a:cxn>
              <a:cxn ang="0">
                <a:pos x="233" y="85"/>
              </a:cxn>
              <a:cxn ang="0">
                <a:pos x="267" y="94"/>
              </a:cxn>
              <a:cxn ang="0">
                <a:pos x="280" y="74"/>
              </a:cxn>
              <a:cxn ang="0">
                <a:pos x="60" y="102"/>
              </a:cxn>
              <a:cxn ang="0">
                <a:pos x="50" y="97"/>
              </a:cxn>
              <a:cxn ang="0">
                <a:pos x="56" y="107"/>
              </a:cxn>
              <a:cxn ang="0">
                <a:pos x="47" y="115"/>
              </a:cxn>
              <a:cxn ang="0">
                <a:pos x="40" y="95"/>
              </a:cxn>
              <a:cxn ang="0">
                <a:pos x="41" y="111"/>
              </a:cxn>
              <a:cxn ang="0">
                <a:pos x="51" y="140"/>
              </a:cxn>
              <a:cxn ang="0">
                <a:pos x="49" y="130"/>
              </a:cxn>
              <a:cxn ang="0">
                <a:pos x="37" y="130"/>
              </a:cxn>
              <a:cxn ang="0">
                <a:pos x="70" y="131"/>
              </a:cxn>
              <a:cxn ang="0">
                <a:pos x="76" y="143"/>
              </a:cxn>
              <a:cxn ang="0">
                <a:pos x="63" y="121"/>
              </a:cxn>
              <a:cxn ang="0">
                <a:pos x="59" y="121"/>
              </a:cxn>
              <a:cxn ang="0">
                <a:pos x="75" y="165"/>
              </a:cxn>
              <a:cxn ang="0">
                <a:pos x="79" y="169"/>
              </a:cxn>
              <a:cxn ang="0">
                <a:pos x="169" y="208"/>
              </a:cxn>
              <a:cxn ang="0">
                <a:pos x="144" y="209"/>
              </a:cxn>
              <a:cxn ang="0">
                <a:pos x="136" y="206"/>
              </a:cxn>
              <a:cxn ang="0">
                <a:pos x="163" y="219"/>
              </a:cxn>
              <a:cxn ang="0">
                <a:pos x="153" y="218"/>
              </a:cxn>
              <a:cxn ang="0">
                <a:pos x="182" y="222"/>
              </a:cxn>
              <a:cxn ang="0">
                <a:pos x="135" y="227"/>
              </a:cxn>
              <a:cxn ang="0">
                <a:pos x="169" y="233"/>
              </a:cxn>
              <a:cxn ang="0">
                <a:pos x="160" y="235"/>
              </a:cxn>
              <a:cxn ang="0">
                <a:pos x="186" y="235"/>
              </a:cxn>
              <a:cxn ang="0">
                <a:pos x="213" y="246"/>
              </a:cxn>
              <a:cxn ang="0">
                <a:pos x="71" y="155"/>
              </a:cxn>
              <a:cxn ang="0">
                <a:pos x="63" y="153"/>
              </a:cxn>
              <a:cxn ang="0">
                <a:pos x="77" y="153"/>
              </a:cxn>
              <a:cxn ang="0">
                <a:pos x="61" y="143"/>
              </a:cxn>
              <a:cxn ang="0">
                <a:pos x="91" y="182"/>
              </a:cxn>
              <a:cxn ang="0">
                <a:pos x="81" y="164"/>
              </a:cxn>
            </a:cxnLst>
            <a:rect l="0" t="0" r="r" b="b"/>
            <a:pathLst>
              <a:path w="280" h="257">
                <a:moveTo>
                  <a:pt x="269" y="74"/>
                </a:moveTo>
                <a:cubicBezTo>
                  <a:pt x="258" y="67"/>
                  <a:pt x="258" y="67"/>
                  <a:pt x="258" y="67"/>
                </a:cubicBezTo>
                <a:cubicBezTo>
                  <a:pt x="258" y="67"/>
                  <a:pt x="253" y="63"/>
                  <a:pt x="258" y="61"/>
                </a:cubicBezTo>
                <a:cubicBezTo>
                  <a:pt x="264" y="59"/>
                  <a:pt x="266" y="53"/>
                  <a:pt x="260" y="53"/>
                </a:cubicBezTo>
                <a:cubicBezTo>
                  <a:pt x="256" y="54"/>
                  <a:pt x="256" y="59"/>
                  <a:pt x="253" y="54"/>
                </a:cubicBezTo>
                <a:cubicBezTo>
                  <a:pt x="250" y="51"/>
                  <a:pt x="255" y="46"/>
                  <a:pt x="255" y="41"/>
                </a:cubicBezTo>
                <a:cubicBezTo>
                  <a:pt x="255" y="40"/>
                  <a:pt x="253" y="37"/>
                  <a:pt x="250" y="34"/>
                </a:cubicBezTo>
                <a:cubicBezTo>
                  <a:pt x="248" y="34"/>
                  <a:pt x="248" y="34"/>
                  <a:pt x="248" y="34"/>
                </a:cubicBezTo>
                <a:cubicBezTo>
                  <a:pt x="241" y="35"/>
                  <a:pt x="241" y="35"/>
                  <a:pt x="241" y="35"/>
                </a:cubicBezTo>
                <a:cubicBezTo>
                  <a:pt x="234" y="45"/>
                  <a:pt x="234" y="45"/>
                  <a:pt x="234" y="45"/>
                </a:cubicBezTo>
                <a:cubicBezTo>
                  <a:pt x="234" y="45"/>
                  <a:pt x="223" y="46"/>
                  <a:pt x="218" y="46"/>
                </a:cubicBezTo>
                <a:cubicBezTo>
                  <a:pt x="213" y="46"/>
                  <a:pt x="195" y="44"/>
                  <a:pt x="195" y="44"/>
                </a:cubicBezTo>
                <a:cubicBezTo>
                  <a:pt x="195" y="44"/>
                  <a:pt x="194" y="38"/>
                  <a:pt x="190" y="36"/>
                </a:cubicBezTo>
                <a:cubicBezTo>
                  <a:pt x="186" y="34"/>
                  <a:pt x="179" y="35"/>
                  <a:pt x="179" y="35"/>
                </a:cubicBezTo>
                <a:cubicBezTo>
                  <a:pt x="161" y="20"/>
                  <a:pt x="161" y="20"/>
                  <a:pt x="161" y="20"/>
                </a:cubicBezTo>
                <a:cubicBezTo>
                  <a:pt x="161" y="20"/>
                  <a:pt x="159" y="15"/>
                  <a:pt x="157" y="12"/>
                </a:cubicBezTo>
                <a:cubicBezTo>
                  <a:pt x="155" y="9"/>
                  <a:pt x="148" y="11"/>
                  <a:pt x="148" y="11"/>
                </a:cubicBezTo>
                <a:cubicBezTo>
                  <a:pt x="146" y="6"/>
                  <a:pt x="146" y="6"/>
                  <a:pt x="146" y="6"/>
                </a:cubicBezTo>
                <a:cubicBezTo>
                  <a:pt x="140" y="3"/>
                  <a:pt x="140" y="3"/>
                  <a:pt x="140" y="3"/>
                </a:cubicBezTo>
                <a:cubicBezTo>
                  <a:pt x="140" y="3"/>
                  <a:pt x="131" y="0"/>
                  <a:pt x="127" y="1"/>
                </a:cubicBezTo>
                <a:cubicBezTo>
                  <a:pt x="124" y="1"/>
                  <a:pt x="127" y="12"/>
                  <a:pt x="127" y="12"/>
                </a:cubicBezTo>
                <a:cubicBezTo>
                  <a:pt x="127" y="12"/>
                  <a:pt x="121" y="9"/>
                  <a:pt x="119" y="9"/>
                </a:cubicBezTo>
                <a:cubicBezTo>
                  <a:pt x="116" y="9"/>
                  <a:pt x="119" y="16"/>
                  <a:pt x="119" y="16"/>
                </a:cubicBezTo>
                <a:cubicBezTo>
                  <a:pt x="119" y="16"/>
                  <a:pt x="100" y="24"/>
                  <a:pt x="97" y="28"/>
                </a:cubicBezTo>
                <a:cubicBezTo>
                  <a:pt x="94" y="32"/>
                  <a:pt x="104" y="36"/>
                  <a:pt x="104" y="36"/>
                </a:cubicBezTo>
                <a:cubicBezTo>
                  <a:pt x="102" y="49"/>
                  <a:pt x="102" y="49"/>
                  <a:pt x="102" y="49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82" y="54"/>
                  <a:pt x="80" y="58"/>
                </a:cubicBezTo>
                <a:cubicBezTo>
                  <a:pt x="78" y="62"/>
                  <a:pt x="88" y="58"/>
                  <a:pt x="88" y="58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61"/>
                  <a:pt x="88" y="64"/>
                  <a:pt x="86" y="66"/>
                </a:cubicBezTo>
                <a:cubicBezTo>
                  <a:pt x="83" y="68"/>
                  <a:pt x="89" y="72"/>
                  <a:pt x="89" y="72"/>
                </a:cubicBezTo>
                <a:cubicBezTo>
                  <a:pt x="89" y="72"/>
                  <a:pt x="86" y="77"/>
                  <a:pt x="79" y="77"/>
                </a:cubicBezTo>
                <a:cubicBezTo>
                  <a:pt x="73" y="77"/>
                  <a:pt x="75" y="74"/>
                  <a:pt x="75" y="74"/>
                </a:cubicBezTo>
                <a:cubicBezTo>
                  <a:pt x="75" y="74"/>
                  <a:pt x="70" y="70"/>
                  <a:pt x="67" y="70"/>
                </a:cubicBezTo>
                <a:cubicBezTo>
                  <a:pt x="66" y="70"/>
                  <a:pt x="67" y="75"/>
                  <a:pt x="67" y="75"/>
                </a:cubicBezTo>
                <a:cubicBezTo>
                  <a:pt x="57" y="71"/>
                  <a:pt x="57" y="71"/>
                  <a:pt x="57" y="71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2"/>
                  <a:pt x="50" y="62"/>
                </a:cubicBezTo>
                <a:cubicBezTo>
                  <a:pt x="49" y="63"/>
                  <a:pt x="50" y="66"/>
                  <a:pt x="50" y="66"/>
                </a:cubicBezTo>
                <a:cubicBezTo>
                  <a:pt x="48" y="67"/>
                  <a:pt x="48" y="67"/>
                  <a:pt x="48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30" y="77"/>
                  <a:pt x="30" y="77"/>
                  <a:pt x="30" y="77"/>
                </a:cubicBezTo>
                <a:cubicBezTo>
                  <a:pt x="27" y="75"/>
                  <a:pt x="27" y="75"/>
                  <a:pt x="27" y="75"/>
                </a:cubicBezTo>
                <a:cubicBezTo>
                  <a:pt x="20" y="80"/>
                  <a:pt x="20" y="80"/>
                  <a:pt x="20" y="80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0" y="80"/>
                  <a:pt x="9" y="80"/>
                </a:cubicBezTo>
                <a:cubicBezTo>
                  <a:pt x="7" y="80"/>
                  <a:pt x="2" y="77"/>
                  <a:pt x="2" y="77"/>
                </a:cubicBezTo>
                <a:cubicBezTo>
                  <a:pt x="0" y="80"/>
                  <a:pt x="0" y="80"/>
                  <a:pt x="0" y="80"/>
                </a:cubicBezTo>
                <a:cubicBezTo>
                  <a:pt x="4" y="83"/>
                  <a:pt x="4" y="83"/>
                  <a:pt x="4" y="83"/>
                </a:cubicBezTo>
                <a:cubicBezTo>
                  <a:pt x="7" y="97"/>
                  <a:pt x="7" y="97"/>
                  <a:pt x="7" y="97"/>
                </a:cubicBezTo>
                <a:cubicBezTo>
                  <a:pt x="11" y="98"/>
                  <a:pt x="11" y="98"/>
                  <a:pt x="11" y="98"/>
                </a:cubicBezTo>
                <a:cubicBezTo>
                  <a:pt x="7" y="100"/>
                  <a:pt x="7" y="100"/>
                  <a:pt x="7" y="100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6" y="119"/>
                  <a:pt x="26" y="119"/>
                  <a:pt x="26" y="119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7" y="107"/>
                  <a:pt x="30" y="111"/>
                  <a:pt x="33" y="110"/>
                </a:cubicBezTo>
                <a:cubicBezTo>
                  <a:pt x="37" y="108"/>
                  <a:pt x="34" y="88"/>
                  <a:pt x="39" y="85"/>
                </a:cubicBezTo>
                <a:cubicBezTo>
                  <a:pt x="43" y="82"/>
                  <a:pt x="62" y="95"/>
                  <a:pt x="62" y="95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70" y="108"/>
                  <a:pt x="64" y="121"/>
                  <a:pt x="70" y="126"/>
                </a:cubicBezTo>
                <a:cubicBezTo>
                  <a:pt x="74" y="131"/>
                  <a:pt x="88" y="146"/>
                  <a:pt x="88" y="146"/>
                </a:cubicBezTo>
                <a:cubicBezTo>
                  <a:pt x="88" y="146"/>
                  <a:pt x="98" y="150"/>
                  <a:pt x="102" y="151"/>
                </a:cubicBezTo>
                <a:cubicBezTo>
                  <a:pt x="104" y="153"/>
                  <a:pt x="108" y="158"/>
                  <a:pt x="108" y="158"/>
                </a:cubicBezTo>
                <a:cubicBezTo>
                  <a:pt x="108" y="158"/>
                  <a:pt x="93" y="153"/>
                  <a:pt x="91" y="151"/>
                </a:cubicBezTo>
                <a:cubicBezTo>
                  <a:pt x="89" y="151"/>
                  <a:pt x="82" y="154"/>
                  <a:pt x="82" y="154"/>
                </a:cubicBezTo>
                <a:cubicBezTo>
                  <a:pt x="82" y="154"/>
                  <a:pt x="90" y="173"/>
                  <a:pt x="99" y="176"/>
                </a:cubicBezTo>
                <a:cubicBezTo>
                  <a:pt x="108" y="179"/>
                  <a:pt x="123" y="190"/>
                  <a:pt x="123" y="190"/>
                </a:cubicBezTo>
                <a:cubicBezTo>
                  <a:pt x="123" y="190"/>
                  <a:pt x="120" y="195"/>
                  <a:pt x="123" y="198"/>
                </a:cubicBezTo>
                <a:cubicBezTo>
                  <a:pt x="127" y="202"/>
                  <a:pt x="131" y="201"/>
                  <a:pt x="131" y="201"/>
                </a:cubicBezTo>
                <a:cubicBezTo>
                  <a:pt x="144" y="197"/>
                  <a:pt x="144" y="197"/>
                  <a:pt x="144" y="197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169" y="204"/>
                  <a:pt x="173" y="213"/>
                  <a:pt x="180" y="217"/>
                </a:cubicBezTo>
                <a:cubicBezTo>
                  <a:pt x="187" y="219"/>
                  <a:pt x="195" y="225"/>
                  <a:pt x="200" y="228"/>
                </a:cubicBezTo>
                <a:cubicBezTo>
                  <a:pt x="203" y="232"/>
                  <a:pt x="210" y="235"/>
                  <a:pt x="210" y="235"/>
                </a:cubicBezTo>
                <a:cubicBezTo>
                  <a:pt x="210" y="235"/>
                  <a:pt x="202" y="233"/>
                  <a:pt x="200" y="232"/>
                </a:cubicBezTo>
                <a:cubicBezTo>
                  <a:pt x="197" y="230"/>
                  <a:pt x="194" y="228"/>
                  <a:pt x="192" y="228"/>
                </a:cubicBezTo>
                <a:cubicBezTo>
                  <a:pt x="189" y="227"/>
                  <a:pt x="176" y="225"/>
                  <a:pt x="176" y="225"/>
                </a:cubicBezTo>
                <a:cubicBezTo>
                  <a:pt x="176" y="225"/>
                  <a:pt x="180" y="229"/>
                  <a:pt x="182" y="229"/>
                </a:cubicBezTo>
                <a:cubicBezTo>
                  <a:pt x="185" y="230"/>
                  <a:pt x="197" y="235"/>
                  <a:pt x="197" y="235"/>
                </a:cubicBezTo>
                <a:cubicBezTo>
                  <a:pt x="212" y="241"/>
                  <a:pt x="212" y="241"/>
                  <a:pt x="212" y="241"/>
                </a:cubicBezTo>
                <a:cubicBezTo>
                  <a:pt x="214" y="239"/>
                  <a:pt x="214" y="239"/>
                  <a:pt x="214" y="239"/>
                </a:cubicBezTo>
                <a:cubicBezTo>
                  <a:pt x="231" y="249"/>
                  <a:pt x="231" y="249"/>
                  <a:pt x="231" y="249"/>
                </a:cubicBezTo>
                <a:cubicBezTo>
                  <a:pt x="236" y="249"/>
                  <a:pt x="236" y="249"/>
                  <a:pt x="236" y="249"/>
                </a:cubicBezTo>
                <a:cubicBezTo>
                  <a:pt x="239" y="251"/>
                  <a:pt x="239" y="251"/>
                  <a:pt x="239" y="251"/>
                </a:cubicBezTo>
                <a:cubicBezTo>
                  <a:pt x="251" y="257"/>
                  <a:pt x="251" y="257"/>
                  <a:pt x="251" y="257"/>
                </a:cubicBezTo>
                <a:cubicBezTo>
                  <a:pt x="251" y="257"/>
                  <a:pt x="253" y="248"/>
                  <a:pt x="248" y="248"/>
                </a:cubicBezTo>
                <a:cubicBezTo>
                  <a:pt x="244" y="246"/>
                  <a:pt x="242" y="249"/>
                  <a:pt x="242" y="249"/>
                </a:cubicBezTo>
                <a:cubicBezTo>
                  <a:pt x="220" y="230"/>
                  <a:pt x="220" y="230"/>
                  <a:pt x="220" y="230"/>
                </a:cubicBezTo>
                <a:cubicBezTo>
                  <a:pt x="212" y="232"/>
                  <a:pt x="212" y="232"/>
                  <a:pt x="212" y="232"/>
                </a:cubicBezTo>
                <a:cubicBezTo>
                  <a:pt x="212" y="232"/>
                  <a:pt x="215" y="226"/>
                  <a:pt x="210" y="221"/>
                </a:cubicBezTo>
                <a:cubicBezTo>
                  <a:pt x="204" y="216"/>
                  <a:pt x="191" y="210"/>
                  <a:pt x="190" y="206"/>
                </a:cubicBezTo>
                <a:cubicBezTo>
                  <a:pt x="189" y="201"/>
                  <a:pt x="190" y="197"/>
                  <a:pt x="190" y="197"/>
                </a:cubicBezTo>
                <a:cubicBezTo>
                  <a:pt x="178" y="191"/>
                  <a:pt x="178" y="191"/>
                  <a:pt x="178" y="191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59" y="173"/>
                  <a:pt x="159" y="173"/>
                  <a:pt x="159" y="173"/>
                </a:cubicBezTo>
                <a:cubicBezTo>
                  <a:pt x="159" y="173"/>
                  <a:pt x="146" y="164"/>
                  <a:pt x="140" y="157"/>
                </a:cubicBezTo>
                <a:cubicBezTo>
                  <a:pt x="132" y="149"/>
                  <a:pt x="133" y="144"/>
                  <a:pt x="131" y="139"/>
                </a:cubicBezTo>
                <a:cubicBezTo>
                  <a:pt x="128" y="132"/>
                  <a:pt x="123" y="129"/>
                  <a:pt x="123" y="129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20" y="118"/>
                  <a:pt x="120" y="118"/>
                  <a:pt x="120" y="118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0" y="117"/>
                  <a:pt x="102" y="93"/>
                  <a:pt x="109" y="90"/>
                </a:cubicBezTo>
                <a:cubicBezTo>
                  <a:pt x="116" y="85"/>
                  <a:pt x="120" y="90"/>
                  <a:pt x="123" y="93"/>
                </a:cubicBezTo>
                <a:cubicBezTo>
                  <a:pt x="126" y="96"/>
                  <a:pt x="132" y="102"/>
                  <a:pt x="136" y="100"/>
                </a:cubicBezTo>
                <a:cubicBezTo>
                  <a:pt x="140" y="99"/>
                  <a:pt x="140" y="86"/>
                  <a:pt x="144" y="85"/>
                </a:cubicBezTo>
                <a:cubicBezTo>
                  <a:pt x="148" y="85"/>
                  <a:pt x="159" y="87"/>
                  <a:pt x="159" y="87"/>
                </a:cubicBezTo>
                <a:cubicBezTo>
                  <a:pt x="164" y="81"/>
                  <a:pt x="164" y="81"/>
                  <a:pt x="164" y="81"/>
                </a:cubicBezTo>
                <a:cubicBezTo>
                  <a:pt x="164" y="81"/>
                  <a:pt x="172" y="88"/>
                  <a:pt x="176" y="88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8" y="88"/>
                  <a:pt x="203" y="92"/>
                  <a:pt x="206" y="92"/>
                </a:cubicBezTo>
                <a:cubicBezTo>
                  <a:pt x="210" y="92"/>
                  <a:pt x="214" y="84"/>
                  <a:pt x="214" y="84"/>
                </a:cubicBezTo>
                <a:cubicBezTo>
                  <a:pt x="214" y="84"/>
                  <a:pt x="219" y="90"/>
                  <a:pt x="222" y="90"/>
                </a:cubicBezTo>
                <a:cubicBezTo>
                  <a:pt x="225" y="90"/>
                  <a:pt x="225" y="84"/>
                  <a:pt x="225" y="84"/>
                </a:cubicBezTo>
                <a:cubicBezTo>
                  <a:pt x="233" y="85"/>
                  <a:pt x="233" y="85"/>
                  <a:pt x="233" y="8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41" y="86"/>
                  <a:pt x="247" y="87"/>
                </a:cubicBezTo>
                <a:cubicBezTo>
                  <a:pt x="253" y="90"/>
                  <a:pt x="251" y="99"/>
                  <a:pt x="256" y="99"/>
                </a:cubicBezTo>
                <a:cubicBezTo>
                  <a:pt x="262" y="99"/>
                  <a:pt x="267" y="94"/>
                  <a:pt x="267" y="94"/>
                </a:cubicBezTo>
                <a:cubicBezTo>
                  <a:pt x="264" y="82"/>
                  <a:pt x="264" y="82"/>
                  <a:pt x="264" y="82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80" y="77"/>
                  <a:pt x="280" y="77"/>
                  <a:pt x="280" y="77"/>
                </a:cubicBezTo>
                <a:cubicBezTo>
                  <a:pt x="280" y="74"/>
                  <a:pt x="280" y="74"/>
                  <a:pt x="280" y="74"/>
                </a:cubicBezTo>
                <a:lnTo>
                  <a:pt x="269" y="74"/>
                </a:lnTo>
                <a:close/>
                <a:moveTo>
                  <a:pt x="60" y="109"/>
                </a:moveTo>
                <a:cubicBezTo>
                  <a:pt x="64" y="106"/>
                  <a:pt x="64" y="106"/>
                  <a:pt x="64" y="106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58" y="98"/>
                  <a:pt x="58" y="98"/>
                  <a:pt x="58" y="98"/>
                </a:cubicBezTo>
                <a:cubicBezTo>
                  <a:pt x="53" y="94"/>
                  <a:pt x="53" y="94"/>
                  <a:pt x="53" y="94"/>
                </a:cubicBezTo>
                <a:cubicBezTo>
                  <a:pt x="49" y="92"/>
                  <a:pt x="49" y="92"/>
                  <a:pt x="49" y="92"/>
                </a:cubicBezTo>
                <a:cubicBezTo>
                  <a:pt x="50" y="97"/>
                  <a:pt x="50" y="97"/>
                  <a:pt x="50" y="97"/>
                </a:cubicBezTo>
                <a:cubicBezTo>
                  <a:pt x="46" y="101"/>
                  <a:pt x="46" y="101"/>
                  <a:pt x="46" y="101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6" y="107"/>
                  <a:pt x="56" y="107"/>
                  <a:pt x="56" y="107"/>
                </a:cubicBezTo>
                <a:lnTo>
                  <a:pt x="60" y="109"/>
                </a:lnTo>
                <a:close/>
                <a:moveTo>
                  <a:pt x="53" y="129"/>
                </a:moveTo>
                <a:cubicBezTo>
                  <a:pt x="49" y="126"/>
                  <a:pt x="49" y="126"/>
                  <a:pt x="49" y="126"/>
                </a:cubicBezTo>
                <a:cubicBezTo>
                  <a:pt x="47" y="115"/>
                  <a:pt x="47" y="115"/>
                  <a:pt x="47" y="115"/>
                </a:cubicBezTo>
                <a:cubicBezTo>
                  <a:pt x="47" y="115"/>
                  <a:pt x="50" y="112"/>
                  <a:pt x="48" y="110"/>
                </a:cubicBezTo>
                <a:cubicBezTo>
                  <a:pt x="47" y="108"/>
                  <a:pt x="45" y="106"/>
                  <a:pt x="44" y="102"/>
                </a:cubicBezTo>
                <a:cubicBezTo>
                  <a:pt x="44" y="100"/>
                  <a:pt x="43" y="95"/>
                  <a:pt x="43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8" y="100"/>
                  <a:pt x="42" y="106"/>
                  <a:pt x="44" y="107"/>
                </a:cubicBezTo>
                <a:cubicBezTo>
                  <a:pt x="45" y="109"/>
                  <a:pt x="44" y="112"/>
                  <a:pt x="44" y="112"/>
                </a:cubicBezTo>
                <a:cubicBezTo>
                  <a:pt x="41" y="111"/>
                  <a:pt x="41" y="111"/>
                  <a:pt x="41" y="111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51" y="140"/>
                  <a:pt x="51" y="140"/>
                  <a:pt x="51" y="140"/>
                </a:cubicBezTo>
                <a:cubicBezTo>
                  <a:pt x="53" y="138"/>
                  <a:pt x="53" y="138"/>
                  <a:pt x="53" y="138"/>
                </a:cubicBezTo>
                <a:cubicBezTo>
                  <a:pt x="47" y="132"/>
                  <a:pt x="47" y="132"/>
                  <a:pt x="47" y="132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9" y="130"/>
                  <a:pt x="49" y="130"/>
                  <a:pt x="49" y="130"/>
                </a:cubicBezTo>
                <a:lnTo>
                  <a:pt x="53" y="129"/>
                </a:lnTo>
                <a:close/>
                <a:moveTo>
                  <a:pt x="37" y="130"/>
                </a:moveTo>
                <a:cubicBezTo>
                  <a:pt x="37" y="133"/>
                  <a:pt x="40" y="129"/>
                  <a:pt x="40" y="129"/>
                </a:cubicBezTo>
                <a:cubicBezTo>
                  <a:pt x="40" y="125"/>
                  <a:pt x="37" y="127"/>
                  <a:pt x="37" y="130"/>
                </a:cubicBezTo>
                <a:close/>
                <a:moveTo>
                  <a:pt x="86" y="147"/>
                </a:moveTo>
                <a:cubicBezTo>
                  <a:pt x="78" y="140"/>
                  <a:pt x="78" y="140"/>
                  <a:pt x="78" y="140"/>
                </a:cubicBezTo>
                <a:cubicBezTo>
                  <a:pt x="74" y="139"/>
                  <a:pt x="74" y="139"/>
                  <a:pt x="74" y="139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72" y="140"/>
                  <a:pt x="72" y="140"/>
                  <a:pt x="72" y="140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82" y="149"/>
                  <a:pt x="82" y="149"/>
                  <a:pt x="82" y="149"/>
                </a:cubicBezTo>
                <a:lnTo>
                  <a:pt x="86" y="147"/>
                </a:lnTo>
                <a:close/>
                <a:moveTo>
                  <a:pt x="59" y="121"/>
                </a:moveTo>
                <a:cubicBezTo>
                  <a:pt x="63" y="121"/>
                  <a:pt x="63" y="121"/>
                  <a:pt x="63" y="121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60" y="117"/>
                  <a:pt x="60" y="117"/>
                  <a:pt x="60" y="117"/>
                </a:cubicBezTo>
                <a:lnTo>
                  <a:pt x="59" y="121"/>
                </a:lnTo>
                <a:close/>
                <a:moveTo>
                  <a:pt x="77" y="165"/>
                </a:moveTo>
                <a:cubicBezTo>
                  <a:pt x="72" y="160"/>
                  <a:pt x="72" y="160"/>
                  <a:pt x="72" y="160"/>
                </a:cubicBezTo>
                <a:cubicBezTo>
                  <a:pt x="69" y="160"/>
                  <a:pt x="69" y="160"/>
                  <a:pt x="69" y="160"/>
                </a:cubicBezTo>
                <a:cubicBezTo>
                  <a:pt x="75" y="165"/>
                  <a:pt x="75" y="165"/>
                  <a:pt x="75" y="165"/>
                </a:cubicBezTo>
                <a:cubicBezTo>
                  <a:pt x="78" y="170"/>
                  <a:pt x="78" y="170"/>
                  <a:pt x="78" y="170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6" y="174"/>
                  <a:pt x="86" y="174"/>
                  <a:pt x="86" y="174"/>
                </a:cubicBezTo>
                <a:cubicBezTo>
                  <a:pt x="79" y="169"/>
                  <a:pt x="79" y="169"/>
                  <a:pt x="79" y="169"/>
                </a:cubicBezTo>
                <a:lnTo>
                  <a:pt x="77" y="165"/>
                </a:lnTo>
                <a:close/>
                <a:moveTo>
                  <a:pt x="162" y="212"/>
                </a:moveTo>
                <a:cubicBezTo>
                  <a:pt x="168" y="210"/>
                  <a:pt x="168" y="210"/>
                  <a:pt x="168" y="210"/>
                </a:cubicBezTo>
                <a:cubicBezTo>
                  <a:pt x="169" y="208"/>
                  <a:pt x="169" y="208"/>
                  <a:pt x="169" y="208"/>
                </a:cubicBezTo>
                <a:cubicBezTo>
                  <a:pt x="163" y="207"/>
                  <a:pt x="163" y="207"/>
                  <a:pt x="163" y="207"/>
                </a:cubicBezTo>
                <a:cubicBezTo>
                  <a:pt x="148" y="205"/>
                  <a:pt x="148" y="205"/>
                  <a:pt x="148" y="205"/>
                </a:cubicBezTo>
                <a:cubicBezTo>
                  <a:pt x="148" y="208"/>
                  <a:pt x="148" y="208"/>
                  <a:pt x="148" y="208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59" y="214"/>
                  <a:pt x="159" y="214"/>
                  <a:pt x="159" y="214"/>
                </a:cubicBezTo>
                <a:lnTo>
                  <a:pt x="162" y="212"/>
                </a:lnTo>
                <a:close/>
                <a:moveTo>
                  <a:pt x="141" y="204"/>
                </a:moveTo>
                <a:cubicBezTo>
                  <a:pt x="133" y="202"/>
                  <a:pt x="136" y="206"/>
                  <a:pt x="136" y="206"/>
                </a:cubicBezTo>
                <a:cubicBezTo>
                  <a:pt x="140" y="208"/>
                  <a:pt x="147" y="206"/>
                  <a:pt x="141" y="204"/>
                </a:cubicBezTo>
                <a:close/>
                <a:moveTo>
                  <a:pt x="182" y="222"/>
                </a:moveTo>
                <a:cubicBezTo>
                  <a:pt x="180" y="220"/>
                  <a:pt x="180" y="220"/>
                  <a:pt x="180" y="220"/>
                </a:cubicBezTo>
                <a:cubicBezTo>
                  <a:pt x="163" y="219"/>
                  <a:pt x="163" y="219"/>
                  <a:pt x="163" y="219"/>
                </a:cubicBezTo>
                <a:cubicBezTo>
                  <a:pt x="161" y="217"/>
                  <a:pt x="161" y="217"/>
                  <a:pt x="161" y="217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2" y="216"/>
                  <a:pt x="152" y="216"/>
                  <a:pt x="152" y="216"/>
                </a:cubicBezTo>
                <a:cubicBezTo>
                  <a:pt x="153" y="218"/>
                  <a:pt x="153" y="218"/>
                  <a:pt x="153" y="218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46" y="221"/>
                  <a:pt x="146" y="221"/>
                  <a:pt x="146" y="221"/>
                </a:cubicBezTo>
                <a:cubicBezTo>
                  <a:pt x="159" y="223"/>
                  <a:pt x="159" y="223"/>
                  <a:pt x="159" y="223"/>
                </a:cubicBezTo>
                <a:lnTo>
                  <a:pt x="182" y="222"/>
                </a:lnTo>
                <a:close/>
                <a:moveTo>
                  <a:pt x="135" y="227"/>
                </a:moveTo>
                <a:cubicBezTo>
                  <a:pt x="129" y="229"/>
                  <a:pt x="129" y="229"/>
                  <a:pt x="129" y="229"/>
                </a:cubicBezTo>
                <a:cubicBezTo>
                  <a:pt x="129" y="229"/>
                  <a:pt x="131" y="232"/>
                  <a:pt x="138" y="230"/>
                </a:cubicBezTo>
                <a:cubicBezTo>
                  <a:pt x="144" y="228"/>
                  <a:pt x="143" y="225"/>
                  <a:pt x="135" y="227"/>
                </a:cubicBezTo>
                <a:close/>
                <a:moveTo>
                  <a:pt x="170" y="243"/>
                </a:moveTo>
                <a:cubicBezTo>
                  <a:pt x="170" y="243"/>
                  <a:pt x="163" y="248"/>
                  <a:pt x="171" y="246"/>
                </a:cubicBezTo>
                <a:cubicBezTo>
                  <a:pt x="177" y="246"/>
                  <a:pt x="179" y="243"/>
                  <a:pt x="170" y="243"/>
                </a:cubicBezTo>
                <a:close/>
                <a:moveTo>
                  <a:pt x="169" y="233"/>
                </a:moveTo>
                <a:cubicBezTo>
                  <a:pt x="160" y="229"/>
                  <a:pt x="160" y="229"/>
                  <a:pt x="160" y="229"/>
                </a:cubicBezTo>
                <a:cubicBezTo>
                  <a:pt x="159" y="232"/>
                  <a:pt x="159" y="232"/>
                  <a:pt x="159" y="232"/>
                </a:cubicBezTo>
                <a:cubicBezTo>
                  <a:pt x="162" y="233"/>
                  <a:pt x="162" y="233"/>
                  <a:pt x="162" y="233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9" y="237"/>
                  <a:pt x="169" y="237"/>
                  <a:pt x="169" y="237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84" y="236"/>
                  <a:pt x="184" y="236"/>
                  <a:pt x="184" y="236"/>
                </a:cubicBezTo>
                <a:cubicBezTo>
                  <a:pt x="186" y="235"/>
                  <a:pt x="186" y="235"/>
                  <a:pt x="186" y="235"/>
                </a:cubicBezTo>
                <a:cubicBezTo>
                  <a:pt x="176" y="230"/>
                  <a:pt x="176" y="230"/>
                  <a:pt x="176" y="230"/>
                </a:cubicBezTo>
                <a:lnTo>
                  <a:pt x="169" y="233"/>
                </a:lnTo>
                <a:close/>
                <a:moveTo>
                  <a:pt x="194" y="243"/>
                </a:moveTo>
                <a:cubicBezTo>
                  <a:pt x="213" y="246"/>
                  <a:pt x="213" y="246"/>
                  <a:pt x="213" y="246"/>
                </a:cubicBezTo>
                <a:cubicBezTo>
                  <a:pt x="213" y="244"/>
                  <a:pt x="213" y="244"/>
                  <a:pt x="213" y="244"/>
                </a:cubicBezTo>
                <a:cubicBezTo>
                  <a:pt x="195" y="240"/>
                  <a:pt x="195" y="240"/>
                  <a:pt x="195" y="240"/>
                </a:cubicBezTo>
                <a:lnTo>
                  <a:pt x="194" y="243"/>
                </a:lnTo>
                <a:close/>
                <a:moveTo>
                  <a:pt x="71" y="155"/>
                </a:moveTo>
                <a:cubicBezTo>
                  <a:pt x="67" y="153"/>
                  <a:pt x="65" y="156"/>
                  <a:pt x="65" y="156"/>
                </a:cubicBezTo>
                <a:cubicBezTo>
                  <a:pt x="71" y="158"/>
                  <a:pt x="74" y="157"/>
                  <a:pt x="71" y="155"/>
                </a:cubicBezTo>
                <a:close/>
                <a:moveTo>
                  <a:pt x="65" y="150"/>
                </a:moveTo>
                <a:cubicBezTo>
                  <a:pt x="62" y="150"/>
                  <a:pt x="60" y="151"/>
                  <a:pt x="63" y="153"/>
                </a:cubicBezTo>
                <a:cubicBezTo>
                  <a:pt x="63" y="153"/>
                  <a:pt x="67" y="151"/>
                  <a:pt x="65" y="150"/>
                </a:cubicBezTo>
                <a:close/>
                <a:moveTo>
                  <a:pt x="77" y="153"/>
                </a:moveTo>
                <a:cubicBezTo>
                  <a:pt x="80" y="153"/>
                  <a:pt x="84" y="149"/>
                  <a:pt x="79" y="149"/>
                </a:cubicBezTo>
                <a:cubicBezTo>
                  <a:pt x="75" y="148"/>
                  <a:pt x="77" y="153"/>
                  <a:pt x="77" y="153"/>
                </a:cubicBezTo>
                <a:close/>
                <a:moveTo>
                  <a:pt x="65" y="146"/>
                </a:moveTo>
                <a:cubicBezTo>
                  <a:pt x="69" y="147"/>
                  <a:pt x="71" y="145"/>
                  <a:pt x="67" y="144"/>
                </a:cubicBezTo>
                <a:cubicBezTo>
                  <a:pt x="65" y="143"/>
                  <a:pt x="65" y="146"/>
                  <a:pt x="65" y="146"/>
                </a:cubicBezTo>
                <a:close/>
                <a:moveTo>
                  <a:pt x="61" y="143"/>
                </a:moveTo>
                <a:cubicBezTo>
                  <a:pt x="60" y="142"/>
                  <a:pt x="57" y="145"/>
                  <a:pt x="59" y="146"/>
                </a:cubicBezTo>
                <a:cubicBezTo>
                  <a:pt x="59" y="146"/>
                  <a:pt x="63" y="144"/>
                  <a:pt x="61" y="143"/>
                </a:cubicBezTo>
                <a:close/>
                <a:moveTo>
                  <a:pt x="91" y="179"/>
                </a:moveTo>
                <a:cubicBezTo>
                  <a:pt x="88" y="178"/>
                  <a:pt x="91" y="182"/>
                  <a:pt x="91" y="182"/>
                </a:cubicBezTo>
                <a:cubicBezTo>
                  <a:pt x="96" y="185"/>
                  <a:pt x="95" y="181"/>
                  <a:pt x="91" y="179"/>
                </a:cubicBezTo>
                <a:close/>
                <a:moveTo>
                  <a:pt x="81" y="164"/>
                </a:moveTo>
                <a:cubicBezTo>
                  <a:pt x="88" y="171"/>
                  <a:pt x="88" y="167"/>
                  <a:pt x="83" y="163"/>
                </a:cubicBezTo>
                <a:cubicBezTo>
                  <a:pt x="78" y="158"/>
                  <a:pt x="81" y="164"/>
                  <a:pt x="81" y="164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54" name="Coração 153"/>
          <p:cNvSpPr/>
          <p:nvPr/>
        </p:nvSpPr>
        <p:spPr>
          <a:xfrm>
            <a:off x="771034" y="5591747"/>
            <a:ext cx="155275" cy="146722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5" name="Coração 154"/>
          <p:cNvSpPr/>
          <p:nvPr/>
        </p:nvSpPr>
        <p:spPr>
          <a:xfrm>
            <a:off x="3225143" y="3226542"/>
            <a:ext cx="155275" cy="146722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6" name="Coração 155"/>
          <p:cNvSpPr/>
          <p:nvPr/>
        </p:nvSpPr>
        <p:spPr>
          <a:xfrm>
            <a:off x="3120357" y="5570954"/>
            <a:ext cx="155275" cy="146722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7" name="Coração 156"/>
          <p:cNvSpPr/>
          <p:nvPr/>
        </p:nvSpPr>
        <p:spPr>
          <a:xfrm>
            <a:off x="4199089" y="5892491"/>
            <a:ext cx="155275" cy="146722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8" name="Coração 157"/>
          <p:cNvSpPr/>
          <p:nvPr/>
        </p:nvSpPr>
        <p:spPr>
          <a:xfrm>
            <a:off x="1239019" y="5722359"/>
            <a:ext cx="155275" cy="146722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9" name="Coração 158"/>
          <p:cNvSpPr/>
          <p:nvPr/>
        </p:nvSpPr>
        <p:spPr>
          <a:xfrm>
            <a:off x="3992564" y="2635755"/>
            <a:ext cx="155275" cy="146722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0" name="Coração 159"/>
          <p:cNvSpPr/>
          <p:nvPr/>
        </p:nvSpPr>
        <p:spPr>
          <a:xfrm>
            <a:off x="2776021" y="3585541"/>
            <a:ext cx="155275" cy="146722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1" name="Coração 160"/>
          <p:cNvSpPr/>
          <p:nvPr/>
        </p:nvSpPr>
        <p:spPr>
          <a:xfrm>
            <a:off x="2404765" y="4439332"/>
            <a:ext cx="155275" cy="146722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2" name="Coração 161"/>
          <p:cNvSpPr/>
          <p:nvPr/>
        </p:nvSpPr>
        <p:spPr>
          <a:xfrm>
            <a:off x="3509669" y="5209164"/>
            <a:ext cx="155275" cy="146722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3" name="Coração 162"/>
          <p:cNvSpPr/>
          <p:nvPr/>
        </p:nvSpPr>
        <p:spPr>
          <a:xfrm>
            <a:off x="3739856" y="4912271"/>
            <a:ext cx="155275" cy="146722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4" name="Coração 163"/>
          <p:cNvSpPr/>
          <p:nvPr/>
        </p:nvSpPr>
        <p:spPr>
          <a:xfrm>
            <a:off x="2601442" y="4896663"/>
            <a:ext cx="155275" cy="146722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5" name="Coração 164"/>
          <p:cNvSpPr/>
          <p:nvPr/>
        </p:nvSpPr>
        <p:spPr>
          <a:xfrm>
            <a:off x="3411269" y="6573437"/>
            <a:ext cx="155275" cy="146722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692" y="178539"/>
            <a:ext cx="10515600" cy="1325563"/>
          </a:xfrm>
        </p:spPr>
        <p:txBody>
          <a:bodyPr/>
          <a:lstStyle/>
          <a:p>
            <a:r>
              <a:rPr lang="en-GB" i="1" dirty="0" smtClean="0"/>
              <a:t>Building it together</a:t>
            </a:r>
            <a:endParaRPr lang="pt-PT" i="1" dirty="0"/>
          </a:p>
        </p:txBody>
      </p:sp>
      <p:sp>
        <p:nvSpPr>
          <p:cNvPr id="5" name="Nota de aviso em forma de nuvem 4"/>
          <p:cNvSpPr/>
          <p:nvPr/>
        </p:nvSpPr>
        <p:spPr>
          <a:xfrm>
            <a:off x="5377608" y="120974"/>
            <a:ext cx="6522493" cy="4635778"/>
          </a:xfrm>
          <a:prstGeom prst="cloudCallout">
            <a:avLst>
              <a:gd name="adj1" fmla="val -58850"/>
              <a:gd name="adj2" fmla="val 54589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7" name="Grupo 6"/>
          <p:cNvGrpSpPr/>
          <p:nvPr/>
        </p:nvGrpSpPr>
        <p:grpSpPr>
          <a:xfrm>
            <a:off x="6683821" y="613071"/>
            <a:ext cx="3994781" cy="3339803"/>
            <a:chOff x="6683821" y="613071"/>
            <a:chExt cx="3994781" cy="3339803"/>
          </a:xfrm>
        </p:grpSpPr>
        <p:pic>
          <p:nvPicPr>
            <p:cNvPr id="108" name="Imagem 107"/>
            <p:cNvPicPr>
              <a:picLocks noChangeAspect="1"/>
            </p:cNvPicPr>
            <p:nvPr/>
          </p:nvPicPr>
          <p:blipFill rotWithShape="1">
            <a:blip r:embed="rId2" cstate="print"/>
            <a:srcRect l="1925" t="1531" r="2599" b="2775"/>
            <a:stretch/>
          </p:blipFill>
          <p:spPr>
            <a:xfrm>
              <a:off x="6701320" y="613071"/>
              <a:ext cx="3977282" cy="2225383"/>
            </a:xfrm>
            <a:prstGeom prst="rect">
              <a:avLst/>
            </a:prstGeom>
          </p:spPr>
        </p:pic>
        <p:pic>
          <p:nvPicPr>
            <p:cNvPr id="1026" name="Picture 2" descr="https://openncp.atlassian.net/wiki/download/attachments/6455383/P4180079.JPG?version=3&amp;modificationDate=1398668646173&amp;api=v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292" b="42567"/>
            <a:stretch/>
          </p:blipFill>
          <p:spPr bwMode="auto">
            <a:xfrm>
              <a:off x="6683821" y="2841255"/>
              <a:ext cx="3990573" cy="111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0" name="Coração 169"/>
          <p:cNvSpPr/>
          <p:nvPr/>
        </p:nvSpPr>
        <p:spPr>
          <a:xfrm>
            <a:off x="10357864" y="5141798"/>
            <a:ext cx="1418855" cy="1340700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pilots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xmlns="" val="1315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em ângulos retos 6"/>
          <p:cNvCxnSpPr/>
          <p:nvPr/>
        </p:nvCxnSpPr>
        <p:spPr>
          <a:xfrm>
            <a:off x="5236191" y="5472752"/>
            <a:ext cx="608056" cy="443974"/>
          </a:xfrm>
          <a:prstGeom prst="bentConnector3">
            <a:avLst>
              <a:gd name="adj1" fmla="val 621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</a:t>
            </a:r>
            <a:r>
              <a:rPr lang="en-GB" dirty="0" smtClean="0"/>
              <a:t>Evolution - Resources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825625"/>
          <a:ext cx="7886700" cy="473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590794" y="4777089"/>
            <a:ext cx="551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or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5844248" y="5732061"/>
            <a:ext cx="4281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Does not include IHE </a:t>
            </a:r>
            <a:r>
              <a:rPr lang="en-GB" dirty="0" err="1"/>
              <a:t>Connecthaton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participation fees. Usually 2.4K€ per System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28661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OpenNCP - </a:t>
            </a:r>
            <a:r>
              <a:rPr lang="en-GB" b="1" dirty="0"/>
              <a:t>Solution Usage</a:t>
            </a:r>
            <a:endParaRPr lang="pt-PT" b="1" dirty="0"/>
          </a:p>
        </p:txBody>
      </p:sp>
      <p:sp>
        <p:nvSpPr>
          <p:cNvPr id="67" name="Coração 66"/>
          <p:cNvSpPr/>
          <p:nvPr/>
        </p:nvSpPr>
        <p:spPr>
          <a:xfrm>
            <a:off x="8324529" y="415546"/>
            <a:ext cx="1418855" cy="1340700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pilots</a:t>
            </a:r>
            <a:endParaRPr lang="pt-PT" sz="1400" dirty="0"/>
          </a:p>
        </p:txBody>
      </p:sp>
      <p:grpSp>
        <p:nvGrpSpPr>
          <p:cNvPr id="3" name="Grupo 2"/>
          <p:cNvGrpSpPr/>
          <p:nvPr/>
        </p:nvGrpSpPr>
        <p:grpSpPr>
          <a:xfrm>
            <a:off x="2983850" y="1325298"/>
            <a:ext cx="6374555" cy="5380902"/>
            <a:chOff x="2983850" y="1325298"/>
            <a:chExt cx="6374555" cy="5380902"/>
          </a:xfrm>
        </p:grpSpPr>
        <p:sp>
          <p:nvSpPr>
            <p:cNvPr id="6" name="Freeform 129" descr="© INSCALE GmbH, 18.06.2010"/>
            <p:cNvSpPr>
              <a:spLocks/>
            </p:cNvSpPr>
            <p:nvPr/>
          </p:nvSpPr>
          <p:spPr bwMode="auto">
            <a:xfrm>
              <a:off x="4842836" y="4812261"/>
              <a:ext cx="469819" cy="291881"/>
            </a:xfrm>
            <a:custGeom>
              <a:avLst/>
              <a:gdLst/>
              <a:ahLst/>
              <a:cxnLst>
                <a:cxn ang="0">
                  <a:pos x="208" y="59"/>
                </a:cxn>
                <a:cxn ang="0">
                  <a:pos x="194" y="63"/>
                </a:cxn>
                <a:cxn ang="0">
                  <a:pos x="179" y="59"/>
                </a:cxn>
                <a:cxn ang="0">
                  <a:pos x="164" y="49"/>
                </a:cxn>
                <a:cxn ang="0">
                  <a:pos x="162" y="39"/>
                </a:cxn>
                <a:cxn ang="0">
                  <a:pos x="172" y="18"/>
                </a:cxn>
                <a:cxn ang="0">
                  <a:pos x="148" y="9"/>
                </a:cxn>
                <a:cxn ang="0">
                  <a:pos x="135" y="4"/>
                </a:cxn>
                <a:cxn ang="0">
                  <a:pos x="128" y="2"/>
                </a:cxn>
                <a:cxn ang="0">
                  <a:pos x="118" y="8"/>
                </a:cxn>
                <a:cxn ang="0">
                  <a:pos x="125" y="14"/>
                </a:cxn>
                <a:cxn ang="0">
                  <a:pos x="112" y="13"/>
                </a:cxn>
                <a:cxn ang="0">
                  <a:pos x="83" y="15"/>
                </a:cxn>
                <a:cxn ang="0">
                  <a:pos x="81" y="13"/>
                </a:cxn>
                <a:cxn ang="0">
                  <a:pos x="73" y="16"/>
                </a:cxn>
                <a:cxn ang="0">
                  <a:pos x="61" y="24"/>
                </a:cxn>
                <a:cxn ang="0">
                  <a:pos x="46" y="27"/>
                </a:cxn>
                <a:cxn ang="0">
                  <a:pos x="35" y="47"/>
                </a:cxn>
                <a:cxn ang="0">
                  <a:pos x="24" y="64"/>
                </a:cxn>
                <a:cxn ang="0">
                  <a:pos x="9" y="90"/>
                </a:cxn>
                <a:cxn ang="0">
                  <a:pos x="0" y="97"/>
                </a:cxn>
                <a:cxn ang="0">
                  <a:pos x="8" y="103"/>
                </a:cxn>
                <a:cxn ang="0">
                  <a:pos x="12" y="93"/>
                </a:cxn>
                <a:cxn ang="0">
                  <a:pos x="40" y="87"/>
                </a:cxn>
                <a:cxn ang="0">
                  <a:pos x="41" y="98"/>
                </a:cxn>
                <a:cxn ang="0">
                  <a:pos x="41" y="107"/>
                </a:cxn>
                <a:cxn ang="0">
                  <a:pos x="48" y="120"/>
                </a:cxn>
                <a:cxn ang="0">
                  <a:pos x="52" y="124"/>
                </a:cxn>
                <a:cxn ang="0">
                  <a:pos x="64" y="121"/>
                </a:cxn>
                <a:cxn ang="0">
                  <a:pos x="82" y="122"/>
                </a:cxn>
                <a:cxn ang="0">
                  <a:pos x="92" y="116"/>
                </a:cxn>
                <a:cxn ang="0">
                  <a:pos x="100" y="107"/>
                </a:cxn>
                <a:cxn ang="0">
                  <a:pos x="99" y="96"/>
                </a:cxn>
                <a:cxn ang="0">
                  <a:pos x="107" y="93"/>
                </a:cxn>
                <a:cxn ang="0">
                  <a:pos x="112" y="88"/>
                </a:cxn>
                <a:cxn ang="0">
                  <a:pos x="112" y="99"/>
                </a:cxn>
                <a:cxn ang="0">
                  <a:pos x="121" y="110"/>
                </a:cxn>
                <a:cxn ang="0">
                  <a:pos x="132" y="114"/>
                </a:cxn>
                <a:cxn ang="0">
                  <a:pos x="131" y="119"/>
                </a:cxn>
                <a:cxn ang="0">
                  <a:pos x="139" y="129"/>
                </a:cxn>
                <a:cxn ang="0">
                  <a:pos x="138" y="122"/>
                </a:cxn>
                <a:cxn ang="0">
                  <a:pos x="141" y="114"/>
                </a:cxn>
                <a:cxn ang="0">
                  <a:pos x="150" y="102"/>
                </a:cxn>
                <a:cxn ang="0">
                  <a:pos x="150" y="91"/>
                </a:cxn>
                <a:cxn ang="0">
                  <a:pos x="157" y="88"/>
                </a:cxn>
                <a:cxn ang="0">
                  <a:pos x="164" y="99"/>
                </a:cxn>
                <a:cxn ang="0">
                  <a:pos x="182" y="95"/>
                </a:cxn>
                <a:cxn ang="0">
                  <a:pos x="187" y="103"/>
                </a:cxn>
                <a:cxn ang="0">
                  <a:pos x="190" y="105"/>
                </a:cxn>
                <a:cxn ang="0">
                  <a:pos x="193" y="93"/>
                </a:cxn>
                <a:cxn ang="0">
                  <a:pos x="188" y="92"/>
                </a:cxn>
                <a:cxn ang="0">
                  <a:pos x="196" y="77"/>
                </a:cxn>
                <a:cxn ang="0">
                  <a:pos x="207" y="86"/>
                </a:cxn>
                <a:cxn ang="0">
                  <a:pos x="204" y="79"/>
                </a:cxn>
              </a:cxnLst>
              <a:rect l="0" t="0" r="r" b="b"/>
              <a:pathLst>
                <a:path w="208" h="129">
                  <a:moveTo>
                    <a:pt x="204" y="79"/>
                  </a:moveTo>
                  <a:cubicBezTo>
                    <a:pt x="208" y="59"/>
                    <a:pt x="208" y="59"/>
                    <a:pt x="208" y="59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197" y="62"/>
                    <a:pt x="194" y="63"/>
                  </a:cubicBezTo>
                  <a:cubicBezTo>
                    <a:pt x="191" y="65"/>
                    <a:pt x="184" y="60"/>
                    <a:pt x="184" y="60"/>
                  </a:cubicBezTo>
                  <a:cubicBezTo>
                    <a:pt x="184" y="60"/>
                    <a:pt x="180" y="61"/>
                    <a:pt x="179" y="59"/>
                  </a:cubicBezTo>
                  <a:cubicBezTo>
                    <a:pt x="178" y="58"/>
                    <a:pt x="180" y="52"/>
                    <a:pt x="180" y="52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4" y="49"/>
                    <a:pt x="162" y="48"/>
                    <a:pt x="160" y="46"/>
                  </a:cubicBezTo>
                  <a:cubicBezTo>
                    <a:pt x="158" y="43"/>
                    <a:pt x="162" y="39"/>
                    <a:pt x="162" y="39"/>
                  </a:cubicBezTo>
                  <a:cubicBezTo>
                    <a:pt x="162" y="39"/>
                    <a:pt x="172" y="29"/>
                    <a:pt x="172" y="26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65" y="17"/>
                    <a:pt x="165" y="14"/>
                    <a:pt x="158" y="12"/>
                  </a:cubicBezTo>
                  <a:cubicBezTo>
                    <a:pt x="155" y="11"/>
                    <a:pt x="151" y="10"/>
                    <a:pt x="148" y="9"/>
                  </a:cubicBezTo>
                  <a:cubicBezTo>
                    <a:pt x="145" y="8"/>
                    <a:pt x="141" y="11"/>
                    <a:pt x="140" y="11"/>
                  </a:cubicBezTo>
                  <a:cubicBezTo>
                    <a:pt x="138" y="10"/>
                    <a:pt x="137" y="7"/>
                    <a:pt x="135" y="4"/>
                  </a:cubicBezTo>
                  <a:cubicBezTo>
                    <a:pt x="135" y="5"/>
                    <a:pt x="135" y="8"/>
                    <a:pt x="134" y="9"/>
                  </a:cubicBezTo>
                  <a:cubicBezTo>
                    <a:pt x="132" y="5"/>
                    <a:pt x="131" y="0"/>
                    <a:pt x="128" y="2"/>
                  </a:cubicBezTo>
                  <a:cubicBezTo>
                    <a:pt x="127" y="0"/>
                    <a:pt x="125" y="1"/>
                    <a:pt x="125" y="1"/>
                  </a:cubicBezTo>
                  <a:cubicBezTo>
                    <a:pt x="123" y="2"/>
                    <a:pt x="117" y="4"/>
                    <a:pt x="118" y="8"/>
                  </a:cubicBezTo>
                  <a:cubicBezTo>
                    <a:pt x="118" y="11"/>
                    <a:pt x="120" y="9"/>
                    <a:pt x="122" y="10"/>
                  </a:cubicBezTo>
                  <a:cubicBezTo>
                    <a:pt x="123" y="11"/>
                    <a:pt x="132" y="9"/>
                    <a:pt x="125" y="14"/>
                  </a:cubicBezTo>
                  <a:cubicBezTo>
                    <a:pt x="124" y="11"/>
                    <a:pt x="122" y="12"/>
                    <a:pt x="122" y="15"/>
                  </a:cubicBezTo>
                  <a:cubicBezTo>
                    <a:pt x="116" y="17"/>
                    <a:pt x="115" y="13"/>
                    <a:pt x="112" y="13"/>
                  </a:cubicBezTo>
                  <a:cubicBezTo>
                    <a:pt x="107" y="12"/>
                    <a:pt x="105" y="18"/>
                    <a:pt x="101" y="16"/>
                  </a:cubicBezTo>
                  <a:cubicBezTo>
                    <a:pt x="91" y="12"/>
                    <a:pt x="86" y="18"/>
                    <a:pt x="83" y="15"/>
                  </a:cubicBezTo>
                  <a:cubicBezTo>
                    <a:pt x="83" y="14"/>
                    <a:pt x="84" y="14"/>
                    <a:pt x="85" y="14"/>
                  </a:cubicBezTo>
                  <a:cubicBezTo>
                    <a:pt x="84" y="14"/>
                    <a:pt x="82" y="13"/>
                    <a:pt x="81" y="13"/>
                  </a:cubicBezTo>
                  <a:cubicBezTo>
                    <a:pt x="80" y="12"/>
                    <a:pt x="80" y="12"/>
                    <a:pt x="80" y="1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65" y="24"/>
                    <a:pt x="61" y="24"/>
                  </a:cubicBezTo>
                  <a:cubicBezTo>
                    <a:pt x="57" y="23"/>
                    <a:pt x="58" y="16"/>
                    <a:pt x="52" y="16"/>
                  </a:cubicBezTo>
                  <a:cubicBezTo>
                    <a:pt x="48" y="15"/>
                    <a:pt x="46" y="27"/>
                    <a:pt x="46" y="27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39" y="44"/>
                    <a:pt x="35" y="47"/>
                  </a:cubicBezTo>
                  <a:cubicBezTo>
                    <a:pt x="32" y="50"/>
                    <a:pt x="28" y="49"/>
                    <a:pt x="25" y="51"/>
                  </a:cubicBezTo>
                  <a:cubicBezTo>
                    <a:pt x="23" y="52"/>
                    <a:pt x="26" y="58"/>
                    <a:pt x="24" y="64"/>
                  </a:cubicBezTo>
                  <a:cubicBezTo>
                    <a:pt x="22" y="70"/>
                    <a:pt x="11" y="73"/>
                    <a:pt x="7" y="79"/>
                  </a:cubicBezTo>
                  <a:cubicBezTo>
                    <a:pt x="2" y="87"/>
                    <a:pt x="9" y="90"/>
                    <a:pt x="9" y="90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6"/>
                    <a:pt x="12" y="95"/>
                    <a:pt x="12" y="93"/>
                  </a:cubicBezTo>
                  <a:cubicBezTo>
                    <a:pt x="12" y="90"/>
                    <a:pt x="17" y="84"/>
                    <a:pt x="26" y="83"/>
                  </a:cubicBezTo>
                  <a:cubicBezTo>
                    <a:pt x="34" y="82"/>
                    <a:pt x="40" y="87"/>
                    <a:pt x="40" y="87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42" y="94"/>
                    <a:pt x="41" y="98"/>
                  </a:cubicBezTo>
                  <a:cubicBezTo>
                    <a:pt x="40" y="103"/>
                    <a:pt x="37" y="107"/>
                    <a:pt x="37" y="107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2" y="110"/>
                    <a:pt x="48" y="112"/>
                    <a:pt x="48" y="120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8" y="123"/>
                    <a:pt x="50" y="124"/>
                    <a:pt x="52" y="124"/>
                  </a:cubicBezTo>
                  <a:cubicBezTo>
                    <a:pt x="57" y="123"/>
                    <a:pt x="57" y="120"/>
                    <a:pt x="58" y="120"/>
                  </a:cubicBezTo>
                  <a:cubicBezTo>
                    <a:pt x="60" y="121"/>
                    <a:pt x="61" y="122"/>
                    <a:pt x="64" y="121"/>
                  </a:cubicBezTo>
                  <a:cubicBezTo>
                    <a:pt x="67" y="121"/>
                    <a:pt x="68" y="116"/>
                    <a:pt x="71" y="116"/>
                  </a:cubicBezTo>
                  <a:cubicBezTo>
                    <a:pt x="72" y="116"/>
                    <a:pt x="79" y="122"/>
                    <a:pt x="82" y="122"/>
                  </a:cubicBezTo>
                  <a:cubicBezTo>
                    <a:pt x="86" y="122"/>
                    <a:pt x="85" y="118"/>
                    <a:pt x="86" y="118"/>
                  </a:cubicBezTo>
                  <a:cubicBezTo>
                    <a:pt x="88" y="118"/>
                    <a:pt x="91" y="118"/>
                    <a:pt x="92" y="116"/>
                  </a:cubicBezTo>
                  <a:cubicBezTo>
                    <a:pt x="93" y="115"/>
                    <a:pt x="92" y="112"/>
                    <a:pt x="94" y="111"/>
                  </a:cubicBezTo>
                  <a:cubicBezTo>
                    <a:pt x="97" y="110"/>
                    <a:pt x="100" y="107"/>
                    <a:pt x="100" y="107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6" y="90"/>
                    <a:pt x="110" y="96"/>
                    <a:pt x="112" y="99"/>
                  </a:cubicBezTo>
                  <a:cubicBezTo>
                    <a:pt x="114" y="103"/>
                    <a:pt x="118" y="104"/>
                    <a:pt x="118" y="105"/>
                  </a:cubicBezTo>
                  <a:cubicBezTo>
                    <a:pt x="118" y="106"/>
                    <a:pt x="117" y="108"/>
                    <a:pt x="121" y="110"/>
                  </a:cubicBezTo>
                  <a:cubicBezTo>
                    <a:pt x="124" y="112"/>
                    <a:pt x="129" y="111"/>
                    <a:pt x="129" y="111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29" y="116"/>
                    <a:pt x="129" y="116"/>
                    <a:pt x="129" y="116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9" y="129"/>
                    <a:pt x="139" y="129"/>
                    <a:pt x="139" y="129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41" y="114"/>
                    <a:pt x="141" y="114"/>
                    <a:pt x="141" y="114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8" y="107"/>
                    <a:pt x="150" y="102"/>
                  </a:cubicBezTo>
                  <a:cubicBezTo>
                    <a:pt x="153" y="96"/>
                    <a:pt x="153" y="93"/>
                    <a:pt x="153" y="93"/>
                  </a:cubicBezTo>
                  <a:cubicBezTo>
                    <a:pt x="150" y="91"/>
                    <a:pt x="150" y="91"/>
                    <a:pt x="150" y="91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0" y="86"/>
                    <a:pt x="159" y="96"/>
                    <a:pt x="164" y="99"/>
                  </a:cubicBezTo>
                  <a:cubicBezTo>
                    <a:pt x="170" y="102"/>
                    <a:pt x="173" y="97"/>
                    <a:pt x="173" y="97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8" y="92"/>
                    <a:pt x="182" y="88"/>
                    <a:pt x="188" y="82"/>
                  </a:cubicBezTo>
                  <a:cubicBezTo>
                    <a:pt x="194" y="76"/>
                    <a:pt x="196" y="77"/>
                    <a:pt x="196" y="77"/>
                  </a:cubicBezTo>
                  <a:cubicBezTo>
                    <a:pt x="197" y="83"/>
                    <a:pt x="197" y="83"/>
                    <a:pt x="197" y="83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79"/>
                    <a:pt x="207" y="79"/>
                    <a:pt x="207" y="79"/>
                  </a:cubicBezTo>
                  <a:lnTo>
                    <a:pt x="204" y="79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130" descr="© INSCALE GmbH, 18.06.2010"/>
            <p:cNvSpPr>
              <a:spLocks noEditPoints="1"/>
            </p:cNvSpPr>
            <p:nvPr/>
          </p:nvSpPr>
          <p:spPr bwMode="auto">
            <a:xfrm>
              <a:off x="4647728" y="3964712"/>
              <a:ext cx="379289" cy="398020"/>
            </a:xfrm>
            <a:custGeom>
              <a:avLst/>
              <a:gdLst/>
              <a:ahLst/>
              <a:cxnLst>
                <a:cxn ang="0">
                  <a:pos x="154" y="5"/>
                </a:cxn>
                <a:cxn ang="0">
                  <a:pos x="131" y="10"/>
                </a:cxn>
                <a:cxn ang="0">
                  <a:pos x="96" y="34"/>
                </a:cxn>
                <a:cxn ang="0">
                  <a:pos x="105" y="45"/>
                </a:cxn>
                <a:cxn ang="0">
                  <a:pos x="104" y="55"/>
                </a:cxn>
                <a:cxn ang="0">
                  <a:pos x="101" y="57"/>
                </a:cxn>
                <a:cxn ang="0">
                  <a:pos x="83" y="73"/>
                </a:cxn>
                <a:cxn ang="0">
                  <a:pos x="99" y="72"/>
                </a:cxn>
                <a:cxn ang="0">
                  <a:pos x="109" y="72"/>
                </a:cxn>
                <a:cxn ang="0">
                  <a:pos x="76" y="71"/>
                </a:cxn>
                <a:cxn ang="0">
                  <a:pos x="82" y="64"/>
                </a:cxn>
                <a:cxn ang="0">
                  <a:pos x="84" y="44"/>
                </a:cxn>
                <a:cxn ang="0">
                  <a:pos x="67" y="32"/>
                </a:cxn>
                <a:cxn ang="0">
                  <a:pos x="47" y="101"/>
                </a:cxn>
                <a:cxn ang="0">
                  <a:pos x="33" y="94"/>
                </a:cxn>
                <a:cxn ang="0">
                  <a:pos x="61" y="109"/>
                </a:cxn>
                <a:cxn ang="0">
                  <a:pos x="48" y="113"/>
                </a:cxn>
                <a:cxn ang="0">
                  <a:pos x="40" y="119"/>
                </a:cxn>
                <a:cxn ang="0">
                  <a:pos x="32" y="119"/>
                </a:cxn>
                <a:cxn ang="0">
                  <a:pos x="40" y="126"/>
                </a:cxn>
                <a:cxn ang="0">
                  <a:pos x="19" y="121"/>
                </a:cxn>
                <a:cxn ang="0">
                  <a:pos x="10" y="124"/>
                </a:cxn>
                <a:cxn ang="0">
                  <a:pos x="26" y="127"/>
                </a:cxn>
                <a:cxn ang="0">
                  <a:pos x="33" y="135"/>
                </a:cxn>
                <a:cxn ang="0">
                  <a:pos x="23" y="133"/>
                </a:cxn>
                <a:cxn ang="0">
                  <a:pos x="2" y="129"/>
                </a:cxn>
                <a:cxn ang="0">
                  <a:pos x="7" y="139"/>
                </a:cxn>
                <a:cxn ang="0">
                  <a:pos x="22" y="143"/>
                </a:cxn>
                <a:cxn ang="0">
                  <a:pos x="46" y="135"/>
                </a:cxn>
                <a:cxn ang="0">
                  <a:pos x="54" y="131"/>
                </a:cxn>
                <a:cxn ang="0">
                  <a:pos x="67" y="134"/>
                </a:cxn>
                <a:cxn ang="0">
                  <a:pos x="76" y="138"/>
                </a:cxn>
                <a:cxn ang="0">
                  <a:pos x="92" y="145"/>
                </a:cxn>
                <a:cxn ang="0">
                  <a:pos x="99" y="159"/>
                </a:cxn>
                <a:cxn ang="0">
                  <a:pos x="93" y="170"/>
                </a:cxn>
                <a:cxn ang="0">
                  <a:pos x="110" y="175"/>
                </a:cxn>
                <a:cxn ang="0">
                  <a:pos x="106" y="161"/>
                </a:cxn>
                <a:cxn ang="0">
                  <a:pos x="118" y="149"/>
                </a:cxn>
                <a:cxn ang="0">
                  <a:pos x="119" y="124"/>
                </a:cxn>
                <a:cxn ang="0">
                  <a:pos x="120" y="106"/>
                </a:cxn>
                <a:cxn ang="0">
                  <a:pos x="131" y="104"/>
                </a:cxn>
                <a:cxn ang="0">
                  <a:pos x="150" y="88"/>
                </a:cxn>
                <a:cxn ang="0">
                  <a:pos x="147" y="58"/>
                </a:cxn>
                <a:cxn ang="0">
                  <a:pos x="166" y="29"/>
                </a:cxn>
                <a:cxn ang="0">
                  <a:pos x="76" y="17"/>
                </a:cxn>
                <a:cxn ang="0">
                  <a:pos x="70" y="29"/>
                </a:cxn>
                <a:cxn ang="0">
                  <a:pos x="27" y="115"/>
                </a:cxn>
                <a:cxn ang="0">
                  <a:pos x="31" y="112"/>
                </a:cxn>
                <a:cxn ang="0">
                  <a:pos x="22" y="110"/>
                </a:cxn>
                <a:cxn ang="0">
                  <a:pos x="24" y="116"/>
                </a:cxn>
                <a:cxn ang="0">
                  <a:pos x="18" y="118"/>
                </a:cxn>
                <a:cxn ang="0">
                  <a:pos x="32" y="106"/>
                </a:cxn>
                <a:cxn ang="0">
                  <a:pos x="45" y="112"/>
                </a:cxn>
                <a:cxn ang="0">
                  <a:pos x="27" y="105"/>
                </a:cxn>
                <a:cxn ang="0">
                  <a:pos x="82" y="13"/>
                </a:cxn>
                <a:cxn ang="0">
                  <a:pos x="99" y="7"/>
                </a:cxn>
                <a:cxn ang="0">
                  <a:pos x="98" y="3"/>
                </a:cxn>
                <a:cxn ang="0">
                  <a:pos x="90" y="9"/>
                </a:cxn>
                <a:cxn ang="0">
                  <a:pos x="109" y="3"/>
                </a:cxn>
                <a:cxn ang="0">
                  <a:pos x="135" y="0"/>
                </a:cxn>
                <a:cxn ang="0">
                  <a:pos x="136" y="2"/>
                </a:cxn>
              </a:cxnLst>
              <a:rect l="0" t="0" r="r" b="b"/>
              <a:pathLst>
                <a:path w="168" h="177">
                  <a:moveTo>
                    <a:pt x="168" y="18"/>
                  </a:moveTo>
                  <a:cubicBezTo>
                    <a:pt x="164" y="17"/>
                    <a:pt x="160" y="15"/>
                    <a:pt x="159" y="14"/>
                  </a:cubicBezTo>
                  <a:cubicBezTo>
                    <a:pt x="155" y="12"/>
                    <a:pt x="155" y="7"/>
                    <a:pt x="154" y="5"/>
                  </a:cubicBezTo>
                  <a:cubicBezTo>
                    <a:pt x="153" y="3"/>
                    <a:pt x="149" y="7"/>
                    <a:pt x="149" y="7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28" y="10"/>
                    <a:pt x="127" y="8"/>
                  </a:cubicBezTo>
                  <a:cubicBezTo>
                    <a:pt x="125" y="6"/>
                    <a:pt x="108" y="11"/>
                    <a:pt x="102" y="14"/>
                  </a:cubicBezTo>
                  <a:cubicBezTo>
                    <a:pt x="96" y="16"/>
                    <a:pt x="95" y="29"/>
                    <a:pt x="96" y="34"/>
                  </a:cubicBezTo>
                  <a:cubicBezTo>
                    <a:pt x="96" y="40"/>
                    <a:pt x="95" y="39"/>
                    <a:pt x="95" y="39"/>
                  </a:cubicBezTo>
                  <a:cubicBezTo>
                    <a:pt x="95" y="39"/>
                    <a:pt x="96" y="40"/>
                    <a:pt x="99" y="41"/>
                  </a:cubicBezTo>
                  <a:cubicBezTo>
                    <a:pt x="102" y="43"/>
                    <a:pt x="105" y="45"/>
                    <a:pt x="105" y="45"/>
                  </a:cubicBezTo>
                  <a:cubicBezTo>
                    <a:pt x="105" y="45"/>
                    <a:pt x="101" y="47"/>
                    <a:pt x="101" y="48"/>
                  </a:cubicBezTo>
                  <a:cubicBezTo>
                    <a:pt x="101" y="50"/>
                    <a:pt x="104" y="50"/>
                    <a:pt x="104" y="50"/>
                  </a:cubicBezTo>
                  <a:cubicBezTo>
                    <a:pt x="104" y="50"/>
                    <a:pt x="101" y="54"/>
                    <a:pt x="104" y="55"/>
                  </a:cubicBezTo>
                  <a:cubicBezTo>
                    <a:pt x="109" y="56"/>
                    <a:pt x="113" y="57"/>
                    <a:pt x="113" y="57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59"/>
                    <a:pt x="105" y="57"/>
                    <a:pt x="101" y="57"/>
                  </a:cubicBezTo>
                  <a:cubicBezTo>
                    <a:pt x="98" y="57"/>
                    <a:pt x="94" y="62"/>
                    <a:pt x="90" y="64"/>
                  </a:cubicBezTo>
                  <a:cubicBezTo>
                    <a:pt x="87" y="66"/>
                    <a:pt x="79" y="70"/>
                    <a:pt x="79" y="70"/>
                  </a:cubicBezTo>
                  <a:cubicBezTo>
                    <a:pt x="79" y="70"/>
                    <a:pt x="81" y="73"/>
                    <a:pt x="83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94" y="77"/>
                    <a:pt x="96" y="76"/>
                  </a:cubicBezTo>
                  <a:cubicBezTo>
                    <a:pt x="99" y="74"/>
                    <a:pt x="99" y="72"/>
                    <a:pt x="99" y="72"/>
                  </a:cubicBezTo>
                  <a:cubicBezTo>
                    <a:pt x="99" y="72"/>
                    <a:pt x="106" y="69"/>
                    <a:pt x="108" y="66"/>
                  </a:cubicBezTo>
                  <a:cubicBezTo>
                    <a:pt x="109" y="65"/>
                    <a:pt x="111" y="65"/>
                    <a:pt x="112" y="65"/>
                  </a:cubicBezTo>
                  <a:cubicBezTo>
                    <a:pt x="113" y="66"/>
                    <a:pt x="109" y="72"/>
                    <a:pt x="109" y="72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79" y="55"/>
                    <a:pt x="79" y="53"/>
                  </a:cubicBezTo>
                  <a:cubicBezTo>
                    <a:pt x="78" y="50"/>
                    <a:pt x="85" y="54"/>
                    <a:pt x="88" y="50"/>
                  </a:cubicBezTo>
                  <a:cubicBezTo>
                    <a:pt x="90" y="48"/>
                    <a:pt x="87" y="45"/>
                    <a:pt x="84" y="44"/>
                  </a:cubicBezTo>
                  <a:cubicBezTo>
                    <a:pt x="80" y="43"/>
                    <a:pt x="82" y="33"/>
                    <a:pt x="78" y="33"/>
                  </a:cubicBezTo>
                  <a:cubicBezTo>
                    <a:pt x="74" y="32"/>
                    <a:pt x="77" y="35"/>
                    <a:pt x="73" y="34"/>
                  </a:cubicBezTo>
                  <a:cubicBezTo>
                    <a:pt x="71" y="33"/>
                    <a:pt x="69" y="30"/>
                    <a:pt x="67" y="32"/>
                  </a:cubicBezTo>
                  <a:cubicBezTo>
                    <a:pt x="65" y="33"/>
                    <a:pt x="60" y="63"/>
                    <a:pt x="56" y="70"/>
                  </a:cubicBezTo>
                  <a:cubicBezTo>
                    <a:pt x="53" y="76"/>
                    <a:pt x="37" y="91"/>
                    <a:pt x="37" y="9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7" y="104"/>
                    <a:pt x="40" y="97"/>
                    <a:pt x="39" y="97"/>
                  </a:cubicBezTo>
                  <a:cubicBezTo>
                    <a:pt x="37" y="96"/>
                    <a:pt x="35" y="94"/>
                    <a:pt x="33" y="94"/>
                  </a:cubicBezTo>
                  <a:cubicBezTo>
                    <a:pt x="32" y="94"/>
                    <a:pt x="34" y="101"/>
                    <a:pt x="34" y="101"/>
                  </a:cubicBezTo>
                  <a:cubicBezTo>
                    <a:pt x="34" y="101"/>
                    <a:pt x="50" y="112"/>
                    <a:pt x="51" y="112"/>
                  </a:cubicBezTo>
                  <a:cubicBezTo>
                    <a:pt x="53" y="112"/>
                    <a:pt x="56" y="110"/>
                    <a:pt x="61" y="109"/>
                  </a:cubicBezTo>
                  <a:cubicBezTo>
                    <a:pt x="65" y="109"/>
                    <a:pt x="64" y="112"/>
                    <a:pt x="62" y="112"/>
                  </a:cubicBezTo>
                  <a:cubicBezTo>
                    <a:pt x="60" y="112"/>
                    <a:pt x="52" y="115"/>
                    <a:pt x="52" y="115"/>
                  </a:cubicBezTo>
                  <a:cubicBezTo>
                    <a:pt x="52" y="115"/>
                    <a:pt x="50" y="113"/>
                    <a:pt x="48" y="113"/>
                  </a:cubicBezTo>
                  <a:cubicBezTo>
                    <a:pt x="45" y="113"/>
                    <a:pt x="43" y="116"/>
                    <a:pt x="43" y="116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0" y="119"/>
                    <a:pt x="35" y="117"/>
                    <a:pt x="34" y="117"/>
                  </a:cubicBezTo>
                  <a:cubicBezTo>
                    <a:pt x="32" y="116"/>
                    <a:pt x="29" y="119"/>
                    <a:pt x="29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1" y="122"/>
                    <a:pt x="27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9" y="121"/>
                    <a:pt x="17" y="120"/>
                    <a:pt x="15" y="118"/>
                  </a:cubicBezTo>
                  <a:cubicBezTo>
                    <a:pt x="14" y="117"/>
                    <a:pt x="7" y="119"/>
                    <a:pt x="7" y="119"/>
                  </a:cubicBezTo>
                  <a:cubicBezTo>
                    <a:pt x="7" y="119"/>
                    <a:pt x="7" y="122"/>
                    <a:pt x="10" y="124"/>
                  </a:cubicBezTo>
                  <a:cubicBezTo>
                    <a:pt x="13" y="126"/>
                    <a:pt x="17" y="125"/>
                    <a:pt x="17" y="125"/>
                  </a:cubicBezTo>
                  <a:cubicBezTo>
                    <a:pt x="17" y="125"/>
                    <a:pt x="17" y="128"/>
                    <a:pt x="19" y="129"/>
                  </a:cubicBezTo>
                  <a:cubicBezTo>
                    <a:pt x="22" y="131"/>
                    <a:pt x="26" y="127"/>
                    <a:pt x="26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7"/>
                    <a:pt x="35" y="131"/>
                    <a:pt x="38" y="132"/>
                  </a:cubicBezTo>
                  <a:cubicBezTo>
                    <a:pt x="41" y="132"/>
                    <a:pt x="33" y="135"/>
                    <a:pt x="33" y="135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31" y="134"/>
                    <a:pt x="30" y="131"/>
                    <a:pt x="28" y="131"/>
                  </a:cubicBezTo>
                  <a:cubicBezTo>
                    <a:pt x="26" y="129"/>
                    <a:pt x="23" y="133"/>
                    <a:pt x="23" y="133"/>
                  </a:cubicBezTo>
                  <a:cubicBezTo>
                    <a:pt x="23" y="133"/>
                    <a:pt x="19" y="133"/>
                    <a:pt x="16" y="132"/>
                  </a:cubicBezTo>
                  <a:cubicBezTo>
                    <a:pt x="14" y="132"/>
                    <a:pt x="11" y="127"/>
                    <a:pt x="8" y="127"/>
                  </a:cubicBezTo>
                  <a:cubicBezTo>
                    <a:pt x="7" y="127"/>
                    <a:pt x="2" y="129"/>
                    <a:pt x="2" y="129"/>
                  </a:cubicBezTo>
                  <a:cubicBezTo>
                    <a:pt x="2" y="129"/>
                    <a:pt x="1" y="133"/>
                    <a:pt x="0" y="134"/>
                  </a:cubicBezTo>
                  <a:cubicBezTo>
                    <a:pt x="0" y="135"/>
                    <a:pt x="1" y="138"/>
                    <a:pt x="1" y="138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8"/>
                    <a:pt x="15" y="143"/>
                    <a:pt x="22" y="143"/>
                  </a:cubicBezTo>
                  <a:cubicBezTo>
                    <a:pt x="29" y="144"/>
                    <a:pt x="39" y="134"/>
                    <a:pt x="39" y="134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5"/>
                    <a:pt x="44" y="129"/>
                    <a:pt x="48" y="128"/>
                  </a:cubicBezTo>
                  <a:cubicBezTo>
                    <a:pt x="51" y="126"/>
                    <a:pt x="51" y="131"/>
                    <a:pt x="51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9" y="127"/>
                    <a:pt x="63" y="127"/>
                  </a:cubicBezTo>
                  <a:cubicBezTo>
                    <a:pt x="66" y="127"/>
                    <a:pt x="62" y="134"/>
                    <a:pt x="62" y="134"/>
                  </a:cubicBezTo>
                  <a:cubicBezTo>
                    <a:pt x="67" y="134"/>
                    <a:pt x="67" y="134"/>
                    <a:pt x="67" y="134"/>
                  </a:cubicBezTo>
                  <a:cubicBezTo>
                    <a:pt x="67" y="134"/>
                    <a:pt x="69" y="128"/>
                    <a:pt x="72" y="129"/>
                  </a:cubicBezTo>
                  <a:cubicBezTo>
                    <a:pt x="74" y="131"/>
                    <a:pt x="71" y="136"/>
                    <a:pt x="71" y="136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8"/>
                    <a:pt x="77" y="143"/>
                    <a:pt x="80" y="143"/>
                  </a:cubicBezTo>
                  <a:cubicBezTo>
                    <a:pt x="83" y="144"/>
                    <a:pt x="86" y="141"/>
                    <a:pt x="89" y="142"/>
                  </a:cubicBezTo>
                  <a:cubicBezTo>
                    <a:pt x="93" y="142"/>
                    <a:pt x="92" y="145"/>
                    <a:pt x="92" y="145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9" y="150"/>
                    <a:pt x="102" y="153"/>
                  </a:cubicBezTo>
                  <a:cubicBezTo>
                    <a:pt x="104" y="155"/>
                    <a:pt x="101" y="157"/>
                    <a:pt x="99" y="159"/>
                  </a:cubicBezTo>
                  <a:cubicBezTo>
                    <a:pt x="98" y="160"/>
                    <a:pt x="99" y="163"/>
                    <a:pt x="99" y="163"/>
                  </a:cubicBezTo>
                  <a:cubicBezTo>
                    <a:pt x="98" y="168"/>
                    <a:pt x="98" y="168"/>
                    <a:pt x="98" y="168"/>
                  </a:cubicBezTo>
                  <a:cubicBezTo>
                    <a:pt x="98" y="168"/>
                    <a:pt x="94" y="168"/>
                    <a:pt x="93" y="170"/>
                  </a:cubicBezTo>
                  <a:cubicBezTo>
                    <a:pt x="90" y="173"/>
                    <a:pt x="94" y="174"/>
                    <a:pt x="94" y="174"/>
                  </a:cubicBezTo>
                  <a:cubicBezTo>
                    <a:pt x="94" y="174"/>
                    <a:pt x="98" y="176"/>
                    <a:pt x="102" y="176"/>
                  </a:cubicBezTo>
                  <a:cubicBezTo>
                    <a:pt x="105" y="177"/>
                    <a:pt x="109" y="175"/>
                    <a:pt x="110" y="175"/>
                  </a:cubicBezTo>
                  <a:cubicBezTo>
                    <a:pt x="110" y="174"/>
                    <a:pt x="109" y="173"/>
                    <a:pt x="109" y="173"/>
                  </a:cubicBezTo>
                  <a:cubicBezTo>
                    <a:pt x="111" y="171"/>
                    <a:pt x="112" y="170"/>
                    <a:pt x="114" y="170"/>
                  </a:cubicBezTo>
                  <a:cubicBezTo>
                    <a:pt x="113" y="166"/>
                    <a:pt x="113" y="159"/>
                    <a:pt x="106" y="161"/>
                  </a:cubicBezTo>
                  <a:cubicBezTo>
                    <a:pt x="105" y="159"/>
                    <a:pt x="105" y="156"/>
                    <a:pt x="108" y="155"/>
                  </a:cubicBezTo>
                  <a:cubicBezTo>
                    <a:pt x="109" y="156"/>
                    <a:pt x="109" y="157"/>
                    <a:pt x="110" y="158"/>
                  </a:cubicBezTo>
                  <a:cubicBezTo>
                    <a:pt x="111" y="153"/>
                    <a:pt x="117" y="154"/>
                    <a:pt x="118" y="149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3" y="142"/>
                    <a:pt x="121" y="141"/>
                    <a:pt x="121" y="136"/>
                  </a:cubicBezTo>
                  <a:cubicBezTo>
                    <a:pt x="121" y="132"/>
                    <a:pt x="121" y="127"/>
                    <a:pt x="119" y="124"/>
                  </a:cubicBezTo>
                  <a:cubicBezTo>
                    <a:pt x="117" y="121"/>
                    <a:pt x="115" y="117"/>
                    <a:pt x="115" y="113"/>
                  </a:cubicBezTo>
                  <a:cubicBezTo>
                    <a:pt x="115" y="115"/>
                    <a:pt x="112" y="105"/>
                    <a:pt x="112" y="105"/>
                  </a:cubicBezTo>
                  <a:cubicBezTo>
                    <a:pt x="115" y="105"/>
                    <a:pt x="117" y="104"/>
                    <a:pt x="120" y="106"/>
                  </a:cubicBezTo>
                  <a:cubicBezTo>
                    <a:pt x="119" y="105"/>
                    <a:pt x="119" y="103"/>
                    <a:pt x="118" y="102"/>
                  </a:cubicBezTo>
                  <a:cubicBezTo>
                    <a:pt x="122" y="102"/>
                    <a:pt x="128" y="104"/>
                    <a:pt x="131" y="106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5" y="105"/>
                    <a:pt x="139" y="98"/>
                    <a:pt x="144" y="102"/>
                  </a:cubicBezTo>
                  <a:cubicBezTo>
                    <a:pt x="146" y="103"/>
                    <a:pt x="150" y="93"/>
                    <a:pt x="142" y="93"/>
                  </a:cubicBezTo>
                  <a:cubicBezTo>
                    <a:pt x="144" y="90"/>
                    <a:pt x="146" y="88"/>
                    <a:pt x="150" y="88"/>
                  </a:cubicBezTo>
                  <a:cubicBezTo>
                    <a:pt x="150" y="88"/>
                    <a:pt x="157" y="81"/>
                    <a:pt x="159" y="80"/>
                  </a:cubicBezTo>
                  <a:cubicBezTo>
                    <a:pt x="154" y="77"/>
                    <a:pt x="161" y="71"/>
                    <a:pt x="155" y="65"/>
                  </a:cubicBezTo>
                  <a:cubicBezTo>
                    <a:pt x="152" y="72"/>
                    <a:pt x="138" y="62"/>
                    <a:pt x="147" y="58"/>
                  </a:cubicBezTo>
                  <a:cubicBezTo>
                    <a:pt x="142" y="49"/>
                    <a:pt x="154" y="56"/>
                    <a:pt x="157" y="55"/>
                  </a:cubicBezTo>
                  <a:cubicBezTo>
                    <a:pt x="162" y="53"/>
                    <a:pt x="159" y="45"/>
                    <a:pt x="162" y="41"/>
                  </a:cubicBezTo>
                  <a:cubicBezTo>
                    <a:pt x="164" y="38"/>
                    <a:pt x="167" y="33"/>
                    <a:pt x="166" y="29"/>
                  </a:cubicBezTo>
                  <a:cubicBezTo>
                    <a:pt x="166" y="26"/>
                    <a:pt x="168" y="22"/>
                    <a:pt x="168" y="18"/>
                  </a:cubicBezTo>
                  <a:close/>
                  <a:moveTo>
                    <a:pt x="77" y="26"/>
                  </a:moveTo>
                  <a:cubicBezTo>
                    <a:pt x="81" y="19"/>
                    <a:pt x="77" y="18"/>
                    <a:pt x="76" y="17"/>
                  </a:cubicBezTo>
                  <a:cubicBezTo>
                    <a:pt x="74" y="16"/>
                    <a:pt x="72" y="18"/>
                    <a:pt x="72" y="18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3" y="30"/>
                    <a:pt x="77" y="26"/>
                  </a:cubicBezTo>
                  <a:close/>
                  <a:moveTo>
                    <a:pt x="22" y="110"/>
                  </a:moveTo>
                  <a:cubicBezTo>
                    <a:pt x="24" y="111"/>
                    <a:pt x="27" y="115"/>
                    <a:pt x="27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31" y="112"/>
                    <a:pt x="31" y="108"/>
                    <a:pt x="27" y="108"/>
                  </a:cubicBezTo>
                  <a:cubicBezTo>
                    <a:pt x="22" y="107"/>
                    <a:pt x="18" y="107"/>
                    <a:pt x="18" y="108"/>
                  </a:cubicBezTo>
                  <a:cubicBezTo>
                    <a:pt x="18" y="110"/>
                    <a:pt x="22" y="110"/>
                    <a:pt x="22" y="110"/>
                  </a:cubicBezTo>
                  <a:close/>
                  <a:moveTo>
                    <a:pt x="23" y="119"/>
                  </a:moveTo>
                  <a:cubicBezTo>
                    <a:pt x="27" y="119"/>
                    <a:pt x="27" y="119"/>
                    <a:pt x="27" y="119"/>
                  </a:cubicBezTo>
                  <a:cubicBezTo>
                    <a:pt x="28" y="119"/>
                    <a:pt x="24" y="116"/>
                    <a:pt x="24" y="116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6" y="116"/>
                    <a:pt x="18" y="118"/>
                  </a:cubicBezTo>
                  <a:cubicBezTo>
                    <a:pt x="21" y="120"/>
                    <a:pt x="22" y="119"/>
                    <a:pt x="23" y="119"/>
                  </a:cubicBezTo>
                  <a:close/>
                  <a:moveTo>
                    <a:pt x="27" y="105"/>
                  </a:moveTo>
                  <a:cubicBezTo>
                    <a:pt x="29" y="106"/>
                    <a:pt x="32" y="106"/>
                    <a:pt x="32" y="106"/>
                  </a:cubicBezTo>
                  <a:cubicBezTo>
                    <a:pt x="32" y="106"/>
                    <a:pt x="32" y="108"/>
                    <a:pt x="36" y="110"/>
                  </a:cubicBezTo>
                  <a:cubicBezTo>
                    <a:pt x="39" y="112"/>
                    <a:pt x="40" y="113"/>
                    <a:pt x="43" y="113"/>
                  </a:cubicBezTo>
                  <a:cubicBezTo>
                    <a:pt x="45" y="113"/>
                    <a:pt x="45" y="112"/>
                    <a:pt x="45" y="112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3"/>
                    <a:pt x="26" y="105"/>
                    <a:pt x="27" y="105"/>
                  </a:cubicBezTo>
                  <a:close/>
                  <a:moveTo>
                    <a:pt x="82" y="13"/>
                  </a:moveTo>
                  <a:cubicBezTo>
                    <a:pt x="87" y="10"/>
                    <a:pt x="86" y="7"/>
                    <a:pt x="81" y="11"/>
                  </a:cubicBezTo>
                  <a:cubicBezTo>
                    <a:pt x="77" y="14"/>
                    <a:pt x="82" y="13"/>
                    <a:pt x="82" y="13"/>
                  </a:cubicBezTo>
                  <a:close/>
                  <a:moveTo>
                    <a:pt x="90" y="9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89" y="5"/>
                    <a:pt x="88" y="7"/>
                  </a:cubicBezTo>
                  <a:cubicBezTo>
                    <a:pt x="87" y="9"/>
                    <a:pt x="90" y="9"/>
                    <a:pt x="90" y="9"/>
                  </a:cubicBezTo>
                  <a:close/>
                  <a:moveTo>
                    <a:pt x="115" y="5"/>
                  </a:moveTo>
                  <a:cubicBezTo>
                    <a:pt x="118" y="5"/>
                    <a:pt x="126" y="2"/>
                    <a:pt x="118" y="2"/>
                  </a:cubicBezTo>
                  <a:cubicBezTo>
                    <a:pt x="112" y="2"/>
                    <a:pt x="109" y="3"/>
                    <a:pt x="109" y="3"/>
                  </a:cubicBezTo>
                  <a:cubicBezTo>
                    <a:pt x="109" y="6"/>
                    <a:pt x="112" y="5"/>
                    <a:pt x="115" y="5"/>
                  </a:cubicBezTo>
                  <a:close/>
                  <a:moveTo>
                    <a:pt x="136" y="2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5"/>
                    <a:pt x="129" y="5"/>
                    <a:pt x="129" y="5"/>
                  </a:cubicBezTo>
                  <a:lnTo>
                    <a:pt x="136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31" descr="© INSCALE GmbH, 18.06.2010"/>
            <p:cNvSpPr>
              <a:spLocks/>
            </p:cNvSpPr>
            <p:nvPr/>
          </p:nvSpPr>
          <p:spPr bwMode="auto">
            <a:xfrm>
              <a:off x="4571246" y="4248790"/>
              <a:ext cx="363681" cy="299685"/>
            </a:xfrm>
            <a:custGeom>
              <a:avLst/>
              <a:gdLst/>
              <a:ahLst/>
              <a:cxnLst>
                <a:cxn ang="0">
                  <a:pos x="150" y="64"/>
                </a:cxn>
                <a:cxn ang="0">
                  <a:pos x="144" y="49"/>
                </a:cxn>
                <a:cxn ang="0">
                  <a:pos x="128" y="48"/>
                </a:cxn>
                <a:cxn ang="0">
                  <a:pos x="132" y="42"/>
                </a:cxn>
                <a:cxn ang="0">
                  <a:pos x="133" y="33"/>
                </a:cxn>
                <a:cxn ang="0">
                  <a:pos x="130" y="24"/>
                </a:cxn>
                <a:cxn ang="0">
                  <a:pos x="123" y="16"/>
                </a:cxn>
                <a:cxn ang="0">
                  <a:pos x="110" y="12"/>
                </a:cxn>
                <a:cxn ang="0">
                  <a:pos x="106" y="3"/>
                </a:cxn>
                <a:cxn ang="0">
                  <a:pos x="96" y="8"/>
                </a:cxn>
                <a:cxn ang="0">
                  <a:pos x="88" y="5"/>
                </a:cxn>
                <a:cxn ang="0">
                  <a:pos x="82" y="2"/>
                </a:cxn>
                <a:cxn ang="0">
                  <a:pos x="77" y="9"/>
                </a:cxn>
                <a:cxn ang="0">
                  <a:pos x="56" y="17"/>
                </a:cxn>
                <a:cxn ang="0">
                  <a:pos x="42" y="9"/>
                </a:cxn>
                <a:cxn ang="0">
                  <a:pos x="35" y="12"/>
                </a:cxn>
                <a:cxn ang="0">
                  <a:pos x="36" y="5"/>
                </a:cxn>
                <a:cxn ang="0">
                  <a:pos x="11" y="15"/>
                </a:cxn>
                <a:cxn ang="0">
                  <a:pos x="1" y="25"/>
                </a:cxn>
                <a:cxn ang="0">
                  <a:pos x="2" y="29"/>
                </a:cxn>
                <a:cxn ang="0">
                  <a:pos x="0" y="37"/>
                </a:cxn>
                <a:cxn ang="0">
                  <a:pos x="8" y="44"/>
                </a:cxn>
                <a:cxn ang="0">
                  <a:pos x="15" y="41"/>
                </a:cxn>
                <a:cxn ang="0">
                  <a:pos x="25" y="48"/>
                </a:cxn>
                <a:cxn ang="0">
                  <a:pos x="28" y="62"/>
                </a:cxn>
                <a:cxn ang="0">
                  <a:pos x="41" y="64"/>
                </a:cxn>
                <a:cxn ang="0">
                  <a:pos x="49" y="72"/>
                </a:cxn>
                <a:cxn ang="0">
                  <a:pos x="58" y="87"/>
                </a:cxn>
                <a:cxn ang="0">
                  <a:pos x="60" y="100"/>
                </a:cxn>
                <a:cxn ang="0">
                  <a:pos x="73" y="103"/>
                </a:cxn>
                <a:cxn ang="0">
                  <a:pos x="80" y="98"/>
                </a:cxn>
                <a:cxn ang="0">
                  <a:pos x="86" y="100"/>
                </a:cxn>
                <a:cxn ang="0">
                  <a:pos x="86" y="110"/>
                </a:cxn>
                <a:cxn ang="0">
                  <a:pos x="95" y="112"/>
                </a:cxn>
                <a:cxn ang="0">
                  <a:pos x="107" y="124"/>
                </a:cxn>
                <a:cxn ang="0">
                  <a:pos x="129" y="132"/>
                </a:cxn>
                <a:cxn ang="0">
                  <a:pos x="128" y="105"/>
                </a:cxn>
                <a:cxn ang="0">
                  <a:pos x="138" y="90"/>
                </a:cxn>
                <a:cxn ang="0">
                  <a:pos x="150" y="85"/>
                </a:cxn>
                <a:cxn ang="0">
                  <a:pos x="156" y="69"/>
                </a:cxn>
              </a:cxnLst>
              <a:rect l="0" t="0" r="r" b="b"/>
              <a:pathLst>
                <a:path w="160" h="133">
                  <a:moveTo>
                    <a:pt x="156" y="69"/>
                  </a:moveTo>
                  <a:cubicBezTo>
                    <a:pt x="154" y="66"/>
                    <a:pt x="150" y="70"/>
                    <a:pt x="150" y="64"/>
                  </a:cubicBezTo>
                  <a:cubicBezTo>
                    <a:pt x="150" y="63"/>
                    <a:pt x="153" y="61"/>
                    <a:pt x="154" y="60"/>
                  </a:cubicBezTo>
                  <a:cubicBezTo>
                    <a:pt x="150" y="59"/>
                    <a:pt x="146" y="54"/>
                    <a:pt x="144" y="49"/>
                  </a:cubicBezTo>
                  <a:cubicBezTo>
                    <a:pt x="143" y="49"/>
                    <a:pt x="139" y="51"/>
                    <a:pt x="136" y="50"/>
                  </a:cubicBezTo>
                  <a:cubicBezTo>
                    <a:pt x="132" y="50"/>
                    <a:pt x="128" y="48"/>
                    <a:pt x="128" y="48"/>
                  </a:cubicBezTo>
                  <a:cubicBezTo>
                    <a:pt x="128" y="48"/>
                    <a:pt x="124" y="47"/>
                    <a:pt x="127" y="44"/>
                  </a:cubicBezTo>
                  <a:cubicBezTo>
                    <a:pt x="128" y="42"/>
                    <a:pt x="132" y="42"/>
                    <a:pt x="132" y="42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33" y="37"/>
                    <a:pt x="132" y="34"/>
                    <a:pt x="133" y="33"/>
                  </a:cubicBezTo>
                  <a:cubicBezTo>
                    <a:pt x="135" y="31"/>
                    <a:pt x="138" y="29"/>
                    <a:pt x="136" y="27"/>
                  </a:cubicBezTo>
                  <a:cubicBezTo>
                    <a:pt x="133" y="24"/>
                    <a:pt x="130" y="24"/>
                    <a:pt x="130" y="24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7" y="16"/>
                    <a:pt x="123" y="16"/>
                  </a:cubicBezTo>
                  <a:cubicBezTo>
                    <a:pt x="120" y="15"/>
                    <a:pt x="117" y="18"/>
                    <a:pt x="114" y="17"/>
                  </a:cubicBezTo>
                  <a:cubicBezTo>
                    <a:pt x="111" y="17"/>
                    <a:pt x="110" y="12"/>
                    <a:pt x="110" y="1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0"/>
                    <a:pt x="108" y="5"/>
                    <a:pt x="106" y="3"/>
                  </a:cubicBezTo>
                  <a:cubicBezTo>
                    <a:pt x="103" y="2"/>
                    <a:pt x="101" y="8"/>
                    <a:pt x="101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100" y="1"/>
                    <a:pt x="97" y="1"/>
                  </a:cubicBezTo>
                  <a:cubicBezTo>
                    <a:pt x="93" y="1"/>
                    <a:pt x="88" y="5"/>
                    <a:pt x="88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0"/>
                    <a:pt x="82" y="2"/>
                  </a:cubicBezTo>
                  <a:cubicBezTo>
                    <a:pt x="78" y="3"/>
                    <a:pt x="80" y="9"/>
                    <a:pt x="80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63" y="18"/>
                    <a:pt x="56" y="17"/>
                  </a:cubicBezTo>
                  <a:cubicBezTo>
                    <a:pt x="49" y="17"/>
                    <a:pt x="52" y="12"/>
                    <a:pt x="52" y="12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4" y="9"/>
                    <a:pt x="34" y="8"/>
                  </a:cubicBezTo>
                  <a:cubicBezTo>
                    <a:pt x="35" y="7"/>
                    <a:pt x="35" y="6"/>
                    <a:pt x="36" y="5"/>
                  </a:cubicBezTo>
                  <a:cubicBezTo>
                    <a:pt x="34" y="5"/>
                    <a:pt x="31" y="5"/>
                    <a:pt x="24" y="7"/>
                  </a:cubicBezTo>
                  <a:cubicBezTo>
                    <a:pt x="16" y="11"/>
                    <a:pt x="14" y="13"/>
                    <a:pt x="11" y="15"/>
                  </a:cubicBezTo>
                  <a:cubicBezTo>
                    <a:pt x="7" y="16"/>
                    <a:pt x="1" y="18"/>
                    <a:pt x="1" y="1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" y="35"/>
                    <a:pt x="3" y="37"/>
                  </a:cubicBezTo>
                  <a:cubicBezTo>
                    <a:pt x="6" y="38"/>
                    <a:pt x="8" y="44"/>
                    <a:pt x="8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3" y="41"/>
                    <a:pt x="15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38" y="77"/>
                    <a:pt x="40" y="76"/>
                  </a:cubicBezTo>
                  <a:cubicBezTo>
                    <a:pt x="44" y="76"/>
                    <a:pt x="44" y="71"/>
                    <a:pt x="49" y="72"/>
                  </a:cubicBezTo>
                  <a:cubicBezTo>
                    <a:pt x="53" y="73"/>
                    <a:pt x="61" y="74"/>
                    <a:pt x="61" y="78"/>
                  </a:cubicBezTo>
                  <a:cubicBezTo>
                    <a:pt x="61" y="84"/>
                    <a:pt x="58" y="87"/>
                    <a:pt x="58" y="87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53" y="97"/>
                    <a:pt x="60" y="100"/>
                  </a:cubicBezTo>
                  <a:cubicBezTo>
                    <a:pt x="65" y="102"/>
                    <a:pt x="70" y="100"/>
                    <a:pt x="70" y="100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6" y="85"/>
                    <a:pt x="89" y="88"/>
                  </a:cubicBezTo>
                  <a:cubicBezTo>
                    <a:pt x="93" y="91"/>
                    <a:pt x="86" y="100"/>
                    <a:pt x="86" y="100"/>
                  </a:cubicBezTo>
                  <a:cubicBezTo>
                    <a:pt x="86" y="100"/>
                    <a:pt x="88" y="100"/>
                    <a:pt x="88" y="103"/>
                  </a:cubicBezTo>
                  <a:cubicBezTo>
                    <a:pt x="89" y="105"/>
                    <a:pt x="86" y="110"/>
                    <a:pt x="86" y="110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8" y="89"/>
                    <a:pt x="148" y="87"/>
                    <a:pt x="150" y="85"/>
                  </a:cubicBezTo>
                  <a:cubicBezTo>
                    <a:pt x="152" y="82"/>
                    <a:pt x="157" y="81"/>
                    <a:pt x="159" y="80"/>
                  </a:cubicBezTo>
                  <a:cubicBezTo>
                    <a:pt x="160" y="78"/>
                    <a:pt x="157" y="70"/>
                    <a:pt x="156" y="69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32" descr="© INSCALE GmbH, 18.06.2010"/>
            <p:cNvSpPr>
              <a:spLocks/>
            </p:cNvSpPr>
            <p:nvPr/>
          </p:nvSpPr>
          <p:spPr bwMode="auto">
            <a:xfrm>
              <a:off x="4861565" y="4453262"/>
              <a:ext cx="79604" cy="112382"/>
            </a:xfrm>
            <a:custGeom>
              <a:avLst/>
              <a:gdLst/>
              <a:ahLst/>
              <a:cxnLst>
                <a:cxn ang="0">
                  <a:pos x="34" y="30"/>
                </a:cxn>
                <a:cxn ang="0">
                  <a:pos x="28" y="21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10" y="0"/>
                </a:cxn>
                <a:cxn ang="0">
                  <a:pos x="3" y="14"/>
                </a:cxn>
                <a:cxn ang="0">
                  <a:pos x="0" y="15"/>
                </a:cxn>
                <a:cxn ang="0">
                  <a:pos x="4" y="34"/>
                </a:cxn>
                <a:cxn ang="0">
                  <a:pos x="1" y="42"/>
                </a:cxn>
                <a:cxn ang="0">
                  <a:pos x="0" y="42"/>
                </a:cxn>
                <a:cxn ang="0">
                  <a:pos x="5" y="44"/>
                </a:cxn>
                <a:cxn ang="0">
                  <a:pos x="10" y="49"/>
                </a:cxn>
                <a:cxn ang="0">
                  <a:pos x="18" y="45"/>
                </a:cxn>
                <a:cxn ang="0">
                  <a:pos x="23" y="47"/>
                </a:cxn>
                <a:cxn ang="0">
                  <a:pos x="27" y="46"/>
                </a:cxn>
                <a:cxn ang="0">
                  <a:pos x="26" y="43"/>
                </a:cxn>
                <a:cxn ang="0">
                  <a:pos x="27" y="37"/>
                </a:cxn>
                <a:cxn ang="0">
                  <a:pos x="34" y="30"/>
                </a:cxn>
              </a:cxnLst>
              <a:rect l="0" t="0" r="r" b="b"/>
              <a:pathLst>
                <a:path w="35" h="50">
                  <a:moveTo>
                    <a:pt x="34" y="30"/>
                  </a:moveTo>
                  <a:cubicBezTo>
                    <a:pt x="35" y="22"/>
                    <a:pt x="29" y="26"/>
                    <a:pt x="28" y="21"/>
                  </a:cubicBezTo>
                  <a:cubicBezTo>
                    <a:pt x="23" y="22"/>
                    <a:pt x="19" y="12"/>
                    <a:pt x="19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50"/>
                    <a:pt x="10" y="49"/>
                  </a:cubicBezTo>
                  <a:cubicBezTo>
                    <a:pt x="17" y="49"/>
                    <a:pt x="15" y="44"/>
                    <a:pt x="18" y="45"/>
                  </a:cubicBezTo>
                  <a:cubicBezTo>
                    <a:pt x="21" y="45"/>
                    <a:pt x="21" y="47"/>
                    <a:pt x="23" y="47"/>
                  </a:cubicBezTo>
                  <a:cubicBezTo>
                    <a:pt x="24" y="47"/>
                    <a:pt x="25" y="47"/>
                    <a:pt x="27" y="46"/>
                  </a:cubicBezTo>
                  <a:cubicBezTo>
                    <a:pt x="26" y="46"/>
                    <a:pt x="26" y="45"/>
                    <a:pt x="26" y="43"/>
                  </a:cubicBezTo>
                  <a:cubicBezTo>
                    <a:pt x="26" y="41"/>
                    <a:pt x="25" y="38"/>
                    <a:pt x="27" y="37"/>
                  </a:cubicBezTo>
                  <a:cubicBezTo>
                    <a:pt x="28" y="36"/>
                    <a:pt x="33" y="31"/>
                    <a:pt x="34" y="30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33" descr="© INSCALE GmbH, 18.06.2010"/>
            <p:cNvSpPr>
              <a:spLocks/>
            </p:cNvSpPr>
            <p:nvPr/>
          </p:nvSpPr>
          <p:spPr bwMode="auto">
            <a:xfrm>
              <a:off x="5470301" y="4323712"/>
              <a:ext cx="666488" cy="376167"/>
            </a:xfrm>
            <a:custGeom>
              <a:avLst/>
              <a:gdLst/>
              <a:ahLst/>
              <a:cxnLst>
                <a:cxn ang="0">
                  <a:pos x="282" y="79"/>
                </a:cxn>
                <a:cxn ang="0">
                  <a:pos x="269" y="64"/>
                </a:cxn>
                <a:cxn ang="0">
                  <a:pos x="252" y="63"/>
                </a:cxn>
                <a:cxn ang="0">
                  <a:pos x="243" y="58"/>
                </a:cxn>
                <a:cxn ang="0">
                  <a:pos x="243" y="48"/>
                </a:cxn>
                <a:cxn ang="0">
                  <a:pos x="227" y="48"/>
                </a:cxn>
                <a:cxn ang="0">
                  <a:pos x="204" y="37"/>
                </a:cxn>
                <a:cxn ang="0">
                  <a:pos x="211" y="46"/>
                </a:cxn>
                <a:cxn ang="0">
                  <a:pos x="207" y="51"/>
                </a:cxn>
                <a:cxn ang="0">
                  <a:pos x="191" y="58"/>
                </a:cxn>
                <a:cxn ang="0">
                  <a:pos x="175" y="41"/>
                </a:cxn>
                <a:cxn ang="0">
                  <a:pos x="179" y="25"/>
                </a:cxn>
                <a:cxn ang="0">
                  <a:pos x="165" y="25"/>
                </a:cxn>
                <a:cxn ang="0">
                  <a:pos x="143" y="22"/>
                </a:cxn>
                <a:cxn ang="0">
                  <a:pos x="137" y="7"/>
                </a:cxn>
                <a:cxn ang="0">
                  <a:pos x="121" y="8"/>
                </a:cxn>
                <a:cxn ang="0">
                  <a:pos x="121" y="13"/>
                </a:cxn>
                <a:cxn ang="0">
                  <a:pos x="110" y="14"/>
                </a:cxn>
                <a:cxn ang="0">
                  <a:pos x="101" y="9"/>
                </a:cxn>
                <a:cxn ang="0">
                  <a:pos x="89" y="5"/>
                </a:cxn>
                <a:cxn ang="0">
                  <a:pos x="89" y="12"/>
                </a:cxn>
                <a:cxn ang="0">
                  <a:pos x="64" y="23"/>
                </a:cxn>
                <a:cxn ang="0">
                  <a:pos x="47" y="37"/>
                </a:cxn>
                <a:cxn ang="0">
                  <a:pos x="30" y="44"/>
                </a:cxn>
                <a:cxn ang="0">
                  <a:pos x="16" y="49"/>
                </a:cxn>
                <a:cxn ang="0">
                  <a:pos x="2" y="52"/>
                </a:cxn>
                <a:cxn ang="0">
                  <a:pos x="7" y="67"/>
                </a:cxn>
                <a:cxn ang="0">
                  <a:pos x="19" y="77"/>
                </a:cxn>
                <a:cxn ang="0">
                  <a:pos x="14" y="88"/>
                </a:cxn>
                <a:cxn ang="0">
                  <a:pos x="23" y="103"/>
                </a:cxn>
                <a:cxn ang="0">
                  <a:pos x="50" y="130"/>
                </a:cxn>
                <a:cxn ang="0">
                  <a:pos x="69" y="141"/>
                </a:cxn>
                <a:cxn ang="0">
                  <a:pos x="81" y="153"/>
                </a:cxn>
                <a:cxn ang="0">
                  <a:pos x="89" y="161"/>
                </a:cxn>
                <a:cxn ang="0">
                  <a:pos x="91" y="165"/>
                </a:cxn>
                <a:cxn ang="0">
                  <a:pos x="106" y="161"/>
                </a:cxn>
                <a:cxn ang="0">
                  <a:pos x="112" y="162"/>
                </a:cxn>
                <a:cxn ang="0">
                  <a:pos x="116" y="156"/>
                </a:cxn>
                <a:cxn ang="0">
                  <a:pos x="128" y="153"/>
                </a:cxn>
                <a:cxn ang="0">
                  <a:pos x="135" y="136"/>
                </a:cxn>
                <a:cxn ang="0">
                  <a:pos x="143" y="136"/>
                </a:cxn>
                <a:cxn ang="0">
                  <a:pos x="161" y="143"/>
                </a:cxn>
                <a:cxn ang="0">
                  <a:pos x="177" y="150"/>
                </a:cxn>
                <a:cxn ang="0">
                  <a:pos x="193" y="144"/>
                </a:cxn>
                <a:cxn ang="0">
                  <a:pos x="206" y="150"/>
                </a:cxn>
                <a:cxn ang="0">
                  <a:pos x="216" y="152"/>
                </a:cxn>
                <a:cxn ang="0">
                  <a:pos x="242" y="141"/>
                </a:cxn>
                <a:cxn ang="0">
                  <a:pos x="256" y="126"/>
                </a:cxn>
                <a:cxn ang="0">
                  <a:pos x="266" y="107"/>
                </a:cxn>
                <a:cxn ang="0">
                  <a:pos x="281" y="92"/>
                </a:cxn>
                <a:cxn ang="0">
                  <a:pos x="295" y="90"/>
                </a:cxn>
              </a:cxnLst>
              <a:rect l="0" t="0" r="r" b="b"/>
              <a:pathLst>
                <a:path w="295" h="167">
                  <a:moveTo>
                    <a:pt x="291" y="79"/>
                  </a:moveTo>
                  <a:cubicBezTo>
                    <a:pt x="282" y="79"/>
                    <a:pt x="282" y="79"/>
                    <a:pt x="282" y="79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2" y="63"/>
                    <a:pt x="252" y="63"/>
                    <a:pt x="252" y="63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5"/>
                    <a:pt x="245" y="59"/>
                    <a:pt x="243" y="58"/>
                  </a:cubicBezTo>
                  <a:cubicBezTo>
                    <a:pt x="242" y="57"/>
                    <a:pt x="239" y="53"/>
                    <a:pt x="239" y="53"/>
                  </a:cubicBezTo>
                  <a:cubicBezTo>
                    <a:pt x="243" y="48"/>
                    <a:pt x="243" y="48"/>
                    <a:pt x="243" y="48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8"/>
                    <a:pt x="223" y="43"/>
                    <a:pt x="217" y="41"/>
                  </a:cubicBezTo>
                  <a:cubicBezTo>
                    <a:pt x="211" y="39"/>
                    <a:pt x="204" y="37"/>
                    <a:pt x="204" y="37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9" y="46"/>
                    <a:pt x="211" y="46"/>
                  </a:cubicBezTo>
                  <a:cubicBezTo>
                    <a:pt x="213" y="46"/>
                    <a:pt x="211" y="52"/>
                    <a:pt x="211" y="52"/>
                  </a:cubicBezTo>
                  <a:cubicBezTo>
                    <a:pt x="207" y="51"/>
                    <a:pt x="207" y="51"/>
                    <a:pt x="207" y="51"/>
                  </a:cubicBezTo>
                  <a:cubicBezTo>
                    <a:pt x="207" y="51"/>
                    <a:pt x="201" y="54"/>
                    <a:pt x="201" y="56"/>
                  </a:cubicBezTo>
                  <a:cubicBezTo>
                    <a:pt x="200" y="58"/>
                    <a:pt x="194" y="60"/>
                    <a:pt x="191" y="58"/>
                  </a:cubicBezTo>
                  <a:cubicBezTo>
                    <a:pt x="188" y="56"/>
                    <a:pt x="189" y="48"/>
                    <a:pt x="187" y="45"/>
                  </a:cubicBezTo>
                  <a:cubicBezTo>
                    <a:pt x="186" y="42"/>
                    <a:pt x="177" y="43"/>
                    <a:pt x="175" y="41"/>
                  </a:cubicBezTo>
                  <a:cubicBezTo>
                    <a:pt x="173" y="38"/>
                    <a:pt x="186" y="30"/>
                    <a:pt x="186" y="30"/>
                  </a:cubicBezTo>
                  <a:cubicBezTo>
                    <a:pt x="179" y="25"/>
                    <a:pt x="179" y="25"/>
                    <a:pt x="179" y="25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3"/>
                    <a:pt x="112" y="16"/>
                    <a:pt x="110" y="14"/>
                  </a:cubicBezTo>
                  <a:cubicBezTo>
                    <a:pt x="107" y="12"/>
                    <a:pt x="101" y="14"/>
                    <a:pt x="106" y="8"/>
                  </a:cubicBezTo>
                  <a:cubicBezTo>
                    <a:pt x="105" y="9"/>
                    <a:pt x="102" y="9"/>
                    <a:pt x="101" y="9"/>
                  </a:cubicBezTo>
                  <a:cubicBezTo>
                    <a:pt x="107" y="1"/>
                    <a:pt x="94" y="2"/>
                    <a:pt x="91" y="0"/>
                  </a:cubicBezTo>
                  <a:cubicBezTo>
                    <a:pt x="90" y="1"/>
                    <a:pt x="89" y="4"/>
                    <a:pt x="89" y="5"/>
                  </a:cubicBezTo>
                  <a:cubicBezTo>
                    <a:pt x="90" y="5"/>
                    <a:pt x="95" y="7"/>
                    <a:pt x="95" y="8"/>
                  </a:cubicBezTo>
                  <a:cubicBezTo>
                    <a:pt x="95" y="12"/>
                    <a:pt x="92" y="10"/>
                    <a:pt x="89" y="12"/>
                  </a:cubicBezTo>
                  <a:cubicBezTo>
                    <a:pt x="84" y="14"/>
                    <a:pt x="80" y="18"/>
                    <a:pt x="77" y="18"/>
                  </a:cubicBezTo>
                  <a:cubicBezTo>
                    <a:pt x="74" y="18"/>
                    <a:pt x="66" y="22"/>
                    <a:pt x="64" y="23"/>
                  </a:cubicBezTo>
                  <a:cubicBezTo>
                    <a:pt x="60" y="25"/>
                    <a:pt x="58" y="35"/>
                    <a:pt x="53" y="30"/>
                  </a:cubicBezTo>
                  <a:cubicBezTo>
                    <a:pt x="53" y="30"/>
                    <a:pt x="50" y="32"/>
                    <a:pt x="47" y="37"/>
                  </a:cubicBezTo>
                  <a:cubicBezTo>
                    <a:pt x="45" y="39"/>
                    <a:pt x="43" y="40"/>
                    <a:pt x="41" y="39"/>
                  </a:cubicBezTo>
                  <a:cubicBezTo>
                    <a:pt x="40" y="48"/>
                    <a:pt x="33" y="42"/>
                    <a:pt x="30" y="44"/>
                  </a:cubicBezTo>
                  <a:cubicBezTo>
                    <a:pt x="29" y="44"/>
                    <a:pt x="25" y="46"/>
                    <a:pt x="25" y="46"/>
                  </a:cubicBezTo>
                  <a:cubicBezTo>
                    <a:pt x="19" y="43"/>
                    <a:pt x="18" y="48"/>
                    <a:pt x="16" y="49"/>
                  </a:cubicBezTo>
                  <a:cubicBezTo>
                    <a:pt x="14" y="52"/>
                    <a:pt x="11" y="61"/>
                    <a:pt x="10" y="62"/>
                  </a:cubicBezTo>
                  <a:cubicBezTo>
                    <a:pt x="9" y="62"/>
                    <a:pt x="3" y="54"/>
                    <a:pt x="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4" y="63"/>
                    <a:pt x="7" y="67"/>
                  </a:cubicBezTo>
                  <a:cubicBezTo>
                    <a:pt x="9" y="70"/>
                    <a:pt x="18" y="72"/>
                    <a:pt x="16" y="76"/>
                  </a:cubicBezTo>
                  <a:cubicBezTo>
                    <a:pt x="17" y="76"/>
                    <a:pt x="18" y="77"/>
                    <a:pt x="19" y="77"/>
                  </a:cubicBezTo>
                  <a:cubicBezTo>
                    <a:pt x="19" y="79"/>
                    <a:pt x="18" y="84"/>
                    <a:pt x="17" y="8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92"/>
                    <a:pt x="18" y="92"/>
                    <a:pt x="19" y="93"/>
                  </a:cubicBezTo>
                  <a:cubicBezTo>
                    <a:pt x="21" y="96"/>
                    <a:pt x="21" y="100"/>
                    <a:pt x="23" y="103"/>
                  </a:cubicBezTo>
                  <a:cubicBezTo>
                    <a:pt x="24" y="106"/>
                    <a:pt x="29" y="115"/>
                    <a:pt x="33" y="116"/>
                  </a:cubicBezTo>
                  <a:cubicBezTo>
                    <a:pt x="40" y="117"/>
                    <a:pt x="49" y="130"/>
                    <a:pt x="50" y="130"/>
                  </a:cubicBezTo>
                  <a:cubicBezTo>
                    <a:pt x="53" y="130"/>
                    <a:pt x="59" y="131"/>
                    <a:pt x="59" y="135"/>
                  </a:cubicBezTo>
                  <a:cubicBezTo>
                    <a:pt x="60" y="143"/>
                    <a:pt x="66" y="136"/>
                    <a:pt x="69" y="141"/>
                  </a:cubicBezTo>
                  <a:cubicBezTo>
                    <a:pt x="72" y="146"/>
                    <a:pt x="76" y="149"/>
                    <a:pt x="77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1" y="153"/>
                    <a:pt x="83" y="155"/>
                    <a:pt x="85" y="155"/>
                  </a:cubicBezTo>
                  <a:cubicBezTo>
                    <a:pt x="86" y="156"/>
                    <a:pt x="89" y="161"/>
                    <a:pt x="89" y="161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101" y="167"/>
                    <a:pt x="101" y="167"/>
                    <a:pt x="101" y="167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2" y="162"/>
                    <a:pt x="116" y="164"/>
                    <a:pt x="118" y="164"/>
                  </a:cubicBezTo>
                  <a:cubicBezTo>
                    <a:pt x="119" y="164"/>
                    <a:pt x="116" y="158"/>
                    <a:pt x="116" y="156"/>
                  </a:cubicBezTo>
                  <a:cubicBezTo>
                    <a:pt x="117" y="154"/>
                    <a:pt x="121" y="150"/>
                    <a:pt x="121" y="150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5" y="136"/>
                    <a:pt x="137" y="138"/>
                    <a:pt x="140" y="138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6"/>
                    <a:pt x="150" y="138"/>
                    <a:pt x="151" y="138"/>
                  </a:cubicBezTo>
                  <a:cubicBezTo>
                    <a:pt x="152" y="138"/>
                    <a:pt x="161" y="143"/>
                    <a:pt x="161" y="143"/>
                  </a:cubicBezTo>
                  <a:cubicBezTo>
                    <a:pt x="161" y="143"/>
                    <a:pt x="163" y="142"/>
                    <a:pt x="167" y="142"/>
                  </a:cubicBezTo>
                  <a:cubicBezTo>
                    <a:pt x="172" y="142"/>
                    <a:pt x="177" y="150"/>
                    <a:pt x="177" y="150"/>
                  </a:cubicBezTo>
                  <a:cubicBezTo>
                    <a:pt x="191" y="149"/>
                    <a:pt x="191" y="149"/>
                    <a:pt x="191" y="149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204" y="147"/>
                    <a:pt x="204" y="147"/>
                    <a:pt x="204" y="147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13" y="150"/>
                    <a:pt x="213" y="150"/>
                    <a:pt x="213" y="150"/>
                  </a:cubicBezTo>
                  <a:cubicBezTo>
                    <a:pt x="216" y="152"/>
                    <a:pt x="216" y="152"/>
                    <a:pt x="216" y="152"/>
                  </a:cubicBezTo>
                  <a:cubicBezTo>
                    <a:pt x="217" y="149"/>
                    <a:pt x="222" y="141"/>
                    <a:pt x="226" y="139"/>
                  </a:cubicBezTo>
                  <a:cubicBezTo>
                    <a:pt x="230" y="137"/>
                    <a:pt x="242" y="141"/>
                    <a:pt x="242" y="141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255" y="133"/>
                    <a:pt x="253" y="130"/>
                    <a:pt x="256" y="126"/>
                  </a:cubicBezTo>
                  <a:cubicBezTo>
                    <a:pt x="259" y="123"/>
                    <a:pt x="261" y="127"/>
                    <a:pt x="263" y="123"/>
                  </a:cubicBezTo>
                  <a:cubicBezTo>
                    <a:pt x="266" y="119"/>
                    <a:pt x="264" y="111"/>
                    <a:pt x="266" y="107"/>
                  </a:cubicBezTo>
                  <a:cubicBezTo>
                    <a:pt x="270" y="104"/>
                    <a:pt x="272" y="106"/>
                    <a:pt x="276" y="103"/>
                  </a:cubicBezTo>
                  <a:cubicBezTo>
                    <a:pt x="280" y="100"/>
                    <a:pt x="281" y="92"/>
                    <a:pt x="281" y="92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95" y="90"/>
                    <a:pt x="295" y="90"/>
                    <a:pt x="295" y="90"/>
                  </a:cubicBezTo>
                  <a:lnTo>
                    <a:pt x="291" y="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34" descr="© INSCALE GmbH, 18.06.2010"/>
            <p:cNvSpPr>
              <a:spLocks noEditPoints="1"/>
            </p:cNvSpPr>
            <p:nvPr/>
          </p:nvSpPr>
          <p:spPr bwMode="auto">
            <a:xfrm>
              <a:off x="5120668" y="3346613"/>
              <a:ext cx="605614" cy="462015"/>
            </a:xfrm>
            <a:custGeom>
              <a:avLst/>
              <a:gdLst/>
              <a:ahLst/>
              <a:cxnLst>
                <a:cxn ang="0">
                  <a:pos x="148" y="197"/>
                </a:cxn>
                <a:cxn ang="0">
                  <a:pos x="162" y="174"/>
                </a:cxn>
                <a:cxn ang="0">
                  <a:pos x="155" y="185"/>
                </a:cxn>
                <a:cxn ang="0">
                  <a:pos x="81" y="186"/>
                </a:cxn>
                <a:cxn ang="0">
                  <a:pos x="98" y="185"/>
                </a:cxn>
                <a:cxn ang="0">
                  <a:pos x="97" y="176"/>
                </a:cxn>
                <a:cxn ang="0">
                  <a:pos x="84" y="179"/>
                </a:cxn>
                <a:cxn ang="0">
                  <a:pos x="65" y="179"/>
                </a:cxn>
                <a:cxn ang="0">
                  <a:pos x="68" y="176"/>
                </a:cxn>
                <a:cxn ang="0">
                  <a:pos x="99" y="173"/>
                </a:cxn>
                <a:cxn ang="0">
                  <a:pos x="94" y="137"/>
                </a:cxn>
                <a:cxn ang="0">
                  <a:pos x="84" y="138"/>
                </a:cxn>
                <a:cxn ang="0">
                  <a:pos x="63" y="150"/>
                </a:cxn>
                <a:cxn ang="0">
                  <a:pos x="75" y="165"/>
                </a:cxn>
                <a:cxn ang="0">
                  <a:pos x="93" y="113"/>
                </a:cxn>
                <a:cxn ang="0">
                  <a:pos x="127" y="188"/>
                </a:cxn>
                <a:cxn ang="0">
                  <a:pos x="108" y="187"/>
                </a:cxn>
                <a:cxn ang="0">
                  <a:pos x="132" y="200"/>
                </a:cxn>
                <a:cxn ang="0">
                  <a:pos x="17" y="66"/>
                </a:cxn>
                <a:cxn ang="0">
                  <a:pos x="35" y="48"/>
                </a:cxn>
                <a:cxn ang="0">
                  <a:pos x="66" y="43"/>
                </a:cxn>
                <a:cxn ang="0">
                  <a:pos x="89" y="13"/>
                </a:cxn>
                <a:cxn ang="0">
                  <a:pos x="63" y="28"/>
                </a:cxn>
                <a:cxn ang="0">
                  <a:pos x="10" y="63"/>
                </a:cxn>
                <a:cxn ang="0">
                  <a:pos x="20" y="67"/>
                </a:cxn>
                <a:cxn ang="0">
                  <a:pos x="20" y="64"/>
                </a:cxn>
                <a:cxn ang="0">
                  <a:pos x="120" y="123"/>
                </a:cxn>
                <a:cxn ang="0">
                  <a:pos x="107" y="29"/>
                </a:cxn>
                <a:cxn ang="0">
                  <a:pos x="15" y="163"/>
                </a:cxn>
                <a:cxn ang="0">
                  <a:pos x="50" y="175"/>
                </a:cxn>
                <a:cxn ang="0">
                  <a:pos x="59" y="159"/>
                </a:cxn>
                <a:cxn ang="0">
                  <a:pos x="59" y="133"/>
                </a:cxn>
                <a:cxn ang="0">
                  <a:pos x="73" y="120"/>
                </a:cxn>
                <a:cxn ang="0">
                  <a:pos x="89" y="95"/>
                </a:cxn>
                <a:cxn ang="0">
                  <a:pos x="96" y="99"/>
                </a:cxn>
                <a:cxn ang="0">
                  <a:pos x="106" y="86"/>
                </a:cxn>
                <a:cxn ang="0">
                  <a:pos x="82" y="78"/>
                </a:cxn>
                <a:cxn ang="0">
                  <a:pos x="84" y="54"/>
                </a:cxn>
                <a:cxn ang="0">
                  <a:pos x="57" y="48"/>
                </a:cxn>
                <a:cxn ang="0">
                  <a:pos x="48" y="76"/>
                </a:cxn>
                <a:cxn ang="0">
                  <a:pos x="39" y="76"/>
                </a:cxn>
                <a:cxn ang="0">
                  <a:pos x="24" y="75"/>
                </a:cxn>
                <a:cxn ang="0">
                  <a:pos x="5" y="70"/>
                </a:cxn>
                <a:cxn ang="0">
                  <a:pos x="5" y="95"/>
                </a:cxn>
                <a:cxn ang="0">
                  <a:pos x="8" y="107"/>
                </a:cxn>
                <a:cxn ang="0">
                  <a:pos x="2" y="132"/>
                </a:cxn>
                <a:cxn ang="0">
                  <a:pos x="17" y="147"/>
                </a:cxn>
                <a:cxn ang="0">
                  <a:pos x="39" y="185"/>
                </a:cxn>
                <a:cxn ang="0">
                  <a:pos x="61" y="188"/>
                </a:cxn>
                <a:cxn ang="0">
                  <a:pos x="157" y="104"/>
                </a:cxn>
                <a:cxn ang="0">
                  <a:pos x="151" y="133"/>
                </a:cxn>
                <a:cxn ang="0">
                  <a:pos x="145" y="122"/>
                </a:cxn>
                <a:cxn ang="0">
                  <a:pos x="133" y="125"/>
                </a:cxn>
                <a:cxn ang="0">
                  <a:pos x="130" y="117"/>
                </a:cxn>
                <a:cxn ang="0">
                  <a:pos x="108" y="131"/>
                </a:cxn>
                <a:cxn ang="0">
                  <a:pos x="114" y="144"/>
                </a:cxn>
                <a:cxn ang="0">
                  <a:pos x="137" y="166"/>
                </a:cxn>
                <a:cxn ang="0">
                  <a:pos x="142" y="177"/>
                </a:cxn>
                <a:cxn ang="0">
                  <a:pos x="165" y="158"/>
                </a:cxn>
                <a:cxn ang="0">
                  <a:pos x="169" y="142"/>
                </a:cxn>
                <a:cxn ang="0">
                  <a:pos x="12" y="151"/>
                </a:cxn>
                <a:cxn ang="0">
                  <a:pos x="249" y="169"/>
                </a:cxn>
                <a:cxn ang="0">
                  <a:pos x="174" y="134"/>
                </a:cxn>
              </a:cxnLst>
              <a:rect l="0" t="0" r="r" b="b"/>
              <a:pathLst>
                <a:path w="268" h="205">
                  <a:moveTo>
                    <a:pt x="143" y="181"/>
                  </a:moveTo>
                  <a:cubicBezTo>
                    <a:pt x="142" y="179"/>
                    <a:pt x="142" y="179"/>
                    <a:pt x="142" y="179"/>
                  </a:cubicBezTo>
                  <a:cubicBezTo>
                    <a:pt x="142" y="179"/>
                    <a:pt x="138" y="178"/>
                    <a:pt x="137" y="179"/>
                  </a:cubicBezTo>
                  <a:cubicBezTo>
                    <a:pt x="137" y="179"/>
                    <a:pt x="138" y="185"/>
                    <a:pt x="140" y="187"/>
                  </a:cubicBezTo>
                  <a:cubicBezTo>
                    <a:pt x="142" y="190"/>
                    <a:pt x="143" y="192"/>
                    <a:pt x="143" y="192"/>
                  </a:cubicBezTo>
                  <a:cubicBezTo>
                    <a:pt x="143" y="205"/>
                    <a:pt x="143" y="205"/>
                    <a:pt x="143" y="205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54" y="186"/>
                    <a:pt x="154" y="186"/>
                    <a:pt x="154" y="186"/>
                  </a:cubicBezTo>
                  <a:cubicBezTo>
                    <a:pt x="147" y="180"/>
                    <a:pt x="147" y="180"/>
                    <a:pt x="147" y="180"/>
                  </a:cubicBezTo>
                  <a:lnTo>
                    <a:pt x="143" y="181"/>
                  </a:lnTo>
                  <a:close/>
                  <a:moveTo>
                    <a:pt x="131" y="178"/>
                  </a:moveTo>
                  <a:cubicBezTo>
                    <a:pt x="131" y="176"/>
                    <a:pt x="129" y="177"/>
                    <a:pt x="129" y="178"/>
                  </a:cubicBezTo>
                  <a:cubicBezTo>
                    <a:pt x="130" y="180"/>
                    <a:pt x="131" y="178"/>
                    <a:pt x="131" y="178"/>
                  </a:cubicBezTo>
                  <a:close/>
                  <a:moveTo>
                    <a:pt x="166" y="175"/>
                  </a:moveTo>
                  <a:cubicBezTo>
                    <a:pt x="165" y="175"/>
                    <a:pt x="162" y="175"/>
                    <a:pt x="162" y="174"/>
                  </a:cubicBezTo>
                  <a:cubicBezTo>
                    <a:pt x="161" y="174"/>
                    <a:pt x="157" y="173"/>
                    <a:pt x="157" y="173"/>
                  </a:cubicBezTo>
                  <a:cubicBezTo>
                    <a:pt x="156" y="173"/>
                    <a:pt x="156" y="173"/>
                    <a:pt x="156" y="173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58" y="175"/>
                    <a:pt x="161" y="177"/>
                    <a:pt x="158" y="177"/>
                  </a:cubicBezTo>
                  <a:cubicBezTo>
                    <a:pt x="157" y="178"/>
                    <a:pt x="154" y="178"/>
                    <a:pt x="154" y="178"/>
                  </a:cubicBezTo>
                  <a:cubicBezTo>
                    <a:pt x="152" y="179"/>
                    <a:pt x="152" y="179"/>
                    <a:pt x="152" y="179"/>
                  </a:cubicBezTo>
                  <a:cubicBezTo>
                    <a:pt x="153" y="182"/>
                    <a:pt x="153" y="182"/>
                    <a:pt x="153" y="182"/>
                  </a:cubicBezTo>
                  <a:cubicBezTo>
                    <a:pt x="154" y="185"/>
                    <a:pt x="155" y="185"/>
                    <a:pt x="155" y="185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7" y="181"/>
                    <a:pt x="161" y="179"/>
                    <a:pt x="162" y="179"/>
                  </a:cubicBezTo>
                  <a:cubicBezTo>
                    <a:pt x="163" y="179"/>
                    <a:pt x="165" y="181"/>
                    <a:pt x="168" y="180"/>
                  </a:cubicBezTo>
                  <a:cubicBezTo>
                    <a:pt x="170" y="179"/>
                    <a:pt x="168" y="175"/>
                    <a:pt x="166" y="175"/>
                  </a:cubicBezTo>
                  <a:close/>
                  <a:moveTo>
                    <a:pt x="84" y="185"/>
                  </a:moveTo>
                  <a:cubicBezTo>
                    <a:pt x="84" y="185"/>
                    <a:pt x="84" y="183"/>
                    <a:pt x="82" y="181"/>
                  </a:cubicBezTo>
                  <a:cubicBezTo>
                    <a:pt x="81" y="180"/>
                    <a:pt x="79" y="179"/>
                    <a:pt x="79" y="179"/>
                  </a:cubicBezTo>
                  <a:cubicBezTo>
                    <a:pt x="79" y="179"/>
                    <a:pt x="80" y="185"/>
                    <a:pt x="81" y="186"/>
                  </a:cubicBezTo>
                  <a:cubicBezTo>
                    <a:pt x="83" y="187"/>
                    <a:pt x="84" y="189"/>
                    <a:pt x="84" y="189"/>
                  </a:cubicBezTo>
                  <a:cubicBezTo>
                    <a:pt x="90" y="188"/>
                    <a:pt x="90" y="188"/>
                    <a:pt x="90" y="188"/>
                  </a:cubicBezTo>
                  <a:cubicBezTo>
                    <a:pt x="86" y="185"/>
                    <a:pt x="86" y="185"/>
                    <a:pt x="86" y="185"/>
                  </a:cubicBezTo>
                  <a:lnTo>
                    <a:pt x="84" y="185"/>
                  </a:lnTo>
                  <a:close/>
                  <a:moveTo>
                    <a:pt x="106" y="167"/>
                  </a:moveTo>
                  <a:cubicBezTo>
                    <a:pt x="103" y="175"/>
                    <a:pt x="103" y="175"/>
                    <a:pt x="103" y="175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8" y="185"/>
                    <a:pt x="98" y="185"/>
                    <a:pt x="98" y="185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106" y="175"/>
                    <a:pt x="106" y="175"/>
                    <a:pt x="106" y="175"/>
                  </a:cubicBezTo>
                  <a:cubicBezTo>
                    <a:pt x="107" y="174"/>
                    <a:pt x="107" y="167"/>
                    <a:pt x="107" y="167"/>
                  </a:cubicBezTo>
                  <a:lnTo>
                    <a:pt x="106" y="167"/>
                  </a:lnTo>
                  <a:close/>
                  <a:moveTo>
                    <a:pt x="97" y="177"/>
                  </a:moveTo>
                  <a:cubicBezTo>
                    <a:pt x="94" y="177"/>
                    <a:pt x="94" y="177"/>
                    <a:pt x="94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6"/>
                    <a:pt x="96" y="175"/>
                    <a:pt x="94" y="175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91" y="181"/>
                    <a:pt x="91" y="181"/>
                    <a:pt x="91" y="181"/>
                  </a:cubicBezTo>
                  <a:cubicBezTo>
                    <a:pt x="91" y="181"/>
                    <a:pt x="96" y="180"/>
                    <a:pt x="97" y="180"/>
                  </a:cubicBezTo>
                  <a:cubicBezTo>
                    <a:pt x="98" y="179"/>
                    <a:pt x="97" y="177"/>
                    <a:pt x="97" y="177"/>
                  </a:cubicBezTo>
                  <a:close/>
                  <a:moveTo>
                    <a:pt x="87" y="180"/>
                  </a:moveTo>
                  <a:cubicBezTo>
                    <a:pt x="88" y="180"/>
                    <a:pt x="88" y="179"/>
                    <a:pt x="88" y="179"/>
                  </a:cubicBezTo>
                  <a:cubicBezTo>
                    <a:pt x="84" y="179"/>
                    <a:pt x="84" y="179"/>
                    <a:pt x="84" y="179"/>
                  </a:cubicBezTo>
                  <a:lnTo>
                    <a:pt x="87" y="180"/>
                  </a:lnTo>
                  <a:close/>
                  <a:moveTo>
                    <a:pt x="126" y="181"/>
                  </a:moveTo>
                  <a:cubicBezTo>
                    <a:pt x="129" y="180"/>
                    <a:pt x="129" y="179"/>
                    <a:pt x="125" y="179"/>
                  </a:cubicBezTo>
                  <a:cubicBezTo>
                    <a:pt x="125" y="179"/>
                    <a:pt x="123" y="179"/>
                    <a:pt x="123" y="180"/>
                  </a:cubicBezTo>
                  <a:cubicBezTo>
                    <a:pt x="123" y="181"/>
                    <a:pt x="124" y="182"/>
                    <a:pt x="126" y="181"/>
                  </a:cubicBezTo>
                  <a:close/>
                  <a:moveTo>
                    <a:pt x="61" y="172"/>
                  </a:moveTo>
                  <a:cubicBezTo>
                    <a:pt x="60" y="172"/>
                    <a:pt x="58" y="173"/>
                    <a:pt x="58" y="175"/>
                  </a:cubicBezTo>
                  <a:cubicBezTo>
                    <a:pt x="58" y="176"/>
                    <a:pt x="64" y="178"/>
                    <a:pt x="65" y="179"/>
                  </a:cubicBezTo>
                  <a:cubicBezTo>
                    <a:pt x="67" y="180"/>
                    <a:pt x="65" y="181"/>
                    <a:pt x="65" y="181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0"/>
                    <a:pt x="63" y="180"/>
                    <a:pt x="63" y="180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66" y="183"/>
                    <a:pt x="66" y="183"/>
                    <a:pt x="66" y="183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1" y="180"/>
                    <a:pt x="68" y="176"/>
                  </a:cubicBezTo>
                  <a:cubicBezTo>
                    <a:pt x="68" y="176"/>
                    <a:pt x="64" y="172"/>
                    <a:pt x="61" y="172"/>
                  </a:cubicBezTo>
                  <a:close/>
                  <a:moveTo>
                    <a:pt x="77" y="169"/>
                  </a:moveTo>
                  <a:cubicBezTo>
                    <a:pt x="74" y="171"/>
                    <a:pt x="74" y="171"/>
                    <a:pt x="74" y="171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72"/>
                    <a:pt x="80" y="172"/>
                    <a:pt x="80" y="172"/>
                  </a:cubicBezTo>
                  <a:cubicBezTo>
                    <a:pt x="80" y="172"/>
                    <a:pt x="81" y="174"/>
                    <a:pt x="86" y="175"/>
                  </a:cubicBezTo>
                  <a:cubicBezTo>
                    <a:pt x="91" y="176"/>
                    <a:pt x="92" y="172"/>
                    <a:pt x="92" y="172"/>
                  </a:cubicBezTo>
                  <a:cubicBezTo>
                    <a:pt x="92" y="172"/>
                    <a:pt x="98" y="175"/>
                    <a:pt x="99" y="173"/>
                  </a:cubicBezTo>
                  <a:cubicBezTo>
                    <a:pt x="101" y="170"/>
                    <a:pt x="103" y="163"/>
                    <a:pt x="103" y="163"/>
                  </a:cubicBezTo>
                  <a:cubicBezTo>
                    <a:pt x="103" y="163"/>
                    <a:pt x="100" y="161"/>
                    <a:pt x="101" y="159"/>
                  </a:cubicBezTo>
                  <a:cubicBezTo>
                    <a:pt x="101" y="158"/>
                    <a:pt x="102" y="158"/>
                    <a:pt x="102" y="158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4" y="148"/>
                    <a:pt x="97" y="148"/>
                    <a:pt x="98" y="147"/>
                  </a:cubicBezTo>
                  <a:cubicBezTo>
                    <a:pt x="99" y="145"/>
                    <a:pt x="100" y="145"/>
                    <a:pt x="99" y="143"/>
                  </a:cubicBezTo>
                  <a:cubicBezTo>
                    <a:pt x="97" y="141"/>
                    <a:pt x="94" y="137"/>
                    <a:pt x="94" y="137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7"/>
                    <a:pt x="88" y="147"/>
                    <a:pt x="88" y="147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7" y="155"/>
                    <a:pt x="67" y="155"/>
                    <a:pt x="67" y="155"/>
                  </a:cubicBezTo>
                  <a:cubicBezTo>
                    <a:pt x="67" y="155"/>
                    <a:pt x="66" y="161"/>
                    <a:pt x="68" y="162"/>
                  </a:cubicBezTo>
                  <a:cubicBezTo>
                    <a:pt x="70" y="163"/>
                    <a:pt x="71" y="170"/>
                    <a:pt x="71" y="170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75" y="165"/>
                    <a:pt x="75" y="165"/>
                    <a:pt x="75" y="165"/>
                  </a:cubicBezTo>
                  <a:lnTo>
                    <a:pt x="77" y="169"/>
                  </a:lnTo>
                  <a:close/>
                  <a:moveTo>
                    <a:pt x="91" y="123"/>
                  </a:moveTo>
                  <a:cubicBezTo>
                    <a:pt x="91" y="125"/>
                    <a:pt x="92" y="127"/>
                    <a:pt x="92" y="127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8" y="127"/>
                    <a:pt x="99" y="126"/>
                    <a:pt x="99" y="124"/>
                  </a:cubicBezTo>
                  <a:cubicBezTo>
                    <a:pt x="99" y="123"/>
                    <a:pt x="97" y="118"/>
                    <a:pt x="97" y="118"/>
                  </a:cubicBezTo>
                  <a:cubicBezTo>
                    <a:pt x="97" y="118"/>
                    <a:pt x="96" y="119"/>
                    <a:pt x="94" y="117"/>
                  </a:cubicBezTo>
                  <a:cubicBezTo>
                    <a:pt x="94" y="115"/>
                    <a:pt x="93" y="113"/>
                    <a:pt x="93" y="113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9"/>
                    <a:pt x="91" y="120"/>
                    <a:pt x="91" y="123"/>
                  </a:cubicBezTo>
                  <a:close/>
                  <a:moveTo>
                    <a:pt x="140" y="190"/>
                  </a:moveTo>
                  <a:cubicBezTo>
                    <a:pt x="139" y="188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5"/>
                    <a:pt x="125" y="185"/>
                    <a:pt x="125" y="185"/>
                  </a:cubicBezTo>
                  <a:cubicBezTo>
                    <a:pt x="125" y="185"/>
                    <a:pt x="124" y="180"/>
                    <a:pt x="118" y="180"/>
                  </a:cubicBezTo>
                  <a:cubicBezTo>
                    <a:pt x="112" y="179"/>
                    <a:pt x="109" y="183"/>
                    <a:pt x="109" y="183"/>
                  </a:cubicBezTo>
                  <a:cubicBezTo>
                    <a:pt x="114" y="188"/>
                    <a:pt x="114" y="188"/>
                    <a:pt x="114" y="188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7" y="188"/>
                    <a:pt x="107" y="188"/>
                    <a:pt x="107" y="188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21" y="196"/>
                    <a:pt x="122" y="198"/>
                    <a:pt x="123" y="200"/>
                  </a:cubicBezTo>
                  <a:cubicBezTo>
                    <a:pt x="123" y="202"/>
                    <a:pt x="126" y="204"/>
                    <a:pt x="126" y="204"/>
                  </a:cubicBezTo>
                  <a:cubicBezTo>
                    <a:pt x="129" y="203"/>
                    <a:pt x="129" y="203"/>
                    <a:pt x="129" y="203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29" y="201"/>
                    <a:pt x="130" y="200"/>
                    <a:pt x="132" y="200"/>
                  </a:cubicBezTo>
                  <a:cubicBezTo>
                    <a:pt x="134" y="200"/>
                    <a:pt x="140" y="198"/>
                    <a:pt x="140" y="198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0" y="194"/>
                    <a:pt x="140" y="194"/>
                    <a:pt x="140" y="194"/>
                  </a:cubicBezTo>
                  <a:cubicBezTo>
                    <a:pt x="140" y="194"/>
                    <a:pt x="141" y="192"/>
                    <a:pt x="140" y="190"/>
                  </a:cubicBezTo>
                  <a:close/>
                  <a:moveTo>
                    <a:pt x="10" y="63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4" y="68"/>
                    <a:pt x="15" y="68"/>
                  </a:cubicBezTo>
                  <a:cubicBezTo>
                    <a:pt x="16" y="68"/>
                    <a:pt x="17" y="66"/>
                    <a:pt x="17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8" y="63"/>
                    <a:pt x="17" y="62"/>
                  </a:cubicBezTo>
                  <a:cubicBezTo>
                    <a:pt x="17" y="60"/>
                    <a:pt x="21" y="58"/>
                    <a:pt x="22" y="56"/>
                  </a:cubicBezTo>
                  <a:cubicBezTo>
                    <a:pt x="23" y="55"/>
                    <a:pt x="25" y="51"/>
                    <a:pt x="25" y="51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6"/>
                    <a:pt x="44" y="47"/>
                    <a:pt x="47" y="48"/>
                  </a:cubicBezTo>
                  <a:cubicBezTo>
                    <a:pt x="48" y="48"/>
                    <a:pt x="53" y="45"/>
                    <a:pt x="53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1"/>
                    <a:pt x="61" y="41"/>
                  </a:cubicBezTo>
                  <a:cubicBezTo>
                    <a:pt x="64" y="41"/>
                    <a:pt x="63" y="44"/>
                    <a:pt x="63" y="44"/>
                  </a:cubicBezTo>
                  <a:cubicBezTo>
                    <a:pt x="63" y="44"/>
                    <a:pt x="64" y="44"/>
                    <a:pt x="66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4" y="43"/>
                    <a:pt x="79" y="46"/>
                    <a:pt x="80" y="47"/>
                  </a:cubicBezTo>
                  <a:cubicBezTo>
                    <a:pt x="82" y="48"/>
                    <a:pt x="83" y="49"/>
                    <a:pt x="85" y="48"/>
                  </a:cubicBezTo>
                  <a:cubicBezTo>
                    <a:pt x="87" y="48"/>
                    <a:pt x="89" y="39"/>
                    <a:pt x="89" y="39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3" y="30"/>
                    <a:pt x="93" y="29"/>
                  </a:cubicBezTo>
                  <a:cubicBezTo>
                    <a:pt x="92" y="28"/>
                    <a:pt x="94" y="23"/>
                    <a:pt x="93" y="19"/>
                  </a:cubicBezTo>
                  <a:cubicBezTo>
                    <a:pt x="93" y="14"/>
                    <a:pt x="90" y="15"/>
                    <a:pt x="89" y="13"/>
                  </a:cubicBezTo>
                  <a:cubicBezTo>
                    <a:pt x="89" y="12"/>
                    <a:pt x="93" y="4"/>
                    <a:pt x="94" y="3"/>
                  </a:cubicBezTo>
                  <a:cubicBezTo>
                    <a:pt x="96" y="2"/>
                    <a:pt x="99" y="1"/>
                    <a:pt x="99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1" y="3"/>
                    <a:pt x="90" y="4"/>
                  </a:cubicBezTo>
                  <a:cubicBezTo>
                    <a:pt x="88" y="6"/>
                    <a:pt x="83" y="11"/>
                    <a:pt x="83" y="11"/>
                  </a:cubicBezTo>
                  <a:cubicBezTo>
                    <a:pt x="83" y="11"/>
                    <a:pt x="73" y="11"/>
                    <a:pt x="72" y="12"/>
                  </a:cubicBezTo>
                  <a:cubicBezTo>
                    <a:pt x="70" y="12"/>
                    <a:pt x="64" y="24"/>
                    <a:pt x="63" y="28"/>
                  </a:cubicBezTo>
                  <a:cubicBezTo>
                    <a:pt x="61" y="30"/>
                    <a:pt x="55" y="37"/>
                    <a:pt x="50" y="38"/>
                  </a:cubicBezTo>
                  <a:cubicBezTo>
                    <a:pt x="43" y="39"/>
                    <a:pt x="40" y="37"/>
                    <a:pt x="38" y="37"/>
                  </a:cubicBezTo>
                  <a:cubicBezTo>
                    <a:pt x="35" y="37"/>
                    <a:pt x="34" y="39"/>
                    <a:pt x="34" y="39"/>
                  </a:cubicBezTo>
                  <a:cubicBezTo>
                    <a:pt x="34" y="39"/>
                    <a:pt x="28" y="40"/>
                    <a:pt x="27" y="40"/>
                  </a:cubicBezTo>
                  <a:cubicBezTo>
                    <a:pt x="27" y="40"/>
                    <a:pt x="26" y="38"/>
                    <a:pt x="23" y="38"/>
                  </a:cubicBezTo>
                  <a:cubicBezTo>
                    <a:pt x="21" y="39"/>
                    <a:pt x="16" y="48"/>
                    <a:pt x="12" y="52"/>
                  </a:cubicBezTo>
                  <a:cubicBezTo>
                    <a:pt x="9" y="56"/>
                    <a:pt x="8" y="63"/>
                    <a:pt x="8" y="63"/>
                  </a:cubicBezTo>
                  <a:lnTo>
                    <a:pt x="10" y="63"/>
                  </a:lnTo>
                  <a:close/>
                  <a:moveTo>
                    <a:pt x="20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7" y="70"/>
                    <a:pt x="18" y="71"/>
                  </a:cubicBezTo>
                  <a:cubicBezTo>
                    <a:pt x="19" y="71"/>
                    <a:pt x="22" y="71"/>
                    <a:pt x="23" y="70"/>
                  </a:cubicBezTo>
                  <a:cubicBezTo>
                    <a:pt x="24" y="69"/>
                    <a:pt x="21" y="69"/>
                    <a:pt x="21" y="69"/>
                  </a:cubicBezTo>
                  <a:lnTo>
                    <a:pt x="20" y="67"/>
                  </a:lnTo>
                  <a:close/>
                  <a:moveTo>
                    <a:pt x="34" y="55"/>
                  </a:moveTo>
                  <a:cubicBezTo>
                    <a:pt x="36" y="55"/>
                    <a:pt x="35" y="51"/>
                    <a:pt x="35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2" y="65"/>
                    <a:pt x="22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33" y="61"/>
                    <a:pt x="33" y="60"/>
                  </a:cubicBezTo>
                  <a:cubicBezTo>
                    <a:pt x="33" y="60"/>
                    <a:pt x="31" y="56"/>
                    <a:pt x="32" y="55"/>
                  </a:cubicBezTo>
                  <a:cubicBezTo>
                    <a:pt x="33" y="54"/>
                    <a:pt x="33" y="56"/>
                    <a:pt x="34" y="55"/>
                  </a:cubicBezTo>
                  <a:close/>
                  <a:moveTo>
                    <a:pt x="116" y="120"/>
                  </a:moveTo>
                  <a:cubicBezTo>
                    <a:pt x="117" y="122"/>
                    <a:pt x="120" y="123"/>
                    <a:pt x="120" y="123"/>
                  </a:cubicBezTo>
                  <a:cubicBezTo>
                    <a:pt x="120" y="123"/>
                    <a:pt x="118" y="120"/>
                    <a:pt x="117" y="119"/>
                  </a:cubicBezTo>
                  <a:cubicBezTo>
                    <a:pt x="116" y="118"/>
                    <a:pt x="113" y="117"/>
                    <a:pt x="113" y="117"/>
                  </a:cubicBezTo>
                  <a:cubicBezTo>
                    <a:pt x="113" y="117"/>
                    <a:pt x="114" y="120"/>
                    <a:pt x="116" y="120"/>
                  </a:cubicBezTo>
                  <a:close/>
                  <a:moveTo>
                    <a:pt x="112" y="34"/>
                  </a:moveTo>
                  <a:cubicBezTo>
                    <a:pt x="113" y="34"/>
                    <a:pt x="112" y="33"/>
                    <a:pt x="113" y="31"/>
                  </a:cubicBezTo>
                  <a:cubicBezTo>
                    <a:pt x="115" y="30"/>
                    <a:pt x="117" y="30"/>
                    <a:pt x="117" y="30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5"/>
                    <a:pt x="109" y="27"/>
                    <a:pt x="107" y="29"/>
                  </a:cubicBezTo>
                  <a:cubicBezTo>
                    <a:pt x="106" y="30"/>
                    <a:pt x="105" y="32"/>
                    <a:pt x="105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9" y="35"/>
                    <a:pt x="112" y="34"/>
                  </a:cubicBezTo>
                  <a:close/>
                  <a:moveTo>
                    <a:pt x="41" y="58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7" y="60"/>
                    <a:pt x="37" y="60"/>
                    <a:pt x="37" y="60"/>
                  </a:cubicBezTo>
                  <a:lnTo>
                    <a:pt x="41" y="58"/>
                  </a:lnTo>
                  <a:close/>
                  <a:moveTo>
                    <a:pt x="15" y="163"/>
                  </a:moveTo>
                  <a:cubicBezTo>
                    <a:pt x="15" y="163"/>
                    <a:pt x="12" y="164"/>
                    <a:pt x="12" y="167"/>
                  </a:cubicBezTo>
                  <a:cubicBezTo>
                    <a:pt x="12" y="170"/>
                    <a:pt x="15" y="172"/>
                    <a:pt x="16" y="172"/>
                  </a:cubicBezTo>
                  <a:cubicBezTo>
                    <a:pt x="17" y="172"/>
                    <a:pt x="16" y="167"/>
                    <a:pt x="16" y="167"/>
                  </a:cubicBezTo>
                  <a:cubicBezTo>
                    <a:pt x="16" y="167"/>
                    <a:pt x="18" y="163"/>
                    <a:pt x="15" y="163"/>
                  </a:cubicBezTo>
                  <a:close/>
                  <a:moveTo>
                    <a:pt x="61" y="183"/>
                  </a:moveTo>
                  <a:cubicBezTo>
                    <a:pt x="59" y="178"/>
                    <a:pt x="59" y="178"/>
                    <a:pt x="59" y="178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50" y="175"/>
                    <a:pt x="52" y="173"/>
                    <a:pt x="53" y="173"/>
                  </a:cubicBezTo>
                  <a:cubicBezTo>
                    <a:pt x="54" y="172"/>
                    <a:pt x="53" y="170"/>
                    <a:pt x="53" y="170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6" y="165"/>
                    <a:pt x="58" y="165"/>
                    <a:pt x="59" y="164"/>
                  </a:cubicBezTo>
                  <a:cubicBezTo>
                    <a:pt x="60" y="163"/>
                    <a:pt x="59" y="159"/>
                    <a:pt x="59" y="159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9"/>
                    <a:pt x="57" y="155"/>
                    <a:pt x="57" y="154"/>
                  </a:cubicBezTo>
                  <a:cubicBezTo>
                    <a:pt x="57" y="151"/>
                    <a:pt x="59" y="148"/>
                    <a:pt x="59" y="148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8" y="145"/>
                    <a:pt x="53" y="146"/>
                    <a:pt x="53" y="145"/>
                  </a:cubicBezTo>
                  <a:cubicBezTo>
                    <a:pt x="54" y="144"/>
                    <a:pt x="59" y="143"/>
                    <a:pt x="59" y="143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3" y="137"/>
                    <a:pt x="60" y="133"/>
                    <a:pt x="59" y="133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2"/>
                    <a:pt x="57" y="131"/>
                    <a:pt x="59" y="131"/>
                  </a:cubicBezTo>
                  <a:cubicBezTo>
                    <a:pt x="60" y="131"/>
                    <a:pt x="65" y="134"/>
                    <a:pt x="68" y="133"/>
                  </a:cubicBezTo>
                  <a:cubicBezTo>
                    <a:pt x="71" y="132"/>
                    <a:pt x="73" y="128"/>
                    <a:pt x="73" y="128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4"/>
                    <a:pt x="67" y="122"/>
                    <a:pt x="67" y="122"/>
                  </a:cubicBezTo>
                  <a:cubicBezTo>
                    <a:pt x="67" y="120"/>
                    <a:pt x="70" y="122"/>
                    <a:pt x="70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3"/>
                    <a:pt x="81" y="119"/>
                    <a:pt x="81" y="118"/>
                  </a:cubicBezTo>
                  <a:cubicBezTo>
                    <a:pt x="82" y="117"/>
                    <a:pt x="83" y="116"/>
                    <a:pt x="83" y="116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3" y="109"/>
                    <a:pt x="81" y="104"/>
                    <a:pt x="81" y="103"/>
                  </a:cubicBezTo>
                  <a:cubicBezTo>
                    <a:pt x="81" y="102"/>
                    <a:pt x="87" y="95"/>
                    <a:pt x="89" y="95"/>
                  </a:cubicBezTo>
                  <a:cubicBezTo>
                    <a:pt x="90" y="95"/>
                    <a:pt x="90" y="97"/>
                    <a:pt x="90" y="97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3"/>
                    <a:pt x="90" y="102"/>
                    <a:pt x="91" y="102"/>
                  </a:cubicBezTo>
                  <a:cubicBezTo>
                    <a:pt x="92" y="103"/>
                    <a:pt x="91" y="104"/>
                    <a:pt x="90" y="106"/>
                  </a:cubicBezTo>
                  <a:cubicBezTo>
                    <a:pt x="89" y="106"/>
                    <a:pt x="92" y="107"/>
                    <a:pt x="93" y="107"/>
                  </a:cubicBezTo>
                  <a:cubicBezTo>
                    <a:pt x="94" y="106"/>
                    <a:pt x="93" y="102"/>
                    <a:pt x="93" y="102"/>
                  </a:cubicBezTo>
                  <a:cubicBezTo>
                    <a:pt x="93" y="102"/>
                    <a:pt x="94" y="99"/>
                    <a:pt x="96" y="99"/>
                  </a:cubicBezTo>
                  <a:cubicBezTo>
                    <a:pt x="97" y="99"/>
                    <a:pt x="98" y="101"/>
                    <a:pt x="97" y="101"/>
                  </a:cubicBezTo>
                  <a:cubicBezTo>
                    <a:pt x="96" y="102"/>
                    <a:pt x="96" y="103"/>
                    <a:pt x="97" y="104"/>
                  </a:cubicBezTo>
                  <a:cubicBezTo>
                    <a:pt x="98" y="104"/>
                    <a:pt x="100" y="103"/>
                    <a:pt x="100" y="103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80"/>
                    <a:pt x="103" y="78"/>
                    <a:pt x="103" y="78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78"/>
                    <a:pt x="86" y="75"/>
                    <a:pt x="85" y="75"/>
                  </a:cubicBezTo>
                  <a:cubicBezTo>
                    <a:pt x="84" y="74"/>
                    <a:pt x="82" y="76"/>
                    <a:pt x="82" y="76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1" y="50"/>
                    <a:pt x="81" y="50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0" y="48"/>
                    <a:pt x="60" y="49"/>
                  </a:cubicBezTo>
                  <a:cubicBezTo>
                    <a:pt x="59" y="50"/>
                    <a:pt x="57" y="52"/>
                    <a:pt x="56" y="51"/>
                  </a:cubicBezTo>
                  <a:cubicBezTo>
                    <a:pt x="56" y="50"/>
                    <a:pt x="58" y="49"/>
                    <a:pt x="57" y="48"/>
                  </a:cubicBezTo>
                  <a:cubicBezTo>
                    <a:pt x="57" y="46"/>
                    <a:pt x="49" y="48"/>
                    <a:pt x="49" y="4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62"/>
                    <a:pt x="44" y="63"/>
                  </a:cubicBezTo>
                  <a:cubicBezTo>
                    <a:pt x="43" y="63"/>
                    <a:pt x="45" y="64"/>
                    <a:pt x="45" y="64"/>
                  </a:cubicBezTo>
                  <a:cubicBezTo>
                    <a:pt x="45" y="64"/>
                    <a:pt x="45" y="65"/>
                    <a:pt x="44" y="65"/>
                  </a:cubicBezTo>
                  <a:cubicBezTo>
                    <a:pt x="43" y="66"/>
                    <a:pt x="44" y="68"/>
                    <a:pt x="44" y="68"/>
                  </a:cubicBezTo>
                  <a:cubicBezTo>
                    <a:pt x="45" y="68"/>
                    <a:pt x="48" y="69"/>
                    <a:pt x="48" y="6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6"/>
                    <a:pt x="50" y="78"/>
                    <a:pt x="48" y="78"/>
                  </a:cubicBezTo>
                  <a:cubicBezTo>
                    <a:pt x="45" y="79"/>
                    <a:pt x="45" y="76"/>
                    <a:pt x="45" y="76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1" y="72"/>
                    <a:pt x="40" y="72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2"/>
                    <a:pt x="32" y="64"/>
                    <a:pt x="32" y="66"/>
                  </a:cubicBezTo>
                  <a:cubicBezTo>
                    <a:pt x="31" y="67"/>
                    <a:pt x="33" y="67"/>
                    <a:pt x="33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7" y="77"/>
                    <a:pt x="27" y="79"/>
                  </a:cubicBezTo>
                  <a:cubicBezTo>
                    <a:pt x="27" y="82"/>
                    <a:pt x="22" y="81"/>
                    <a:pt x="22" y="8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12" y="75"/>
                    <a:pt x="9" y="74"/>
                  </a:cubicBezTo>
                  <a:cubicBezTo>
                    <a:pt x="6" y="72"/>
                    <a:pt x="7" y="70"/>
                    <a:pt x="7" y="68"/>
                  </a:cubicBezTo>
                  <a:cubicBezTo>
                    <a:pt x="7" y="67"/>
                    <a:pt x="8" y="66"/>
                    <a:pt x="8" y="6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4"/>
                    <a:pt x="3" y="85"/>
                    <a:pt x="3" y="85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3"/>
                    <a:pt x="12" y="115"/>
                    <a:pt x="11" y="117"/>
                  </a:cubicBezTo>
                  <a:cubicBezTo>
                    <a:pt x="10" y="119"/>
                    <a:pt x="8" y="122"/>
                    <a:pt x="6" y="120"/>
                  </a:cubicBezTo>
                  <a:cubicBezTo>
                    <a:pt x="3" y="119"/>
                    <a:pt x="4" y="112"/>
                    <a:pt x="4" y="112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3" y="112"/>
                    <a:pt x="4" y="122"/>
                    <a:pt x="4" y="124"/>
                  </a:cubicBezTo>
                  <a:cubicBezTo>
                    <a:pt x="4" y="127"/>
                    <a:pt x="1" y="131"/>
                    <a:pt x="1" y="131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20" y="159"/>
                    <a:pt x="21" y="163"/>
                    <a:pt x="21" y="166"/>
                  </a:cubicBezTo>
                  <a:cubicBezTo>
                    <a:pt x="21" y="169"/>
                    <a:pt x="18" y="173"/>
                    <a:pt x="18" y="175"/>
                  </a:cubicBezTo>
                  <a:cubicBezTo>
                    <a:pt x="18" y="177"/>
                    <a:pt x="20" y="178"/>
                    <a:pt x="20" y="179"/>
                  </a:cubicBezTo>
                  <a:cubicBezTo>
                    <a:pt x="19" y="179"/>
                    <a:pt x="19" y="180"/>
                    <a:pt x="19" y="181"/>
                  </a:cubicBezTo>
                  <a:cubicBezTo>
                    <a:pt x="20" y="181"/>
                    <a:pt x="21" y="182"/>
                    <a:pt x="22" y="182"/>
                  </a:cubicBezTo>
                  <a:cubicBezTo>
                    <a:pt x="28" y="181"/>
                    <a:pt x="33" y="183"/>
                    <a:pt x="39" y="185"/>
                  </a:cubicBezTo>
                  <a:cubicBezTo>
                    <a:pt x="41" y="185"/>
                    <a:pt x="40" y="190"/>
                    <a:pt x="44" y="189"/>
                  </a:cubicBezTo>
                  <a:cubicBezTo>
                    <a:pt x="47" y="187"/>
                    <a:pt x="48" y="183"/>
                    <a:pt x="49" y="189"/>
                  </a:cubicBezTo>
                  <a:cubicBezTo>
                    <a:pt x="49" y="189"/>
                    <a:pt x="49" y="188"/>
                    <a:pt x="50" y="188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83"/>
                    <a:pt x="56" y="181"/>
                    <a:pt x="57" y="181"/>
                  </a:cubicBezTo>
                  <a:cubicBezTo>
                    <a:pt x="58" y="181"/>
                    <a:pt x="57" y="185"/>
                    <a:pt x="57" y="186"/>
                  </a:cubicBezTo>
                  <a:cubicBezTo>
                    <a:pt x="57" y="187"/>
                    <a:pt x="59" y="188"/>
                    <a:pt x="61" y="188"/>
                  </a:cubicBezTo>
                  <a:cubicBezTo>
                    <a:pt x="63" y="187"/>
                    <a:pt x="60" y="186"/>
                    <a:pt x="59" y="185"/>
                  </a:cubicBezTo>
                  <a:cubicBezTo>
                    <a:pt x="59" y="183"/>
                    <a:pt x="61" y="183"/>
                    <a:pt x="61" y="183"/>
                  </a:cubicBezTo>
                  <a:close/>
                  <a:moveTo>
                    <a:pt x="170" y="130"/>
                  </a:moveTo>
                  <a:cubicBezTo>
                    <a:pt x="170" y="129"/>
                    <a:pt x="169" y="126"/>
                    <a:pt x="169" y="125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67" y="116"/>
                    <a:pt x="167" y="112"/>
                    <a:pt x="168" y="111"/>
                  </a:cubicBezTo>
                  <a:cubicBezTo>
                    <a:pt x="170" y="111"/>
                    <a:pt x="171" y="109"/>
                    <a:pt x="169" y="108"/>
                  </a:cubicBezTo>
                  <a:cubicBezTo>
                    <a:pt x="167" y="107"/>
                    <a:pt x="157" y="104"/>
                    <a:pt x="157" y="104"/>
                  </a:cubicBezTo>
                  <a:cubicBezTo>
                    <a:pt x="157" y="104"/>
                    <a:pt x="152" y="108"/>
                    <a:pt x="149" y="110"/>
                  </a:cubicBezTo>
                  <a:cubicBezTo>
                    <a:pt x="146" y="111"/>
                    <a:pt x="142" y="112"/>
                    <a:pt x="142" y="112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2" y="114"/>
                    <a:pt x="147" y="113"/>
                    <a:pt x="148" y="114"/>
                  </a:cubicBezTo>
                  <a:cubicBezTo>
                    <a:pt x="149" y="116"/>
                    <a:pt x="149" y="120"/>
                    <a:pt x="149" y="12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9" y="128"/>
                    <a:pt x="149" y="125"/>
                    <a:pt x="148" y="124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6" y="115"/>
                    <a:pt x="145" y="116"/>
                  </a:cubicBezTo>
                  <a:cubicBezTo>
                    <a:pt x="142" y="117"/>
                    <a:pt x="145" y="122"/>
                    <a:pt x="145" y="122"/>
                  </a:cubicBezTo>
                  <a:cubicBezTo>
                    <a:pt x="145" y="122"/>
                    <a:pt x="142" y="123"/>
                    <a:pt x="142" y="125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40" y="130"/>
                    <a:pt x="140" y="130"/>
                    <a:pt x="140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3" y="125"/>
                    <a:pt x="137" y="122"/>
                    <a:pt x="137" y="120"/>
                  </a:cubicBezTo>
                  <a:cubicBezTo>
                    <a:pt x="137" y="118"/>
                    <a:pt x="137" y="117"/>
                    <a:pt x="138" y="116"/>
                  </a:cubicBezTo>
                  <a:cubicBezTo>
                    <a:pt x="139" y="116"/>
                    <a:pt x="140" y="114"/>
                    <a:pt x="140" y="114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3"/>
                    <a:pt x="131" y="115"/>
                    <a:pt x="129" y="114"/>
                  </a:cubicBezTo>
                  <a:cubicBezTo>
                    <a:pt x="125" y="113"/>
                    <a:pt x="120" y="110"/>
                    <a:pt x="120" y="110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7" y="115"/>
                    <a:pt x="130" y="117"/>
                  </a:cubicBezTo>
                  <a:cubicBezTo>
                    <a:pt x="131" y="119"/>
                    <a:pt x="123" y="122"/>
                    <a:pt x="123" y="122"/>
                  </a:cubicBezTo>
                  <a:cubicBezTo>
                    <a:pt x="123" y="122"/>
                    <a:pt x="123" y="127"/>
                    <a:pt x="121" y="128"/>
                  </a:cubicBezTo>
                  <a:cubicBezTo>
                    <a:pt x="119" y="129"/>
                    <a:pt x="115" y="127"/>
                    <a:pt x="115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13" y="142"/>
                    <a:pt x="113" y="142"/>
                    <a:pt x="113" y="142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3" y="155"/>
                    <a:pt x="113" y="155"/>
                    <a:pt x="113" y="155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25" y="162"/>
                    <a:pt x="127" y="162"/>
                  </a:cubicBezTo>
                  <a:cubicBezTo>
                    <a:pt x="129" y="162"/>
                    <a:pt x="130" y="165"/>
                    <a:pt x="132" y="164"/>
                  </a:cubicBezTo>
                  <a:cubicBezTo>
                    <a:pt x="134" y="164"/>
                    <a:pt x="135" y="161"/>
                    <a:pt x="137" y="162"/>
                  </a:cubicBezTo>
                  <a:cubicBezTo>
                    <a:pt x="138" y="164"/>
                    <a:pt x="137" y="166"/>
                    <a:pt x="137" y="166"/>
                  </a:cubicBezTo>
                  <a:cubicBezTo>
                    <a:pt x="139" y="166"/>
                    <a:pt x="139" y="166"/>
                    <a:pt x="139" y="166"/>
                  </a:cubicBezTo>
                  <a:cubicBezTo>
                    <a:pt x="137" y="169"/>
                    <a:pt x="137" y="169"/>
                    <a:pt x="137" y="169"/>
                  </a:cubicBezTo>
                  <a:cubicBezTo>
                    <a:pt x="138" y="171"/>
                    <a:pt x="138" y="171"/>
                    <a:pt x="138" y="171"/>
                  </a:cubicBezTo>
                  <a:cubicBezTo>
                    <a:pt x="139" y="171"/>
                    <a:pt x="139" y="171"/>
                    <a:pt x="139" y="171"/>
                  </a:cubicBezTo>
                  <a:cubicBezTo>
                    <a:pt x="139" y="173"/>
                    <a:pt x="139" y="173"/>
                    <a:pt x="139" y="173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9" y="179"/>
                    <a:pt x="149" y="179"/>
                    <a:pt x="149" y="179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1" y="175"/>
                    <a:pt x="153" y="174"/>
                  </a:cubicBezTo>
                  <a:cubicBezTo>
                    <a:pt x="154" y="173"/>
                    <a:pt x="156" y="171"/>
                    <a:pt x="154" y="170"/>
                  </a:cubicBezTo>
                  <a:cubicBezTo>
                    <a:pt x="151" y="170"/>
                    <a:pt x="148" y="170"/>
                    <a:pt x="148" y="167"/>
                  </a:cubicBezTo>
                  <a:cubicBezTo>
                    <a:pt x="149" y="166"/>
                    <a:pt x="155" y="161"/>
                    <a:pt x="158" y="161"/>
                  </a:cubicBezTo>
                  <a:cubicBezTo>
                    <a:pt x="161" y="161"/>
                    <a:pt x="164" y="161"/>
                    <a:pt x="165" y="158"/>
                  </a:cubicBezTo>
                  <a:cubicBezTo>
                    <a:pt x="165" y="155"/>
                    <a:pt x="162" y="150"/>
                    <a:pt x="159" y="150"/>
                  </a:cubicBezTo>
                  <a:cubicBezTo>
                    <a:pt x="157" y="149"/>
                    <a:pt x="153" y="148"/>
                    <a:pt x="154" y="147"/>
                  </a:cubicBezTo>
                  <a:cubicBezTo>
                    <a:pt x="155" y="146"/>
                    <a:pt x="155" y="142"/>
                    <a:pt x="155" y="142"/>
                  </a:cubicBezTo>
                  <a:cubicBezTo>
                    <a:pt x="155" y="142"/>
                    <a:pt x="157" y="138"/>
                    <a:pt x="158" y="138"/>
                  </a:cubicBezTo>
                  <a:cubicBezTo>
                    <a:pt x="159" y="137"/>
                    <a:pt x="164" y="137"/>
                    <a:pt x="164" y="137"/>
                  </a:cubicBezTo>
                  <a:cubicBezTo>
                    <a:pt x="164" y="137"/>
                    <a:pt x="165" y="133"/>
                    <a:pt x="166" y="134"/>
                  </a:cubicBezTo>
                  <a:cubicBezTo>
                    <a:pt x="168" y="134"/>
                    <a:pt x="166" y="134"/>
                    <a:pt x="166" y="137"/>
                  </a:cubicBezTo>
                  <a:cubicBezTo>
                    <a:pt x="166" y="138"/>
                    <a:pt x="167" y="143"/>
                    <a:pt x="169" y="142"/>
                  </a:cubicBezTo>
                  <a:cubicBezTo>
                    <a:pt x="171" y="141"/>
                    <a:pt x="173" y="138"/>
                    <a:pt x="173" y="138"/>
                  </a:cubicBezTo>
                  <a:cubicBezTo>
                    <a:pt x="173" y="138"/>
                    <a:pt x="171" y="130"/>
                    <a:pt x="170" y="130"/>
                  </a:cubicBezTo>
                  <a:close/>
                  <a:moveTo>
                    <a:pt x="11" y="148"/>
                  </a:moveTo>
                  <a:cubicBezTo>
                    <a:pt x="9" y="146"/>
                    <a:pt x="9" y="146"/>
                    <a:pt x="9" y="146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48"/>
                    <a:pt x="11" y="148"/>
                    <a:pt x="11" y="148"/>
                  </a:cubicBezTo>
                  <a:close/>
                  <a:moveTo>
                    <a:pt x="267" y="166"/>
                  </a:moveTo>
                  <a:cubicBezTo>
                    <a:pt x="261" y="162"/>
                    <a:pt x="261" y="162"/>
                    <a:pt x="261" y="162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49" y="161"/>
                    <a:pt x="249" y="161"/>
                    <a:pt x="249" y="161"/>
                  </a:cubicBezTo>
                  <a:cubicBezTo>
                    <a:pt x="249" y="161"/>
                    <a:pt x="251" y="162"/>
                    <a:pt x="250" y="164"/>
                  </a:cubicBezTo>
                  <a:cubicBezTo>
                    <a:pt x="250" y="166"/>
                    <a:pt x="249" y="169"/>
                    <a:pt x="249" y="169"/>
                  </a:cubicBezTo>
                  <a:cubicBezTo>
                    <a:pt x="264" y="175"/>
                    <a:pt x="264" y="175"/>
                    <a:pt x="264" y="175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65" y="171"/>
                    <a:pt x="265" y="171"/>
                    <a:pt x="265" y="171"/>
                  </a:cubicBezTo>
                  <a:cubicBezTo>
                    <a:pt x="268" y="170"/>
                    <a:pt x="268" y="170"/>
                    <a:pt x="268" y="170"/>
                  </a:cubicBezTo>
                  <a:lnTo>
                    <a:pt x="267" y="166"/>
                  </a:lnTo>
                  <a:close/>
                  <a:moveTo>
                    <a:pt x="174" y="134"/>
                  </a:moveTo>
                  <a:cubicBezTo>
                    <a:pt x="175" y="138"/>
                    <a:pt x="178" y="138"/>
                    <a:pt x="176" y="134"/>
                  </a:cubicBezTo>
                  <a:cubicBezTo>
                    <a:pt x="176" y="131"/>
                    <a:pt x="174" y="134"/>
                    <a:pt x="174" y="134"/>
                  </a:cubicBezTo>
                  <a:close/>
                  <a:moveTo>
                    <a:pt x="131" y="69"/>
                  </a:moveTo>
                  <a:cubicBezTo>
                    <a:pt x="134" y="68"/>
                    <a:pt x="136" y="65"/>
                    <a:pt x="136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5"/>
                    <a:pt x="129" y="69"/>
                    <a:pt x="131" y="69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35" descr="© INSCALE GmbH, 18.06.2010"/>
            <p:cNvSpPr>
              <a:spLocks/>
            </p:cNvSpPr>
            <p:nvPr/>
          </p:nvSpPr>
          <p:spPr bwMode="auto">
            <a:xfrm>
              <a:off x="5613901" y="4932446"/>
              <a:ext cx="326219" cy="229446"/>
            </a:xfrm>
            <a:custGeom>
              <a:avLst/>
              <a:gdLst/>
              <a:ahLst/>
              <a:cxnLst>
                <a:cxn ang="0">
                  <a:pos x="119" y="13"/>
                </a:cxn>
                <a:cxn ang="0">
                  <a:pos x="108" y="13"/>
                </a:cxn>
                <a:cxn ang="0">
                  <a:pos x="96" y="20"/>
                </a:cxn>
                <a:cxn ang="0">
                  <a:pos x="83" y="20"/>
                </a:cxn>
                <a:cxn ang="0">
                  <a:pos x="68" y="22"/>
                </a:cxn>
                <a:cxn ang="0">
                  <a:pos x="59" y="30"/>
                </a:cxn>
                <a:cxn ang="0">
                  <a:pos x="46" y="34"/>
                </a:cxn>
                <a:cxn ang="0">
                  <a:pos x="33" y="33"/>
                </a:cxn>
                <a:cxn ang="0">
                  <a:pos x="18" y="31"/>
                </a:cxn>
                <a:cxn ang="0">
                  <a:pos x="15" y="36"/>
                </a:cxn>
                <a:cxn ang="0">
                  <a:pos x="0" y="45"/>
                </a:cxn>
                <a:cxn ang="0">
                  <a:pos x="14" y="53"/>
                </a:cxn>
                <a:cxn ang="0">
                  <a:pos x="5" y="68"/>
                </a:cxn>
                <a:cxn ang="0">
                  <a:pos x="11" y="78"/>
                </a:cxn>
                <a:cxn ang="0">
                  <a:pos x="18" y="91"/>
                </a:cxn>
                <a:cxn ang="0">
                  <a:pos x="7" y="99"/>
                </a:cxn>
                <a:cxn ang="0">
                  <a:pos x="19" y="98"/>
                </a:cxn>
                <a:cxn ang="0">
                  <a:pos x="32" y="97"/>
                </a:cxn>
                <a:cxn ang="0">
                  <a:pos x="52" y="93"/>
                </a:cxn>
                <a:cxn ang="0">
                  <a:pos x="55" y="88"/>
                </a:cxn>
                <a:cxn ang="0">
                  <a:pos x="58" y="88"/>
                </a:cxn>
                <a:cxn ang="0">
                  <a:pos x="72" y="97"/>
                </a:cxn>
                <a:cxn ang="0">
                  <a:pos x="80" y="96"/>
                </a:cxn>
                <a:cxn ang="0">
                  <a:pos x="94" y="94"/>
                </a:cxn>
                <a:cxn ang="0">
                  <a:pos x="95" y="83"/>
                </a:cxn>
                <a:cxn ang="0">
                  <a:pos x="85" y="80"/>
                </a:cxn>
                <a:cxn ang="0">
                  <a:pos x="107" y="71"/>
                </a:cxn>
                <a:cxn ang="0">
                  <a:pos x="102" y="50"/>
                </a:cxn>
                <a:cxn ang="0">
                  <a:pos x="124" y="31"/>
                </a:cxn>
                <a:cxn ang="0">
                  <a:pos x="132" y="23"/>
                </a:cxn>
                <a:cxn ang="0">
                  <a:pos x="145" y="20"/>
                </a:cxn>
                <a:cxn ang="0">
                  <a:pos x="137" y="11"/>
                </a:cxn>
                <a:cxn ang="0">
                  <a:pos x="133" y="3"/>
                </a:cxn>
                <a:cxn ang="0">
                  <a:pos x="121" y="3"/>
                </a:cxn>
              </a:cxnLst>
              <a:rect l="0" t="0" r="r" b="b"/>
              <a:pathLst>
                <a:path w="145" h="102">
                  <a:moveTo>
                    <a:pt x="117" y="6"/>
                  </a:moveTo>
                  <a:cubicBezTo>
                    <a:pt x="115" y="10"/>
                    <a:pt x="119" y="13"/>
                    <a:pt x="119" y="13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4" y="12"/>
                    <a:pt x="108" y="13"/>
                  </a:cubicBezTo>
                  <a:cubicBezTo>
                    <a:pt x="100" y="13"/>
                    <a:pt x="100" y="15"/>
                    <a:pt x="100" y="15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4" y="18"/>
                    <a:pt x="91" y="18"/>
                  </a:cubicBezTo>
                  <a:cubicBezTo>
                    <a:pt x="88" y="17"/>
                    <a:pt x="83" y="20"/>
                    <a:pt x="83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2" y="21"/>
                    <a:pt x="68" y="22"/>
                  </a:cubicBezTo>
                  <a:cubicBezTo>
                    <a:pt x="65" y="22"/>
                    <a:pt x="66" y="28"/>
                    <a:pt x="64" y="29"/>
                  </a:cubicBezTo>
                  <a:cubicBezTo>
                    <a:pt x="62" y="30"/>
                    <a:pt x="59" y="30"/>
                    <a:pt x="59" y="30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6" y="35"/>
                    <a:pt x="15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13" y="47"/>
                    <a:pt x="14" y="53"/>
                  </a:cubicBezTo>
                  <a:cubicBezTo>
                    <a:pt x="14" y="57"/>
                    <a:pt x="4" y="62"/>
                    <a:pt x="4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13" y="62"/>
                    <a:pt x="14" y="65"/>
                  </a:cubicBezTo>
                  <a:cubicBezTo>
                    <a:pt x="15" y="67"/>
                    <a:pt x="11" y="78"/>
                    <a:pt x="11" y="78"/>
                  </a:cubicBezTo>
                  <a:cubicBezTo>
                    <a:pt x="11" y="78"/>
                    <a:pt x="23" y="78"/>
                    <a:pt x="23" y="84"/>
                  </a:cubicBezTo>
                  <a:cubicBezTo>
                    <a:pt x="23" y="88"/>
                    <a:pt x="18" y="91"/>
                    <a:pt x="18" y="91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12" y="102"/>
                    <a:pt x="14" y="102"/>
                  </a:cubicBezTo>
                  <a:cubicBezTo>
                    <a:pt x="15" y="102"/>
                    <a:pt x="19" y="98"/>
                    <a:pt x="19" y="98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4" y="85"/>
                    <a:pt x="55" y="84"/>
                  </a:cubicBezTo>
                  <a:cubicBezTo>
                    <a:pt x="58" y="84"/>
                    <a:pt x="58" y="88"/>
                    <a:pt x="58" y="88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97"/>
                    <a:pt x="71" y="92"/>
                    <a:pt x="72" y="92"/>
                  </a:cubicBezTo>
                  <a:cubicBezTo>
                    <a:pt x="75" y="92"/>
                    <a:pt x="80" y="96"/>
                    <a:pt x="80" y="96"/>
                  </a:cubicBezTo>
                  <a:cubicBezTo>
                    <a:pt x="80" y="96"/>
                    <a:pt x="78" y="99"/>
                    <a:pt x="84" y="99"/>
                  </a:cubicBezTo>
                  <a:cubicBezTo>
                    <a:pt x="91" y="99"/>
                    <a:pt x="94" y="94"/>
                    <a:pt x="94" y="94"/>
                  </a:cubicBezTo>
                  <a:cubicBezTo>
                    <a:pt x="94" y="94"/>
                    <a:pt x="88" y="90"/>
                    <a:pt x="91" y="88"/>
                  </a:cubicBezTo>
                  <a:cubicBezTo>
                    <a:pt x="93" y="86"/>
                    <a:pt x="95" y="83"/>
                    <a:pt x="95" y="83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83" y="84"/>
                    <a:pt x="85" y="80"/>
                  </a:cubicBezTo>
                  <a:cubicBezTo>
                    <a:pt x="87" y="76"/>
                    <a:pt x="101" y="69"/>
                    <a:pt x="101" y="69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99" y="54"/>
                    <a:pt x="102" y="50"/>
                  </a:cubicBezTo>
                  <a:cubicBezTo>
                    <a:pt x="105" y="46"/>
                    <a:pt x="124" y="38"/>
                    <a:pt x="124" y="38"/>
                  </a:cubicBezTo>
                  <a:cubicBezTo>
                    <a:pt x="124" y="38"/>
                    <a:pt x="121" y="31"/>
                    <a:pt x="124" y="31"/>
                  </a:cubicBezTo>
                  <a:cubicBezTo>
                    <a:pt x="126" y="31"/>
                    <a:pt x="132" y="34"/>
                    <a:pt x="132" y="34"/>
                  </a:cubicBezTo>
                  <a:cubicBezTo>
                    <a:pt x="132" y="34"/>
                    <a:pt x="129" y="23"/>
                    <a:pt x="132" y="23"/>
                  </a:cubicBezTo>
                  <a:cubicBezTo>
                    <a:pt x="136" y="22"/>
                    <a:pt x="145" y="25"/>
                    <a:pt x="145" y="25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37" y="21"/>
                    <a:pt x="137" y="18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3" y="12"/>
                    <a:pt x="133" y="9"/>
                  </a:cubicBezTo>
                  <a:cubicBezTo>
                    <a:pt x="134" y="7"/>
                    <a:pt x="137" y="5"/>
                    <a:pt x="133" y="3"/>
                  </a:cubicBezTo>
                  <a:cubicBezTo>
                    <a:pt x="132" y="3"/>
                    <a:pt x="128" y="2"/>
                    <a:pt x="124" y="0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121" y="3"/>
                    <a:pt x="119" y="2"/>
                    <a:pt x="117" y="6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36" descr="© INSCALE GmbH, 18.06.2010"/>
            <p:cNvSpPr>
              <a:spLocks/>
            </p:cNvSpPr>
            <p:nvPr/>
          </p:nvSpPr>
          <p:spPr bwMode="auto">
            <a:xfrm>
              <a:off x="4963022" y="5402265"/>
              <a:ext cx="20291" cy="10926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4" y="1"/>
                </a:cxn>
              </a:cxnLst>
              <a:rect l="0" t="0" r="r" b="b"/>
              <a:pathLst>
                <a:path w="9" h="5">
                  <a:moveTo>
                    <a:pt x="4" y="1"/>
                  </a:moveTo>
                  <a:cubicBezTo>
                    <a:pt x="0" y="1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9" y="3"/>
                    <a:pt x="9" y="3"/>
                  </a:cubicBezTo>
                  <a:cubicBezTo>
                    <a:pt x="9" y="3"/>
                    <a:pt x="6" y="0"/>
                    <a:pt x="4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37" descr="© INSCALE GmbH, 18.06.2010"/>
            <p:cNvSpPr>
              <a:spLocks/>
            </p:cNvSpPr>
            <p:nvPr/>
          </p:nvSpPr>
          <p:spPr bwMode="auto">
            <a:xfrm>
              <a:off x="5198711" y="4902790"/>
              <a:ext cx="21852" cy="2185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2" y="7"/>
                </a:cxn>
                <a:cxn ang="0">
                  <a:pos x="6" y="10"/>
                </a:cxn>
                <a:cxn ang="0">
                  <a:pos x="9" y="9"/>
                </a:cxn>
                <a:cxn ang="0">
                  <a:pos x="7" y="0"/>
                </a:cxn>
              </a:cxnLst>
              <a:rect l="0" t="0" r="r" b="b"/>
              <a:pathLst>
                <a:path w="9" h="10">
                  <a:moveTo>
                    <a:pt x="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4"/>
                    <a:pt x="2" y="7"/>
                  </a:cubicBezTo>
                  <a:cubicBezTo>
                    <a:pt x="4" y="9"/>
                    <a:pt x="6" y="10"/>
                    <a:pt x="6" y="10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38" descr="© INSCALE GmbH, 18.06.2010"/>
            <p:cNvSpPr>
              <a:spLocks/>
            </p:cNvSpPr>
            <p:nvPr/>
          </p:nvSpPr>
          <p:spPr bwMode="auto">
            <a:xfrm>
              <a:off x="5208077" y="4631200"/>
              <a:ext cx="775747" cy="385532"/>
            </a:xfrm>
            <a:custGeom>
              <a:avLst/>
              <a:gdLst/>
              <a:ahLst/>
              <a:cxnLst>
                <a:cxn ang="0">
                  <a:pos x="335" y="43"/>
                </a:cxn>
                <a:cxn ang="0">
                  <a:pos x="332" y="17"/>
                </a:cxn>
                <a:cxn ang="0">
                  <a:pos x="320" y="11"/>
                </a:cxn>
                <a:cxn ang="0">
                  <a:pos x="293" y="14"/>
                </a:cxn>
                <a:cxn ang="0">
                  <a:pos x="267" y="2"/>
                </a:cxn>
                <a:cxn ang="0">
                  <a:pos x="251" y="0"/>
                </a:cxn>
                <a:cxn ang="0">
                  <a:pos x="237" y="14"/>
                </a:cxn>
                <a:cxn ang="0">
                  <a:pos x="228" y="26"/>
                </a:cxn>
                <a:cxn ang="0">
                  <a:pos x="217" y="31"/>
                </a:cxn>
                <a:cxn ang="0">
                  <a:pos x="205" y="25"/>
                </a:cxn>
                <a:cxn ang="0">
                  <a:pos x="193" y="18"/>
                </a:cxn>
                <a:cxn ang="0">
                  <a:pos x="177" y="31"/>
                </a:cxn>
                <a:cxn ang="0">
                  <a:pos x="149" y="60"/>
                </a:cxn>
                <a:cxn ang="0">
                  <a:pos x="156" y="88"/>
                </a:cxn>
                <a:cxn ang="0">
                  <a:pos x="150" y="98"/>
                </a:cxn>
                <a:cxn ang="0">
                  <a:pos x="126" y="91"/>
                </a:cxn>
                <a:cxn ang="0">
                  <a:pos x="110" y="95"/>
                </a:cxn>
                <a:cxn ang="0">
                  <a:pos x="90" y="107"/>
                </a:cxn>
                <a:cxn ang="0">
                  <a:pos x="69" y="110"/>
                </a:cxn>
                <a:cxn ang="0">
                  <a:pos x="51" y="99"/>
                </a:cxn>
                <a:cxn ang="0">
                  <a:pos x="34" y="117"/>
                </a:cxn>
                <a:cxn ang="0">
                  <a:pos x="27" y="104"/>
                </a:cxn>
                <a:cxn ang="0">
                  <a:pos x="10" y="99"/>
                </a:cxn>
                <a:cxn ang="0">
                  <a:pos x="3" y="120"/>
                </a:cxn>
                <a:cxn ang="0">
                  <a:pos x="18" y="133"/>
                </a:cxn>
                <a:cxn ang="0">
                  <a:pos x="32" y="144"/>
                </a:cxn>
                <a:cxn ang="0">
                  <a:pos x="45" y="146"/>
                </a:cxn>
                <a:cxn ang="0">
                  <a:pos x="57" y="149"/>
                </a:cxn>
                <a:cxn ang="0">
                  <a:pos x="76" y="138"/>
                </a:cxn>
                <a:cxn ang="0">
                  <a:pos x="104" y="139"/>
                </a:cxn>
                <a:cxn ang="0">
                  <a:pos x="125" y="128"/>
                </a:cxn>
                <a:cxn ang="0">
                  <a:pos x="127" y="142"/>
                </a:cxn>
                <a:cxn ang="0">
                  <a:pos x="134" y="156"/>
                </a:cxn>
                <a:cxn ang="0">
                  <a:pos x="169" y="160"/>
                </a:cxn>
                <a:cxn ang="0">
                  <a:pos x="197" y="165"/>
                </a:cxn>
                <a:cxn ang="0">
                  <a:pos x="214" y="170"/>
                </a:cxn>
                <a:cxn ang="0">
                  <a:pos x="238" y="164"/>
                </a:cxn>
                <a:cxn ang="0">
                  <a:pos x="256" y="153"/>
                </a:cxn>
                <a:cxn ang="0">
                  <a:pos x="275" y="154"/>
                </a:cxn>
                <a:cxn ang="0">
                  <a:pos x="295" y="149"/>
                </a:cxn>
                <a:cxn ang="0">
                  <a:pos x="300" y="137"/>
                </a:cxn>
                <a:cxn ang="0">
                  <a:pos x="320" y="118"/>
                </a:cxn>
                <a:cxn ang="0">
                  <a:pos x="313" y="104"/>
                </a:cxn>
                <a:cxn ang="0">
                  <a:pos x="317" y="86"/>
                </a:cxn>
                <a:cxn ang="0">
                  <a:pos x="328" y="82"/>
                </a:cxn>
                <a:cxn ang="0">
                  <a:pos x="339" y="69"/>
                </a:cxn>
              </a:cxnLst>
              <a:rect l="0" t="0" r="r" b="b"/>
              <a:pathLst>
                <a:path w="343" h="171">
                  <a:moveTo>
                    <a:pt x="342" y="57"/>
                  </a:moveTo>
                  <a:cubicBezTo>
                    <a:pt x="340" y="53"/>
                    <a:pt x="337" y="49"/>
                    <a:pt x="337" y="49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3"/>
                    <a:pt x="328" y="39"/>
                    <a:pt x="328" y="34"/>
                  </a:cubicBezTo>
                  <a:cubicBezTo>
                    <a:pt x="329" y="29"/>
                    <a:pt x="332" y="27"/>
                    <a:pt x="332" y="27"/>
                  </a:cubicBezTo>
                  <a:cubicBezTo>
                    <a:pt x="332" y="17"/>
                    <a:pt x="332" y="17"/>
                    <a:pt x="332" y="17"/>
                  </a:cubicBezTo>
                  <a:cubicBezTo>
                    <a:pt x="329" y="14"/>
                    <a:pt x="329" y="14"/>
                    <a:pt x="329" y="14"/>
                  </a:cubicBezTo>
                  <a:cubicBezTo>
                    <a:pt x="322" y="14"/>
                    <a:pt x="322" y="14"/>
                    <a:pt x="322" y="14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09" y="8"/>
                    <a:pt x="309" y="8"/>
                    <a:pt x="309" y="8"/>
                  </a:cubicBezTo>
                  <a:cubicBezTo>
                    <a:pt x="307" y="13"/>
                    <a:pt x="307" y="13"/>
                    <a:pt x="307" y="13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3" y="14"/>
                    <a:pt x="288" y="6"/>
                    <a:pt x="283" y="6"/>
                  </a:cubicBezTo>
                  <a:cubicBezTo>
                    <a:pt x="279" y="6"/>
                    <a:pt x="277" y="7"/>
                    <a:pt x="277" y="7"/>
                  </a:cubicBezTo>
                  <a:cubicBezTo>
                    <a:pt x="277" y="7"/>
                    <a:pt x="268" y="2"/>
                    <a:pt x="267" y="2"/>
                  </a:cubicBezTo>
                  <a:cubicBezTo>
                    <a:pt x="266" y="2"/>
                    <a:pt x="259" y="0"/>
                    <a:pt x="259" y="0"/>
                  </a:cubicBezTo>
                  <a:cubicBezTo>
                    <a:pt x="259" y="0"/>
                    <a:pt x="258" y="1"/>
                    <a:pt x="256" y="2"/>
                  </a:cubicBezTo>
                  <a:cubicBezTo>
                    <a:pt x="253" y="2"/>
                    <a:pt x="251" y="0"/>
                    <a:pt x="251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37" y="14"/>
                    <a:pt x="237" y="14"/>
                    <a:pt x="237" y="14"/>
                  </a:cubicBezTo>
                  <a:cubicBezTo>
                    <a:pt x="237" y="14"/>
                    <a:pt x="233" y="18"/>
                    <a:pt x="232" y="20"/>
                  </a:cubicBezTo>
                  <a:cubicBezTo>
                    <a:pt x="232" y="22"/>
                    <a:pt x="235" y="28"/>
                    <a:pt x="234" y="28"/>
                  </a:cubicBezTo>
                  <a:cubicBezTo>
                    <a:pt x="232" y="28"/>
                    <a:pt x="228" y="26"/>
                    <a:pt x="228" y="26"/>
                  </a:cubicBezTo>
                  <a:cubicBezTo>
                    <a:pt x="225" y="26"/>
                    <a:pt x="225" y="26"/>
                    <a:pt x="225" y="26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07" y="29"/>
                    <a:pt x="207" y="29"/>
                    <a:pt x="207" y="29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5" y="25"/>
                    <a:pt x="205" y="25"/>
                    <a:pt x="205" y="25"/>
                  </a:cubicBezTo>
                  <a:cubicBezTo>
                    <a:pt x="205" y="25"/>
                    <a:pt x="202" y="20"/>
                    <a:pt x="201" y="19"/>
                  </a:cubicBezTo>
                  <a:cubicBezTo>
                    <a:pt x="199" y="19"/>
                    <a:pt x="197" y="17"/>
                    <a:pt x="197" y="17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3" y="19"/>
                    <a:pt x="194" y="19"/>
                    <a:pt x="194" y="20"/>
                  </a:cubicBezTo>
                  <a:cubicBezTo>
                    <a:pt x="194" y="25"/>
                    <a:pt x="192" y="30"/>
                    <a:pt x="190" y="33"/>
                  </a:cubicBezTo>
                  <a:cubicBezTo>
                    <a:pt x="184" y="29"/>
                    <a:pt x="181" y="29"/>
                    <a:pt x="177" y="31"/>
                  </a:cubicBezTo>
                  <a:cubicBezTo>
                    <a:pt x="179" y="35"/>
                    <a:pt x="176" y="48"/>
                    <a:pt x="169" y="48"/>
                  </a:cubicBezTo>
                  <a:cubicBezTo>
                    <a:pt x="166" y="48"/>
                    <a:pt x="163" y="49"/>
                    <a:pt x="160" y="50"/>
                  </a:cubicBezTo>
                  <a:cubicBezTo>
                    <a:pt x="158" y="51"/>
                    <a:pt x="153" y="59"/>
                    <a:pt x="149" y="60"/>
                  </a:cubicBezTo>
                  <a:cubicBezTo>
                    <a:pt x="145" y="62"/>
                    <a:pt x="151" y="65"/>
                    <a:pt x="152" y="67"/>
                  </a:cubicBezTo>
                  <a:cubicBezTo>
                    <a:pt x="153" y="70"/>
                    <a:pt x="156" y="70"/>
                    <a:pt x="158" y="74"/>
                  </a:cubicBezTo>
                  <a:cubicBezTo>
                    <a:pt x="162" y="80"/>
                    <a:pt x="157" y="81"/>
                    <a:pt x="156" y="88"/>
                  </a:cubicBezTo>
                  <a:cubicBezTo>
                    <a:pt x="161" y="86"/>
                    <a:pt x="162" y="88"/>
                    <a:pt x="164" y="91"/>
                  </a:cubicBezTo>
                  <a:cubicBezTo>
                    <a:pt x="164" y="92"/>
                    <a:pt x="163" y="100"/>
                    <a:pt x="162" y="102"/>
                  </a:cubicBezTo>
                  <a:cubicBezTo>
                    <a:pt x="160" y="104"/>
                    <a:pt x="151" y="100"/>
                    <a:pt x="150" y="98"/>
                  </a:cubicBezTo>
                  <a:cubicBezTo>
                    <a:pt x="149" y="97"/>
                    <a:pt x="150" y="91"/>
                    <a:pt x="151" y="90"/>
                  </a:cubicBezTo>
                  <a:cubicBezTo>
                    <a:pt x="144" y="86"/>
                    <a:pt x="143" y="97"/>
                    <a:pt x="139" y="94"/>
                  </a:cubicBezTo>
                  <a:cubicBezTo>
                    <a:pt x="134" y="91"/>
                    <a:pt x="131" y="89"/>
                    <a:pt x="126" y="91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19" y="90"/>
                    <a:pt x="127" y="92"/>
                    <a:pt x="124" y="95"/>
                  </a:cubicBezTo>
                  <a:cubicBezTo>
                    <a:pt x="123" y="96"/>
                    <a:pt x="112" y="95"/>
                    <a:pt x="110" y="95"/>
                  </a:cubicBezTo>
                  <a:cubicBezTo>
                    <a:pt x="107" y="96"/>
                    <a:pt x="102" y="96"/>
                    <a:pt x="98" y="97"/>
                  </a:cubicBezTo>
                  <a:cubicBezTo>
                    <a:pt x="96" y="98"/>
                    <a:pt x="90" y="102"/>
                    <a:pt x="88" y="105"/>
                  </a:cubicBezTo>
                  <a:cubicBezTo>
                    <a:pt x="88" y="105"/>
                    <a:pt x="90" y="106"/>
                    <a:pt x="90" y="107"/>
                  </a:cubicBezTo>
                  <a:cubicBezTo>
                    <a:pt x="85" y="105"/>
                    <a:pt x="84" y="109"/>
                    <a:pt x="80" y="110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78" y="109"/>
                    <a:pt x="74" y="110"/>
                    <a:pt x="69" y="110"/>
                  </a:cubicBezTo>
                  <a:cubicBezTo>
                    <a:pt x="69" y="107"/>
                    <a:pt x="67" y="105"/>
                    <a:pt x="65" y="104"/>
                  </a:cubicBezTo>
                  <a:cubicBezTo>
                    <a:pt x="66" y="102"/>
                    <a:pt x="67" y="101"/>
                    <a:pt x="65" y="100"/>
                  </a:cubicBezTo>
                  <a:cubicBezTo>
                    <a:pt x="66" y="100"/>
                    <a:pt x="53" y="97"/>
                    <a:pt x="51" y="99"/>
                  </a:cubicBezTo>
                  <a:cubicBezTo>
                    <a:pt x="49" y="104"/>
                    <a:pt x="47" y="97"/>
                    <a:pt x="48" y="97"/>
                  </a:cubicBezTo>
                  <a:cubicBezTo>
                    <a:pt x="44" y="99"/>
                    <a:pt x="48" y="102"/>
                    <a:pt x="48" y="107"/>
                  </a:cubicBezTo>
                  <a:cubicBezTo>
                    <a:pt x="47" y="112"/>
                    <a:pt x="38" y="116"/>
                    <a:pt x="34" y="117"/>
                  </a:cubicBezTo>
                  <a:cubicBezTo>
                    <a:pt x="34" y="116"/>
                    <a:pt x="38" y="111"/>
                    <a:pt x="35" y="110"/>
                  </a:cubicBezTo>
                  <a:cubicBezTo>
                    <a:pt x="34" y="109"/>
                    <a:pt x="31" y="111"/>
                    <a:pt x="31" y="112"/>
                  </a:cubicBezTo>
                  <a:cubicBezTo>
                    <a:pt x="29" y="107"/>
                    <a:pt x="30" y="107"/>
                    <a:pt x="27" y="104"/>
                  </a:cubicBezTo>
                  <a:cubicBezTo>
                    <a:pt x="24" y="101"/>
                    <a:pt x="19" y="97"/>
                    <a:pt x="18" y="97"/>
                  </a:cubicBezTo>
                  <a:cubicBezTo>
                    <a:pt x="14" y="95"/>
                    <a:pt x="16" y="100"/>
                    <a:pt x="12" y="100"/>
                  </a:cubicBezTo>
                  <a:cubicBezTo>
                    <a:pt x="11" y="100"/>
                    <a:pt x="11" y="100"/>
                    <a:pt x="10" y="99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0" y="110"/>
                    <a:pt x="0" y="120"/>
                    <a:pt x="0" y="120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3"/>
                    <a:pt x="16" y="139"/>
                    <a:pt x="17" y="140"/>
                  </a:cubicBezTo>
                  <a:cubicBezTo>
                    <a:pt x="18" y="142"/>
                    <a:pt x="22" y="141"/>
                    <a:pt x="22" y="141"/>
                  </a:cubicBezTo>
                  <a:cubicBezTo>
                    <a:pt x="22" y="141"/>
                    <a:pt x="29" y="146"/>
                    <a:pt x="32" y="144"/>
                  </a:cubicBezTo>
                  <a:cubicBezTo>
                    <a:pt x="35" y="143"/>
                    <a:pt x="41" y="136"/>
                    <a:pt x="41" y="136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6"/>
                    <a:pt x="50" y="142"/>
                    <a:pt x="53" y="143"/>
                  </a:cubicBezTo>
                  <a:cubicBezTo>
                    <a:pt x="57" y="145"/>
                    <a:pt x="57" y="149"/>
                    <a:pt x="57" y="149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67" y="139"/>
                    <a:pt x="76" y="138"/>
                  </a:cubicBezTo>
                  <a:cubicBezTo>
                    <a:pt x="85" y="137"/>
                    <a:pt x="87" y="138"/>
                    <a:pt x="87" y="138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2"/>
                    <a:pt x="123" y="126"/>
                    <a:pt x="125" y="128"/>
                  </a:cubicBezTo>
                  <a:cubicBezTo>
                    <a:pt x="127" y="130"/>
                    <a:pt x="120" y="134"/>
                    <a:pt x="120" y="134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3" y="143"/>
                    <a:pt x="125" y="141"/>
                    <a:pt x="127" y="142"/>
                  </a:cubicBezTo>
                  <a:cubicBezTo>
                    <a:pt x="129" y="143"/>
                    <a:pt x="128" y="147"/>
                    <a:pt x="128" y="147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69" y="160"/>
                    <a:pt x="169" y="160"/>
                    <a:pt x="169" y="160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97" y="165"/>
                    <a:pt x="197" y="165"/>
                    <a:pt x="197" y="165"/>
                  </a:cubicBezTo>
                  <a:cubicBezTo>
                    <a:pt x="202" y="164"/>
                    <a:pt x="202" y="164"/>
                    <a:pt x="202" y="164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25" y="168"/>
                    <a:pt x="225" y="168"/>
                    <a:pt x="225" y="168"/>
                  </a:cubicBezTo>
                  <a:cubicBezTo>
                    <a:pt x="232" y="171"/>
                    <a:pt x="232" y="171"/>
                    <a:pt x="232" y="171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41" y="164"/>
                    <a:pt x="243" y="163"/>
                  </a:cubicBezTo>
                  <a:cubicBezTo>
                    <a:pt x="245" y="162"/>
                    <a:pt x="244" y="156"/>
                    <a:pt x="247" y="156"/>
                  </a:cubicBezTo>
                  <a:cubicBezTo>
                    <a:pt x="251" y="155"/>
                    <a:pt x="256" y="153"/>
                    <a:pt x="256" y="153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62" y="154"/>
                    <a:pt x="267" y="151"/>
                    <a:pt x="270" y="152"/>
                  </a:cubicBezTo>
                  <a:cubicBezTo>
                    <a:pt x="273" y="152"/>
                    <a:pt x="275" y="154"/>
                    <a:pt x="275" y="154"/>
                  </a:cubicBezTo>
                  <a:cubicBezTo>
                    <a:pt x="279" y="149"/>
                    <a:pt x="279" y="149"/>
                    <a:pt x="279" y="149"/>
                  </a:cubicBezTo>
                  <a:cubicBezTo>
                    <a:pt x="279" y="149"/>
                    <a:pt x="279" y="147"/>
                    <a:pt x="287" y="147"/>
                  </a:cubicBezTo>
                  <a:cubicBezTo>
                    <a:pt x="293" y="146"/>
                    <a:pt x="295" y="149"/>
                    <a:pt x="295" y="149"/>
                  </a:cubicBezTo>
                  <a:cubicBezTo>
                    <a:pt x="298" y="147"/>
                    <a:pt x="298" y="147"/>
                    <a:pt x="298" y="147"/>
                  </a:cubicBezTo>
                  <a:cubicBezTo>
                    <a:pt x="298" y="147"/>
                    <a:pt x="294" y="144"/>
                    <a:pt x="296" y="140"/>
                  </a:cubicBezTo>
                  <a:cubicBezTo>
                    <a:pt x="298" y="136"/>
                    <a:pt x="300" y="137"/>
                    <a:pt x="300" y="137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19" y="127"/>
                    <a:pt x="319" y="127"/>
                    <a:pt x="319" y="127"/>
                  </a:cubicBezTo>
                  <a:cubicBezTo>
                    <a:pt x="320" y="118"/>
                    <a:pt x="320" y="118"/>
                    <a:pt x="320" y="118"/>
                  </a:cubicBezTo>
                  <a:cubicBezTo>
                    <a:pt x="320" y="118"/>
                    <a:pt x="315" y="117"/>
                    <a:pt x="315" y="115"/>
                  </a:cubicBezTo>
                  <a:cubicBezTo>
                    <a:pt x="314" y="112"/>
                    <a:pt x="317" y="110"/>
                    <a:pt x="317" y="109"/>
                  </a:cubicBezTo>
                  <a:cubicBezTo>
                    <a:pt x="317" y="107"/>
                    <a:pt x="313" y="107"/>
                    <a:pt x="313" y="104"/>
                  </a:cubicBezTo>
                  <a:cubicBezTo>
                    <a:pt x="314" y="101"/>
                    <a:pt x="328" y="98"/>
                    <a:pt x="326" y="92"/>
                  </a:cubicBezTo>
                  <a:cubicBezTo>
                    <a:pt x="324" y="85"/>
                    <a:pt x="322" y="85"/>
                    <a:pt x="322" y="85"/>
                  </a:cubicBezTo>
                  <a:cubicBezTo>
                    <a:pt x="317" y="86"/>
                    <a:pt x="317" y="86"/>
                    <a:pt x="317" y="86"/>
                  </a:cubicBezTo>
                  <a:cubicBezTo>
                    <a:pt x="317" y="86"/>
                    <a:pt x="312" y="88"/>
                    <a:pt x="314" y="83"/>
                  </a:cubicBezTo>
                  <a:cubicBezTo>
                    <a:pt x="315" y="79"/>
                    <a:pt x="320" y="78"/>
                    <a:pt x="322" y="77"/>
                  </a:cubicBezTo>
                  <a:cubicBezTo>
                    <a:pt x="324" y="77"/>
                    <a:pt x="328" y="82"/>
                    <a:pt x="328" y="82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70"/>
                    <a:pt x="341" y="70"/>
                    <a:pt x="341" y="70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7"/>
                    <a:pt x="343" y="60"/>
                    <a:pt x="342" y="57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39" descr="© INSCALE GmbH, 18.06.2010"/>
            <p:cNvSpPr>
              <a:spLocks noEditPoints="1"/>
            </p:cNvSpPr>
            <p:nvPr/>
          </p:nvSpPr>
          <p:spPr bwMode="auto">
            <a:xfrm>
              <a:off x="5751255" y="6518280"/>
              <a:ext cx="51508" cy="4682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2" y="4"/>
                </a:cxn>
                <a:cxn ang="0">
                  <a:pos x="5" y="8"/>
                </a:cxn>
                <a:cxn ang="0">
                  <a:pos x="7" y="3"/>
                </a:cxn>
                <a:cxn ang="0">
                  <a:pos x="16" y="11"/>
                </a:cxn>
                <a:cxn ang="0">
                  <a:pos x="14" y="12"/>
                </a:cxn>
                <a:cxn ang="0">
                  <a:pos x="11" y="9"/>
                </a:cxn>
                <a:cxn ang="0">
                  <a:pos x="9" y="11"/>
                </a:cxn>
                <a:cxn ang="0">
                  <a:pos x="10" y="15"/>
                </a:cxn>
                <a:cxn ang="0">
                  <a:pos x="19" y="20"/>
                </a:cxn>
                <a:cxn ang="0">
                  <a:pos x="23" y="15"/>
                </a:cxn>
                <a:cxn ang="0">
                  <a:pos x="16" y="11"/>
                </a:cxn>
              </a:cxnLst>
              <a:rect l="0" t="0" r="r" b="b"/>
              <a:pathLst>
                <a:path w="23" h="20">
                  <a:moveTo>
                    <a:pt x="7" y="3"/>
                  </a:moveTo>
                  <a:cubicBezTo>
                    <a:pt x="0" y="0"/>
                    <a:pt x="2" y="4"/>
                    <a:pt x="2" y="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9"/>
                    <a:pt x="15" y="5"/>
                    <a:pt x="7" y="3"/>
                  </a:cubicBezTo>
                  <a:close/>
                  <a:moveTo>
                    <a:pt x="16" y="11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5" y="20"/>
                    <a:pt x="19" y="20"/>
                  </a:cubicBezTo>
                  <a:cubicBezTo>
                    <a:pt x="23" y="20"/>
                    <a:pt x="23" y="15"/>
                    <a:pt x="23" y="15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40" descr="© INSCALE GmbH, 18.06.2010"/>
            <p:cNvSpPr>
              <a:spLocks noEditPoints="1"/>
            </p:cNvSpPr>
            <p:nvPr/>
          </p:nvSpPr>
          <p:spPr bwMode="auto">
            <a:xfrm>
              <a:off x="3722138" y="2825285"/>
              <a:ext cx="806965" cy="1510913"/>
            </a:xfrm>
            <a:custGeom>
              <a:avLst/>
              <a:gdLst/>
              <a:ahLst/>
              <a:cxnLst>
                <a:cxn ang="0">
                  <a:pos x="281" y="467"/>
                </a:cxn>
                <a:cxn ang="0">
                  <a:pos x="290" y="431"/>
                </a:cxn>
                <a:cxn ang="0">
                  <a:pos x="245" y="321"/>
                </a:cxn>
                <a:cxn ang="0">
                  <a:pos x="210" y="295"/>
                </a:cxn>
                <a:cxn ang="0">
                  <a:pos x="257" y="247"/>
                </a:cxn>
                <a:cxn ang="0">
                  <a:pos x="197" y="186"/>
                </a:cxn>
                <a:cxn ang="0">
                  <a:pos x="248" y="141"/>
                </a:cxn>
                <a:cxn ang="0">
                  <a:pos x="191" y="133"/>
                </a:cxn>
                <a:cxn ang="0">
                  <a:pos x="164" y="140"/>
                </a:cxn>
                <a:cxn ang="0">
                  <a:pos x="143" y="161"/>
                </a:cxn>
                <a:cxn ang="0">
                  <a:pos x="146" y="202"/>
                </a:cxn>
                <a:cxn ang="0">
                  <a:pos x="111" y="230"/>
                </a:cxn>
                <a:cxn ang="0">
                  <a:pos x="127" y="247"/>
                </a:cxn>
                <a:cxn ang="0">
                  <a:pos x="131" y="260"/>
                </a:cxn>
                <a:cxn ang="0">
                  <a:pos x="101" y="317"/>
                </a:cxn>
                <a:cxn ang="0">
                  <a:pos x="142" y="276"/>
                </a:cxn>
                <a:cxn ang="0">
                  <a:pos x="148" y="287"/>
                </a:cxn>
                <a:cxn ang="0">
                  <a:pos x="127" y="344"/>
                </a:cxn>
                <a:cxn ang="0">
                  <a:pos x="145" y="363"/>
                </a:cxn>
                <a:cxn ang="0">
                  <a:pos x="188" y="366"/>
                </a:cxn>
                <a:cxn ang="0">
                  <a:pos x="180" y="416"/>
                </a:cxn>
                <a:cxn ang="0">
                  <a:pos x="186" y="472"/>
                </a:cxn>
                <a:cxn ang="0">
                  <a:pos x="109" y="492"/>
                </a:cxn>
                <a:cxn ang="0">
                  <a:pos x="102" y="536"/>
                </a:cxn>
                <a:cxn ang="0">
                  <a:pos x="74" y="560"/>
                </a:cxn>
                <a:cxn ang="0">
                  <a:pos x="109" y="569"/>
                </a:cxn>
                <a:cxn ang="0">
                  <a:pos x="171" y="582"/>
                </a:cxn>
                <a:cxn ang="0">
                  <a:pos x="55" y="640"/>
                </a:cxn>
                <a:cxn ang="0">
                  <a:pos x="62" y="657"/>
                </a:cxn>
                <a:cxn ang="0">
                  <a:pos x="122" y="645"/>
                </a:cxn>
                <a:cxn ang="0">
                  <a:pos x="201" y="649"/>
                </a:cxn>
                <a:cxn ang="0">
                  <a:pos x="310" y="653"/>
                </a:cxn>
                <a:cxn ang="0">
                  <a:pos x="295" y="614"/>
                </a:cxn>
                <a:cxn ang="0">
                  <a:pos x="319" y="598"/>
                </a:cxn>
                <a:cxn ang="0">
                  <a:pos x="209" y="650"/>
                </a:cxn>
                <a:cxn ang="0">
                  <a:pos x="121" y="471"/>
                </a:cxn>
                <a:cxn ang="0">
                  <a:pos x="139" y="396"/>
                </a:cxn>
                <a:cxn ang="0">
                  <a:pos x="138" y="302"/>
                </a:cxn>
                <a:cxn ang="0">
                  <a:pos x="89" y="291"/>
                </a:cxn>
                <a:cxn ang="0">
                  <a:pos x="109" y="281"/>
                </a:cxn>
                <a:cxn ang="0">
                  <a:pos x="88" y="238"/>
                </a:cxn>
                <a:cxn ang="0">
                  <a:pos x="112" y="235"/>
                </a:cxn>
                <a:cxn ang="0">
                  <a:pos x="103" y="260"/>
                </a:cxn>
                <a:cxn ang="0">
                  <a:pos x="117" y="217"/>
                </a:cxn>
                <a:cxn ang="0">
                  <a:pos x="82" y="197"/>
                </a:cxn>
                <a:cxn ang="0">
                  <a:pos x="88" y="177"/>
                </a:cxn>
                <a:cxn ang="0">
                  <a:pos x="114" y="176"/>
                </a:cxn>
                <a:cxn ang="0">
                  <a:pos x="127" y="203"/>
                </a:cxn>
                <a:cxn ang="0">
                  <a:pos x="135" y="173"/>
                </a:cxn>
                <a:cxn ang="0">
                  <a:pos x="81" y="165"/>
                </a:cxn>
                <a:cxn ang="0">
                  <a:pos x="141" y="134"/>
                </a:cxn>
                <a:cxn ang="0">
                  <a:pos x="104" y="132"/>
                </a:cxn>
                <a:cxn ang="0">
                  <a:pos x="242" y="113"/>
                </a:cxn>
                <a:cxn ang="0">
                  <a:pos x="256" y="107"/>
                </a:cxn>
                <a:cxn ang="0">
                  <a:pos x="259" y="94"/>
                </a:cxn>
                <a:cxn ang="0">
                  <a:pos x="310" y="82"/>
                </a:cxn>
                <a:cxn ang="0">
                  <a:pos x="282" y="93"/>
                </a:cxn>
                <a:cxn ang="0">
                  <a:pos x="339" y="23"/>
                </a:cxn>
                <a:cxn ang="0">
                  <a:pos x="357" y="3"/>
                </a:cxn>
                <a:cxn ang="0">
                  <a:pos x="49" y="396"/>
                </a:cxn>
                <a:cxn ang="0">
                  <a:pos x="96" y="386"/>
                </a:cxn>
                <a:cxn ang="0">
                  <a:pos x="34" y="332"/>
                </a:cxn>
                <a:cxn ang="0">
                  <a:pos x="13" y="377"/>
                </a:cxn>
              </a:cxnLst>
              <a:rect l="0" t="0" r="r" b="b"/>
              <a:pathLst>
                <a:path w="357" h="670">
                  <a:moveTo>
                    <a:pt x="342" y="526"/>
                  </a:moveTo>
                  <a:cubicBezTo>
                    <a:pt x="330" y="519"/>
                    <a:pt x="330" y="519"/>
                    <a:pt x="330" y="519"/>
                  </a:cubicBezTo>
                  <a:cubicBezTo>
                    <a:pt x="328" y="520"/>
                    <a:pt x="328" y="520"/>
                    <a:pt x="328" y="520"/>
                  </a:cubicBezTo>
                  <a:cubicBezTo>
                    <a:pt x="310" y="519"/>
                    <a:pt x="310" y="519"/>
                    <a:pt x="310" y="519"/>
                  </a:cubicBezTo>
                  <a:cubicBezTo>
                    <a:pt x="303" y="530"/>
                    <a:pt x="303" y="530"/>
                    <a:pt x="303" y="530"/>
                  </a:cubicBezTo>
                  <a:cubicBezTo>
                    <a:pt x="299" y="528"/>
                    <a:pt x="299" y="528"/>
                    <a:pt x="299" y="528"/>
                  </a:cubicBezTo>
                  <a:cubicBezTo>
                    <a:pt x="295" y="522"/>
                    <a:pt x="295" y="522"/>
                    <a:pt x="295" y="522"/>
                  </a:cubicBezTo>
                  <a:cubicBezTo>
                    <a:pt x="291" y="520"/>
                    <a:pt x="291" y="520"/>
                    <a:pt x="291" y="520"/>
                  </a:cubicBezTo>
                  <a:cubicBezTo>
                    <a:pt x="291" y="520"/>
                    <a:pt x="292" y="515"/>
                    <a:pt x="296" y="514"/>
                  </a:cubicBezTo>
                  <a:cubicBezTo>
                    <a:pt x="301" y="512"/>
                    <a:pt x="308" y="508"/>
                    <a:pt x="308" y="504"/>
                  </a:cubicBezTo>
                  <a:cubicBezTo>
                    <a:pt x="309" y="501"/>
                    <a:pt x="305" y="486"/>
                    <a:pt x="305" y="486"/>
                  </a:cubicBezTo>
                  <a:cubicBezTo>
                    <a:pt x="299" y="480"/>
                    <a:pt x="299" y="480"/>
                    <a:pt x="299" y="480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3"/>
                    <a:pt x="290" y="469"/>
                    <a:pt x="287" y="468"/>
                  </a:cubicBezTo>
                  <a:cubicBezTo>
                    <a:pt x="285" y="468"/>
                    <a:pt x="281" y="467"/>
                    <a:pt x="281" y="467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76" y="466"/>
                    <a:pt x="276" y="466"/>
                    <a:pt x="276" y="466"/>
                  </a:cubicBezTo>
                  <a:cubicBezTo>
                    <a:pt x="268" y="465"/>
                    <a:pt x="268" y="465"/>
                    <a:pt x="268" y="465"/>
                  </a:cubicBezTo>
                  <a:cubicBezTo>
                    <a:pt x="276" y="463"/>
                    <a:pt x="276" y="463"/>
                    <a:pt x="276" y="463"/>
                  </a:cubicBezTo>
                  <a:cubicBezTo>
                    <a:pt x="279" y="466"/>
                    <a:pt x="279" y="466"/>
                    <a:pt x="279" y="466"/>
                  </a:cubicBezTo>
                  <a:cubicBezTo>
                    <a:pt x="289" y="465"/>
                    <a:pt x="289" y="465"/>
                    <a:pt x="289" y="465"/>
                  </a:cubicBezTo>
                  <a:cubicBezTo>
                    <a:pt x="289" y="465"/>
                    <a:pt x="293" y="472"/>
                    <a:pt x="294" y="473"/>
                  </a:cubicBezTo>
                  <a:cubicBezTo>
                    <a:pt x="298" y="473"/>
                    <a:pt x="298" y="473"/>
                    <a:pt x="298" y="473"/>
                  </a:cubicBezTo>
                  <a:cubicBezTo>
                    <a:pt x="301" y="477"/>
                    <a:pt x="301" y="477"/>
                    <a:pt x="301" y="477"/>
                  </a:cubicBezTo>
                  <a:cubicBezTo>
                    <a:pt x="303" y="475"/>
                    <a:pt x="303" y="475"/>
                    <a:pt x="303" y="475"/>
                  </a:cubicBezTo>
                  <a:cubicBezTo>
                    <a:pt x="295" y="455"/>
                    <a:pt x="295" y="455"/>
                    <a:pt x="295" y="455"/>
                  </a:cubicBezTo>
                  <a:cubicBezTo>
                    <a:pt x="295" y="443"/>
                    <a:pt x="295" y="443"/>
                    <a:pt x="295" y="443"/>
                  </a:cubicBezTo>
                  <a:cubicBezTo>
                    <a:pt x="298" y="441"/>
                    <a:pt x="298" y="441"/>
                    <a:pt x="298" y="441"/>
                  </a:cubicBezTo>
                  <a:cubicBezTo>
                    <a:pt x="294" y="431"/>
                    <a:pt x="294" y="431"/>
                    <a:pt x="294" y="431"/>
                  </a:cubicBezTo>
                  <a:cubicBezTo>
                    <a:pt x="290" y="431"/>
                    <a:pt x="290" y="431"/>
                    <a:pt x="290" y="431"/>
                  </a:cubicBezTo>
                  <a:cubicBezTo>
                    <a:pt x="286" y="416"/>
                    <a:pt x="286" y="416"/>
                    <a:pt x="286" y="416"/>
                  </a:cubicBezTo>
                  <a:cubicBezTo>
                    <a:pt x="277" y="407"/>
                    <a:pt x="277" y="407"/>
                    <a:pt x="277" y="407"/>
                  </a:cubicBezTo>
                  <a:cubicBezTo>
                    <a:pt x="273" y="406"/>
                    <a:pt x="273" y="406"/>
                    <a:pt x="273" y="406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3" y="392"/>
                    <a:pt x="263" y="392"/>
                    <a:pt x="263" y="392"/>
                  </a:cubicBezTo>
                  <a:cubicBezTo>
                    <a:pt x="262" y="380"/>
                    <a:pt x="262" y="380"/>
                    <a:pt x="262" y="380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60" y="354"/>
                    <a:pt x="260" y="354"/>
                    <a:pt x="260" y="354"/>
                  </a:cubicBezTo>
                  <a:cubicBezTo>
                    <a:pt x="257" y="349"/>
                    <a:pt x="257" y="349"/>
                    <a:pt x="257" y="349"/>
                  </a:cubicBezTo>
                  <a:cubicBezTo>
                    <a:pt x="259" y="337"/>
                    <a:pt x="259" y="337"/>
                    <a:pt x="259" y="337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27"/>
                    <a:pt x="253" y="327"/>
                    <a:pt x="253" y="327"/>
                  </a:cubicBezTo>
                  <a:cubicBezTo>
                    <a:pt x="249" y="324"/>
                    <a:pt x="249" y="324"/>
                    <a:pt x="249" y="324"/>
                  </a:cubicBezTo>
                  <a:cubicBezTo>
                    <a:pt x="248" y="319"/>
                    <a:pt x="248" y="319"/>
                    <a:pt x="248" y="319"/>
                  </a:cubicBezTo>
                  <a:cubicBezTo>
                    <a:pt x="245" y="321"/>
                    <a:pt x="245" y="321"/>
                    <a:pt x="245" y="321"/>
                  </a:cubicBezTo>
                  <a:cubicBezTo>
                    <a:pt x="248" y="317"/>
                    <a:pt x="248" y="317"/>
                    <a:pt x="248" y="317"/>
                  </a:cubicBezTo>
                  <a:cubicBezTo>
                    <a:pt x="245" y="315"/>
                    <a:pt x="245" y="315"/>
                    <a:pt x="245" y="315"/>
                  </a:cubicBezTo>
                  <a:cubicBezTo>
                    <a:pt x="245" y="315"/>
                    <a:pt x="247" y="312"/>
                    <a:pt x="244" y="311"/>
                  </a:cubicBezTo>
                  <a:cubicBezTo>
                    <a:pt x="241" y="311"/>
                    <a:pt x="238" y="310"/>
                    <a:pt x="238" y="310"/>
                  </a:cubicBezTo>
                  <a:cubicBezTo>
                    <a:pt x="228" y="298"/>
                    <a:pt x="228" y="298"/>
                    <a:pt x="228" y="298"/>
                  </a:cubicBezTo>
                  <a:cubicBezTo>
                    <a:pt x="228" y="298"/>
                    <a:pt x="228" y="296"/>
                    <a:pt x="223" y="297"/>
                  </a:cubicBezTo>
                  <a:cubicBezTo>
                    <a:pt x="217" y="298"/>
                    <a:pt x="217" y="305"/>
                    <a:pt x="213" y="305"/>
                  </a:cubicBezTo>
                  <a:cubicBezTo>
                    <a:pt x="209" y="305"/>
                    <a:pt x="208" y="299"/>
                    <a:pt x="208" y="299"/>
                  </a:cubicBezTo>
                  <a:cubicBezTo>
                    <a:pt x="208" y="299"/>
                    <a:pt x="203" y="301"/>
                    <a:pt x="200" y="300"/>
                  </a:cubicBezTo>
                  <a:cubicBezTo>
                    <a:pt x="197" y="299"/>
                    <a:pt x="195" y="296"/>
                    <a:pt x="195" y="296"/>
                  </a:cubicBezTo>
                  <a:cubicBezTo>
                    <a:pt x="195" y="296"/>
                    <a:pt x="187" y="295"/>
                    <a:pt x="188" y="294"/>
                  </a:cubicBezTo>
                  <a:cubicBezTo>
                    <a:pt x="189" y="292"/>
                    <a:pt x="196" y="292"/>
                    <a:pt x="196" y="292"/>
                  </a:cubicBezTo>
                  <a:cubicBezTo>
                    <a:pt x="196" y="292"/>
                    <a:pt x="197" y="296"/>
                    <a:pt x="200" y="296"/>
                  </a:cubicBezTo>
                  <a:cubicBezTo>
                    <a:pt x="202" y="296"/>
                    <a:pt x="207" y="294"/>
                    <a:pt x="207" y="294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8" y="287"/>
                    <a:pt x="218" y="287"/>
                    <a:pt x="218" y="287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34" y="283"/>
                    <a:pt x="234" y="283"/>
                    <a:pt x="234" y="283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79"/>
                    <a:pt x="230" y="278"/>
                    <a:pt x="228" y="275"/>
                  </a:cubicBezTo>
                  <a:cubicBezTo>
                    <a:pt x="226" y="272"/>
                    <a:pt x="227" y="271"/>
                    <a:pt x="224" y="271"/>
                  </a:cubicBezTo>
                  <a:cubicBezTo>
                    <a:pt x="219" y="272"/>
                    <a:pt x="217" y="276"/>
                    <a:pt x="215" y="276"/>
                  </a:cubicBezTo>
                  <a:cubicBezTo>
                    <a:pt x="213" y="277"/>
                    <a:pt x="208" y="276"/>
                    <a:pt x="208" y="276"/>
                  </a:cubicBezTo>
                  <a:cubicBezTo>
                    <a:pt x="208" y="276"/>
                    <a:pt x="214" y="275"/>
                    <a:pt x="215" y="274"/>
                  </a:cubicBezTo>
                  <a:cubicBezTo>
                    <a:pt x="216" y="272"/>
                    <a:pt x="220" y="269"/>
                    <a:pt x="223" y="269"/>
                  </a:cubicBezTo>
                  <a:cubicBezTo>
                    <a:pt x="225" y="269"/>
                    <a:pt x="230" y="272"/>
                    <a:pt x="230" y="272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46" y="256"/>
                    <a:pt x="246" y="256"/>
                    <a:pt x="246" y="256"/>
                  </a:cubicBezTo>
                  <a:cubicBezTo>
                    <a:pt x="257" y="247"/>
                    <a:pt x="257" y="247"/>
                    <a:pt x="257" y="247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1"/>
                    <a:pt x="266" y="229"/>
                  </a:cubicBezTo>
                  <a:cubicBezTo>
                    <a:pt x="267" y="227"/>
                    <a:pt x="281" y="214"/>
                    <a:pt x="279" y="206"/>
                  </a:cubicBezTo>
                  <a:cubicBezTo>
                    <a:pt x="277" y="199"/>
                    <a:pt x="265" y="197"/>
                    <a:pt x="265" y="197"/>
                  </a:cubicBezTo>
                  <a:cubicBezTo>
                    <a:pt x="257" y="198"/>
                    <a:pt x="257" y="198"/>
                    <a:pt x="257" y="198"/>
                  </a:cubicBezTo>
                  <a:cubicBezTo>
                    <a:pt x="242" y="192"/>
                    <a:pt x="242" y="192"/>
                    <a:pt x="242" y="192"/>
                  </a:cubicBezTo>
                  <a:cubicBezTo>
                    <a:pt x="235" y="193"/>
                    <a:pt x="235" y="193"/>
                    <a:pt x="235" y="193"/>
                  </a:cubicBezTo>
                  <a:cubicBezTo>
                    <a:pt x="235" y="193"/>
                    <a:pt x="231" y="189"/>
                    <a:pt x="226" y="188"/>
                  </a:cubicBezTo>
                  <a:cubicBezTo>
                    <a:pt x="220" y="188"/>
                    <a:pt x="207" y="192"/>
                    <a:pt x="207" y="192"/>
                  </a:cubicBezTo>
                  <a:cubicBezTo>
                    <a:pt x="203" y="191"/>
                    <a:pt x="203" y="191"/>
                    <a:pt x="203" y="191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85" y="197"/>
                    <a:pt x="185" y="197"/>
                    <a:pt x="185" y="197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2" y="187"/>
                    <a:pt x="198" y="186"/>
                    <a:pt x="197" y="186"/>
                  </a:cubicBezTo>
                  <a:cubicBezTo>
                    <a:pt x="196" y="186"/>
                    <a:pt x="191" y="188"/>
                    <a:pt x="191" y="188"/>
                  </a:cubicBezTo>
                  <a:cubicBezTo>
                    <a:pt x="188" y="187"/>
                    <a:pt x="188" y="187"/>
                    <a:pt x="188" y="187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14" y="176"/>
                    <a:pt x="214" y="176"/>
                    <a:pt x="214" y="176"/>
                  </a:cubicBezTo>
                  <a:cubicBezTo>
                    <a:pt x="208" y="176"/>
                    <a:pt x="208" y="176"/>
                    <a:pt x="208" y="176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7" y="173"/>
                    <a:pt x="207" y="173"/>
                    <a:pt x="207" y="173"/>
                  </a:cubicBezTo>
                  <a:cubicBezTo>
                    <a:pt x="204" y="169"/>
                    <a:pt x="204" y="169"/>
                    <a:pt x="204" y="169"/>
                  </a:cubicBezTo>
                  <a:cubicBezTo>
                    <a:pt x="209" y="169"/>
                    <a:pt x="209" y="169"/>
                    <a:pt x="209" y="169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5" y="164"/>
                    <a:pt x="221" y="163"/>
                    <a:pt x="227" y="158"/>
                  </a:cubicBezTo>
                  <a:cubicBezTo>
                    <a:pt x="231" y="154"/>
                    <a:pt x="233" y="153"/>
                    <a:pt x="233" y="153"/>
                  </a:cubicBezTo>
                  <a:cubicBezTo>
                    <a:pt x="233" y="153"/>
                    <a:pt x="240" y="152"/>
                    <a:pt x="243" y="151"/>
                  </a:cubicBezTo>
                  <a:cubicBezTo>
                    <a:pt x="245" y="149"/>
                    <a:pt x="248" y="141"/>
                    <a:pt x="248" y="141"/>
                  </a:cubicBezTo>
                  <a:cubicBezTo>
                    <a:pt x="248" y="141"/>
                    <a:pt x="245" y="144"/>
                    <a:pt x="246" y="141"/>
                  </a:cubicBezTo>
                  <a:cubicBezTo>
                    <a:pt x="246" y="138"/>
                    <a:pt x="251" y="132"/>
                    <a:pt x="251" y="132"/>
                  </a:cubicBezTo>
                  <a:cubicBezTo>
                    <a:pt x="242" y="129"/>
                    <a:pt x="242" y="129"/>
                    <a:pt x="242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40" y="132"/>
                    <a:pt x="240" y="132"/>
                    <a:pt x="240" y="132"/>
                  </a:cubicBezTo>
                  <a:cubicBezTo>
                    <a:pt x="231" y="129"/>
                    <a:pt x="231" y="129"/>
                    <a:pt x="231" y="129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18" y="130"/>
                    <a:pt x="218" y="130"/>
                    <a:pt x="218" y="130"/>
                  </a:cubicBezTo>
                  <a:cubicBezTo>
                    <a:pt x="216" y="127"/>
                    <a:pt x="216" y="127"/>
                    <a:pt x="216" y="127"/>
                  </a:cubicBezTo>
                  <a:cubicBezTo>
                    <a:pt x="215" y="130"/>
                    <a:pt x="215" y="130"/>
                    <a:pt x="215" y="130"/>
                  </a:cubicBezTo>
                  <a:cubicBezTo>
                    <a:pt x="207" y="130"/>
                    <a:pt x="207" y="130"/>
                    <a:pt x="207" y="130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2" y="133"/>
                    <a:pt x="191" y="133"/>
                  </a:cubicBezTo>
                  <a:cubicBezTo>
                    <a:pt x="188" y="132"/>
                    <a:pt x="193" y="126"/>
                    <a:pt x="193" y="126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8" y="121"/>
                    <a:pt x="184" y="120"/>
                    <a:pt x="183" y="120"/>
                  </a:cubicBezTo>
                  <a:cubicBezTo>
                    <a:pt x="181" y="120"/>
                    <a:pt x="182" y="122"/>
                    <a:pt x="182" y="122"/>
                  </a:cubicBezTo>
                  <a:cubicBezTo>
                    <a:pt x="182" y="122"/>
                    <a:pt x="179" y="123"/>
                    <a:pt x="178" y="125"/>
                  </a:cubicBezTo>
                  <a:cubicBezTo>
                    <a:pt x="177" y="127"/>
                    <a:pt x="179" y="132"/>
                    <a:pt x="179" y="132"/>
                  </a:cubicBezTo>
                  <a:cubicBezTo>
                    <a:pt x="179" y="132"/>
                    <a:pt x="176" y="130"/>
                    <a:pt x="176" y="134"/>
                  </a:cubicBezTo>
                  <a:cubicBezTo>
                    <a:pt x="175" y="137"/>
                    <a:pt x="176" y="140"/>
                    <a:pt x="176" y="140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6" y="143"/>
                    <a:pt x="166" y="143"/>
                    <a:pt x="166" y="143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1" y="154"/>
                    <a:pt x="161" y="154"/>
                    <a:pt x="161" y="154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6" y="160"/>
                    <a:pt x="166" y="160"/>
                    <a:pt x="166" y="160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55" y="164"/>
                    <a:pt x="155" y="164"/>
                    <a:pt x="155" y="164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67"/>
                    <a:pt x="151" y="167"/>
                    <a:pt x="151" y="167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3" y="161"/>
                    <a:pt x="143" y="161"/>
                    <a:pt x="143" y="161"/>
                  </a:cubicBezTo>
                  <a:cubicBezTo>
                    <a:pt x="143" y="168"/>
                    <a:pt x="143" y="168"/>
                    <a:pt x="143" y="168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3" y="171"/>
                    <a:pt x="143" y="171"/>
                    <a:pt x="143" y="171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9" y="183"/>
                    <a:pt x="149" y="183"/>
                    <a:pt x="149" y="183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3" y="183"/>
                    <a:pt x="141" y="179"/>
                    <a:pt x="138" y="179"/>
                  </a:cubicBezTo>
                  <a:cubicBezTo>
                    <a:pt x="136" y="179"/>
                    <a:pt x="136" y="185"/>
                    <a:pt x="136" y="186"/>
                  </a:cubicBezTo>
                  <a:cubicBezTo>
                    <a:pt x="137" y="187"/>
                    <a:pt x="134" y="189"/>
                    <a:pt x="135" y="191"/>
                  </a:cubicBezTo>
                  <a:cubicBezTo>
                    <a:pt x="136" y="193"/>
                    <a:pt x="139" y="192"/>
                    <a:pt x="139" y="192"/>
                  </a:cubicBezTo>
                  <a:cubicBezTo>
                    <a:pt x="147" y="193"/>
                    <a:pt x="147" y="193"/>
                    <a:pt x="147" y="193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1" y="195"/>
                    <a:pt x="138" y="196"/>
                    <a:pt x="139" y="198"/>
                  </a:cubicBezTo>
                  <a:cubicBezTo>
                    <a:pt x="139" y="200"/>
                    <a:pt x="144" y="200"/>
                    <a:pt x="146" y="202"/>
                  </a:cubicBezTo>
                  <a:cubicBezTo>
                    <a:pt x="147" y="204"/>
                    <a:pt x="147" y="206"/>
                    <a:pt x="147" y="206"/>
                  </a:cubicBezTo>
                  <a:cubicBezTo>
                    <a:pt x="147" y="206"/>
                    <a:pt x="144" y="203"/>
                    <a:pt x="142" y="202"/>
                  </a:cubicBezTo>
                  <a:cubicBezTo>
                    <a:pt x="141" y="201"/>
                    <a:pt x="137" y="206"/>
                    <a:pt x="137" y="206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35" y="207"/>
                    <a:pt x="135" y="207"/>
                    <a:pt x="135" y="207"/>
                  </a:cubicBezTo>
                  <a:cubicBezTo>
                    <a:pt x="132" y="212"/>
                    <a:pt x="132" y="212"/>
                    <a:pt x="132" y="212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6" y="218"/>
                    <a:pt x="136" y="218"/>
                    <a:pt x="136" y="218"/>
                  </a:cubicBezTo>
                  <a:cubicBezTo>
                    <a:pt x="131" y="215"/>
                    <a:pt x="131" y="215"/>
                    <a:pt x="131" y="215"/>
                  </a:cubicBezTo>
                  <a:cubicBezTo>
                    <a:pt x="123" y="221"/>
                    <a:pt x="123" y="221"/>
                    <a:pt x="123" y="221"/>
                  </a:cubicBezTo>
                  <a:cubicBezTo>
                    <a:pt x="123" y="221"/>
                    <a:pt x="132" y="222"/>
                    <a:pt x="131" y="223"/>
                  </a:cubicBezTo>
                  <a:cubicBezTo>
                    <a:pt x="129" y="226"/>
                    <a:pt x="123" y="226"/>
                    <a:pt x="123" y="226"/>
                  </a:cubicBezTo>
                  <a:cubicBezTo>
                    <a:pt x="122" y="232"/>
                    <a:pt x="122" y="232"/>
                    <a:pt x="122" y="232"/>
                  </a:cubicBezTo>
                  <a:cubicBezTo>
                    <a:pt x="120" y="229"/>
                    <a:pt x="120" y="229"/>
                    <a:pt x="120" y="229"/>
                  </a:cubicBezTo>
                  <a:cubicBezTo>
                    <a:pt x="120" y="229"/>
                    <a:pt x="111" y="229"/>
                    <a:pt x="111" y="230"/>
                  </a:cubicBezTo>
                  <a:cubicBezTo>
                    <a:pt x="111" y="232"/>
                    <a:pt x="121" y="235"/>
                    <a:pt x="121" y="235"/>
                  </a:cubicBezTo>
                  <a:cubicBezTo>
                    <a:pt x="127" y="234"/>
                    <a:pt x="127" y="234"/>
                    <a:pt x="127" y="234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39" y="228"/>
                    <a:pt x="139" y="228"/>
                    <a:pt x="139" y="228"/>
                  </a:cubicBezTo>
                  <a:cubicBezTo>
                    <a:pt x="139" y="230"/>
                    <a:pt x="139" y="230"/>
                    <a:pt x="139" y="230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34" y="236"/>
                    <a:pt x="134" y="236"/>
                    <a:pt x="134" y="236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9" y="235"/>
                    <a:pt x="129" y="235"/>
                    <a:pt x="129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17" y="240"/>
                    <a:pt x="117" y="240"/>
                    <a:pt x="117" y="240"/>
                  </a:cubicBezTo>
                  <a:cubicBezTo>
                    <a:pt x="122" y="244"/>
                    <a:pt x="122" y="244"/>
                    <a:pt x="122" y="244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48" y="233"/>
                    <a:pt x="148" y="233"/>
                    <a:pt x="148" y="233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9" y="230"/>
                    <a:pt x="149" y="230"/>
                    <a:pt x="149" y="230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145" y="238"/>
                    <a:pt x="152" y="240"/>
                    <a:pt x="151" y="240"/>
                  </a:cubicBezTo>
                  <a:cubicBezTo>
                    <a:pt x="145" y="240"/>
                    <a:pt x="145" y="240"/>
                    <a:pt x="145" y="240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41" y="249"/>
                    <a:pt x="141" y="249"/>
                    <a:pt x="141" y="249"/>
                  </a:cubicBezTo>
                  <a:cubicBezTo>
                    <a:pt x="137" y="249"/>
                    <a:pt x="137" y="249"/>
                    <a:pt x="137" y="249"/>
                  </a:cubicBezTo>
                  <a:cubicBezTo>
                    <a:pt x="134" y="251"/>
                    <a:pt x="134" y="251"/>
                    <a:pt x="134" y="251"/>
                  </a:cubicBezTo>
                  <a:cubicBezTo>
                    <a:pt x="141" y="254"/>
                    <a:pt x="141" y="254"/>
                    <a:pt x="141" y="254"/>
                  </a:cubicBezTo>
                  <a:cubicBezTo>
                    <a:pt x="135" y="253"/>
                    <a:pt x="135" y="253"/>
                    <a:pt x="135" y="253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25" y="260"/>
                    <a:pt x="125" y="260"/>
                    <a:pt x="125" y="260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5" y="277"/>
                    <a:pt x="125" y="277"/>
                    <a:pt x="125" y="277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15" y="281"/>
                    <a:pt x="115" y="281"/>
                    <a:pt x="115" y="281"/>
                  </a:cubicBezTo>
                  <a:cubicBezTo>
                    <a:pt x="118" y="285"/>
                    <a:pt x="118" y="285"/>
                    <a:pt x="118" y="285"/>
                  </a:cubicBezTo>
                  <a:cubicBezTo>
                    <a:pt x="115" y="292"/>
                    <a:pt x="115" y="292"/>
                    <a:pt x="115" y="292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21" y="294"/>
                    <a:pt x="121" y="294"/>
                    <a:pt x="121" y="294"/>
                  </a:cubicBezTo>
                  <a:cubicBezTo>
                    <a:pt x="116" y="296"/>
                    <a:pt x="116" y="296"/>
                    <a:pt x="116" y="296"/>
                  </a:cubicBezTo>
                  <a:cubicBezTo>
                    <a:pt x="111" y="305"/>
                    <a:pt x="111" y="305"/>
                    <a:pt x="111" y="305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6"/>
                    <a:pt x="109" y="313"/>
                    <a:pt x="106" y="315"/>
                  </a:cubicBezTo>
                  <a:cubicBezTo>
                    <a:pt x="105" y="316"/>
                    <a:pt x="101" y="317"/>
                    <a:pt x="101" y="317"/>
                  </a:cubicBezTo>
                  <a:cubicBezTo>
                    <a:pt x="101" y="317"/>
                    <a:pt x="100" y="324"/>
                    <a:pt x="105" y="324"/>
                  </a:cubicBezTo>
                  <a:cubicBezTo>
                    <a:pt x="112" y="325"/>
                    <a:pt x="114" y="318"/>
                    <a:pt x="114" y="318"/>
                  </a:cubicBezTo>
                  <a:cubicBezTo>
                    <a:pt x="113" y="316"/>
                    <a:pt x="113" y="316"/>
                    <a:pt x="113" y="316"/>
                  </a:cubicBezTo>
                  <a:cubicBezTo>
                    <a:pt x="114" y="314"/>
                    <a:pt x="114" y="314"/>
                    <a:pt x="114" y="314"/>
                  </a:cubicBezTo>
                  <a:cubicBezTo>
                    <a:pt x="121" y="300"/>
                    <a:pt x="121" y="300"/>
                    <a:pt x="121" y="300"/>
                  </a:cubicBezTo>
                  <a:cubicBezTo>
                    <a:pt x="128" y="296"/>
                    <a:pt x="128" y="296"/>
                    <a:pt x="128" y="296"/>
                  </a:cubicBezTo>
                  <a:cubicBezTo>
                    <a:pt x="125" y="292"/>
                    <a:pt x="125" y="292"/>
                    <a:pt x="125" y="292"/>
                  </a:cubicBezTo>
                  <a:cubicBezTo>
                    <a:pt x="126" y="282"/>
                    <a:pt x="126" y="282"/>
                    <a:pt x="126" y="282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36" y="276"/>
                    <a:pt x="136" y="276"/>
                    <a:pt x="136" y="276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44" y="271"/>
                    <a:pt x="144" y="271"/>
                    <a:pt x="144" y="27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5" y="272"/>
                    <a:pt x="145" y="272"/>
                    <a:pt x="145" y="272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37" y="277"/>
                    <a:pt x="137" y="277"/>
                    <a:pt x="137" y="277"/>
                  </a:cubicBezTo>
                  <a:cubicBezTo>
                    <a:pt x="132" y="282"/>
                    <a:pt x="132" y="282"/>
                    <a:pt x="132" y="282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127" y="291"/>
                    <a:pt x="127" y="291"/>
                    <a:pt x="127" y="291"/>
                  </a:cubicBezTo>
                  <a:cubicBezTo>
                    <a:pt x="132" y="295"/>
                    <a:pt x="132" y="295"/>
                    <a:pt x="132" y="295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137" y="287"/>
                    <a:pt x="137" y="287"/>
                    <a:pt x="137" y="287"/>
                  </a:cubicBezTo>
                  <a:cubicBezTo>
                    <a:pt x="139" y="294"/>
                    <a:pt x="139" y="294"/>
                    <a:pt x="139" y="294"/>
                  </a:cubicBezTo>
                  <a:cubicBezTo>
                    <a:pt x="144" y="290"/>
                    <a:pt x="144" y="290"/>
                    <a:pt x="144" y="290"/>
                  </a:cubicBezTo>
                  <a:cubicBezTo>
                    <a:pt x="143" y="285"/>
                    <a:pt x="143" y="285"/>
                    <a:pt x="143" y="285"/>
                  </a:cubicBezTo>
                  <a:cubicBezTo>
                    <a:pt x="145" y="285"/>
                    <a:pt x="145" y="285"/>
                    <a:pt x="145" y="285"/>
                  </a:cubicBezTo>
                  <a:cubicBezTo>
                    <a:pt x="145" y="285"/>
                    <a:pt x="147" y="279"/>
                    <a:pt x="148" y="280"/>
                  </a:cubicBezTo>
                  <a:cubicBezTo>
                    <a:pt x="150" y="280"/>
                    <a:pt x="148" y="283"/>
                    <a:pt x="148" y="283"/>
                  </a:cubicBezTo>
                  <a:cubicBezTo>
                    <a:pt x="148" y="287"/>
                    <a:pt x="148" y="287"/>
                    <a:pt x="148" y="287"/>
                  </a:cubicBezTo>
                  <a:cubicBezTo>
                    <a:pt x="149" y="285"/>
                    <a:pt x="149" y="285"/>
                    <a:pt x="149" y="285"/>
                  </a:cubicBezTo>
                  <a:cubicBezTo>
                    <a:pt x="152" y="290"/>
                    <a:pt x="152" y="290"/>
                    <a:pt x="152" y="290"/>
                  </a:cubicBezTo>
                  <a:cubicBezTo>
                    <a:pt x="158" y="294"/>
                    <a:pt x="158" y="294"/>
                    <a:pt x="158" y="294"/>
                  </a:cubicBezTo>
                  <a:cubicBezTo>
                    <a:pt x="151" y="293"/>
                    <a:pt x="151" y="293"/>
                    <a:pt x="151" y="293"/>
                  </a:cubicBezTo>
                  <a:cubicBezTo>
                    <a:pt x="148" y="290"/>
                    <a:pt x="148" y="290"/>
                    <a:pt x="148" y="290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44" y="302"/>
                    <a:pt x="144" y="302"/>
                    <a:pt x="144" y="302"/>
                  </a:cubicBezTo>
                  <a:cubicBezTo>
                    <a:pt x="144" y="302"/>
                    <a:pt x="141" y="302"/>
                    <a:pt x="141" y="303"/>
                  </a:cubicBezTo>
                  <a:cubicBezTo>
                    <a:pt x="141" y="311"/>
                    <a:pt x="141" y="311"/>
                    <a:pt x="141" y="311"/>
                  </a:cubicBezTo>
                  <a:cubicBezTo>
                    <a:pt x="141" y="311"/>
                    <a:pt x="148" y="313"/>
                    <a:pt x="147" y="317"/>
                  </a:cubicBezTo>
                  <a:cubicBezTo>
                    <a:pt x="147" y="322"/>
                    <a:pt x="142" y="325"/>
                    <a:pt x="142" y="325"/>
                  </a:cubicBezTo>
                  <a:cubicBezTo>
                    <a:pt x="141" y="329"/>
                    <a:pt x="141" y="329"/>
                    <a:pt x="141" y="329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7" y="333"/>
                    <a:pt x="135" y="335"/>
                  </a:cubicBezTo>
                  <a:cubicBezTo>
                    <a:pt x="133" y="337"/>
                    <a:pt x="128" y="341"/>
                    <a:pt x="127" y="344"/>
                  </a:cubicBezTo>
                  <a:cubicBezTo>
                    <a:pt x="126" y="347"/>
                    <a:pt x="123" y="355"/>
                    <a:pt x="123" y="355"/>
                  </a:cubicBezTo>
                  <a:cubicBezTo>
                    <a:pt x="121" y="348"/>
                    <a:pt x="121" y="348"/>
                    <a:pt x="121" y="348"/>
                  </a:cubicBezTo>
                  <a:cubicBezTo>
                    <a:pt x="120" y="348"/>
                    <a:pt x="120" y="348"/>
                    <a:pt x="120" y="348"/>
                  </a:cubicBezTo>
                  <a:cubicBezTo>
                    <a:pt x="120" y="348"/>
                    <a:pt x="117" y="355"/>
                    <a:pt x="119" y="358"/>
                  </a:cubicBezTo>
                  <a:cubicBezTo>
                    <a:pt x="120" y="360"/>
                    <a:pt x="122" y="365"/>
                    <a:pt x="122" y="365"/>
                  </a:cubicBezTo>
                  <a:cubicBezTo>
                    <a:pt x="122" y="371"/>
                    <a:pt x="122" y="371"/>
                    <a:pt x="122" y="371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0"/>
                    <a:pt x="126" y="370"/>
                    <a:pt x="126" y="370"/>
                  </a:cubicBezTo>
                  <a:cubicBezTo>
                    <a:pt x="126" y="370"/>
                    <a:pt x="122" y="363"/>
                    <a:pt x="127" y="361"/>
                  </a:cubicBezTo>
                  <a:cubicBezTo>
                    <a:pt x="130" y="359"/>
                    <a:pt x="132" y="360"/>
                    <a:pt x="132" y="360"/>
                  </a:cubicBezTo>
                  <a:cubicBezTo>
                    <a:pt x="132" y="363"/>
                    <a:pt x="132" y="363"/>
                    <a:pt x="132" y="363"/>
                  </a:cubicBezTo>
                  <a:cubicBezTo>
                    <a:pt x="139" y="368"/>
                    <a:pt x="139" y="368"/>
                    <a:pt x="139" y="368"/>
                  </a:cubicBezTo>
                  <a:cubicBezTo>
                    <a:pt x="144" y="374"/>
                    <a:pt x="144" y="374"/>
                    <a:pt x="144" y="374"/>
                  </a:cubicBezTo>
                  <a:cubicBezTo>
                    <a:pt x="147" y="368"/>
                    <a:pt x="147" y="368"/>
                    <a:pt x="147" y="368"/>
                  </a:cubicBezTo>
                  <a:cubicBezTo>
                    <a:pt x="145" y="363"/>
                    <a:pt x="145" y="363"/>
                    <a:pt x="145" y="363"/>
                  </a:cubicBezTo>
                  <a:cubicBezTo>
                    <a:pt x="145" y="360"/>
                    <a:pt x="145" y="360"/>
                    <a:pt x="145" y="360"/>
                  </a:cubicBezTo>
                  <a:cubicBezTo>
                    <a:pt x="145" y="360"/>
                    <a:pt x="147" y="364"/>
                    <a:pt x="149" y="365"/>
                  </a:cubicBezTo>
                  <a:cubicBezTo>
                    <a:pt x="153" y="365"/>
                    <a:pt x="153" y="365"/>
                    <a:pt x="153" y="365"/>
                  </a:cubicBezTo>
                  <a:cubicBezTo>
                    <a:pt x="153" y="365"/>
                    <a:pt x="149" y="372"/>
                    <a:pt x="153" y="372"/>
                  </a:cubicBezTo>
                  <a:cubicBezTo>
                    <a:pt x="158" y="372"/>
                    <a:pt x="164" y="371"/>
                    <a:pt x="164" y="371"/>
                  </a:cubicBezTo>
                  <a:cubicBezTo>
                    <a:pt x="166" y="368"/>
                    <a:pt x="166" y="368"/>
                    <a:pt x="166" y="368"/>
                  </a:cubicBezTo>
                  <a:cubicBezTo>
                    <a:pt x="170" y="369"/>
                    <a:pt x="170" y="369"/>
                    <a:pt x="170" y="369"/>
                  </a:cubicBezTo>
                  <a:cubicBezTo>
                    <a:pt x="178" y="369"/>
                    <a:pt x="178" y="369"/>
                    <a:pt x="178" y="369"/>
                  </a:cubicBezTo>
                  <a:cubicBezTo>
                    <a:pt x="179" y="357"/>
                    <a:pt x="179" y="357"/>
                    <a:pt x="179" y="357"/>
                  </a:cubicBezTo>
                  <a:cubicBezTo>
                    <a:pt x="179" y="357"/>
                    <a:pt x="179" y="362"/>
                    <a:pt x="181" y="363"/>
                  </a:cubicBezTo>
                  <a:cubicBezTo>
                    <a:pt x="183" y="363"/>
                    <a:pt x="198" y="365"/>
                    <a:pt x="198" y="365"/>
                  </a:cubicBezTo>
                  <a:cubicBezTo>
                    <a:pt x="196" y="368"/>
                    <a:pt x="196" y="368"/>
                    <a:pt x="196" y="368"/>
                  </a:cubicBezTo>
                  <a:cubicBezTo>
                    <a:pt x="194" y="368"/>
                    <a:pt x="194" y="368"/>
                    <a:pt x="194" y="368"/>
                  </a:cubicBezTo>
                  <a:cubicBezTo>
                    <a:pt x="193" y="366"/>
                    <a:pt x="193" y="366"/>
                    <a:pt x="193" y="366"/>
                  </a:cubicBezTo>
                  <a:cubicBezTo>
                    <a:pt x="188" y="366"/>
                    <a:pt x="188" y="366"/>
                    <a:pt x="188" y="366"/>
                  </a:cubicBezTo>
                  <a:cubicBezTo>
                    <a:pt x="189" y="370"/>
                    <a:pt x="189" y="370"/>
                    <a:pt x="189" y="370"/>
                  </a:cubicBezTo>
                  <a:cubicBezTo>
                    <a:pt x="186" y="369"/>
                    <a:pt x="186" y="369"/>
                    <a:pt x="186" y="369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5"/>
                    <a:pt x="181" y="375"/>
                    <a:pt x="181" y="375"/>
                  </a:cubicBezTo>
                  <a:cubicBezTo>
                    <a:pt x="181" y="375"/>
                    <a:pt x="176" y="378"/>
                    <a:pt x="175" y="381"/>
                  </a:cubicBezTo>
                  <a:cubicBezTo>
                    <a:pt x="174" y="384"/>
                    <a:pt x="172" y="388"/>
                    <a:pt x="172" y="388"/>
                  </a:cubicBezTo>
                  <a:cubicBezTo>
                    <a:pt x="169" y="390"/>
                    <a:pt x="169" y="390"/>
                    <a:pt x="169" y="390"/>
                  </a:cubicBezTo>
                  <a:cubicBezTo>
                    <a:pt x="172" y="396"/>
                    <a:pt x="172" y="396"/>
                    <a:pt x="172" y="396"/>
                  </a:cubicBezTo>
                  <a:cubicBezTo>
                    <a:pt x="174" y="400"/>
                    <a:pt x="174" y="400"/>
                    <a:pt x="174" y="400"/>
                  </a:cubicBezTo>
                  <a:cubicBezTo>
                    <a:pt x="174" y="400"/>
                    <a:pt x="176" y="401"/>
                    <a:pt x="176" y="403"/>
                  </a:cubicBezTo>
                  <a:cubicBezTo>
                    <a:pt x="176" y="404"/>
                    <a:pt x="175" y="409"/>
                    <a:pt x="175" y="410"/>
                  </a:cubicBezTo>
                  <a:cubicBezTo>
                    <a:pt x="176" y="412"/>
                    <a:pt x="178" y="414"/>
                    <a:pt x="178" y="414"/>
                  </a:cubicBezTo>
                  <a:cubicBezTo>
                    <a:pt x="182" y="409"/>
                    <a:pt x="182" y="409"/>
                    <a:pt x="182" y="409"/>
                  </a:cubicBezTo>
                  <a:cubicBezTo>
                    <a:pt x="182" y="413"/>
                    <a:pt x="182" y="413"/>
                    <a:pt x="182" y="413"/>
                  </a:cubicBezTo>
                  <a:cubicBezTo>
                    <a:pt x="180" y="416"/>
                    <a:pt x="180" y="416"/>
                    <a:pt x="180" y="416"/>
                  </a:cubicBezTo>
                  <a:cubicBezTo>
                    <a:pt x="179" y="416"/>
                    <a:pt x="181" y="422"/>
                    <a:pt x="181" y="422"/>
                  </a:cubicBezTo>
                  <a:cubicBezTo>
                    <a:pt x="185" y="417"/>
                    <a:pt x="185" y="417"/>
                    <a:pt x="185" y="4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9" y="420"/>
                    <a:pt x="189" y="420"/>
                    <a:pt x="189" y="420"/>
                  </a:cubicBezTo>
                  <a:cubicBezTo>
                    <a:pt x="194" y="417"/>
                    <a:pt x="194" y="417"/>
                    <a:pt x="194" y="417"/>
                  </a:cubicBezTo>
                  <a:cubicBezTo>
                    <a:pt x="194" y="423"/>
                    <a:pt x="194" y="423"/>
                    <a:pt x="194" y="423"/>
                  </a:cubicBezTo>
                  <a:cubicBezTo>
                    <a:pt x="194" y="423"/>
                    <a:pt x="189" y="424"/>
                    <a:pt x="189" y="425"/>
                  </a:cubicBezTo>
                  <a:cubicBezTo>
                    <a:pt x="189" y="427"/>
                    <a:pt x="192" y="428"/>
                    <a:pt x="192" y="428"/>
                  </a:cubicBezTo>
                  <a:cubicBezTo>
                    <a:pt x="191" y="432"/>
                    <a:pt x="191" y="432"/>
                    <a:pt x="191" y="432"/>
                  </a:cubicBezTo>
                  <a:cubicBezTo>
                    <a:pt x="182" y="433"/>
                    <a:pt x="182" y="433"/>
                    <a:pt x="182" y="433"/>
                  </a:cubicBezTo>
                  <a:cubicBezTo>
                    <a:pt x="182" y="433"/>
                    <a:pt x="180" y="442"/>
                    <a:pt x="182" y="443"/>
                  </a:cubicBezTo>
                  <a:cubicBezTo>
                    <a:pt x="184" y="444"/>
                    <a:pt x="185" y="448"/>
                    <a:pt x="185" y="448"/>
                  </a:cubicBezTo>
                  <a:cubicBezTo>
                    <a:pt x="185" y="448"/>
                    <a:pt x="177" y="452"/>
                    <a:pt x="177" y="457"/>
                  </a:cubicBezTo>
                  <a:cubicBezTo>
                    <a:pt x="178" y="461"/>
                    <a:pt x="181" y="470"/>
                    <a:pt x="181" y="470"/>
                  </a:cubicBezTo>
                  <a:cubicBezTo>
                    <a:pt x="186" y="472"/>
                    <a:pt x="186" y="472"/>
                    <a:pt x="186" y="472"/>
                  </a:cubicBezTo>
                  <a:cubicBezTo>
                    <a:pt x="186" y="472"/>
                    <a:pt x="185" y="474"/>
                    <a:pt x="184" y="474"/>
                  </a:cubicBezTo>
                  <a:cubicBezTo>
                    <a:pt x="183" y="474"/>
                    <a:pt x="179" y="472"/>
                    <a:pt x="179" y="472"/>
                  </a:cubicBezTo>
                  <a:cubicBezTo>
                    <a:pt x="177" y="465"/>
                    <a:pt x="177" y="465"/>
                    <a:pt x="177" y="465"/>
                  </a:cubicBezTo>
                  <a:cubicBezTo>
                    <a:pt x="177" y="465"/>
                    <a:pt x="171" y="464"/>
                    <a:pt x="171" y="466"/>
                  </a:cubicBezTo>
                  <a:cubicBezTo>
                    <a:pt x="170" y="467"/>
                    <a:pt x="172" y="474"/>
                    <a:pt x="172" y="474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52" y="469"/>
                    <a:pt x="152" y="469"/>
                    <a:pt x="152" y="469"/>
                  </a:cubicBezTo>
                  <a:cubicBezTo>
                    <a:pt x="144" y="464"/>
                    <a:pt x="144" y="464"/>
                    <a:pt x="144" y="464"/>
                  </a:cubicBezTo>
                  <a:cubicBezTo>
                    <a:pt x="144" y="467"/>
                    <a:pt x="144" y="467"/>
                    <a:pt x="144" y="467"/>
                  </a:cubicBezTo>
                  <a:cubicBezTo>
                    <a:pt x="133" y="469"/>
                    <a:pt x="133" y="469"/>
                    <a:pt x="133" y="469"/>
                  </a:cubicBezTo>
                  <a:cubicBezTo>
                    <a:pt x="121" y="475"/>
                    <a:pt x="121" y="475"/>
                    <a:pt x="121" y="475"/>
                  </a:cubicBezTo>
                  <a:cubicBezTo>
                    <a:pt x="121" y="475"/>
                    <a:pt x="120" y="482"/>
                    <a:pt x="117" y="483"/>
                  </a:cubicBezTo>
                  <a:cubicBezTo>
                    <a:pt x="115" y="485"/>
                    <a:pt x="111" y="485"/>
                    <a:pt x="111" y="485"/>
                  </a:cubicBezTo>
                  <a:cubicBezTo>
                    <a:pt x="111" y="485"/>
                    <a:pt x="100" y="490"/>
                    <a:pt x="101" y="491"/>
                  </a:cubicBezTo>
                  <a:cubicBezTo>
                    <a:pt x="103" y="492"/>
                    <a:pt x="107" y="491"/>
                    <a:pt x="109" y="492"/>
                  </a:cubicBezTo>
                  <a:cubicBezTo>
                    <a:pt x="110" y="494"/>
                    <a:pt x="110" y="497"/>
                    <a:pt x="110" y="497"/>
                  </a:cubicBezTo>
                  <a:cubicBezTo>
                    <a:pt x="110" y="497"/>
                    <a:pt x="112" y="496"/>
                    <a:pt x="112" y="494"/>
                  </a:cubicBezTo>
                  <a:cubicBezTo>
                    <a:pt x="113" y="491"/>
                    <a:pt x="114" y="489"/>
                    <a:pt x="116" y="489"/>
                  </a:cubicBezTo>
                  <a:cubicBezTo>
                    <a:pt x="117" y="488"/>
                    <a:pt x="119" y="490"/>
                    <a:pt x="119" y="490"/>
                  </a:cubicBezTo>
                  <a:cubicBezTo>
                    <a:pt x="122" y="489"/>
                    <a:pt x="122" y="489"/>
                    <a:pt x="122" y="489"/>
                  </a:cubicBezTo>
                  <a:cubicBezTo>
                    <a:pt x="129" y="490"/>
                    <a:pt x="129" y="490"/>
                    <a:pt x="129" y="490"/>
                  </a:cubicBezTo>
                  <a:cubicBezTo>
                    <a:pt x="127" y="494"/>
                    <a:pt x="127" y="494"/>
                    <a:pt x="127" y="494"/>
                  </a:cubicBezTo>
                  <a:cubicBezTo>
                    <a:pt x="127" y="494"/>
                    <a:pt x="126" y="499"/>
                    <a:pt x="127" y="500"/>
                  </a:cubicBezTo>
                  <a:cubicBezTo>
                    <a:pt x="128" y="501"/>
                    <a:pt x="128" y="503"/>
                    <a:pt x="128" y="503"/>
                  </a:cubicBezTo>
                  <a:cubicBezTo>
                    <a:pt x="128" y="503"/>
                    <a:pt x="123" y="506"/>
                    <a:pt x="123" y="510"/>
                  </a:cubicBezTo>
                  <a:cubicBezTo>
                    <a:pt x="123" y="512"/>
                    <a:pt x="128" y="514"/>
                    <a:pt x="128" y="514"/>
                  </a:cubicBezTo>
                  <a:cubicBezTo>
                    <a:pt x="126" y="516"/>
                    <a:pt x="126" y="516"/>
                    <a:pt x="126" y="516"/>
                  </a:cubicBezTo>
                  <a:cubicBezTo>
                    <a:pt x="126" y="516"/>
                    <a:pt x="119" y="531"/>
                    <a:pt x="116" y="531"/>
                  </a:cubicBezTo>
                  <a:cubicBezTo>
                    <a:pt x="113" y="532"/>
                    <a:pt x="110" y="532"/>
                    <a:pt x="109" y="533"/>
                  </a:cubicBezTo>
                  <a:cubicBezTo>
                    <a:pt x="106" y="534"/>
                    <a:pt x="102" y="536"/>
                    <a:pt x="102" y="536"/>
                  </a:cubicBezTo>
                  <a:cubicBezTo>
                    <a:pt x="98" y="535"/>
                    <a:pt x="98" y="535"/>
                    <a:pt x="98" y="535"/>
                  </a:cubicBezTo>
                  <a:cubicBezTo>
                    <a:pt x="88" y="538"/>
                    <a:pt x="88" y="538"/>
                    <a:pt x="88" y="538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82" y="542"/>
                    <a:pt x="82" y="542"/>
                    <a:pt x="82" y="542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76" y="539"/>
                    <a:pt x="76" y="539"/>
                    <a:pt x="76" y="539"/>
                  </a:cubicBezTo>
                  <a:cubicBezTo>
                    <a:pt x="77" y="542"/>
                    <a:pt x="77" y="542"/>
                    <a:pt x="77" y="542"/>
                  </a:cubicBezTo>
                  <a:cubicBezTo>
                    <a:pt x="77" y="542"/>
                    <a:pt x="66" y="543"/>
                    <a:pt x="66" y="545"/>
                  </a:cubicBezTo>
                  <a:cubicBezTo>
                    <a:pt x="65" y="547"/>
                    <a:pt x="65" y="548"/>
                    <a:pt x="65" y="548"/>
                  </a:cubicBezTo>
                  <a:cubicBezTo>
                    <a:pt x="72" y="549"/>
                    <a:pt x="72" y="549"/>
                    <a:pt x="72" y="549"/>
                  </a:cubicBezTo>
                  <a:cubicBezTo>
                    <a:pt x="72" y="549"/>
                    <a:pt x="73" y="554"/>
                    <a:pt x="71" y="554"/>
                  </a:cubicBezTo>
                  <a:cubicBezTo>
                    <a:pt x="68" y="554"/>
                    <a:pt x="66" y="555"/>
                    <a:pt x="66" y="555"/>
                  </a:cubicBezTo>
                  <a:cubicBezTo>
                    <a:pt x="67" y="561"/>
                    <a:pt x="67" y="561"/>
                    <a:pt x="67" y="561"/>
                  </a:cubicBezTo>
                  <a:cubicBezTo>
                    <a:pt x="67" y="561"/>
                    <a:pt x="70" y="559"/>
                    <a:pt x="71" y="559"/>
                  </a:cubicBezTo>
                  <a:cubicBezTo>
                    <a:pt x="72" y="559"/>
                    <a:pt x="74" y="560"/>
                    <a:pt x="74" y="560"/>
                  </a:cubicBezTo>
                  <a:cubicBezTo>
                    <a:pt x="80" y="559"/>
                    <a:pt x="80" y="559"/>
                    <a:pt x="80" y="559"/>
                  </a:cubicBezTo>
                  <a:cubicBezTo>
                    <a:pt x="82" y="555"/>
                    <a:pt x="82" y="555"/>
                    <a:pt x="82" y="555"/>
                  </a:cubicBezTo>
                  <a:cubicBezTo>
                    <a:pt x="86" y="555"/>
                    <a:pt x="86" y="555"/>
                    <a:pt x="86" y="555"/>
                  </a:cubicBezTo>
                  <a:cubicBezTo>
                    <a:pt x="83" y="558"/>
                    <a:pt x="83" y="558"/>
                    <a:pt x="83" y="558"/>
                  </a:cubicBezTo>
                  <a:cubicBezTo>
                    <a:pt x="82" y="561"/>
                    <a:pt x="82" y="561"/>
                    <a:pt x="82" y="561"/>
                  </a:cubicBezTo>
                  <a:cubicBezTo>
                    <a:pt x="73" y="561"/>
                    <a:pt x="73" y="561"/>
                    <a:pt x="73" y="561"/>
                  </a:cubicBezTo>
                  <a:cubicBezTo>
                    <a:pt x="71" y="562"/>
                    <a:pt x="71" y="562"/>
                    <a:pt x="71" y="562"/>
                  </a:cubicBezTo>
                  <a:cubicBezTo>
                    <a:pt x="71" y="562"/>
                    <a:pt x="71" y="567"/>
                    <a:pt x="73" y="567"/>
                  </a:cubicBezTo>
                  <a:cubicBezTo>
                    <a:pt x="76" y="567"/>
                    <a:pt x="80" y="566"/>
                    <a:pt x="80" y="566"/>
                  </a:cubicBezTo>
                  <a:cubicBezTo>
                    <a:pt x="80" y="566"/>
                    <a:pt x="83" y="567"/>
                    <a:pt x="84" y="566"/>
                  </a:cubicBezTo>
                  <a:cubicBezTo>
                    <a:pt x="86" y="565"/>
                    <a:pt x="88" y="563"/>
                    <a:pt x="88" y="563"/>
                  </a:cubicBezTo>
                  <a:cubicBezTo>
                    <a:pt x="96" y="563"/>
                    <a:pt x="96" y="563"/>
                    <a:pt x="96" y="563"/>
                  </a:cubicBezTo>
                  <a:cubicBezTo>
                    <a:pt x="96" y="563"/>
                    <a:pt x="100" y="560"/>
                    <a:pt x="102" y="561"/>
                  </a:cubicBezTo>
                  <a:cubicBezTo>
                    <a:pt x="104" y="562"/>
                    <a:pt x="99" y="565"/>
                    <a:pt x="101" y="566"/>
                  </a:cubicBezTo>
                  <a:cubicBezTo>
                    <a:pt x="103" y="567"/>
                    <a:pt x="109" y="569"/>
                    <a:pt x="109" y="569"/>
                  </a:cubicBezTo>
                  <a:cubicBezTo>
                    <a:pt x="115" y="568"/>
                    <a:pt x="115" y="568"/>
                    <a:pt x="115" y="568"/>
                  </a:cubicBezTo>
                  <a:cubicBezTo>
                    <a:pt x="114" y="570"/>
                    <a:pt x="114" y="570"/>
                    <a:pt x="114" y="570"/>
                  </a:cubicBezTo>
                  <a:cubicBezTo>
                    <a:pt x="109" y="571"/>
                    <a:pt x="109" y="571"/>
                    <a:pt x="109" y="571"/>
                  </a:cubicBezTo>
                  <a:cubicBezTo>
                    <a:pt x="109" y="571"/>
                    <a:pt x="103" y="570"/>
                    <a:pt x="103" y="573"/>
                  </a:cubicBezTo>
                  <a:cubicBezTo>
                    <a:pt x="102" y="575"/>
                    <a:pt x="102" y="577"/>
                    <a:pt x="104" y="577"/>
                  </a:cubicBezTo>
                  <a:cubicBezTo>
                    <a:pt x="107" y="577"/>
                    <a:pt x="112" y="578"/>
                    <a:pt x="112" y="578"/>
                  </a:cubicBezTo>
                  <a:cubicBezTo>
                    <a:pt x="112" y="578"/>
                    <a:pt x="115" y="574"/>
                    <a:pt x="118" y="575"/>
                  </a:cubicBezTo>
                  <a:cubicBezTo>
                    <a:pt x="122" y="576"/>
                    <a:pt x="126" y="587"/>
                    <a:pt x="126" y="587"/>
                  </a:cubicBezTo>
                  <a:cubicBezTo>
                    <a:pt x="126" y="587"/>
                    <a:pt x="131" y="593"/>
                    <a:pt x="137" y="594"/>
                  </a:cubicBezTo>
                  <a:cubicBezTo>
                    <a:pt x="143" y="594"/>
                    <a:pt x="152" y="589"/>
                    <a:pt x="152" y="589"/>
                  </a:cubicBezTo>
                  <a:cubicBezTo>
                    <a:pt x="163" y="586"/>
                    <a:pt x="163" y="586"/>
                    <a:pt x="163" y="586"/>
                  </a:cubicBezTo>
                  <a:cubicBezTo>
                    <a:pt x="170" y="580"/>
                    <a:pt x="170" y="580"/>
                    <a:pt x="170" y="580"/>
                  </a:cubicBezTo>
                  <a:cubicBezTo>
                    <a:pt x="180" y="575"/>
                    <a:pt x="180" y="575"/>
                    <a:pt x="180" y="575"/>
                  </a:cubicBezTo>
                  <a:cubicBezTo>
                    <a:pt x="181" y="576"/>
                    <a:pt x="181" y="576"/>
                    <a:pt x="181" y="576"/>
                  </a:cubicBezTo>
                  <a:cubicBezTo>
                    <a:pt x="171" y="582"/>
                    <a:pt x="171" y="582"/>
                    <a:pt x="171" y="582"/>
                  </a:cubicBezTo>
                  <a:cubicBezTo>
                    <a:pt x="166" y="589"/>
                    <a:pt x="166" y="589"/>
                    <a:pt x="166" y="589"/>
                  </a:cubicBezTo>
                  <a:cubicBezTo>
                    <a:pt x="161" y="590"/>
                    <a:pt x="161" y="590"/>
                    <a:pt x="161" y="590"/>
                  </a:cubicBezTo>
                  <a:cubicBezTo>
                    <a:pt x="161" y="590"/>
                    <a:pt x="151" y="597"/>
                    <a:pt x="151" y="599"/>
                  </a:cubicBezTo>
                  <a:cubicBezTo>
                    <a:pt x="150" y="602"/>
                    <a:pt x="152" y="605"/>
                    <a:pt x="148" y="606"/>
                  </a:cubicBezTo>
                  <a:cubicBezTo>
                    <a:pt x="144" y="607"/>
                    <a:pt x="132" y="608"/>
                    <a:pt x="130" y="605"/>
                  </a:cubicBezTo>
                  <a:cubicBezTo>
                    <a:pt x="128" y="602"/>
                    <a:pt x="121" y="600"/>
                    <a:pt x="118" y="599"/>
                  </a:cubicBezTo>
                  <a:cubicBezTo>
                    <a:pt x="115" y="599"/>
                    <a:pt x="102" y="597"/>
                    <a:pt x="99" y="600"/>
                  </a:cubicBezTo>
                  <a:cubicBezTo>
                    <a:pt x="97" y="602"/>
                    <a:pt x="100" y="608"/>
                    <a:pt x="100" y="608"/>
                  </a:cubicBezTo>
                  <a:cubicBezTo>
                    <a:pt x="100" y="608"/>
                    <a:pt x="98" y="609"/>
                    <a:pt x="94" y="610"/>
                  </a:cubicBezTo>
                  <a:cubicBezTo>
                    <a:pt x="90" y="611"/>
                    <a:pt x="88" y="607"/>
                    <a:pt x="86" y="608"/>
                  </a:cubicBezTo>
                  <a:cubicBezTo>
                    <a:pt x="83" y="609"/>
                    <a:pt x="81" y="623"/>
                    <a:pt x="81" y="623"/>
                  </a:cubicBezTo>
                  <a:cubicBezTo>
                    <a:pt x="70" y="628"/>
                    <a:pt x="70" y="628"/>
                    <a:pt x="70" y="628"/>
                  </a:cubicBezTo>
                  <a:cubicBezTo>
                    <a:pt x="69" y="631"/>
                    <a:pt x="69" y="631"/>
                    <a:pt x="69" y="631"/>
                  </a:cubicBezTo>
                  <a:cubicBezTo>
                    <a:pt x="56" y="636"/>
                    <a:pt x="56" y="636"/>
                    <a:pt x="56" y="636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40"/>
                    <a:pt x="51" y="641"/>
                    <a:pt x="50" y="643"/>
                  </a:cubicBezTo>
                  <a:cubicBezTo>
                    <a:pt x="48" y="644"/>
                    <a:pt x="47" y="647"/>
                    <a:pt x="47" y="647"/>
                  </a:cubicBezTo>
                  <a:cubicBezTo>
                    <a:pt x="38" y="652"/>
                    <a:pt x="38" y="652"/>
                    <a:pt x="38" y="652"/>
                  </a:cubicBezTo>
                  <a:cubicBezTo>
                    <a:pt x="34" y="653"/>
                    <a:pt x="34" y="653"/>
                    <a:pt x="34" y="653"/>
                  </a:cubicBezTo>
                  <a:cubicBezTo>
                    <a:pt x="34" y="653"/>
                    <a:pt x="25" y="652"/>
                    <a:pt x="23" y="654"/>
                  </a:cubicBezTo>
                  <a:cubicBezTo>
                    <a:pt x="20" y="656"/>
                    <a:pt x="21" y="662"/>
                    <a:pt x="21" y="662"/>
                  </a:cubicBezTo>
                  <a:cubicBezTo>
                    <a:pt x="30" y="661"/>
                    <a:pt x="30" y="661"/>
                    <a:pt x="30" y="661"/>
                  </a:cubicBezTo>
                  <a:cubicBezTo>
                    <a:pt x="30" y="658"/>
                    <a:pt x="30" y="658"/>
                    <a:pt x="30" y="658"/>
                  </a:cubicBezTo>
                  <a:cubicBezTo>
                    <a:pt x="30" y="658"/>
                    <a:pt x="35" y="660"/>
                    <a:pt x="36" y="661"/>
                  </a:cubicBezTo>
                  <a:cubicBezTo>
                    <a:pt x="37" y="662"/>
                    <a:pt x="41" y="670"/>
                    <a:pt x="41" y="670"/>
                  </a:cubicBezTo>
                  <a:cubicBezTo>
                    <a:pt x="48" y="665"/>
                    <a:pt x="48" y="665"/>
                    <a:pt x="48" y="665"/>
                  </a:cubicBezTo>
                  <a:cubicBezTo>
                    <a:pt x="47" y="662"/>
                    <a:pt x="47" y="662"/>
                    <a:pt x="47" y="662"/>
                  </a:cubicBezTo>
                  <a:cubicBezTo>
                    <a:pt x="47" y="662"/>
                    <a:pt x="52" y="655"/>
                    <a:pt x="52" y="656"/>
                  </a:cubicBezTo>
                  <a:cubicBezTo>
                    <a:pt x="52" y="657"/>
                    <a:pt x="53" y="660"/>
                    <a:pt x="53" y="660"/>
                  </a:cubicBezTo>
                  <a:cubicBezTo>
                    <a:pt x="53" y="660"/>
                    <a:pt x="61" y="657"/>
                    <a:pt x="62" y="657"/>
                  </a:cubicBezTo>
                  <a:cubicBezTo>
                    <a:pt x="63" y="656"/>
                    <a:pt x="66" y="652"/>
                    <a:pt x="66" y="652"/>
                  </a:cubicBezTo>
                  <a:cubicBezTo>
                    <a:pt x="66" y="652"/>
                    <a:pt x="72" y="654"/>
                    <a:pt x="74" y="653"/>
                  </a:cubicBezTo>
                  <a:cubicBezTo>
                    <a:pt x="78" y="653"/>
                    <a:pt x="84" y="652"/>
                    <a:pt x="85" y="653"/>
                  </a:cubicBezTo>
                  <a:cubicBezTo>
                    <a:pt x="85" y="654"/>
                    <a:pt x="86" y="658"/>
                    <a:pt x="86" y="658"/>
                  </a:cubicBezTo>
                  <a:cubicBezTo>
                    <a:pt x="89" y="656"/>
                    <a:pt x="89" y="656"/>
                    <a:pt x="89" y="656"/>
                  </a:cubicBezTo>
                  <a:cubicBezTo>
                    <a:pt x="90" y="650"/>
                    <a:pt x="90" y="650"/>
                    <a:pt x="90" y="650"/>
                  </a:cubicBezTo>
                  <a:cubicBezTo>
                    <a:pt x="93" y="659"/>
                    <a:pt x="93" y="659"/>
                    <a:pt x="93" y="659"/>
                  </a:cubicBezTo>
                  <a:cubicBezTo>
                    <a:pt x="100" y="659"/>
                    <a:pt x="100" y="659"/>
                    <a:pt x="100" y="659"/>
                  </a:cubicBezTo>
                  <a:cubicBezTo>
                    <a:pt x="100" y="659"/>
                    <a:pt x="101" y="666"/>
                    <a:pt x="104" y="666"/>
                  </a:cubicBezTo>
                  <a:cubicBezTo>
                    <a:pt x="109" y="668"/>
                    <a:pt x="112" y="662"/>
                    <a:pt x="112" y="662"/>
                  </a:cubicBezTo>
                  <a:cubicBezTo>
                    <a:pt x="115" y="660"/>
                    <a:pt x="115" y="660"/>
                    <a:pt x="115" y="660"/>
                  </a:cubicBezTo>
                  <a:cubicBezTo>
                    <a:pt x="114" y="656"/>
                    <a:pt x="114" y="656"/>
                    <a:pt x="114" y="656"/>
                  </a:cubicBezTo>
                  <a:cubicBezTo>
                    <a:pt x="118" y="653"/>
                    <a:pt x="118" y="653"/>
                    <a:pt x="118" y="653"/>
                  </a:cubicBezTo>
                  <a:cubicBezTo>
                    <a:pt x="119" y="647"/>
                    <a:pt x="119" y="647"/>
                    <a:pt x="119" y="647"/>
                  </a:cubicBezTo>
                  <a:cubicBezTo>
                    <a:pt x="122" y="645"/>
                    <a:pt x="122" y="645"/>
                    <a:pt x="122" y="645"/>
                  </a:cubicBezTo>
                  <a:cubicBezTo>
                    <a:pt x="122" y="639"/>
                    <a:pt x="122" y="639"/>
                    <a:pt x="122" y="639"/>
                  </a:cubicBezTo>
                  <a:cubicBezTo>
                    <a:pt x="123" y="644"/>
                    <a:pt x="123" y="644"/>
                    <a:pt x="123" y="644"/>
                  </a:cubicBezTo>
                  <a:cubicBezTo>
                    <a:pt x="123" y="644"/>
                    <a:pt x="129" y="641"/>
                    <a:pt x="141" y="641"/>
                  </a:cubicBezTo>
                  <a:cubicBezTo>
                    <a:pt x="153" y="642"/>
                    <a:pt x="160" y="653"/>
                    <a:pt x="160" y="653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4" y="655"/>
                    <a:pt x="164" y="655"/>
                    <a:pt x="164" y="655"/>
                  </a:cubicBezTo>
                  <a:cubicBezTo>
                    <a:pt x="164" y="655"/>
                    <a:pt x="161" y="654"/>
                    <a:pt x="163" y="652"/>
                  </a:cubicBezTo>
                  <a:cubicBezTo>
                    <a:pt x="165" y="648"/>
                    <a:pt x="171" y="652"/>
                    <a:pt x="171" y="652"/>
                  </a:cubicBezTo>
                  <a:cubicBezTo>
                    <a:pt x="177" y="652"/>
                    <a:pt x="177" y="652"/>
                    <a:pt x="177" y="652"/>
                  </a:cubicBezTo>
                  <a:cubicBezTo>
                    <a:pt x="178" y="653"/>
                    <a:pt x="182" y="657"/>
                    <a:pt x="184" y="655"/>
                  </a:cubicBezTo>
                  <a:cubicBezTo>
                    <a:pt x="187" y="654"/>
                    <a:pt x="185" y="650"/>
                    <a:pt x="185" y="650"/>
                  </a:cubicBezTo>
                  <a:cubicBezTo>
                    <a:pt x="185" y="650"/>
                    <a:pt x="178" y="647"/>
                    <a:pt x="180" y="646"/>
                  </a:cubicBezTo>
                  <a:cubicBezTo>
                    <a:pt x="182" y="645"/>
                    <a:pt x="185" y="649"/>
                    <a:pt x="186" y="648"/>
                  </a:cubicBezTo>
                  <a:cubicBezTo>
                    <a:pt x="188" y="648"/>
                    <a:pt x="195" y="646"/>
                    <a:pt x="195" y="646"/>
                  </a:cubicBezTo>
                  <a:cubicBezTo>
                    <a:pt x="195" y="646"/>
                    <a:pt x="199" y="649"/>
                    <a:pt x="201" y="649"/>
                  </a:cubicBezTo>
                  <a:cubicBezTo>
                    <a:pt x="202" y="649"/>
                    <a:pt x="203" y="646"/>
                    <a:pt x="203" y="646"/>
                  </a:cubicBezTo>
                  <a:cubicBezTo>
                    <a:pt x="203" y="646"/>
                    <a:pt x="209" y="648"/>
                    <a:pt x="211" y="647"/>
                  </a:cubicBezTo>
                  <a:cubicBezTo>
                    <a:pt x="213" y="646"/>
                    <a:pt x="212" y="642"/>
                    <a:pt x="212" y="642"/>
                  </a:cubicBezTo>
                  <a:cubicBezTo>
                    <a:pt x="212" y="642"/>
                    <a:pt x="216" y="648"/>
                    <a:pt x="218" y="648"/>
                  </a:cubicBezTo>
                  <a:cubicBezTo>
                    <a:pt x="220" y="648"/>
                    <a:pt x="220" y="643"/>
                    <a:pt x="220" y="644"/>
                  </a:cubicBezTo>
                  <a:cubicBezTo>
                    <a:pt x="221" y="646"/>
                    <a:pt x="224" y="649"/>
                    <a:pt x="224" y="649"/>
                  </a:cubicBezTo>
                  <a:cubicBezTo>
                    <a:pt x="224" y="649"/>
                    <a:pt x="226" y="643"/>
                    <a:pt x="229" y="646"/>
                  </a:cubicBezTo>
                  <a:cubicBezTo>
                    <a:pt x="232" y="649"/>
                    <a:pt x="231" y="654"/>
                    <a:pt x="232" y="654"/>
                  </a:cubicBezTo>
                  <a:cubicBezTo>
                    <a:pt x="234" y="654"/>
                    <a:pt x="237" y="653"/>
                    <a:pt x="237" y="653"/>
                  </a:cubicBezTo>
                  <a:cubicBezTo>
                    <a:pt x="237" y="653"/>
                    <a:pt x="248" y="650"/>
                    <a:pt x="257" y="652"/>
                  </a:cubicBezTo>
                  <a:cubicBezTo>
                    <a:pt x="264" y="654"/>
                    <a:pt x="270" y="659"/>
                    <a:pt x="276" y="659"/>
                  </a:cubicBezTo>
                  <a:cubicBezTo>
                    <a:pt x="281" y="659"/>
                    <a:pt x="283" y="657"/>
                    <a:pt x="283" y="657"/>
                  </a:cubicBezTo>
                  <a:cubicBezTo>
                    <a:pt x="295" y="656"/>
                    <a:pt x="295" y="656"/>
                    <a:pt x="295" y="656"/>
                  </a:cubicBezTo>
                  <a:cubicBezTo>
                    <a:pt x="301" y="649"/>
                    <a:pt x="301" y="649"/>
                    <a:pt x="301" y="649"/>
                  </a:cubicBezTo>
                  <a:cubicBezTo>
                    <a:pt x="310" y="653"/>
                    <a:pt x="310" y="653"/>
                    <a:pt x="310" y="653"/>
                  </a:cubicBezTo>
                  <a:cubicBezTo>
                    <a:pt x="310" y="653"/>
                    <a:pt x="309" y="643"/>
                    <a:pt x="312" y="643"/>
                  </a:cubicBezTo>
                  <a:cubicBezTo>
                    <a:pt x="315" y="643"/>
                    <a:pt x="318" y="644"/>
                    <a:pt x="318" y="644"/>
                  </a:cubicBezTo>
                  <a:cubicBezTo>
                    <a:pt x="328" y="641"/>
                    <a:pt x="328" y="641"/>
                    <a:pt x="328" y="641"/>
                  </a:cubicBezTo>
                  <a:cubicBezTo>
                    <a:pt x="329" y="631"/>
                    <a:pt x="329" y="631"/>
                    <a:pt x="329" y="631"/>
                  </a:cubicBezTo>
                  <a:cubicBezTo>
                    <a:pt x="332" y="627"/>
                    <a:pt x="332" y="627"/>
                    <a:pt x="332" y="627"/>
                  </a:cubicBezTo>
                  <a:cubicBezTo>
                    <a:pt x="331" y="625"/>
                    <a:pt x="331" y="625"/>
                    <a:pt x="331" y="625"/>
                  </a:cubicBezTo>
                  <a:cubicBezTo>
                    <a:pt x="310" y="626"/>
                    <a:pt x="310" y="626"/>
                    <a:pt x="310" y="626"/>
                  </a:cubicBezTo>
                  <a:cubicBezTo>
                    <a:pt x="307" y="625"/>
                    <a:pt x="307" y="625"/>
                    <a:pt x="307" y="625"/>
                  </a:cubicBezTo>
                  <a:cubicBezTo>
                    <a:pt x="311" y="623"/>
                    <a:pt x="311" y="623"/>
                    <a:pt x="311" y="623"/>
                  </a:cubicBezTo>
                  <a:cubicBezTo>
                    <a:pt x="311" y="623"/>
                    <a:pt x="312" y="621"/>
                    <a:pt x="309" y="620"/>
                  </a:cubicBezTo>
                  <a:cubicBezTo>
                    <a:pt x="306" y="618"/>
                    <a:pt x="302" y="621"/>
                    <a:pt x="302" y="621"/>
                  </a:cubicBezTo>
                  <a:cubicBezTo>
                    <a:pt x="296" y="621"/>
                    <a:pt x="296" y="621"/>
                    <a:pt x="296" y="621"/>
                  </a:cubicBezTo>
                  <a:cubicBezTo>
                    <a:pt x="303" y="617"/>
                    <a:pt x="303" y="617"/>
                    <a:pt x="303" y="617"/>
                  </a:cubicBezTo>
                  <a:cubicBezTo>
                    <a:pt x="298" y="614"/>
                    <a:pt x="298" y="614"/>
                    <a:pt x="298" y="614"/>
                  </a:cubicBezTo>
                  <a:cubicBezTo>
                    <a:pt x="295" y="614"/>
                    <a:pt x="295" y="614"/>
                    <a:pt x="295" y="614"/>
                  </a:cubicBezTo>
                  <a:cubicBezTo>
                    <a:pt x="293" y="615"/>
                    <a:pt x="293" y="615"/>
                    <a:pt x="293" y="615"/>
                  </a:cubicBezTo>
                  <a:cubicBezTo>
                    <a:pt x="290" y="615"/>
                    <a:pt x="290" y="615"/>
                    <a:pt x="290" y="615"/>
                  </a:cubicBezTo>
                  <a:cubicBezTo>
                    <a:pt x="292" y="614"/>
                    <a:pt x="292" y="614"/>
                    <a:pt x="292" y="614"/>
                  </a:cubicBezTo>
                  <a:cubicBezTo>
                    <a:pt x="294" y="612"/>
                    <a:pt x="294" y="612"/>
                    <a:pt x="294" y="612"/>
                  </a:cubicBezTo>
                  <a:cubicBezTo>
                    <a:pt x="298" y="612"/>
                    <a:pt x="298" y="612"/>
                    <a:pt x="298" y="612"/>
                  </a:cubicBezTo>
                  <a:cubicBezTo>
                    <a:pt x="307" y="613"/>
                    <a:pt x="307" y="613"/>
                    <a:pt x="307" y="613"/>
                  </a:cubicBezTo>
                  <a:cubicBezTo>
                    <a:pt x="312" y="609"/>
                    <a:pt x="312" y="609"/>
                    <a:pt x="312" y="609"/>
                  </a:cubicBezTo>
                  <a:cubicBezTo>
                    <a:pt x="309" y="607"/>
                    <a:pt x="309" y="607"/>
                    <a:pt x="309" y="607"/>
                  </a:cubicBezTo>
                  <a:cubicBezTo>
                    <a:pt x="313" y="606"/>
                    <a:pt x="313" y="606"/>
                    <a:pt x="313" y="606"/>
                  </a:cubicBezTo>
                  <a:cubicBezTo>
                    <a:pt x="314" y="599"/>
                    <a:pt x="314" y="599"/>
                    <a:pt x="314" y="599"/>
                  </a:cubicBezTo>
                  <a:cubicBezTo>
                    <a:pt x="308" y="601"/>
                    <a:pt x="308" y="601"/>
                    <a:pt x="308" y="601"/>
                  </a:cubicBezTo>
                  <a:cubicBezTo>
                    <a:pt x="306" y="599"/>
                    <a:pt x="306" y="599"/>
                    <a:pt x="306" y="599"/>
                  </a:cubicBezTo>
                  <a:cubicBezTo>
                    <a:pt x="315" y="596"/>
                    <a:pt x="315" y="596"/>
                    <a:pt x="315" y="596"/>
                  </a:cubicBezTo>
                  <a:cubicBezTo>
                    <a:pt x="316" y="594"/>
                    <a:pt x="316" y="594"/>
                    <a:pt x="316" y="594"/>
                  </a:cubicBezTo>
                  <a:cubicBezTo>
                    <a:pt x="319" y="598"/>
                    <a:pt x="319" y="598"/>
                    <a:pt x="319" y="598"/>
                  </a:cubicBezTo>
                  <a:cubicBezTo>
                    <a:pt x="319" y="598"/>
                    <a:pt x="324" y="598"/>
                    <a:pt x="327" y="596"/>
                  </a:cubicBezTo>
                  <a:cubicBezTo>
                    <a:pt x="330" y="595"/>
                    <a:pt x="327" y="592"/>
                    <a:pt x="327" y="592"/>
                  </a:cubicBezTo>
                  <a:cubicBezTo>
                    <a:pt x="329" y="590"/>
                    <a:pt x="329" y="590"/>
                    <a:pt x="329" y="590"/>
                  </a:cubicBezTo>
                  <a:cubicBezTo>
                    <a:pt x="323" y="587"/>
                    <a:pt x="323" y="587"/>
                    <a:pt x="323" y="587"/>
                  </a:cubicBezTo>
                  <a:cubicBezTo>
                    <a:pt x="328" y="585"/>
                    <a:pt x="328" y="585"/>
                    <a:pt x="328" y="585"/>
                  </a:cubicBezTo>
                  <a:cubicBezTo>
                    <a:pt x="328" y="582"/>
                    <a:pt x="328" y="582"/>
                    <a:pt x="328" y="582"/>
                  </a:cubicBezTo>
                  <a:cubicBezTo>
                    <a:pt x="330" y="582"/>
                    <a:pt x="330" y="582"/>
                    <a:pt x="330" y="582"/>
                  </a:cubicBezTo>
                  <a:cubicBezTo>
                    <a:pt x="331" y="587"/>
                    <a:pt x="331" y="587"/>
                    <a:pt x="331" y="587"/>
                  </a:cubicBezTo>
                  <a:cubicBezTo>
                    <a:pt x="331" y="587"/>
                    <a:pt x="343" y="583"/>
                    <a:pt x="345" y="580"/>
                  </a:cubicBezTo>
                  <a:cubicBezTo>
                    <a:pt x="348" y="577"/>
                    <a:pt x="345" y="569"/>
                    <a:pt x="348" y="567"/>
                  </a:cubicBezTo>
                  <a:cubicBezTo>
                    <a:pt x="351" y="564"/>
                    <a:pt x="357" y="553"/>
                    <a:pt x="355" y="545"/>
                  </a:cubicBezTo>
                  <a:cubicBezTo>
                    <a:pt x="354" y="535"/>
                    <a:pt x="342" y="526"/>
                    <a:pt x="342" y="526"/>
                  </a:cubicBezTo>
                  <a:close/>
                  <a:moveTo>
                    <a:pt x="217" y="652"/>
                  </a:moveTo>
                  <a:cubicBezTo>
                    <a:pt x="217" y="652"/>
                    <a:pt x="214" y="648"/>
                    <a:pt x="212" y="648"/>
                  </a:cubicBezTo>
                  <a:cubicBezTo>
                    <a:pt x="211" y="648"/>
                    <a:pt x="209" y="650"/>
                    <a:pt x="209" y="650"/>
                  </a:cubicBezTo>
                  <a:cubicBezTo>
                    <a:pt x="200" y="652"/>
                    <a:pt x="200" y="652"/>
                    <a:pt x="200" y="652"/>
                  </a:cubicBezTo>
                  <a:cubicBezTo>
                    <a:pt x="202" y="655"/>
                    <a:pt x="202" y="655"/>
                    <a:pt x="202" y="655"/>
                  </a:cubicBezTo>
                  <a:cubicBezTo>
                    <a:pt x="205" y="655"/>
                    <a:pt x="205" y="655"/>
                    <a:pt x="205" y="655"/>
                  </a:cubicBezTo>
                  <a:cubicBezTo>
                    <a:pt x="210" y="661"/>
                    <a:pt x="210" y="661"/>
                    <a:pt x="210" y="661"/>
                  </a:cubicBezTo>
                  <a:cubicBezTo>
                    <a:pt x="216" y="660"/>
                    <a:pt x="216" y="660"/>
                    <a:pt x="216" y="660"/>
                  </a:cubicBezTo>
                  <a:cubicBezTo>
                    <a:pt x="216" y="660"/>
                    <a:pt x="217" y="658"/>
                    <a:pt x="218" y="657"/>
                  </a:cubicBezTo>
                  <a:cubicBezTo>
                    <a:pt x="220" y="657"/>
                    <a:pt x="221" y="655"/>
                    <a:pt x="221" y="655"/>
                  </a:cubicBezTo>
                  <a:cubicBezTo>
                    <a:pt x="219" y="652"/>
                    <a:pt x="219" y="652"/>
                    <a:pt x="219" y="652"/>
                  </a:cubicBezTo>
                  <a:lnTo>
                    <a:pt x="217" y="652"/>
                  </a:lnTo>
                  <a:close/>
                  <a:moveTo>
                    <a:pt x="117" y="454"/>
                  </a:moveTo>
                  <a:cubicBezTo>
                    <a:pt x="115" y="458"/>
                    <a:pt x="115" y="458"/>
                    <a:pt x="115" y="458"/>
                  </a:cubicBezTo>
                  <a:cubicBezTo>
                    <a:pt x="112" y="456"/>
                    <a:pt x="112" y="456"/>
                    <a:pt x="112" y="456"/>
                  </a:cubicBezTo>
                  <a:cubicBezTo>
                    <a:pt x="111" y="459"/>
                    <a:pt x="111" y="459"/>
                    <a:pt x="111" y="459"/>
                  </a:cubicBezTo>
                  <a:cubicBezTo>
                    <a:pt x="115" y="465"/>
                    <a:pt x="115" y="465"/>
                    <a:pt x="115" y="465"/>
                  </a:cubicBezTo>
                  <a:cubicBezTo>
                    <a:pt x="115" y="465"/>
                    <a:pt x="115" y="470"/>
                    <a:pt x="121" y="471"/>
                  </a:cubicBezTo>
                  <a:cubicBezTo>
                    <a:pt x="128" y="472"/>
                    <a:pt x="129" y="466"/>
                    <a:pt x="129" y="466"/>
                  </a:cubicBezTo>
                  <a:cubicBezTo>
                    <a:pt x="135" y="465"/>
                    <a:pt x="135" y="465"/>
                    <a:pt x="135" y="465"/>
                  </a:cubicBezTo>
                  <a:cubicBezTo>
                    <a:pt x="136" y="463"/>
                    <a:pt x="136" y="463"/>
                    <a:pt x="136" y="463"/>
                  </a:cubicBezTo>
                  <a:cubicBezTo>
                    <a:pt x="130" y="460"/>
                    <a:pt x="130" y="460"/>
                    <a:pt x="130" y="460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1" y="452"/>
                    <a:pt x="121" y="452"/>
                    <a:pt x="121" y="452"/>
                  </a:cubicBezTo>
                  <a:lnTo>
                    <a:pt x="117" y="454"/>
                  </a:lnTo>
                  <a:close/>
                  <a:moveTo>
                    <a:pt x="134" y="391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3" y="401"/>
                    <a:pt x="123" y="401"/>
                    <a:pt x="123" y="401"/>
                  </a:cubicBezTo>
                  <a:cubicBezTo>
                    <a:pt x="123" y="401"/>
                    <a:pt x="121" y="404"/>
                    <a:pt x="123" y="406"/>
                  </a:cubicBezTo>
                  <a:cubicBezTo>
                    <a:pt x="126" y="409"/>
                    <a:pt x="128" y="410"/>
                    <a:pt x="128" y="410"/>
                  </a:cubicBezTo>
                  <a:cubicBezTo>
                    <a:pt x="132" y="408"/>
                    <a:pt x="132" y="408"/>
                    <a:pt x="132" y="408"/>
                  </a:cubicBezTo>
                  <a:cubicBezTo>
                    <a:pt x="138" y="403"/>
                    <a:pt x="142" y="400"/>
                    <a:pt x="142" y="400"/>
                  </a:cubicBezTo>
                  <a:cubicBezTo>
                    <a:pt x="139" y="396"/>
                    <a:pt x="139" y="396"/>
                    <a:pt x="139" y="396"/>
                  </a:cubicBezTo>
                  <a:cubicBezTo>
                    <a:pt x="139" y="392"/>
                    <a:pt x="139" y="392"/>
                    <a:pt x="139" y="392"/>
                  </a:cubicBezTo>
                  <a:lnTo>
                    <a:pt x="134" y="391"/>
                  </a:lnTo>
                  <a:close/>
                  <a:moveTo>
                    <a:pt x="129" y="302"/>
                  </a:moveTo>
                  <a:cubicBezTo>
                    <a:pt x="126" y="301"/>
                    <a:pt x="126" y="301"/>
                    <a:pt x="126" y="301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21" y="317"/>
                    <a:pt x="121" y="317"/>
                    <a:pt x="121" y="317"/>
                  </a:cubicBezTo>
                  <a:cubicBezTo>
                    <a:pt x="121" y="317"/>
                    <a:pt x="125" y="322"/>
                    <a:pt x="128" y="319"/>
                  </a:cubicBezTo>
                  <a:cubicBezTo>
                    <a:pt x="130" y="317"/>
                    <a:pt x="129" y="313"/>
                    <a:pt x="129" y="313"/>
                  </a:cubicBezTo>
                  <a:cubicBezTo>
                    <a:pt x="131" y="309"/>
                    <a:pt x="131" y="309"/>
                    <a:pt x="131" y="309"/>
                  </a:cubicBezTo>
                  <a:lnTo>
                    <a:pt x="129" y="302"/>
                  </a:lnTo>
                  <a:close/>
                  <a:moveTo>
                    <a:pt x="135" y="292"/>
                  </a:moveTo>
                  <a:cubicBezTo>
                    <a:pt x="133" y="292"/>
                    <a:pt x="133" y="292"/>
                    <a:pt x="133" y="292"/>
                  </a:cubicBezTo>
                  <a:cubicBezTo>
                    <a:pt x="134" y="301"/>
                    <a:pt x="134" y="301"/>
                    <a:pt x="134" y="301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8" y="302"/>
                    <a:pt x="138" y="302"/>
                    <a:pt x="138" y="302"/>
                  </a:cubicBezTo>
                  <a:cubicBezTo>
                    <a:pt x="137" y="299"/>
                    <a:pt x="137" y="299"/>
                    <a:pt x="137" y="299"/>
                  </a:cubicBezTo>
                  <a:cubicBezTo>
                    <a:pt x="138" y="297"/>
                    <a:pt x="138" y="297"/>
                    <a:pt x="138" y="297"/>
                  </a:cubicBezTo>
                  <a:lnTo>
                    <a:pt x="135" y="292"/>
                  </a:lnTo>
                  <a:close/>
                  <a:moveTo>
                    <a:pt x="99" y="286"/>
                  </a:moveTo>
                  <a:cubicBezTo>
                    <a:pt x="99" y="283"/>
                    <a:pt x="100" y="280"/>
                    <a:pt x="100" y="280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87" y="282"/>
                    <a:pt x="87" y="282"/>
                    <a:pt x="87" y="282"/>
                  </a:cubicBezTo>
                  <a:cubicBezTo>
                    <a:pt x="87" y="282"/>
                    <a:pt x="84" y="283"/>
                    <a:pt x="83" y="287"/>
                  </a:cubicBezTo>
                  <a:cubicBezTo>
                    <a:pt x="83" y="291"/>
                    <a:pt x="82" y="293"/>
                    <a:pt x="82" y="293"/>
                  </a:cubicBezTo>
                  <a:cubicBezTo>
                    <a:pt x="84" y="293"/>
                    <a:pt x="84" y="293"/>
                    <a:pt x="84" y="293"/>
                  </a:cubicBezTo>
                  <a:cubicBezTo>
                    <a:pt x="88" y="286"/>
                    <a:pt x="88" y="286"/>
                    <a:pt x="88" y="286"/>
                  </a:cubicBezTo>
                  <a:cubicBezTo>
                    <a:pt x="93" y="287"/>
                    <a:pt x="93" y="287"/>
                    <a:pt x="93" y="287"/>
                  </a:cubicBezTo>
                  <a:cubicBezTo>
                    <a:pt x="93" y="291"/>
                    <a:pt x="93" y="291"/>
                    <a:pt x="93" y="291"/>
                  </a:cubicBezTo>
                  <a:cubicBezTo>
                    <a:pt x="93" y="291"/>
                    <a:pt x="89" y="290"/>
                    <a:pt x="89" y="291"/>
                  </a:cubicBezTo>
                  <a:cubicBezTo>
                    <a:pt x="89" y="292"/>
                    <a:pt x="90" y="296"/>
                    <a:pt x="90" y="296"/>
                  </a:cubicBezTo>
                  <a:cubicBezTo>
                    <a:pt x="90" y="296"/>
                    <a:pt x="86" y="297"/>
                    <a:pt x="86" y="299"/>
                  </a:cubicBezTo>
                  <a:cubicBezTo>
                    <a:pt x="87" y="301"/>
                    <a:pt x="92" y="299"/>
                    <a:pt x="92" y="299"/>
                  </a:cubicBezTo>
                  <a:cubicBezTo>
                    <a:pt x="92" y="299"/>
                    <a:pt x="97" y="299"/>
                    <a:pt x="99" y="295"/>
                  </a:cubicBezTo>
                  <a:cubicBezTo>
                    <a:pt x="100" y="292"/>
                    <a:pt x="97" y="291"/>
                    <a:pt x="97" y="291"/>
                  </a:cubicBezTo>
                  <a:cubicBezTo>
                    <a:pt x="99" y="289"/>
                    <a:pt x="99" y="289"/>
                    <a:pt x="99" y="289"/>
                  </a:cubicBezTo>
                  <a:lnTo>
                    <a:pt x="99" y="286"/>
                  </a:lnTo>
                  <a:close/>
                  <a:moveTo>
                    <a:pt x="111" y="283"/>
                  </a:moveTo>
                  <a:cubicBezTo>
                    <a:pt x="118" y="271"/>
                    <a:pt x="118" y="271"/>
                    <a:pt x="118" y="271"/>
                  </a:cubicBezTo>
                  <a:cubicBezTo>
                    <a:pt x="115" y="272"/>
                    <a:pt x="115" y="272"/>
                    <a:pt x="115" y="272"/>
                  </a:cubicBezTo>
                  <a:cubicBezTo>
                    <a:pt x="111" y="276"/>
                    <a:pt x="111" y="276"/>
                    <a:pt x="111" y="276"/>
                  </a:cubicBezTo>
                  <a:cubicBezTo>
                    <a:pt x="107" y="276"/>
                    <a:pt x="107" y="276"/>
                    <a:pt x="107" y="276"/>
                  </a:cubicBezTo>
                  <a:cubicBezTo>
                    <a:pt x="106" y="280"/>
                    <a:pt x="106" y="280"/>
                    <a:pt x="106" y="280"/>
                  </a:cubicBezTo>
                  <a:cubicBezTo>
                    <a:pt x="110" y="280"/>
                    <a:pt x="110" y="280"/>
                    <a:pt x="110" y="280"/>
                  </a:cubicBezTo>
                  <a:cubicBezTo>
                    <a:pt x="109" y="281"/>
                    <a:pt x="109" y="281"/>
                    <a:pt x="109" y="281"/>
                  </a:cubicBezTo>
                  <a:cubicBezTo>
                    <a:pt x="102" y="283"/>
                    <a:pt x="102" y="283"/>
                    <a:pt x="102" y="283"/>
                  </a:cubicBezTo>
                  <a:cubicBezTo>
                    <a:pt x="101" y="287"/>
                    <a:pt x="101" y="287"/>
                    <a:pt x="101" y="287"/>
                  </a:cubicBezTo>
                  <a:cubicBezTo>
                    <a:pt x="102" y="291"/>
                    <a:pt x="102" y="291"/>
                    <a:pt x="102" y="291"/>
                  </a:cubicBezTo>
                  <a:lnTo>
                    <a:pt x="111" y="283"/>
                  </a:lnTo>
                  <a:close/>
                  <a:moveTo>
                    <a:pt x="103" y="269"/>
                  </a:moveTo>
                  <a:cubicBezTo>
                    <a:pt x="103" y="269"/>
                    <a:pt x="102" y="267"/>
                    <a:pt x="99" y="268"/>
                  </a:cubicBezTo>
                  <a:cubicBezTo>
                    <a:pt x="97" y="269"/>
                    <a:pt x="97" y="272"/>
                    <a:pt x="97" y="272"/>
                  </a:cubicBezTo>
                  <a:cubicBezTo>
                    <a:pt x="100" y="274"/>
                    <a:pt x="100" y="274"/>
                    <a:pt x="100" y="274"/>
                  </a:cubicBezTo>
                  <a:cubicBezTo>
                    <a:pt x="100" y="271"/>
                    <a:pt x="100" y="271"/>
                    <a:pt x="100" y="271"/>
                  </a:cubicBezTo>
                  <a:lnTo>
                    <a:pt x="103" y="269"/>
                  </a:lnTo>
                  <a:close/>
                  <a:moveTo>
                    <a:pt x="81" y="236"/>
                  </a:moveTo>
                  <a:cubicBezTo>
                    <a:pt x="79" y="242"/>
                    <a:pt x="79" y="242"/>
                    <a:pt x="79" y="242"/>
                  </a:cubicBezTo>
                  <a:cubicBezTo>
                    <a:pt x="81" y="243"/>
                    <a:pt x="81" y="243"/>
                    <a:pt x="81" y="243"/>
                  </a:cubicBezTo>
                  <a:cubicBezTo>
                    <a:pt x="85" y="239"/>
                    <a:pt x="85" y="239"/>
                    <a:pt x="85" y="239"/>
                  </a:cubicBezTo>
                  <a:cubicBezTo>
                    <a:pt x="88" y="238"/>
                    <a:pt x="88" y="238"/>
                    <a:pt x="88" y="238"/>
                  </a:cubicBezTo>
                  <a:cubicBezTo>
                    <a:pt x="89" y="236"/>
                    <a:pt x="89" y="236"/>
                    <a:pt x="89" y="236"/>
                  </a:cubicBezTo>
                  <a:cubicBezTo>
                    <a:pt x="86" y="235"/>
                    <a:pt x="86" y="235"/>
                    <a:pt x="86" y="235"/>
                  </a:cubicBezTo>
                  <a:cubicBezTo>
                    <a:pt x="84" y="237"/>
                    <a:pt x="84" y="237"/>
                    <a:pt x="84" y="237"/>
                  </a:cubicBezTo>
                  <a:lnTo>
                    <a:pt x="81" y="236"/>
                  </a:lnTo>
                  <a:close/>
                  <a:moveTo>
                    <a:pt x="99" y="230"/>
                  </a:moveTo>
                  <a:cubicBezTo>
                    <a:pt x="92" y="234"/>
                    <a:pt x="92" y="234"/>
                    <a:pt x="92" y="234"/>
                  </a:cubicBezTo>
                  <a:cubicBezTo>
                    <a:pt x="96" y="236"/>
                    <a:pt x="96" y="236"/>
                    <a:pt x="96" y="236"/>
                  </a:cubicBezTo>
                  <a:cubicBezTo>
                    <a:pt x="101" y="232"/>
                    <a:pt x="101" y="232"/>
                    <a:pt x="101" y="232"/>
                  </a:cubicBezTo>
                  <a:lnTo>
                    <a:pt x="99" y="230"/>
                  </a:lnTo>
                  <a:close/>
                  <a:moveTo>
                    <a:pt x="125" y="255"/>
                  </a:moveTo>
                  <a:cubicBezTo>
                    <a:pt x="126" y="252"/>
                    <a:pt x="126" y="252"/>
                    <a:pt x="126" y="252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2" y="235"/>
                    <a:pt x="112" y="235"/>
                    <a:pt x="112" y="235"/>
                  </a:cubicBezTo>
                  <a:cubicBezTo>
                    <a:pt x="110" y="235"/>
                    <a:pt x="110" y="235"/>
                    <a:pt x="110" y="235"/>
                  </a:cubicBezTo>
                  <a:cubicBezTo>
                    <a:pt x="109" y="237"/>
                    <a:pt x="109" y="237"/>
                    <a:pt x="109" y="237"/>
                  </a:cubicBezTo>
                  <a:cubicBezTo>
                    <a:pt x="106" y="236"/>
                    <a:pt x="106" y="236"/>
                    <a:pt x="106" y="236"/>
                  </a:cubicBezTo>
                  <a:cubicBezTo>
                    <a:pt x="103" y="239"/>
                    <a:pt x="103" y="239"/>
                    <a:pt x="103" y="239"/>
                  </a:cubicBezTo>
                  <a:cubicBezTo>
                    <a:pt x="110" y="245"/>
                    <a:pt x="110" y="245"/>
                    <a:pt x="110" y="245"/>
                  </a:cubicBezTo>
                  <a:cubicBezTo>
                    <a:pt x="110" y="245"/>
                    <a:pt x="114" y="244"/>
                    <a:pt x="114" y="246"/>
                  </a:cubicBezTo>
                  <a:cubicBezTo>
                    <a:pt x="115" y="248"/>
                    <a:pt x="109" y="248"/>
                    <a:pt x="109" y="248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5" y="252"/>
                    <a:pt x="114" y="251"/>
                    <a:pt x="114" y="252"/>
                  </a:cubicBezTo>
                  <a:cubicBezTo>
                    <a:pt x="113" y="254"/>
                    <a:pt x="103" y="254"/>
                    <a:pt x="103" y="254"/>
                  </a:cubicBezTo>
                  <a:cubicBezTo>
                    <a:pt x="102" y="255"/>
                    <a:pt x="102" y="255"/>
                    <a:pt x="102" y="255"/>
                  </a:cubicBezTo>
                  <a:cubicBezTo>
                    <a:pt x="99" y="251"/>
                    <a:pt x="99" y="251"/>
                    <a:pt x="99" y="251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100" y="258"/>
                    <a:pt x="100" y="258"/>
                    <a:pt x="100" y="258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07" y="259"/>
                    <a:pt x="107" y="259"/>
                    <a:pt x="107" y="259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22" y="256"/>
                    <a:pt x="122" y="256"/>
                    <a:pt x="122" y="256"/>
                  </a:cubicBezTo>
                  <a:cubicBezTo>
                    <a:pt x="122" y="256"/>
                    <a:pt x="120" y="255"/>
                    <a:pt x="120" y="254"/>
                  </a:cubicBezTo>
                  <a:cubicBezTo>
                    <a:pt x="121" y="252"/>
                    <a:pt x="125" y="255"/>
                    <a:pt x="125" y="255"/>
                  </a:cubicBezTo>
                  <a:close/>
                  <a:moveTo>
                    <a:pt x="133" y="246"/>
                  </a:moveTo>
                  <a:cubicBezTo>
                    <a:pt x="130" y="250"/>
                    <a:pt x="130" y="250"/>
                    <a:pt x="130" y="250"/>
                  </a:cubicBezTo>
                  <a:cubicBezTo>
                    <a:pt x="135" y="248"/>
                    <a:pt x="135" y="248"/>
                    <a:pt x="135" y="248"/>
                  </a:cubicBezTo>
                  <a:lnTo>
                    <a:pt x="133" y="246"/>
                  </a:lnTo>
                  <a:close/>
                  <a:moveTo>
                    <a:pt x="117" y="217"/>
                  </a:moveTo>
                  <a:cubicBezTo>
                    <a:pt x="114" y="219"/>
                    <a:pt x="114" y="219"/>
                    <a:pt x="114" y="219"/>
                  </a:cubicBezTo>
                  <a:cubicBezTo>
                    <a:pt x="116" y="221"/>
                    <a:pt x="116" y="221"/>
                    <a:pt x="116" y="221"/>
                  </a:cubicBezTo>
                  <a:lnTo>
                    <a:pt x="117" y="217"/>
                  </a:lnTo>
                  <a:close/>
                  <a:moveTo>
                    <a:pt x="114" y="211"/>
                  </a:moveTo>
                  <a:cubicBezTo>
                    <a:pt x="112" y="208"/>
                    <a:pt x="112" y="208"/>
                    <a:pt x="112" y="208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10" y="216"/>
                    <a:pt x="110" y="216"/>
                    <a:pt x="110" y="216"/>
                  </a:cubicBezTo>
                  <a:cubicBezTo>
                    <a:pt x="113" y="214"/>
                    <a:pt x="113" y="214"/>
                    <a:pt x="113" y="214"/>
                  </a:cubicBezTo>
                  <a:lnTo>
                    <a:pt x="114" y="211"/>
                  </a:lnTo>
                  <a:close/>
                  <a:moveTo>
                    <a:pt x="106" y="204"/>
                  </a:moveTo>
                  <a:cubicBezTo>
                    <a:pt x="102" y="204"/>
                    <a:pt x="102" y="204"/>
                    <a:pt x="102" y="204"/>
                  </a:cubicBezTo>
                  <a:cubicBezTo>
                    <a:pt x="106" y="208"/>
                    <a:pt x="106" y="208"/>
                    <a:pt x="106" y="208"/>
                  </a:cubicBezTo>
                  <a:lnTo>
                    <a:pt x="106" y="204"/>
                  </a:lnTo>
                  <a:close/>
                  <a:moveTo>
                    <a:pt x="71" y="205"/>
                  </a:moveTo>
                  <a:cubicBezTo>
                    <a:pt x="80" y="201"/>
                    <a:pt x="78" y="197"/>
                    <a:pt x="70" y="200"/>
                  </a:cubicBezTo>
                  <a:cubicBezTo>
                    <a:pt x="62" y="204"/>
                    <a:pt x="71" y="205"/>
                    <a:pt x="71" y="205"/>
                  </a:cubicBezTo>
                  <a:close/>
                  <a:moveTo>
                    <a:pt x="80" y="198"/>
                  </a:moveTo>
                  <a:cubicBezTo>
                    <a:pt x="82" y="197"/>
                    <a:pt x="82" y="197"/>
                    <a:pt x="82" y="197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89"/>
                    <a:pt x="82" y="189"/>
                    <a:pt x="82" y="189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4" y="188"/>
                    <a:pt x="85" y="186"/>
                    <a:pt x="84" y="183"/>
                  </a:cubicBezTo>
                  <a:cubicBezTo>
                    <a:pt x="84" y="179"/>
                    <a:pt x="81" y="179"/>
                    <a:pt x="81" y="179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79" y="185"/>
                    <a:pt x="77" y="182"/>
                    <a:pt x="77" y="185"/>
                  </a:cubicBezTo>
                  <a:cubicBezTo>
                    <a:pt x="76" y="188"/>
                    <a:pt x="74" y="195"/>
                    <a:pt x="76" y="196"/>
                  </a:cubicBezTo>
                  <a:cubicBezTo>
                    <a:pt x="77" y="197"/>
                    <a:pt x="80" y="198"/>
                    <a:pt x="80" y="198"/>
                  </a:cubicBezTo>
                  <a:close/>
                  <a:moveTo>
                    <a:pt x="85" y="173"/>
                  </a:moveTo>
                  <a:cubicBezTo>
                    <a:pt x="84" y="171"/>
                    <a:pt x="84" y="171"/>
                    <a:pt x="84" y="171"/>
                  </a:cubicBezTo>
                  <a:cubicBezTo>
                    <a:pt x="81" y="171"/>
                    <a:pt x="81" y="171"/>
                    <a:pt x="81" y="171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3"/>
                    <a:pt x="88" y="173"/>
                    <a:pt x="88" y="173"/>
                  </a:cubicBezTo>
                  <a:lnTo>
                    <a:pt x="85" y="173"/>
                  </a:lnTo>
                  <a:close/>
                  <a:moveTo>
                    <a:pt x="123" y="212"/>
                  </a:moveTo>
                  <a:cubicBezTo>
                    <a:pt x="127" y="212"/>
                    <a:pt x="132" y="207"/>
                    <a:pt x="132" y="207"/>
                  </a:cubicBezTo>
                  <a:cubicBezTo>
                    <a:pt x="132" y="205"/>
                    <a:pt x="132" y="205"/>
                    <a:pt x="132" y="205"/>
                  </a:cubicBezTo>
                  <a:cubicBezTo>
                    <a:pt x="132" y="205"/>
                    <a:pt x="136" y="205"/>
                    <a:pt x="136" y="203"/>
                  </a:cubicBezTo>
                  <a:cubicBezTo>
                    <a:pt x="137" y="200"/>
                    <a:pt x="131" y="199"/>
                    <a:pt x="131" y="19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6" y="188"/>
                    <a:pt x="126" y="188"/>
                    <a:pt x="126" y="188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87"/>
                    <a:pt x="128" y="183"/>
                    <a:pt x="128" y="176"/>
                  </a:cubicBezTo>
                  <a:cubicBezTo>
                    <a:pt x="128" y="170"/>
                    <a:pt x="125" y="167"/>
                    <a:pt x="125" y="167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14" y="176"/>
                    <a:pt x="114" y="176"/>
                    <a:pt x="114" y="176"/>
                  </a:cubicBezTo>
                  <a:cubicBezTo>
                    <a:pt x="112" y="170"/>
                    <a:pt x="112" y="170"/>
                    <a:pt x="112" y="170"/>
                  </a:cubicBezTo>
                  <a:cubicBezTo>
                    <a:pt x="112" y="170"/>
                    <a:pt x="110" y="170"/>
                    <a:pt x="111" y="173"/>
                  </a:cubicBezTo>
                  <a:cubicBezTo>
                    <a:pt x="111" y="176"/>
                    <a:pt x="112" y="177"/>
                    <a:pt x="112" y="177"/>
                  </a:cubicBezTo>
                  <a:cubicBezTo>
                    <a:pt x="109" y="180"/>
                    <a:pt x="109" y="180"/>
                    <a:pt x="109" y="180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7" y="187"/>
                    <a:pt x="107" y="187"/>
                    <a:pt x="107" y="187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5" y="190"/>
                    <a:pt x="115" y="190"/>
                    <a:pt x="115" y="190"/>
                  </a:cubicBezTo>
                  <a:cubicBezTo>
                    <a:pt x="115" y="190"/>
                    <a:pt x="112" y="188"/>
                    <a:pt x="112" y="190"/>
                  </a:cubicBezTo>
                  <a:cubicBezTo>
                    <a:pt x="112" y="191"/>
                    <a:pt x="112" y="200"/>
                    <a:pt x="114" y="201"/>
                  </a:cubicBezTo>
                  <a:cubicBezTo>
                    <a:pt x="117" y="202"/>
                    <a:pt x="118" y="199"/>
                    <a:pt x="120" y="200"/>
                  </a:cubicBezTo>
                  <a:cubicBezTo>
                    <a:pt x="121" y="201"/>
                    <a:pt x="121" y="205"/>
                    <a:pt x="121" y="205"/>
                  </a:cubicBezTo>
                  <a:cubicBezTo>
                    <a:pt x="125" y="200"/>
                    <a:pt x="125" y="200"/>
                    <a:pt x="125" y="200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131" y="203"/>
                    <a:pt x="131" y="203"/>
                    <a:pt x="131" y="203"/>
                  </a:cubicBezTo>
                  <a:cubicBezTo>
                    <a:pt x="131" y="203"/>
                    <a:pt x="128" y="205"/>
                    <a:pt x="126" y="206"/>
                  </a:cubicBezTo>
                  <a:cubicBezTo>
                    <a:pt x="123" y="208"/>
                    <a:pt x="121" y="211"/>
                    <a:pt x="123" y="212"/>
                  </a:cubicBezTo>
                  <a:close/>
                  <a:moveTo>
                    <a:pt x="128" y="186"/>
                  </a:moveTo>
                  <a:cubicBezTo>
                    <a:pt x="128" y="190"/>
                    <a:pt x="128" y="190"/>
                    <a:pt x="128" y="190"/>
                  </a:cubicBezTo>
                  <a:cubicBezTo>
                    <a:pt x="128" y="192"/>
                    <a:pt x="128" y="192"/>
                    <a:pt x="128" y="192"/>
                  </a:cubicBezTo>
                  <a:cubicBezTo>
                    <a:pt x="130" y="190"/>
                    <a:pt x="130" y="190"/>
                    <a:pt x="130" y="190"/>
                  </a:cubicBezTo>
                  <a:cubicBezTo>
                    <a:pt x="129" y="187"/>
                    <a:pt x="129" y="187"/>
                    <a:pt x="129" y="187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131" y="183"/>
                    <a:pt x="128" y="185"/>
                    <a:pt x="128" y="186"/>
                  </a:cubicBezTo>
                  <a:close/>
                  <a:moveTo>
                    <a:pt x="132" y="196"/>
                  </a:moveTo>
                  <a:cubicBezTo>
                    <a:pt x="131" y="191"/>
                    <a:pt x="131" y="191"/>
                    <a:pt x="131" y="191"/>
                  </a:cubicBezTo>
                  <a:cubicBezTo>
                    <a:pt x="129" y="193"/>
                    <a:pt x="129" y="193"/>
                    <a:pt x="129" y="193"/>
                  </a:cubicBezTo>
                  <a:lnTo>
                    <a:pt x="132" y="196"/>
                  </a:lnTo>
                  <a:close/>
                  <a:moveTo>
                    <a:pt x="135" y="173"/>
                  </a:moveTo>
                  <a:cubicBezTo>
                    <a:pt x="134" y="174"/>
                    <a:pt x="134" y="174"/>
                    <a:pt x="134" y="174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3" y="180"/>
                    <a:pt x="135" y="181"/>
                    <a:pt x="135" y="179"/>
                  </a:cubicBezTo>
                  <a:lnTo>
                    <a:pt x="135" y="173"/>
                  </a:lnTo>
                  <a:close/>
                  <a:moveTo>
                    <a:pt x="87" y="170"/>
                  </a:moveTo>
                  <a:cubicBezTo>
                    <a:pt x="89" y="170"/>
                    <a:pt x="93" y="172"/>
                    <a:pt x="93" y="172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3"/>
                    <a:pt x="94" y="163"/>
                    <a:pt x="94" y="163"/>
                  </a:cubicBezTo>
                  <a:cubicBezTo>
                    <a:pt x="97" y="158"/>
                    <a:pt x="97" y="158"/>
                    <a:pt x="97" y="158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4" y="170"/>
                    <a:pt x="87" y="170"/>
                  </a:cubicBezTo>
                  <a:close/>
                  <a:moveTo>
                    <a:pt x="111" y="155"/>
                  </a:moveTo>
                  <a:cubicBezTo>
                    <a:pt x="112" y="152"/>
                    <a:pt x="112" y="152"/>
                    <a:pt x="112" y="152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4" y="145"/>
                    <a:pt x="114" y="145"/>
                    <a:pt x="114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5" y="150"/>
                    <a:pt x="118" y="151"/>
                  </a:cubicBezTo>
                  <a:cubicBezTo>
                    <a:pt x="121" y="153"/>
                    <a:pt x="122" y="148"/>
                    <a:pt x="122" y="148"/>
                  </a:cubicBezTo>
                  <a:cubicBezTo>
                    <a:pt x="122" y="148"/>
                    <a:pt x="126" y="149"/>
                    <a:pt x="127" y="146"/>
                  </a:cubicBezTo>
                  <a:cubicBezTo>
                    <a:pt x="129" y="144"/>
                    <a:pt x="123" y="141"/>
                    <a:pt x="123" y="141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3" y="138"/>
                    <a:pt x="136" y="137"/>
                  </a:cubicBezTo>
                  <a:cubicBezTo>
                    <a:pt x="141" y="136"/>
                    <a:pt x="141" y="134"/>
                    <a:pt x="141" y="134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4" y="135"/>
                    <a:pt x="133" y="135"/>
                    <a:pt x="133" y="133"/>
                  </a:cubicBezTo>
                  <a:cubicBezTo>
                    <a:pt x="133" y="130"/>
                    <a:pt x="139" y="126"/>
                    <a:pt x="139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9" y="118"/>
                    <a:pt x="135" y="118"/>
                    <a:pt x="133" y="120"/>
                  </a:cubicBezTo>
                  <a:cubicBezTo>
                    <a:pt x="131" y="121"/>
                    <a:pt x="129" y="124"/>
                    <a:pt x="129" y="124"/>
                  </a:cubicBezTo>
                  <a:cubicBezTo>
                    <a:pt x="129" y="124"/>
                    <a:pt x="119" y="124"/>
                    <a:pt x="117" y="126"/>
                  </a:cubicBezTo>
                  <a:cubicBezTo>
                    <a:pt x="115" y="128"/>
                    <a:pt x="118" y="134"/>
                    <a:pt x="118" y="134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7"/>
                    <a:pt x="109" y="127"/>
                    <a:pt x="109" y="127"/>
                  </a:cubicBezTo>
                  <a:cubicBezTo>
                    <a:pt x="109" y="127"/>
                    <a:pt x="106" y="128"/>
                    <a:pt x="104" y="132"/>
                  </a:cubicBezTo>
                  <a:cubicBezTo>
                    <a:pt x="101" y="136"/>
                    <a:pt x="104" y="142"/>
                    <a:pt x="104" y="142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1" y="143"/>
                    <a:pt x="105" y="145"/>
                    <a:pt x="107" y="148"/>
                  </a:cubicBezTo>
                  <a:cubicBezTo>
                    <a:pt x="110" y="149"/>
                    <a:pt x="109" y="150"/>
                    <a:pt x="109" y="150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103" y="159"/>
                    <a:pt x="103" y="159"/>
                    <a:pt x="103" y="159"/>
                  </a:cubicBezTo>
                  <a:lnTo>
                    <a:pt x="111" y="155"/>
                  </a:lnTo>
                  <a:close/>
                  <a:moveTo>
                    <a:pt x="249" y="123"/>
                  </a:moveTo>
                  <a:cubicBezTo>
                    <a:pt x="249" y="123"/>
                    <a:pt x="251" y="123"/>
                    <a:pt x="248" y="114"/>
                  </a:cubicBezTo>
                  <a:cubicBezTo>
                    <a:pt x="245" y="106"/>
                    <a:pt x="242" y="113"/>
                    <a:pt x="242" y="113"/>
                  </a:cubicBezTo>
                  <a:cubicBezTo>
                    <a:pt x="244" y="122"/>
                    <a:pt x="244" y="122"/>
                    <a:pt x="244" y="122"/>
                  </a:cubicBezTo>
                  <a:lnTo>
                    <a:pt x="249" y="123"/>
                  </a:lnTo>
                  <a:close/>
                  <a:moveTo>
                    <a:pt x="253" y="121"/>
                  </a:moveTo>
                  <a:cubicBezTo>
                    <a:pt x="256" y="126"/>
                    <a:pt x="256" y="126"/>
                    <a:pt x="256" y="126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3" y="118"/>
                    <a:pt x="253" y="121"/>
                  </a:cubicBezTo>
                  <a:close/>
                  <a:moveTo>
                    <a:pt x="251" y="111"/>
                  </a:moveTo>
                  <a:cubicBezTo>
                    <a:pt x="257" y="111"/>
                    <a:pt x="257" y="111"/>
                    <a:pt x="257" y="111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62" y="117"/>
                    <a:pt x="262" y="117"/>
                    <a:pt x="262" y="117"/>
                  </a:cubicBezTo>
                  <a:cubicBezTo>
                    <a:pt x="264" y="113"/>
                    <a:pt x="264" y="113"/>
                    <a:pt x="264" y="113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56" y="107"/>
                    <a:pt x="256" y="107"/>
                    <a:pt x="256" y="107"/>
                  </a:cubicBezTo>
                  <a:cubicBezTo>
                    <a:pt x="258" y="104"/>
                    <a:pt x="258" y="104"/>
                    <a:pt x="258" y="104"/>
                  </a:cubicBezTo>
                  <a:cubicBezTo>
                    <a:pt x="258" y="104"/>
                    <a:pt x="258" y="101"/>
                    <a:pt x="253" y="98"/>
                  </a:cubicBezTo>
                  <a:cubicBezTo>
                    <a:pt x="249" y="96"/>
                    <a:pt x="249" y="94"/>
                    <a:pt x="247" y="101"/>
                  </a:cubicBezTo>
                  <a:cubicBezTo>
                    <a:pt x="244" y="106"/>
                    <a:pt x="246" y="108"/>
                    <a:pt x="251" y="111"/>
                  </a:cubicBezTo>
                  <a:close/>
                  <a:moveTo>
                    <a:pt x="260" y="105"/>
                  </a:moveTo>
                  <a:cubicBezTo>
                    <a:pt x="264" y="108"/>
                    <a:pt x="264" y="108"/>
                    <a:pt x="264" y="108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1" y="104"/>
                    <a:pt x="261" y="104"/>
                    <a:pt x="261" y="104"/>
                  </a:cubicBezTo>
                  <a:lnTo>
                    <a:pt x="260" y="105"/>
                  </a:lnTo>
                  <a:close/>
                  <a:moveTo>
                    <a:pt x="275" y="106"/>
                  </a:moveTo>
                  <a:cubicBezTo>
                    <a:pt x="271" y="101"/>
                    <a:pt x="271" y="101"/>
                    <a:pt x="271" y="101"/>
                  </a:cubicBezTo>
                  <a:cubicBezTo>
                    <a:pt x="270" y="107"/>
                    <a:pt x="270" y="107"/>
                    <a:pt x="270" y="107"/>
                  </a:cubicBezTo>
                  <a:lnTo>
                    <a:pt x="275" y="106"/>
                  </a:lnTo>
                  <a:close/>
                  <a:moveTo>
                    <a:pt x="263" y="97"/>
                  </a:moveTo>
                  <a:cubicBezTo>
                    <a:pt x="259" y="94"/>
                    <a:pt x="259" y="94"/>
                    <a:pt x="259" y="94"/>
                  </a:cubicBezTo>
                  <a:cubicBezTo>
                    <a:pt x="258" y="98"/>
                    <a:pt x="258" y="98"/>
                    <a:pt x="258" y="98"/>
                  </a:cubicBezTo>
                  <a:cubicBezTo>
                    <a:pt x="262" y="101"/>
                    <a:pt x="262" y="101"/>
                    <a:pt x="262" y="101"/>
                  </a:cubicBezTo>
                  <a:lnTo>
                    <a:pt x="263" y="97"/>
                  </a:lnTo>
                  <a:close/>
                  <a:moveTo>
                    <a:pt x="265" y="89"/>
                  </a:moveTo>
                  <a:cubicBezTo>
                    <a:pt x="268" y="89"/>
                    <a:pt x="268" y="89"/>
                    <a:pt x="268" y="89"/>
                  </a:cubicBezTo>
                  <a:cubicBezTo>
                    <a:pt x="268" y="85"/>
                    <a:pt x="268" y="85"/>
                    <a:pt x="268" y="85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6" y="94"/>
                    <a:pt x="266" y="94"/>
                    <a:pt x="266" y="94"/>
                  </a:cubicBezTo>
                  <a:lnTo>
                    <a:pt x="265" y="89"/>
                  </a:lnTo>
                  <a:close/>
                  <a:moveTo>
                    <a:pt x="282" y="87"/>
                  </a:moveTo>
                  <a:cubicBezTo>
                    <a:pt x="281" y="89"/>
                    <a:pt x="281" y="89"/>
                    <a:pt x="281" y="89"/>
                  </a:cubicBezTo>
                  <a:cubicBezTo>
                    <a:pt x="284" y="88"/>
                    <a:pt x="284" y="88"/>
                    <a:pt x="284" y="88"/>
                  </a:cubicBezTo>
                  <a:lnTo>
                    <a:pt x="282" y="87"/>
                  </a:lnTo>
                  <a:close/>
                  <a:moveTo>
                    <a:pt x="311" y="82"/>
                  </a:moveTo>
                  <a:cubicBezTo>
                    <a:pt x="310" y="82"/>
                    <a:pt x="310" y="82"/>
                    <a:pt x="310" y="82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11" y="85"/>
                    <a:pt x="311" y="85"/>
                    <a:pt x="311" y="85"/>
                  </a:cubicBezTo>
                  <a:lnTo>
                    <a:pt x="311" y="82"/>
                  </a:lnTo>
                  <a:close/>
                  <a:moveTo>
                    <a:pt x="268" y="102"/>
                  </a:moveTo>
                  <a:cubicBezTo>
                    <a:pt x="269" y="95"/>
                    <a:pt x="269" y="95"/>
                    <a:pt x="269" y="95"/>
                  </a:cubicBezTo>
                  <a:cubicBezTo>
                    <a:pt x="269" y="94"/>
                    <a:pt x="269" y="94"/>
                    <a:pt x="269" y="94"/>
                  </a:cubicBezTo>
                  <a:cubicBezTo>
                    <a:pt x="265" y="100"/>
                    <a:pt x="265" y="100"/>
                    <a:pt x="265" y="100"/>
                  </a:cubicBezTo>
                  <a:lnTo>
                    <a:pt x="268" y="102"/>
                  </a:lnTo>
                  <a:close/>
                  <a:moveTo>
                    <a:pt x="282" y="93"/>
                  </a:moveTo>
                  <a:cubicBezTo>
                    <a:pt x="276" y="94"/>
                    <a:pt x="276" y="94"/>
                    <a:pt x="276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82" y="95"/>
                    <a:pt x="282" y="95"/>
                    <a:pt x="282" y="95"/>
                  </a:cubicBezTo>
                  <a:lnTo>
                    <a:pt x="282" y="93"/>
                  </a:lnTo>
                  <a:close/>
                  <a:moveTo>
                    <a:pt x="330" y="34"/>
                  </a:moveTo>
                  <a:cubicBezTo>
                    <a:pt x="318" y="34"/>
                    <a:pt x="318" y="34"/>
                    <a:pt x="318" y="34"/>
                  </a:cubicBezTo>
                  <a:cubicBezTo>
                    <a:pt x="320" y="38"/>
                    <a:pt x="320" y="38"/>
                    <a:pt x="320" y="38"/>
                  </a:cubicBezTo>
                  <a:cubicBezTo>
                    <a:pt x="324" y="39"/>
                    <a:pt x="324" y="39"/>
                    <a:pt x="324" y="39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31" y="40"/>
                    <a:pt x="331" y="40"/>
                    <a:pt x="331" y="40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48"/>
                    <a:pt x="334" y="53"/>
                    <a:pt x="336" y="49"/>
                  </a:cubicBezTo>
                  <a:cubicBezTo>
                    <a:pt x="339" y="47"/>
                    <a:pt x="336" y="45"/>
                    <a:pt x="335" y="43"/>
                  </a:cubicBezTo>
                  <a:cubicBezTo>
                    <a:pt x="334" y="40"/>
                    <a:pt x="336" y="42"/>
                    <a:pt x="338" y="39"/>
                  </a:cubicBezTo>
                  <a:cubicBezTo>
                    <a:pt x="339" y="37"/>
                    <a:pt x="342" y="28"/>
                    <a:pt x="342" y="28"/>
                  </a:cubicBezTo>
                  <a:cubicBezTo>
                    <a:pt x="338" y="28"/>
                    <a:pt x="338" y="28"/>
                    <a:pt x="338" y="28"/>
                  </a:cubicBezTo>
                  <a:cubicBezTo>
                    <a:pt x="339" y="23"/>
                    <a:pt x="339" y="23"/>
                    <a:pt x="339" y="23"/>
                  </a:cubicBezTo>
                  <a:cubicBezTo>
                    <a:pt x="336" y="23"/>
                    <a:pt x="336" y="23"/>
                    <a:pt x="336" y="23"/>
                  </a:cubicBezTo>
                  <a:cubicBezTo>
                    <a:pt x="336" y="23"/>
                    <a:pt x="334" y="30"/>
                    <a:pt x="333" y="27"/>
                  </a:cubicBezTo>
                  <a:cubicBezTo>
                    <a:pt x="332" y="24"/>
                    <a:pt x="336" y="17"/>
                    <a:pt x="335" y="15"/>
                  </a:cubicBezTo>
                  <a:cubicBezTo>
                    <a:pt x="334" y="13"/>
                    <a:pt x="327" y="19"/>
                    <a:pt x="327" y="19"/>
                  </a:cubicBezTo>
                  <a:cubicBezTo>
                    <a:pt x="325" y="19"/>
                    <a:pt x="325" y="19"/>
                    <a:pt x="325" y="19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327" y="24"/>
                    <a:pt x="327" y="24"/>
                    <a:pt x="327" y="24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7" y="31"/>
                    <a:pt x="336" y="34"/>
                    <a:pt x="330" y="34"/>
                  </a:cubicBezTo>
                  <a:close/>
                  <a:moveTo>
                    <a:pt x="342" y="25"/>
                  </a:moveTo>
                  <a:cubicBezTo>
                    <a:pt x="345" y="25"/>
                    <a:pt x="344" y="20"/>
                    <a:pt x="345" y="17"/>
                  </a:cubicBezTo>
                  <a:cubicBezTo>
                    <a:pt x="345" y="14"/>
                    <a:pt x="348" y="11"/>
                    <a:pt x="346" y="10"/>
                  </a:cubicBezTo>
                  <a:cubicBezTo>
                    <a:pt x="344" y="8"/>
                    <a:pt x="340" y="13"/>
                    <a:pt x="340" y="16"/>
                  </a:cubicBezTo>
                  <a:cubicBezTo>
                    <a:pt x="340" y="19"/>
                    <a:pt x="339" y="24"/>
                    <a:pt x="342" y="25"/>
                  </a:cubicBezTo>
                  <a:close/>
                  <a:moveTo>
                    <a:pt x="357" y="3"/>
                  </a:moveTo>
                  <a:cubicBezTo>
                    <a:pt x="357" y="3"/>
                    <a:pt x="354" y="0"/>
                    <a:pt x="351" y="4"/>
                  </a:cubicBezTo>
                  <a:cubicBezTo>
                    <a:pt x="349" y="8"/>
                    <a:pt x="349" y="12"/>
                    <a:pt x="349" y="12"/>
                  </a:cubicBezTo>
                  <a:cubicBezTo>
                    <a:pt x="352" y="12"/>
                    <a:pt x="352" y="12"/>
                    <a:pt x="352" y="12"/>
                  </a:cubicBezTo>
                  <a:lnTo>
                    <a:pt x="357" y="3"/>
                  </a:lnTo>
                  <a:close/>
                  <a:moveTo>
                    <a:pt x="349" y="16"/>
                  </a:moveTo>
                  <a:cubicBezTo>
                    <a:pt x="348" y="19"/>
                    <a:pt x="348" y="19"/>
                    <a:pt x="348" y="19"/>
                  </a:cubicBezTo>
                  <a:cubicBezTo>
                    <a:pt x="355" y="19"/>
                    <a:pt x="355" y="19"/>
                    <a:pt x="355" y="19"/>
                  </a:cubicBezTo>
                  <a:lnTo>
                    <a:pt x="349" y="16"/>
                  </a:lnTo>
                  <a:close/>
                  <a:moveTo>
                    <a:pt x="33" y="379"/>
                  </a:moveTo>
                  <a:cubicBezTo>
                    <a:pt x="32" y="375"/>
                    <a:pt x="32" y="375"/>
                    <a:pt x="32" y="375"/>
                  </a:cubicBezTo>
                  <a:cubicBezTo>
                    <a:pt x="32" y="375"/>
                    <a:pt x="35" y="368"/>
                    <a:pt x="40" y="369"/>
                  </a:cubicBezTo>
                  <a:cubicBezTo>
                    <a:pt x="45" y="370"/>
                    <a:pt x="46" y="378"/>
                    <a:pt x="46" y="378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51" y="387"/>
                    <a:pt x="51" y="387"/>
                    <a:pt x="51" y="387"/>
                  </a:cubicBezTo>
                  <a:cubicBezTo>
                    <a:pt x="51" y="387"/>
                    <a:pt x="44" y="396"/>
                    <a:pt x="49" y="396"/>
                  </a:cubicBezTo>
                  <a:cubicBezTo>
                    <a:pt x="55" y="396"/>
                    <a:pt x="60" y="397"/>
                    <a:pt x="60" y="397"/>
                  </a:cubicBezTo>
                  <a:cubicBezTo>
                    <a:pt x="62" y="393"/>
                    <a:pt x="62" y="393"/>
                    <a:pt x="62" y="393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4" y="396"/>
                    <a:pt x="64" y="396"/>
                    <a:pt x="64" y="396"/>
                  </a:cubicBezTo>
                  <a:cubicBezTo>
                    <a:pt x="65" y="396"/>
                    <a:pt x="70" y="405"/>
                    <a:pt x="74" y="401"/>
                  </a:cubicBezTo>
                  <a:cubicBezTo>
                    <a:pt x="80" y="396"/>
                    <a:pt x="78" y="392"/>
                    <a:pt x="81" y="390"/>
                  </a:cubicBezTo>
                  <a:cubicBezTo>
                    <a:pt x="84" y="389"/>
                    <a:pt x="85" y="394"/>
                    <a:pt x="90" y="392"/>
                  </a:cubicBezTo>
                  <a:cubicBezTo>
                    <a:pt x="95" y="389"/>
                    <a:pt x="93" y="386"/>
                    <a:pt x="93" y="386"/>
                  </a:cubicBezTo>
                  <a:cubicBezTo>
                    <a:pt x="90" y="384"/>
                    <a:pt x="90" y="384"/>
                    <a:pt x="90" y="384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3" y="373"/>
                    <a:pt x="93" y="373"/>
                    <a:pt x="93" y="373"/>
                  </a:cubicBezTo>
                  <a:cubicBezTo>
                    <a:pt x="96" y="371"/>
                    <a:pt x="96" y="371"/>
                    <a:pt x="96" y="371"/>
                  </a:cubicBezTo>
                  <a:cubicBezTo>
                    <a:pt x="97" y="379"/>
                    <a:pt x="97" y="379"/>
                    <a:pt x="97" y="379"/>
                  </a:cubicBezTo>
                  <a:cubicBezTo>
                    <a:pt x="95" y="382"/>
                    <a:pt x="95" y="382"/>
                    <a:pt x="95" y="382"/>
                  </a:cubicBezTo>
                  <a:cubicBezTo>
                    <a:pt x="96" y="386"/>
                    <a:pt x="96" y="386"/>
                    <a:pt x="96" y="386"/>
                  </a:cubicBezTo>
                  <a:cubicBezTo>
                    <a:pt x="96" y="386"/>
                    <a:pt x="99" y="386"/>
                    <a:pt x="100" y="380"/>
                  </a:cubicBezTo>
                  <a:cubicBezTo>
                    <a:pt x="100" y="376"/>
                    <a:pt x="104" y="368"/>
                    <a:pt x="99" y="365"/>
                  </a:cubicBezTo>
                  <a:cubicBezTo>
                    <a:pt x="93" y="363"/>
                    <a:pt x="83" y="368"/>
                    <a:pt x="85" y="364"/>
                  </a:cubicBezTo>
                  <a:cubicBezTo>
                    <a:pt x="87" y="361"/>
                    <a:pt x="96" y="362"/>
                    <a:pt x="96" y="356"/>
                  </a:cubicBezTo>
                  <a:cubicBezTo>
                    <a:pt x="96" y="349"/>
                    <a:pt x="94" y="350"/>
                    <a:pt x="94" y="350"/>
                  </a:cubicBezTo>
                  <a:cubicBezTo>
                    <a:pt x="89" y="340"/>
                    <a:pt x="89" y="340"/>
                    <a:pt x="89" y="340"/>
                  </a:cubicBezTo>
                  <a:cubicBezTo>
                    <a:pt x="89" y="330"/>
                    <a:pt x="89" y="330"/>
                    <a:pt x="89" y="330"/>
                  </a:cubicBezTo>
                  <a:cubicBezTo>
                    <a:pt x="89" y="330"/>
                    <a:pt x="90" y="325"/>
                    <a:pt x="82" y="323"/>
                  </a:cubicBezTo>
                  <a:cubicBezTo>
                    <a:pt x="73" y="321"/>
                    <a:pt x="64" y="324"/>
                    <a:pt x="64" y="324"/>
                  </a:cubicBezTo>
                  <a:cubicBezTo>
                    <a:pt x="57" y="319"/>
                    <a:pt x="57" y="319"/>
                    <a:pt x="57" y="319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45" y="326"/>
                    <a:pt x="45" y="326"/>
                    <a:pt x="45" y="326"/>
                  </a:cubicBezTo>
                  <a:cubicBezTo>
                    <a:pt x="39" y="325"/>
                    <a:pt x="39" y="325"/>
                    <a:pt x="39" y="325"/>
                  </a:cubicBezTo>
                  <a:cubicBezTo>
                    <a:pt x="36" y="332"/>
                    <a:pt x="36" y="332"/>
                    <a:pt x="36" y="332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3" y="338"/>
                    <a:pt x="33" y="338"/>
                    <a:pt x="33" y="338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27" y="345"/>
                    <a:pt x="28" y="343"/>
                    <a:pt x="24" y="343"/>
                  </a:cubicBezTo>
                  <a:cubicBezTo>
                    <a:pt x="22" y="343"/>
                    <a:pt x="20" y="345"/>
                    <a:pt x="20" y="345"/>
                  </a:cubicBezTo>
                  <a:cubicBezTo>
                    <a:pt x="20" y="345"/>
                    <a:pt x="19" y="341"/>
                    <a:pt x="17" y="341"/>
                  </a:cubicBezTo>
                  <a:cubicBezTo>
                    <a:pt x="16" y="341"/>
                    <a:pt x="12" y="342"/>
                    <a:pt x="12" y="345"/>
                  </a:cubicBezTo>
                  <a:cubicBezTo>
                    <a:pt x="12" y="347"/>
                    <a:pt x="20" y="349"/>
                    <a:pt x="20" y="349"/>
                  </a:cubicBezTo>
                  <a:cubicBezTo>
                    <a:pt x="17" y="350"/>
                    <a:pt x="17" y="350"/>
                    <a:pt x="17" y="350"/>
                  </a:cubicBezTo>
                  <a:cubicBezTo>
                    <a:pt x="13" y="353"/>
                    <a:pt x="13" y="353"/>
                    <a:pt x="13" y="353"/>
                  </a:cubicBezTo>
                  <a:cubicBezTo>
                    <a:pt x="7" y="350"/>
                    <a:pt x="7" y="350"/>
                    <a:pt x="7" y="350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5" y="355"/>
                    <a:pt x="0" y="353"/>
                    <a:pt x="0" y="356"/>
                  </a:cubicBezTo>
                  <a:cubicBezTo>
                    <a:pt x="0" y="359"/>
                    <a:pt x="7" y="370"/>
                    <a:pt x="7" y="370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13" y="377"/>
                    <a:pt x="13" y="377"/>
                    <a:pt x="13" y="377"/>
                  </a:cubicBezTo>
                  <a:cubicBezTo>
                    <a:pt x="13" y="377"/>
                    <a:pt x="15" y="384"/>
                    <a:pt x="22" y="384"/>
                  </a:cubicBezTo>
                  <a:cubicBezTo>
                    <a:pt x="30" y="385"/>
                    <a:pt x="33" y="379"/>
                    <a:pt x="33" y="3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41" descr="© INSCALE GmbH, 18.06.2010"/>
            <p:cNvSpPr>
              <a:spLocks noEditPoints="1"/>
            </p:cNvSpPr>
            <p:nvPr/>
          </p:nvSpPr>
          <p:spPr bwMode="auto">
            <a:xfrm>
              <a:off x="3413086" y="3507381"/>
              <a:ext cx="460454" cy="522889"/>
            </a:xfrm>
            <a:custGeom>
              <a:avLst/>
              <a:gdLst/>
              <a:ahLst/>
              <a:cxnLst>
                <a:cxn ang="0">
                  <a:pos x="55" y="68"/>
                </a:cxn>
                <a:cxn ang="0">
                  <a:pos x="52" y="60"/>
                </a:cxn>
                <a:cxn ang="0">
                  <a:pos x="57" y="74"/>
                </a:cxn>
                <a:cxn ang="0">
                  <a:pos x="45" y="85"/>
                </a:cxn>
                <a:cxn ang="0">
                  <a:pos x="56" y="117"/>
                </a:cxn>
                <a:cxn ang="0">
                  <a:pos x="49" y="119"/>
                </a:cxn>
                <a:cxn ang="0">
                  <a:pos x="201" y="95"/>
                </a:cxn>
                <a:cxn ang="0">
                  <a:pos x="183" y="84"/>
                </a:cxn>
                <a:cxn ang="0">
                  <a:pos x="159" y="82"/>
                </a:cxn>
                <a:cxn ang="0">
                  <a:pos x="142" y="53"/>
                </a:cxn>
                <a:cxn ang="0">
                  <a:pos x="149" y="43"/>
                </a:cxn>
                <a:cxn ang="0">
                  <a:pos x="170" y="36"/>
                </a:cxn>
                <a:cxn ang="0">
                  <a:pos x="186" y="20"/>
                </a:cxn>
                <a:cxn ang="0">
                  <a:pos x="184" y="9"/>
                </a:cxn>
                <a:cxn ang="0">
                  <a:pos x="174" y="22"/>
                </a:cxn>
                <a:cxn ang="0">
                  <a:pos x="172" y="17"/>
                </a:cxn>
                <a:cxn ang="0">
                  <a:pos x="168" y="13"/>
                </a:cxn>
                <a:cxn ang="0">
                  <a:pos x="161" y="13"/>
                </a:cxn>
                <a:cxn ang="0">
                  <a:pos x="145" y="8"/>
                </a:cxn>
                <a:cxn ang="0">
                  <a:pos x="131" y="26"/>
                </a:cxn>
                <a:cxn ang="0">
                  <a:pos x="126" y="44"/>
                </a:cxn>
                <a:cxn ang="0">
                  <a:pos x="125" y="52"/>
                </a:cxn>
                <a:cxn ang="0">
                  <a:pos x="103" y="56"/>
                </a:cxn>
                <a:cxn ang="0">
                  <a:pos x="84" y="51"/>
                </a:cxn>
                <a:cxn ang="0">
                  <a:pos x="67" y="47"/>
                </a:cxn>
                <a:cxn ang="0">
                  <a:pos x="63" y="57"/>
                </a:cxn>
                <a:cxn ang="0">
                  <a:pos x="64" y="70"/>
                </a:cxn>
                <a:cxn ang="0">
                  <a:pos x="58" y="79"/>
                </a:cxn>
                <a:cxn ang="0">
                  <a:pos x="44" y="90"/>
                </a:cxn>
                <a:cxn ang="0">
                  <a:pos x="55" y="104"/>
                </a:cxn>
                <a:cxn ang="0">
                  <a:pos x="62" y="107"/>
                </a:cxn>
                <a:cxn ang="0">
                  <a:pos x="84" y="121"/>
                </a:cxn>
                <a:cxn ang="0">
                  <a:pos x="60" y="135"/>
                </a:cxn>
                <a:cxn ang="0">
                  <a:pos x="47" y="150"/>
                </a:cxn>
                <a:cxn ang="0">
                  <a:pos x="71" y="152"/>
                </a:cxn>
                <a:cxn ang="0">
                  <a:pos x="75" y="159"/>
                </a:cxn>
                <a:cxn ang="0">
                  <a:pos x="34" y="164"/>
                </a:cxn>
                <a:cxn ang="0">
                  <a:pos x="21" y="172"/>
                </a:cxn>
                <a:cxn ang="0">
                  <a:pos x="19" y="181"/>
                </a:cxn>
                <a:cxn ang="0">
                  <a:pos x="2" y="199"/>
                </a:cxn>
                <a:cxn ang="0">
                  <a:pos x="14" y="210"/>
                </a:cxn>
                <a:cxn ang="0">
                  <a:pos x="33" y="211"/>
                </a:cxn>
                <a:cxn ang="0">
                  <a:pos x="22" y="224"/>
                </a:cxn>
                <a:cxn ang="0">
                  <a:pos x="35" y="230"/>
                </a:cxn>
                <a:cxn ang="0">
                  <a:pos x="61" y="230"/>
                </a:cxn>
                <a:cxn ang="0">
                  <a:pos x="87" y="215"/>
                </a:cxn>
                <a:cxn ang="0">
                  <a:pos x="112" y="218"/>
                </a:cxn>
                <a:cxn ang="0">
                  <a:pos x="141" y="204"/>
                </a:cxn>
                <a:cxn ang="0">
                  <a:pos x="150" y="210"/>
                </a:cxn>
                <a:cxn ang="0">
                  <a:pos x="164" y="201"/>
                </a:cxn>
                <a:cxn ang="0">
                  <a:pos x="184" y="177"/>
                </a:cxn>
                <a:cxn ang="0">
                  <a:pos x="195" y="135"/>
                </a:cxn>
                <a:cxn ang="0">
                  <a:pos x="204" y="102"/>
                </a:cxn>
              </a:cxnLst>
              <a:rect l="0" t="0" r="r" b="b"/>
              <a:pathLst>
                <a:path w="204" h="232">
                  <a:moveTo>
                    <a:pt x="134" y="14"/>
                  </a:moveTo>
                  <a:cubicBezTo>
                    <a:pt x="131" y="17"/>
                    <a:pt x="131" y="17"/>
                    <a:pt x="131" y="17"/>
                  </a:cubicBezTo>
                  <a:cubicBezTo>
                    <a:pt x="135" y="19"/>
                    <a:pt x="135" y="19"/>
                    <a:pt x="135" y="19"/>
                  </a:cubicBezTo>
                  <a:lnTo>
                    <a:pt x="134" y="14"/>
                  </a:lnTo>
                  <a:close/>
                  <a:moveTo>
                    <a:pt x="55" y="68"/>
                  </a:moveTo>
                  <a:cubicBezTo>
                    <a:pt x="55" y="70"/>
                    <a:pt x="57" y="71"/>
                    <a:pt x="57" y="71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51" y="64"/>
                    <a:pt x="52" y="64"/>
                  </a:cubicBezTo>
                  <a:cubicBezTo>
                    <a:pt x="53" y="64"/>
                    <a:pt x="55" y="66"/>
                    <a:pt x="55" y="68"/>
                  </a:cubicBezTo>
                  <a:close/>
                  <a:moveTo>
                    <a:pt x="57" y="77"/>
                  </a:moveTo>
                  <a:cubicBezTo>
                    <a:pt x="57" y="74"/>
                    <a:pt x="57" y="74"/>
                    <a:pt x="57" y="74"/>
                  </a:cubicBezTo>
                  <a:cubicBezTo>
                    <a:pt x="53" y="76"/>
                    <a:pt x="53" y="76"/>
                    <a:pt x="53" y="76"/>
                  </a:cubicBezTo>
                  <a:lnTo>
                    <a:pt x="57" y="77"/>
                  </a:lnTo>
                  <a:close/>
                  <a:moveTo>
                    <a:pt x="42" y="84"/>
                  </a:moveTo>
                  <a:cubicBezTo>
                    <a:pt x="42" y="86"/>
                    <a:pt x="42" y="86"/>
                    <a:pt x="42" y="86"/>
                  </a:cubicBezTo>
                  <a:cubicBezTo>
                    <a:pt x="45" y="85"/>
                    <a:pt x="45" y="85"/>
                    <a:pt x="45" y="85"/>
                  </a:cubicBezTo>
                  <a:lnTo>
                    <a:pt x="42" y="84"/>
                  </a:lnTo>
                  <a:close/>
                  <a:moveTo>
                    <a:pt x="56" y="117"/>
                  </a:moveTo>
                  <a:cubicBezTo>
                    <a:pt x="57" y="112"/>
                    <a:pt x="57" y="112"/>
                    <a:pt x="57" y="112"/>
                  </a:cubicBezTo>
                  <a:cubicBezTo>
                    <a:pt x="55" y="112"/>
                    <a:pt x="55" y="112"/>
                    <a:pt x="55" y="112"/>
                  </a:cubicBezTo>
                  <a:lnTo>
                    <a:pt x="56" y="117"/>
                  </a:lnTo>
                  <a:close/>
                  <a:moveTo>
                    <a:pt x="49" y="119"/>
                  </a:moveTo>
                  <a:cubicBezTo>
                    <a:pt x="55" y="123"/>
                    <a:pt x="55" y="123"/>
                    <a:pt x="55" y="123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1" y="119"/>
                    <a:pt x="51" y="119"/>
                    <a:pt x="51" y="119"/>
                  </a:cubicBezTo>
                  <a:lnTo>
                    <a:pt x="49" y="119"/>
                  </a:lnTo>
                  <a:close/>
                  <a:moveTo>
                    <a:pt x="55" y="126"/>
                  </a:moveTo>
                  <a:cubicBezTo>
                    <a:pt x="58" y="126"/>
                    <a:pt x="58" y="126"/>
                    <a:pt x="58" y="126"/>
                  </a:cubicBezTo>
                  <a:cubicBezTo>
                    <a:pt x="56" y="124"/>
                    <a:pt x="56" y="124"/>
                    <a:pt x="56" y="124"/>
                  </a:cubicBezTo>
                  <a:lnTo>
                    <a:pt x="55" y="126"/>
                  </a:lnTo>
                  <a:close/>
                  <a:moveTo>
                    <a:pt x="201" y="95"/>
                  </a:moveTo>
                  <a:cubicBezTo>
                    <a:pt x="199" y="91"/>
                    <a:pt x="199" y="91"/>
                    <a:pt x="199" y="91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7" y="95"/>
                    <a:pt x="192" y="94"/>
                    <a:pt x="186" y="94"/>
                  </a:cubicBezTo>
                  <a:cubicBezTo>
                    <a:pt x="181" y="94"/>
                    <a:pt x="188" y="85"/>
                    <a:pt x="188" y="85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2" y="68"/>
                    <a:pt x="177" y="67"/>
                  </a:cubicBezTo>
                  <a:cubicBezTo>
                    <a:pt x="172" y="66"/>
                    <a:pt x="169" y="73"/>
                    <a:pt x="169" y="73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77"/>
                    <a:pt x="167" y="83"/>
                    <a:pt x="159" y="82"/>
                  </a:cubicBezTo>
                  <a:cubicBezTo>
                    <a:pt x="152" y="82"/>
                    <a:pt x="150" y="75"/>
                    <a:pt x="150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4" y="68"/>
                    <a:pt x="137" y="57"/>
                    <a:pt x="137" y="54"/>
                  </a:cubicBezTo>
                  <a:cubicBezTo>
                    <a:pt x="137" y="51"/>
                    <a:pt x="142" y="53"/>
                    <a:pt x="142" y="53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49" y="45"/>
                    <a:pt x="149" y="43"/>
                  </a:cubicBezTo>
                  <a:cubicBezTo>
                    <a:pt x="149" y="40"/>
                    <a:pt x="153" y="39"/>
                    <a:pt x="154" y="39"/>
                  </a:cubicBezTo>
                  <a:cubicBezTo>
                    <a:pt x="156" y="39"/>
                    <a:pt x="157" y="43"/>
                    <a:pt x="157" y="43"/>
                  </a:cubicBezTo>
                  <a:cubicBezTo>
                    <a:pt x="157" y="43"/>
                    <a:pt x="159" y="41"/>
                    <a:pt x="161" y="41"/>
                  </a:cubicBezTo>
                  <a:cubicBezTo>
                    <a:pt x="165" y="41"/>
                    <a:pt x="164" y="43"/>
                    <a:pt x="164" y="43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6" y="23"/>
                    <a:pt x="176" y="23"/>
                    <a:pt x="176" y="23"/>
                  </a:cubicBezTo>
                  <a:cubicBezTo>
                    <a:pt x="182" y="24"/>
                    <a:pt x="182" y="24"/>
                    <a:pt x="182" y="24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6" y="20"/>
                    <a:pt x="194" y="17"/>
                    <a:pt x="194" y="15"/>
                  </a:cubicBezTo>
                  <a:cubicBezTo>
                    <a:pt x="195" y="13"/>
                    <a:pt x="189" y="9"/>
                    <a:pt x="189" y="9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9" y="6"/>
                    <a:pt x="183" y="0"/>
                    <a:pt x="182" y="1"/>
                  </a:cubicBezTo>
                  <a:cubicBezTo>
                    <a:pt x="181" y="3"/>
                    <a:pt x="185" y="9"/>
                    <a:pt x="184" y="9"/>
                  </a:cubicBezTo>
                  <a:cubicBezTo>
                    <a:pt x="184" y="10"/>
                    <a:pt x="182" y="7"/>
                    <a:pt x="182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71" y="21"/>
                    <a:pt x="172" y="17"/>
                  </a:cubicBezTo>
                  <a:cubicBezTo>
                    <a:pt x="172" y="15"/>
                    <a:pt x="170" y="12"/>
                    <a:pt x="170" y="11"/>
                  </a:cubicBezTo>
                  <a:cubicBezTo>
                    <a:pt x="170" y="9"/>
                    <a:pt x="171" y="7"/>
                    <a:pt x="171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6" y="10"/>
                    <a:pt x="169" y="11"/>
                    <a:pt x="168" y="13"/>
                  </a:cubicBezTo>
                  <a:cubicBezTo>
                    <a:pt x="168" y="15"/>
                    <a:pt x="166" y="16"/>
                    <a:pt x="166" y="16"/>
                  </a:cubicBezTo>
                  <a:cubicBezTo>
                    <a:pt x="166" y="16"/>
                    <a:pt x="166" y="13"/>
                    <a:pt x="165" y="12"/>
                  </a:cubicBezTo>
                  <a:cubicBezTo>
                    <a:pt x="164" y="11"/>
                    <a:pt x="164" y="7"/>
                    <a:pt x="164" y="7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7"/>
                    <a:pt x="162" y="13"/>
                    <a:pt x="161" y="13"/>
                  </a:cubicBezTo>
                  <a:cubicBezTo>
                    <a:pt x="160" y="14"/>
                    <a:pt x="159" y="11"/>
                    <a:pt x="159" y="11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5" y="8"/>
                    <a:pt x="143" y="13"/>
                    <a:pt x="142" y="14"/>
                  </a:cubicBezTo>
                  <a:cubicBezTo>
                    <a:pt x="140" y="15"/>
                    <a:pt x="138" y="15"/>
                    <a:pt x="138" y="15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24" y="27"/>
                    <a:pt x="121" y="30"/>
                  </a:cubicBezTo>
                  <a:cubicBezTo>
                    <a:pt x="118" y="32"/>
                    <a:pt x="118" y="40"/>
                    <a:pt x="124" y="40"/>
                  </a:cubicBezTo>
                  <a:cubicBezTo>
                    <a:pt x="131" y="40"/>
                    <a:pt x="129" y="42"/>
                    <a:pt x="129" y="42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7" y="56"/>
                    <a:pt x="119" y="62"/>
                    <a:pt x="118" y="63"/>
                  </a:cubicBezTo>
                  <a:cubicBezTo>
                    <a:pt x="117" y="64"/>
                    <a:pt x="115" y="66"/>
                    <a:pt x="115" y="66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63"/>
                    <a:pt x="105" y="56"/>
                    <a:pt x="103" y="56"/>
                  </a:cubicBezTo>
                  <a:cubicBezTo>
                    <a:pt x="100" y="56"/>
                    <a:pt x="95" y="61"/>
                    <a:pt x="95" y="61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6" y="51"/>
                    <a:pt x="84" y="51"/>
                  </a:cubicBezTo>
                  <a:cubicBezTo>
                    <a:pt x="80" y="49"/>
                    <a:pt x="75" y="44"/>
                    <a:pt x="73" y="45"/>
                  </a:cubicBezTo>
                  <a:cubicBezTo>
                    <a:pt x="72" y="45"/>
                    <a:pt x="70" y="46"/>
                    <a:pt x="70" y="46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68"/>
                    <a:pt x="55" y="73"/>
                    <a:pt x="60" y="73"/>
                  </a:cubicBezTo>
                  <a:cubicBezTo>
                    <a:pt x="64" y="74"/>
                    <a:pt x="73" y="74"/>
                    <a:pt x="73" y="74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7" y="93"/>
                    <a:pt x="46" y="95"/>
                  </a:cubicBezTo>
                  <a:cubicBezTo>
                    <a:pt x="44" y="99"/>
                    <a:pt x="42" y="98"/>
                    <a:pt x="42" y="98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16"/>
                    <a:pt x="64" y="119"/>
                    <a:pt x="69" y="119"/>
                  </a:cubicBezTo>
                  <a:cubicBezTo>
                    <a:pt x="74" y="119"/>
                    <a:pt x="84" y="121"/>
                    <a:pt x="84" y="121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78" y="129"/>
                    <a:pt x="76" y="129"/>
                  </a:cubicBezTo>
                  <a:cubicBezTo>
                    <a:pt x="74" y="129"/>
                    <a:pt x="70" y="124"/>
                    <a:pt x="70" y="124"/>
                  </a:cubicBezTo>
                  <a:cubicBezTo>
                    <a:pt x="70" y="124"/>
                    <a:pt x="67" y="129"/>
                    <a:pt x="64" y="131"/>
                  </a:cubicBezTo>
                  <a:cubicBezTo>
                    <a:pt x="62" y="132"/>
                    <a:pt x="60" y="135"/>
                    <a:pt x="60" y="135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4" y="139"/>
                    <a:pt x="61" y="140"/>
                    <a:pt x="58" y="142"/>
                  </a:cubicBezTo>
                  <a:cubicBezTo>
                    <a:pt x="56" y="145"/>
                    <a:pt x="54" y="148"/>
                    <a:pt x="54" y="148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9" y="153"/>
                    <a:pt x="53" y="159"/>
                    <a:pt x="60" y="157"/>
                  </a:cubicBezTo>
                  <a:cubicBezTo>
                    <a:pt x="67" y="156"/>
                    <a:pt x="71" y="152"/>
                    <a:pt x="71" y="152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69"/>
                    <a:pt x="26" y="169"/>
                    <a:pt x="26" y="169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4" y="169"/>
                    <a:pt x="9" y="171"/>
                  </a:cubicBezTo>
                  <a:cubicBezTo>
                    <a:pt x="5" y="173"/>
                    <a:pt x="0" y="175"/>
                    <a:pt x="4" y="178"/>
                  </a:cubicBezTo>
                  <a:cubicBezTo>
                    <a:pt x="9" y="179"/>
                    <a:pt x="17" y="181"/>
                    <a:pt x="19" y="181"/>
                  </a:cubicBezTo>
                  <a:cubicBezTo>
                    <a:pt x="21" y="181"/>
                    <a:pt x="30" y="180"/>
                    <a:pt x="29" y="182"/>
                  </a:cubicBezTo>
                  <a:cubicBezTo>
                    <a:pt x="28" y="184"/>
                    <a:pt x="22" y="188"/>
                    <a:pt x="16" y="188"/>
                  </a:cubicBezTo>
                  <a:cubicBezTo>
                    <a:pt x="10" y="188"/>
                    <a:pt x="10" y="190"/>
                    <a:pt x="9" y="192"/>
                  </a:cubicBezTo>
                  <a:cubicBezTo>
                    <a:pt x="7" y="193"/>
                    <a:pt x="2" y="193"/>
                    <a:pt x="2" y="193"/>
                  </a:cubicBezTo>
                  <a:cubicBezTo>
                    <a:pt x="2" y="199"/>
                    <a:pt x="2" y="199"/>
                    <a:pt x="2" y="199"/>
                  </a:cubicBezTo>
                  <a:cubicBezTo>
                    <a:pt x="2" y="199"/>
                    <a:pt x="8" y="196"/>
                    <a:pt x="8" y="198"/>
                  </a:cubicBezTo>
                  <a:cubicBezTo>
                    <a:pt x="8" y="200"/>
                    <a:pt x="10" y="204"/>
                    <a:pt x="10" y="204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9" y="210"/>
                    <a:pt x="9" y="210"/>
                    <a:pt x="9" y="210"/>
                  </a:cubicBezTo>
                  <a:cubicBezTo>
                    <a:pt x="7" y="214"/>
                    <a:pt x="7" y="214"/>
                    <a:pt x="7" y="214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6" y="213"/>
                    <a:pt x="26" y="213"/>
                    <a:pt x="26" y="213"/>
                  </a:cubicBezTo>
                  <a:cubicBezTo>
                    <a:pt x="33" y="211"/>
                    <a:pt x="33" y="211"/>
                    <a:pt x="33" y="211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5" y="214"/>
                    <a:pt x="29" y="215"/>
                    <a:pt x="26" y="216"/>
                  </a:cubicBezTo>
                  <a:cubicBezTo>
                    <a:pt x="23" y="216"/>
                    <a:pt x="18" y="220"/>
                    <a:pt x="18" y="220"/>
                  </a:cubicBezTo>
                  <a:cubicBezTo>
                    <a:pt x="28" y="219"/>
                    <a:pt x="28" y="219"/>
                    <a:pt x="28" y="219"/>
                  </a:cubicBezTo>
                  <a:cubicBezTo>
                    <a:pt x="28" y="219"/>
                    <a:pt x="23" y="224"/>
                    <a:pt x="22" y="224"/>
                  </a:cubicBezTo>
                  <a:cubicBezTo>
                    <a:pt x="20" y="224"/>
                    <a:pt x="16" y="225"/>
                    <a:pt x="16" y="225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5" y="230"/>
                    <a:pt x="35" y="230"/>
                    <a:pt x="35" y="230"/>
                  </a:cubicBezTo>
                  <a:cubicBezTo>
                    <a:pt x="35" y="230"/>
                    <a:pt x="40" y="232"/>
                    <a:pt x="42" y="231"/>
                  </a:cubicBezTo>
                  <a:cubicBezTo>
                    <a:pt x="44" y="229"/>
                    <a:pt x="46" y="228"/>
                    <a:pt x="46" y="228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61" y="230"/>
                    <a:pt x="61" y="230"/>
                    <a:pt x="61" y="230"/>
                  </a:cubicBezTo>
                  <a:cubicBezTo>
                    <a:pt x="66" y="227"/>
                    <a:pt x="66" y="227"/>
                    <a:pt x="66" y="227"/>
                  </a:cubicBezTo>
                  <a:cubicBezTo>
                    <a:pt x="69" y="228"/>
                    <a:pt x="69" y="228"/>
                    <a:pt x="69" y="228"/>
                  </a:cubicBezTo>
                  <a:cubicBezTo>
                    <a:pt x="69" y="228"/>
                    <a:pt x="83" y="228"/>
                    <a:pt x="82" y="222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2" y="213"/>
                    <a:pt x="85" y="212"/>
                    <a:pt x="87" y="215"/>
                  </a:cubicBezTo>
                  <a:cubicBezTo>
                    <a:pt x="90" y="219"/>
                    <a:pt x="85" y="218"/>
                    <a:pt x="85" y="220"/>
                  </a:cubicBezTo>
                  <a:cubicBezTo>
                    <a:pt x="85" y="222"/>
                    <a:pt x="87" y="224"/>
                    <a:pt x="91" y="222"/>
                  </a:cubicBezTo>
                  <a:cubicBezTo>
                    <a:pt x="96" y="222"/>
                    <a:pt x="103" y="218"/>
                    <a:pt x="103" y="218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03" y="214"/>
                    <a:pt x="109" y="220"/>
                    <a:pt x="112" y="218"/>
                  </a:cubicBezTo>
                  <a:cubicBezTo>
                    <a:pt x="117" y="216"/>
                    <a:pt x="116" y="210"/>
                    <a:pt x="116" y="210"/>
                  </a:cubicBezTo>
                  <a:cubicBezTo>
                    <a:pt x="119" y="211"/>
                    <a:pt x="119" y="211"/>
                    <a:pt x="119" y="211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39" y="212"/>
                    <a:pt x="139" y="212"/>
                    <a:pt x="139" y="212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44" y="206"/>
                    <a:pt x="144" y="206"/>
                    <a:pt x="144" y="206"/>
                  </a:cubicBezTo>
                  <a:cubicBezTo>
                    <a:pt x="143" y="213"/>
                    <a:pt x="143" y="213"/>
                    <a:pt x="143" y="213"/>
                  </a:cubicBezTo>
                  <a:cubicBezTo>
                    <a:pt x="148" y="212"/>
                    <a:pt x="148" y="212"/>
                    <a:pt x="148" y="212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0" y="210"/>
                    <a:pt x="153" y="214"/>
                    <a:pt x="157" y="214"/>
                  </a:cubicBezTo>
                  <a:cubicBezTo>
                    <a:pt x="161" y="214"/>
                    <a:pt x="169" y="213"/>
                    <a:pt x="169" y="213"/>
                  </a:cubicBezTo>
                  <a:cubicBezTo>
                    <a:pt x="168" y="208"/>
                    <a:pt x="168" y="208"/>
                    <a:pt x="168" y="208"/>
                  </a:cubicBezTo>
                  <a:cubicBezTo>
                    <a:pt x="162" y="202"/>
                    <a:pt x="162" y="202"/>
                    <a:pt x="162" y="202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69" y="203"/>
                    <a:pt x="169" y="203"/>
                    <a:pt x="169" y="203"/>
                  </a:cubicBezTo>
                  <a:cubicBezTo>
                    <a:pt x="169" y="201"/>
                    <a:pt x="169" y="201"/>
                    <a:pt x="169" y="201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78" y="187"/>
                    <a:pt x="182" y="178"/>
                    <a:pt x="184" y="177"/>
                  </a:cubicBezTo>
                  <a:cubicBezTo>
                    <a:pt x="187" y="175"/>
                    <a:pt x="192" y="170"/>
                    <a:pt x="193" y="161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9"/>
                    <a:pt x="186" y="145"/>
                    <a:pt x="188" y="142"/>
                  </a:cubicBezTo>
                  <a:cubicBezTo>
                    <a:pt x="191" y="140"/>
                    <a:pt x="194" y="141"/>
                    <a:pt x="194" y="141"/>
                  </a:cubicBezTo>
                  <a:cubicBezTo>
                    <a:pt x="194" y="141"/>
                    <a:pt x="194" y="137"/>
                    <a:pt x="195" y="135"/>
                  </a:cubicBezTo>
                  <a:cubicBezTo>
                    <a:pt x="197" y="134"/>
                    <a:pt x="200" y="132"/>
                    <a:pt x="199" y="130"/>
                  </a:cubicBezTo>
                  <a:cubicBezTo>
                    <a:pt x="197" y="127"/>
                    <a:pt x="194" y="119"/>
                    <a:pt x="194" y="119"/>
                  </a:cubicBezTo>
                  <a:cubicBezTo>
                    <a:pt x="194" y="119"/>
                    <a:pt x="197" y="117"/>
                    <a:pt x="197" y="112"/>
                  </a:cubicBezTo>
                  <a:cubicBezTo>
                    <a:pt x="197" y="107"/>
                    <a:pt x="190" y="104"/>
                    <a:pt x="193" y="102"/>
                  </a:cubicBezTo>
                  <a:cubicBezTo>
                    <a:pt x="197" y="99"/>
                    <a:pt x="203" y="103"/>
                    <a:pt x="204" y="102"/>
                  </a:cubicBezTo>
                  <a:cubicBezTo>
                    <a:pt x="204" y="101"/>
                    <a:pt x="201" y="95"/>
                    <a:pt x="201" y="95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42" descr="© INSCALE GmbH, 18.06.2010"/>
            <p:cNvSpPr>
              <a:spLocks noEditPoints="1"/>
            </p:cNvSpPr>
            <p:nvPr/>
          </p:nvSpPr>
          <p:spPr bwMode="auto">
            <a:xfrm>
              <a:off x="3795498" y="4287812"/>
              <a:ext cx="1415701" cy="1470331"/>
            </a:xfrm>
            <a:custGeom>
              <a:avLst/>
              <a:gdLst/>
              <a:ahLst/>
              <a:cxnLst>
                <a:cxn ang="0">
                  <a:pos x="540" y="142"/>
                </a:cxn>
                <a:cxn ang="0">
                  <a:pos x="511" y="136"/>
                </a:cxn>
                <a:cxn ang="0">
                  <a:pos x="481" y="122"/>
                </a:cxn>
                <a:cxn ang="0">
                  <a:pos x="450" y="105"/>
                </a:cxn>
                <a:cxn ang="0">
                  <a:pos x="432" y="71"/>
                </a:cxn>
                <a:cxn ang="0">
                  <a:pos x="405" y="74"/>
                </a:cxn>
                <a:cxn ang="0">
                  <a:pos x="378" y="42"/>
                </a:cxn>
                <a:cxn ang="0">
                  <a:pos x="355" y="28"/>
                </a:cxn>
                <a:cxn ang="0">
                  <a:pos x="345" y="8"/>
                </a:cxn>
                <a:cxn ang="0">
                  <a:pos x="295" y="48"/>
                </a:cxn>
                <a:cxn ang="0">
                  <a:pos x="236" y="78"/>
                </a:cxn>
                <a:cxn ang="0">
                  <a:pos x="211" y="105"/>
                </a:cxn>
                <a:cxn ang="0">
                  <a:pos x="167" y="79"/>
                </a:cxn>
                <a:cxn ang="0">
                  <a:pos x="144" y="74"/>
                </a:cxn>
                <a:cxn ang="0">
                  <a:pos x="149" y="114"/>
                </a:cxn>
                <a:cxn ang="0">
                  <a:pos x="130" y="130"/>
                </a:cxn>
                <a:cxn ang="0">
                  <a:pos x="112" y="127"/>
                </a:cxn>
                <a:cxn ang="0">
                  <a:pos x="50" y="114"/>
                </a:cxn>
                <a:cxn ang="0">
                  <a:pos x="4" y="130"/>
                </a:cxn>
                <a:cxn ang="0">
                  <a:pos x="8" y="138"/>
                </a:cxn>
                <a:cxn ang="0">
                  <a:pos x="1" y="153"/>
                </a:cxn>
                <a:cxn ang="0">
                  <a:pos x="35" y="169"/>
                </a:cxn>
                <a:cxn ang="0">
                  <a:pos x="66" y="181"/>
                </a:cxn>
                <a:cxn ang="0">
                  <a:pos x="73" y="194"/>
                </a:cxn>
                <a:cxn ang="0">
                  <a:pos x="97" y="220"/>
                </a:cxn>
                <a:cxn ang="0">
                  <a:pos x="97" y="226"/>
                </a:cxn>
                <a:cxn ang="0">
                  <a:pos x="109" y="273"/>
                </a:cxn>
                <a:cxn ang="0">
                  <a:pos x="138" y="306"/>
                </a:cxn>
                <a:cxn ang="0">
                  <a:pos x="151" y="375"/>
                </a:cxn>
                <a:cxn ang="0">
                  <a:pos x="129" y="338"/>
                </a:cxn>
                <a:cxn ang="0">
                  <a:pos x="113" y="406"/>
                </a:cxn>
                <a:cxn ang="0">
                  <a:pos x="83" y="479"/>
                </a:cxn>
                <a:cxn ang="0">
                  <a:pos x="94" y="501"/>
                </a:cxn>
                <a:cxn ang="0">
                  <a:pos x="125" y="515"/>
                </a:cxn>
                <a:cxn ang="0">
                  <a:pos x="167" y="530"/>
                </a:cxn>
                <a:cxn ang="0">
                  <a:pos x="207" y="532"/>
                </a:cxn>
                <a:cxn ang="0">
                  <a:pos x="237" y="545"/>
                </a:cxn>
                <a:cxn ang="0">
                  <a:pos x="254" y="567"/>
                </a:cxn>
                <a:cxn ang="0">
                  <a:pos x="309" y="567"/>
                </a:cxn>
                <a:cxn ang="0">
                  <a:pos x="307" y="530"/>
                </a:cxn>
                <a:cxn ang="0">
                  <a:pos x="332" y="506"/>
                </a:cxn>
                <a:cxn ang="0">
                  <a:pos x="355" y="498"/>
                </a:cxn>
                <a:cxn ang="0">
                  <a:pos x="406" y="517"/>
                </a:cxn>
                <a:cxn ang="0">
                  <a:pos x="448" y="534"/>
                </a:cxn>
                <a:cxn ang="0">
                  <a:pos x="469" y="533"/>
                </a:cxn>
                <a:cxn ang="0">
                  <a:pos x="497" y="509"/>
                </a:cxn>
                <a:cxn ang="0">
                  <a:pos x="528" y="496"/>
                </a:cxn>
                <a:cxn ang="0">
                  <a:pos x="502" y="437"/>
                </a:cxn>
                <a:cxn ang="0">
                  <a:pos x="494" y="403"/>
                </a:cxn>
                <a:cxn ang="0">
                  <a:pos x="499" y="362"/>
                </a:cxn>
                <a:cxn ang="0">
                  <a:pos x="502" y="325"/>
                </a:cxn>
                <a:cxn ang="0">
                  <a:pos x="464" y="336"/>
                </a:cxn>
                <a:cxn ang="0">
                  <a:pos x="488" y="284"/>
                </a:cxn>
                <a:cxn ang="0">
                  <a:pos x="536" y="252"/>
                </a:cxn>
                <a:cxn ang="0">
                  <a:pos x="557" y="179"/>
                </a:cxn>
                <a:cxn ang="0">
                  <a:pos x="619" y="558"/>
                </a:cxn>
                <a:cxn ang="0">
                  <a:pos x="583" y="572"/>
                </a:cxn>
                <a:cxn ang="0">
                  <a:pos x="573" y="596"/>
                </a:cxn>
                <a:cxn ang="0">
                  <a:pos x="577" y="627"/>
                </a:cxn>
                <a:cxn ang="0">
                  <a:pos x="597" y="646"/>
                </a:cxn>
                <a:cxn ang="0">
                  <a:pos x="621" y="571"/>
                </a:cxn>
                <a:cxn ang="0">
                  <a:pos x="126" y="100"/>
                </a:cxn>
                <a:cxn ang="0">
                  <a:pos x="113" y="75"/>
                </a:cxn>
              </a:cxnLst>
              <a:rect l="0" t="0" r="r" b="b"/>
              <a:pathLst>
                <a:path w="626" h="652">
                  <a:moveTo>
                    <a:pt x="575" y="156"/>
                  </a:moveTo>
                  <a:cubicBezTo>
                    <a:pt x="572" y="155"/>
                    <a:pt x="563" y="148"/>
                    <a:pt x="560" y="151"/>
                  </a:cubicBezTo>
                  <a:cubicBezTo>
                    <a:pt x="559" y="153"/>
                    <a:pt x="549" y="148"/>
                    <a:pt x="547" y="147"/>
                  </a:cubicBezTo>
                  <a:cubicBezTo>
                    <a:pt x="546" y="147"/>
                    <a:pt x="542" y="142"/>
                    <a:pt x="544" y="142"/>
                  </a:cubicBezTo>
                  <a:cubicBezTo>
                    <a:pt x="543" y="142"/>
                    <a:pt x="542" y="141"/>
                    <a:pt x="541" y="141"/>
                  </a:cubicBezTo>
                  <a:cubicBezTo>
                    <a:pt x="538" y="141"/>
                    <a:pt x="540" y="142"/>
                    <a:pt x="540" y="142"/>
                  </a:cubicBezTo>
                  <a:cubicBezTo>
                    <a:pt x="537" y="143"/>
                    <a:pt x="537" y="144"/>
                    <a:pt x="536" y="144"/>
                  </a:cubicBezTo>
                  <a:cubicBezTo>
                    <a:pt x="534" y="144"/>
                    <a:pt x="528" y="141"/>
                    <a:pt x="528" y="141"/>
                  </a:cubicBezTo>
                  <a:cubicBezTo>
                    <a:pt x="526" y="141"/>
                    <a:pt x="525" y="147"/>
                    <a:pt x="524" y="140"/>
                  </a:cubicBezTo>
                  <a:cubicBezTo>
                    <a:pt x="524" y="138"/>
                    <a:pt x="519" y="137"/>
                    <a:pt x="516" y="137"/>
                  </a:cubicBezTo>
                  <a:cubicBezTo>
                    <a:pt x="518" y="140"/>
                    <a:pt x="516" y="140"/>
                    <a:pt x="513" y="140"/>
                  </a:cubicBezTo>
                  <a:cubicBezTo>
                    <a:pt x="510" y="139"/>
                    <a:pt x="512" y="138"/>
                    <a:pt x="511" y="136"/>
                  </a:cubicBezTo>
                  <a:cubicBezTo>
                    <a:pt x="511" y="137"/>
                    <a:pt x="505" y="126"/>
                    <a:pt x="504" y="127"/>
                  </a:cubicBezTo>
                  <a:cubicBezTo>
                    <a:pt x="506" y="126"/>
                    <a:pt x="506" y="123"/>
                    <a:pt x="505" y="122"/>
                  </a:cubicBezTo>
                  <a:cubicBezTo>
                    <a:pt x="503" y="120"/>
                    <a:pt x="500" y="120"/>
                    <a:pt x="498" y="119"/>
                  </a:cubicBezTo>
                  <a:cubicBezTo>
                    <a:pt x="496" y="120"/>
                    <a:pt x="495" y="120"/>
                    <a:pt x="494" y="120"/>
                  </a:cubicBezTo>
                  <a:cubicBezTo>
                    <a:pt x="492" y="120"/>
                    <a:pt x="492" y="118"/>
                    <a:pt x="489" y="118"/>
                  </a:cubicBezTo>
                  <a:cubicBezTo>
                    <a:pt x="486" y="117"/>
                    <a:pt x="488" y="122"/>
                    <a:pt x="481" y="122"/>
                  </a:cubicBezTo>
                  <a:cubicBezTo>
                    <a:pt x="476" y="123"/>
                    <a:pt x="476" y="117"/>
                    <a:pt x="476" y="117"/>
                  </a:cubicBezTo>
                  <a:cubicBezTo>
                    <a:pt x="471" y="115"/>
                    <a:pt x="471" y="115"/>
                    <a:pt x="471" y="115"/>
                  </a:cubicBezTo>
                  <a:cubicBezTo>
                    <a:pt x="472" y="115"/>
                    <a:pt x="472" y="115"/>
                    <a:pt x="472" y="115"/>
                  </a:cubicBezTo>
                  <a:cubicBezTo>
                    <a:pt x="457" y="116"/>
                    <a:pt x="457" y="116"/>
                    <a:pt x="457" y="116"/>
                  </a:cubicBezTo>
                  <a:cubicBezTo>
                    <a:pt x="450" y="107"/>
                    <a:pt x="450" y="107"/>
                    <a:pt x="450" y="107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38" y="95"/>
                    <a:pt x="438" y="95"/>
                    <a:pt x="438" y="95"/>
                  </a:cubicBezTo>
                  <a:cubicBezTo>
                    <a:pt x="431" y="95"/>
                    <a:pt x="431" y="95"/>
                    <a:pt x="431" y="95"/>
                  </a:cubicBezTo>
                  <a:cubicBezTo>
                    <a:pt x="429" y="93"/>
                    <a:pt x="429" y="93"/>
                    <a:pt x="429" y="93"/>
                  </a:cubicBezTo>
                  <a:cubicBezTo>
                    <a:pt x="429" y="93"/>
                    <a:pt x="432" y="88"/>
                    <a:pt x="431" y="86"/>
                  </a:cubicBezTo>
                  <a:cubicBezTo>
                    <a:pt x="431" y="83"/>
                    <a:pt x="429" y="83"/>
                    <a:pt x="429" y="83"/>
                  </a:cubicBezTo>
                  <a:cubicBezTo>
                    <a:pt x="429" y="83"/>
                    <a:pt x="436" y="74"/>
                    <a:pt x="432" y="71"/>
                  </a:cubicBezTo>
                  <a:cubicBezTo>
                    <a:pt x="429" y="68"/>
                    <a:pt x="423" y="81"/>
                    <a:pt x="423" y="81"/>
                  </a:cubicBezTo>
                  <a:cubicBezTo>
                    <a:pt x="420" y="83"/>
                    <a:pt x="420" y="83"/>
                    <a:pt x="420" y="83"/>
                  </a:cubicBezTo>
                  <a:cubicBezTo>
                    <a:pt x="416" y="86"/>
                    <a:pt x="416" y="86"/>
                    <a:pt x="416" y="86"/>
                  </a:cubicBezTo>
                  <a:cubicBezTo>
                    <a:pt x="413" y="83"/>
                    <a:pt x="413" y="83"/>
                    <a:pt x="413" y="83"/>
                  </a:cubicBezTo>
                  <a:cubicBezTo>
                    <a:pt x="413" y="83"/>
                    <a:pt x="408" y="85"/>
                    <a:pt x="403" y="83"/>
                  </a:cubicBezTo>
                  <a:cubicBezTo>
                    <a:pt x="396" y="80"/>
                    <a:pt x="405" y="74"/>
                    <a:pt x="405" y="74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401" y="70"/>
                    <a:pt x="404" y="67"/>
                    <a:pt x="404" y="61"/>
                  </a:cubicBezTo>
                  <a:cubicBezTo>
                    <a:pt x="404" y="57"/>
                    <a:pt x="396" y="56"/>
                    <a:pt x="392" y="55"/>
                  </a:cubicBezTo>
                  <a:cubicBezTo>
                    <a:pt x="387" y="54"/>
                    <a:pt x="387" y="59"/>
                    <a:pt x="383" y="59"/>
                  </a:cubicBezTo>
                  <a:cubicBezTo>
                    <a:pt x="381" y="60"/>
                    <a:pt x="384" y="47"/>
                    <a:pt x="384" y="47"/>
                  </a:cubicBezTo>
                  <a:cubicBezTo>
                    <a:pt x="378" y="42"/>
                    <a:pt x="378" y="42"/>
                    <a:pt x="378" y="42"/>
                  </a:cubicBezTo>
                  <a:cubicBezTo>
                    <a:pt x="371" y="45"/>
                    <a:pt x="371" y="45"/>
                    <a:pt x="371" y="45"/>
                  </a:cubicBezTo>
                  <a:cubicBezTo>
                    <a:pt x="368" y="42"/>
                    <a:pt x="368" y="42"/>
                    <a:pt x="368" y="42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4"/>
                    <a:pt x="365" y="24"/>
                    <a:pt x="365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5" y="28"/>
                    <a:pt x="355" y="28"/>
                  </a:cubicBezTo>
                  <a:cubicBezTo>
                    <a:pt x="351" y="27"/>
                    <a:pt x="351" y="27"/>
                    <a:pt x="351" y="27"/>
                  </a:cubicBezTo>
                  <a:cubicBezTo>
                    <a:pt x="351" y="27"/>
                    <a:pt x="349" y="21"/>
                    <a:pt x="346" y="20"/>
                  </a:cubicBezTo>
                  <a:cubicBezTo>
                    <a:pt x="344" y="18"/>
                    <a:pt x="343" y="20"/>
                    <a:pt x="343" y="20"/>
                  </a:cubicBezTo>
                  <a:cubicBezTo>
                    <a:pt x="344" y="13"/>
                    <a:pt x="344" y="13"/>
                    <a:pt x="344" y="13"/>
                  </a:cubicBezTo>
                  <a:cubicBezTo>
                    <a:pt x="345" y="12"/>
                    <a:pt x="345" y="12"/>
                    <a:pt x="345" y="12"/>
                  </a:cubicBezTo>
                  <a:cubicBezTo>
                    <a:pt x="345" y="8"/>
                    <a:pt x="345" y="8"/>
                    <a:pt x="345" y="8"/>
                  </a:cubicBezTo>
                  <a:cubicBezTo>
                    <a:pt x="344" y="8"/>
                    <a:pt x="344" y="8"/>
                    <a:pt x="344" y="8"/>
                  </a:cubicBezTo>
                  <a:cubicBezTo>
                    <a:pt x="344" y="1"/>
                    <a:pt x="344" y="1"/>
                    <a:pt x="344" y="1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28" y="5"/>
                    <a:pt x="324" y="5"/>
                  </a:cubicBezTo>
                  <a:cubicBezTo>
                    <a:pt x="318" y="5"/>
                    <a:pt x="306" y="0"/>
                    <a:pt x="302" y="12"/>
                  </a:cubicBezTo>
                  <a:cubicBezTo>
                    <a:pt x="298" y="24"/>
                    <a:pt x="295" y="48"/>
                    <a:pt x="295" y="48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0" y="56"/>
                    <a:pt x="300" y="56"/>
                    <a:pt x="300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4" y="53"/>
                    <a:pt x="290" y="65"/>
                    <a:pt x="277" y="69"/>
                  </a:cubicBezTo>
                  <a:cubicBezTo>
                    <a:pt x="264" y="72"/>
                    <a:pt x="252" y="70"/>
                    <a:pt x="252" y="70"/>
                  </a:cubicBezTo>
                  <a:cubicBezTo>
                    <a:pt x="252" y="70"/>
                    <a:pt x="238" y="78"/>
                    <a:pt x="236" y="78"/>
                  </a:cubicBezTo>
                  <a:cubicBezTo>
                    <a:pt x="231" y="78"/>
                    <a:pt x="231" y="78"/>
                    <a:pt x="231" y="78"/>
                  </a:cubicBezTo>
                  <a:cubicBezTo>
                    <a:pt x="231" y="78"/>
                    <a:pt x="221" y="87"/>
                    <a:pt x="225" y="91"/>
                  </a:cubicBezTo>
                  <a:cubicBezTo>
                    <a:pt x="229" y="95"/>
                    <a:pt x="237" y="97"/>
                    <a:pt x="237" y="97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11" y="105"/>
                    <a:pt x="211" y="105"/>
                    <a:pt x="211" y="105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195" y="100"/>
                    <a:pt x="195" y="100"/>
                    <a:pt x="195" y="100"/>
                  </a:cubicBezTo>
                  <a:cubicBezTo>
                    <a:pt x="195" y="100"/>
                    <a:pt x="185" y="94"/>
                    <a:pt x="180" y="93"/>
                  </a:cubicBezTo>
                  <a:cubicBezTo>
                    <a:pt x="175" y="92"/>
                    <a:pt x="170" y="94"/>
                    <a:pt x="170" y="94"/>
                  </a:cubicBezTo>
                  <a:cubicBezTo>
                    <a:pt x="170" y="94"/>
                    <a:pt x="169" y="92"/>
                    <a:pt x="168" y="88"/>
                  </a:cubicBezTo>
                  <a:cubicBezTo>
                    <a:pt x="166" y="84"/>
                    <a:pt x="163" y="80"/>
                    <a:pt x="167" y="79"/>
                  </a:cubicBezTo>
                  <a:cubicBezTo>
                    <a:pt x="172" y="78"/>
                    <a:pt x="170" y="76"/>
                    <a:pt x="170" y="76"/>
                  </a:cubicBezTo>
                  <a:cubicBezTo>
                    <a:pt x="170" y="76"/>
                    <a:pt x="168" y="67"/>
                    <a:pt x="163" y="69"/>
                  </a:cubicBezTo>
                  <a:cubicBezTo>
                    <a:pt x="156" y="71"/>
                    <a:pt x="153" y="72"/>
                    <a:pt x="149" y="70"/>
                  </a:cubicBezTo>
                  <a:cubicBezTo>
                    <a:pt x="145" y="68"/>
                    <a:pt x="143" y="63"/>
                    <a:pt x="143" y="63"/>
                  </a:cubicBezTo>
                  <a:cubicBezTo>
                    <a:pt x="143" y="63"/>
                    <a:pt x="142" y="65"/>
                    <a:pt x="141" y="67"/>
                  </a:cubicBezTo>
                  <a:cubicBezTo>
                    <a:pt x="139" y="67"/>
                    <a:pt x="145" y="73"/>
                    <a:pt x="144" y="74"/>
                  </a:cubicBezTo>
                  <a:cubicBezTo>
                    <a:pt x="143" y="75"/>
                    <a:pt x="141" y="78"/>
                    <a:pt x="141" y="78"/>
                  </a:cubicBezTo>
                  <a:cubicBezTo>
                    <a:pt x="141" y="78"/>
                    <a:pt x="144" y="88"/>
                    <a:pt x="146" y="90"/>
                  </a:cubicBezTo>
                  <a:cubicBezTo>
                    <a:pt x="148" y="92"/>
                    <a:pt x="148" y="97"/>
                    <a:pt x="148" y="97"/>
                  </a:cubicBezTo>
                  <a:cubicBezTo>
                    <a:pt x="148" y="97"/>
                    <a:pt x="151" y="97"/>
                    <a:pt x="151" y="100"/>
                  </a:cubicBezTo>
                  <a:cubicBezTo>
                    <a:pt x="151" y="102"/>
                    <a:pt x="146" y="106"/>
                    <a:pt x="146" y="106"/>
                  </a:cubicBezTo>
                  <a:cubicBezTo>
                    <a:pt x="146" y="106"/>
                    <a:pt x="149" y="111"/>
                    <a:pt x="149" y="114"/>
                  </a:cubicBezTo>
                  <a:cubicBezTo>
                    <a:pt x="149" y="116"/>
                    <a:pt x="144" y="122"/>
                    <a:pt x="146" y="126"/>
                  </a:cubicBezTo>
                  <a:cubicBezTo>
                    <a:pt x="148" y="131"/>
                    <a:pt x="153" y="136"/>
                    <a:pt x="153" y="136"/>
                  </a:cubicBezTo>
                  <a:cubicBezTo>
                    <a:pt x="153" y="136"/>
                    <a:pt x="151" y="138"/>
                    <a:pt x="150" y="138"/>
                  </a:cubicBezTo>
                  <a:cubicBezTo>
                    <a:pt x="148" y="138"/>
                    <a:pt x="146" y="136"/>
                    <a:pt x="142" y="136"/>
                  </a:cubicBezTo>
                  <a:cubicBezTo>
                    <a:pt x="137" y="137"/>
                    <a:pt x="132" y="139"/>
                    <a:pt x="134" y="135"/>
                  </a:cubicBezTo>
                  <a:cubicBezTo>
                    <a:pt x="135" y="132"/>
                    <a:pt x="134" y="130"/>
                    <a:pt x="130" y="130"/>
                  </a:cubicBezTo>
                  <a:cubicBezTo>
                    <a:pt x="127" y="130"/>
                    <a:pt x="127" y="133"/>
                    <a:pt x="127" y="133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133"/>
                    <a:pt x="118" y="138"/>
                    <a:pt x="116" y="135"/>
                  </a:cubicBezTo>
                  <a:cubicBezTo>
                    <a:pt x="115" y="132"/>
                    <a:pt x="115" y="127"/>
                    <a:pt x="112" y="127"/>
                  </a:cubicBezTo>
                  <a:cubicBezTo>
                    <a:pt x="109" y="128"/>
                    <a:pt x="96" y="136"/>
                    <a:pt x="96" y="136"/>
                  </a:cubicBezTo>
                  <a:cubicBezTo>
                    <a:pt x="96" y="136"/>
                    <a:pt x="90" y="122"/>
                    <a:pt x="88" y="120"/>
                  </a:cubicBezTo>
                  <a:cubicBezTo>
                    <a:pt x="86" y="117"/>
                    <a:pt x="81" y="109"/>
                    <a:pt x="81" y="109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4"/>
                    <a:pt x="50" y="117"/>
                    <a:pt x="49" y="117"/>
                  </a:cubicBezTo>
                  <a:cubicBezTo>
                    <a:pt x="47" y="117"/>
                    <a:pt x="40" y="116"/>
                    <a:pt x="40" y="116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0" y="111"/>
                    <a:pt x="32" y="110"/>
                    <a:pt x="21" y="114"/>
                  </a:cubicBezTo>
                  <a:cubicBezTo>
                    <a:pt x="10" y="116"/>
                    <a:pt x="5" y="120"/>
                    <a:pt x="5" y="120"/>
                  </a:cubicBezTo>
                  <a:cubicBezTo>
                    <a:pt x="5" y="120"/>
                    <a:pt x="3" y="128"/>
                    <a:pt x="4" y="130"/>
                  </a:cubicBezTo>
                  <a:cubicBezTo>
                    <a:pt x="5" y="132"/>
                    <a:pt x="17" y="130"/>
                    <a:pt x="17" y="130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0" y="142"/>
                    <a:pt x="16" y="140"/>
                    <a:pt x="19" y="142"/>
                  </a:cubicBezTo>
                  <a:cubicBezTo>
                    <a:pt x="21" y="146"/>
                    <a:pt x="24" y="149"/>
                    <a:pt x="2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2" y="152"/>
                    <a:pt x="13" y="157"/>
                  </a:cubicBezTo>
                  <a:cubicBezTo>
                    <a:pt x="15" y="164"/>
                    <a:pt x="15" y="168"/>
                    <a:pt x="15" y="168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5" y="157"/>
                    <a:pt x="27" y="160"/>
                  </a:cubicBezTo>
                  <a:cubicBezTo>
                    <a:pt x="28" y="165"/>
                    <a:pt x="27" y="167"/>
                    <a:pt x="27" y="167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0" y="187"/>
                    <a:pt x="66" y="180"/>
                    <a:pt x="66" y="181"/>
                  </a:cubicBezTo>
                  <a:cubicBezTo>
                    <a:pt x="65" y="182"/>
                    <a:pt x="68" y="183"/>
                    <a:pt x="67" y="183"/>
                  </a:cubicBezTo>
                  <a:cubicBezTo>
                    <a:pt x="66" y="184"/>
                    <a:pt x="62" y="188"/>
                    <a:pt x="62" y="188"/>
                  </a:cubicBezTo>
                  <a:cubicBezTo>
                    <a:pt x="62" y="188"/>
                    <a:pt x="62" y="193"/>
                    <a:pt x="64" y="193"/>
                  </a:cubicBezTo>
                  <a:cubicBezTo>
                    <a:pt x="67" y="193"/>
                    <a:pt x="71" y="194"/>
                    <a:pt x="71" y="194"/>
                  </a:cubicBezTo>
                  <a:cubicBezTo>
                    <a:pt x="72" y="189"/>
                    <a:pt x="72" y="189"/>
                    <a:pt x="72" y="189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73" y="194"/>
                    <a:pt x="78" y="189"/>
                    <a:pt x="81" y="193"/>
                  </a:cubicBezTo>
                  <a:cubicBezTo>
                    <a:pt x="83" y="195"/>
                    <a:pt x="74" y="197"/>
                    <a:pt x="74" y="197"/>
                  </a:cubicBezTo>
                  <a:cubicBezTo>
                    <a:pt x="74" y="200"/>
                    <a:pt x="74" y="200"/>
                    <a:pt x="74" y="200"/>
                  </a:cubicBezTo>
                  <a:cubicBezTo>
                    <a:pt x="92" y="201"/>
                    <a:pt x="92" y="201"/>
                    <a:pt x="92" y="201"/>
                  </a:cubicBezTo>
                  <a:cubicBezTo>
                    <a:pt x="92" y="201"/>
                    <a:pt x="83" y="213"/>
                    <a:pt x="86" y="216"/>
                  </a:cubicBezTo>
                  <a:cubicBezTo>
                    <a:pt x="88" y="219"/>
                    <a:pt x="97" y="220"/>
                    <a:pt x="97" y="220"/>
                  </a:cubicBezTo>
                  <a:cubicBezTo>
                    <a:pt x="97" y="220"/>
                    <a:pt x="104" y="216"/>
                    <a:pt x="110" y="218"/>
                  </a:cubicBezTo>
                  <a:cubicBezTo>
                    <a:pt x="114" y="219"/>
                    <a:pt x="118" y="225"/>
                    <a:pt x="118" y="225"/>
                  </a:cubicBezTo>
                  <a:cubicBezTo>
                    <a:pt x="118" y="225"/>
                    <a:pt x="111" y="220"/>
                    <a:pt x="106" y="220"/>
                  </a:cubicBezTo>
                  <a:cubicBezTo>
                    <a:pt x="103" y="221"/>
                    <a:pt x="100" y="222"/>
                    <a:pt x="100" y="222"/>
                  </a:cubicBezTo>
                  <a:cubicBezTo>
                    <a:pt x="102" y="225"/>
                    <a:pt x="102" y="225"/>
                    <a:pt x="102" y="225"/>
                  </a:cubicBezTo>
                  <a:cubicBezTo>
                    <a:pt x="97" y="226"/>
                    <a:pt x="97" y="226"/>
                    <a:pt x="97" y="226"/>
                  </a:cubicBezTo>
                  <a:cubicBezTo>
                    <a:pt x="98" y="230"/>
                    <a:pt x="98" y="230"/>
                    <a:pt x="98" y="230"/>
                  </a:cubicBezTo>
                  <a:cubicBezTo>
                    <a:pt x="98" y="230"/>
                    <a:pt x="110" y="234"/>
                    <a:pt x="106" y="237"/>
                  </a:cubicBezTo>
                  <a:cubicBezTo>
                    <a:pt x="102" y="241"/>
                    <a:pt x="97" y="246"/>
                    <a:pt x="97" y="246"/>
                  </a:cubicBezTo>
                  <a:cubicBezTo>
                    <a:pt x="97" y="251"/>
                    <a:pt x="97" y="251"/>
                    <a:pt x="97" y="251"/>
                  </a:cubicBezTo>
                  <a:cubicBezTo>
                    <a:pt x="97" y="251"/>
                    <a:pt x="108" y="261"/>
                    <a:pt x="108" y="266"/>
                  </a:cubicBezTo>
                  <a:cubicBezTo>
                    <a:pt x="109" y="270"/>
                    <a:pt x="109" y="273"/>
                    <a:pt x="109" y="273"/>
                  </a:cubicBezTo>
                  <a:cubicBezTo>
                    <a:pt x="122" y="284"/>
                    <a:pt x="122" y="284"/>
                    <a:pt x="122" y="284"/>
                  </a:cubicBezTo>
                  <a:cubicBezTo>
                    <a:pt x="134" y="291"/>
                    <a:pt x="134" y="291"/>
                    <a:pt x="134" y="291"/>
                  </a:cubicBezTo>
                  <a:cubicBezTo>
                    <a:pt x="138" y="288"/>
                    <a:pt x="138" y="288"/>
                    <a:pt x="138" y="288"/>
                  </a:cubicBezTo>
                  <a:cubicBezTo>
                    <a:pt x="138" y="288"/>
                    <a:pt x="142" y="290"/>
                    <a:pt x="141" y="290"/>
                  </a:cubicBezTo>
                  <a:cubicBezTo>
                    <a:pt x="139" y="290"/>
                    <a:pt x="135" y="292"/>
                    <a:pt x="134" y="295"/>
                  </a:cubicBezTo>
                  <a:cubicBezTo>
                    <a:pt x="133" y="297"/>
                    <a:pt x="138" y="306"/>
                    <a:pt x="138" y="306"/>
                  </a:cubicBezTo>
                  <a:cubicBezTo>
                    <a:pt x="138" y="306"/>
                    <a:pt x="141" y="314"/>
                    <a:pt x="135" y="317"/>
                  </a:cubicBezTo>
                  <a:cubicBezTo>
                    <a:pt x="131" y="320"/>
                    <a:pt x="126" y="323"/>
                    <a:pt x="126" y="323"/>
                  </a:cubicBezTo>
                  <a:cubicBezTo>
                    <a:pt x="126" y="328"/>
                    <a:pt x="126" y="328"/>
                    <a:pt x="126" y="328"/>
                  </a:cubicBezTo>
                  <a:cubicBezTo>
                    <a:pt x="126" y="328"/>
                    <a:pt x="135" y="331"/>
                    <a:pt x="139" y="339"/>
                  </a:cubicBezTo>
                  <a:cubicBezTo>
                    <a:pt x="144" y="346"/>
                    <a:pt x="148" y="356"/>
                    <a:pt x="148" y="356"/>
                  </a:cubicBezTo>
                  <a:cubicBezTo>
                    <a:pt x="151" y="375"/>
                    <a:pt x="151" y="375"/>
                    <a:pt x="151" y="375"/>
                  </a:cubicBezTo>
                  <a:cubicBezTo>
                    <a:pt x="150" y="376"/>
                    <a:pt x="150" y="376"/>
                    <a:pt x="150" y="376"/>
                  </a:cubicBezTo>
                  <a:cubicBezTo>
                    <a:pt x="147" y="372"/>
                    <a:pt x="147" y="372"/>
                    <a:pt x="147" y="372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35" y="344"/>
                    <a:pt x="135" y="344"/>
                    <a:pt x="135" y="344"/>
                  </a:cubicBezTo>
                  <a:cubicBezTo>
                    <a:pt x="134" y="338"/>
                    <a:pt x="134" y="338"/>
                    <a:pt x="134" y="338"/>
                  </a:cubicBezTo>
                  <a:cubicBezTo>
                    <a:pt x="129" y="338"/>
                    <a:pt x="129" y="338"/>
                    <a:pt x="129" y="338"/>
                  </a:cubicBezTo>
                  <a:cubicBezTo>
                    <a:pt x="129" y="338"/>
                    <a:pt x="127" y="349"/>
                    <a:pt x="127" y="352"/>
                  </a:cubicBezTo>
                  <a:cubicBezTo>
                    <a:pt x="127" y="354"/>
                    <a:pt x="116" y="395"/>
                    <a:pt x="116" y="395"/>
                  </a:cubicBezTo>
                  <a:cubicBezTo>
                    <a:pt x="116" y="395"/>
                    <a:pt x="121" y="387"/>
                    <a:pt x="123" y="388"/>
                  </a:cubicBezTo>
                  <a:cubicBezTo>
                    <a:pt x="126" y="389"/>
                    <a:pt x="128" y="394"/>
                    <a:pt x="128" y="394"/>
                  </a:cubicBezTo>
                  <a:cubicBezTo>
                    <a:pt x="122" y="394"/>
                    <a:pt x="122" y="394"/>
                    <a:pt x="122" y="394"/>
                  </a:cubicBezTo>
                  <a:cubicBezTo>
                    <a:pt x="122" y="394"/>
                    <a:pt x="115" y="400"/>
                    <a:pt x="113" y="406"/>
                  </a:cubicBezTo>
                  <a:cubicBezTo>
                    <a:pt x="112" y="411"/>
                    <a:pt x="105" y="437"/>
                    <a:pt x="103" y="438"/>
                  </a:cubicBezTo>
                  <a:cubicBezTo>
                    <a:pt x="102" y="439"/>
                    <a:pt x="96" y="461"/>
                    <a:pt x="96" y="461"/>
                  </a:cubicBezTo>
                  <a:cubicBezTo>
                    <a:pt x="85" y="472"/>
                    <a:pt x="85" y="472"/>
                    <a:pt x="85" y="472"/>
                  </a:cubicBezTo>
                  <a:cubicBezTo>
                    <a:pt x="85" y="472"/>
                    <a:pt x="78" y="473"/>
                    <a:pt x="77" y="474"/>
                  </a:cubicBezTo>
                  <a:cubicBezTo>
                    <a:pt x="76" y="474"/>
                    <a:pt x="79" y="479"/>
                    <a:pt x="79" y="479"/>
                  </a:cubicBezTo>
                  <a:cubicBezTo>
                    <a:pt x="83" y="479"/>
                    <a:pt x="83" y="479"/>
                    <a:pt x="83" y="479"/>
                  </a:cubicBezTo>
                  <a:cubicBezTo>
                    <a:pt x="83" y="479"/>
                    <a:pt x="82" y="482"/>
                    <a:pt x="84" y="483"/>
                  </a:cubicBezTo>
                  <a:cubicBezTo>
                    <a:pt x="86" y="484"/>
                    <a:pt x="89" y="482"/>
                    <a:pt x="89" y="482"/>
                  </a:cubicBezTo>
                  <a:cubicBezTo>
                    <a:pt x="95" y="484"/>
                    <a:pt x="95" y="484"/>
                    <a:pt x="95" y="484"/>
                  </a:cubicBezTo>
                  <a:cubicBezTo>
                    <a:pt x="95" y="484"/>
                    <a:pt x="96" y="493"/>
                    <a:pt x="93" y="493"/>
                  </a:cubicBezTo>
                  <a:cubicBezTo>
                    <a:pt x="89" y="494"/>
                    <a:pt x="86" y="495"/>
                    <a:pt x="88" y="497"/>
                  </a:cubicBezTo>
                  <a:cubicBezTo>
                    <a:pt x="90" y="500"/>
                    <a:pt x="94" y="501"/>
                    <a:pt x="94" y="501"/>
                  </a:cubicBezTo>
                  <a:cubicBezTo>
                    <a:pt x="99" y="495"/>
                    <a:pt x="99" y="495"/>
                    <a:pt x="99" y="495"/>
                  </a:cubicBezTo>
                  <a:cubicBezTo>
                    <a:pt x="99" y="499"/>
                    <a:pt x="99" y="499"/>
                    <a:pt x="99" y="499"/>
                  </a:cubicBezTo>
                  <a:cubicBezTo>
                    <a:pt x="116" y="510"/>
                    <a:pt x="116" y="510"/>
                    <a:pt x="116" y="510"/>
                  </a:cubicBezTo>
                  <a:cubicBezTo>
                    <a:pt x="125" y="508"/>
                    <a:pt x="125" y="508"/>
                    <a:pt x="125" y="508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25" y="515"/>
                    <a:pt x="125" y="515"/>
                    <a:pt x="125" y="515"/>
                  </a:cubicBezTo>
                  <a:cubicBezTo>
                    <a:pt x="131" y="524"/>
                    <a:pt x="131" y="524"/>
                    <a:pt x="131" y="524"/>
                  </a:cubicBezTo>
                  <a:cubicBezTo>
                    <a:pt x="135" y="520"/>
                    <a:pt x="135" y="520"/>
                    <a:pt x="135" y="520"/>
                  </a:cubicBezTo>
                  <a:cubicBezTo>
                    <a:pt x="136" y="521"/>
                    <a:pt x="136" y="521"/>
                    <a:pt x="136" y="521"/>
                  </a:cubicBezTo>
                  <a:cubicBezTo>
                    <a:pt x="144" y="520"/>
                    <a:pt x="144" y="520"/>
                    <a:pt x="144" y="520"/>
                  </a:cubicBezTo>
                  <a:cubicBezTo>
                    <a:pt x="154" y="532"/>
                    <a:pt x="154" y="532"/>
                    <a:pt x="154" y="532"/>
                  </a:cubicBezTo>
                  <a:cubicBezTo>
                    <a:pt x="154" y="532"/>
                    <a:pt x="165" y="528"/>
                    <a:pt x="167" y="530"/>
                  </a:cubicBezTo>
                  <a:cubicBezTo>
                    <a:pt x="170" y="532"/>
                    <a:pt x="170" y="535"/>
                    <a:pt x="171" y="535"/>
                  </a:cubicBezTo>
                  <a:cubicBezTo>
                    <a:pt x="174" y="535"/>
                    <a:pt x="175" y="531"/>
                    <a:pt x="175" y="531"/>
                  </a:cubicBezTo>
                  <a:cubicBezTo>
                    <a:pt x="175" y="531"/>
                    <a:pt x="181" y="540"/>
                    <a:pt x="186" y="536"/>
                  </a:cubicBezTo>
                  <a:cubicBezTo>
                    <a:pt x="191" y="534"/>
                    <a:pt x="185" y="527"/>
                    <a:pt x="191" y="527"/>
                  </a:cubicBezTo>
                  <a:cubicBezTo>
                    <a:pt x="196" y="527"/>
                    <a:pt x="200" y="531"/>
                    <a:pt x="200" y="531"/>
                  </a:cubicBezTo>
                  <a:cubicBezTo>
                    <a:pt x="200" y="531"/>
                    <a:pt x="205" y="530"/>
                    <a:pt x="207" y="532"/>
                  </a:cubicBezTo>
                  <a:cubicBezTo>
                    <a:pt x="208" y="533"/>
                    <a:pt x="213" y="540"/>
                    <a:pt x="213" y="540"/>
                  </a:cubicBezTo>
                  <a:cubicBezTo>
                    <a:pt x="213" y="540"/>
                    <a:pt x="220" y="537"/>
                    <a:pt x="223" y="538"/>
                  </a:cubicBezTo>
                  <a:cubicBezTo>
                    <a:pt x="226" y="541"/>
                    <a:pt x="227" y="545"/>
                    <a:pt x="227" y="545"/>
                  </a:cubicBezTo>
                  <a:cubicBezTo>
                    <a:pt x="231" y="543"/>
                    <a:pt x="231" y="543"/>
                    <a:pt x="231" y="543"/>
                  </a:cubicBezTo>
                  <a:cubicBezTo>
                    <a:pt x="235" y="546"/>
                    <a:pt x="235" y="546"/>
                    <a:pt x="235" y="546"/>
                  </a:cubicBezTo>
                  <a:cubicBezTo>
                    <a:pt x="237" y="545"/>
                    <a:pt x="237" y="545"/>
                    <a:pt x="237" y="545"/>
                  </a:cubicBezTo>
                  <a:cubicBezTo>
                    <a:pt x="242" y="548"/>
                    <a:pt x="242" y="548"/>
                    <a:pt x="242" y="548"/>
                  </a:cubicBezTo>
                  <a:cubicBezTo>
                    <a:pt x="238" y="554"/>
                    <a:pt x="238" y="554"/>
                    <a:pt x="238" y="554"/>
                  </a:cubicBezTo>
                  <a:cubicBezTo>
                    <a:pt x="245" y="559"/>
                    <a:pt x="245" y="559"/>
                    <a:pt x="245" y="559"/>
                  </a:cubicBezTo>
                  <a:cubicBezTo>
                    <a:pt x="245" y="559"/>
                    <a:pt x="251" y="554"/>
                    <a:pt x="251" y="556"/>
                  </a:cubicBezTo>
                  <a:cubicBezTo>
                    <a:pt x="251" y="557"/>
                    <a:pt x="249" y="563"/>
                    <a:pt x="249" y="563"/>
                  </a:cubicBezTo>
                  <a:cubicBezTo>
                    <a:pt x="249" y="563"/>
                    <a:pt x="250" y="567"/>
                    <a:pt x="254" y="567"/>
                  </a:cubicBezTo>
                  <a:cubicBezTo>
                    <a:pt x="259" y="567"/>
                    <a:pt x="266" y="560"/>
                    <a:pt x="270" y="564"/>
                  </a:cubicBezTo>
                  <a:cubicBezTo>
                    <a:pt x="274" y="568"/>
                    <a:pt x="277" y="571"/>
                    <a:pt x="277" y="571"/>
                  </a:cubicBezTo>
                  <a:cubicBezTo>
                    <a:pt x="282" y="571"/>
                    <a:pt x="282" y="571"/>
                    <a:pt x="282" y="571"/>
                  </a:cubicBezTo>
                  <a:cubicBezTo>
                    <a:pt x="284" y="571"/>
                    <a:pt x="287" y="561"/>
                    <a:pt x="295" y="562"/>
                  </a:cubicBezTo>
                  <a:cubicBezTo>
                    <a:pt x="301" y="564"/>
                    <a:pt x="302" y="567"/>
                    <a:pt x="302" y="567"/>
                  </a:cubicBezTo>
                  <a:cubicBezTo>
                    <a:pt x="309" y="567"/>
                    <a:pt x="309" y="567"/>
                    <a:pt x="309" y="567"/>
                  </a:cubicBezTo>
                  <a:cubicBezTo>
                    <a:pt x="309" y="567"/>
                    <a:pt x="308" y="562"/>
                    <a:pt x="307" y="561"/>
                  </a:cubicBezTo>
                  <a:cubicBezTo>
                    <a:pt x="305" y="560"/>
                    <a:pt x="305" y="552"/>
                    <a:pt x="306" y="549"/>
                  </a:cubicBezTo>
                  <a:cubicBezTo>
                    <a:pt x="307" y="546"/>
                    <a:pt x="306" y="541"/>
                    <a:pt x="306" y="541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42"/>
                    <a:pt x="301" y="537"/>
                    <a:pt x="303" y="536"/>
                  </a:cubicBezTo>
                  <a:cubicBezTo>
                    <a:pt x="306" y="536"/>
                    <a:pt x="307" y="531"/>
                    <a:pt x="307" y="530"/>
                  </a:cubicBezTo>
                  <a:cubicBezTo>
                    <a:pt x="307" y="529"/>
                    <a:pt x="301" y="526"/>
                    <a:pt x="303" y="525"/>
                  </a:cubicBezTo>
                  <a:cubicBezTo>
                    <a:pt x="306" y="522"/>
                    <a:pt x="307" y="525"/>
                    <a:pt x="307" y="525"/>
                  </a:cubicBezTo>
                  <a:cubicBezTo>
                    <a:pt x="311" y="525"/>
                    <a:pt x="311" y="525"/>
                    <a:pt x="311" y="525"/>
                  </a:cubicBezTo>
                  <a:cubicBezTo>
                    <a:pt x="311" y="525"/>
                    <a:pt x="312" y="518"/>
                    <a:pt x="318" y="515"/>
                  </a:cubicBezTo>
                  <a:cubicBezTo>
                    <a:pt x="325" y="512"/>
                    <a:pt x="326" y="516"/>
                    <a:pt x="330" y="514"/>
                  </a:cubicBezTo>
                  <a:cubicBezTo>
                    <a:pt x="334" y="512"/>
                    <a:pt x="332" y="506"/>
                    <a:pt x="332" y="506"/>
                  </a:cubicBezTo>
                  <a:cubicBezTo>
                    <a:pt x="332" y="506"/>
                    <a:pt x="339" y="499"/>
                    <a:pt x="339" y="502"/>
                  </a:cubicBezTo>
                  <a:cubicBezTo>
                    <a:pt x="340" y="504"/>
                    <a:pt x="335" y="508"/>
                    <a:pt x="335" y="508"/>
                  </a:cubicBezTo>
                  <a:cubicBezTo>
                    <a:pt x="340" y="509"/>
                    <a:pt x="340" y="509"/>
                    <a:pt x="340" y="509"/>
                  </a:cubicBezTo>
                  <a:cubicBezTo>
                    <a:pt x="343" y="505"/>
                    <a:pt x="343" y="505"/>
                    <a:pt x="343" y="505"/>
                  </a:cubicBezTo>
                  <a:cubicBezTo>
                    <a:pt x="343" y="502"/>
                    <a:pt x="343" y="502"/>
                    <a:pt x="343" y="502"/>
                  </a:cubicBezTo>
                  <a:cubicBezTo>
                    <a:pt x="343" y="502"/>
                    <a:pt x="349" y="498"/>
                    <a:pt x="355" y="498"/>
                  </a:cubicBezTo>
                  <a:cubicBezTo>
                    <a:pt x="360" y="498"/>
                    <a:pt x="363" y="503"/>
                    <a:pt x="363" y="503"/>
                  </a:cubicBezTo>
                  <a:cubicBezTo>
                    <a:pt x="363" y="503"/>
                    <a:pt x="382" y="508"/>
                    <a:pt x="382" y="509"/>
                  </a:cubicBezTo>
                  <a:cubicBezTo>
                    <a:pt x="382" y="510"/>
                    <a:pt x="383" y="515"/>
                    <a:pt x="383" y="515"/>
                  </a:cubicBezTo>
                  <a:cubicBezTo>
                    <a:pt x="396" y="516"/>
                    <a:pt x="396" y="516"/>
                    <a:pt x="396" y="516"/>
                  </a:cubicBezTo>
                  <a:cubicBezTo>
                    <a:pt x="396" y="516"/>
                    <a:pt x="396" y="506"/>
                    <a:pt x="397" y="508"/>
                  </a:cubicBezTo>
                  <a:cubicBezTo>
                    <a:pt x="398" y="509"/>
                    <a:pt x="406" y="517"/>
                    <a:pt x="406" y="517"/>
                  </a:cubicBezTo>
                  <a:cubicBezTo>
                    <a:pt x="418" y="516"/>
                    <a:pt x="418" y="516"/>
                    <a:pt x="418" y="516"/>
                  </a:cubicBezTo>
                  <a:cubicBezTo>
                    <a:pt x="418" y="516"/>
                    <a:pt x="422" y="518"/>
                    <a:pt x="422" y="519"/>
                  </a:cubicBezTo>
                  <a:cubicBezTo>
                    <a:pt x="422" y="520"/>
                    <a:pt x="418" y="526"/>
                    <a:pt x="421" y="527"/>
                  </a:cubicBezTo>
                  <a:cubicBezTo>
                    <a:pt x="423" y="528"/>
                    <a:pt x="430" y="528"/>
                    <a:pt x="432" y="529"/>
                  </a:cubicBezTo>
                  <a:cubicBezTo>
                    <a:pt x="433" y="530"/>
                    <a:pt x="438" y="538"/>
                    <a:pt x="441" y="538"/>
                  </a:cubicBezTo>
                  <a:cubicBezTo>
                    <a:pt x="445" y="537"/>
                    <a:pt x="448" y="534"/>
                    <a:pt x="448" y="534"/>
                  </a:cubicBezTo>
                  <a:cubicBezTo>
                    <a:pt x="454" y="536"/>
                    <a:pt x="454" y="536"/>
                    <a:pt x="454" y="536"/>
                  </a:cubicBezTo>
                  <a:cubicBezTo>
                    <a:pt x="456" y="542"/>
                    <a:pt x="456" y="542"/>
                    <a:pt x="456" y="542"/>
                  </a:cubicBezTo>
                  <a:cubicBezTo>
                    <a:pt x="459" y="540"/>
                    <a:pt x="459" y="540"/>
                    <a:pt x="459" y="540"/>
                  </a:cubicBezTo>
                  <a:cubicBezTo>
                    <a:pt x="461" y="534"/>
                    <a:pt x="461" y="534"/>
                    <a:pt x="461" y="534"/>
                  </a:cubicBezTo>
                  <a:cubicBezTo>
                    <a:pt x="467" y="536"/>
                    <a:pt x="467" y="536"/>
                    <a:pt x="467" y="536"/>
                  </a:cubicBezTo>
                  <a:cubicBezTo>
                    <a:pt x="469" y="533"/>
                    <a:pt x="469" y="533"/>
                    <a:pt x="469" y="533"/>
                  </a:cubicBezTo>
                  <a:cubicBezTo>
                    <a:pt x="477" y="532"/>
                    <a:pt x="477" y="532"/>
                    <a:pt x="477" y="532"/>
                  </a:cubicBezTo>
                  <a:cubicBezTo>
                    <a:pt x="482" y="533"/>
                    <a:pt x="482" y="533"/>
                    <a:pt x="482" y="533"/>
                  </a:cubicBezTo>
                  <a:cubicBezTo>
                    <a:pt x="482" y="529"/>
                    <a:pt x="482" y="529"/>
                    <a:pt x="482" y="529"/>
                  </a:cubicBezTo>
                  <a:cubicBezTo>
                    <a:pt x="482" y="529"/>
                    <a:pt x="479" y="520"/>
                    <a:pt x="483" y="519"/>
                  </a:cubicBezTo>
                  <a:cubicBezTo>
                    <a:pt x="488" y="517"/>
                    <a:pt x="491" y="519"/>
                    <a:pt x="493" y="518"/>
                  </a:cubicBezTo>
                  <a:cubicBezTo>
                    <a:pt x="495" y="517"/>
                    <a:pt x="493" y="508"/>
                    <a:pt x="497" y="509"/>
                  </a:cubicBezTo>
                  <a:cubicBezTo>
                    <a:pt x="500" y="509"/>
                    <a:pt x="505" y="513"/>
                    <a:pt x="507" y="509"/>
                  </a:cubicBezTo>
                  <a:cubicBezTo>
                    <a:pt x="509" y="504"/>
                    <a:pt x="503" y="501"/>
                    <a:pt x="512" y="501"/>
                  </a:cubicBezTo>
                  <a:cubicBezTo>
                    <a:pt x="521" y="501"/>
                    <a:pt x="520" y="499"/>
                    <a:pt x="520" y="499"/>
                  </a:cubicBezTo>
                  <a:cubicBezTo>
                    <a:pt x="520" y="499"/>
                    <a:pt x="516" y="495"/>
                    <a:pt x="520" y="495"/>
                  </a:cubicBezTo>
                  <a:cubicBezTo>
                    <a:pt x="522" y="494"/>
                    <a:pt x="525" y="497"/>
                    <a:pt x="525" y="497"/>
                  </a:cubicBezTo>
                  <a:cubicBezTo>
                    <a:pt x="528" y="496"/>
                    <a:pt x="528" y="496"/>
                    <a:pt x="528" y="496"/>
                  </a:cubicBezTo>
                  <a:cubicBezTo>
                    <a:pt x="524" y="487"/>
                    <a:pt x="524" y="487"/>
                    <a:pt x="524" y="487"/>
                  </a:cubicBezTo>
                  <a:cubicBezTo>
                    <a:pt x="524" y="487"/>
                    <a:pt x="531" y="486"/>
                    <a:pt x="535" y="478"/>
                  </a:cubicBezTo>
                  <a:cubicBezTo>
                    <a:pt x="537" y="470"/>
                    <a:pt x="535" y="468"/>
                    <a:pt x="534" y="468"/>
                  </a:cubicBezTo>
                  <a:cubicBezTo>
                    <a:pt x="531" y="468"/>
                    <a:pt x="523" y="472"/>
                    <a:pt x="518" y="470"/>
                  </a:cubicBezTo>
                  <a:cubicBezTo>
                    <a:pt x="511" y="468"/>
                    <a:pt x="506" y="465"/>
                    <a:pt x="502" y="456"/>
                  </a:cubicBezTo>
                  <a:cubicBezTo>
                    <a:pt x="496" y="448"/>
                    <a:pt x="499" y="439"/>
                    <a:pt x="502" y="437"/>
                  </a:cubicBezTo>
                  <a:cubicBezTo>
                    <a:pt x="505" y="436"/>
                    <a:pt x="506" y="433"/>
                    <a:pt x="506" y="433"/>
                  </a:cubicBezTo>
                  <a:cubicBezTo>
                    <a:pt x="505" y="421"/>
                    <a:pt x="505" y="421"/>
                    <a:pt x="505" y="421"/>
                  </a:cubicBezTo>
                  <a:cubicBezTo>
                    <a:pt x="505" y="421"/>
                    <a:pt x="498" y="425"/>
                    <a:pt x="496" y="419"/>
                  </a:cubicBezTo>
                  <a:cubicBezTo>
                    <a:pt x="493" y="411"/>
                    <a:pt x="493" y="410"/>
                    <a:pt x="493" y="410"/>
                  </a:cubicBezTo>
                  <a:cubicBezTo>
                    <a:pt x="493" y="410"/>
                    <a:pt x="488" y="416"/>
                    <a:pt x="489" y="409"/>
                  </a:cubicBezTo>
                  <a:cubicBezTo>
                    <a:pt x="489" y="404"/>
                    <a:pt x="494" y="403"/>
                    <a:pt x="494" y="403"/>
                  </a:cubicBezTo>
                  <a:cubicBezTo>
                    <a:pt x="498" y="404"/>
                    <a:pt x="498" y="404"/>
                    <a:pt x="498" y="404"/>
                  </a:cubicBezTo>
                  <a:cubicBezTo>
                    <a:pt x="498" y="404"/>
                    <a:pt x="511" y="401"/>
                    <a:pt x="512" y="394"/>
                  </a:cubicBezTo>
                  <a:cubicBezTo>
                    <a:pt x="514" y="387"/>
                    <a:pt x="514" y="386"/>
                    <a:pt x="512" y="384"/>
                  </a:cubicBezTo>
                  <a:cubicBezTo>
                    <a:pt x="509" y="382"/>
                    <a:pt x="507" y="384"/>
                    <a:pt x="507" y="382"/>
                  </a:cubicBezTo>
                  <a:cubicBezTo>
                    <a:pt x="507" y="370"/>
                    <a:pt x="507" y="370"/>
                    <a:pt x="507" y="370"/>
                  </a:cubicBezTo>
                  <a:cubicBezTo>
                    <a:pt x="507" y="370"/>
                    <a:pt x="496" y="369"/>
                    <a:pt x="499" y="362"/>
                  </a:cubicBezTo>
                  <a:cubicBezTo>
                    <a:pt x="503" y="356"/>
                    <a:pt x="511" y="359"/>
                    <a:pt x="511" y="353"/>
                  </a:cubicBezTo>
                  <a:cubicBezTo>
                    <a:pt x="511" y="345"/>
                    <a:pt x="505" y="343"/>
                    <a:pt x="505" y="343"/>
                  </a:cubicBezTo>
                  <a:cubicBezTo>
                    <a:pt x="504" y="340"/>
                    <a:pt x="504" y="340"/>
                    <a:pt x="504" y="340"/>
                  </a:cubicBezTo>
                  <a:cubicBezTo>
                    <a:pt x="500" y="340"/>
                    <a:pt x="500" y="340"/>
                    <a:pt x="500" y="340"/>
                  </a:cubicBezTo>
                  <a:cubicBezTo>
                    <a:pt x="500" y="340"/>
                    <a:pt x="503" y="336"/>
                    <a:pt x="504" y="331"/>
                  </a:cubicBezTo>
                  <a:cubicBezTo>
                    <a:pt x="505" y="327"/>
                    <a:pt x="502" y="325"/>
                    <a:pt x="502" y="325"/>
                  </a:cubicBezTo>
                  <a:cubicBezTo>
                    <a:pt x="503" y="320"/>
                    <a:pt x="503" y="320"/>
                    <a:pt x="503" y="320"/>
                  </a:cubicBezTo>
                  <a:cubicBezTo>
                    <a:pt x="503" y="320"/>
                    <a:pt x="497" y="315"/>
                    <a:pt x="489" y="316"/>
                  </a:cubicBezTo>
                  <a:cubicBezTo>
                    <a:pt x="480" y="317"/>
                    <a:pt x="475" y="323"/>
                    <a:pt x="475" y="326"/>
                  </a:cubicBezTo>
                  <a:cubicBezTo>
                    <a:pt x="475" y="328"/>
                    <a:pt x="477" y="329"/>
                    <a:pt x="477" y="329"/>
                  </a:cubicBezTo>
                  <a:cubicBezTo>
                    <a:pt x="471" y="336"/>
                    <a:pt x="471" y="336"/>
                    <a:pt x="471" y="336"/>
                  </a:cubicBezTo>
                  <a:cubicBezTo>
                    <a:pt x="464" y="336"/>
                    <a:pt x="464" y="336"/>
                    <a:pt x="464" y="336"/>
                  </a:cubicBezTo>
                  <a:cubicBezTo>
                    <a:pt x="463" y="330"/>
                    <a:pt x="463" y="330"/>
                    <a:pt x="463" y="330"/>
                  </a:cubicBezTo>
                  <a:cubicBezTo>
                    <a:pt x="467" y="330"/>
                    <a:pt x="467" y="330"/>
                    <a:pt x="467" y="330"/>
                  </a:cubicBezTo>
                  <a:cubicBezTo>
                    <a:pt x="472" y="323"/>
                    <a:pt x="472" y="323"/>
                    <a:pt x="472" y="323"/>
                  </a:cubicBezTo>
                  <a:cubicBezTo>
                    <a:pt x="472" y="323"/>
                    <a:pt x="465" y="320"/>
                    <a:pt x="470" y="312"/>
                  </a:cubicBezTo>
                  <a:cubicBezTo>
                    <a:pt x="474" y="306"/>
                    <a:pt x="485" y="303"/>
                    <a:pt x="487" y="297"/>
                  </a:cubicBezTo>
                  <a:cubicBezTo>
                    <a:pt x="489" y="291"/>
                    <a:pt x="486" y="285"/>
                    <a:pt x="488" y="284"/>
                  </a:cubicBezTo>
                  <a:cubicBezTo>
                    <a:pt x="491" y="282"/>
                    <a:pt x="495" y="283"/>
                    <a:pt x="498" y="280"/>
                  </a:cubicBezTo>
                  <a:cubicBezTo>
                    <a:pt x="502" y="277"/>
                    <a:pt x="514" y="261"/>
                    <a:pt x="514" y="261"/>
                  </a:cubicBezTo>
                  <a:cubicBezTo>
                    <a:pt x="509" y="260"/>
                    <a:pt x="509" y="260"/>
                    <a:pt x="509" y="260"/>
                  </a:cubicBezTo>
                  <a:cubicBezTo>
                    <a:pt x="509" y="260"/>
                    <a:pt x="511" y="248"/>
                    <a:pt x="515" y="249"/>
                  </a:cubicBezTo>
                  <a:cubicBezTo>
                    <a:pt x="521" y="249"/>
                    <a:pt x="520" y="256"/>
                    <a:pt x="524" y="257"/>
                  </a:cubicBezTo>
                  <a:cubicBezTo>
                    <a:pt x="528" y="257"/>
                    <a:pt x="536" y="252"/>
                    <a:pt x="536" y="252"/>
                  </a:cubicBezTo>
                  <a:cubicBezTo>
                    <a:pt x="536" y="249"/>
                    <a:pt x="536" y="249"/>
                    <a:pt x="536" y="249"/>
                  </a:cubicBezTo>
                  <a:cubicBezTo>
                    <a:pt x="543" y="244"/>
                    <a:pt x="543" y="244"/>
                    <a:pt x="543" y="244"/>
                  </a:cubicBezTo>
                  <a:cubicBezTo>
                    <a:pt x="540" y="237"/>
                    <a:pt x="542" y="228"/>
                    <a:pt x="545" y="221"/>
                  </a:cubicBezTo>
                  <a:cubicBezTo>
                    <a:pt x="546" y="219"/>
                    <a:pt x="546" y="207"/>
                    <a:pt x="548" y="204"/>
                  </a:cubicBezTo>
                  <a:cubicBezTo>
                    <a:pt x="551" y="201"/>
                    <a:pt x="553" y="197"/>
                    <a:pt x="552" y="194"/>
                  </a:cubicBezTo>
                  <a:cubicBezTo>
                    <a:pt x="557" y="179"/>
                    <a:pt x="557" y="179"/>
                    <a:pt x="557" y="179"/>
                  </a:cubicBezTo>
                  <a:cubicBezTo>
                    <a:pt x="562" y="172"/>
                    <a:pt x="562" y="172"/>
                    <a:pt x="562" y="172"/>
                  </a:cubicBezTo>
                  <a:cubicBezTo>
                    <a:pt x="563" y="168"/>
                    <a:pt x="568" y="169"/>
                    <a:pt x="570" y="167"/>
                  </a:cubicBezTo>
                  <a:cubicBezTo>
                    <a:pt x="572" y="164"/>
                    <a:pt x="571" y="158"/>
                    <a:pt x="575" y="156"/>
                  </a:cubicBezTo>
                  <a:close/>
                  <a:moveTo>
                    <a:pt x="621" y="571"/>
                  </a:moveTo>
                  <a:cubicBezTo>
                    <a:pt x="617" y="569"/>
                    <a:pt x="617" y="569"/>
                    <a:pt x="617" y="569"/>
                  </a:cubicBezTo>
                  <a:cubicBezTo>
                    <a:pt x="617" y="569"/>
                    <a:pt x="618" y="561"/>
                    <a:pt x="619" y="558"/>
                  </a:cubicBezTo>
                  <a:cubicBezTo>
                    <a:pt x="620" y="553"/>
                    <a:pt x="618" y="545"/>
                    <a:pt x="618" y="545"/>
                  </a:cubicBezTo>
                  <a:cubicBezTo>
                    <a:pt x="612" y="544"/>
                    <a:pt x="612" y="544"/>
                    <a:pt x="612" y="544"/>
                  </a:cubicBezTo>
                  <a:cubicBezTo>
                    <a:pt x="612" y="544"/>
                    <a:pt x="614" y="565"/>
                    <a:pt x="610" y="565"/>
                  </a:cubicBezTo>
                  <a:cubicBezTo>
                    <a:pt x="606" y="566"/>
                    <a:pt x="606" y="563"/>
                    <a:pt x="601" y="563"/>
                  </a:cubicBezTo>
                  <a:cubicBezTo>
                    <a:pt x="595" y="563"/>
                    <a:pt x="596" y="568"/>
                    <a:pt x="596" y="568"/>
                  </a:cubicBezTo>
                  <a:cubicBezTo>
                    <a:pt x="596" y="568"/>
                    <a:pt x="588" y="569"/>
                    <a:pt x="583" y="572"/>
                  </a:cubicBezTo>
                  <a:cubicBezTo>
                    <a:pt x="577" y="575"/>
                    <a:pt x="578" y="579"/>
                    <a:pt x="578" y="579"/>
                  </a:cubicBezTo>
                  <a:cubicBezTo>
                    <a:pt x="577" y="583"/>
                    <a:pt x="577" y="583"/>
                    <a:pt x="577" y="583"/>
                  </a:cubicBezTo>
                  <a:cubicBezTo>
                    <a:pt x="573" y="585"/>
                    <a:pt x="573" y="585"/>
                    <a:pt x="573" y="585"/>
                  </a:cubicBezTo>
                  <a:cubicBezTo>
                    <a:pt x="573" y="590"/>
                    <a:pt x="573" y="590"/>
                    <a:pt x="573" y="590"/>
                  </a:cubicBezTo>
                  <a:cubicBezTo>
                    <a:pt x="577" y="592"/>
                    <a:pt x="577" y="592"/>
                    <a:pt x="577" y="592"/>
                  </a:cubicBezTo>
                  <a:cubicBezTo>
                    <a:pt x="573" y="596"/>
                    <a:pt x="573" y="596"/>
                    <a:pt x="573" y="596"/>
                  </a:cubicBezTo>
                  <a:cubicBezTo>
                    <a:pt x="574" y="601"/>
                    <a:pt x="574" y="601"/>
                    <a:pt x="574" y="601"/>
                  </a:cubicBezTo>
                  <a:cubicBezTo>
                    <a:pt x="574" y="601"/>
                    <a:pt x="576" y="604"/>
                    <a:pt x="578" y="604"/>
                  </a:cubicBezTo>
                  <a:cubicBezTo>
                    <a:pt x="581" y="605"/>
                    <a:pt x="578" y="609"/>
                    <a:pt x="578" y="609"/>
                  </a:cubicBezTo>
                  <a:cubicBezTo>
                    <a:pt x="574" y="616"/>
                    <a:pt x="574" y="616"/>
                    <a:pt x="574" y="616"/>
                  </a:cubicBezTo>
                  <a:cubicBezTo>
                    <a:pt x="574" y="616"/>
                    <a:pt x="584" y="615"/>
                    <a:pt x="584" y="619"/>
                  </a:cubicBezTo>
                  <a:cubicBezTo>
                    <a:pt x="585" y="622"/>
                    <a:pt x="577" y="627"/>
                    <a:pt x="577" y="627"/>
                  </a:cubicBezTo>
                  <a:cubicBezTo>
                    <a:pt x="577" y="629"/>
                    <a:pt x="577" y="629"/>
                    <a:pt x="577" y="629"/>
                  </a:cubicBezTo>
                  <a:cubicBezTo>
                    <a:pt x="577" y="629"/>
                    <a:pt x="584" y="627"/>
                    <a:pt x="586" y="628"/>
                  </a:cubicBezTo>
                  <a:cubicBezTo>
                    <a:pt x="588" y="630"/>
                    <a:pt x="590" y="632"/>
                    <a:pt x="590" y="632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5" y="643"/>
                    <a:pt x="585" y="643"/>
                    <a:pt x="585" y="643"/>
                  </a:cubicBezTo>
                  <a:cubicBezTo>
                    <a:pt x="585" y="643"/>
                    <a:pt x="594" y="646"/>
                    <a:pt x="597" y="646"/>
                  </a:cubicBezTo>
                  <a:cubicBezTo>
                    <a:pt x="601" y="647"/>
                    <a:pt x="598" y="652"/>
                    <a:pt x="598" y="652"/>
                  </a:cubicBezTo>
                  <a:cubicBezTo>
                    <a:pt x="603" y="651"/>
                    <a:pt x="603" y="651"/>
                    <a:pt x="603" y="651"/>
                  </a:cubicBezTo>
                  <a:cubicBezTo>
                    <a:pt x="603" y="651"/>
                    <a:pt x="609" y="636"/>
                    <a:pt x="611" y="631"/>
                  </a:cubicBezTo>
                  <a:cubicBezTo>
                    <a:pt x="612" y="626"/>
                    <a:pt x="614" y="615"/>
                    <a:pt x="614" y="614"/>
                  </a:cubicBezTo>
                  <a:cubicBezTo>
                    <a:pt x="614" y="612"/>
                    <a:pt x="622" y="607"/>
                    <a:pt x="624" y="600"/>
                  </a:cubicBezTo>
                  <a:cubicBezTo>
                    <a:pt x="626" y="595"/>
                    <a:pt x="621" y="571"/>
                    <a:pt x="621" y="571"/>
                  </a:cubicBezTo>
                  <a:close/>
                  <a:moveTo>
                    <a:pt x="56" y="207"/>
                  </a:moveTo>
                  <a:cubicBezTo>
                    <a:pt x="56" y="212"/>
                    <a:pt x="56" y="212"/>
                    <a:pt x="56" y="212"/>
                  </a:cubicBezTo>
                  <a:cubicBezTo>
                    <a:pt x="61" y="215"/>
                    <a:pt x="64" y="213"/>
                    <a:pt x="64" y="213"/>
                  </a:cubicBezTo>
                  <a:cubicBezTo>
                    <a:pt x="57" y="204"/>
                    <a:pt x="57" y="204"/>
                    <a:pt x="57" y="204"/>
                  </a:cubicBezTo>
                  <a:lnTo>
                    <a:pt x="56" y="207"/>
                  </a:lnTo>
                  <a:close/>
                  <a:moveTo>
                    <a:pt x="126" y="100"/>
                  </a:moveTo>
                  <a:cubicBezTo>
                    <a:pt x="130" y="103"/>
                    <a:pt x="135" y="100"/>
                    <a:pt x="129" y="94"/>
                  </a:cubicBezTo>
                  <a:cubicBezTo>
                    <a:pt x="122" y="90"/>
                    <a:pt x="120" y="93"/>
                    <a:pt x="120" y="93"/>
                  </a:cubicBezTo>
                  <a:cubicBezTo>
                    <a:pt x="121" y="99"/>
                    <a:pt x="121" y="99"/>
                    <a:pt x="121" y="99"/>
                  </a:cubicBezTo>
                  <a:lnTo>
                    <a:pt x="126" y="100"/>
                  </a:lnTo>
                  <a:close/>
                  <a:moveTo>
                    <a:pt x="112" y="79"/>
                  </a:moveTo>
                  <a:cubicBezTo>
                    <a:pt x="116" y="79"/>
                    <a:pt x="121" y="74"/>
                    <a:pt x="113" y="75"/>
                  </a:cubicBezTo>
                  <a:cubicBezTo>
                    <a:pt x="104" y="76"/>
                    <a:pt x="112" y="79"/>
                    <a:pt x="112" y="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43" descr="© INSCALE GmbH, 18.06.2010"/>
            <p:cNvSpPr>
              <a:spLocks/>
            </p:cNvSpPr>
            <p:nvPr/>
          </p:nvSpPr>
          <p:spPr bwMode="auto">
            <a:xfrm>
              <a:off x="2983850" y="5392900"/>
              <a:ext cx="457332" cy="758579"/>
            </a:xfrm>
            <a:custGeom>
              <a:avLst/>
              <a:gdLst/>
              <a:ahLst/>
              <a:cxnLst>
                <a:cxn ang="0">
                  <a:pos x="89" y="295"/>
                </a:cxn>
                <a:cxn ang="0">
                  <a:pos x="102" y="279"/>
                </a:cxn>
                <a:cxn ang="0">
                  <a:pos x="120" y="271"/>
                </a:cxn>
                <a:cxn ang="0">
                  <a:pos x="113" y="267"/>
                </a:cxn>
                <a:cxn ang="0">
                  <a:pos x="113" y="231"/>
                </a:cxn>
                <a:cxn ang="0">
                  <a:pos x="133" y="213"/>
                </a:cxn>
                <a:cxn ang="0">
                  <a:pos x="118" y="190"/>
                </a:cxn>
                <a:cxn ang="0">
                  <a:pos x="117" y="183"/>
                </a:cxn>
                <a:cxn ang="0">
                  <a:pos x="138" y="173"/>
                </a:cxn>
                <a:cxn ang="0">
                  <a:pos x="145" y="165"/>
                </a:cxn>
                <a:cxn ang="0">
                  <a:pos x="146" y="142"/>
                </a:cxn>
                <a:cxn ang="0">
                  <a:pos x="159" y="133"/>
                </a:cxn>
                <a:cxn ang="0">
                  <a:pos x="165" y="100"/>
                </a:cxn>
                <a:cxn ang="0">
                  <a:pos x="169" y="88"/>
                </a:cxn>
                <a:cxn ang="0">
                  <a:pos x="183" y="78"/>
                </a:cxn>
                <a:cxn ang="0">
                  <a:pos x="203" y="57"/>
                </a:cxn>
                <a:cxn ang="0">
                  <a:pos x="190" y="44"/>
                </a:cxn>
                <a:cxn ang="0">
                  <a:pos x="183" y="30"/>
                </a:cxn>
                <a:cxn ang="0">
                  <a:pos x="179" y="31"/>
                </a:cxn>
                <a:cxn ang="0">
                  <a:pos x="164" y="24"/>
                </a:cxn>
                <a:cxn ang="0">
                  <a:pos x="147" y="27"/>
                </a:cxn>
                <a:cxn ang="0">
                  <a:pos x="135" y="23"/>
                </a:cxn>
                <a:cxn ang="0">
                  <a:pos x="125" y="21"/>
                </a:cxn>
                <a:cxn ang="0">
                  <a:pos x="120" y="10"/>
                </a:cxn>
                <a:cxn ang="0">
                  <a:pos x="116" y="6"/>
                </a:cxn>
                <a:cxn ang="0">
                  <a:pos x="109" y="4"/>
                </a:cxn>
                <a:cxn ang="0">
                  <a:pos x="90" y="6"/>
                </a:cxn>
                <a:cxn ang="0">
                  <a:pos x="78" y="14"/>
                </a:cxn>
                <a:cxn ang="0">
                  <a:pos x="82" y="21"/>
                </a:cxn>
                <a:cxn ang="0">
                  <a:pos x="79" y="30"/>
                </a:cxn>
                <a:cxn ang="0">
                  <a:pos x="79" y="67"/>
                </a:cxn>
                <a:cxn ang="0">
                  <a:pos x="70" y="89"/>
                </a:cxn>
                <a:cxn ang="0">
                  <a:pos x="77" y="81"/>
                </a:cxn>
                <a:cxn ang="0">
                  <a:pos x="77" y="90"/>
                </a:cxn>
                <a:cxn ang="0">
                  <a:pos x="53" y="115"/>
                </a:cxn>
                <a:cxn ang="0">
                  <a:pos x="39" y="147"/>
                </a:cxn>
                <a:cxn ang="0">
                  <a:pos x="35" y="155"/>
                </a:cxn>
                <a:cxn ang="0">
                  <a:pos x="28" y="164"/>
                </a:cxn>
                <a:cxn ang="0">
                  <a:pos x="17" y="165"/>
                </a:cxn>
                <a:cxn ang="0">
                  <a:pos x="10" y="181"/>
                </a:cxn>
                <a:cxn ang="0">
                  <a:pos x="2" y="197"/>
                </a:cxn>
                <a:cxn ang="0">
                  <a:pos x="17" y="209"/>
                </a:cxn>
                <a:cxn ang="0">
                  <a:pos x="30" y="207"/>
                </a:cxn>
                <a:cxn ang="0">
                  <a:pos x="20" y="216"/>
                </a:cxn>
                <a:cxn ang="0">
                  <a:pos x="12" y="213"/>
                </a:cxn>
                <a:cxn ang="0">
                  <a:pos x="11" y="226"/>
                </a:cxn>
                <a:cxn ang="0">
                  <a:pos x="29" y="225"/>
                </a:cxn>
                <a:cxn ang="0">
                  <a:pos x="36" y="224"/>
                </a:cxn>
                <a:cxn ang="0">
                  <a:pos x="40" y="233"/>
                </a:cxn>
                <a:cxn ang="0">
                  <a:pos x="30" y="228"/>
                </a:cxn>
                <a:cxn ang="0">
                  <a:pos x="19" y="260"/>
                </a:cxn>
                <a:cxn ang="0">
                  <a:pos x="21" y="275"/>
                </a:cxn>
                <a:cxn ang="0">
                  <a:pos x="16" y="297"/>
                </a:cxn>
                <a:cxn ang="0">
                  <a:pos x="10" y="308"/>
                </a:cxn>
                <a:cxn ang="0">
                  <a:pos x="0" y="322"/>
                </a:cxn>
                <a:cxn ang="0">
                  <a:pos x="51" y="334"/>
                </a:cxn>
                <a:cxn ang="0">
                  <a:pos x="73" y="328"/>
                </a:cxn>
                <a:cxn ang="0">
                  <a:pos x="85" y="311"/>
                </a:cxn>
              </a:cxnLst>
              <a:rect l="0" t="0" r="r" b="b"/>
              <a:pathLst>
                <a:path w="203" h="336">
                  <a:moveTo>
                    <a:pt x="83" y="304"/>
                  </a:moveTo>
                  <a:cubicBezTo>
                    <a:pt x="83" y="304"/>
                    <a:pt x="85" y="300"/>
                    <a:pt x="89" y="295"/>
                  </a:cubicBezTo>
                  <a:cubicBezTo>
                    <a:pt x="93" y="289"/>
                    <a:pt x="100" y="287"/>
                    <a:pt x="100" y="287"/>
                  </a:cubicBezTo>
                  <a:cubicBezTo>
                    <a:pt x="102" y="279"/>
                    <a:pt x="102" y="279"/>
                    <a:pt x="102" y="279"/>
                  </a:cubicBezTo>
                  <a:cubicBezTo>
                    <a:pt x="117" y="278"/>
                    <a:pt x="117" y="278"/>
                    <a:pt x="117" y="278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13" y="267"/>
                    <a:pt x="113" y="267"/>
                    <a:pt x="113" y="267"/>
                  </a:cubicBezTo>
                  <a:cubicBezTo>
                    <a:pt x="104" y="248"/>
                    <a:pt x="104" y="248"/>
                    <a:pt x="104" y="248"/>
                  </a:cubicBezTo>
                  <a:cubicBezTo>
                    <a:pt x="113" y="231"/>
                    <a:pt x="113" y="231"/>
                    <a:pt x="113" y="231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31" y="219"/>
                    <a:pt x="133" y="213"/>
                  </a:cubicBezTo>
                  <a:cubicBezTo>
                    <a:pt x="135" y="207"/>
                    <a:pt x="125" y="209"/>
                    <a:pt x="125" y="209"/>
                  </a:cubicBezTo>
                  <a:cubicBezTo>
                    <a:pt x="118" y="190"/>
                    <a:pt x="118" y="190"/>
                    <a:pt x="118" y="190"/>
                  </a:cubicBezTo>
                  <a:cubicBezTo>
                    <a:pt x="118" y="190"/>
                    <a:pt x="121" y="186"/>
                    <a:pt x="121" y="183"/>
                  </a:cubicBezTo>
                  <a:cubicBezTo>
                    <a:pt x="121" y="181"/>
                    <a:pt x="117" y="183"/>
                    <a:pt x="117" y="183"/>
                  </a:cubicBezTo>
                  <a:cubicBezTo>
                    <a:pt x="111" y="168"/>
                    <a:pt x="111" y="168"/>
                    <a:pt x="111" y="168"/>
                  </a:cubicBezTo>
                  <a:cubicBezTo>
                    <a:pt x="138" y="173"/>
                    <a:pt x="138" y="173"/>
                    <a:pt x="138" y="173"/>
                  </a:cubicBezTo>
                  <a:cubicBezTo>
                    <a:pt x="142" y="165"/>
                    <a:pt x="142" y="165"/>
                    <a:pt x="142" y="165"/>
                  </a:cubicBezTo>
                  <a:cubicBezTo>
                    <a:pt x="145" y="165"/>
                    <a:pt x="145" y="165"/>
                    <a:pt x="145" y="165"/>
                  </a:cubicBezTo>
                  <a:cubicBezTo>
                    <a:pt x="150" y="154"/>
                    <a:pt x="150" y="154"/>
                    <a:pt x="150" y="154"/>
                  </a:cubicBezTo>
                  <a:cubicBezTo>
                    <a:pt x="150" y="154"/>
                    <a:pt x="146" y="147"/>
                    <a:pt x="146" y="142"/>
                  </a:cubicBezTo>
                  <a:cubicBezTo>
                    <a:pt x="146" y="137"/>
                    <a:pt x="153" y="138"/>
                    <a:pt x="153" y="138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7" y="125"/>
                    <a:pt x="157" y="125"/>
                    <a:pt x="157" y="12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185" y="78"/>
                    <a:pt x="195" y="71"/>
                    <a:pt x="195" y="71"/>
                  </a:cubicBezTo>
                  <a:cubicBezTo>
                    <a:pt x="195" y="71"/>
                    <a:pt x="202" y="62"/>
                    <a:pt x="203" y="57"/>
                  </a:cubicBezTo>
                  <a:cubicBezTo>
                    <a:pt x="203" y="53"/>
                    <a:pt x="195" y="53"/>
                    <a:pt x="191" y="53"/>
                  </a:cubicBezTo>
                  <a:cubicBezTo>
                    <a:pt x="187" y="53"/>
                    <a:pt x="190" y="44"/>
                    <a:pt x="190" y="44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79" y="31"/>
                    <a:pt x="179" y="31"/>
                    <a:pt x="179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69" y="28"/>
                    <a:pt x="168" y="24"/>
                    <a:pt x="164" y="24"/>
                  </a:cubicBezTo>
                  <a:cubicBezTo>
                    <a:pt x="161" y="24"/>
                    <a:pt x="163" y="30"/>
                    <a:pt x="157" y="31"/>
                  </a:cubicBezTo>
                  <a:cubicBezTo>
                    <a:pt x="151" y="34"/>
                    <a:pt x="147" y="27"/>
                    <a:pt x="147" y="27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1"/>
                    <a:pt x="121" y="30"/>
                    <a:pt x="113" y="23"/>
                  </a:cubicBezTo>
                  <a:cubicBezTo>
                    <a:pt x="105" y="16"/>
                    <a:pt x="120" y="10"/>
                    <a:pt x="120" y="10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2" y="204"/>
                    <a:pt x="2" y="204"/>
                    <a:pt x="2" y="204"/>
                  </a:cubicBezTo>
                  <a:cubicBezTo>
                    <a:pt x="17" y="209"/>
                    <a:pt x="17" y="209"/>
                    <a:pt x="17" y="209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1" y="220"/>
                    <a:pt x="11" y="226"/>
                    <a:pt x="11" y="226"/>
                  </a:cubicBezTo>
                  <a:cubicBezTo>
                    <a:pt x="11" y="226"/>
                    <a:pt x="18" y="229"/>
                    <a:pt x="20" y="228"/>
                  </a:cubicBezTo>
                  <a:cubicBezTo>
                    <a:pt x="22" y="227"/>
                    <a:pt x="29" y="225"/>
                    <a:pt x="29" y="225"/>
                  </a:cubicBezTo>
                  <a:cubicBezTo>
                    <a:pt x="33" y="227"/>
                    <a:pt x="33" y="227"/>
                    <a:pt x="33" y="227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5" y="229"/>
                    <a:pt x="35" y="229"/>
                    <a:pt x="35" y="229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0" y="228"/>
                    <a:pt x="30" y="228"/>
                    <a:pt x="30" y="228"/>
                  </a:cubicBezTo>
                  <a:cubicBezTo>
                    <a:pt x="30" y="228"/>
                    <a:pt x="32" y="239"/>
                    <a:pt x="30" y="244"/>
                  </a:cubicBezTo>
                  <a:cubicBezTo>
                    <a:pt x="27" y="250"/>
                    <a:pt x="19" y="260"/>
                    <a:pt x="19" y="260"/>
                  </a:cubicBezTo>
                  <a:cubicBezTo>
                    <a:pt x="23" y="264"/>
                    <a:pt x="23" y="264"/>
                    <a:pt x="23" y="264"/>
                  </a:cubicBezTo>
                  <a:cubicBezTo>
                    <a:pt x="21" y="275"/>
                    <a:pt x="21" y="275"/>
                    <a:pt x="21" y="275"/>
                  </a:cubicBezTo>
                  <a:cubicBezTo>
                    <a:pt x="21" y="275"/>
                    <a:pt x="17" y="282"/>
                    <a:pt x="17" y="286"/>
                  </a:cubicBezTo>
                  <a:cubicBezTo>
                    <a:pt x="17" y="289"/>
                    <a:pt x="18" y="295"/>
                    <a:pt x="16" y="297"/>
                  </a:cubicBezTo>
                  <a:cubicBezTo>
                    <a:pt x="13" y="300"/>
                    <a:pt x="10" y="304"/>
                    <a:pt x="10" y="304"/>
                  </a:cubicBezTo>
                  <a:cubicBezTo>
                    <a:pt x="10" y="308"/>
                    <a:pt x="10" y="308"/>
                    <a:pt x="10" y="308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2"/>
                    <a:pt x="12" y="319"/>
                    <a:pt x="19" y="318"/>
                  </a:cubicBezTo>
                  <a:cubicBezTo>
                    <a:pt x="27" y="318"/>
                    <a:pt x="51" y="334"/>
                    <a:pt x="51" y="334"/>
                  </a:cubicBezTo>
                  <a:cubicBezTo>
                    <a:pt x="51" y="334"/>
                    <a:pt x="57" y="336"/>
                    <a:pt x="63" y="334"/>
                  </a:cubicBezTo>
                  <a:cubicBezTo>
                    <a:pt x="68" y="332"/>
                    <a:pt x="73" y="328"/>
                    <a:pt x="73" y="328"/>
                  </a:cubicBezTo>
                  <a:cubicBezTo>
                    <a:pt x="85" y="328"/>
                    <a:pt x="85" y="328"/>
                    <a:pt x="85" y="328"/>
                  </a:cubicBezTo>
                  <a:cubicBezTo>
                    <a:pt x="85" y="311"/>
                    <a:pt x="85" y="311"/>
                    <a:pt x="85" y="311"/>
                  </a:cubicBezTo>
                  <a:lnTo>
                    <a:pt x="83" y="304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21" name="Freeform 144" descr="© INSCALE GmbH, 18.06.2010"/>
            <p:cNvSpPr>
              <a:spLocks/>
            </p:cNvSpPr>
            <p:nvPr/>
          </p:nvSpPr>
          <p:spPr bwMode="auto">
            <a:xfrm>
              <a:off x="8025430" y="6162404"/>
              <a:ext cx="252860" cy="241934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8" y="81"/>
                </a:cxn>
                <a:cxn ang="0">
                  <a:pos x="11" y="67"/>
                </a:cxn>
                <a:cxn ang="0">
                  <a:pos x="30" y="65"/>
                </a:cxn>
                <a:cxn ang="0">
                  <a:pos x="28" y="47"/>
                </a:cxn>
                <a:cxn ang="0">
                  <a:pos x="36" y="48"/>
                </a:cxn>
                <a:cxn ang="0">
                  <a:pos x="37" y="46"/>
                </a:cxn>
                <a:cxn ang="0">
                  <a:pos x="52" y="46"/>
                </a:cxn>
                <a:cxn ang="0">
                  <a:pos x="57" y="44"/>
                </a:cxn>
                <a:cxn ang="0">
                  <a:pos x="68" y="40"/>
                </a:cxn>
                <a:cxn ang="0">
                  <a:pos x="75" y="29"/>
                </a:cxn>
                <a:cxn ang="0">
                  <a:pos x="86" y="22"/>
                </a:cxn>
                <a:cxn ang="0">
                  <a:pos x="91" y="14"/>
                </a:cxn>
                <a:cxn ang="0">
                  <a:pos x="95" y="13"/>
                </a:cxn>
                <a:cxn ang="0">
                  <a:pos x="113" y="0"/>
                </a:cxn>
                <a:cxn ang="0">
                  <a:pos x="105" y="9"/>
                </a:cxn>
                <a:cxn ang="0">
                  <a:pos x="103" y="16"/>
                </a:cxn>
                <a:cxn ang="0">
                  <a:pos x="91" y="28"/>
                </a:cxn>
                <a:cxn ang="0">
                  <a:pos x="91" y="33"/>
                </a:cxn>
                <a:cxn ang="0">
                  <a:pos x="83" y="41"/>
                </a:cxn>
                <a:cxn ang="0">
                  <a:pos x="101" y="53"/>
                </a:cxn>
                <a:cxn ang="0">
                  <a:pos x="98" y="57"/>
                </a:cxn>
                <a:cxn ang="0">
                  <a:pos x="93" y="56"/>
                </a:cxn>
                <a:cxn ang="0">
                  <a:pos x="90" y="60"/>
                </a:cxn>
                <a:cxn ang="0">
                  <a:pos x="78" y="62"/>
                </a:cxn>
                <a:cxn ang="0">
                  <a:pos x="77" y="74"/>
                </a:cxn>
                <a:cxn ang="0">
                  <a:pos x="74" y="74"/>
                </a:cxn>
                <a:cxn ang="0">
                  <a:pos x="72" y="77"/>
                </a:cxn>
                <a:cxn ang="0">
                  <a:pos x="50" y="92"/>
                </a:cxn>
                <a:cxn ang="0">
                  <a:pos x="50" y="101"/>
                </a:cxn>
                <a:cxn ang="0">
                  <a:pos x="41" y="95"/>
                </a:cxn>
                <a:cxn ang="0">
                  <a:pos x="17" y="101"/>
                </a:cxn>
                <a:cxn ang="0">
                  <a:pos x="0" y="75"/>
                </a:cxn>
              </a:cxnLst>
              <a:rect l="0" t="0" r="r" b="b"/>
              <a:pathLst>
                <a:path w="113" h="106">
                  <a:moveTo>
                    <a:pt x="0" y="75"/>
                  </a:moveTo>
                  <a:cubicBezTo>
                    <a:pt x="0" y="75"/>
                    <a:pt x="4" y="83"/>
                    <a:pt x="8" y="81"/>
                  </a:cubicBezTo>
                  <a:cubicBezTo>
                    <a:pt x="11" y="79"/>
                    <a:pt x="7" y="72"/>
                    <a:pt x="11" y="67"/>
                  </a:cubicBezTo>
                  <a:cubicBezTo>
                    <a:pt x="16" y="64"/>
                    <a:pt x="26" y="72"/>
                    <a:pt x="30" y="65"/>
                  </a:cubicBezTo>
                  <a:cubicBezTo>
                    <a:pt x="34" y="59"/>
                    <a:pt x="28" y="47"/>
                    <a:pt x="28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64" y="43"/>
                    <a:pt x="68" y="40"/>
                  </a:cubicBezTo>
                  <a:cubicBezTo>
                    <a:pt x="72" y="36"/>
                    <a:pt x="70" y="31"/>
                    <a:pt x="75" y="29"/>
                  </a:cubicBezTo>
                  <a:cubicBezTo>
                    <a:pt x="80" y="28"/>
                    <a:pt x="82" y="25"/>
                    <a:pt x="86" y="22"/>
                  </a:cubicBezTo>
                  <a:cubicBezTo>
                    <a:pt x="90" y="19"/>
                    <a:pt x="91" y="14"/>
                    <a:pt x="91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80" y="34"/>
                    <a:pt x="83" y="41"/>
                  </a:cubicBezTo>
                  <a:cubicBezTo>
                    <a:pt x="88" y="48"/>
                    <a:pt x="101" y="53"/>
                    <a:pt x="101" y="53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81" y="59"/>
                    <a:pt x="78" y="62"/>
                  </a:cubicBezTo>
                  <a:cubicBezTo>
                    <a:pt x="75" y="64"/>
                    <a:pt x="77" y="74"/>
                    <a:pt x="77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52" y="87"/>
                    <a:pt x="50" y="92"/>
                  </a:cubicBezTo>
                  <a:cubicBezTo>
                    <a:pt x="49" y="96"/>
                    <a:pt x="54" y="101"/>
                    <a:pt x="50" y="101"/>
                  </a:cubicBezTo>
                  <a:cubicBezTo>
                    <a:pt x="45" y="103"/>
                    <a:pt x="41" y="95"/>
                    <a:pt x="41" y="95"/>
                  </a:cubicBezTo>
                  <a:cubicBezTo>
                    <a:pt x="41" y="95"/>
                    <a:pt x="27" y="106"/>
                    <a:pt x="17" y="101"/>
                  </a:cubicBezTo>
                  <a:cubicBezTo>
                    <a:pt x="8" y="96"/>
                    <a:pt x="2" y="92"/>
                    <a:pt x="0" y="75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145" descr="© INSCALE GmbH, 18.06.2010"/>
            <p:cNvSpPr>
              <a:spLocks/>
            </p:cNvSpPr>
            <p:nvPr/>
          </p:nvSpPr>
          <p:spPr bwMode="auto">
            <a:xfrm>
              <a:off x="5854273" y="5165014"/>
              <a:ext cx="447967" cy="383972"/>
            </a:xfrm>
            <a:custGeom>
              <a:avLst/>
              <a:gdLst/>
              <a:ahLst/>
              <a:cxnLst>
                <a:cxn ang="0">
                  <a:pos x="195" y="66"/>
                </a:cxn>
                <a:cxn ang="0">
                  <a:pos x="180" y="54"/>
                </a:cxn>
                <a:cxn ang="0">
                  <a:pos x="168" y="53"/>
                </a:cxn>
                <a:cxn ang="0">
                  <a:pos x="169" y="45"/>
                </a:cxn>
                <a:cxn ang="0">
                  <a:pos x="168" y="41"/>
                </a:cxn>
                <a:cxn ang="0">
                  <a:pos x="174" y="31"/>
                </a:cxn>
                <a:cxn ang="0">
                  <a:pos x="177" y="18"/>
                </a:cxn>
                <a:cxn ang="0">
                  <a:pos x="180" y="15"/>
                </a:cxn>
                <a:cxn ang="0">
                  <a:pos x="165" y="13"/>
                </a:cxn>
                <a:cxn ang="0">
                  <a:pos x="154" y="18"/>
                </a:cxn>
                <a:cxn ang="0">
                  <a:pos x="145" y="6"/>
                </a:cxn>
                <a:cxn ang="0">
                  <a:pos x="137" y="9"/>
                </a:cxn>
                <a:cxn ang="0">
                  <a:pos x="131" y="4"/>
                </a:cxn>
                <a:cxn ang="0">
                  <a:pos x="123" y="3"/>
                </a:cxn>
                <a:cxn ang="0">
                  <a:pos x="120" y="9"/>
                </a:cxn>
                <a:cxn ang="0">
                  <a:pos x="112" y="3"/>
                </a:cxn>
                <a:cxn ang="0">
                  <a:pos x="104" y="11"/>
                </a:cxn>
                <a:cxn ang="0">
                  <a:pos x="96" y="7"/>
                </a:cxn>
                <a:cxn ang="0">
                  <a:pos x="74" y="7"/>
                </a:cxn>
                <a:cxn ang="0">
                  <a:pos x="62" y="0"/>
                </a:cxn>
                <a:cxn ang="0">
                  <a:pos x="57" y="6"/>
                </a:cxn>
                <a:cxn ang="0">
                  <a:pos x="42" y="4"/>
                </a:cxn>
                <a:cxn ang="0">
                  <a:pos x="34" y="19"/>
                </a:cxn>
                <a:cxn ang="0">
                  <a:pos x="21" y="12"/>
                </a:cxn>
                <a:cxn ang="0">
                  <a:pos x="7" y="9"/>
                </a:cxn>
                <a:cxn ang="0">
                  <a:pos x="8" y="36"/>
                </a:cxn>
                <a:cxn ang="0">
                  <a:pos x="18" y="37"/>
                </a:cxn>
                <a:cxn ang="0">
                  <a:pos x="23" y="44"/>
                </a:cxn>
                <a:cxn ang="0">
                  <a:pos x="21" y="48"/>
                </a:cxn>
                <a:cxn ang="0">
                  <a:pos x="29" y="58"/>
                </a:cxn>
                <a:cxn ang="0">
                  <a:pos x="38" y="76"/>
                </a:cxn>
                <a:cxn ang="0">
                  <a:pos x="57" y="92"/>
                </a:cxn>
                <a:cxn ang="0">
                  <a:pos x="59" y="95"/>
                </a:cxn>
                <a:cxn ang="0">
                  <a:pos x="76" y="110"/>
                </a:cxn>
                <a:cxn ang="0">
                  <a:pos x="88" y="116"/>
                </a:cxn>
                <a:cxn ang="0">
                  <a:pos x="88" y="125"/>
                </a:cxn>
                <a:cxn ang="0">
                  <a:pos x="108" y="140"/>
                </a:cxn>
                <a:cxn ang="0">
                  <a:pos x="110" y="151"/>
                </a:cxn>
                <a:cxn ang="0">
                  <a:pos x="118" y="149"/>
                </a:cxn>
                <a:cxn ang="0">
                  <a:pos x="140" y="168"/>
                </a:cxn>
                <a:cxn ang="0">
                  <a:pos x="146" y="167"/>
                </a:cxn>
                <a:cxn ang="0">
                  <a:pos x="149" y="170"/>
                </a:cxn>
                <a:cxn ang="0">
                  <a:pos x="154" y="167"/>
                </a:cxn>
                <a:cxn ang="0">
                  <a:pos x="154" y="157"/>
                </a:cxn>
                <a:cxn ang="0">
                  <a:pos x="151" y="157"/>
                </a:cxn>
                <a:cxn ang="0">
                  <a:pos x="150" y="141"/>
                </a:cxn>
                <a:cxn ang="0">
                  <a:pos x="157" y="137"/>
                </a:cxn>
                <a:cxn ang="0">
                  <a:pos x="156" y="123"/>
                </a:cxn>
                <a:cxn ang="0">
                  <a:pos x="165" y="117"/>
                </a:cxn>
                <a:cxn ang="0">
                  <a:pos x="175" y="119"/>
                </a:cxn>
                <a:cxn ang="0">
                  <a:pos x="166" y="107"/>
                </a:cxn>
                <a:cxn ang="0">
                  <a:pos x="167" y="101"/>
                </a:cxn>
                <a:cxn ang="0">
                  <a:pos x="172" y="105"/>
                </a:cxn>
                <a:cxn ang="0">
                  <a:pos x="180" y="105"/>
                </a:cxn>
                <a:cxn ang="0">
                  <a:pos x="181" y="99"/>
                </a:cxn>
                <a:cxn ang="0">
                  <a:pos x="191" y="99"/>
                </a:cxn>
                <a:cxn ang="0">
                  <a:pos x="185" y="84"/>
                </a:cxn>
                <a:cxn ang="0">
                  <a:pos x="177" y="73"/>
                </a:cxn>
                <a:cxn ang="0">
                  <a:pos x="190" y="74"/>
                </a:cxn>
                <a:cxn ang="0">
                  <a:pos x="195" y="66"/>
                </a:cxn>
              </a:cxnLst>
              <a:rect l="0" t="0" r="r" b="b"/>
              <a:pathLst>
                <a:path w="198" h="170">
                  <a:moveTo>
                    <a:pt x="195" y="66"/>
                  </a:moveTo>
                  <a:cubicBezTo>
                    <a:pt x="180" y="54"/>
                    <a:pt x="180" y="54"/>
                    <a:pt x="180" y="54"/>
                  </a:cubicBezTo>
                  <a:cubicBezTo>
                    <a:pt x="180" y="54"/>
                    <a:pt x="172" y="54"/>
                    <a:pt x="168" y="53"/>
                  </a:cubicBezTo>
                  <a:cubicBezTo>
                    <a:pt x="165" y="52"/>
                    <a:pt x="169" y="45"/>
                    <a:pt x="169" y="45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1"/>
                    <a:pt x="172" y="35"/>
                    <a:pt x="174" y="31"/>
                  </a:cubicBezTo>
                  <a:cubicBezTo>
                    <a:pt x="176" y="27"/>
                    <a:pt x="177" y="18"/>
                    <a:pt x="177" y="18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13"/>
                    <a:pt x="160" y="18"/>
                    <a:pt x="154" y="18"/>
                  </a:cubicBezTo>
                  <a:cubicBezTo>
                    <a:pt x="149" y="18"/>
                    <a:pt x="151" y="9"/>
                    <a:pt x="145" y="6"/>
                  </a:cubicBezTo>
                  <a:cubicBezTo>
                    <a:pt x="139" y="5"/>
                    <a:pt x="137" y="9"/>
                    <a:pt x="137" y="9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9"/>
                    <a:pt x="120" y="9"/>
                  </a:cubicBezTo>
                  <a:cubicBezTo>
                    <a:pt x="117" y="9"/>
                    <a:pt x="112" y="3"/>
                    <a:pt x="112" y="3"/>
                  </a:cubicBezTo>
                  <a:cubicBezTo>
                    <a:pt x="112" y="3"/>
                    <a:pt x="108" y="11"/>
                    <a:pt x="104" y="11"/>
                  </a:cubicBezTo>
                  <a:cubicBezTo>
                    <a:pt x="101" y="11"/>
                    <a:pt x="96" y="7"/>
                    <a:pt x="96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0" y="7"/>
                    <a:pt x="62" y="0"/>
                    <a:pt x="62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46" y="4"/>
                    <a:pt x="42" y="4"/>
                  </a:cubicBezTo>
                  <a:cubicBezTo>
                    <a:pt x="38" y="5"/>
                    <a:pt x="38" y="18"/>
                    <a:pt x="34" y="19"/>
                  </a:cubicBezTo>
                  <a:cubicBezTo>
                    <a:pt x="30" y="21"/>
                    <a:pt x="24" y="15"/>
                    <a:pt x="21" y="12"/>
                  </a:cubicBezTo>
                  <a:cubicBezTo>
                    <a:pt x="18" y="9"/>
                    <a:pt x="14" y="4"/>
                    <a:pt x="7" y="9"/>
                  </a:cubicBezTo>
                  <a:cubicBezTo>
                    <a:pt x="0" y="12"/>
                    <a:pt x="8" y="36"/>
                    <a:pt x="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6" y="51"/>
                    <a:pt x="29" y="58"/>
                  </a:cubicBezTo>
                  <a:cubicBezTo>
                    <a:pt x="31" y="63"/>
                    <a:pt x="30" y="68"/>
                    <a:pt x="38" y="76"/>
                  </a:cubicBezTo>
                  <a:cubicBezTo>
                    <a:pt x="44" y="83"/>
                    <a:pt x="57" y="92"/>
                    <a:pt x="57" y="92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6"/>
                    <a:pt x="87" y="120"/>
                    <a:pt x="88" y="125"/>
                  </a:cubicBezTo>
                  <a:cubicBezTo>
                    <a:pt x="89" y="129"/>
                    <a:pt x="102" y="135"/>
                    <a:pt x="108" y="140"/>
                  </a:cubicBezTo>
                  <a:cubicBezTo>
                    <a:pt x="113" y="145"/>
                    <a:pt x="110" y="151"/>
                    <a:pt x="110" y="151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40" y="168"/>
                    <a:pt x="142" y="165"/>
                    <a:pt x="146" y="167"/>
                  </a:cubicBezTo>
                  <a:cubicBezTo>
                    <a:pt x="148" y="167"/>
                    <a:pt x="149" y="168"/>
                    <a:pt x="149" y="170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54" y="157"/>
                    <a:pt x="154" y="157"/>
                    <a:pt x="154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1" y="157"/>
                    <a:pt x="149" y="144"/>
                    <a:pt x="150" y="141"/>
                  </a:cubicBezTo>
                  <a:cubicBezTo>
                    <a:pt x="152" y="138"/>
                    <a:pt x="155" y="138"/>
                    <a:pt x="157" y="137"/>
                  </a:cubicBezTo>
                  <a:cubicBezTo>
                    <a:pt x="159" y="135"/>
                    <a:pt x="154" y="126"/>
                    <a:pt x="156" y="123"/>
                  </a:cubicBezTo>
                  <a:cubicBezTo>
                    <a:pt x="157" y="121"/>
                    <a:pt x="160" y="117"/>
                    <a:pt x="165" y="117"/>
                  </a:cubicBezTo>
                  <a:cubicBezTo>
                    <a:pt x="168" y="117"/>
                    <a:pt x="172" y="122"/>
                    <a:pt x="175" y="119"/>
                  </a:cubicBezTo>
                  <a:cubicBezTo>
                    <a:pt x="177" y="116"/>
                    <a:pt x="166" y="107"/>
                    <a:pt x="166" y="107"/>
                  </a:cubicBezTo>
                  <a:cubicBezTo>
                    <a:pt x="167" y="101"/>
                    <a:pt x="167" y="101"/>
                    <a:pt x="167" y="101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81" y="99"/>
                    <a:pt x="186" y="104"/>
                    <a:pt x="191" y="99"/>
                  </a:cubicBezTo>
                  <a:cubicBezTo>
                    <a:pt x="198" y="96"/>
                    <a:pt x="185" y="84"/>
                    <a:pt x="185" y="84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7" y="73"/>
                    <a:pt x="185" y="74"/>
                    <a:pt x="190" y="74"/>
                  </a:cubicBezTo>
                  <a:cubicBezTo>
                    <a:pt x="195" y="74"/>
                    <a:pt x="195" y="66"/>
                    <a:pt x="195" y="66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146" descr="© INSCALE GmbH, 18.06.2010"/>
            <p:cNvSpPr>
              <a:spLocks noEditPoints="1"/>
            </p:cNvSpPr>
            <p:nvPr/>
          </p:nvSpPr>
          <p:spPr bwMode="auto">
            <a:xfrm>
              <a:off x="6644743" y="5021703"/>
              <a:ext cx="632148" cy="580640"/>
            </a:xfrm>
            <a:custGeom>
              <a:avLst/>
              <a:gdLst/>
              <a:ahLst/>
              <a:cxnLst>
                <a:cxn ang="0">
                  <a:pos x="260" y="53"/>
                </a:cxn>
                <a:cxn ang="0">
                  <a:pos x="248" y="34"/>
                </a:cxn>
                <a:cxn ang="0">
                  <a:pos x="195" y="44"/>
                </a:cxn>
                <a:cxn ang="0">
                  <a:pos x="157" y="12"/>
                </a:cxn>
                <a:cxn ang="0">
                  <a:pos x="127" y="1"/>
                </a:cxn>
                <a:cxn ang="0">
                  <a:pos x="97" y="28"/>
                </a:cxn>
                <a:cxn ang="0">
                  <a:pos x="80" y="58"/>
                </a:cxn>
                <a:cxn ang="0">
                  <a:pos x="89" y="72"/>
                </a:cxn>
                <a:cxn ang="0">
                  <a:pos x="67" y="75"/>
                </a:cxn>
                <a:cxn ang="0">
                  <a:pos x="50" y="66"/>
                </a:cxn>
                <a:cxn ang="0">
                  <a:pos x="27" y="75"/>
                </a:cxn>
                <a:cxn ang="0">
                  <a:pos x="2" y="77"/>
                </a:cxn>
                <a:cxn ang="0">
                  <a:pos x="11" y="98"/>
                </a:cxn>
                <a:cxn ang="0">
                  <a:pos x="26" y="119"/>
                </a:cxn>
                <a:cxn ang="0">
                  <a:pos x="62" y="95"/>
                </a:cxn>
                <a:cxn ang="0">
                  <a:pos x="102" y="151"/>
                </a:cxn>
                <a:cxn ang="0">
                  <a:pos x="99" y="176"/>
                </a:cxn>
                <a:cxn ang="0">
                  <a:pos x="144" y="197"/>
                </a:cxn>
                <a:cxn ang="0">
                  <a:pos x="210" y="235"/>
                </a:cxn>
                <a:cxn ang="0">
                  <a:pos x="182" y="229"/>
                </a:cxn>
                <a:cxn ang="0">
                  <a:pos x="231" y="249"/>
                </a:cxn>
                <a:cxn ang="0">
                  <a:pos x="248" y="248"/>
                </a:cxn>
                <a:cxn ang="0">
                  <a:pos x="210" y="221"/>
                </a:cxn>
                <a:cxn ang="0">
                  <a:pos x="161" y="176"/>
                </a:cxn>
                <a:cxn ang="0">
                  <a:pos x="123" y="129"/>
                </a:cxn>
                <a:cxn ang="0">
                  <a:pos x="109" y="90"/>
                </a:cxn>
                <a:cxn ang="0">
                  <a:pos x="159" y="87"/>
                </a:cxn>
                <a:cxn ang="0">
                  <a:pos x="206" y="92"/>
                </a:cxn>
                <a:cxn ang="0">
                  <a:pos x="233" y="85"/>
                </a:cxn>
                <a:cxn ang="0">
                  <a:pos x="267" y="94"/>
                </a:cxn>
                <a:cxn ang="0">
                  <a:pos x="280" y="74"/>
                </a:cxn>
                <a:cxn ang="0">
                  <a:pos x="60" y="102"/>
                </a:cxn>
                <a:cxn ang="0">
                  <a:pos x="50" y="97"/>
                </a:cxn>
                <a:cxn ang="0">
                  <a:pos x="56" y="107"/>
                </a:cxn>
                <a:cxn ang="0">
                  <a:pos x="47" y="115"/>
                </a:cxn>
                <a:cxn ang="0">
                  <a:pos x="40" y="95"/>
                </a:cxn>
                <a:cxn ang="0">
                  <a:pos x="41" y="111"/>
                </a:cxn>
                <a:cxn ang="0">
                  <a:pos x="51" y="140"/>
                </a:cxn>
                <a:cxn ang="0">
                  <a:pos x="49" y="130"/>
                </a:cxn>
                <a:cxn ang="0">
                  <a:pos x="37" y="130"/>
                </a:cxn>
                <a:cxn ang="0">
                  <a:pos x="70" y="131"/>
                </a:cxn>
                <a:cxn ang="0">
                  <a:pos x="76" y="143"/>
                </a:cxn>
                <a:cxn ang="0">
                  <a:pos x="63" y="121"/>
                </a:cxn>
                <a:cxn ang="0">
                  <a:pos x="59" y="121"/>
                </a:cxn>
                <a:cxn ang="0">
                  <a:pos x="75" y="165"/>
                </a:cxn>
                <a:cxn ang="0">
                  <a:pos x="79" y="169"/>
                </a:cxn>
                <a:cxn ang="0">
                  <a:pos x="169" y="208"/>
                </a:cxn>
                <a:cxn ang="0">
                  <a:pos x="144" y="209"/>
                </a:cxn>
                <a:cxn ang="0">
                  <a:pos x="136" y="206"/>
                </a:cxn>
                <a:cxn ang="0">
                  <a:pos x="163" y="219"/>
                </a:cxn>
                <a:cxn ang="0">
                  <a:pos x="153" y="218"/>
                </a:cxn>
                <a:cxn ang="0">
                  <a:pos x="182" y="222"/>
                </a:cxn>
                <a:cxn ang="0">
                  <a:pos x="135" y="227"/>
                </a:cxn>
                <a:cxn ang="0">
                  <a:pos x="169" y="233"/>
                </a:cxn>
                <a:cxn ang="0">
                  <a:pos x="160" y="235"/>
                </a:cxn>
                <a:cxn ang="0">
                  <a:pos x="186" y="235"/>
                </a:cxn>
                <a:cxn ang="0">
                  <a:pos x="213" y="246"/>
                </a:cxn>
                <a:cxn ang="0">
                  <a:pos x="71" y="155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61" y="143"/>
                </a:cxn>
                <a:cxn ang="0">
                  <a:pos x="91" y="182"/>
                </a:cxn>
                <a:cxn ang="0">
                  <a:pos x="81" y="164"/>
                </a:cxn>
              </a:cxnLst>
              <a:rect l="0" t="0" r="r" b="b"/>
              <a:pathLst>
                <a:path w="280" h="257">
                  <a:moveTo>
                    <a:pt x="269" y="74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58" y="67"/>
                    <a:pt x="253" y="63"/>
                    <a:pt x="258" y="61"/>
                  </a:cubicBezTo>
                  <a:cubicBezTo>
                    <a:pt x="264" y="59"/>
                    <a:pt x="266" y="53"/>
                    <a:pt x="260" y="53"/>
                  </a:cubicBezTo>
                  <a:cubicBezTo>
                    <a:pt x="256" y="54"/>
                    <a:pt x="256" y="59"/>
                    <a:pt x="253" y="54"/>
                  </a:cubicBezTo>
                  <a:cubicBezTo>
                    <a:pt x="250" y="51"/>
                    <a:pt x="255" y="46"/>
                    <a:pt x="255" y="41"/>
                  </a:cubicBezTo>
                  <a:cubicBezTo>
                    <a:pt x="255" y="40"/>
                    <a:pt x="253" y="37"/>
                    <a:pt x="250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1" y="35"/>
                    <a:pt x="241" y="35"/>
                    <a:pt x="241" y="35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34" y="45"/>
                    <a:pt x="223" y="46"/>
                    <a:pt x="218" y="46"/>
                  </a:cubicBezTo>
                  <a:cubicBezTo>
                    <a:pt x="213" y="46"/>
                    <a:pt x="195" y="44"/>
                    <a:pt x="195" y="44"/>
                  </a:cubicBezTo>
                  <a:cubicBezTo>
                    <a:pt x="195" y="44"/>
                    <a:pt x="194" y="38"/>
                    <a:pt x="190" y="36"/>
                  </a:cubicBezTo>
                  <a:cubicBezTo>
                    <a:pt x="186" y="34"/>
                    <a:pt x="179" y="35"/>
                    <a:pt x="179" y="35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59" y="15"/>
                    <a:pt x="157" y="12"/>
                  </a:cubicBezTo>
                  <a:cubicBezTo>
                    <a:pt x="155" y="9"/>
                    <a:pt x="148" y="11"/>
                    <a:pt x="148" y="11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31" y="0"/>
                    <a:pt x="127" y="1"/>
                  </a:cubicBezTo>
                  <a:cubicBezTo>
                    <a:pt x="124" y="1"/>
                    <a:pt x="127" y="12"/>
                    <a:pt x="127" y="12"/>
                  </a:cubicBezTo>
                  <a:cubicBezTo>
                    <a:pt x="127" y="12"/>
                    <a:pt x="121" y="9"/>
                    <a:pt x="119" y="9"/>
                  </a:cubicBezTo>
                  <a:cubicBezTo>
                    <a:pt x="116" y="9"/>
                    <a:pt x="119" y="16"/>
                    <a:pt x="119" y="16"/>
                  </a:cubicBezTo>
                  <a:cubicBezTo>
                    <a:pt x="119" y="16"/>
                    <a:pt x="100" y="24"/>
                    <a:pt x="97" y="28"/>
                  </a:cubicBezTo>
                  <a:cubicBezTo>
                    <a:pt x="94" y="32"/>
                    <a:pt x="104" y="36"/>
                    <a:pt x="104" y="36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82" y="54"/>
                    <a:pt x="80" y="58"/>
                  </a:cubicBezTo>
                  <a:cubicBezTo>
                    <a:pt x="78" y="62"/>
                    <a:pt x="88" y="58"/>
                    <a:pt x="88" y="58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88" y="64"/>
                    <a:pt x="86" y="66"/>
                  </a:cubicBezTo>
                  <a:cubicBezTo>
                    <a:pt x="83" y="68"/>
                    <a:pt x="89" y="72"/>
                    <a:pt x="89" y="72"/>
                  </a:cubicBezTo>
                  <a:cubicBezTo>
                    <a:pt x="89" y="72"/>
                    <a:pt x="86" y="77"/>
                    <a:pt x="79" y="77"/>
                  </a:cubicBezTo>
                  <a:cubicBezTo>
                    <a:pt x="73" y="77"/>
                    <a:pt x="75" y="74"/>
                    <a:pt x="75" y="74"/>
                  </a:cubicBezTo>
                  <a:cubicBezTo>
                    <a:pt x="75" y="74"/>
                    <a:pt x="70" y="70"/>
                    <a:pt x="67" y="70"/>
                  </a:cubicBezTo>
                  <a:cubicBezTo>
                    <a:pt x="66" y="70"/>
                    <a:pt x="67" y="75"/>
                    <a:pt x="67" y="75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2"/>
                    <a:pt x="50" y="62"/>
                  </a:cubicBezTo>
                  <a:cubicBezTo>
                    <a:pt x="49" y="63"/>
                    <a:pt x="50" y="66"/>
                    <a:pt x="50" y="66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0" y="80"/>
                    <a:pt x="9" y="80"/>
                  </a:cubicBezTo>
                  <a:cubicBezTo>
                    <a:pt x="7" y="80"/>
                    <a:pt x="2" y="77"/>
                    <a:pt x="2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30" y="111"/>
                    <a:pt x="33" y="110"/>
                  </a:cubicBezTo>
                  <a:cubicBezTo>
                    <a:pt x="37" y="108"/>
                    <a:pt x="34" y="88"/>
                    <a:pt x="39" y="85"/>
                  </a:cubicBezTo>
                  <a:cubicBezTo>
                    <a:pt x="43" y="82"/>
                    <a:pt x="62" y="95"/>
                    <a:pt x="62" y="95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4" y="121"/>
                    <a:pt x="70" y="126"/>
                  </a:cubicBezTo>
                  <a:cubicBezTo>
                    <a:pt x="74" y="131"/>
                    <a:pt x="88" y="146"/>
                    <a:pt x="88" y="146"/>
                  </a:cubicBezTo>
                  <a:cubicBezTo>
                    <a:pt x="88" y="146"/>
                    <a:pt x="98" y="150"/>
                    <a:pt x="102" y="151"/>
                  </a:cubicBezTo>
                  <a:cubicBezTo>
                    <a:pt x="104" y="153"/>
                    <a:pt x="108" y="158"/>
                    <a:pt x="108" y="158"/>
                  </a:cubicBezTo>
                  <a:cubicBezTo>
                    <a:pt x="108" y="158"/>
                    <a:pt x="93" y="153"/>
                    <a:pt x="91" y="151"/>
                  </a:cubicBezTo>
                  <a:cubicBezTo>
                    <a:pt x="89" y="151"/>
                    <a:pt x="82" y="154"/>
                    <a:pt x="82" y="154"/>
                  </a:cubicBezTo>
                  <a:cubicBezTo>
                    <a:pt x="82" y="154"/>
                    <a:pt x="90" y="173"/>
                    <a:pt x="99" y="176"/>
                  </a:cubicBezTo>
                  <a:cubicBezTo>
                    <a:pt x="108" y="179"/>
                    <a:pt x="123" y="190"/>
                    <a:pt x="123" y="190"/>
                  </a:cubicBezTo>
                  <a:cubicBezTo>
                    <a:pt x="123" y="190"/>
                    <a:pt x="120" y="195"/>
                    <a:pt x="123" y="198"/>
                  </a:cubicBezTo>
                  <a:cubicBezTo>
                    <a:pt x="127" y="202"/>
                    <a:pt x="131" y="201"/>
                    <a:pt x="131" y="201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3" y="213"/>
                    <a:pt x="180" y="217"/>
                  </a:cubicBezTo>
                  <a:cubicBezTo>
                    <a:pt x="187" y="219"/>
                    <a:pt x="195" y="225"/>
                    <a:pt x="200" y="228"/>
                  </a:cubicBezTo>
                  <a:cubicBezTo>
                    <a:pt x="203" y="232"/>
                    <a:pt x="210" y="235"/>
                    <a:pt x="210" y="235"/>
                  </a:cubicBezTo>
                  <a:cubicBezTo>
                    <a:pt x="210" y="235"/>
                    <a:pt x="202" y="233"/>
                    <a:pt x="200" y="232"/>
                  </a:cubicBezTo>
                  <a:cubicBezTo>
                    <a:pt x="197" y="230"/>
                    <a:pt x="194" y="228"/>
                    <a:pt x="192" y="228"/>
                  </a:cubicBezTo>
                  <a:cubicBezTo>
                    <a:pt x="189" y="227"/>
                    <a:pt x="176" y="225"/>
                    <a:pt x="176" y="225"/>
                  </a:cubicBezTo>
                  <a:cubicBezTo>
                    <a:pt x="176" y="225"/>
                    <a:pt x="180" y="229"/>
                    <a:pt x="182" y="229"/>
                  </a:cubicBezTo>
                  <a:cubicBezTo>
                    <a:pt x="185" y="230"/>
                    <a:pt x="197" y="235"/>
                    <a:pt x="197" y="235"/>
                  </a:cubicBezTo>
                  <a:cubicBezTo>
                    <a:pt x="212" y="241"/>
                    <a:pt x="212" y="241"/>
                    <a:pt x="212" y="241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31" y="249"/>
                    <a:pt x="231" y="249"/>
                    <a:pt x="231" y="249"/>
                  </a:cubicBezTo>
                  <a:cubicBezTo>
                    <a:pt x="236" y="249"/>
                    <a:pt x="236" y="249"/>
                    <a:pt x="236" y="249"/>
                  </a:cubicBezTo>
                  <a:cubicBezTo>
                    <a:pt x="239" y="251"/>
                    <a:pt x="239" y="251"/>
                    <a:pt x="239" y="251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7"/>
                    <a:pt x="253" y="248"/>
                    <a:pt x="248" y="248"/>
                  </a:cubicBezTo>
                  <a:cubicBezTo>
                    <a:pt x="244" y="246"/>
                    <a:pt x="242" y="249"/>
                    <a:pt x="242" y="249"/>
                  </a:cubicBezTo>
                  <a:cubicBezTo>
                    <a:pt x="220" y="230"/>
                    <a:pt x="220" y="230"/>
                    <a:pt x="220" y="230"/>
                  </a:cubicBezTo>
                  <a:cubicBezTo>
                    <a:pt x="212" y="232"/>
                    <a:pt x="212" y="232"/>
                    <a:pt x="212" y="232"/>
                  </a:cubicBezTo>
                  <a:cubicBezTo>
                    <a:pt x="212" y="232"/>
                    <a:pt x="215" y="226"/>
                    <a:pt x="210" y="221"/>
                  </a:cubicBezTo>
                  <a:cubicBezTo>
                    <a:pt x="204" y="216"/>
                    <a:pt x="191" y="210"/>
                    <a:pt x="190" y="206"/>
                  </a:cubicBezTo>
                  <a:cubicBezTo>
                    <a:pt x="189" y="201"/>
                    <a:pt x="190" y="197"/>
                    <a:pt x="190" y="197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46" y="164"/>
                    <a:pt x="140" y="157"/>
                  </a:cubicBezTo>
                  <a:cubicBezTo>
                    <a:pt x="132" y="149"/>
                    <a:pt x="133" y="144"/>
                    <a:pt x="131" y="139"/>
                  </a:cubicBezTo>
                  <a:cubicBezTo>
                    <a:pt x="128" y="132"/>
                    <a:pt x="123" y="129"/>
                    <a:pt x="123" y="129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02" y="93"/>
                    <a:pt x="109" y="90"/>
                  </a:cubicBezTo>
                  <a:cubicBezTo>
                    <a:pt x="116" y="85"/>
                    <a:pt x="120" y="90"/>
                    <a:pt x="123" y="93"/>
                  </a:cubicBezTo>
                  <a:cubicBezTo>
                    <a:pt x="126" y="96"/>
                    <a:pt x="132" y="102"/>
                    <a:pt x="136" y="100"/>
                  </a:cubicBezTo>
                  <a:cubicBezTo>
                    <a:pt x="140" y="99"/>
                    <a:pt x="140" y="86"/>
                    <a:pt x="144" y="85"/>
                  </a:cubicBezTo>
                  <a:cubicBezTo>
                    <a:pt x="148" y="85"/>
                    <a:pt x="159" y="87"/>
                    <a:pt x="159" y="87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1"/>
                    <a:pt x="172" y="88"/>
                    <a:pt x="176" y="88"/>
                  </a:cubicBezTo>
                  <a:cubicBezTo>
                    <a:pt x="198" y="88"/>
                    <a:pt x="198" y="88"/>
                    <a:pt x="198" y="88"/>
                  </a:cubicBezTo>
                  <a:cubicBezTo>
                    <a:pt x="198" y="88"/>
                    <a:pt x="203" y="92"/>
                    <a:pt x="206" y="92"/>
                  </a:cubicBezTo>
                  <a:cubicBezTo>
                    <a:pt x="210" y="92"/>
                    <a:pt x="214" y="84"/>
                    <a:pt x="214" y="84"/>
                  </a:cubicBezTo>
                  <a:cubicBezTo>
                    <a:pt x="214" y="84"/>
                    <a:pt x="219" y="90"/>
                    <a:pt x="222" y="90"/>
                  </a:cubicBezTo>
                  <a:cubicBezTo>
                    <a:pt x="225" y="90"/>
                    <a:pt x="225" y="84"/>
                    <a:pt x="225" y="84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41" y="86"/>
                    <a:pt x="247" y="87"/>
                  </a:cubicBezTo>
                  <a:cubicBezTo>
                    <a:pt x="253" y="90"/>
                    <a:pt x="251" y="99"/>
                    <a:pt x="256" y="99"/>
                  </a:cubicBezTo>
                  <a:cubicBezTo>
                    <a:pt x="262" y="99"/>
                    <a:pt x="267" y="94"/>
                    <a:pt x="267" y="94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4"/>
                    <a:pt x="280" y="74"/>
                    <a:pt x="280" y="74"/>
                  </a:cubicBezTo>
                  <a:lnTo>
                    <a:pt x="269" y="74"/>
                  </a:lnTo>
                  <a:close/>
                  <a:moveTo>
                    <a:pt x="60" y="109"/>
                  </a:moveTo>
                  <a:cubicBezTo>
                    <a:pt x="64" y="106"/>
                    <a:pt x="64" y="106"/>
                    <a:pt x="64" y="106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07"/>
                    <a:pt x="56" y="107"/>
                    <a:pt x="56" y="107"/>
                  </a:cubicBezTo>
                  <a:lnTo>
                    <a:pt x="60" y="109"/>
                  </a:lnTo>
                  <a:close/>
                  <a:moveTo>
                    <a:pt x="53" y="129"/>
                  </a:moveTo>
                  <a:cubicBezTo>
                    <a:pt x="49" y="126"/>
                    <a:pt x="49" y="126"/>
                    <a:pt x="49" y="126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5"/>
                    <a:pt x="50" y="112"/>
                    <a:pt x="48" y="110"/>
                  </a:cubicBezTo>
                  <a:cubicBezTo>
                    <a:pt x="47" y="108"/>
                    <a:pt x="45" y="106"/>
                    <a:pt x="44" y="102"/>
                  </a:cubicBezTo>
                  <a:cubicBezTo>
                    <a:pt x="44" y="100"/>
                    <a:pt x="43" y="95"/>
                    <a:pt x="43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42" y="106"/>
                    <a:pt x="44" y="107"/>
                  </a:cubicBezTo>
                  <a:cubicBezTo>
                    <a:pt x="45" y="109"/>
                    <a:pt x="44" y="112"/>
                    <a:pt x="44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9" y="130"/>
                    <a:pt x="49" y="130"/>
                    <a:pt x="49" y="130"/>
                  </a:cubicBezTo>
                  <a:lnTo>
                    <a:pt x="53" y="129"/>
                  </a:lnTo>
                  <a:close/>
                  <a:moveTo>
                    <a:pt x="37" y="130"/>
                  </a:moveTo>
                  <a:cubicBezTo>
                    <a:pt x="37" y="133"/>
                    <a:pt x="40" y="129"/>
                    <a:pt x="40" y="129"/>
                  </a:cubicBezTo>
                  <a:cubicBezTo>
                    <a:pt x="40" y="125"/>
                    <a:pt x="37" y="127"/>
                    <a:pt x="37" y="130"/>
                  </a:cubicBezTo>
                  <a:close/>
                  <a:moveTo>
                    <a:pt x="86" y="147"/>
                  </a:moveTo>
                  <a:cubicBezTo>
                    <a:pt x="78" y="140"/>
                    <a:pt x="78" y="140"/>
                    <a:pt x="78" y="140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82" y="149"/>
                    <a:pt x="82" y="149"/>
                    <a:pt x="82" y="149"/>
                  </a:cubicBezTo>
                  <a:lnTo>
                    <a:pt x="86" y="147"/>
                  </a:lnTo>
                  <a:close/>
                  <a:moveTo>
                    <a:pt x="59" y="121"/>
                  </a:moveTo>
                  <a:cubicBezTo>
                    <a:pt x="63" y="121"/>
                    <a:pt x="63" y="121"/>
                    <a:pt x="63" y="121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59" y="121"/>
                  </a:lnTo>
                  <a:close/>
                  <a:moveTo>
                    <a:pt x="77" y="165"/>
                  </a:moveTo>
                  <a:cubicBezTo>
                    <a:pt x="72" y="160"/>
                    <a:pt x="72" y="160"/>
                    <a:pt x="7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79" y="169"/>
                    <a:pt x="79" y="169"/>
                    <a:pt x="79" y="169"/>
                  </a:cubicBezTo>
                  <a:lnTo>
                    <a:pt x="77" y="165"/>
                  </a:lnTo>
                  <a:close/>
                  <a:moveTo>
                    <a:pt x="162" y="212"/>
                  </a:moveTo>
                  <a:cubicBezTo>
                    <a:pt x="168" y="210"/>
                    <a:pt x="168" y="210"/>
                    <a:pt x="168" y="210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59" y="214"/>
                    <a:pt x="159" y="214"/>
                    <a:pt x="159" y="214"/>
                  </a:cubicBezTo>
                  <a:lnTo>
                    <a:pt x="162" y="212"/>
                  </a:lnTo>
                  <a:close/>
                  <a:moveTo>
                    <a:pt x="141" y="204"/>
                  </a:moveTo>
                  <a:cubicBezTo>
                    <a:pt x="133" y="202"/>
                    <a:pt x="136" y="206"/>
                    <a:pt x="136" y="206"/>
                  </a:cubicBezTo>
                  <a:cubicBezTo>
                    <a:pt x="140" y="208"/>
                    <a:pt x="147" y="206"/>
                    <a:pt x="141" y="204"/>
                  </a:cubicBezTo>
                  <a:close/>
                  <a:moveTo>
                    <a:pt x="182" y="222"/>
                  </a:moveTo>
                  <a:cubicBezTo>
                    <a:pt x="180" y="220"/>
                    <a:pt x="180" y="220"/>
                    <a:pt x="180" y="220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54" y="214"/>
                    <a:pt x="154" y="214"/>
                    <a:pt x="154" y="214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59" y="223"/>
                    <a:pt x="159" y="223"/>
                    <a:pt x="159" y="223"/>
                  </a:cubicBezTo>
                  <a:lnTo>
                    <a:pt x="182" y="222"/>
                  </a:lnTo>
                  <a:close/>
                  <a:moveTo>
                    <a:pt x="135" y="227"/>
                  </a:moveTo>
                  <a:cubicBezTo>
                    <a:pt x="129" y="229"/>
                    <a:pt x="129" y="229"/>
                    <a:pt x="129" y="229"/>
                  </a:cubicBezTo>
                  <a:cubicBezTo>
                    <a:pt x="129" y="229"/>
                    <a:pt x="131" y="232"/>
                    <a:pt x="138" y="230"/>
                  </a:cubicBezTo>
                  <a:cubicBezTo>
                    <a:pt x="144" y="228"/>
                    <a:pt x="143" y="225"/>
                    <a:pt x="135" y="227"/>
                  </a:cubicBezTo>
                  <a:close/>
                  <a:moveTo>
                    <a:pt x="170" y="243"/>
                  </a:moveTo>
                  <a:cubicBezTo>
                    <a:pt x="170" y="243"/>
                    <a:pt x="163" y="248"/>
                    <a:pt x="171" y="246"/>
                  </a:cubicBezTo>
                  <a:cubicBezTo>
                    <a:pt x="177" y="246"/>
                    <a:pt x="179" y="243"/>
                    <a:pt x="170" y="243"/>
                  </a:cubicBezTo>
                  <a:close/>
                  <a:moveTo>
                    <a:pt x="169" y="233"/>
                  </a:moveTo>
                  <a:cubicBezTo>
                    <a:pt x="160" y="229"/>
                    <a:pt x="160" y="229"/>
                    <a:pt x="160" y="229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162" y="233"/>
                    <a:pt x="162" y="233"/>
                    <a:pt x="162" y="233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6" y="230"/>
                    <a:pt x="176" y="230"/>
                    <a:pt x="176" y="230"/>
                  </a:cubicBezTo>
                  <a:lnTo>
                    <a:pt x="169" y="233"/>
                  </a:lnTo>
                  <a:close/>
                  <a:moveTo>
                    <a:pt x="194" y="243"/>
                  </a:moveTo>
                  <a:cubicBezTo>
                    <a:pt x="213" y="246"/>
                    <a:pt x="213" y="246"/>
                    <a:pt x="213" y="246"/>
                  </a:cubicBezTo>
                  <a:cubicBezTo>
                    <a:pt x="213" y="244"/>
                    <a:pt x="213" y="244"/>
                    <a:pt x="213" y="244"/>
                  </a:cubicBezTo>
                  <a:cubicBezTo>
                    <a:pt x="195" y="240"/>
                    <a:pt x="195" y="240"/>
                    <a:pt x="195" y="240"/>
                  </a:cubicBezTo>
                  <a:lnTo>
                    <a:pt x="194" y="243"/>
                  </a:lnTo>
                  <a:close/>
                  <a:moveTo>
                    <a:pt x="71" y="155"/>
                  </a:moveTo>
                  <a:cubicBezTo>
                    <a:pt x="67" y="153"/>
                    <a:pt x="65" y="156"/>
                    <a:pt x="65" y="156"/>
                  </a:cubicBezTo>
                  <a:cubicBezTo>
                    <a:pt x="71" y="158"/>
                    <a:pt x="74" y="157"/>
                    <a:pt x="71" y="155"/>
                  </a:cubicBezTo>
                  <a:close/>
                  <a:moveTo>
                    <a:pt x="65" y="150"/>
                  </a:moveTo>
                  <a:cubicBezTo>
                    <a:pt x="62" y="150"/>
                    <a:pt x="60" y="151"/>
                    <a:pt x="63" y="153"/>
                  </a:cubicBezTo>
                  <a:cubicBezTo>
                    <a:pt x="63" y="153"/>
                    <a:pt x="67" y="151"/>
                    <a:pt x="65" y="150"/>
                  </a:cubicBezTo>
                  <a:close/>
                  <a:moveTo>
                    <a:pt x="77" y="153"/>
                  </a:moveTo>
                  <a:cubicBezTo>
                    <a:pt x="80" y="153"/>
                    <a:pt x="84" y="149"/>
                    <a:pt x="79" y="149"/>
                  </a:cubicBezTo>
                  <a:cubicBezTo>
                    <a:pt x="75" y="148"/>
                    <a:pt x="77" y="153"/>
                    <a:pt x="77" y="153"/>
                  </a:cubicBezTo>
                  <a:close/>
                  <a:moveTo>
                    <a:pt x="65" y="146"/>
                  </a:moveTo>
                  <a:cubicBezTo>
                    <a:pt x="69" y="147"/>
                    <a:pt x="71" y="145"/>
                    <a:pt x="67" y="144"/>
                  </a:cubicBezTo>
                  <a:cubicBezTo>
                    <a:pt x="65" y="143"/>
                    <a:pt x="65" y="146"/>
                    <a:pt x="65" y="146"/>
                  </a:cubicBezTo>
                  <a:close/>
                  <a:moveTo>
                    <a:pt x="61" y="143"/>
                  </a:moveTo>
                  <a:cubicBezTo>
                    <a:pt x="60" y="142"/>
                    <a:pt x="57" y="145"/>
                    <a:pt x="59" y="146"/>
                  </a:cubicBezTo>
                  <a:cubicBezTo>
                    <a:pt x="59" y="146"/>
                    <a:pt x="63" y="144"/>
                    <a:pt x="61" y="143"/>
                  </a:cubicBezTo>
                  <a:close/>
                  <a:moveTo>
                    <a:pt x="91" y="179"/>
                  </a:moveTo>
                  <a:cubicBezTo>
                    <a:pt x="88" y="178"/>
                    <a:pt x="91" y="182"/>
                    <a:pt x="91" y="182"/>
                  </a:cubicBezTo>
                  <a:cubicBezTo>
                    <a:pt x="96" y="185"/>
                    <a:pt x="95" y="181"/>
                    <a:pt x="91" y="179"/>
                  </a:cubicBezTo>
                  <a:close/>
                  <a:moveTo>
                    <a:pt x="81" y="164"/>
                  </a:moveTo>
                  <a:cubicBezTo>
                    <a:pt x="88" y="171"/>
                    <a:pt x="88" y="167"/>
                    <a:pt x="83" y="163"/>
                  </a:cubicBezTo>
                  <a:cubicBezTo>
                    <a:pt x="78" y="158"/>
                    <a:pt x="81" y="164"/>
                    <a:pt x="81" y="164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Freeform 147" descr="© INSCALE GmbH, 18.06.2010"/>
            <p:cNvSpPr>
              <a:spLocks/>
            </p:cNvSpPr>
            <p:nvPr/>
          </p:nvSpPr>
          <p:spPr bwMode="auto">
            <a:xfrm>
              <a:off x="6288192" y="5517768"/>
              <a:ext cx="227886" cy="432358"/>
            </a:xfrm>
            <a:custGeom>
              <a:avLst/>
              <a:gdLst/>
              <a:ahLst/>
              <a:cxnLst>
                <a:cxn ang="0">
                  <a:pos x="95" y="110"/>
                </a:cxn>
                <a:cxn ang="0">
                  <a:pos x="89" y="106"/>
                </a:cxn>
                <a:cxn ang="0">
                  <a:pos x="78" y="98"/>
                </a:cxn>
                <a:cxn ang="0">
                  <a:pos x="66" y="83"/>
                </a:cxn>
                <a:cxn ang="0">
                  <a:pos x="63" y="69"/>
                </a:cxn>
                <a:cxn ang="0">
                  <a:pos x="66" y="53"/>
                </a:cxn>
                <a:cxn ang="0">
                  <a:pos x="61" y="24"/>
                </a:cxn>
                <a:cxn ang="0">
                  <a:pos x="43" y="9"/>
                </a:cxn>
                <a:cxn ang="0">
                  <a:pos x="28" y="12"/>
                </a:cxn>
                <a:cxn ang="0">
                  <a:pos x="21" y="1"/>
                </a:cxn>
                <a:cxn ang="0">
                  <a:pos x="0" y="35"/>
                </a:cxn>
                <a:cxn ang="0">
                  <a:pos x="5" y="46"/>
                </a:cxn>
                <a:cxn ang="0">
                  <a:pos x="14" y="55"/>
                </a:cxn>
                <a:cxn ang="0">
                  <a:pos x="21" y="69"/>
                </a:cxn>
                <a:cxn ang="0">
                  <a:pos x="13" y="71"/>
                </a:cxn>
                <a:cxn ang="0">
                  <a:pos x="11" y="85"/>
                </a:cxn>
                <a:cxn ang="0">
                  <a:pos x="18" y="92"/>
                </a:cxn>
                <a:cxn ang="0">
                  <a:pos x="16" y="108"/>
                </a:cxn>
                <a:cxn ang="0">
                  <a:pos x="14" y="113"/>
                </a:cxn>
                <a:cxn ang="0">
                  <a:pos x="15" y="119"/>
                </a:cxn>
                <a:cxn ang="0">
                  <a:pos x="12" y="130"/>
                </a:cxn>
                <a:cxn ang="0">
                  <a:pos x="19" y="138"/>
                </a:cxn>
                <a:cxn ang="0">
                  <a:pos x="16" y="141"/>
                </a:cxn>
                <a:cxn ang="0">
                  <a:pos x="19" y="153"/>
                </a:cxn>
                <a:cxn ang="0">
                  <a:pos x="16" y="146"/>
                </a:cxn>
                <a:cxn ang="0">
                  <a:pos x="12" y="147"/>
                </a:cxn>
                <a:cxn ang="0">
                  <a:pos x="33" y="164"/>
                </a:cxn>
                <a:cxn ang="0">
                  <a:pos x="41" y="169"/>
                </a:cxn>
                <a:cxn ang="0">
                  <a:pos x="47" y="179"/>
                </a:cxn>
                <a:cxn ang="0">
                  <a:pos x="52" y="190"/>
                </a:cxn>
                <a:cxn ang="0">
                  <a:pos x="67" y="187"/>
                </a:cxn>
                <a:cxn ang="0">
                  <a:pos x="72" y="181"/>
                </a:cxn>
                <a:cxn ang="0">
                  <a:pos x="66" y="171"/>
                </a:cxn>
                <a:cxn ang="0">
                  <a:pos x="73" y="163"/>
                </a:cxn>
                <a:cxn ang="0">
                  <a:pos x="85" y="149"/>
                </a:cxn>
                <a:cxn ang="0">
                  <a:pos x="90" y="135"/>
                </a:cxn>
                <a:cxn ang="0">
                  <a:pos x="100" y="125"/>
                </a:cxn>
              </a:cxnLst>
              <a:rect l="0" t="0" r="r" b="b"/>
              <a:pathLst>
                <a:path w="100" h="192">
                  <a:moveTo>
                    <a:pt x="95" y="117"/>
                  </a:moveTo>
                  <a:cubicBezTo>
                    <a:pt x="95" y="110"/>
                    <a:pt x="95" y="110"/>
                    <a:pt x="95" y="110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5" y="29"/>
                    <a:pt x="61" y="24"/>
                  </a:cubicBezTo>
                  <a:cubicBezTo>
                    <a:pt x="57" y="20"/>
                    <a:pt x="46" y="19"/>
                    <a:pt x="46" y="19"/>
                  </a:cubicBezTo>
                  <a:cubicBezTo>
                    <a:pt x="46" y="19"/>
                    <a:pt x="45" y="12"/>
                    <a:pt x="43" y="9"/>
                  </a:cubicBezTo>
                  <a:cubicBezTo>
                    <a:pt x="41" y="7"/>
                    <a:pt x="38" y="5"/>
                    <a:pt x="38" y="5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9" y="54"/>
                    <a:pt x="14" y="55"/>
                  </a:cubicBezTo>
                  <a:cubicBezTo>
                    <a:pt x="19" y="56"/>
                    <a:pt x="17" y="60"/>
                    <a:pt x="17" y="6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1" y="80"/>
                    <a:pt x="11" y="85"/>
                  </a:cubicBezTo>
                  <a:cubicBezTo>
                    <a:pt x="12" y="91"/>
                    <a:pt x="13" y="91"/>
                    <a:pt x="13" y="91"/>
                  </a:cubicBezTo>
                  <a:cubicBezTo>
                    <a:pt x="13" y="91"/>
                    <a:pt x="18" y="90"/>
                    <a:pt x="18" y="92"/>
                  </a:cubicBezTo>
                  <a:cubicBezTo>
                    <a:pt x="18" y="94"/>
                    <a:pt x="14" y="100"/>
                    <a:pt x="14" y="100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8"/>
                    <a:pt x="23" y="111"/>
                    <a:pt x="21" y="113"/>
                  </a:cubicBezTo>
                  <a:cubicBezTo>
                    <a:pt x="18" y="115"/>
                    <a:pt x="14" y="113"/>
                    <a:pt x="14" y="113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4" y="137"/>
                    <a:pt x="19" y="134"/>
                    <a:pt x="19" y="138"/>
                  </a:cubicBezTo>
                  <a:cubicBezTo>
                    <a:pt x="19" y="140"/>
                    <a:pt x="16" y="140"/>
                    <a:pt x="16" y="140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41"/>
                    <a:pt x="23" y="142"/>
                    <a:pt x="22" y="147"/>
                  </a:cubicBezTo>
                  <a:cubicBezTo>
                    <a:pt x="21" y="154"/>
                    <a:pt x="19" y="153"/>
                    <a:pt x="19" y="153"/>
                  </a:cubicBezTo>
                  <a:cubicBezTo>
                    <a:pt x="19" y="153"/>
                    <a:pt x="17" y="152"/>
                    <a:pt x="17" y="150"/>
                  </a:cubicBezTo>
                  <a:cubicBezTo>
                    <a:pt x="16" y="148"/>
                    <a:pt x="16" y="146"/>
                    <a:pt x="16" y="146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6" y="156"/>
                    <a:pt x="21" y="159"/>
                  </a:cubicBezTo>
                  <a:cubicBezTo>
                    <a:pt x="25" y="162"/>
                    <a:pt x="30" y="164"/>
                    <a:pt x="33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41" y="169"/>
                    <a:pt x="41" y="169"/>
                    <a:pt x="41" y="169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9" y="192"/>
                    <a:pt x="60" y="192"/>
                  </a:cubicBezTo>
                  <a:cubicBezTo>
                    <a:pt x="62" y="192"/>
                    <a:pt x="67" y="187"/>
                    <a:pt x="67" y="187"/>
                  </a:cubicBezTo>
                  <a:cubicBezTo>
                    <a:pt x="67" y="187"/>
                    <a:pt x="66" y="184"/>
                    <a:pt x="67" y="181"/>
                  </a:cubicBezTo>
                  <a:cubicBezTo>
                    <a:pt x="67" y="180"/>
                    <a:pt x="72" y="181"/>
                    <a:pt x="72" y="181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71" y="177"/>
                    <a:pt x="65" y="174"/>
                    <a:pt x="66" y="171"/>
                  </a:cubicBezTo>
                  <a:cubicBezTo>
                    <a:pt x="67" y="166"/>
                    <a:pt x="71" y="168"/>
                    <a:pt x="71" y="168"/>
                  </a:cubicBezTo>
                  <a:cubicBezTo>
                    <a:pt x="71" y="168"/>
                    <a:pt x="70" y="164"/>
                    <a:pt x="73" y="163"/>
                  </a:cubicBezTo>
                  <a:cubicBezTo>
                    <a:pt x="76" y="162"/>
                    <a:pt x="78" y="165"/>
                    <a:pt x="83" y="161"/>
                  </a:cubicBezTo>
                  <a:cubicBezTo>
                    <a:pt x="88" y="156"/>
                    <a:pt x="85" y="149"/>
                    <a:pt x="85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4"/>
                    <a:pt x="87" y="138"/>
                    <a:pt x="90" y="135"/>
                  </a:cubicBezTo>
                  <a:cubicBezTo>
                    <a:pt x="92" y="134"/>
                    <a:pt x="95" y="134"/>
                    <a:pt x="95" y="134"/>
                  </a:cubicBezTo>
                  <a:cubicBezTo>
                    <a:pt x="95" y="134"/>
                    <a:pt x="100" y="129"/>
                    <a:pt x="100" y="125"/>
                  </a:cubicBezTo>
                  <a:cubicBezTo>
                    <a:pt x="99" y="121"/>
                    <a:pt x="95" y="117"/>
                    <a:pt x="95" y="117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148" descr="© INSCALE GmbH, 18.06.2010"/>
            <p:cNvSpPr>
              <a:spLocks/>
            </p:cNvSpPr>
            <p:nvPr/>
          </p:nvSpPr>
          <p:spPr bwMode="auto">
            <a:xfrm>
              <a:off x="6430231" y="5527135"/>
              <a:ext cx="285637" cy="237251"/>
            </a:xfrm>
            <a:custGeom>
              <a:avLst/>
              <a:gdLst/>
              <a:ahLst/>
              <a:cxnLst>
                <a:cxn ang="0">
                  <a:pos x="122" y="42"/>
                </a:cxn>
                <a:cxn ang="0">
                  <a:pos x="125" y="33"/>
                </a:cxn>
                <a:cxn ang="0">
                  <a:pos x="116" y="29"/>
                </a:cxn>
                <a:cxn ang="0">
                  <a:pos x="115" y="16"/>
                </a:cxn>
                <a:cxn ang="0">
                  <a:pos x="105" y="16"/>
                </a:cxn>
                <a:cxn ang="0">
                  <a:pos x="95" y="9"/>
                </a:cxn>
                <a:cxn ang="0">
                  <a:pos x="86" y="3"/>
                </a:cxn>
                <a:cxn ang="0">
                  <a:pos x="82" y="0"/>
                </a:cxn>
                <a:cxn ang="0">
                  <a:pos x="75" y="7"/>
                </a:cxn>
                <a:cxn ang="0">
                  <a:pos x="65" y="5"/>
                </a:cxn>
                <a:cxn ang="0">
                  <a:pos x="53" y="12"/>
                </a:cxn>
                <a:cxn ang="0">
                  <a:pos x="43" y="12"/>
                </a:cxn>
                <a:cxn ang="0">
                  <a:pos x="35" y="27"/>
                </a:cxn>
                <a:cxn ang="0">
                  <a:pos x="26" y="18"/>
                </a:cxn>
                <a:cxn ang="0">
                  <a:pos x="21" y="24"/>
                </a:cxn>
                <a:cxn ang="0">
                  <a:pos x="11" y="29"/>
                </a:cxn>
                <a:cxn ang="0">
                  <a:pos x="13" y="43"/>
                </a:cxn>
                <a:cxn ang="0">
                  <a:pos x="3" y="49"/>
                </a:cxn>
                <a:cxn ang="0">
                  <a:pos x="5" y="61"/>
                </a:cxn>
                <a:cxn ang="0">
                  <a:pos x="0" y="65"/>
                </a:cxn>
                <a:cxn ang="0">
                  <a:pos x="7" y="74"/>
                </a:cxn>
                <a:cxn ang="0">
                  <a:pos x="3" y="79"/>
                </a:cxn>
                <a:cxn ang="0">
                  <a:pos x="10" y="93"/>
                </a:cxn>
                <a:cxn ang="0">
                  <a:pos x="15" y="94"/>
                </a:cxn>
                <a:cxn ang="0">
                  <a:pos x="19" y="106"/>
                </a:cxn>
                <a:cxn ang="0">
                  <a:pos x="26" y="102"/>
                </a:cxn>
                <a:cxn ang="0">
                  <a:pos x="31" y="103"/>
                </a:cxn>
                <a:cxn ang="0">
                  <a:pos x="32" y="106"/>
                </a:cxn>
                <a:cxn ang="0">
                  <a:pos x="48" y="105"/>
                </a:cxn>
                <a:cxn ang="0">
                  <a:pos x="57" y="99"/>
                </a:cxn>
                <a:cxn ang="0">
                  <a:pos x="63" y="101"/>
                </a:cxn>
                <a:cxn ang="0">
                  <a:pos x="73" y="95"/>
                </a:cxn>
                <a:cxn ang="0">
                  <a:pos x="76" y="83"/>
                </a:cxn>
                <a:cxn ang="0">
                  <a:pos x="82" y="79"/>
                </a:cxn>
                <a:cxn ang="0">
                  <a:pos x="89" y="80"/>
                </a:cxn>
                <a:cxn ang="0">
                  <a:pos x="93" y="77"/>
                </a:cxn>
                <a:cxn ang="0">
                  <a:pos x="112" y="78"/>
                </a:cxn>
                <a:cxn ang="0">
                  <a:pos x="113" y="74"/>
                </a:cxn>
                <a:cxn ang="0">
                  <a:pos x="117" y="77"/>
                </a:cxn>
                <a:cxn ang="0">
                  <a:pos x="117" y="63"/>
                </a:cxn>
                <a:cxn ang="0">
                  <a:pos x="126" y="62"/>
                </a:cxn>
                <a:cxn ang="0">
                  <a:pos x="122" y="42"/>
                </a:cxn>
              </a:cxnLst>
              <a:rect l="0" t="0" r="r" b="b"/>
              <a:pathLst>
                <a:path w="126" h="106">
                  <a:moveTo>
                    <a:pt x="122" y="42"/>
                  </a:moveTo>
                  <a:cubicBezTo>
                    <a:pt x="125" y="33"/>
                    <a:pt x="125" y="33"/>
                    <a:pt x="125" y="33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0" y="17"/>
                    <a:pt x="97" y="12"/>
                    <a:pt x="95" y="9"/>
                  </a:cubicBezTo>
                  <a:cubicBezTo>
                    <a:pt x="93" y="7"/>
                    <a:pt x="86" y="3"/>
                    <a:pt x="86" y="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58" y="12"/>
                    <a:pt x="53" y="12"/>
                  </a:cubicBezTo>
                  <a:cubicBezTo>
                    <a:pt x="49" y="13"/>
                    <a:pt x="43" y="12"/>
                    <a:pt x="43" y="12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14" y="24"/>
                    <a:pt x="11" y="29"/>
                  </a:cubicBezTo>
                  <a:cubicBezTo>
                    <a:pt x="9" y="33"/>
                    <a:pt x="13" y="43"/>
                    <a:pt x="13" y="4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105"/>
                    <a:pt x="53" y="99"/>
                    <a:pt x="57" y="99"/>
                  </a:cubicBezTo>
                  <a:cubicBezTo>
                    <a:pt x="59" y="99"/>
                    <a:pt x="63" y="101"/>
                    <a:pt x="63" y="101"/>
                  </a:cubicBezTo>
                  <a:cubicBezTo>
                    <a:pt x="63" y="101"/>
                    <a:pt x="69" y="97"/>
                    <a:pt x="73" y="95"/>
                  </a:cubicBezTo>
                  <a:cubicBezTo>
                    <a:pt x="76" y="92"/>
                    <a:pt x="74" y="88"/>
                    <a:pt x="76" y="83"/>
                  </a:cubicBezTo>
                  <a:cubicBezTo>
                    <a:pt x="78" y="80"/>
                    <a:pt x="82" y="79"/>
                    <a:pt x="82" y="79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7" y="77"/>
                    <a:pt x="116" y="67"/>
                    <a:pt x="117" y="63"/>
                  </a:cubicBezTo>
                  <a:cubicBezTo>
                    <a:pt x="117" y="60"/>
                    <a:pt x="126" y="62"/>
                    <a:pt x="126" y="62"/>
                  </a:cubicBezTo>
                  <a:lnTo>
                    <a:pt x="122" y="42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149" descr="© INSCALE GmbH, 18.06.2010"/>
            <p:cNvSpPr>
              <a:spLocks noEditPoints="1"/>
            </p:cNvSpPr>
            <p:nvPr/>
          </p:nvSpPr>
          <p:spPr bwMode="auto">
            <a:xfrm>
              <a:off x="5393819" y="1679613"/>
              <a:ext cx="825695" cy="2029119"/>
            </a:xfrm>
            <a:custGeom>
              <a:avLst/>
              <a:gdLst/>
              <a:ahLst/>
              <a:cxnLst>
                <a:cxn ang="0">
                  <a:pos x="336" y="111"/>
                </a:cxn>
                <a:cxn ang="0">
                  <a:pos x="305" y="38"/>
                </a:cxn>
                <a:cxn ang="0">
                  <a:pos x="247" y="2"/>
                </a:cxn>
                <a:cxn ang="0">
                  <a:pos x="194" y="36"/>
                </a:cxn>
                <a:cxn ang="0">
                  <a:pos x="136" y="151"/>
                </a:cxn>
                <a:cxn ang="0">
                  <a:pos x="98" y="268"/>
                </a:cxn>
                <a:cxn ang="0">
                  <a:pos x="33" y="410"/>
                </a:cxn>
                <a:cxn ang="0">
                  <a:pos x="41" y="538"/>
                </a:cxn>
                <a:cxn ang="0">
                  <a:pos x="12" y="671"/>
                </a:cxn>
                <a:cxn ang="0">
                  <a:pos x="9" y="707"/>
                </a:cxn>
                <a:cxn ang="0">
                  <a:pos x="18" y="737"/>
                </a:cxn>
                <a:cxn ang="0">
                  <a:pos x="37" y="779"/>
                </a:cxn>
                <a:cxn ang="0">
                  <a:pos x="52" y="826"/>
                </a:cxn>
                <a:cxn ang="0">
                  <a:pos x="64" y="871"/>
                </a:cxn>
                <a:cxn ang="0">
                  <a:pos x="106" y="895"/>
                </a:cxn>
                <a:cxn ang="0">
                  <a:pos x="172" y="847"/>
                </a:cxn>
                <a:cxn ang="0">
                  <a:pos x="197" y="756"/>
                </a:cxn>
                <a:cxn ang="0">
                  <a:pos x="196" y="719"/>
                </a:cxn>
                <a:cxn ang="0">
                  <a:pos x="192" y="677"/>
                </a:cxn>
                <a:cxn ang="0">
                  <a:pos x="226" y="648"/>
                </a:cxn>
                <a:cxn ang="0">
                  <a:pos x="237" y="628"/>
                </a:cxn>
                <a:cxn ang="0">
                  <a:pos x="267" y="592"/>
                </a:cxn>
                <a:cxn ang="0">
                  <a:pos x="216" y="557"/>
                </a:cxn>
                <a:cxn ang="0">
                  <a:pos x="193" y="502"/>
                </a:cxn>
                <a:cxn ang="0">
                  <a:pos x="201" y="450"/>
                </a:cxn>
                <a:cxn ang="0">
                  <a:pos x="207" y="432"/>
                </a:cxn>
                <a:cxn ang="0">
                  <a:pos x="225" y="405"/>
                </a:cxn>
                <a:cxn ang="0">
                  <a:pos x="233" y="375"/>
                </a:cxn>
                <a:cxn ang="0">
                  <a:pos x="262" y="357"/>
                </a:cxn>
                <a:cxn ang="0">
                  <a:pos x="290" y="333"/>
                </a:cxn>
                <a:cxn ang="0">
                  <a:pos x="309" y="283"/>
                </a:cxn>
                <a:cxn ang="0">
                  <a:pos x="307" y="221"/>
                </a:cxn>
                <a:cxn ang="0">
                  <a:pos x="329" y="199"/>
                </a:cxn>
                <a:cxn ang="0">
                  <a:pos x="365" y="195"/>
                </a:cxn>
                <a:cxn ang="0">
                  <a:pos x="14" y="718"/>
                </a:cxn>
                <a:cxn ang="0">
                  <a:pos x="207" y="765"/>
                </a:cxn>
                <a:cxn ang="0">
                  <a:pos x="190" y="816"/>
                </a:cxn>
                <a:cxn ang="0">
                  <a:pos x="208" y="788"/>
                </a:cxn>
                <a:cxn ang="0">
                  <a:pos x="277" y="731"/>
                </a:cxn>
                <a:cxn ang="0">
                  <a:pos x="248" y="746"/>
                </a:cxn>
                <a:cxn ang="0">
                  <a:pos x="253" y="787"/>
                </a:cxn>
                <a:cxn ang="0">
                  <a:pos x="277" y="750"/>
                </a:cxn>
                <a:cxn ang="0">
                  <a:pos x="281" y="712"/>
                </a:cxn>
                <a:cxn ang="0">
                  <a:pos x="281" y="689"/>
                </a:cxn>
                <a:cxn ang="0">
                  <a:pos x="243" y="630"/>
                </a:cxn>
                <a:cxn ang="0">
                  <a:pos x="258" y="630"/>
                </a:cxn>
                <a:cxn ang="0">
                  <a:pos x="247" y="656"/>
                </a:cxn>
                <a:cxn ang="0">
                  <a:pos x="251" y="636"/>
                </a:cxn>
                <a:cxn ang="0">
                  <a:pos x="241" y="554"/>
                </a:cxn>
                <a:cxn ang="0">
                  <a:pos x="256" y="573"/>
                </a:cxn>
                <a:cxn ang="0">
                  <a:pos x="195" y="740"/>
                </a:cxn>
                <a:cxn ang="0">
                  <a:pos x="205" y="485"/>
                </a:cxn>
                <a:cxn ang="0">
                  <a:pos x="214" y="425"/>
                </a:cxn>
                <a:cxn ang="0">
                  <a:pos x="294" y="343"/>
                </a:cxn>
                <a:cxn ang="0">
                  <a:pos x="307" y="241"/>
                </a:cxn>
                <a:cxn ang="0">
                  <a:pos x="312" y="222"/>
                </a:cxn>
                <a:cxn ang="0">
                  <a:pos x="325" y="217"/>
                </a:cxn>
                <a:cxn ang="0">
                  <a:pos x="356" y="200"/>
                </a:cxn>
              </a:cxnLst>
              <a:rect l="0" t="0" r="r" b="b"/>
              <a:pathLst>
                <a:path w="365" h="899">
                  <a:moveTo>
                    <a:pt x="364" y="188"/>
                  </a:moveTo>
                  <a:cubicBezTo>
                    <a:pt x="364" y="188"/>
                    <a:pt x="359" y="186"/>
                    <a:pt x="358" y="182"/>
                  </a:cubicBezTo>
                  <a:cubicBezTo>
                    <a:pt x="357" y="178"/>
                    <a:pt x="358" y="175"/>
                    <a:pt x="356" y="173"/>
                  </a:cubicBezTo>
                  <a:cubicBezTo>
                    <a:pt x="354" y="172"/>
                    <a:pt x="347" y="171"/>
                    <a:pt x="347" y="167"/>
                  </a:cubicBezTo>
                  <a:cubicBezTo>
                    <a:pt x="348" y="161"/>
                    <a:pt x="348" y="160"/>
                    <a:pt x="348" y="160"/>
                  </a:cubicBezTo>
                  <a:cubicBezTo>
                    <a:pt x="348" y="160"/>
                    <a:pt x="343" y="159"/>
                    <a:pt x="345" y="155"/>
                  </a:cubicBezTo>
                  <a:cubicBezTo>
                    <a:pt x="348" y="150"/>
                    <a:pt x="353" y="147"/>
                    <a:pt x="352" y="144"/>
                  </a:cubicBezTo>
                  <a:cubicBezTo>
                    <a:pt x="350" y="140"/>
                    <a:pt x="348" y="136"/>
                    <a:pt x="348" y="136"/>
                  </a:cubicBezTo>
                  <a:cubicBezTo>
                    <a:pt x="348" y="136"/>
                    <a:pt x="349" y="129"/>
                    <a:pt x="347" y="125"/>
                  </a:cubicBezTo>
                  <a:cubicBezTo>
                    <a:pt x="345" y="122"/>
                    <a:pt x="336" y="117"/>
                    <a:pt x="336" y="111"/>
                  </a:cubicBezTo>
                  <a:cubicBezTo>
                    <a:pt x="336" y="106"/>
                    <a:pt x="337" y="104"/>
                    <a:pt x="337" y="104"/>
                  </a:cubicBezTo>
                  <a:cubicBezTo>
                    <a:pt x="340" y="101"/>
                    <a:pt x="340" y="101"/>
                    <a:pt x="340" y="101"/>
                  </a:cubicBezTo>
                  <a:cubicBezTo>
                    <a:pt x="339" y="95"/>
                    <a:pt x="339" y="95"/>
                    <a:pt x="339" y="95"/>
                  </a:cubicBezTo>
                  <a:cubicBezTo>
                    <a:pt x="328" y="93"/>
                    <a:pt x="328" y="93"/>
                    <a:pt x="328" y="93"/>
                  </a:cubicBezTo>
                  <a:cubicBezTo>
                    <a:pt x="328" y="93"/>
                    <a:pt x="330" y="87"/>
                    <a:pt x="328" y="81"/>
                  </a:cubicBezTo>
                  <a:cubicBezTo>
                    <a:pt x="327" y="77"/>
                    <a:pt x="325" y="74"/>
                    <a:pt x="326" y="69"/>
                  </a:cubicBezTo>
                  <a:cubicBezTo>
                    <a:pt x="327" y="65"/>
                    <a:pt x="332" y="65"/>
                    <a:pt x="330" y="62"/>
                  </a:cubicBezTo>
                  <a:cubicBezTo>
                    <a:pt x="328" y="59"/>
                    <a:pt x="319" y="50"/>
                    <a:pt x="319" y="50"/>
                  </a:cubicBezTo>
                  <a:cubicBezTo>
                    <a:pt x="315" y="53"/>
                    <a:pt x="315" y="53"/>
                    <a:pt x="315" y="53"/>
                  </a:cubicBezTo>
                  <a:cubicBezTo>
                    <a:pt x="315" y="53"/>
                    <a:pt x="314" y="43"/>
                    <a:pt x="305" y="38"/>
                  </a:cubicBezTo>
                  <a:cubicBezTo>
                    <a:pt x="295" y="33"/>
                    <a:pt x="282" y="31"/>
                    <a:pt x="282" y="31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4" y="27"/>
                    <a:pt x="274" y="27"/>
                    <a:pt x="274" y="27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1" y="15"/>
                    <a:pt x="261" y="15"/>
                    <a:pt x="261" y="15"/>
                  </a:cubicBezTo>
                  <a:cubicBezTo>
                    <a:pt x="251" y="11"/>
                    <a:pt x="251" y="11"/>
                    <a:pt x="251" y="11"/>
                  </a:cubicBezTo>
                  <a:cubicBezTo>
                    <a:pt x="250" y="5"/>
                    <a:pt x="250" y="5"/>
                    <a:pt x="250" y="5"/>
                  </a:cubicBezTo>
                  <a:cubicBezTo>
                    <a:pt x="247" y="2"/>
                    <a:pt x="247" y="2"/>
                    <a:pt x="247" y="2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30" y="2"/>
                    <a:pt x="237" y="11"/>
                    <a:pt x="238" y="17"/>
                  </a:cubicBezTo>
                  <a:cubicBezTo>
                    <a:pt x="239" y="25"/>
                    <a:pt x="231" y="34"/>
                    <a:pt x="231" y="34"/>
                  </a:cubicBezTo>
                  <a:cubicBezTo>
                    <a:pt x="239" y="38"/>
                    <a:pt x="239" y="38"/>
                    <a:pt x="239" y="38"/>
                  </a:cubicBezTo>
                  <a:cubicBezTo>
                    <a:pt x="232" y="48"/>
                    <a:pt x="232" y="48"/>
                    <a:pt x="232" y="4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8" y="41"/>
                    <a:pt x="198" y="41"/>
                    <a:pt x="198" y="41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86" y="41"/>
                    <a:pt x="189" y="56"/>
                    <a:pt x="188" y="61"/>
                  </a:cubicBezTo>
                  <a:cubicBezTo>
                    <a:pt x="186" y="66"/>
                    <a:pt x="183" y="77"/>
                    <a:pt x="183" y="77"/>
                  </a:cubicBezTo>
                  <a:cubicBezTo>
                    <a:pt x="167" y="69"/>
                    <a:pt x="167" y="69"/>
                    <a:pt x="167" y="69"/>
                  </a:cubicBezTo>
                  <a:cubicBezTo>
                    <a:pt x="153" y="84"/>
                    <a:pt x="153" y="84"/>
                    <a:pt x="153" y="84"/>
                  </a:cubicBezTo>
                  <a:cubicBezTo>
                    <a:pt x="153" y="84"/>
                    <a:pt x="149" y="101"/>
                    <a:pt x="149" y="106"/>
                  </a:cubicBezTo>
                  <a:cubicBezTo>
                    <a:pt x="148" y="111"/>
                    <a:pt x="140" y="109"/>
                    <a:pt x="140" y="109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16"/>
                    <a:pt x="147" y="127"/>
                    <a:pt x="148" y="135"/>
                  </a:cubicBezTo>
                  <a:cubicBezTo>
                    <a:pt x="150" y="141"/>
                    <a:pt x="144" y="143"/>
                    <a:pt x="136" y="151"/>
                  </a:cubicBezTo>
                  <a:cubicBezTo>
                    <a:pt x="130" y="157"/>
                    <a:pt x="132" y="162"/>
                    <a:pt x="130" y="169"/>
                  </a:cubicBezTo>
                  <a:cubicBezTo>
                    <a:pt x="128" y="175"/>
                    <a:pt x="123" y="176"/>
                    <a:pt x="123" y="176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00" y="201"/>
                    <a:pt x="100" y="201"/>
                    <a:pt x="100" y="201"/>
                  </a:cubicBezTo>
                  <a:cubicBezTo>
                    <a:pt x="104" y="221"/>
                    <a:pt x="104" y="221"/>
                    <a:pt x="104" y="221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3" y="253"/>
                    <a:pt x="103" y="253"/>
                    <a:pt x="103" y="253"/>
                  </a:cubicBezTo>
                  <a:cubicBezTo>
                    <a:pt x="99" y="258"/>
                    <a:pt x="99" y="258"/>
                    <a:pt x="99" y="258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79" y="300"/>
                    <a:pt x="79" y="300"/>
                    <a:pt x="79" y="300"/>
                  </a:cubicBezTo>
                  <a:cubicBezTo>
                    <a:pt x="93" y="310"/>
                    <a:pt x="93" y="310"/>
                    <a:pt x="93" y="310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89" y="337"/>
                    <a:pt x="89" y="337"/>
                    <a:pt x="89" y="337"/>
                  </a:cubicBezTo>
                  <a:cubicBezTo>
                    <a:pt x="89" y="337"/>
                    <a:pt x="69" y="331"/>
                    <a:pt x="59" y="334"/>
                  </a:cubicBezTo>
                  <a:cubicBezTo>
                    <a:pt x="47" y="337"/>
                    <a:pt x="35" y="365"/>
                    <a:pt x="35" y="365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0" y="385"/>
                    <a:pt x="30" y="385"/>
                    <a:pt x="30" y="385"/>
                  </a:cubicBezTo>
                  <a:cubicBezTo>
                    <a:pt x="37" y="404"/>
                    <a:pt x="37" y="404"/>
                    <a:pt x="37" y="404"/>
                  </a:cubicBezTo>
                  <a:cubicBezTo>
                    <a:pt x="33" y="410"/>
                    <a:pt x="33" y="410"/>
                    <a:pt x="33" y="410"/>
                  </a:cubicBezTo>
                  <a:cubicBezTo>
                    <a:pt x="36" y="421"/>
                    <a:pt x="36" y="421"/>
                    <a:pt x="36" y="421"/>
                  </a:cubicBezTo>
                  <a:cubicBezTo>
                    <a:pt x="33" y="429"/>
                    <a:pt x="33" y="429"/>
                    <a:pt x="33" y="429"/>
                  </a:cubicBezTo>
                  <a:cubicBezTo>
                    <a:pt x="41" y="452"/>
                    <a:pt x="41" y="452"/>
                    <a:pt x="41" y="452"/>
                  </a:cubicBezTo>
                  <a:cubicBezTo>
                    <a:pt x="35" y="487"/>
                    <a:pt x="35" y="487"/>
                    <a:pt x="35" y="487"/>
                  </a:cubicBezTo>
                  <a:cubicBezTo>
                    <a:pt x="45" y="497"/>
                    <a:pt x="45" y="497"/>
                    <a:pt x="45" y="497"/>
                  </a:cubicBezTo>
                  <a:cubicBezTo>
                    <a:pt x="45" y="497"/>
                    <a:pt x="50" y="500"/>
                    <a:pt x="54" y="503"/>
                  </a:cubicBezTo>
                  <a:cubicBezTo>
                    <a:pt x="58" y="507"/>
                    <a:pt x="59" y="511"/>
                    <a:pt x="55" y="523"/>
                  </a:cubicBezTo>
                  <a:cubicBezTo>
                    <a:pt x="53" y="535"/>
                    <a:pt x="45" y="529"/>
                    <a:pt x="45" y="529"/>
                  </a:cubicBezTo>
                  <a:cubicBezTo>
                    <a:pt x="36" y="532"/>
                    <a:pt x="36" y="532"/>
                    <a:pt x="36" y="532"/>
                  </a:cubicBezTo>
                  <a:cubicBezTo>
                    <a:pt x="41" y="538"/>
                    <a:pt x="41" y="538"/>
                    <a:pt x="41" y="538"/>
                  </a:cubicBezTo>
                  <a:cubicBezTo>
                    <a:pt x="43" y="547"/>
                    <a:pt x="43" y="547"/>
                    <a:pt x="43" y="547"/>
                  </a:cubicBezTo>
                  <a:cubicBezTo>
                    <a:pt x="43" y="547"/>
                    <a:pt x="49" y="561"/>
                    <a:pt x="51" y="568"/>
                  </a:cubicBezTo>
                  <a:cubicBezTo>
                    <a:pt x="54" y="576"/>
                    <a:pt x="46" y="572"/>
                    <a:pt x="45" y="577"/>
                  </a:cubicBezTo>
                  <a:cubicBezTo>
                    <a:pt x="44" y="581"/>
                    <a:pt x="48" y="584"/>
                    <a:pt x="45" y="597"/>
                  </a:cubicBezTo>
                  <a:cubicBezTo>
                    <a:pt x="41" y="609"/>
                    <a:pt x="30" y="603"/>
                    <a:pt x="26" y="607"/>
                  </a:cubicBezTo>
                  <a:cubicBezTo>
                    <a:pt x="21" y="610"/>
                    <a:pt x="28" y="611"/>
                    <a:pt x="27" y="616"/>
                  </a:cubicBezTo>
                  <a:cubicBezTo>
                    <a:pt x="27" y="620"/>
                    <a:pt x="21" y="619"/>
                    <a:pt x="19" y="623"/>
                  </a:cubicBezTo>
                  <a:cubicBezTo>
                    <a:pt x="16" y="625"/>
                    <a:pt x="25" y="643"/>
                    <a:pt x="25" y="643"/>
                  </a:cubicBezTo>
                  <a:cubicBezTo>
                    <a:pt x="25" y="643"/>
                    <a:pt x="21" y="651"/>
                    <a:pt x="19" y="658"/>
                  </a:cubicBezTo>
                  <a:cubicBezTo>
                    <a:pt x="17" y="665"/>
                    <a:pt x="16" y="671"/>
                    <a:pt x="12" y="671"/>
                  </a:cubicBezTo>
                  <a:cubicBezTo>
                    <a:pt x="8" y="671"/>
                    <a:pt x="11" y="662"/>
                    <a:pt x="10" y="657"/>
                  </a:cubicBezTo>
                  <a:cubicBezTo>
                    <a:pt x="9" y="652"/>
                    <a:pt x="1" y="657"/>
                    <a:pt x="1" y="657"/>
                  </a:cubicBezTo>
                  <a:cubicBezTo>
                    <a:pt x="0" y="664"/>
                    <a:pt x="0" y="664"/>
                    <a:pt x="0" y="664"/>
                  </a:cubicBezTo>
                  <a:cubicBezTo>
                    <a:pt x="0" y="664"/>
                    <a:pt x="3" y="668"/>
                    <a:pt x="3" y="673"/>
                  </a:cubicBezTo>
                  <a:cubicBezTo>
                    <a:pt x="3" y="676"/>
                    <a:pt x="0" y="679"/>
                    <a:pt x="0" y="679"/>
                  </a:cubicBezTo>
                  <a:cubicBezTo>
                    <a:pt x="0" y="679"/>
                    <a:pt x="5" y="693"/>
                    <a:pt x="5" y="696"/>
                  </a:cubicBezTo>
                  <a:cubicBezTo>
                    <a:pt x="5" y="699"/>
                    <a:pt x="1" y="699"/>
                    <a:pt x="1" y="699"/>
                  </a:cubicBezTo>
                  <a:cubicBezTo>
                    <a:pt x="2" y="703"/>
                    <a:pt x="2" y="703"/>
                    <a:pt x="2" y="703"/>
                  </a:cubicBezTo>
                  <a:cubicBezTo>
                    <a:pt x="2" y="703"/>
                    <a:pt x="6" y="700"/>
                    <a:pt x="9" y="702"/>
                  </a:cubicBezTo>
                  <a:cubicBezTo>
                    <a:pt x="10" y="703"/>
                    <a:pt x="9" y="707"/>
                    <a:pt x="9" y="707"/>
                  </a:cubicBezTo>
                  <a:cubicBezTo>
                    <a:pt x="11" y="707"/>
                    <a:pt x="11" y="707"/>
                    <a:pt x="11" y="707"/>
                  </a:cubicBezTo>
                  <a:cubicBezTo>
                    <a:pt x="14" y="697"/>
                    <a:pt x="14" y="697"/>
                    <a:pt x="14" y="697"/>
                  </a:cubicBezTo>
                  <a:cubicBezTo>
                    <a:pt x="17" y="700"/>
                    <a:pt x="17" y="700"/>
                    <a:pt x="17" y="700"/>
                  </a:cubicBezTo>
                  <a:cubicBezTo>
                    <a:pt x="10" y="710"/>
                    <a:pt x="10" y="710"/>
                    <a:pt x="10" y="710"/>
                  </a:cubicBezTo>
                  <a:cubicBezTo>
                    <a:pt x="10" y="712"/>
                    <a:pt x="10" y="712"/>
                    <a:pt x="10" y="712"/>
                  </a:cubicBezTo>
                  <a:cubicBezTo>
                    <a:pt x="25" y="704"/>
                    <a:pt x="25" y="704"/>
                    <a:pt x="25" y="704"/>
                  </a:cubicBezTo>
                  <a:cubicBezTo>
                    <a:pt x="22" y="709"/>
                    <a:pt x="22" y="709"/>
                    <a:pt x="22" y="709"/>
                  </a:cubicBezTo>
                  <a:cubicBezTo>
                    <a:pt x="25" y="713"/>
                    <a:pt x="25" y="713"/>
                    <a:pt x="25" y="713"/>
                  </a:cubicBezTo>
                  <a:cubicBezTo>
                    <a:pt x="21" y="730"/>
                    <a:pt x="21" y="730"/>
                    <a:pt x="21" y="730"/>
                  </a:cubicBezTo>
                  <a:cubicBezTo>
                    <a:pt x="18" y="737"/>
                    <a:pt x="18" y="737"/>
                    <a:pt x="18" y="737"/>
                  </a:cubicBezTo>
                  <a:cubicBezTo>
                    <a:pt x="22" y="741"/>
                    <a:pt x="22" y="741"/>
                    <a:pt x="22" y="741"/>
                  </a:cubicBezTo>
                  <a:cubicBezTo>
                    <a:pt x="17" y="746"/>
                    <a:pt x="17" y="746"/>
                    <a:pt x="17" y="746"/>
                  </a:cubicBezTo>
                  <a:cubicBezTo>
                    <a:pt x="22" y="746"/>
                    <a:pt x="22" y="746"/>
                    <a:pt x="22" y="746"/>
                  </a:cubicBezTo>
                  <a:cubicBezTo>
                    <a:pt x="24" y="746"/>
                    <a:pt x="26" y="754"/>
                    <a:pt x="26" y="757"/>
                  </a:cubicBezTo>
                  <a:cubicBezTo>
                    <a:pt x="26" y="761"/>
                    <a:pt x="27" y="768"/>
                    <a:pt x="29" y="768"/>
                  </a:cubicBezTo>
                  <a:cubicBezTo>
                    <a:pt x="31" y="768"/>
                    <a:pt x="32" y="761"/>
                    <a:pt x="32" y="761"/>
                  </a:cubicBezTo>
                  <a:cubicBezTo>
                    <a:pt x="32" y="770"/>
                    <a:pt x="32" y="770"/>
                    <a:pt x="32" y="770"/>
                  </a:cubicBezTo>
                  <a:cubicBezTo>
                    <a:pt x="34" y="771"/>
                    <a:pt x="34" y="771"/>
                    <a:pt x="34" y="771"/>
                  </a:cubicBezTo>
                  <a:cubicBezTo>
                    <a:pt x="32" y="777"/>
                    <a:pt x="32" y="777"/>
                    <a:pt x="32" y="777"/>
                  </a:cubicBezTo>
                  <a:cubicBezTo>
                    <a:pt x="37" y="779"/>
                    <a:pt x="37" y="779"/>
                    <a:pt x="37" y="779"/>
                  </a:cubicBezTo>
                  <a:cubicBezTo>
                    <a:pt x="37" y="786"/>
                    <a:pt x="37" y="786"/>
                    <a:pt x="37" y="786"/>
                  </a:cubicBezTo>
                  <a:cubicBezTo>
                    <a:pt x="42" y="791"/>
                    <a:pt x="42" y="791"/>
                    <a:pt x="42" y="791"/>
                  </a:cubicBezTo>
                  <a:cubicBezTo>
                    <a:pt x="42" y="796"/>
                    <a:pt x="42" y="796"/>
                    <a:pt x="42" y="796"/>
                  </a:cubicBezTo>
                  <a:cubicBezTo>
                    <a:pt x="48" y="804"/>
                    <a:pt x="48" y="804"/>
                    <a:pt x="48" y="804"/>
                  </a:cubicBezTo>
                  <a:cubicBezTo>
                    <a:pt x="50" y="803"/>
                    <a:pt x="50" y="803"/>
                    <a:pt x="50" y="803"/>
                  </a:cubicBezTo>
                  <a:cubicBezTo>
                    <a:pt x="50" y="803"/>
                    <a:pt x="52" y="815"/>
                    <a:pt x="55" y="816"/>
                  </a:cubicBezTo>
                  <a:cubicBezTo>
                    <a:pt x="60" y="818"/>
                    <a:pt x="61" y="814"/>
                    <a:pt x="61" y="814"/>
                  </a:cubicBezTo>
                  <a:cubicBezTo>
                    <a:pt x="61" y="814"/>
                    <a:pt x="64" y="822"/>
                    <a:pt x="64" y="825"/>
                  </a:cubicBezTo>
                  <a:cubicBezTo>
                    <a:pt x="64" y="829"/>
                    <a:pt x="58" y="828"/>
                    <a:pt x="58" y="828"/>
                  </a:cubicBezTo>
                  <a:cubicBezTo>
                    <a:pt x="58" y="828"/>
                    <a:pt x="57" y="823"/>
                    <a:pt x="52" y="826"/>
                  </a:cubicBezTo>
                  <a:cubicBezTo>
                    <a:pt x="48" y="830"/>
                    <a:pt x="58" y="834"/>
                    <a:pt x="58" y="834"/>
                  </a:cubicBezTo>
                  <a:cubicBezTo>
                    <a:pt x="58" y="834"/>
                    <a:pt x="61" y="839"/>
                    <a:pt x="59" y="841"/>
                  </a:cubicBezTo>
                  <a:cubicBezTo>
                    <a:pt x="55" y="844"/>
                    <a:pt x="51" y="838"/>
                    <a:pt x="49" y="837"/>
                  </a:cubicBezTo>
                  <a:cubicBezTo>
                    <a:pt x="47" y="835"/>
                    <a:pt x="44" y="835"/>
                    <a:pt x="43" y="836"/>
                  </a:cubicBezTo>
                  <a:cubicBezTo>
                    <a:pt x="42" y="837"/>
                    <a:pt x="47" y="839"/>
                    <a:pt x="47" y="839"/>
                  </a:cubicBezTo>
                  <a:cubicBezTo>
                    <a:pt x="48" y="844"/>
                    <a:pt x="48" y="844"/>
                    <a:pt x="48" y="844"/>
                  </a:cubicBezTo>
                  <a:cubicBezTo>
                    <a:pt x="48" y="844"/>
                    <a:pt x="54" y="852"/>
                    <a:pt x="58" y="856"/>
                  </a:cubicBezTo>
                  <a:cubicBezTo>
                    <a:pt x="61" y="861"/>
                    <a:pt x="61" y="865"/>
                    <a:pt x="61" y="865"/>
                  </a:cubicBezTo>
                  <a:cubicBezTo>
                    <a:pt x="65" y="866"/>
                    <a:pt x="65" y="866"/>
                    <a:pt x="65" y="866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871"/>
                    <a:pt x="67" y="871"/>
                    <a:pt x="69" y="877"/>
                  </a:cubicBezTo>
                  <a:cubicBezTo>
                    <a:pt x="71" y="881"/>
                    <a:pt x="64" y="882"/>
                    <a:pt x="64" y="882"/>
                  </a:cubicBezTo>
                  <a:cubicBezTo>
                    <a:pt x="64" y="888"/>
                    <a:pt x="64" y="888"/>
                    <a:pt x="64" y="888"/>
                  </a:cubicBezTo>
                  <a:cubicBezTo>
                    <a:pt x="64" y="888"/>
                    <a:pt x="67" y="891"/>
                    <a:pt x="66" y="894"/>
                  </a:cubicBezTo>
                  <a:cubicBezTo>
                    <a:pt x="65" y="896"/>
                    <a:pt x="62" y="893"/>
                    <a:pt x="62" y="893"/>
                  </a:cubicBezTo>
                  <a:cubicBezTo>
                    <a:pt x="61" y="897"/>
                    <a:pt x="61" y="897"/>
                    <a:pt x="61" y="897"/>
                  </a:cubicBezTo>
                  <a:cubicBezTo>
                    <a:pt x="65" y="896"/>
                    <a:pt x="65" y="896"/>
                    <a:pt x="65" y="896"/>
                  </a:cubicBezTo>
                  <a:cubicBezTo>
                    <a:pt x="65" y="896"/>
                    <a:pt x="78" y="899"/>
                    <a:pt x="82" y="899"/>
                  </a:cubicBezTo>
                  <a:cubicBezTo>
                    <a:pt x="85" y="899"/>
                    <a:pt x="91" y="895"/>
                    <a:pt x="97" y="893"/>
                  </a:cubicBezTo>
                  <a:cubicBezTo>
                    <a:pt x="103" y="891"/>
                    <a:pt x="106" y="895"/>
                    <a:pt x="106" y="895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7" y="885"/>
                    <a:pt x="118" y="880"/>
                  </a:cubicBezTo>
                  <a:cubicBezTo>
                    <a:pt x="119" y="876"/>
                    <a:pt x="111" y="875"/>
                    <a:pt x="111" y="869"/>
                  </a:cubicBezTo>
                  <a:cubicBezTo>
                    <a:pt x="111" y="865"/>
                    <a:pt x="118" y="854"/>
                    <a:pt x="120" y="852"/>
                  </a:cubicBezTo>
                  <a:cubicBezTo>
                    <a:pt x="123" y="851"/>
                    <a:pt x="129" y="855"/>
                    <a:pt x="131" y="854"/>
                  </a:cubicBezTo>
                  <a:cubicBezTo>
                    <a:pt x="133" y="852"/>
                    <a:pt x="129" y="844"/>
                    <a:pt x="129" y="844"/>
                  </a:cubicBezTo>
                  <a:cubicBezTo>
                    <a:pt x="147" y="842"/>
                    <a:pt x="147" y="842"/>
                    <a:pt x="147" y="842"/>
                  </a:cubicBezTo>
                  <a:cubicBezTo>
                    <a:pt x="155" y="844"/>
                    <a:pt x="155" y="844"/>
                    <a:pt x="155" y="844"/>
                  </a:cubicBezTo>
                  <a:cubicBezTo>
                    <a:pt x="161" y="839"/>
                    <a:pt x="161" y="839"/>
                    <a:pt x="161" y="839"/>
                  </a:cubicBezTo>
                  <a:cubicBezTo>
                    <a:pt x="172" y="847"/>
                    <a:pt x="172" y="847"/>
                    <a:pt x="172" y="847"/>
                  </a:cubicBezTo>
                  <a:cubicBezTo>
                    <a:pt x="172" y="847"/>
                    <a:pt x="176" y="838"/>
                    <a:pt x="178" y="837"/>
                  </a:cubicBezTo>
                  <a:cubicBezTo>
                    <a:pt x="179" y="835"/>
                    <a:pt x="181" y="820"/>
                    <a:pt x="181" y="820"/>
                  </a:cubicBezTo>
                  <a:cubicBezTo>
                    <a:pt x="184" y="810"/>
                    <a:pt x="184" y="810"/>
                    <a:pt x="184" y="810"/>
                  </a:cubicBezTo>
                  <a:cubicBezTo>
                    <a:pt x="188" y="807"/>
                    <a:pt x="188" y="807"/>
                    <a:pt x="188" y="807"/>
                  </a:cubicBezTo>
                  <a:cubicBezTo>
                    <a:pt x="192" y="791"/>
                    <a:pt x="192" y="791"/>
                    <a:pt x="192" y="791"/>
                  </a:cubicBezTo>
                  <a:cubicBezTo>
                    <a:pt x="190" y="785"/>
                    <a:pt x="190" y="785"/>
                    <a:pt x="190" y="785"/>
                  </a:cubicBezTo>
                  <a:cubicBezTo>
                    <a:pt x="190" y="785"/>
                    <a:pt x="193" y="784"/>
                    <a:pt x="194" y="781"/>
                  </a:cubicBezTo>
                  <a:cubicBezTo>
                    <a:pt x="195" y="777"/>
                    <a:pt x="191" y="775"/>
                    <a:pt x="191" y="775"/>
                  </a:cubicBezTo>
                  <a:cubicBezTo>
                    <a:pt x="192" y="761"/>
                    <a:pt x="192" y="761"/>
                    <a:pt x="192" y="761"/>
                  </a:cubicBezTo>
                  <a:cubicBezTo>
                    <a:pt x="192" y="761"/>
                    <a:pt x="195" y="762"/>
                    <a:pt x="197" y="756"/>
                  </a:cubicBezTo>
                  <a:cubicBezTo>
                    <a:pt x="200" y="751"/>
                    <a:pt x="191" y="746"/>
                    <a:pt x="191" y="746"/>
                  </a:cubicBezTo>
                  <a:cubicBezTo>
                    <a:pt x="193" y="744"/>
                    <a:pt x="193" y="744"/>
                    <a:pt x="193" y="744"/>
                  </a:cubicBezTo>
                  <a:cubicBezTo>
                    <a:pt x="194" y="735"/>
                    <a:pt x="194" y="735"/>
                    <a:pt x="194" y="735"/>
                  </a:cubicBezTo>
                  <a:cubicBezTo>
                    <a:pt x="192" y="728"/>
                    <a:pt x="192" y="728"/>
                    <a:pt x="192" y="728"/>
                  </a:cubicBezTo>
                  <a:cubicBezTo>
                    <a:pt x="188" y="728"/>
                    <a:pt x="188" y="728"/>
                    <a:pt x="188" y="728"/>
                  </a:cubicBezTo>
                  <a:cubicBezTo>
                    <a:pt x="188" y="728"/>
                    <a:pt x="188" y="726"/>
                    <a:pt x="191" y="725"/>
                  </a:cubicBezTo>
                  <a:cubicBezTo>
                    <a:pt x="195" y="725"/>
                    <a:pt x="198" y="728"/>
                    <a:pt x="198" y="728"/>
                  </a:cubicBezTo>
                  <a:cubicBezTo>
                    <a:pt x="197" y="722"/>
                    <a:pt x="197" y="722"/>
                    <a:pt x="197" y="722"/>
                  </a:cubicBezTo>
                  <a:cubicBezTo>
                    <a:pt x="193" y="720"/>
                    <a:pt x="193" y="720"/>
                    <a:pt x="193" y="720"/>
                  </a:cubicBezTo>
                  <a:cubicBezTo>
                    <a:pt x="196" y="719"/>
                    <a:pt x="196" y="719"/>
                    <a:pt x="196" y="719"/>
                  </a:cubicBezTo>
                  <a:cubicBezTo>
                    <a:pt x="196" y="719"/>
                    <a:pt x="196" y="711"/>
                    <a:pt x="198" y="707"/>
                  </a:cubicBezTo>
                  <a:cubicBezTo>
                    <a:pt x="201" y="703"/>
                    <a:pt x="192" y="698"/>
                    <a:pt x="192" y="698"/>
                  </a:cubicBezTo>
                  <a:cubicBezTo>
                    <a:pt x="195" y="697"/>
                    <a:pt x="195" y="697"/>
                    <a:pt x="195" y="697"/>
                  </a:cubicBezTo>
                  <a:cubicBezTo>
                    <a:pt x="192" y="692"/>
                    <a:pt x="192" y="692"/>
                    <a:pt x="192" y="692"/>
                  </a:cubicBezTo>
                  <a:cubicBezTo>
                    <a:pt x="192" y="692"/>
                    <a:pt x="198" y="694"/>
                    <a:pt x="201" y="687"/>
                  </a:cubicBezTo>
                  <a:cubicBezTo>
                    <a:pt x="204" y="679"/>
                    <a:pt x="183" y="679"/>
                    <a:pt x="183" y="679"/>
                  </a:cubicBezTo>
                  <a:cubicBezTo>
                    <a:pt x="182" y="682"/>
                    <a:pt x="182" y="682"/>
                    <a:pt x="182" y="682"/>
                  </a:cubicBezTo>
                  <a:cubicBezTo>
                    <a:pt x="176" y="681"/>
                    <a:pt x="176" y="681"/>
                    <a:pt x="176" y="681"/>
                  </a:cubicBezTo>
                  <a:cubicBezTo>
                    <a:pt x="176" y="677"/>
                    <a:pt x="176" y="677"/>
                    <a:pt x="176" y="677"/>
                  </a:cubicBezTo>
                  <a:cubicBezTo>
                    <a:pt x="192" y="677"/>
                    <a:pt x="192" y="677"/>
                    <a:pt x="192" y="677"/>
                  </a:cubicBezTo>
                  <a:cubicBezTo>
                    <a:pt x="195" y="677"/>
                    <a:pt x="201" y="680"/>
                    <a:pt x="201" y="680"/>
                  </a:cubicBezTo>
                  <a:cubicBezTo>
                    <a:pt x="204" y="675"/>
                    <a:pt x="204" y="675"/>
                    <a:pt x="204" y="675"/>
                  </a:cubicBezTo>
                  <a:cubicBezTo>
                    <a:pt x="202" y="668"/>
                    <a:pt x="202" y="668"/>
                    <a:pt x="202" y="668"/>
                  </a:cubicBezTo>
                  <a:cubicBezTo>
                    <a:pt x="208" y="672"/>
                    <a:pt x="208" y="672"/>
                    <a:pt x="208" y="672"/>
                  </a:cubicBezTo>
                  <a:cubicBezTo>
                    <a:pt x="208" y="672"/>
                    <a:pt x="212" y="671"/>
                    <a:pt x="213" y="671"/>
                  </a:cubicBezTo>
                  <a:cubicBezTo>
                    <a:pt x="214" y="671"/>
                    <a:pt x="218" y="666"/>
                    <a:pt x="218" y="666"/>
                  </a:cubicBezTo>
                  <a:cubicBezTo>
                    <a:pt x="218" y="661"/>
                    <a:pt x="218" y="661"/>
                    <a:pt x="218" y="661"/>
                  </a:cubicBezTo>
                  <a:cubicBezTo>
                    <a:pt x="222" y="662"/>
                    <a:pt x="222" y="662"/>
                    <a:pt x="222" y="662"/>
                  </a:cubicBezTo>
                  <a:cubicBezTo>
                    <a:pt x="223" y="647"/>
                    <a:pt x="223" y="647"/>
                    <a:pt x="223" y="647"/>
                  </a:cubicBezTo>
                  <a:cubicBezTo>
                    <a:pt x="226" y="648"/>
                    <a:pt x="226" y="648"/>
                    <a:pt x="226" y="648"/>
                  </a:cubicBezTo>
                  <a:cubicBezTo>
                    <a:pt x="228" y="658"/>
                    <a:pt x="228" y="658"/>
                    <a:pt x="228" y="658"/>
                  </a:cubicBezTo>
                  <a:cubicBezTo>
                    <a:pt x="235" y="659"/>
                    <a:pt x="235" y="659"/>
                    <a:pt x="235" y="659"/>
                  </a:cubicBezTo>
                  <a:cubicBezTo>
                    <a:pt x="237" y="649"/>
                    <a:pt x="237" y="649"/>
                    <a:pt x="237" y="649"/>
                  </a:cubicBezTo>
                  <a:cubicBezTo>
                    <a:pt x="237" y="649"/>
                    <a:pt x="239" y="649"/>
                    <a:pt x="241" y="648"/>
                  </a:cubicBezTo>
                  <a:cubicBezTo>
                    <a:pt x="242" y="647"/>
                    <a:pt x="242" y="643"/>
                    <a:pt x="242" y="643"/>
                  </a:cubicBezTo>
                  <a:cubicBezTo>
                    <a:pt x="246" y="642"/>
                    <a:pt x="246" y="642"/>
                    <a:pt x="246" y="642"/>
                  </a:cubicBezTo>
                  <a:cubicBezTo>
                    <a:pt x="248" y="640"/>
                    <a:pt x="248" y="640"/>
                    <a:pt x="248" y="640"/>
                  </a:cubicBezTo>
                  <a:cubicBezTo>
                    <a:pt x="245" y="639"/>
                    <a:pt x="245" y="639"/>
                    <a:pt x="245" y="639"/>
                  </a:cubicBezTo>
                  <a:cubicBezTo>
                    <a:pt x="243" y="633"/>
                    <a:pt x="243" y="633"/>
                    <a:pt x="243" y="633"/>
                  </a:cubicBezTo>
                  <a:cubicBezTo>
                    <a:pt x="237" y="628"/>
                    <a:pt x="237" y="628"/>
                    <a:pt x="237" y="628"/>
                  </a:cubicBezTo>
                  <a:cubicBezTo>
                    <a:pt x="239" y="625"/>
                    <a:pt x="239" y="625"/>
                    <a:pt x="239" y="625"/>
                  </a:cubicBezTo>
                  <a:cubicBezTo>
                    <a:pt x="244" y="625"/>
                    <a:pt x="244" y="625"/>
                    <a:pt x="244" y="625"/>
                  </a:cubicBezTo>
                  <a:cubicBezTo>
                    <a:pt x="258" y="610"/>
                    <a:pt x="258" y="610"/>
                    <a:pt x="258" y="610"/>
                  </a:cubicBezTo>
                  <a:cubicBezTo>
                    <a:pt x="258" y="607"/>
                    <a:pt x="258" y="607"/>
                    <a:pt x="258" y="607"/>
                  </a:cubicBezTo>
                  <a:cubicBezTo>
                    <a:pt x="266" y="601"/>
                    <a:pt x="266" y="601"/>
                    <a:pt x="266" y="601"/>
                  </a:cubicBezTo>
                  <a:cubicBezTo>
                    <a:pt x="267" y="600"/>
                    <a:pt x="267" y="600"/>
                    <a:pt x="267" y="600"/>
                  </a:cubicBezTo>
                  <a:cubicBezTo>
                    <a:pt x="259" y="600"/>
                    <a:pt x="259" y="600"/>
                    <a:pt x="259" y="600"/>
                  </a:cubicBezTo>
                  <a:cubicBezTo>
                    <a:pt x="261" y="594"/>
                    <a:pt x="261" y="594"/>
                    <a:pt x="261" y="594"/>
                  </a:cubicBezTo>
                  <a:cubicBezTo>
                    <a:pt x="266" y="595"/>
                    <a:pt x="266" y="595"/>
                    <a:pt x="266" y="595"/>
                  </a:cubicBezTo>
                  <a:cubicBezTo>
                    <a:pt x="267" y="592"/>
                    <a:pt x="267" y="592"/>
                    <a:pt x="267" y="592"/>
                  </a:cubicBezTo>
                  <a:cubicBezTo>
                    <a:pt x="261" y="588"/>
                    <a:pt x="261" y="588"/>
                    <a:pt x="261" y="588"/>
                  </a:cubicBezTo>
                  <a:cubicBezTo>
                    <a:pt x="256" y="578"/>
                    <a:pt x="256" y="578"/>
                    <a:pt x="256" y="578"/>
                  </a:cubicBezTo>
                  <a:cubicBezTo>
                    <a:pt x="247" y="578"/>
                    <a:pt x="247" y="578"/>
                    <a:pt x="247" y="578"/>
                  </a:cubicBezTo>
                  <a:cubicBezTo>
                    <a:pt x="245" y="578"/>
                    <a:pt x="242" y="570"/>
                    <a:pt x="242" y="570"/>
                  </a:cubicBezTo>
                  <a:cubicBezTo>
                    <a:pt x="242" y="566"/>
                    <a:pt x="242" y="566"/>
                    <a:pt x="242" y="566"/>
                  </a:cubicBezTo>
                  <a:cubicBezTo>
                    <a:pt x="241" y="564"/>
                    <a:pt x="241" y="564"/>
                    <a:pt x="241" y="564"/>
                  </a:cubicBezTo>
                  <a:cubicBezTo>
                    <a:pt x="237" y="565"/>
                    <a:pt x="237" y="565"/>
                    <a:pt x="237" y="565"/>
                  </a:cubicBezTo>
                  <a:cubicBezTo>
                    <a:pt x="227" y="554"/>
                    <a:pt x="227" y="554"/>
                    <a:pt x="227" y="554"/>
                  </a:cubicBezTo>
                  <a:cubicBezTo>
                    <a:pt x="227" y="554"/>
                    <a:pt x="228" y="550"/>
                    <a:pt x="225" y="549"/>
                  </a:cubicBezTo>
                  <a:cubicBezTo>
                    <a:pt x="221" y="548"/>
                    <a:pt x="216" y="557"/>
                    <a:pt x="216" y="557"/>
                  </a:cubicBezTo>
                  <a:cubicBezTo>
                    <a:pt x="213" y="552"/>
                    <a:pt x="213" y="552"/>
                    <a:pt x="213" y="552"/>
                  </a:cubicBezTo>
                  <a:cubicBezTo>
                    <a:pt x="213" y="552"/>
                    <a:pt x="215" y="550"/>
                    <a:pt x="213" y="548"/>
                  </a:cubicBezTo>
                  <a:cubicBezTo>
                    <a:pt x="210" y="546"/>
                    <a:pt x="198" y="548"/>
                    <a:pt x="198" y="548"/>
                  </a:cubicBezTo>
                  <a:cubicBezTo>
                    <a:pt x="205" y="541"/>
                    <a:pt x="205" y="541"/>
                    <a:pt x="205" y="541"/>
                  </a:cubicBezTo>
                  <a:cubicBezTo>
                    <a:pt x="200" y="534"/>
                    <a:pt x="200" y="534"/>
                    <a:pt x="200" y="534"/>
                  </a:cubicBezTo>
                  <a:cubicBezTo>
                    <a:pt x="196" y="533"/>
                    <a:pt x="196" y="533"/>
                    <a:pt x="196" y="533"/>
                  </a:cubicBezTo>
                  <a:cubicBezTo>
                    <a:pt x="198" y="525"/>
                    <a:pt x="198" y="525"/>
                    <a:pt x="198" y="525"/>
                  </a:cubicBezTo>
                  <a:cubicBezTo>
                    <a:pt x="196" y="515"/>
                    <a:pt x="196" y="515"/>
                    <a:pt x="196" y="515"/>
                  </a:cubicBezTo>
                  <a:cubicBezTo>
                    <a:pt x="196" y="515"/>
                    <a:pt x="198" y="509"/>
                    <a:pt x="198" y="506"/>
                  </a:cubicBezTo>
                  <a:cubicBezTo>
                    <a:pt x="198" y="504"/>
                    <a:pt x="193" y="502"/>
                    <a:pt x="193" y="502"/>
                  </a:cubicBezTo>
                  <a:cubicBezTo>
                    <a:pt x="195" y="491"/>
                    <a:pt x="195" y="491"/>
                    <a:pt x="195" y="491"/>
                  </a:cubicBezTo>
                  <a:cubicBezTo>
                    <a:pt x="193" y="490"/>
                    <a:pt x="193" y="490"/>
                    <a:pt x="193" y="490"/>
                  </a:cubicBezTo>
                  <a:cubicBezTo>
                    <a:pt x="196" y="488"/>
                    <a:pt x="196" y="488"/>
                    <a:pt x="196" y="488"/>
                  </a:cubicBezTo>
                  <a:cubicBezTo>
                    <a:pt x="192" y="479"/>
                    <a:pt x="192" y="479"/>
                    <a:pt x="192" y="479"/>
                  </a:cubicBezTo>
                  <a:cubicBezTo>
                    <a:pt x="198" y="483"/>
                    <a:pt x="198" y="483"/>
                    <a:pt x="198" y="483"/>
                  </a:cubicBezTo>
                  <a:cubicBezTo>
                    <a:pt x="201" y="479"/>
                    <a:pt x="201" y="479"/>
                    <a:pt x="201" y="479"/>
                  </a:cubicBezTo>
                  <a:cubicBezTo>
                    <a:pt x="201" y="479"/>
                    <a:pt x="200" y="475"/>
                    <a:pt x="198" y="473"/>
                  </a:cubicBezTo>
                  <a:cubicBezTo>
                    <a:pt x="195" y="472"/>
                    <a:pt x="197" y="464"/>
                    <a:pt x="197" y="464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201" y="450"/>
                    <a:pt x="201" y="450"/>
                    <a:pt x="201" y="450"/>
                  </a:cubicBezTo>
                  <a:cubicBezTo>
                    <a:pt x="206" y="448"/>
                    <a:pt x="206" y="448"/>
                    <a:pt x="206" y="448"/>
                  </a:cubicBezTo>
                  <a:cubicBezTo>
                    <a:pt x="206" y="445"/>
                    <a:pt x="206" y="445"/>
                    <a:pt x="206" y="445"/>
                  </a:cubicBezTo>
                  <a:cubicBezTo>
                    <a:pt x="200" y="445"/>
                    <a:pt x="200" y="445"/>
                    <a:pt x="200" y="445"/>
                  </a:cubicBezTo>
                  <a:cubicBezTo>
                    <a:pt x="199" y="441"/>
                    <a:pt x="199" y="441"/>
                    <a:pt x="199" y="441"/>
                  </a:cubicBezTo>
                  <a:cubicBezTo>
                    <a:pt x="197" y="442"/>
                    <a:pt x="197" y="442"/>
                    <a:pt x="197" y="442"/>
                  </a:cubicBezTo>
                  <a:cubicBezTo>
                    <a:pt x="196" y="432"/>
                    <a:pt x="196" y="432"/>
                    <a:pt x="196" y="432"/>
                  </a:cubicBezTo>
                  <a:cubicBezTo>
                    <a:pt x="194" y="430"/>
                    <a:pt x="194" y="430"/>
                    <a:pt x="194" y="430"/>
                  </a:cubicBezTo>
                  <a:cubicBezTo>
                    <a:pt x="199" y="428"/>
                    <a:pt x="199" y="428"/>
                    <a:pt x="199" y="428"/>
                  </a:cubicBezTo>
                  <a:cubicBezTo>
                    <a:pt x="202" y="434"/>
                    <a:pt x="202" y="434"/>
                    <a:pt x="202" y="434"/>
                  </a:cubicBezTo>
                  <a:cubicBezTo>
                    <a:pt x="207" y="432"/>
                    <a:pt x="207" y="432"/>
                    <a:pt x="207" y="432"/>
                  </a:cubicBezTo>
                  <a:cubicBezTo>
                    <a:pt x="205" y="430"/>
                    <a:pt x="205" y="430"/>
                    <a:pt x="205" y="430"/>
                  </a:cubicBezTo>
                  <a:cubicBezTo>
                    <a:pt x="207" y="427"/>
                    <a:pt x="207" y="427"/>
                    <a:pt x="207" y="427"/>
                  </a:cubicBezTo>
                  <a:cubicBezTo>
                    <a:pt x="207" y="427"/>
                    <a:pt x="212" y="427"/>
                    <a:pt x="212" y="425"/>
                  </a:cubicBezTo>
                  <a:cubicBezTo>
                    <a:pt x="212" y="418"/>
                    <a:pt x="212" y="418"/>
                    <a:pt x="212" y="418"/>
                  </a:cubicBezTo>
                  <a:cubicBezTo>
                    <a:pt x="213" y="414"/>
                    <a:pt x="213" y="414"/>
                    <a:pt x="213" y="414"/>
                  </a:cubicBezTo>
                  <a:cubicBezTo>
                    <a:pt x="213" y="414"/>
                    <a:pt x="211" y="408"/>
                    <a:pt x="213" y="408"/>
                  </a:cubicBezTo>
                  <a:cubicBezTo>
                    <a:pt x="215" y="407"/>
                    <a:pt x="216" y="410"/>
                    <a:pt x="216" y="410"/>
                  </a:cubicBezTo>
                  <a:cubicBezTo>
                    <a:pt x="221" y="407"/>
                    <a:pt x="221" y="407"/>
                    <a:pt x="221" y="407"/>
                  </a:cubicBezTo>
                  <a:cubicBezTo>
                    <a:pt x="221" y="407"/>
                    <a:pt x="218" y="403"/>
                    <a:pt x="221" y="401"/>
                  </a:cubicBezTo>
                  <a:cubicBezTo>
                    <a:pt x="222" y="400"/>
                    <a:pt x="225" y="405"/>
                    <a:pt x="225" y="405"/>
                  </a:cubicBezTo>
                  <a:cubicBezTo>
                    <a:pt x="229" y="399"/>
                    <a:pt x="229" y="399"/>
                    <a:pt x="229" y="399"/>
                  </a:cubicBezTo>
                  <a:cubicBezTo>
                    <a:pt x="225" y="397"/>
                    <a:pt x="225" y="397"/>
                    <a:pt x="225" y="397"/>
                  </a:cubicBezTo>
                  <a:cubicBezTo>
                    <a:pt x="228" y="396"/>
                    <a:pt x="228" y="396"/>
                    <a:pt x="228" y="396"/>
                  </a:cubicBezTo>
                  <a:cubicBezTo>
                    <a:pt x="228" y="395"/>
                    <a:pt x="228" y="395"/>
                    <a:pt x="228" y="395"/>
                  </a:cubicBezTo>
                  <a:cubicBezTo>
                    <a:pt x="222" y="395"/>
                    <a:pt x="222" y="395"/>
                    <a:pt x="222" y="395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31" y="380"/>
                    <a:pt x="231" y="380"/>
                    <a:pt x="231" y="380"/>
                  </a:cubicBezTo>
                  <a:cubicBezTo>
                    <a:pt x="234" y="380"/>
                    <a:pt x="234" y="380"/>
                    <a:pt x="234" y="380"/>
                  </a:cubicBezTo>
                  <a:cubicBezTo>
                    <a:pt x="239" y="377"/>
                    <a:pt x="239" y="377"/>
                    <a:pt x="239" y="377"/>
                  </a:cubicBezTo>
                  <a:cubicBezTo>
                    <a:pt x="233" y="375"/>
                    <a:pt x="233" y="375"/>
                    <a:pt x="233" y="375"/>
                  </a:cubicBezTo>
                  <a:cubicBezTo>
                    <a:pt x="239" y="374"/>
                    <a:pt x="239" y="374"/>
                    <a:pt x="239" y="374"/>
                  </a:cubicBezTo>
                  <a:cubicBezTo>
                    <a:pt x="243" y="378"/>
                    <a:pt x="243" y="378"/>
                    <a:pt x="243" y="378"/>
                  </a:cubicBezTo>
                  <a:cubicBezTo>
                    <a:pt x="243" y="378"/>
                    <a:pt x="244" y="374"/>
                    <a:pt x="246" y="371"/>
                  </a:cubicBezTo>
                  <a:cubicBezTo>
                    <a:pt x="248" y="368"/>
                    <a:pt x="249" y="361"/>
                    <a:pt x="249" y="361"/>
                  </a:cubicBezTo>
                  <a:cubicBezTo>
                    <a:pt x="249" y="361"/>
                    <a:pt x="251" y="362"/>
                    <a:pt x="254" y="360"/>
                  </a:cubicBezTo>
                  <a:cubicBezTo>
                    <a:pt x="256" y="359"/>
                    <a:pt x="255" y="353"/>
                    <a:pt x="255" y="353"/>
                  </a:cubicBezTo>
                  <a:cubicBezTo>
                    <a:pt x="258" y="358"/>
                    <a:pt x="258" y="358"/>
                    <a:pt x="258" y="358"/>
                  </a:cubicBezTo>
                  <a:cubicBezTo>
                    <a:pt x="261" y="363"/>
                    <a:pt x="261" y="363"/>
                    <a:pt x="261" y="363"/>
                  </a:cubicBezTo>
                  <a:cubicBezTo>
                    <a:pt x="263" y="361"/>
                    <a:pt x="263" y="361"/>
                    <a:pt x="263" y="361"/>
                  </a:cubicBezTo>
                  <a:cubicBezTo>
                    <a:pt x="262" y="357"/>
                    <a:pt x="262" y="357"/>
                    <a:pt x="262" y="357"/>
                  </a:cubicBezTo>
                  <a:cubicBezTo>
                    <a:pt x="270" y="348"/>
                    <a:pt x="270" y="348"/>
                    <a:pt x="270" y="348"/>
                  </a:cubicBezTo>
                  <a:cubicBezTo>
                    <a:pt x="268" y="346"/>
                    <a:pt x="268" y="346"/>
                    <a:pt x="268" y="346"/>
                  </a:cubicBezTo>
                  <a:cubicBezTo>
                    <a:pt x="271" y="345"/>
                    <a:pt x="271" y="345"/>
                    <a:pt x="271" y="345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8" y="344"/>
                    <a:pt x="278" y="344"/>
                    <a:pt x="278" y="344"/>
                  </a:cubicBezTo>
                  <a:cubicBezTo>
                    <a:pt x="278" y="340"/>
                    <a:pt x="278" y="340"/>
                    <a:pt x="278" y="340"/>
                  </a:cubicBezTo>
                  <a:cubicBezTo>
                    <a:pt x="280" y="344"/>
                    <a:pt x="280" y="344"/>
                    <a:pt x="280" y="344"/>
                  </a:cubicBezTo>
                  <a:cubicBezTo>
                    <a:pt x="281" y="334"/>
                    <a:pt x="281" y="334"/>
                    <a:pt x="281" y="334"/>
                  </a:cubicBezTo>
                  <a:cubicBezTo>
                    <a:pt x="284" y="339"/>
                    <a:pt x="284" y="339"/>
                    <a:pt x="284" y="339"/>
                  </a:cubicBezTo>
                  <a:cubicBezTo>
                    <a:pt x="290" y="333"/>
                    <a:pt x="290" y="333"/>
                    <a:pt x="290" y="333"/>
                  </a:cubicBezTo>
                  <a:cubicBezTo>
                    <a:pt x="290" y="333"/>
                    <a:pt x="293" y="325"/>
                    <a:pt x="294" y="321"/>
                  </a:cubicBezTo>
                  <a:cubicBezTo>
                    <a:pt x="295" y="318"/>
                    <a:pt x="293" y="313"/>
                    <a:pt x="293" y="313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299" y="302"/>
                    <a:pt x="299" y="302"/>
                    <a:pt x="299" y="302"/>
                  </a:cubicBezTo>
                  <a:cubicBezTo>
                    <a:pt x="309" y="293"/>
                    <a:pt x="309" y="293"/>
                    <a:pt x="309" y="293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06" y="288"/>
                    <a:pt x="306" y="288"/>
                    <a:pt x="306" y="288"/>
                  </a:cubicBezTo>
                  <a:cubicBezTo>
                    <a:pt x="304" y="286"/>
                    <a:pt x="304" y="286"/>
                    <a:pt x="304" y="286"/>
                  </a:cubicBezTo>
                  <a:cubicBezTo>
                    <a:pt x="308" y="285"/>
                    <a:pt x="308" y="285"/>
                    <a:pt x="308" y="285"/>
                  </a:cubicBezTo>
                  <a:cubicBezTo>
                    <a:pt x="309" y="283"/>
                    <a:pt x="309" y="283"/>
                    <a:pt x="309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5" y="277"/>
                    <a:pt x="295" y="277"/>
                    <a:pt x="295" y="277"/>
                  </a:cubicBezTo>
                  <a:cubicBezTo>
                    <a:pt x="298" y="269"/>
                    <a:pt x="298" y="269"/>
                    <a:pt x="298" y="269"/>
                  </a:cubicBezTo>
                  <a:cubicBezTo>
                    <a:pt x="293" y="269"/>
                    <a:pt x="293" y="269"/>
                    <a:pt x="293" y="26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8" y="259"/>
                    <a:pt x="298" y="259"/>
                    <a:pt x="298" y="259"/>
                  </a:cubicBezTo>
                  <a:cubicBezTo>
                    <a:pt x="303" y="246"/>
                    <a:pt x="303" y="246"/>
                    <a:pt x="303" y="246"/>
                  </a:cubicBezTo>
                  <a:cubicBezTo>
                    <a:pt x="303" y="246"/>
                    <a:pt x="293" y="238"/>
                    <a:pt x="295" y="234"/>
                  </a:cubicBezTo>
                  <a:cubicBezTo>
                    <a:pt x="296" y="230"/>
                    <a:pt x="304" y="231"/>
                    <a:pt x="309" y="229"/>
                  </a:cubicBezTo>
                  <a:cubicBezTo>
                    <a:pt x="315" y="226"/>
                    <a:pt x="307" y="221"/>
                    <a:pt x="307" y="221"/>
                  </a:cubicBezTo>
                  <a:cubicBezTo>
                    <a:pt x="313" y="219"/>
                    <a:pt x="313" y="219"/>
                    <a:pt x="313" y="219"/>
                  </a:cubicBezTo>
                  <a:cubicBezTo>
                    <a:pt x="313" y="216"/>
                    <a:pt x="313" y="216"/>
                    <a:pt x="313" y="216"/>
                  </a:cubicBezTo>
                  <a:cubicBezTo>
                    <a:pt x="319" y="216"/>
                    <a:pt x="319" y="216"/>
                    <a:pt x="319" y="216"/>
                  </a:cubicBezTo>
                  <a:cubicBezTo>
                    <a:pt x="315" y="196"/>
                    <a:pt x="315" y="196"/>
                    <a:pt x="315" y="196"/>
                  </a:cubicBezTo>
                  <a:cubicBezTo>
                    <a:pt x="319" y="196"/>
                    <a:pt x="319" y="196"/>
                    <a:pt x="319" y="196"/>
                  </a:cubicBezTo>
                  <a:cubicBezTo>
                    <a:pt x="322" y="201"/>
                    <a:pt x="322" y="201"/>
                    <a:pt x="322" y="201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4" y="193"/>
                    <a:pt x="324" y="193"/>
                    <a:pt x="324" y="193"/>
                  </a:cubicBezTo>
                  <a:cubicBezTo>
                    <a:pt x="329" y="195"/>
                    <a:pt x="329" y="195"/>
                    <a:pt x="329" y="195"/>
                  </a:cubicBezTo>
                  <a:cubicBezTo>
                    <a:pt x="329" y="199"/>
                    <a:pt x="329" y="199"/>
                    <a:pt x="329" y="199"/>
                  </a:cubicBezTo>
                  <a:cubicBezTo>
                    <a:pt x="336" y="201"/>
                    <a:pt x="336" y="201"/>
                    <a:pt x="336" y="201"/>
                  </a:cubicBezTo>
                  <a:cubicBezTo>
                    <a:pt x="337" y="205"/>
                    <a:pt x="337" y="205"/>
                    <a:pt x="337" y="205"/>
                  </a:cubicBezTo>
                  <a:cubicBezTo>
                    <a:pt x="340" y="200"/>
                    <a:pt x="340" y="200"/>
                    <a:pt x="340" y="200"/>
                  </a:cubicBezTo>
                  <a:cubicBezTo>
                    <a:pt x="339" y="196"/>
                    <a:pt x="339" y="196"/>
                    <a:pt x="339" y="196"/>
                  </a:cubicBezTo>
                  <a:cubicBezTo>
                    <a:pt x="350" y="196"/>
                    <a:pt x="350" y="196"/>
                    <a:pt x="350" y="196"/>
                  </a:cubicBezTo>
                  <a:cubicBezTo>
                    <a:pt x="354" y="193"/>
                    <a:pt x="354" y="193"/>
                    <a:pt x="354" y="193"/>
                  </a:cubicBezTo>
                  <a:cubicBezTo>
                    <a:pt x="357" y="196"/>
                    <a:pt x="357" y="196"/>
                    <a:pt x="357" y="196"/>
                  </a:cubicBezTo>
                  <a:cubicBezTo>
                    <a:pt x="360" y="196"/>
                    <a:pt x="360" y="196"/>
                    <a:pt x="360" y="196"/>
                  </a:cubicBezTo>
                  <a:cubicBezTo>
                    <a:pt x="360" y="194"/>
                    <a:pt x="360" y="194"/>
                    <a:pt x="360" y="194"/>
                  </a:cubicBezTo>
                  <a:cubicBezTo>
                    <a:pt x="365" y="195"/>
                    <a:pt x="365" y="195"/>
                    <a:pt x="365" y="195"/>
                  </a:cubicBezTo>
                  <a:lnTo>
                    <a:pt x="364" y="188"/>
                  </a:lnTo>
                  <a:close/>
                  <a:moveTo>
                    <a:pt x="14" y="718"/>
                  </a:moveTo>
                  <a:cubicBezTo>
                    <a:pt x="21" y="719"/>
                    <a:pt x="21" y="719"/>
                    <a:pt x="21" y="719"/>
                  </a:cubicBezTo>
                  <a:cubicBezTo>
                    <a:pt x="22" y="712"/>
                    <a:pt x="22" y="712"/>
                    <a:pt x="22" y="712"/>
                  </a:cubicBezTo>
                  <a:cubicBezTo>
                    <a:pt x="19" y="709"/>
                    <a:pt x="19" y="709"/>
                    <a:pt x="19" y="709"/>
                  </a:cubicBezTo>
                  <a:cubicBezTo>
                    <a:pt x="17" y="712"/>
                    <a:pt x="17" y="712"/>
                    <a:pt x="17" y="712"/>
                  </a:cubicBezTo>
                  <a:cubicBezTo>
                    <a:pt x="16" y="712"/>
                    <a:pt x="16" y="712"/>
                    <a:pt x="16" y="712"/>
                  </a:cubicBezTo>
                  <a:cubicBezTo>
                    <a:pt x="8" y="720"/>
                    <a:pt x="8" y="720"/>
                    <a:pt x="8" y="720"/>
                  </a:cubicBezTo>
                  <a:cubicBezTo>
                    <a:pt x="14" y="721"/>
                    <a:pt x="14" y="721"/>
                    <a:pt x="14" y="721"/>
                  </a:cubicBezTo>
                  <a:lnTo>
                    <a:pt x="14" y="718"/>
                  </a:lnTo>
                  <a:close/>
                  <a:moveTo>
                    <a:pt x="20" y="727"/>
                  </a:moveTo>
                  <a:cubicBezTo>
                    <a:pt x="19" y="723"/>
                    <a:pt x="19" y="723"/>
                    <a:pt x="19" y="723"/>
                  </a:cubicBezTo>
                  <a:cubicBezTo>
                    <a:pt x="11" y="725"/>
                    <a:pt x="11" y="725"/>
                    <a:pt x="11" y="725"/>
                  </a:cubicBezTo>
                  <a:cubicBezTo>
                    <a:pt x="13" y="728"/>
                    <a:pt x="13" y="728"/>
                    <a:pt x="13" y="728"/>
                  </a:cubicBezTo>
                  <a:cubicBezTo>
                    <a:pt x="13" y="730"/>
                    <a:pt x="13" y="730"/>
                    <a:pt x="13" y="730"/>
                  </a:cubicBezTo>
                  <a:cubicBezTo>
                    <a:pt x="16" y="730"/>
                    <a:pt x="16" y="730"/>
                    <a:pt x="16" y="730"/>
                  </a:cubicBezTo>
                  <a:cubicBezTo>
                    <a:pt x="17" y="727"/>
                    <a:pt x="17" y="727"/>
                    <a:pt x="17" y="727"/>
                  </a:cubicBezTo>
                  <a:lnTo>
                    <a:pt x="20" y="727"/>
                  </a:lnTo>
                  <a:close/>
                  <a:moveTo>
                    <a:pt x="211" y="760"/>
                  </a:moveTo>
                  <a:cubicBezTo>
                    <a:pt x="207" y="765"/>
                    <a:pt x="207" y="765"/>
                    <a:pt x="207" y="765"/>
                  </a:cubicBezTo>
                  <a:cubicBezTo>
                    <a:pt x="208" y="771"/>
                    <a:pt x="208" y="771"/>
                    <a:pt x="208" y="771"/>
                  </a:cubicBezTo>
                  <a:cubicBezTo>
                    <a:pt x="207" y="771"/>
                    <a:pt x="207" y="771"/>
                    <a:pt x="207" y="771"/>
                  </a:cubicBezTo>
                  <a:cubicBezTo>
                    <a:pt x="207" y="773"/>
                    <a:pt x="207" y="773"/>
                    <a:pt x="207" y="773"/>
                  </a:cubicBezTo>
                  <a:cubicBezTo>
                    <a:pt x="205" y="783"/>
                    <a:pt x="205" y="783"/>
                    <a:pt x="205" y="783"/>
                  </a:cubicBezTo>
                  <a:cubicBezTo>
                    <a:pt x="202" y="784"/>
                    <a:pt x="202" y="784"/>
                    <a:pt x="202" y="784"/>
                  </a:cubicBezTo>
                  <a:cubicBezTo>
                    <a:pt x="200" y="792"/>
                    <a:pt x="200" y="792"/>
                    <a:pt x="200" y="792"/>
                  </a:cubicBezTo>
                  <a:cubicBezTo>
                    <a:pt x="198" y="792"/>
                    <a:pt x="198" y="792"/>
                    <a:pt x="198" y="792"/>
                  </a:cubicBezTo>
                  <a:cubicBezTo>
                    <a:pt x="198" y="792"/>
                    <a:pt x="195" y="797"/>
                    <a:pt x="194" y="801"/>
                  </a:cubicBezTo>
                  <a:cubicBezTo>
                    <a:pt x="193" y="804"/>
                    <a:pt x="194" y="807"/>
                    <a:pt x="193" y="808"/>
                  </a:cubicBezTo>
                  <a:cubicBezTo>
                    <a:pt x="193" y="810"/>
                    <a:pt x="190" y="812"/>
                    <a:pt x="190" y="816"/>
                  </a:cubicBezTo>
                  <a:cubicBezTo>
                    <a:pt x="190" y="821"/>
                    <a:pt x="190" y="821"/>
                    <a:pt x="190" y="821"/>
                  </a:cubicBezTo>
                  <a:cubicBezTo>
                    <a:pt x="193" y="823"/>
                    <a:pt x="193" y="823"/>
                    <a:pt x="193" y="823"/>
                  </a:cubicBezTo>
                  <a:cubicBezTo>
                    <a:pt x="192" y="836"/>
                    <a:pt x="192" y="836"/>
                    <a:pt x="192" y="836"/>
                  </a:cubicBezTo>
                  <a:cubicBezTo>
                    <a:pt x="192" y="836"/>
                    <a:pt x="196" y="833"/>
                    <a:pt x="197" y="830"/>
                  </a:cubicBezTo>
                  <a:cubicBezTo>
                    <a:pt x="198" y="825"/>
                    <a:pt x="197" y="824"/>
                    <a:pt x="197" y="822"/>
                  </a:cubicBezTo>
                  <a:cubicBezTo>
                    <a:pt x="197" y="820"/>
                    <a:pt x="199" y="817"/>
                    <a:pt x="200" y="815"/>
                  </a:cubicBezTo>
                  <a:cubicBezTo>
                    <a:pt x="201" y="813"/>
                    <a:pt x="200" y="807"/>
                    <a:pt x="200" y="807"/>
                  </a:cubicBezTo>
                  <a:cubicBezTo>
                    <a:pt x="204" y="796"/>
                    <a:pt x="204" y="796"/>
                    <a:pt x="204" y="796"/>
                  </a:cubicBezTo>
                  <a:cubicBezTo>
                    <a:pt x="206" y="796"/>
                    <a:pt x="206" y="796"/>
                    <a:pt x="206" y="796"/>
                  </a:cubicBezTo>
                  <a:cubicBezTo>
                    <a:pt x="208" y="788"/>
                    <a:pt x="208" y="788"/>
                    <a:pt x="208" y="788"/>
                  </a:cubicBezTo>
                  <a:cubicBezTo>
                    <a:pt x="207" y="785"/>
                    <a:pt x="207" y="785"/>
                    <a:pt x="207" y="785"/>
                  </a:cubicBezTo>
                  <a:cubicBezTo>
                    <a:pt x="209" y="783"/>
                    <a:pt x="209" y="783"/>
                    <a:pt x="209" y="783"/>
                  </a:cubicBezTo>
                  <a:cubicBezTo>
                    <a:pt x="208" y="782"/>
                    <a:pt x="208" y="782"/>
                    <a:pt x="208" y="782"/>
                  </a:cubicBezTo>
                  <a:cubicBezTo>
                    <a:pt x="210" y="779"/>
                    <a:pt x="210" y="779"/>
                    <a:pt x="210" y="779"/>
                  </a:cubicBezTo>
                  <a:cubicBezTo>
                    <a:pt x="209" y="777"/>
                    <a:pt x="209" y="777"/>
                    <a:pt x="209" y="777"/>
                  </a:cubicBezTo>
                  <a:cubicBezTo>
                    <a:pt x="212" y="772"/>
                    <a:pt x="212" y="772"/>
                    <a:pt x="212" y="772"/>
                  </a:cubicBezTo>
                  <a:cubicBezTo>
                    <a:pt x="211" y="766"/>
                    <a:pt x="211" y="766"/>
                    <a:pt x="211" y="766"/>
                  </a:cubicBezTo>
                  <a:cubicBezTo>
                    <a:pt x="214" y="763"/>
                    <a:pt x="214" y="763"/>
                    <a:pt x="214" y="763"/>
                  </a:cubicBezTo>
                  <a:lnTo>
                    <a:pt x="211" y="760"/>
                  </a:lnTo>
                  <a:close/>
                  <a:moveTo>
                    <a:pt x="277" y="731"/>
                  </a:moveTo>
                  <a:cubicBezTo>
                    <a:pt x="281" y="724"/>
                    <a:pt x="281" y="724"/>
                    <a:pt x="281" y="724"/>
                  </a:cubicBezTo>
                  <a:cubicBezTo>
                    <a:pt x="278" y="718"/>
                    <a:pt x="278" y="718"/>
                    <a:pt x="278" y="718"/>
                  </a:cubicBezTo>
                  <a:cubicBezTo>
                    <a:pt x="272" y="719"/>
                    <a:pt x="272" y="719"/>
                    <a:pt x="272" y="719"/>
                  </a:cubicBezTo>
                  <a:cubicBezTo>
                    <a:pt x="270" y="724"/>
                    <a:pt x="270" y="724"/>
                    <a:pt x="270" y="724"/>
                  </a:cubicBezTo>
                  <a:cubicBezTo>
                    <a:pt x="270" y="719"/>
                    <a:pt x="270" y="719"/>
                    <a:pt x="270" y="719"/>
                  </a:cubicBezTo>
                  <a:cubicBezTo>
                    <a:pt x="270" y="719"/>
                    <a:pt x="267" y="719"/>
                    <a:pt x="266" y="720"/>
                  </a:cubicBezTo>
                  <a:cubicBezTo>
                    <a:pt x="264" y="721"/>
                    <a:pt x="263" y="724"/>
                    <a:pt x="263" y="724"/>
                  </a:cubicBezTo>
                  <a:cubicBezTo>
                    <a:pt x="263" y="724"/>
                    <a:pt x="262" y="723"/>
                    <a:pt x="259" y="726"/>
                  </a:cubicBezTo>
                  <a:cubicBezTo>
                    <a:pt x="257" y="729"/>
                    <a:pt x="253" y="739"/>
                    <a:pt x="253" y="739"/>
                  </a:cubicBezTo>
                  <a:cubicBezTo>
                    <a:pt x="253" y="739"/>
                    <a:pt x="248" y="741"/>
                    <a:pt x="248" y="746"/>
                  </a:cubicBezTo>
                  <a:cubicBezTo>
                    <a:pt x="247" y="753"/>
                    <a:pt x="253" y="753"/>
                    <a:pt x="253" y="757"/>
                  </a:cubicBezTo>
                  <a:cubicBezTo>
                    <a:pt x="251" y="762"/>
                    <a:pt x="249" y="763"/>
                    <a:pt x="249" y="763"/>
                  </a:cubicBezTo>
                  <a:cubicBezTo>
                    <a:pt x="251" y="765"/>
                    <a:pt x="251" y="765"/>
                    <a:pt x="251" y="765"/>
                  </a:cubicBezTo>
                  <a:cubicBezTo>
                    <a:pt x="251" y="772"/>
                    <a:pt x="251" y="772"/>
                    <a:pt x="251" y="772"/>
                  </a:cubicBezTo>
                  <a:cubicBezTo>
                    <a:pt x="254" y="773"/>
                    <a:pt x="254" y="773"/>
                    <a:pt x="254" y="773"/>
                  </a:cubicBezTo>
                  <a:cubicBezTo>
                    <a:pt x="254" y="776"/>
                    <a:pt x="254" y="776"/>
                    <a:pt x="254" y="776"/>
                  </a:cubicBezTo>
                  <a:cubicBezTo>
                    <a:pt x="254" y="776"/>
                    <a:pt x="257" y="775"/>
                    <a:pt x="257" y="776"/>
                  </a:cubicBezTo>
                  <a:cubicBezTo>
                    <a:pt x="257" y="777"/>
                    <a:pt x="255" y="778"/>
                    <a:pt x="255" y="778"/>
                  </a:cubicBezTo>
                  <a:cubicBezTo>
                    <a:pt x="255" y="782"/>
                    <a:pt x="255" y="782"/>
                    <a:pt x="255" y="782"/>
                  </a:cubicBezTo>
                  <a:cubicBezTo>
                    <a:pt x="255" y="783"/>
                    <a:pt x="253" y="787"/>
                    <a:pt x="253" y="787"/>
                  </a:cubicBezTo>
                  <a:cubicBezTo>
                    <a:pt x="258" y="785"/>
                    <a:pt x="258" y="785"/>
                    <a:pt x="258" y="785"/>
                  </a:cubicBezTo>
                  <a:cubicBezTo>
                    <a:pt x="261" y="779"/>
                    <a:pt x="261" y="779"/>
                    <a:pt x="261" y="779"/>
                  </a:cubicBezTo>
                  <a:cubicBezTo>
                    <a:pt x="260" y="779"/>
                    <a:pt x="260" y="779"/>
                    <a:pt x="260" y="779"/>
                  </a:cubicBezTo>
                  <a:cubicBezTo>
                    <a:pt x="261" y="774"/>
                    <a:pt x="261" y="774"/>
                    <a:pt x="261" y="774"/>
                  </a:cubicBezTo>
                  <a:cubicBezTo>
                    <a:pt x="262" y="772"/>
                    <a:pt x="262" y="772"/>
                    <a:pt x="262" y="772"/>
                  </a:cubicBezTo>
                  <a:cubicBezTo>
                    <a:pt x="261" y="772"/>
                    <a:pt x="261" y="772"/>
                    <a:pt x="261" y="772"/>
                  </a:cubicBezTo>
                  <a:cubicBezTo>
                    <a:pt x="266" y="766"/>
                    <a:pt x="266" y="766"/>
                    <a:pt x="266" y="766"/>
                  </a:cubicBezTo>
                  <a:cubicBezTo>
                    <a:pt x="271" y="763"/>
                    <a:pt x="271" y="763"/>
                    <a:pt x="271" y="763"/>
                  </a:cubicBezTo>
                  <a:cubicBezTo>
                    <a:pt x="271" y="758"/>
                    <a:pt x="271" y="758"/>
                    <a:pt x="271" y="758"/>
                  </a:cubicBezTo>
                  <a:cubicBezTo>
                    <a:pt x="277" y="750"/>
                    <a:pt x="277" y="750"/>
                    <a:pt x="277" y="750"/>
                  </a:cubicBezTo>
                  <a:cubicBezTo>
                    <a:pt x="274" y="750"/>
                    <a:pt x="274" y="750"/>
                    <a:pt x="274" y="750"/>
                  </a:cubicBezTo>
                  <a:cubicBezTo>
                    <a:pt x="271" y="746"/>
                    <a:pt x="271" y="746"/>
                    <a:pt x="271" y="746"/>
                  </a:cubicBezTo>
                  <a:cubicBezTo>
                    <a:pt x="271" y="746"/>
                    <a:pt x="273" y="743"/>
                    <a:pt x="274" y="740"/>
                  </a:cubicBezTo>
                  <a:cubicBezTo>
                    <a:pt x="274" y="738"/>
                    <a:pt x="271" y="735"/>
                    <a:pt x="271" y="735"/>
                  </a:cubicBezTo>
                  <a:cubicBezTo>
                    <a:pt x="272" y="730"/>
                    <a:pt x="272" y="730"/>
                    <a:pt x="272" y="730"/>
                  </a:cubicBezTo>
                  <a:lnTo>
                    <a:pt x="277" y="731"/>
                  </a:lnTo>
                  <a:close/>
                  <a:moveTo>
                    <a:pt x="280" y="719"/>
                  </a:moveTo>
                  <a:cubicBezTo>
                    <a:pt x="282" y="721"/>
                    <a:pt x="282" y="721"/>
                    <a:pt x="282" y="721"/>
                  </a:cubicBezTo>
                  <a:cubicBezTo>
                    <a:pt x="286" y="711"/>
                    <a:pt x="286" y="711"/>
                    <a:pt x="286" y="711"/>
                  </a:cubicBezTo>
                  <a:cubicBezTo>
                    <a:pt x="281" y="712"/>
                    <a:pt x="281" y="712"/>
                    <a:pt x="281" y="712"/>
                  </a:cubicBezTo>
                  <a:lnTo>
                    <a:pt x="280" y="719"/>
                  </a:lnTo>
                  <a:close/>
                  <a:moveTo>
                    <a:pt x="286" y="715"/>
                  </a:moveTo>
                  <a:cubicBezTo>
                    <a:pt x="290" y="715"/>
                    <a:pt x="290" y="715"/>
                    <a:pt x="290" y="715"/>
                  </a:cubicBezTo>
                  <a:cubicBezTo>
                    <a:pt x="291" y="712"/>
                    <a:pt x="291" y="712"/>
                    <a:pt x="291" y="712"/>
                  </a:cubicBezTo>
                  <a:cubicBezTo>
                    <a:pt x="288" y="712"/>
                    <a:pt x="288" y="712"/>
                    <a:pt x="288" y="712"/>
                  </a:cubicBezTo>
                  <a:lnTo>
                    <a:pt x="286" y="715"/>
                  </a:lnTo>
                  <a:close/>
                  <a:moveTo>
                    <a:pt x="282" y="691"/>
                  </a:moveTo>
                  <a:cubicBezTo>
                    <a:pt x="287" y="688"/>
                    <a:pt x="287" y="688"/>
                    <a:pt x="287" y="688"/>
                  </a:cubicBezTo>
                  <a:cubicBezTo>
                    <a:pt x="280" y="684"/>
                    <a:pt x="280" y="684"/>
                    <a:pt x="280" y="684"/>
                  </a:cubicBezTo>
                  <a:cubicBezTo>
                    <a:pt x="281" y="689"/>
                    <a:pt x="281" y="689"/>
                    <a:pt x="281" y="689"/>
                  </a:cubicBezTo>
                  <a:lnTo>
                    <a:pt x="282" y="691"/>
                  </a:lnTo>
                  <a:close/>
                  <a:moveTo>
                    <a:pt x="243" y="630"/>
                  </a:moveTo>
                  <a:cubicBezTo>
                    <a:pt x="255" y="631"/>
                    <a:pt x="255" y="631"/>
                    <a:pt x="255" y="631"/>
                  </a:cubicBezTo>
                  <a:cubicBezTo>
                    <a:pt x="256" y="630"/>
                    <a:pt x="256" y="630"/>
                    <a:pt x="256" y="630"/>
                  </a:cubicBezTo>
                  <a:cubicBezTo>
                    <a:pt x="254" y="626"/>
                    <a:pt x="254" y="626"/>
                    <a:pt x="254" y="626"/>
                  </a:cubicBezTo>
                  <a:cubicBezTo>
                    <a:pt x="251" y="625"/>
                    <a:pt x="251" y="625"/>
                    <a:pt x="251" y="625"/>
                  </a:cubicBezTo>
                  <a:cubicBezTo>
                    <a:pt x="248" y="626"/>
                    <a:pt x="248" y="626"/>
                    <a:pt x="248" y="626"/>
                  </a:cubicBezTo>
                  <a:cubicBezTo>
                    <a:pt x="249" y="628"/>
                    <a:pt x="249" y="628"/>
                    <a:pt x="249" y="628"/>
                  </a:cubicBezTo>
                  <a:cubicBezTo>
                    <a:pt x="243" y="628"/>
                    <a:pt x="243" y="628"/>
                    <a:pt x="243" y="628"/>
                  </a:cubicBezTo>
                  <a:lnTo>
                    <a:pt x="243" y="630"/>
                  </a:lnTo>
                  <a:close/>
                  <a:moveTo>
                    <a:pt x="254" y="615"/>
                  </a:moveTo>
                  <a:cubicBezTo>
                    <a:pt x="253" y="620"/>
                    <a:pt x="253" y="620"/>
                    <a:pt x="253" y="620"/>
                  </a:cubicBezTo>
                  <a:cubicBezTo>
                    <a:pt x="258" y="617"/>
                    <a:pt x="258" y="617"/>
                    <a:pt x="258" y="617"/>
                  </a:cubicBezTo>
                  <a:lnTo>
                    <a:pt x="254" y="615"/>
                  </a:lnTo>
                  <a:close/>
                  <a:moveTo>
                    <a:pt x="266" y="610"/>
                  </a:moveTo>
                  <a:cubicBezTo>
                    <a:pt x="265" y="607"/>
                    <a:pt x="265" y="607"/>
                    <a:pt x="265" y="60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62" y="612"/>
                    <a:pt x="262" y="612"/>
                    <a:pt x="262" y="612"/>
                  </a:cubicBezTo>
                  <a:lnTo>
                    <a:pt x="266" y="610"/>
                  </a:lnTo>
                  <a:close/>
                  <a:moveTo>
                    <a:pt x="258" y="630"/>
                  </a:moveTo>
                  <a:cubicBezTo>
                    <a:pt x="261" y="629"/>
                    <a:pt x="261" y="629"/>
                    <a:pt x="261" y="629"/>
                  </a:cubicBezTo>
                  <a:cubicBezTo>
                    <a:pt x="258" y="626"/>
                    <a:pt x="258" y="626"/>
                    <a:pt x="258" y="626"/>
                  </a:cubicBezTo>
                  <a:lnTo>
                    <a:pt x="258" y="630"/>
                  </a:lnTo>
                  <a:close/>
                  <a:moveTo>
                    <a:pt x="249" y="651"/>
                  </a:moveTo>
                  <a:cubicBezTo>
                    <a:pt x="253" y="644"/>
                    <a:pt x="253" y="644"/>
                    <a:pt x="253" y="644"/>
                  </a:cubicBezTo>
                  <a:cubicBezTo>
                    <a:pt x="250" y="643"/>
                    <a:pt x="250" y="643"/>
                    <a:pt x="250" y="643"/>
                  </a:cubicBezTo>
                  <a:cubicBezTo>
                    <a:pt x="246" y="649"/>
                    <a:pt x="246" y="649"/>
                    <a:pt x="246" y="649"/>
                  </a:cubicBezTo>
                  <a:lnTo>
                    <a:pt x="249" y="651"/>
                  </a:lnTo>
                  <a:close/>
                  <a:moveTo>
                    <a:pt x="245" y="653"/>
                  </a:moveTo>
                  <a:cubicBezTo>
                    <a:pt x="244" y="656"/>
                    <a:pt x="245" y="658"/>
                    <a:pt x="247" y="656"/>
                  </a:cubicBezTo>
                  <a:cubicBezTo>
                    <a:pt x="249" y="653"/>
                    <a:pt x="246" y="651"/>
                    <a:pt x="245" y="653"/>
                  </a:cubicBezTo>
                  <a:close/>
                  <a:moveTo>
                    <a:pt x="238" y="652"/>
                  </a:moveTo>
                  <a:cubicBezTo>
                    <a:pt x="241" y="653"/>
                    <a:pt x="241" y="653"/>
                    <a:pt x="241" y="653"/>
                  </a:cubicBezTo>
                  <a:cubicBezTo>
                    <a:pt x="243" y="649"/>
                    <a:pt x="243" y="649"/>
                    <a:pt x="243" y="649"/>
                  </a:cubicBezTo>
                  <a:cubicBezTo>
                    <a:pt x="242" y="649"/>
                    <a:pt x="242" y="649"/>
                    <a:pt x="242" y="649"/>
                  </a:cubicBezTo>
                  <a:lnTo>
                    <a:pt x="238" y="652"/>
                  </a:lnTo>
                  <a:close/>
                  <a:moveTo>
                    <a:pt x="251" y="632"/>
                  </a:moveTo>
                  <a:cubicBezTo>
                    <a:pt x="249" y="633"/>
                    <a:pt x="249" y="633"/>
                    <a:pt x="249" y="633"/>
                  </a:cubicBezTo>
                  <a:cubicBezTo>
                    <a:pt x="246" y="635"/>
                    <a:pt x="246" y="635"/>
                    <a:pt x="246" y="635"/>
                  </a:cubicBezTo>
                  <a:cubicBezTo>
                    <a:pt x="251" y="636"/>
                    <a:pt x="251" y="636"/>
                    <a:pt x="251" y="636"/>
                  </a:cubicBezTo>
                  <a:lnTo>
                    <a:pt x="251" y="632"/>
                  </a:lnTo>
                  <a:close/>
                  <a:moveTo>
                    <a:pt x="229" y="662"/>
                  </a:moveTo>
                  <a:cubicBezTo>
                    <a:pt x="229" y="664"/>
                    <a:pt x="229" y="664"/>
                    <a:pt x="229" y="664"/>
                  </a:cubicBezTo>
                  <a:cubicBezTo>
                    <a:pt x="232" y="666"/>
                    <a:pt x="232" y="666"/>
                    <a:pt x="232" y="666"/>
                  </a:cubicBezTo>
                  <a:cubicBezTo>
                    <a:pt x="231" y="661"/>
                    <a:pt x="231" y="661"/>
                    <a:pt x="231" y="661"/>
                  </a:cubicBezTo>
                  <a:lnTo>
                    <a:pt x="229" y="662"/>
                  </a:lnTo>
                  <a:close/>
                  <a:moveTo>
                    <a:pt x="246" y="562"/>
                  </a:moveTo>
                  <a:cubicBezTo>
                    <a:pt x="244" y="562"/>
                    <a:pt x="244" y="562"/>
                    <a:pt x="244" y="562"/>
                  </a:cubicBezTo>
                  <a:cubicBezTo>
                    <a:pt x="243" y="558"/>
                    <a:pt x="243" y="558"/>
                    <a:pt x="243" y="558"/>
                  </a:cubicBezTo>
                  <a:cubicBezTo>
                    <a:pt x="241" y="554"/>
                    <a:pt x="241" y="554"/>
                    <a:pt x="241" y="554"/>
                  </a:cubicBezTo>
                  <a:cubicBezTo>
                    <a:pt x="240" y="554"/>
                    <a:pt x="240" y="554"/>
                    <a:pt x="240" y="554"/>
                  </a:cubicBezTo>
                  <a:cubicBezTo>
                    <a:pt x="241" y="560"/>
                    <a:pt x="241" y="560"/>
                    <a:pt x="241" y="560"/>
                  </a:cubicBezTo>
                  <a:cubicBezTo>
                    <a:pt x="246" y="567"/>
                    <a:pt x="246" y="567"/>
                    <a:pt x="246" y="567"/>
                  </a:cubicBezTo>
                  <a:lnTo>
                    <a:pt x="246" y="562"/>
                  </a:lnTo>
                  <a:close/>
                  <a:moveTo>
                    <a:pt x="245" y="571"/>
                  </a:moveTo>
                  <a:cubicBezTo>
                    <a:pt x="248" y="572"/>
                    <a:pt x="249" y="569"/>
                    <a:pt x="246" y="569"/>
                  </a:cubicBezTo>
                  <a:cubicBezTo>
                    <a:pt x="243" y="569"/>
                    <a:pt x="243" y="571"/>
                    <a:pt x="245" y="571"/>
                  </a:cubicBezTo>
                  <a:close/>
                  <a:moveTo>
                    <a:pt x="253" y="571"/>
                  </a:moveTo>
                  <a:cubicBezTo>
                    <a:pt x="250" y="571"/>
                    <a:pt x="250" y="574"/>
                    <a:pt x="253" y="576"/>
                  </a:cubicBezTo>
                  <a:cubicBezTo>
                    <a:pt x="255" y="577"/>
                    <a:pt x="256" y="576"/>
                    <a:pt x="256" y="573"/>
                  </a:cubicBezTo>
                  <a:cubicBezTo>
                    <a:pt x="255" y="571"/>
                    <a:pt x="254" y="571"/>
                    <a:pt x="253" y="571"/>
                  </a:cubicBezTo>
                  <a:close/>
                  <a:moveTo>
                    <a:pt x="200" y="696"/>
                  </a:moveTo>
                  <a:cubicBezTo>
                    <a:pt x="199" y="693"/>
                    <a:pt x="199" y="693"/>
                    <a:pt x="199" y="693"/>
                  </a:cubicBezTo>
                  <a:cubicBezTo>
                    <a:pt x="198" y="693"/>
                    <a:pt x="198" y="693"/>
                    <a:pt x="198" y="693"/>
                  </a:cubicBezTo>
                  <a:cubicBezTo>
                    <a:pt x="198" y="699"/>
                    <a:pt x="198" y="699"/>
                    <a:pt x="198" y="699"/>
                  </a:cubicBezTo>
                  <a:cubicBezTo>
                    <a:pt x="202" y="698"/>
                    <a:pt x="202" y="698"/>
                    <a:pt x="202" y="698"/>
                  </a:cubicBezTo>
                  <a:lnTo>
                    <a:pt x="200" y="696"/>
                  </a:lnTo>
                  <a:close/>
                  <a:moveTo>
                    <a:pt x="198" y="739"/>
                  </a:moveTo>
                  <a:cubicBezTo>
                    <a:pt x="195" y="736"/>
                    <a:pt x="195" y="736"/>
                    <a:pt x="195" y="736"/>
                  </a:cubicBezTo>
                  <a:cubicBezTo>
                    <a:pt x="195" y="740"/>
                    <a:pt x="195" y="740"/>
                    <a:pt x="195" y="740"/>
                  </a:cubicBezTo>
                  <a:lnTo>
                    <a:pt x="198" y="739"/>
                  </a:lnTo>
                  <a:close/>
                  <a:moveTo>
                    <a:pt x="266" y="598"/>
                  </a:moveTo>
                  <a:cubicBezTo>
                    <a:pt x="263" y="596"/>
                    <a:pt x="263" y="596"/>
                    <a:pt x="263" y="596"/>
                  </a:cubicBezTo>
                  <a:cubicBezTo>
                    <a:pt x="261" y="598"/>
                    <a:pt x="261" y="598"/>
                    <a:pt x="261" y="598"/>
                  </a:cubicBezTo>
                  <a:lnTo>
                    <a:pt x="266" y="598"/>
                  </a:lnTo>
                  <a:close/>
                  <a:moveTo>
                    <a:pt x="205" y="485"/>
                  </a:moveTo>
                  <a:cubicBezTo>
                    <a:pt x="206" y="482"/>
                    <a:pt x="206" y="482"/>
                    <a:pt x="206" y="482"/>
                  </a:cubicBezTo>
                  <a:cubicBezTo>
                    <a:pt x="202" y="479"/>
                    <a:pt x="202" y="479"/>
                    <a:pt x="202" y="479"/>
                  </a:cubicBezTo>
                  <a:cubicBezTo>
                    <a:pt x="200" y="482"/>
                    <a:pt x="200" y="482"/>
                    <a:pt x="200" y="482"/>
                  </a:cubicBezTo>
                  <a:lnTo>
                    <a:pt x="205" y="485"/>
                  </a:lnTo>
                  <a:close/>
                  <a:moveTo>
                    <a:pt x="199" y="439"/>
                  </a:moveTo>
                  <a:cubicBezTo>
                    <a:pt x="201" y="439"/>
                    <a:pt x="201" y="439"/>
                    <a:pt x="201" y="439"/>
                  </a:cubicBezTo>
                  <a:cubicBezTo>
                    <a:pt x="200" y="432"/>
                    <a:pt x="200" y="432"/>
                    <a:pt x="200" y="432"/>
                  </a:cubicBezTo>
                  <a:cubicBezTo>
                    <a:pt x="198" y="431"/>
                    <a:pt x="198" y="431"/>
                    <a:pt x="198" y="431"/>
                  </a:cubicBezTo>
                  <a:lnTo>
                    <a:pt x="199" y="439"/>
                  </a:lnTo>
                  <a:close/>
                  <a:moveTo>
                    <a:pt x="217" y="421"/>
                  </a:moveTo>
                  <a:cubicBezTo>
                    <a:pt x="216" y="419"/>
                    <a:pt x="216" y="419"/>
                    <a:pt x="216" y="419"/>
                  </a:cubicBezTo>
                  <a:cubicBezTo>
                    <a:pt x="214" y="419"/>
                    <a:pt x="214" y="419"/>
                    <a:pt x="214" y="419"/>
                  </a:cubicBezTo>
                  <a:cubicBezTo>
                    <a:pt x="214" y="421"/>
                    <a:pt x="214" y="421"/>
                    <a:pt x="214" y="421"/>
                  </a:cubicBezTo>
                  <a:cubicBezTo>
                    <a:pt x="214" y="425"/>
                    <a:pt x="214" y="425"/>
                    <a:pt x="214" y="425"/>
                  </a:cubicBezTo>
                  <a:lnTo>
                    <a:pt x="217" y="421"/>
                  </a:lnTo>
                  <a:close/>
                  <a:moveTo>
                    <a:pt x="220" y="411"/>
                  </a:moveTo>
                  <a:cubicBezTo>
                    <a:pt x="215" y="412"/>
                    <a:pt x="214" y="415"/>
                    <a:pt x="216" y="416"/>
                  </a:cubicBezTo>
                  <a:cubicBezTo>
                    <a:pt x="220" y="418"/>
                    <a:pt x="223" y="411"/>
                    <a:pt x="220" y="411"/>
                  </a:cubicBezTo>
                  <a:close/>
                  <a:moveTo>
                    <a:pt x="234" y="392"/>
                  </a:moveTo>
                  <a:cubicBezTo>
                    <a:pt x="232" y="384"/>
                    <a:pt x="232" y="384"/>
                    <a:pt x="232" y="384"/>
                  </a:cubicBezTo>
                  <a:cubicBezTo>
                    <a:pt x="231" y="393"/>
                    <a:pt x="231" y="393"/>
                    <a:pt x="231" y="393"/>
                  </a:cubicBezTo>
                  <a:lnTo>
                    <a:pt x="234" y="392"/>
                  </a:lnTo>
                  <a:close/>
                  <a:moveTo>
                    <a:pt x="294" y="340"/>
                  </a:moveTo>
                  <a:cubicBezTo>
                    <a:pt x="294" y="343"/>
                    <a:pt x="294" y="343"/>
                    <a:pt x="294" y="343"/>
                  </a:cubicBezTo>
                  <a:cubicBezTo>
                    <a:pt x="297" y="342"/>
                    <a:pt x="297" y="342"/>
                    <a:pt x="297" y="342"/>
                  </a:cubicBezTo>
                  <a:cubicBezTo>
                    <a:pt x="296" y="336"/>
                    <a:pt x="296" y="336"/>
                    <a:pt x="296" y="336"/>
                  </a:cubicBezTo>
                  <a:lnTo>
                    <a:pt x="294" y="340"/>
                  </a:lnTo>
                  <a:close/>
                  <a:moveTo>
                    <a:pt x="293" y="335"/>
                  </a:moveTo>
                  <a:cubicBezTo>
                    <a:pt x="290" y="340"/>
                    <a:pt x="294" y="336"/>
                    <a:pt x="294" y="336"/>
                  </a:cubicBezTo>
                  <a:cubicBezTo>
                    <a:pt x="296" y="333"/>
                    <a:pt x="295" y="331"/>
                    <a:pt x="293" y="335"/>
                  </a:cubicBezTo>
                  <a:close/>
                  <a:moveTo>
                    <a:pt x="298" y="236"/>
                  </a:moveTo>
                  <a:cubicBezTo>
                    <a:pt x="300" y="240"/>
                    <a:pt x="300" y="240"/>
                    <a:pt x="300" y="240"/>
                  </a:cubicBezTo>
                  <a:cubicBezTo>
                    <a:pt x="306" y="242"/>
                    <a:pt x="306" y="242"/>
                    <a:pt x="306" y="242"/>
                  </a:cubicBezTo>
                  <a:cubicBezTo>
                    <a:pt x="307" y="241"/>
                    <a:pt x="307" y="241"/>
                    <a:pt x="307" y="241"/>
                  </a:cubicBezTo>
                  <a:cubicBezTo>
                    <a:pt x="304" y="239"/>
                    <a:pt x="304" y="239"/>
                    <a:pt x="304" y="239"/>
                  </a:cubicBezTo>
                  <a:cubicBezTo>
                    <a:pt x="305" y="236"/>
                    <a:pt x="305" y="236"/>
                    <a:pt x="305" y="236"/>
                  </a:cubicBezTo>
                  <a:cubicBezTo>
                    <a:pt x="303" y="235"/>
                    <a:pt x="303" y="235"/>
                    <a:pt x="303" y="235"/>
                  </a:cubicBezTo>
                  <a:cubicBezTo>
                    <a:pt x="302" y="237"/>
                    <a:pt x="302" y="237"/>
                    <a:pt x="302" y="237"/>
                  </a:cubicBezTo>
                  <a:cubicBezTo>
                    <a:pt x="302" y="235"/>
                    <a:pt x="302" y="235"/>
                    <a:pt x="302" y="235"/>
                  </a:cubicBezTo>
                  <a:lnTo>
                    <a:pt x="298" y="236"/>
                  </a:lnTo>
                  <a:close/>
                  <a:moveTo>
                    <a:pt x="312" y="222"/>
                  </a:moveTo>
                  <a:cubicBezTo>
                    <a:pt x="315" y="226"/>
                    <a:pt x="315" y="226"/>
                    <a:pt x="315" y="226"/>
                  </a:cubicBezTo>
                  <a:cubicBezTo>
                    <a:pt x="314" y="221"/>
                    <a:pt x="314" y="221"/>
                    <a:pt x="314" y="221"/>
                  </a:cubicBezTo>
                  <a:lnTo>
                    <a:pt x="312" y="222"/>
                  </a:lnTo>
                  <a:close/>
                  <a:moveTo>
                    <a:pt x="320" y="227"/>
                  </a:moveTo>
                  <a:cubicBezTo>
                    <a:pt x="322" y="224"/>
                    <a:pt x="322" y="224"/>
                    <a:pt x="322" y="224"/>
                  </a:cubicBezTo>
                  <a:cubicBezTo>
                    <a:pt x="317" y="225"/>
                    <a:pt x="317" y="225"/>
                    <a:pt x="317" y="225"/>
                  </a:cubicBezTo>
                  <a:lnTo>
                    <a:pt x="320" y="227"/>
                  </a:lnTo>
                  <a:close/>
                  <a:moveTo>
                    <a:pt x="322" y="222"/>
                  </a:moveTo>
                  <a:cubicBezTo>
                    <a:pt x="326" y="222"/>
                    <a:pt x="326" y="222"/>
                    <a:pt x="326" y="222"/>
                  </a:cubicBezTo>
                  <a:cubicBezTo>
                    <a:pt x="326" y="221"/>
                    <a:pt x="326" y="221"/>
                    <a:pt x="326" y="221"/>
                  </a:cubicBezTo>
                  <a:cubicBezTo>
                    <a:pt x="322" y="220"/>
                    <a:pt x="322" y="220"/>
                    <a:pt x="322" y="220"/>
                  </a:cubicBezTo>
                  <a:lnTo>
                    <a:pt x="322" y="222"/>
                  </a:lnTo>
                  <a:close/>
                  <a:moveTo>
                    <a:pt x="325" y="217"/>
                  </a:moveTo>
                  <a:cubicBezTo>
                    <a:pt x="326" y="213"/>
                    <a:pt x="326" y="213"/>
                    <a:pt x="326" y="213"/>
                  </a:cubicBezTo>
                  <a:cubicBezTo>
                    <a:pt x="322" y="215"/>
                    <a:pt x="322" y="215"/>
                    <a:pt x="322" y="215"/>
                  </a:cubicBezTo>
                  <a:lnTo>
                    <a:pt x="325" y="217"/>
                  </a:lnTo>
                  <a:close/>
                  <a:moveTo>
                    <a:pt x="319" y="219"/>
                  </a:moveTo>
                  <a:cubicBezTo>
                    <a:pt x="317" y="218"/>
                    <a:pt x="315" y="219"/>
                    <a:pt x="315" y="219"/>
                  </a:cubicBezTo>
                  <a:cubicBezTo>
                    <a:pt x="315" y="219"/>
                    <a:pt x="314" y="220"/>
                    <a:pt x="316" y="221"/>
                  </a:cubicBezTo>
                  <a:cubicBezTo>
                    <a:pt x="319" y="221"/>
                    <a:pt x="320" y="220"/>
                    <a:pt x="319" y="219"/>
                  </a:cubicBezTo>
                  <a:close/>
                  <a:moveTo>
                    <a:pt x="354" y="202"/>
                  </a:moveTo>
                  <a:cubicBezTo>
                    <a:pt x="356" y="202"/>
                    <a:pt x="356" y="202"/>
                    <a:pt x="356" y="202"/>
                  </a:cubicBezTo>
                  <a:cubicBezTo>
                    <a:pt x="356" y="200"/>
                    <a:pt x="356" y="200"/>
                    <a:pt x="356" y="200"/>
                  </a:cubicBezTo>
                  <a:cubicBezTo>
                    <a:pt x="354" y="200"/>
                    <a:pt x="354" y="200"/>
                    <a:pt x="354" y="200"/>
                  </a:cubicBezTo>
                  <a:lnTo>
                    <a:pt x="354" y="202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150" descr="© INSCALE GmbH, 18.06.2010"/>
            <p:cNvSpPr>
              <a:spLocks noEditPoints="1"/>
            </p:cNvSpPr>
            <p:nvPr/>
          </p:nvSpPr>
          <p:spPr bwMode="auto">
            <a:xfrm>
              <a:off x="4917756" y="1325298"/>
              <a:ext cx="1559300" cy="1985415"/>
            </a:xfrm>
            <a:custGeom>
              <a:avLst/>
              <a:gdLst/>
              <a:ahLst/>
              <a:cxnLst>
                <a:cxn ang="0">
                  <a:pos x="626" y="61"/>
                </a:cxn>
                <a:cxn ang="0">
                  <a:pos x="605" y="40"/>
                </a:cxn>
                <a:cxn ang="0">
                  <a:pos x="586" y="22"/>
                </a:cxn>
                <a:cxn ang="0">
                  <a:pos x="547" y="55"/>
                </a:cxn>
                <a:cxn ang="0">
                  <a:pos x="532" y="46"/>
                </a:cxn>
                <a:cxn ang="0">
                  <a:pos x="465" y="77"/>
                </a:cxn>
                <a:cxn ang="0">
                  <a:pos x="445" y="116"/>
                </a:cxn>
                <a:cxn ang="0">
                  <a:pos x="410" y="132"/>
                </a:cxn>
                <a:cxn ang="0">
                  <a:pos x="380" y="181"/>
                </a:cxn>
                <a:cxn ang="0">
                  <a:pos x="374" y="209"/>
                </a:cxn>
                <a:cxn ang="0">
                  <a:pos x="330" y="227"/>
                </a:cxn>
                <a:cxn ang="0">
                  <a:pos x="331" y="254"/>
                </a:cxn>
                <a:cxn ang="0">
                  <a:pos x="331" y="290"/>
                </a:cxn>
                <a:cxn ang="0">
                  <a:pos x="275" y="339"/>
                </a:cxn>
                <a:cxn ang="0">
                  <a:pos x="261" y="381"/>
                </a:cxn>
                <a:cxn ang="0">
                  <a:pos x="252" y="428"/>
                </a:cxn>
                <a:cxn ang="0">
                  <a:pos x="198" y="471"/>
                </a:cxn>
                <a:cxn ang="0">
                  <a:pos x="224" y="509"/>
                </a:cxn>
                <a:cxn ang="0">
                  <a:pos x="141" y="534"/>
                </a:cxn>
                <a:cxn ang="0">
                  <a:pos x="122" y="571"/>
                </a:cxn>
                <a:cxn ang="0">
                  <a:pos x="96" y="584"/>
                </a:cxn>
                <a:cxn ang="0">
                  <a:pos x="69" y="595"/>
                </a:cxn>
                <a:cxn ang="0">
                  <a:pos x="26" y="611"/>
                </a:cxn>
                <a:cxn ang="0">
                  <a:pos x="23" y="650"/>
                </a:cxn>
                <a:cxn ang="0">
                  <a:pos x="83" y="675"/>
                </a:cxn>
                <a:cxn ang="0">
                  <a:pos x="74" y="678"/>
                </a:cxn>
                <a:cxn ang="0">
                  <a:pos x="38" y="704"/>
                </a:cxn>
                <a:cxn ang="0">
                  <a:pos x="55" y="723"/>
                </a:cxn>
                <a:cxn ang="0">
                  <a:pos x="42" y="766"/>
                </a:cxn>
                <a:cxn ang="0">
                  <a:pos x="26" y="785"/>
                </a:cxn>
                <a:cxn ang="0">
                  <a:pos x="34" y="813"/>
                </a:cxn>
                <a:cxn ang="0">
                  <a:pos x="65" y="873"/>
                </a:cxn>
                <a:cxn ang="0">
                  <a:pos x="182" y="789"/>
                </a:cxn>
                <a:cxn ang="0">
                  <a:pos x="230" y="815"/>
                </a:cxn>
                <a:cxn ang="0">
                  <a:pos x="305" y="482"/>
                </a:cxn>
                <a:cxn ang="0">
                  <a:pos x="443" y="205"/>
                </a:cxn>
                <a:cxn ang="0">
                  <a:pos x="595" y="78"/>
                </a:cxn>
                <a:cxn ang="0">
                  <a:pos x="18" y="803"/>
                </a:cxn>
                <a:cxn ang="0">
                  <a:pos x="10" y="767"/>
                </a:cxn>
                <a:cxn ang="0">
                  <a:pos x="14" y="743"/>
                </a:cxn>
                <a:cxn ang="0">
                  <a:pos x="10" y="711"/>
                </a:cxn>
                <a:cxn ang="0">
                  <a:pos x="8" y="699"/>
                </a:cxn>
                <a:cxn ang="0">
                  <a:pos x="7" y="680"/>
                </a:cxn>
                <a:cxn ang="0">
                  <a:pos x="15" y="632"/>
                </a:cxn>
                <a:cxn ang="0">
                  <a:pos x="44" y="600"/>
                </a:cxn>
                <a:cxn ang="0">
                  <a:pos x="58" y="582"/>
                </a:cxn>
                <a:cxn ang="0">
                  <a:pos x="106" y="551"/>
                </a:cxn>
                <a:cxn ang="0">
                  <a:pos x="123" y="537"/>
                </a:cxn>
                <a:cxn ang="0">
                  <a:pos x="162" y="515"/>
                </a:cxn>
                <a:cxn ang="0">
                  <a:pos x="259" y="367"/>
                </a:cxn>
                <a:cxn ang="0">
                  <a:pos x="264" y="359"/>
                </a:cxn>
                <a:cxn ang="0">
                  <a:pos x="301" y="294"/>
                </a:cxn>
                <a:cxn ang="0">
                  <a:pos x="351" y="208"/>
                </a:cxn>
                <a:cxn ang="0">
                  <a:pos x="296" y="220"/>
                </a:cxn>
                <a:cxn ang="0">
                  <a:pos x="362" y="187"/>
                </a:cxn>
                <a:cxn ang="0">
                  <a:pos x="322" y="218"/>
                </a:cxn>
                <a:cxn ang="0">
                  <a:pos x="320" y="183"/>
                </a:cxn>
                <a:cxn ang="0">
                  <a:pos x="367" y="152"/>
                </a:cxn>
                <a:cxn ang="0">
                  <a:pos x="411" y="97"/>
                </a:cxn>
                <a:cxn ang="0">
                  <a:pos x="407" y="97"/>
                </a:cxn>
                <a:cxn ang="0">
                  <a:pos x="492" y="40"/>
                </a:cxn>
                <a:cxn ang="0">
                  <a:pos x="514" y="56"/>
                </a:cxn>
                <a:cxn ang="0">
                  <a:pos x="538" y="19"/>
                </a:cxn>
              </a:cxnLst>
              <a:rect l="0" t="0" r="r" b="b"/>
              <a:pathLst>
                <a:path w="690" h="880">
                  <a:moveTo>
                    <a:pt x="685" y="71"/>
                  </a:moveTo>
                  <a:cubicBezTo>
                    <a:pt x="685" y="68"/>
                    <a:pt x="685" y="68"/>
                    <a:pt x="685" y="68"/>
                  </a:cubicBezTo>
                  <a:cubicBezTo>
                    <a:pt x="681" y="68"/>
                    <a:pt x="681" y="68"/>
                    <a:pt x="681" y="68"/>
                  </a:cubicBezTo>
                  <a:cubicBezTo>
                    <a:pt x="681" y="68"/>
                    <a:pt x="681" y="66"/>
                    <a:pt x="678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5" y="75"/>
                    <a:pt x="675" y="75"/>
                    <a:pt x="675" y="75"/>
                  </a:cubicBezTo>
                  <a:cubicBezTo>
                    <a:pt x="673" y="76"/>
                    <a:pt x="673" y="76"/>
                    <a:pt x="673" y="76"/>
                  </a:cubicBezTo>
                  <a:cubicBezTo>
                    <a:pt x="673" y="72"/>
                    <a:pt x="673" y="72"/>
                    <a:pt x="673" y="72"/>
                  </a:cubicBezTo>
                  <a:cubicBezTo>
                    <a:pt x="668" y="64"/>
                    <a:pt x="668" y="64"/>
                    <a:pt x="668" y="64"/>
                  </a:cubicBezTo>
                  <a:cubicBezTo>
                    <a:pt x="666" y="64"/>
                    <a:pt x="666" y="64"/>
                    <a:pt x="666" y="64"/>
                  </a:cubicBezTo>
                  <a:cubicBezTo>
                    <a:pt x="668" y="72"/>
                    <a:pt x="668" y="72"/>
                    <a:pt x="668" y="72"/>
                  </a:cubicBezTo>
                  <a:cubicBezTo>
                    <a:pt x="666" y="76"/>
                    <a:pt x="666" y="76"/>
                    <a:pt x="666" y="76"/>
                  </a:cubicBezTo>
                  <a:cubicBezTo>
                    <a:pt x="664" y="73"/>
                    <a:pt x="664" y="73"/>
                    <a:pt x="664" y="73"/>
                  </a:cubicBezTo>
                  <a:cubicBezTo>
                    <a:pt x="662" y="76"/>
                    <a:pt x="662" y="76"/>
                    <a:pt x="662" y="76"/>
                  </a:cubicBezTo>
                  <a:cubicBezTo>
                    <a:pt x="659" y="77"/>
                    <a:pt x="659" y="77"/>
                    <a:pt x="659" y="77"/>
                  </a:cubicBezTo>
                  <a:cubicBezTo>
                    <a:pt x="659" y="77"/>
                    <a:pt x="656" y="81"/>
                    <a:pt x="655" y="81"/>
                  </a:cubicBezTo>
                  <a:cubicBezTo>
                    <a:pt x="654" y="80"/>
                    <a:pt x="655" y="77"/>
                    <a:pt x="656" y="75"/>
                  </a:cubicBezTo>
                  <a:cubicBezTo>
                    <a:pt x="657" y="74"/>
                    <a:pt x="657" y="67"/>
                    <a:pt x="654" y="66"/>
                  </a:cubicBezTo>
                  <a:cubicBezTo>
                    <a:pt x="652" y="64"/>
                    <a:pt x="649" y="71"/>
                    <a:pt x="649" y="71"/>
                  </a:cubicBezTo>
                  <a:cubicBezTo>
                    <a:pt x="647" y="71"/>
                    <a:pt x="647" y="71"/>
                    <a:pt x="647" y="71"/>
                  </a:cubicBezTo>
                  <a:cubicBezTo>
                    <a:pt x="647" y="71"/>
                    <a:pt x="653" y="64"/>
                    <a:pt x="649" y="62"/>
                  </a:cubicBezTo>
                  <a:cubicBezTo>
                    <a:pt x="645" y="59"/>
                    <a:pt x="641" y="62"/>
                    <a:pt x="641" y="62"/>
                  </a:cubicBezTo>
                  <a:cubicBezTo>
                    <a:pt x="637" y="59"/>
                    <a:pt x="637" y="59"/>
                    <a:pt x="637" y="59"/>
                  </a:cubicBezTo>
                  <a:cubicBezTo>
                    <a:pt x="633" y="61"/>
                    <a:pt x="633" y="61"/>
                    <a:pt x="633" y="61"/>
                  </a:cubicBezTo>
                  <a:cubicBezTo>
                    <a:pt x="632" y="59"/>
                    <a:pt x="632" y="59"/>
                    <a:pt x="632" y="59"/>
                  </a:cubicBezTo>
                  <a:cubicBezTo>
                    <a:pt x="632" y="59"/>
                    <a:pt x="629" y="62"/>
                    <a:pt x="626" y="61"/>
                  </a:cubicBezTo>
                  <a:cubicBezTo>
                    <a:pt x="624" y="60"/>
                    <a:pt x="626" y="58"/>
                    <a:pt x="626" y="58"/>
                  </a:cubicBezTo>
                  <a:cubicBezTo>
                    <a:pt x="626" y="57"/>
                    <a:pt x="624" y="56"/>
                    <a:pt x="625" y="53"/>
                  </a:cubicBezTo>
                  <a:cubicBezTo>
                    <a:pt x="625" y="51"/>
                    <a:pt x="646" y="57"/>
                    <a:pt x="646" y="57"/>
                  </a:cubicBezTo>
                  <a:cubicBezTo>
                    <a:pt x="646" y="57"/>
                    <a:pt x="655" y="57"/>
                    <a:pt x="662" y="52"/>
                  </a:cubicBezTo>
                  <a:cubicBezTo>
                    <a:pt x="668" y="47"/>
                    <a:pt x="666" y="41"/>
                    <a:pt x="666" y="41"/>
                  </a:cubicBezTo>
                  <a:cubicBezTo>
                    <a:pt x="666" y="41"/>
                    <a:pt x="678" y="35"/>
                    <a:pt x="677" y="30"/>
                  </a:cubicBezTo>
                  <a:cubicBezTo>
                    <a:pt x="675" y="26"/>
                    <a:pt x="667" y="28"/>
                    <a:pt x="667" y="28"/>
                  </a:cubicBezTo>
                  <a:cubicBezTo>
                    <a:pt x="667" y="28"/>
                    <a:pt x="664" y="24"/>
                    <a:pt x="661" y="24"/>
                  </a:cubicBezTo>
                  <a:cubicBezTo>
                    <a:pt x="656" y="24"/>
                    <a:pt x="652" y="27"/>
                    <a:pt x="652" y="27"/>
                  </a:cubicBezTo>
                  <a:cubicBezTo>
                    <a:pt x="655" y="19"/>
                    <a:pt x="655" y="19"/>
                    <a:pt x="655" y="19"/>
                  </a:cubicBezTo>
                  <a:cubicBezTo>
                    <a:pt x="651" y="19"/>
                    <a:pt x="651" y="19"/>
                    <a:pt x="651" y="19"/>
                  </a:cubicBezTo>
                  <a:cubicBezTo>
                    <a:pt x="651" y="19"/>
                    <a:pt x="652" y="16"/>
                    <a:pt x="648" y="16"/>
                  </a:cubicBezTo>
                  <a:cubicBezTo>
                    <a:pt x="644" y="15"/>
                    <a:pt x="645" y="21"/>
                    <a:pt x="642" y="21"/>
                  </a:cubicBezTo>
                  <a:cubicBezTo>
                    <a:pt x="640" y="22"/>
                    <a:pt x="642" y="16"/>
                    <a:pt x="640" y="16"/>
                  </a:cubicBezTo>
                  <a:cubicBezTo>
                    <a:pt x="639" y="16"/>
                    <a:pt x="632" y="22"/>
                    <a:pt x="632" y="22"/>
                  </a:cubicBezTo>
                  <a:cubicBezTo>
                    <a:pt x="632" y="15"/>
                    <a:pt x="632" y="15"/>
                    <a:pt x="632" y="15"/>
                  </a:cubicBezTo>
                  <a:cubicBezTo>
                    <a:pt x="632" y="15"/>
                    <a:pt x="629" y="10"/>
                    <a:pt x="622" y="11"/>
                  </a:cubicBezTo>
                  <a:cubicBezTo>
                    <a:pt x="615" y="11"/>
                    <a:pt x="616" y="22"/>
                    <a:pt x="616" y="22"/>
                  </a:cubicBezTo>
                  <a:cubicBezTo>
                    <a:pt x="617" y="25"/>
                    <a:pt x="617" y="25"/>
                    <a:pt x="617" y="25"/>
                  </a:cubicBezTo>
                  <a:cubicBezTo>
                    <a:pt x="616" y="36"/>
                    <a:pt x="616" y="36"/>
                    <a:pt x="616" y="36"/>
                  </a:cubicBezTo>
                  <a:cubicBezTo>
                    <a:pt x="619" y="36"/>
                    <a:pt x="619" y="36"/>
                    <a:pt x="619" y="36"/>
                  </a:cubicBezTo>
                  <a:cubicBezTo>
                    <a:pt x="619" y="39"/>
                    <a:pt x="619" y="39"/>
                    <a:pt x="619" y="39"/>
                  </a:cubicBezTo>
                  <a:cubicBezTo>
                    <a:pt x="614" y="39"/>
                    <a:pt x="614" y="39"/>
                    <a:pt x="614" y="39"/>
                  </a:cubicBezTo>
                  <a:cubicBezTo>
                    <a:pt x="613" y="35"/>
                    <a:pt x="613" y="35"/>
                    <a:pt x="613" y="35"/>
                  </a:cubicBezTo>
                  <a:cubicBezTo>
                    <a:pt x="608" y="40"/>
                    <a:pt x="608" y="40"/>
                    <a:pt x="608" y="40"/>
                  </a:cubicBezTo>
                  <a:cubicBezTo>
                    <a:pt x="605" y="40"/>
                    <a:pt x="605" y="40"/>
                    <a:pt x="605" y="40"/>
                  </a:cubicBezTo>
                  <a:cubicBezTo>
                    <a:pt x="605" y="42"/>
                    <a:pt x="605" y="42"/>
                    <a:pt x="605" y="42"/>
                  </a:cubicBezTo>
                  <a:cubicBezTo>
                    <a:pt x="603" y="37"/>
                    <a:pt x="603" y="37"/>
                    <a:pt x="603" y="37"/>
                  </a:cubicBezTo>
                  <a:cubicBezTo>
                    <a:pt x="603" y="37"/>
                    <a:pt x="606" y="34"/>
                    <a:pt x="608" y="33"/>
                  </a:cubicBezTo>
                  <a:cubicBezTo>
                    <a:pt x="610" y="31"/>
                    <a:pt x="612" y="25"/>
                    <a:pt x="610" y="22"/>
                  </a:cubicBezTo>
                  <a:cubicBezTo>
                    <a:pt x="609" y="21"/>
                    <a:pt x="605" y="26"/>
                    <a:pt x="604" y="28"/>
                  </a:cubicBezTo>
                  <a:cubicBezTo>
                    <a:pt x="604" y="30"/>
                    <a:pt x="599" y="32"/>
                    <a:pt x="599" y="32"/>
                  </a:cubicBezTo>
                  <a:cubicBezTo>
                    <a:pt x="599" y="32"/>
                    <a:pt x="601" y="29"/>
                    <a:pt x="602" y="28"/>
                  </a:cubicBezTo>
                  <a:cubicBezTo>
                    <a:pt x="603" y="27"/>
                    <a:pt x="606" y="21"/>
                    <a:pt x="606" y="21"/>
                  </a:cubicBezTo>
                  <a:cubicBezTo>
                    <a:pt x="602" y="21"/>
                    <a:pt x="602" y="21"/>
                    <a:pt x="602" y="21"/>
                  </a:cubicBezTo>
                  <a:cubicBezTo>
                    <a:pt x="601" y="21"/>
                    <a:pt x="598" y="25"/>
                    <a:pt x="598" y="25"/>
                  </a:cubicBezTo>
                  <a:cubicBezTo>
                    <a:pt x="598" y="25"/>
                    <a:pt x="598" y="22"/>
                    <a:pt x="599" y="21"/>
                  </a:cubicBezTo>
                  <a:cubicBezTo>
                    <a:pt x="599" y="19"/>
                    <a:pt x="604" y="19"/>
                    <a:pt x="608" y="18"/>
                  </a:cubicBezTo>
                  <a:cubicBezTo>
                    <a:pt x="613" y="17"/>
                    <a:pt x="612" y="5"/>
                    <a:pt x="612" y="5"/>
                  </a:cubicBezTo>
                  <a:cubicBezTo>
                    <a:pt x="606" y="5"/>
                    <a:pt x="606" y="5"/>
                    <a:pt x="606" y="5"/>
                  </a:cubicBezTo>
                  <a:cubicBezTo>
                    <a:pt x="606" y="5"/>
                    <a:pt x="604" y="8"/>
                    <a:pt x="603" y="6"/>
                  </a:cubicBezTo>
                  <a:cubicBezTo>
                    <a:pt x="601" y="6"/>
                    <a:pt x="604" y="2"/>
                    <a:pt x="602" y="1"/>
                  </a:cubicBezTo>
                  <a:cubicBezTo>
                    <a:pt x="600" y="0"/>
                    <a:pt x="598" y="5"/>
                    <a:pt x="596" y="5"/>
                  </a:cubicBezTo>
                  <a:cubicBezTo>
                    <a:pt x="593" y="6"/>
                    <a:pt x="591" y="1"/>
                    <a:pt x="587" y="2"/>
                  </a:cubicBezTo>
                  <a:cubicBezTo>
                    <a:pt x="584" y="4"/>
                    <a:pt x="591" y="11"/>
                    <a:pt x="589" y="11"/>
                  </a:cubicBezTo>
                  <a:cubicBezTo>
                    <a:pt x="587" y="12"/>
                    <a:pt x="585" y="9"/>
                    <a:pt x="581" y="8"/>
                  </a:cubicBezTo>
                  <a:cubicBezTo>
                    <a:pt x="577" y="8"/>
                    <a:pt x="584" y="13"/>
                    <a:pt x="584" y="13"/>
                  </a:cubicBezTo>
                  <a:cubicBezTo>
                    <a:pt x="581" y="14"/>
                    <a:pt x="581" y="14"/>
                    <a:pt x="581" y="14"/>
                  </a:cubicBezTo>
                  <a:cubicBezTo>
                    <a:pt x="583" y="17"/>
                    <a:pt x="583" y="17"/>
                    <a:pt x="583" y="17"/>
                  </a:cubicBezTo>
                  <a:cubicBezTo>
                    <a:pt x="586" y="17"/>
                    <a:pt x="586" y="17"/>
                    <a:pt x="586" y="17"/>
                  </a:cubicBezTo>
                  <a:cubicBezTo>
                    <a:pt x="593" y="21"/>
                    <a:pt x="593" y="21"/>
                    <a:pt x="593" y="21"/>
                  </a:cubicBezTo>
                  <a:cubicBezTo>
                    <a:pt x="586" y="22"/>
                    <a:pt x="586" y="22"/>
                    <a:pt x="586" y="22"/>
                  </a:cubicBezTo>
                  <a:cubicBezTo>
                    <a:pt x="587" y="27"/>
                    <a:pt x="587" y="27"/>
                    <a:pt x="587" y="27"/>
                  </a:cubicBezTo>
                  <a:cubicBezTo>
                    <a:pt x="583" y="27"/>
                    <a:pt x="583" y="27"/>
                    <a:pt x="583" y="27"/>
                  </a:cubicBezTo>
                  <a:cubicBezTo>
                    <a:pt x="583" y="30"/>
                    <a:pt x="583" y="30"/>
                    <a:pt x="583" y="30"/>
                  </a:cubicBezTo>
                  <a:cubicBezTo>
                    <a:pt x="585" y="31"/>
                    <a:pt x="585" y="31"/>
                    <a:pt x="585" y="31"/>
                  </a:cubicBezTo>
                  <a:cubicBezTo>
                    <a:pt x="585" y="35"/>
                    <a:pt x="585" y="35"/>
                    <a:pt x="585" y="35"/>
                  </a:cubicBezTo>
                  <a:cubicBezTo>
                    <a:pt x="587" y="36"/>
                    <a:pt x="587" y="36"/>
                    <a:pt x="587" y="36"/>
                  </a:cubicBezTo>
                  <a:cubicBezTo>
                    <a:pt x="582" y="37"/>
                    <a:pt x="582" y="37"/>
                    <a:pt x="582" y="37"/>
                  </a:cubicBezTo>
                  <a:cubicBezTo>
                    <a:pt x="587" y="45"/>
                    <a:pt x="587" y="45"/>
                    <a:pt x="587" y="45"/>
                  </a:cubicBezTo>
                  <a:cubicBezTo>
                    <a:pt x="580" y="45"/>
                    <a:pt x="580" y="45"/>
                    <a:pt x="580" y="45"/>
                  </a:cubicBezTo>
                  <a:cubicBezTo>
                    <a:pt x="576" y="55"/>
                    <a:pt x="576" y="55"/>
                    <a:pt x="576" y="5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69" y="37"/>
                    <a:pt x="569" y="37"/>
                    <a:pt x="569" y="37"/>
                  </a:cubicBezTo>
                  <a:cubicBezTo>
                    <a:pt x="575" y="26"/>
                    <a:pt x="575" y="26"/>
                    <a:pt x="575" y="26"/>
                  </a:cubicBezTo>
                  <a:cubicBezTo>
                    <a:pt x="573" y="24"/>
                    <a:pt x="573" y="24"/>
                    <a:pt x="573" y="24"/>
                  </a:cubicBezTo>
                  <a:cubicBezTo>
                    <a:pt x="573" y="24"/>
                    <a:pt x="574" y="17"/>
                    <a:pt x="569" y="17"/>
                  </a:cubicBezTo>
                  <a:cubicBezTo>
                    <a:pt x="564" y="18"/>
                    <a:pt x="564" y="32"/>
                    <a:pt x="564" y="32"/>
                  </a:cubicBezTo>
                  <a:cubicBezTo>
                    <a:pt x="560" y="33"/>
                    <a:pt x="560" y="33"/>
                    <a:pt x="560" y="33"/>
                  </a:cubicBezTo>
                  <a:cubicBezTo>
                    <a:pt x="560" y="33"/>
                    <a:pt x="561" y="41"/>
                    <a:pt x="558" y="45"/>
                  </a:cubicBezTo>
                  <a:cubicBezTo>
                    <a:pt x="556" y="50"/>
                    <a:pt x="550" y="60"/>
                    <a:pt x="550" y="60"/>
                  </a:cubicBezTo>
                  <a:cubicBezTo>
                    <a:pt x="550" y="60"/>
                    <a:pt x="555" y="62"/>
                    <a:pt x="554" y="65"/>
                  </a:cubicBezTo>
                  <a:cubicBezTo>
                    <a:pt x="553" y="68"/>
                    <a:pt x="551" y="73"/>
                    <a:pt x="551" y="73"/>
                  </a:cubicBezTo>
                  <a:cubicBezTo>
                    <a:pt x="549" y="78"/>
                    <a:pt x="549" y="78"/>
                    <a:pt x="549" y="78"/>
                  </a:cubicBezTo>
                  <a:cubicBezTo>
                    <a:pt x="546" y="74"/>
                    <a:pt x="546" y="74"/>
                    <a:pt x="546" y="74"/>
                  </a:cubicBezTo>
                  <a:cubicBezTo>
                    <a:pt x="544" y="77"/>
                    <a:pt x="544" y="77"/>
                    <a:pt x="544" y="77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7" y="55"/>
                    <a:pt x="547" y="55"/>
                    <a:pt x="547" y="55"/>
                  </a:cubicBezTo>
                  <a:cubicBezTo>
                    <a:pt x="542" y="55"/>
                    <a:pt x="542" y="55"/>
                    <a:pt x="542" y="55"/>
                  </a:cubicBezTo>
                  <a:cubicBezTo>
                    <a:pt x="541" y="52"/>
                    <a:pt x="541" y="52"/>
                    <a:pt x="541" y="52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551" y="32"/>
                    <a:pt x="551" y="32"/>
                    <a:pt x="551" y="32"/>
                  </a:cubicBezTo>
                  <a:cubicBezTo>
                    <a:pt x="551" y="32"/>
                    <a:pt x="556" y="25"/>
                    <a:pt x="554" y="24"/>
                  </a:cubicBezTo>
                  <a:cubicBezTo>
                    <a:pt x="552" y="22"/>
                    <a:pt x="546" y="29"/>
                    <a:pt x="546" y="29"/>
                  </a:cubicBezTo>
                  <a:cubicBezTo>
                    <a:pt x="546" y="22"/>
                    <a:pt x="546" y="22"/>
                    <a:pt x="546" y="22"/>
                  </a:cubicBezTo>
                  <a:cubicBezTo>
                    <a:pt x="540" y="22"/>
                    <a:pt x="540" y="22"/>
                    <a:pt x="540" y="22"/>
                  </a:cubicBezTo>
                  <a:cubicBezTo>
                    <a:pt x="542" y="26"/>
                    <a:pt x="542" y="26"/>
                    <a:pt x="542" y="26"/>
                  </a:cubicBezTo>
                  <a:cubicBezTo>
                    <a:pt x="541" y="31"/>
                    <a:pt x="541" y="31"/>
                    <a:pt x="541" y="31"/>
                  </a:cubicBezTo>
                  <a:cubicBezTo>
                    <a:pt x="537" y="26"/>
                    <a:pt x="537" y="26"/>
                    <a:pt x="537" y="26"/>
                  </a:cubicBezTo>
                  <a:cubicBezTo>
                    <a:pt x="534" y="29"/>
                    <a:pt x="534" y="29"/>
                    <a:pt x="534" y="29"/>
                  </a:cubicBezTo>
                  <a:cubicBezTo>
                    <a:pt x="535" y="24"/>
                    <a:pt x="535" y="24"/>
                    <a:pt x="535" y="24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2" y="26"/>
                    <a:pt x="532" y="26"/>
                    <a:pt x="532" y="26"/>
                  </a:cubicBezTo>
                  <a:cubicBezTo>
                    <a:pt x="525" y="21"/>
                    <a:pt x="525" y="21"/>
                    <a:pt x="525" y="21"/>
                  </a:cubicBezTo>
                  <a:cubicBezTo>
                    <a:pt x="523" y="27"/>
                    <a:pt x="523" y="27"/>
                    <a:pt x="523" y="27"/>
                  </a:cubicBezTo>
                  <a:cubicBezTo>
                    <a:pt x="530" y="30"/>
                    <a:pt x="530" y="30"/>
                    <a:pt x="530" y="30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5"/>
                    <a:pt x="526" y="35"/>
                    <a:pt x="526" y="35"/>
                  </a:cubicBezTo>
                  <a:cubicBezTo>
                    <a:pt x="523" y="34"/>
                    <a:pt x="523" y="34"/>
                    <a:pt x="523" y="34"/>
                  </a:cubicBezTo>
                  <a:cubicBezTo>
                    <a:pt x="522" y="32"/>
                    <a:pt x="522" y="32"/>
                    <a:pt x="522" y="32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9"/>
                    <a:pt x="519" y="39"/>
                    <a:pt x="519" y="39"/>
                  </a:cubicBezTo>
                  <a:cubicBezTo>
                    <a:pt x="526" y="40"/>
                    <a:pt x="526" y="40"/>
                    <a:pt x="526" y="40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2" y="48"/>
                    <a:pt x="532" y="48"/>
                    <a:pt x="532" y="48"/>
                  </a:cubicBezTo>
                  <a:cubicBezTo>
                    <a:pt x="532" y="48"/>
                    <a:pt x="530" y="46"/>
                    <a:pt x="527" y="45"/>
                  </a:cubicBezTo>
                  <a:cubicBezTo>
                    <a:pt x="525" y="43"/>
                    <a:pt x="521" y="43"/>
                    <a:pt x="521" y="43"/>
                  </a:cubicBezTo>
                  <a:cubicBezTo>
                    <a:pt x="520" y="53"/>
                    <a:pt x="520" y="53"/>
                    <a:pt x="520" y="53"/>
                  </a:cubicBezTo>
                  <a:cubicBezTo>
                    <a:pt x="522" y="52"/>
                    <a:pt x="522" y="52"/>
                    <a:pt x="522" y="52"/>
                  </a:cubicBezTo>
                  <a:cubicBezTo>
                    <a:pt x="525" y="58"/>
                    <a:pt x="525" y="58"/>
                    <a:pt x="525" y="58"/>
                  </a:cubicBezTo>
                  <a:cubicBezTo>
                    <a:pt x="525" y="58"/>
                    <a:pt x="522" y="57"/>
                    <a:pt x="519" y="56"/>
                  </a:cubicBezTo>
                  <a:cubicBezTo>
                    <a:pt x="515" y="56"/>
                    <a:pt x="514" y="59"/>
                    <a:pt x="514" y="59"/>
                  </a:cubicBezTo>
                  <a:cubicBezTo>
                    <a:pt x="505" y="75"/>
                    <a:pt x="505" y="75"/>
                    <a:pt x="505" y="75"/>
                  </a:cubicBezTo>
                  <a:cubicBezTo>
                    <a:pt x="507" y="75"/>
                    <a:pt x="507" y="75"/>
                    <a:pt x="507" y="75"/>
                  </a:cubicBezTo>
                  <a:cubicBezTo>
                    <a:pt x="504" y="78"/>
                    <a:pt x="504" y="78"/>
                    <a:pt x="504" y="78"/>
                  </a:cubicBezTo>
                  <a:cubicBezTo>
                    <a:pt x="508" y="83"/>
                    <a:pt x="508" y="83"/>
                    <a:pt x="508" y="83"/>
                  </a:cubicBezTo>
                  <a:cubicBezTo>
                    <a:pt x="505" y="85"/>
                    <a:pt x="505" y="85"/>
                    <a:pt x="505" y="85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04" y="92"/>
                    <a:pt x="504" y="92"/>
                    <a:pt x="504" y="92"/>
                  </a:cubicBezTo>
                  <a:cubicBezTo>
                    <a:pt x="499" y="83"/>
                    <a:pt x="499" y="83"/>
                    <a:pt x="499" y="83"/>
                  </a:cubicBezTo>
                  <a:cubicBezTo>
                    <a:pt x="486" y="91"/>
                    <a:pt x="486" y="91"/>
                    <a:pt x="486" y="91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97" y="83"/>
                    <a:pt x="498" y="79"/>
                  </a:cubicBezTo>
                  <a:cubicBezTo>
                    <a:pt x="499" y="76"/>
                    <a:pt x="489" y="78"/>
                    <a:pt x="489" y="78"/>
                  </a:cubicBezTo>
                  <a:cubicBezTo>
                    <a:pt x="489" y="78"/>
                    <a:pt x="486" y="75"/>
                    <a:pt x="484" y="78"/>
                  </a:cubicBezTo>
                  <a:cubicBezTo>
                    <a:pt x="481" y="81"/>
                    <a:pt x="487" y="84"/>
                    <a:pt x="487" y="84"/>
                  </a:cubicBezTo>
                  <a:cubicBezTo>
                    <a:pt x="483" y="84"/>
                    <a:pt x="483" y="84"/>
                    <a:pt x="483" y="84"/>
                  </a:cubicBezTo>
                  <a:cubicBezTo>
                    <a:pt x="483" y="84"/>
                    <a:pt x="481" y="76"/>
                    <a:pt x="476" y="76"/>
                  </a:cubicBezTo>
                  <a:cubicBezTo>
                    <a:pt x="472" y="76"/>
                    <a:pt x="472" y="82"/>
                    <a:pt x="472" y="82"/>
                  </a:cubicBezTo>
                  <a:cubicBezTo>
                    <a:pt x="465" y="77"/>
                    <a:pt x="465" y="77"/>
                    <a:pt x="465" y="77"/>
                  </a:cubicBezTo>
                  <a:cubicBezTo>
                    <a:pt x="464" y="80"/>
                    <a:pt x="464" y="80"/>
                    <a:pt x="464" y="80"/>
                  </a:cubicBezTo>
                  <a:cubicBezTo>
                    <a:pt x="464" y="80"/>
                    <a:pt x="460" y="79"/>
                    <a:pt x="458" y="82"/>
                  </a:cubicBezTo>
                  <a:cubicBezTo>
                    <a:pt x="456" y="87"/>
                    <a:pt x="465" y="87"/>
                    <a:pt x="465" y="87"/>
                  </a:cubicBezTo>
                  <a:cubicBezTo>
                    <a:pt x="462" y="90"/>
                    <a:pt x="462" y="90"/>
                    <a:pt x="462" y="90"/>
                  </a:cubicBezTo>
                  <a:cubicBezTo>
                    <a:pt x="472" y="92"/>
                    <a:pt x="472" y="92"/>
                    <a:pt x="472" y="92"/>
                  </a:cubicBezTo>
                  <a:cubicBezTo>
                    <a:pt x="477" y="91"/>
                    <a:pt x="477" y="91"/>
                    <a:pt x="477" y="91"/>
                  </a:cubicBezTo>
                  <a:cubicBezTo>
                    <a:pt x="473" y="94"/>
                    <a:pt x="473" y="94"/>
                    <a:pt x="473" y="94"/>
                  </a:cubicBezTo>
                  <a:cubicBezTo>
                    <a:pt x="474" y="95"/>
                    <a:pt x="474" y="95"/>
                    <a:pt x="474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7"/>
                    <a:pt x="478" y="97"/>
                    <a:pt x="478" y="97"/>
                  </a:cubicBezTo>
                  <a:cubicBezTo>
                    <a:pt x="475" y="97"/>
                    <a:pt x="475" y="97"/>
                    <a:pt x="475" y="97"/>
                  </a:cubicBezTo>
                  <a:cubicBezTo>
                    <a:pt x="478" y="103"/>
                    <a:pt x="478" y="103"/>
                    <a:pt x="478" y="103"/>
                  </a:cubicBezTo>
                  <a:cubicBezTo>
                    <a:pt x="478" y="106"/>
                    <a:pt x="478" y="106"/>
                    <a:pt x="478" y="106"/>
                  </a:cubicBezTo>
                  <a:cubicBezTo>
                    <a:pt x="478" y="106"/>
                    <a:pt x="484" y="110"/>
                    <a:pt x="482" y="111"/>
                  </a:cubicBezTo>
                  <a:cubicBezTo>
                    <a:pt x="479" y="112"/>
                    <a:pt x="474" y="103"/>
                    <a:pt x="474" y="103"/>
                  </a:cubicBezTo>
                  <a:cubicBezTo>
                    <a:pt x="469" y="100"/>
                    <a:pt x="469" y="100"/>
                    <a:pt x="469" y="100"/>
                  </a:cubicBezTo>
                  <a:cubicBezTo>
                    <a:pt x="469" y="100"/>
                    <a:pt x="465" y="94"/>
                    <a:pt x="460" y="94"/>
                  </a:cubicBezTo>
                  <a:cubicBezTo>
                    <a:pt x="457" y="94"/>
                    <a:pt x="459" y="100"/>
                    <a:pt x="459" y="100"/>
                  </a:cubicBezTo>
                  <a:cubicBezTo>
                    <a:pt x="461" y="104"/>
                    <a:pt x="461" y="104"/>
                    <a:pt x="461" y="104"/>
                  </a:cubicBezTo>
                  <a:cubicBezTo>
                    <a:pt x="458" y="106"/>
                    <a:pt x="458" y="106"/>
                    <a:pt x="458" y="106"/>
                  </a:cubicBezTo>
                  <a:cubicBezTo>
                    <a:pt x="456" y="111"/>
                    <a:pt x="456" y="111"/>
                    <a:pt x="456" y="111"/>
                  </a:cubicBezTo>
                  <a:cubicBezTo>
                    <a:pt x="454" y="106"/>
                    <a:pt x="454" y="106"/>
                    <a:pt x="454" y="106"/>
                  </a:cubicBezTo>
                  <a:cubicBezTo>
                    <a:pt x="457" y="102"/>
                    <a:pt x="457" y="102"/>
                    <a:pt x="457" y="102"/>
                  </a:cubicBezTo>
                  <a:cubicBezTo>
                    <a:pt x="457" y="100"/>
                    <a:pt x="457" y="100"/>
                    <a:pt x="457" y="100"/>
                  </a:cubicBezTo>
                  <a:cubicBezTo>
                    <a:pt x="451" y="106"/>
                    <a:pt x="451" y="106"/>
                    <a:pt x="451" y="106"/>
                  </a:cubicBezTo>
                  <a:cubicBezTo>
                    <a:pt x="445" y="116"/>
                    <a:pt x="445" y="116"/>
                    <a:pt x="445" y="116"/>
                  </a:cubicBezTo>
                  <a:cubicBezTo>
                    <a:pt x="448" y="124"/>
                    <a:pt x="448" y="124"/>
                    <a:pt x="448" y="124"/>
                  </a:cubicBezTo>
                  <a:cubicBezTo>
                    <a:pt x="452" y="129"/>
                    <a:pt x="452" y="129"/>
                    <a:pt x="452" y="129"/>
                  </a:cubicBezTo>
                  <a:cubicBezTo>
                    <a:pt x="444" y="126"/>
                    <a:pt x="444" y="126"/>
                    <a:pt x="444" y="126"/>
                  </a:cubicBezTo>
                  <a:cubicBezTo>
                    <a:pt x="442" y="140"/>
                    <a:pt x="442" y="140"/>
                    <a:pt x="442" y="140"/>
                  </a:cubicBezTo>
                  <a:cubicBezTo>
                    <a:pt x="440" y="140"/>
                    <a:pt x="440" y="140"/>
                    <a:pt x="440" y="140"/>
                  </a:cubicBezTo>
                  <a:cubicBezTo>
                    <a:pt x="436" y="147"/>
                    <a:pt x="436" y="147"/>
                    <a:pt x="436" y="147"/>
                  </a:cubicBezTo>
                  <a:cubicBezTo>
                    <a:pt x="434" y="144"/>
                    <a:pt x="434" y="144"/>
                    <a:pt x="434" y="144"/>
                  </a:cubicBezTo>
                  <a:cubicBezTo>
                    <a:pt x="439" y="138"/>
                    <a:pt x="439" y="138"/>
                    <a:pt x="439" y="138"/>
                  </a:cubicBezTo>
                  <a:cubicBezTo>
                    <a:pt x="441" y="129"/>
                    <a:pt x="441" y="129"/>
                    <a:pt x="441" y="129"/>
                  </a:cubicBezTo>
                  <a:cubicBezTo>
                    <a:pt x="440" y="128"/>
                    <a:pt x="440" y="128"/>
                    <a:pt x="440" y="128"/>
                  </a:cubicBezTo>
                  <a:cubicBezTo>
                    <a:pt x="443" y="125"/>
                    <a:pt x="443" y="125"/>
                    <a:pt x="443" y="125"/>
                  </a:cubicBezTo>
                  <a:cubicBezTo>
                    <a:pt x="441" y="120"/>
                    <a:pt x="441" y="120"/>
                    <a:pt x="441" y="120"/>
                  </a:cubicBezTo>
                  <a:cubicBezTo>
                    <a:pt x="441" y="112"/>
                    <a:pt x="441" y="112"/>
                    <a:pt x="441" y="112"/>
                  </a:cubicBezTo>
                  <a:cubicBezTo>
                    <a:pt x="441" y="109"/>
                    <a:pt x="439" y="102"/>
                    <a:pt x="439" y="102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106"/>
                    <a:pt x="435" y="112"/>
                    <a:pt x="432" y="115"/>
                  </a:cubicBezTo>
                  <a:cubicBezTo>
                    <a:pt x="428" y="118"/>
                    <a:pt x="431" y="124"/>
                    <a:pt x="431" y="124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29" y="128"/>
                    <a:pt x="429" y="128"/>
                    <a:pt x="429" y="128"/>
                  </a:cubicBezTo>
                  <a:cubicBezTo>
                    <a:pt x="429" y="137"/>
                    <a:pt x="429" y="137"/>
                    <a:pt x="429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7" y="124"/>
                    <a:pt x="427" y="124"/>
                    <a:pt x="427" y="124"/>
                  </a:cubicBezTo>
                  <a:cubicBezTo>
                    <a:pt x="426" y="124"/>
                    <a:pt x="426" y="124"/>
                    <a:pt x="426" y="124"/>
                  </a:cubicBezTo>
                  <a:cubicBezTo>
                    <a:pt x="426" y="113"/>
                    <a:pt x="426" y="113"/>
                    <a:pt x="426" y="113"/>
                  </a:cubicBezTo>
                  <a:cubicBezTo>
                    <a:pt x="426" y="113"/>
                    <a:pt x="421" y="115"/>
                    <a:pt x="413" y="119"/>
                  </a:cubicBezTo>
                  <a:cubicBezTo>
                    <a:pt x="405" y="121"/>
                    <a:pt x="410" y="132"/>
                    <a:pt x="410" y="132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3" y="132"/>
                    <a:pt x="413" y="134"/>
                    <a:pt x="412" y="137"/>
                  </a:cubicBezTo>
                  <a:cubicBezTo>
                    <a:pt x="411" y="139"/>
                    <a:pt x="416" y="142"/>
                    <a:pt x="420" y="142"/>
                  </a:cubicBezTo>
                  <a:cubicBezTo>
                    <a:pt x="424" y="143"/>
                    <a:pt x="424" y="150"/>
                    <a:pt x="424" y="150"/>
                  </a:cubicBezTo>
                  <a:cubicBezTo>
                    <a:pt x="427" y="151"/>
                    <a:pt x="427" y="151"/>
                    <a:pt x="427" y="151"/>
                  </a:cubicBezTo>
                  <a:cubicBezTo>
                    <a:pt x="425" y="152"/>
                    <a:pt x="425" y="152"/>
                    <a:pt x="425" y="152"/>
                  </a:cubicBezTo>
                  <a:cubicBezTo>
                    <a:pt x="425" y="152"/>
                    <a:pt x="421" y="150"/>
                    <a:pt x="421" y="147"/>
                  </a:cubicBezTo>
                  <a:cubicBezTo>
                    <a:pt x="421" y="144"/>
                    <a:pt x="416" y="144"/>
                    <a:pt x="412" y="143"/>
                  </a:cubicBezTo>
                  <a:cubicBezTo>
                    <a:pt x="410" y="143"/>
                    <a:pt x="407" y="134"/>
                    <a:pt x="407" y="134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99" y="136"/>
                    <a:pt x="400" y="140"/>
                    <a:pt x="402" y="143"/>
                  </a:cubicBezTo>
                  <a:cubicBezTo>
                    <a:pt x="405" y="146"/>
                    <a:pt x="409" y="147"/>
                    <a:pt x="409" y="147"/>
                  </a:cubicBezTo>
                  <a:cubicBezTo>
                    <a:pt x="409" y="147"/>
                    <a:pt x="405" y="148"/>
                    <a:pt x="402" y="146"/>
                  </a:cubicBezTo>
                  <a:cubicBezTo>
                    <a:pt x="399" y="145"/>
                    <a:pt x="394" y="138"/>
                    <a:pt x="394" y="138"/>
                  </a:cubicBezTo>
                  <a:cubicBezTo>
                    <a:pt x="390" y="139"/>
                    <a:pt x="390" y="139"/>
                    <a:pt x="390" y="139"/>
                  </a:cubicBezTo>
                  <a:cubicBezTo>
                    <a:pt x="392" y="145"/>
                    <a:pt x="392" y="145"/>
                    <a:pt x="392" y="145"/>
                  </a:cubicBezTo>
                  <a:cubicBezTo>
                    <a:pt x="388" y="151"/>
                    <a:pt x="388" y="151"/>
                    <a:pt x="388" y="151"/>
                  </a:cubicBezTo>
                  <a:cubicBezTo>
                    <a:pt x="392" y="159"/>
                    <a:pt x="392" y="159"/>
                    <a:pt x="392" y="159"/>
                  </a:cubicBezTo>
                  <a:cubicBezTo>
                    <a:pt x="380" y="160"/>
                    <a:pt x="380" y="160"/>
                    <a:pt x="380" y="160"/>
                  </a:cubicBezTo>
                  <a:cubicBezTo>
                    <a:pt x="384" y="165"/>
                    <a:pt x="384" y="165"/>
                    <a:pt x="384" y="165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79" y="175"/>
                    <a:pt x="379" y="175"/>
                    <a:pt x="379" y="175"/>
                  </a:cubicBezTo>
                  <a:cubicBezTo>
                    <a:pt x="384" y="174"/>
                    <a:pt x="384" y="174"/>
                    <a:pt x="384" y="174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3" y="176"/>
                    <a:pt x="383" y="176"/>
                    <a:pt x="383" y="176"/>
                  </a:cubicBezTo>
                  <a:cubicBezTo>
                    <a:pt x="380" y="181"/>
                    <a:pt x="380" y="181"/>
                    <a:pt x="380" y="181"/>
                  </a:cubicBezTo>
                  <a:cubicBezTo>
                    <a:pt x="385" y="183"/>
                    <a:pt x="385" y="183"/>
                    <a:pt x="385" y="183"/>
                  </a:cubicBezTo>
                  <a:cubicBezTo>
                    <a:pt x="377" y="183"/>
                    <a:pt x="377" y="183"/>
                    <a:pt x="377" y="183"/>
                  </a:cubicBezTo>
                  <a:cubicBezTo>
                    <a:pt x="371" y="184"/>
                    <a:pt x="377" y="187"/>
                    <a:pt x="377" y="187"/>
                  </a:cubicBezTo>
                  <a:cubicBezTo>
                    <a:pt x="382" y="189"/>
                    <a:pt x="382" y="189"/>
                    <a:pt x="382" y="189"/>
                  </a:cubicBezTo>
                  <a:cubicBezTo>
                    <a:pt x="382" y="189"/>
                    <a:pt x="375" y="187"/>
                    <a:pt x="372" y="188"/>
                  </a:cubicBezTo>
                  <a:cubicBezTo>
                    <a:pt x="370" y="188"/>
                    <a:pt x="371" y="190"/>
                    <a:pt x="371" y="190"/>
                  </a:cubicBezTo>
                  <a:cubicBezTo>
                    <a:pt x="375" y="191"/>
                    <a:pt x="375" y="191"/>
                    <a:pt x="375" y="191"/>
                  </a:cubicBezTo>
                  <a:cubicBezTo>
                    <a:pt x="374" y="195"/>
                    <a:pt x="374" y="195"/>
                    <a:pt x="374" y="195"/>
                  </a:cubicBezTo>
                  <a:cubicBezTo>
                    <a:pt x="374" y="192"/>
                    <a:pt x="374" y="192"/>
                    <a:pt x="374" y="192"/>
                  </a:cubicBezTo>
                  <a:cubicBezTo>
                    <a:pt x="370" y="191"/>
                    <a:pt x="370" y="191"/>
                    <a:pt x="370" y="191"/>
                  </a:cubicBezTo>
                  <a:cubicBezTo>
                    <a:pt x="368" y="188"/>
                    <a:pt x="368" y="188"/>
                    <a:pt x="368" y="188"/>
                  </a:cubicBezTo>
                  <a:cubicBezTo>
                    <a:pt x="367" y="191"/>
                    <a:pt x="367" y="191"/>
                    <a:pt x="367" y="191"/>
                  </a:cubicBezTo>
                  <a:cubicBezTo>
                    <a:pt x="367" y="191"/>
                    <a:pt x="366" y="192"/>
                    <a:pt x="361" y="192"/>
                  </a:cubicBezTo>
                  <a:cubicBezTo>
                    <a:pt x="357" y="192"/>
                    <a:pt x="357" y="200"/>
                    <a:pt x="357" y="200"/>
                  </a:cubicBezTo>
                  <a:cubicBezTo>
                    <a:pt x="355" y="202"/>
                    <a:pt x="355" y="202"/>
                    <a:pt x="355" y="202"/>
                  </a:cubicBezTo>
                  <a:cubicBezTo>
                    <a:pt x="357" y="206"/>
                    <a:pt x="357" y="206"/>
                    <a:pt x="357" y="206"/>
                  </a:cubicBezTo>
                  <a:cubicBezTo>
                    <a:pt x="368" y="203"/>
                    <a:pt x="368" y="203"/>
                    <a:pt x="368" y="203"/>
                  </a:cubicBezTo>
                  <a:cubicBezTo>
                    <a:pt x="368" y="203"/>
                    <a:pt x="369" y="205"/>
                    <a:pt x="372" y="205"/>
                  </a:cubicBezTo>
                  <a:cubicBezTo>
                    <a:pt x="375" y="205"/>
                    <a:pt x="382" y="199"/>
                    <a:pt x="382" y="199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5" y="204"/>
                    <a:pt x="385" y="204"/>
                    <a:pt x="385" y="204"/>
                  </a:cubicBezTo>
                  <a:cubicBezTo>
                    <a:pt x="376" y="207"/>
                    <a:pt x="376" y="207"/>
                    <a:pt x="376" y="207"/>
                  </a:cubicBezTo>
                  <a:cubicBezTo>
                    <a:pt x="376" y="213"/>
                    <a:pt x="376" y="213"/>
                    <a:pt x="376" y="213"/>
                  </a:cubicBezTo>
                  <a:cubicBezTo>
                    <a:pt x="379" y="217"/>
                    <a:pt x="379" y="217"/>
                    <a:pt x="379" y="217"/>
                  </a:cubicBezTo>
                  <a:cubicBezTo>
                    <a:pt x="378" y="218"/>
                    <a:pt x="378" y="218"/>
                    <a:pt x="378" y="218"/>
                  </a:cubicBezTo>
                  <a:cubicBezTo>
                    <a:pt x="374" y="209"/>
                    <a:pt x="374" y="209"/>
                    <a:pt x="374" y="209"/>
                  </a:cubicBezTo>
                  <a:cubicBezTo>
                    <a:pt x="367" y="211"/>
                    <a:pt x="367" y="211"/>
                    <a:pt x="367" y="211"/>
                  </a:cubicBezTo>
                  <a:cubicBezTo>
                    <a:pt x="367" y="211"/>
                    <a:pt x="364" y="208"/>
                    <a:pt x="361" y="208"/>
                  </a:cubicBezTo>
                  <a:cubicBezTo>
                    <a:pt x="358" y="207"/>
                    <a:pt x="353" y="209"/>
                    <a:pt x="351" y="213"/>
                  </a:cubicBezTo>
                  <a:cubicBezTo>
                    <a:pt x="348" y="215"/>
                    <a:pt x="355" y="215"/>
                    <a:pt x="358" y="216"/>
                  </a:cubicBezTo>
                  <a:cubicBezTo>
                    <a:pt x="362" y="217"/>
                    <a:pt x="361" y="221"/>
                    <a:pt x="361" y="221"/>
                  </a:cubicBezTo>
                  <a:cubicBezTo>
                    <a:pt x="364" y="223"/>
                    <a:pt x="364" y="223"/>
                    <a:pt x="364" y="223"/>
                  </a:cubicBezTo>
                  <a:cubicBezTo>
                    <a:pt x="363" y="224"/>
                    <a:pt x="363" y="224"/>
                    <a:pt x="363" y="224"/>
                  </a:cubicBezTo>
                  <a:cubicBezTo>
                    <a:pt x="363" y="224"/>
                    <a:pt x="359" y="221"/>
                    <a:pt x="357" y="219"/>
                  </a:cubicBezTo>
                  <a:cubicBezTo>
                    <a:pt x="355" y="217"/>
                    <a:pt x="348" y="216"/>
                    <a:pt x="348" y="216"/>
                  </a:cubicBezTo>
                  <a:cubicBezTo>
                    <a:pt x="347" y="218"/>
                    <a:pt x="347" y="218"/>
                    <a:pt x="347" y="218"/>
                  </a:cubicBezTo>
                  <a:cubicBezTo>
                    <a:pt x="353" y="219"/>
                    <a:pt x="353" y="219"/>
                    <a:pt x="353" y="219"/>
                  </a:cubicBezTo>
                  <a:cubicBezTo>
                    <a:pt x="350" y="221"/>
                    <a:pt x="350" y="221"/>
                    <a:pt x="350" y="221"/>
                  </a:cubicBezTo>
                  <a:cubicBezTo>
                    <a:pt x="352" y="223"/>
                    <a:pt x="352" y="223"/>
                    <a:pt x="352" y="223"/>
                  </a:cubicBezTo>
                  <a:cubicBezTo>
                    <a:pt x="355" y="222"/>
                    <a:pt x="355" y="222"/>
                    <a:pt x="355" y="222"/>
                  </a:cubicBezTo>
                  <a:cubicBezTo>
                    <a:pt x="358" y="223"/>
                    <a:pt x="358" y="223"/>
                    <a:pt x="358" y="223"/>
                  </a:cubicBezTo>
                  <a:cubicBezTo>
                    <a:pt x="351" y="226"/>
                    <a:pt x="351" y="226"/>
                    <a:pt x="351" y="226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52" y="230"/>
                    <a:pt x="354" y="229"/>
                    <a:pt x="356" y="231"/>
                  </a:cubicBezTo>
                  <a:cubicBezTo>
                    <a:pt x="357" y="233"/>
                    <a:pt x="352" y="236"/>
                    <a:pt x="348" y="235"/>
                  </a:cubicBezTo>
                  <a:cubicBezTo>
                    <a:pt x="345" y="233"/>
                    <a:pt x="346" y="221"/>
                    <a:pt x="346" y="221"/>
                  </a:cubicBezTo>
                  <a:cubicBezTo>
                    <a:pt x="343" y="221"/>
                    <a:pt x="343" y="221"/>
                    <a:pt x="343" y="221"/>
                  </a:cubicBezTo>
                  <a:cubicBezTo>
                    <a:pt x="338" y="230"/>
                    <a:pt x="338" y="230"/>
                    <a:pt x="338" y="230"/>
                  </a:cubicBezTo>
                  <a:cubicBezTo>
                    <a:pt x="337" y="224"/>
                    <a:pt x="337" y="224"/>
                    <a:pt x="337" y="224"/>
                  </a:cubicBezTo>
                  <a:cubicBezTo>
                    <a:pt x="335" y="224"/>
                    <a:pt x="335" y="224"/>
                    <a:pt x="335" y="224"/>
                  </a:cubicBezTo>
                  <a:cubicBezTo>
                    <a:pt x="334" y="229"/>
                    <a:pt x="334" y="229"/>
                    <a:pt x="334" y="229"/>
                  </a:cubicBezTo>
                  <a:cubicBezTo>
                    <a:pt x="330" y="227"/>
                    <a:pt x="330" y="227"/>
                    <a:pt x="330" y="227"/>
                  </a:cubicBezTo>
                  <a:cubicBezTo>
                    <a:pt x="327" y="235"/>
                    <a:pt x="327" y="235"/>
                    <a:pt x="327" y="235"/>
                  </a:cubicBezTo>
                  <a:cubicBezTo>
                    <a:pt x="329" y="238"/>
                    <a:pt x="329" y="238"/>
                    <a:pt x="329" y="238"/>
                  </a:cubicBezTo>
                  <a:cubicBezTo>
                    <a:pt x="331" y="237"/>
                    <a:pt x="331" y="237"/>
                    <a:pt x="331" y="237"/>
                  </a:cubicBezTo>
                  <a:cubicBezTo>
                    <a:pt x="331" y="234"/>
                    <a:pt x="331" y="234"/>
                    <a:pt x="331" y="234"/>
                  </a:cubicBezTo>
                  <a:cubicBezTo>
                    <a:pt x="335" y="232"/>
                    <a:pt x="335" y="232"/>
                    <a:pt x="335" y="232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3" y="237"/>
                    <a:pt x="333" y="237"/>
                    <a:pt x="333" y="237"/>
                  </a:cubicBezTo>
                  <a:cubicBezTo>
                    <a:pt x="335" y="238"/>
                    <a:pt x="335" y="238"/>
                    <a:pt x="335" y="238"/>
                  </a:cubicBezTo>
                  <a:cubicBezTo>
                    <a:pt x="335" y="238"/>
                    <a:pt x="339" y="238"/>
                    <a:pt x="341" y="239"/>
                  </a:cubicBezTo>
                  <a:cubicBezTo>
                    <a:pt x="343" y="239"/>
                    <a:pt x="340" y="236"/>
                    <a:pt x="340" y="234"/>
                  </a:cubicBezTo>
                  <a:cubicBezTo>
                    <a:pt x="340" y="233"/>
                    <a:pt x="344" y="234"/>
                    <a:pt x="345" y="236"/>
                  </a:cubicBezTo>
                  <a:cubicBezTo>
                    <a:pt x="346" y="238"/>
                    <a:pt x="344" y="242"/>
                    <a:pt x="343" y="242"/>
                  </a:cubicBezTo>
                  <a:cubicBezTo>
                    <a:pt x="341" y="244"/>
                    <a:pt x="342" y="242"/>
                    <a:pt x="339" y="240"/>
                  </a:cubicBezTo>
                  <a:cubicBezTo>
                    <a:pt x="336" y="239"/>
                    <a:pt x="334" y="244"/>
                    <a:pt x="330" y="244"/>
                  </a:cubicBezTo>
                  <a:cubicBezTo>
                    <a:pt x="327" y="244"/>
                    <a:pt x="322" y="245"/>
                    <a:pt x="322" y="245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2" y="248"/>
                    <a:pt x="322" y="248"/>
                    <a:pt x="322" y="248"/>
                  </a:cubicBezTo>
                  <a:cubicBezTo>
                    <a:pt x="318" y="248"/>
                    <a:pt x="318" y="248"/>
                    <a:pt x="318" y="248"/>
                  </a:cubicBezTo>
                  <a:cubicBezTo>
                    <a:pt x="315" y="252"/>
                    <a:pt x="315" y="252"/>
                    <a:pt x="315" y="252"/>
                  </a:cubicBezTo>
                  <a:cubicBezTo>
                    <a:pt x="321" y="253"/>
                    <a:pt x="321" y="253"/>
                    <a:pt x="321" y="253"/>
                  </a:cubicBezTo>
                  <a:cubicBezTo>
                    <a:pt x="315" y="256"/>
                    <a:pt x="315" y="256"/>
                    <a:pt x="315" y="256"/>
                  </a:cubicBezTo>
                  <a:cubicBezTo>
                    <a:pt x="315" y="256"/>
                    <a:pt x="318" y="260"/>
                    <a:pt x="322" y="258"/>
                  </a:cubicBezTo>
                  <a:cubicBezTo>
                    <a:pt x="327" y="256"/>
                    <a:pt x="331" y="249"/>
                    <a:pt x="331" y="249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34" y="253"/>
                    <a:pt x="334" y="253"/>
                    <a:pt x="334" y="253"/>
                  </a:cubicBezTo>
                  <a:cubicBezTo>
                    <a:pt x="331" y="254"/>
                    <a:pt x="331" y="254"/>
                    <a:pt x="331" y="254"/>
                  </a:cubicBezTo>
                  <a:cubicBezTo>
                    <a:pt x="337" y="257"/>
                    <a:pt x="337" y="257"/>
                    <a:pt x="337" y="257"/>
                  </a:cubicBezTo>
                  <a:cubicBezTo>
                    <a:pt x="329" y="256"/>
                    <a:pt x="329" y="256"/>
                    <a:pt x="329" y="256"/>
                  </a:cubicBezTo>
                  <a:cubicBezTo>
                    <a:pt x="326" y="262"/>
                    <a:pt x="326" y="262"/>
                    <a:pt x="326" y="262"/>
                  </a:cubicBezTo>
                  <a:cubicBezTo>
                    <a:pt x="330" y="263"/>
                    <a:pt x="330" y="263"/>
                    <a:pt x="330" y="263"/>
                  </a:cubicBezTo>
                  <a:cubicBezTo>
                    <a:pt x="328" y="267"/>
                    <a:pt x="328" y="267"/>
                    <a:pt x="328" y="267"/>
                  </a:cubicBezTo>
                  <a:cubicBezTo>
                    <a:pt x="329" y="269"/>
                    <a:pt x="335" y="267"/>
                    <a:pt x="335" y="267"/>
                  </a:cubicBezTo>
                  <a:cubicBezTo>
                    <a:pt x="339" y="265"/>
                    <a:pt x="339" y="265"/>
                    <a:pt x="339" y="265"/>
                  </a:cubicBezTo>
                  <a:cubicBezTo>
                    <a:pt x="336" y="274"/>
                    <a:pt x="336" y="274"/>
                    <a:pt x="336" y="274"/>
                  </a:cubicBezTo>
                  <a:cubicBezTo>
                    <a:pt x="340" y="277"/>
                    <a:pt x="340" y="277"/>
                    <a:pt x="340" y="277"/>
                  </a:cubicBezTo>
                  <a:cubicBezTo>
                    <a:pt x="337" y="278"/>
                    <a:pt x="337" y="278"/>
                    <a:pt x="337" y="278"/>
                  </a:cubicBezTo>
                  <a:cubicBezTo>
                    <a:pt x="340" y="281"/>
                    <a:pt x="340" y="281"/>
                    <a:pt x="340" y="281"/>
                  </a:cubicBezTo>
                  <a:cubicBezTo>
                    <a:pt x="340" y="281"/>
                    <a:pt x="339" y="281"/>
                    <a:pt x="337" y="280"/>
                  </a:cubicBezTo>
                  <a:cubicBezTo>
                    <a:pt x="335" y="280"/>
                    <a:pt x="333" y="271"/>
                    <a:pt x="331" y="270"/>
                  </a:cubicBezTo>
                  <a:cubicBezTo>
                    <a:pt x="329" y="270"/>
                    <a:pt x="327" y="271"/>
                    <a:pt x="327" y="271"/>
                  </a:cubicBezTo>
                  <a:cubicBezTo>
                    <a:pt x="327" y="271"/>
                    <a:pt x="325" y="267"/>
                    <a:pt x="322" y="266"/>
                  </a:cubicBezTo>
                  <a:cubicBezTo>
                    <a:pt x="319" y="266"/>
                    <a:pt x="313" y="273"/>
                    <a:pt x="313" y="273"/>
                  </a:cubicBezTo>
                  <a:cubicBezTo>
                    <a:pt x="321" y="274"/>
                    <a:pt x="321" y="274"/>
                    <a:pt x="321" y="274"/>
                  </a:cubicBezTo>
                  <a:cubicBezTo>
                    <a:pt x="321" y="274"/>
                    <a:pt x="318" y="276"/>
                    <a:pt x="314" y="276"/>
                  </a:cubicBezTo>
                  <a:cubicBezTo>
                    <a:pt x="312" y="276"/>
                    <a:pt x="313" y="279"/>
                    <a:pt x="312" y="281"/>
                  </a:cubicBezTo>
                  <a:cubicBezTo>
                    <a:pt x="310" y="283"/>
                    <a:pt x="306" y="285"/>
                    <a:pt x="306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22" y="285"/>
                    <a:pt x="327" y="282"/>
                    <a:pt x="327" y="282"/>
                  </a:cubicBezTo>
                  <a:cubicBezTo>
                    <a:pt x="325" y="286"/>
                    <a:pt x="325" y="286"/>
                    <a:pt x="325" y="286"/>
                  </a:cubicBezTo>
                  <a:cubicBezTo>
                    <a:pt x="335" y="285"/>
                    <a:pt x="335" y="285"/>
                    <a:pt x="335" y="285"/>
                  </a:cubicBezTo>
                  <a:cubicBezTo>
                    <a:pt x="334" y="295"/>
                    <a:pt x="334" y="295"/>
                    <a:pt x="334" y="295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18" y="294"/>
                    <a:pt x="318" y="294"/>
                    <a:pt x="318" y="294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3" y="302"/>
                    <a:pt x="303" y="302"/>
                    <a:pt x="303" y="302"/>
                  </a:cubicBezTo>
                  <a:cubicBezTo>
                    <a:pt x="297" y="301"/>
                    <a:pt x="297" y="301"/>
                    <a:pt x="297" y="301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6" y="304"/>
                    <a:pt x="295" y="303"/>
                    <a:pt x="290" y="305"/>
                  </a:cubicBezTo>
                  <a:cubicBezTo>
                    <a:pt x="284" y="308"/>
                    <a:pt x="284" y="311"/>
                    <a:pt x="284" y="311"/>
                  </a:cubicBezTo>
                  <a:cubicBezTo>
                    <a:pt x="293" y="316"/>
                    <a:pt x="293" y="316"/>
                    <a:pt x="293" y="316"/>
                  </a:cubicBezTo>
                  <a:cubicBezTo>
                    <a:pt x="286" y="316"/>
                    <a:pt x="286" y="316"/>
                    <a:pt x="286" y="316"/>
                  </a:cubicBezTo>
                  <a:cubicBezTo>
                    <a:pt x="281" y="317"/>
                    <a:pt x="281" y="317"/>
                    <a:pt x="281" y="317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79" y="321"/>
                    <a:pt x="279" y="321"/>
                    <a:pt x="279" y="321"/>
                  </a:cubicBezTo>
                  <a:cubicBezTo>
                    <a:pt x="276" y="321"/>
                    <a:pt x="276" y="321"/>
                    <a:pt x="276" y="321"/>
                  </a:cubicBezTo>
                  <a:cubicBezTo>
                    <a:pt x="282" y="327"/>
                    <a:pt x="282" y="327"/>
                    <a:pt x="282" y="327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8" y="330"/>
                    <a:pt x="278" y="330"/>
                    <a:pt x="278" y="330"/>
                  </a:cubicBezTo>
                  <a:cubicBezTo>
                    <a:pt x="275" y="331"/>
                    <a:pt x="275" y="331"/>
                    <a:pt x="275" y="331"/>
                  </a:cubicBezTo>
                  <a:cubicBezTo>
                    <a:pt x="277" y="333"/>
                    <a:pt x="277" y="333"/>
                    <a:pt x="277" y="333"/>
                  </a:cubicBezTo>
                  <a:cubicBezTo>
                    <a:pt x="281" y="332"/>
                    <a:pt x="281" y="332"/>
                    <a:pt x="281" y="332"/>
                  </a:cubicBezTo>
                  <a:cubicBezTo>
                    <a:pt x="287" y="335"/>
                    <a:pt x="287" y="335"/>
                    <a:pt x="287" y="335"/>
                  </a:cubicBezTo>
                  <a:cubicBezTo>
                    <a:pt x="287" y="335"/>
                    <a:pt x="282" y="334"/>
                    <a:pt x="279" y="335"/>
                  </a:cubicBezTo>
                  <a:cubicBezTo>
                    <a:pt x="276" y="336"/>
                    <a:pt x="278" y="339"/>
                    <a:pt x="278" y="339"/>
                  </a:cubicBezTo>
                  <a:cubicBezTo>
                    <a:pt x="275" y="339"/>
                    <a:pt x="275" y="339"/>
                    <a:pt x="275" y="339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1" y="334"/>
                    <a:pt x="271" y="334"/>
                    <a:pt x="271" y="334"/>
                  </a:cubicBezTo>
                  <a:cubicBezTo>
                    <a:pt x="270" y="336"/>
                    <a:pt x="270" y="336"/>
                    <a:pt x="270" y="336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73" y="340"/>
                    <a:pt x="270" y="346"/>
                    <a:pt x="272" y="348"/>
                  </a:cubicBezTo>
                  <a:cubicBezTo>
                    <a:pt x="275" y="350"/>
                    <a:pt x="284" y="347"/>
                    <a:pt x="284" y="348"/>
                  </a:cubicBezTo>
                  <a:cubicBezTo>
                    <a:pt x="284" y="349"/>
                    <a:pt x="275" y="350"/>
                    <a:pt x="275" y="350"/>
                  </a:cubicBezTo>
                  <a:cubicBezTo>
                    <a:pt x="271" y="356"/>
                    <a:pt x="271" y="356"/>
                    <a:pt x="271" y="356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53"/>
                    <a:pt x="276" y="353"/>
                    <a:pt x="276" y="353"/>
                  </a:cubicBezTo>
                  <a:cubicBezTo>
                    <a:pt x="285" y="351"/>
                    <a:pt x="285" y="351"/>
                    <a:pt x="285" y="351"/>
                  </a:cubicBezTo>
                  <a:cubicBezTo>
                    <a:pt x="287" y="351"/>
                    <a:pt x="287" y="351"/>
                    <a:pt x="287" y="351"/>
                  </a:cubicBezTo>
                  <a:cubicBezTo>
                    <a:pt x="300" y="347"/>
                    <a:pt x="300" y="347"/>
                    <a:pt x="300" y="347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92" y="358"/>
                    <a:pt x="292" y="358"/>
                    <a:pt x="292" y="358"/>
                  </a:cubicBezTo>
                  <a:cubicBezTo>
                    <a:pt x="285" y="360"/>
                    <a:pt x="285" y="360"/>
                    <a:pt x="285" y="360"/>
                  </a:cubicBezTo>
                  <a:cubicBezTo>
                    <a:pt x="285" y="360"/>
                    <a:pt x="286" y="355"/>
                    <a:pt x="285" y="353"/>
                  </a:cubicBezTo>
                  <a:cubicBezTo>
                    <a:pt x="282" y="351"/>
                    <a:pt x="277" y="356"/>
                    <a:pt x="275" y="357"/>
                  </a:cubicBezTo>
                  <a:cubicBezTo>
                    <a:pt x="273" y="359"/>
                    <a:pt x="263" y="360"/>
                    <a:pt x="262" y="363"/>
                  </a:cubicBezTo>
                  <a:cubicBezTo>
                    <a:pt x="260" y="366"/>
                    <a:pt x="269" y="364"/>
                    <a:pt x="269" y="364"/>
                  </a:cubicBezTo>
                  <a:cubicBezTo>
                    <a:pt x="268" y="371"/>
                    <a:pt x="268" y="371"/>
                    <a:pt x="268" y="371"/>
                  </a:cubicBezTo>
                  <a:cubicBezTo>
                    <a:pt x="274" y="375"/>
                    <a:pt x="274" y="375"/>
                    <a:pt x="274" y="375"/>
                  </a:cubicBezTo>
                  <a:cubicBezTo>
                    <a:pt x="274" y="375"/>
                    <a:pt x="262" y="372"/>
                    <a:pt x="261" y="375"/>
                  </a:cubicBezTo>
                  <a:cubicBezTo>
                    <a:pt x="259" y="378"/>
                    <a:pt x="261" y="381"/>
                    <a:pt x="261" y="381"/>
                  </a:cubicBezTo>
                  <a:cubicBezTo>
                    <a:pt x="259" y="381"/>
                    <a:pt x="259" y="381"/>
                    <a:pt x="259" y="381"/>
                  </a:cubicBezTo>
                  <a:cubicBezTo>
                    <a:pt x="257" y="383"/>
                    <a:pt x="257" y="383"/>
                    <a:pt x="257" y="383"/>
                  </a:cubicBezTo>
                  <a:cubicBezTo>
                    <a:pt x="259" y="387"/>
                    <a:pt x="259" y="387"/>
                    <a:pt x="259" y="387"/>
                  </a:cubicBezTo>
                  <a:cubicBezTo>
                    <a:pt x="259" y="387"/>
                    <a:pt x="256" y="386"/>
                    <a:pt x="253" y="389"/>
                  </a:cubicBezTo>
                  <a:cubicBezTo>
                    <a:pt x="249" y="391"/>
                    <a:pt x="254" y="398"/>
                    <a:pt x="254" y="398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59" y="405"/>
                    <a:pt x="259" y="405"/>
                    <a:pt x="259" y="405"/>
                  </a:cubicBezTo>
                  <a:cubicBezTo>
                    <a:pt x="256" y="406"/>
                    <a:pt x="256" y="406"/>
                    <a:pt x="256" y="406"/>
                  </a:cubicBezTo>
                  <a:cubicBezTo>
                    <a:pt x="249" y="396"/>
                    <a:pt x="249" y="396"/>
                    <a:pt x="249" y="396"/>
                  </a:cubicBezTo>
                  <a:cubicBezTo>
                    <a:pt x="247" y="404"/>
                    <a:pt x="247" y="404"/>
                    <a:pt x="247" y="404"/>
                  </a:cubicBezTo>
                  <a:cubicBezTo>
                    <a:pt x="252" y="404"/>
                    <a:pt x="252" y="404"/>
                    <a:pt x="252" y="404"/>
                  </a:cubicBezTo>
                  <a:cubicBezTo>
                    <a:pt x="252" y="404"/>
                    <a:pt x="248" y="406"/>
                    <a:pt x="246" y="409"/>
                  </a:cubicBezTo>
                  <a:cubicBezTo>
                    <a:pt x="244" y="411"/>
                    <a:pt x="246" y="416"/>
                    <a:pt x="246" y="416"/>
                  </a:cubicBezTo>
                  <a:cubicBezTo>
                    <a:pt x="241" y="418"/>
                    <a:pt x="241" y="418"/>
                    <a:pt x="241" y="418"/>
                  </a:cubicBezTo>
                  <a:cubicBezTo>
                    <a:pt x="243" y="420"/>
                    <a:pt x="243" y="420"/>
                    <a:pt x="243" y="420"/>
                  </a:cubicBezTo>
                  <a:cubicBezTo>
                    <a:pt x="248" y="416"/>
                    <a:pt x="248" y="416"/>
                    <a:pt x="248" y="416"/>
                  </a:cubicBezTo>
                  <a:cubicBezTo>
                    <a:pt x="248" y="413"/>
                    <a:pt x="248" y="413"/>
                    <a:pt x="248" y="413"/>
                  </a:cubicBezTo>
                  <a:cubicBezTo>
                    <a:pt x="253" y="411"/>
                    <a:pt x="253" y="411"/>
                    <a:pt x="253" y="411"/>
                  </a:cubicBezTo>
                  <a:cubicBezTo>
                    <a:pt x="249" y="415"/>
                    <a:pt x="249" y="415"/>
                    <a:pt x="249" y="415"/>
                  </a:cubicBezTo>
                  <a:cubicBezTo>
                    <a:pt x="254" y="419"/>
                    <a:pt x="254" y="419"/>
                    <a:pt x="254" y="419"/>
                  </a:cubicBezTo>
                  <a:cubicBezTo>
                    <a:pt x="253" y="423"/>
                    <a:pt x="253" y="423"/>
                    <a:pt x="253" y="423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68" y="412"/>
                    <a:pt x="268" y="412"/>
                    <a:pt x="268" y="412"/>
                  </a:cubicBezTo>
                  <a:cubicBezTo>
                    <a:pt x="271" y="414"/>
                    <a:pt x="271" y="414"/>
                    <a:pt x="271" y="414"/>
                  </a:cubicBezTo>
                  <a:cubicBezTo>
                    <a:pt x="256" y="427"/>
                    <a:pt x="256" y="427"/>
                    <a:pt x="256" y="427"/>
                  </a:cubicBezTo>
                  <a:cubicBezTo>
                    <a:pt x="252" y="428"/>
                    <a:pt x="252" y="428"/>
                    <a:pt x="252" y="428"/>
                  </a:cubicBezTo>
                  <a:cubicBezTo>
                    <a:pt x="249" y="421"/>
                    <a:pt x="249" y="421"/>
                    <a:pt x="249" y="421"/>
                  </a:cubicBezTo>
                  <a:cubicBezTo>
                    <a:pt x="244" y="422"/>
                    <a:pt x="244" y="422"/>
                    <a:pt x="244" y="422"/>
                  </a:cubicBezTo>
                  <a:cubicBezTo>
                    <a:pt x="243" y="424"/>
                    <a:pt x="243" y="424"/>
                    <a:pt x="243" y="424"/>
                  </a:cubicBezTo>
                  <a:cubicBezTo>
                    <a:pt x="243" y="424"/>
                    <a:pt x="239" y="424"/>
                    <a:pt x="239" y="426"/>
                  </a:cubicBezTo>
                  <a:cubicBezTo>
                    <a:pt x="239" y="427"/>
                    <a:pt x="235" y="435"/>
                    <a:pt x="231" y="435"/>
                  </a:cubicBezTo>
                  <a:cubicBezTo>
                    <a:pt x="228" y="436"/>
                    <a:pt x="222" y="440"/>
                    <a:pt x="222" y="440"/>
                  </a:cubicBezTo>
                  <a:cubicBezTo>
                    <a:pt x="224" y="442"/>
                    <a:pt x="224" y="442"/>
                    <a:pt x="224" y="442"/>
                  </a:cubicBezTo>
                  <a:cubicBezTo>
                    <a:pt x="224" y="442"/>
                    <a:pt x="216" y="446"/>
                    <a:pt x="221" y="450"/>
                  </a:cubicBezTo>
                  <a:cubicBezTo>
                    <a:pt x="224" y="452"/>
                    <a:pt x="231" y="441"/>
                    <a:pt x="231" y="441"/>
                  </a:cubicBezTo>
                  <a:cubicBezTo>
                    <a:pt x="242" y="436"/>
                    <a:pt x="242" y="436"/>
                    <a:pt x="242" y="436"/>
                  </a:cubicBezTo>
                  <a:cubicBezTo>
                    <a:pt x="233" y="443"/>
                    <a:pt x="233" y="443"/>
                    <a:pt x="233" y="443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8" y="446"/>
                    <a:pt x="232" y="447"/>
                    <a:pt x="228" y="450"/>
                  </a:cubicBezTo>
                  <a:cubicBezTo>
                    <a:pt x="223" y="452"/>
                    <a:pt x="226" y="457"/>
                    <a:pt x="226" y="457"/>
                  </a:cubicBezTo>
                  <a:cubicBezTo>
                    <a:pt x="223" y="458"/>
                    <a:pt x="223" y="458"/>
                    <a:pt x="223" y="458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5" y="457"/>
                    <a:pt x="215" y="457"/>
                    <a:pt x="215" y="457"/>
                  </a:cubicBezTo>
                  <a:cubicBezTo>
                    <a:pt x="215" y="457"/>
                    <a:pt x="219" y="463"/>
                    <a:pt x="221" y="465"/>
                  </a:cubicBezTo>
                  <a:cubicBezTo>
                    <a:pt x="222" y="467"/>
                    <a:pt x="231" y="459"/>
                    <a:pt x="231" y="459"/>
                  </a:cubicBezTo>
                  <a:cubicBezTo>
                    <a:pt x="226" y="468"/>
                    <a:pt x="226" y="468"/>
                    <a:pt x="226" y="468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13" y="459"/>
                    <a:pt x="213" y="459"/>
                    <a:pt x="213" y="459"/>
                  </a:cubicBezTo>
                  <a:cubicBezTo>
                    <a:pt x="204" y="467"/>
                    <a:pt x="204" y="467"/>
                    <a:pt x="204" y="467"/>
                  </a:cubicBezTo>
                  <a:cubicBezTo>
                    <a:pt x="207" y="470"/>
                    <a:pt x="207" y="470"/>
                    <a:pt x="207" y="470"/>
                  </a:cubicBezTo>
                  <a:cubicBezTo>
                    <a:pt x="200" y="468"/>
                    <a:pt x="200" y="468"/>
                    <a:pt x="200" y="468"/>
                  </a:cubicBezTo>
                  <a:cubicBezTo>
                    <a:pt x="198" y="471"/>
                    <a:pt x="198" y="471"/>
                    <a:pt x="198" y="471"/>
                  </a:cubicBezTo>
                  <a:cubicBezTo>
                    <a:pt x="203" y="474"/>
                    <a:pt x="203" y="474"/>
                    <a:pt x="203" y="474"/>
                  </a:cubicBezTo>
                  <a:cubicBezTo>
                    <a:pt x="198" y="475"/>
                    <a:pt x="198" y="475"/>
                    <a:pt x="198" y="475"/>
                  </a:cubicBezTo>
                  <a:cubicBezTo>
                    <a:pt x="198" y="475"/>
                    <a:pt x="189" y="485"/>
                    <a:pt x="188" y="486"/>
                  </a:cubicBezTo>
                  <a:cubicBezTo>
                    <a:pt x="188" y="487"/>
                    <a:pt x="191" y="490"/>
                    <a:pt x="191" y="490"/>
                  </a:cubicBezTo>
                  <a:cubicBezTo>
                    <a:pt x="184" y="489"/>
                    <a:pt x="184" y="489"/>
                    <a:pt x="184" y="489"/>
                  </a:cubicBezTo>
                  <a:cubicBezTo>
                    <a:pt x="182" y="498"/>
                    <a:pt x="182" y="498"/>
                    <a:pt x="182" y="498"/>
                  </a:cubicBezTo>
                  <a:cubicBezTo>
                    <a:pt x="182" y="498"/>
                    <a:pt x="188" y="498"/>
                    <a:pt x="188" y="500"/>
                  </a:cubicBezTo>
                  <a:cubicBezTo>
                    <a:pt x="188" y="502"/>
                    <a:pt x="179" y="504"/>
                    <a:pt x="174" y="505"/>
                  </a:cubicBezTo>
                  <a:cubicBezTo>
                    <a:pt x="169" y="507"/>
                    <a:pt x="169" y="517"/>
                    <a:pt x="169" y="517"/>
                  </a:cubicBezTo>
                  <a:cubicBezTo>
                    <a:pt x="169" y="517"/>
                    <a:pt x="184" y="509"/>
                    <a:pt x="183" y="514"/>
                  </a:cubicBezTo>
                  <a:cubicBezTo>
                    <a:pt x="183" y="518"/>
                    <a:pt x="176" y="517"/>
                    <a:pt x="176" y="517"/>
                  </a:cubicBezTo>
                  <a:cubicBezTo>
                    <a:pt x="177" y="520"/>
                    <a:pt x="177" y="520"/>
                    <a:pt x="177" y="520"/>
                  </a:cubicBezTo>
                  <a:cubicBezTo>
                    <a:pt x="182" y="522"/>
                    <a:pt x="182" y="522"/>
                    <a:pt x="182" y="522"/>
                  </a:cubicBezTo>
                  <a:cubicBezTo>
                    <a:pt x="179" y="525"/>
                    <a:pt x="179" y="525"/>
                    <a:pt x="179" y="525"/>
                  </a:cubicBezTo>
                  <a:cubicBezTo>
                    <a:pt x="181" y="529"/>
                    <a:pt x="181" y="529"/>
                    <a:pt x="181" y="529"/>
                  </a:cubicBezTo>
                  <a:cubicBezTo>
                    <a:pt x="198" y="520"/>
                    <a:pt x="198" y="520"/>
                    <a:pt x="198" y="520"/>
                  </a:cubicBezTo>
                  <a:cubicBezTo>
                    <a:pt x="198" y="520"/>
                    <a:pt x="202" y="517"/>
                    <a:pt x="203" y="516"/>
                  </a:cubicBezTo>
                  <a:cubicBezTo>
                    <a:pt x="205" y="515"/>
                    <a:pt x="206" y="513"/>
                    <a:pt x="209" y="512"/>
                  </a:cubicBezTo>
                  <a:cubicBezTo>
                    <a:pt x="211" y="512"/>
                    <a:pt x="213" y="508"/>
                    <a:pt x="213" y="505"/>
                  </a:cubicBezTo>
                  <a:cubicBezTo>
                    <a:pt x="213" y="502"/>
                    <a:pt x="202" y="507"/>
                    <a:pt x="202" y="507"/>
                  </a:cubicBezTo>
                  <a:cubicBezTo>
                    <a:pt x="202" y="507"/>
                    <a:pt x="209" y="502"/>
                    <a:pt x="212" y="500"/>
                  </a:cubicBezTo>
                  <a:cubicBezTo>
                    <a:pt x="214" y="499"/>
                    <a:pt x="215" y="494"/>
                    <a:pt x="221" y="494"/>
                  </a:cubicBezTo>
                  <a:cubicBezTo>
                    <a:pt x="225" y="494"/>
                    <a:pt x="226" y="498"/>
                    <a:pt x="226" y="498"/>
                  </a:cubicBezTo>
                  <a:cubicBezTo>
                    <a:pt x="215" y="503"/>
                    <a:pt x="215" y="503"/>
                    <a:pt x="215" y="503"/>
                  </a:cubicBezTo>
                  <a:cubicBezTo>
                    <a:pt x="214" y="506"/>
                    <a:pt x="214" y="506"/>
                    <a:pt x="214" y="506"/>
                  </a:cubicBezTo>
                  <a:cubicBezTo>
                    <a:pt x="214" y="506"/>
                    <a:pt x="223" y="506"/>
                    <a:pt x="224" y="509"/>
                  </a:cubicBezTo>
                  <a:cubicBezTo>
                    <a:pt x="224" y="513"/>
                    <a:pt x="214" y="515"/>
                    <a:pt x="211" y="516"/>
                  </a:cubicBezTo>
                  <a:cubicBezTo>
                    <a:pt x="208" y="516"/>
                    <a:pt x="203" y="521"/>
                    <a:pt x="202" y="524"/>
                  </a:cubicBezTo>
                  <a:cubicBezTo>
                    <a:pt x="202" y="528"/>
                    <a:pt x="206" y="522"/>
                    <a:pt x="208" y="523"/>
                  </a:cubicBezTo>
                  <a:cubicBezTo>
                    <a:pt x="209" y="525"/>
                    <a:pt x="206" y="526"/>
                    <a:pt x="205" y="528"/>
                  </a:cubicBezTo>
                  <a:cubicBezTo>
                    <a:pt x="203" y="530"/>
                    <a:pt x="208" y="531"/>
                    <a:pt x="208" y="531"/>
                  </a:cubicBezTo>
                  <a:cubicBezTo>
                    <a:pt x="205" y="533"/>
                    <a:pt x="205" y="533"/>
                    <a:pt x="205" y="533"/>
                  </a:cubicBezTo>
                  <a:cubicBezTo>
                    <a:pt x="205" y="533"/>
                    <a:pt x="194" y="530"/>
                    <a:pt x="188" y="532"/>
                  </a:cubicBezTo>
                  <a:cubicBezTo>
                    <a:pt x="181" y="534"/>
                    <a:pt x="187" y="539"/>
                    <a:pt x="187" y="539"/>
                  </a:cubicBezTo>
                  <a:cubicBezTo>
                    <a:pt x="180" y="538"/>
                    <a:pt x="180" y="538"/>
                    <a:pt x="180" y="538"/>
                  </a:cubicBezTo>
                  <a:cubicBezTo>
                    <a:pt x="175" y="540"/>
                    <a:pt x="175" y="540"/>
                    <a:pt x="175" y="540"/>
                  </a:cubicBezTo>
                  <a:cubicBezTo>
                    <a:pt x="180" y="532"/>
                    <a:pt x="180" y="532"/>
                    <a:pt x="180" y="532"/>
                  </a:cubicBezTo>
                  <a:cubicBezTo>
                    <a:pt x="175" y="518"/>
                    <a:pt x="175" y="518"/>
                    <a:pt x="175" y="518"/>
                  </a:cubicBezTo>
                  <a:cubicBezTo>
                    <a:pt x="167" y="521"/>
                    <a:pt x="167" y="521"/>
                    <a:pt x="167" y="521"/>
                  </a:cubicBezTo>
                  <a:cubicBezTo>
                    <a:pt x="166" y="523"/>
                    <a:pt x="166" y="523"/>
                    <a:pt x="166" y="523"/>
                  </a:cubicBezTo>
                  <a:cubicBezTo>
                    <a:pt x="158" y="526"/>
                    <a:pt x="158" y="526"/>
                    <a:pt x="158" y="526"/>
                  </a:cubicBezTo>
                  <a:cubicBezTo>
                    <a:pt x="157" y="530"/>
                    <a:pt x="157" y="530"/>
                    <a:pt x="157" y="530"/>
                  </a:cubicBezTo>
                  <a:cubicBezTo>
                    <a:pt x="164" y="531"/>
                    <a:pt x="164" y="531"/>
                    <a:pt x="164" y="531"/>
                  </a:cubicBezTo>
                  <a:cubicBezTo>
                    <a:pt x="157" y="532"/>
                    <a:pt x="157" y="532"/>
                    <a:pt x="157" y="532"/>
                  </a:cubicBezTo>
                  <a:cubicBezTo>
                    <a:pt x="156" y="536"/>
                    <a:pt x="156" y="536"/>
                    <a:pt x="156" y="536"/>
                  </a:cubicBezTo>
                  <a:cubicBezTo>
                    <a:pt x="162" y="537"/>
                    <a:pt x="162" y="537"/>
                    <a:pt x="162" y="537"/>
                  </a:cubicBezTo>
                  <a:cubicBezTo>
                    <a:pt x="150" y="539"/>
                    <a:pt x="150" y="539"/>
                    <a:pt x="150" y="539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47" y="534"/>
                    <a:pt x="147" y="534"/>
                    <a:pt x="147" y="534"/>
                  </a:cubicBezTo>
                  <a:cubicBezTo>
                    <a:pt x="145" y="532"/>
                    <a:pt x="145" y="532"/>
                    <a:pt x="145" y="532"/>
                  </a:cubicBezTo>
                  <a:cubicBezTo>
                    <a:pt x="141" y="534"/>
                    <a:pt x="141" y="534"/>
                    <a:pt x="141" y="534"/>
                  </a:cubicBezTo>
                  <a:cubicBezTo>
                    <a:pt x="145" y="538"/>
                    <a:pt x="145" y="538"/>
                    <a:pt x="145" y="538"/>
                  </a:cubicBezTo>
                  <a:cubicBezTo>
                    <a:pt x="138" y="538"/>
                    <a:pt x="138" y="538"/>
                    <a:pt x="138" y="538"/>
                  </a:cubicBezTo>
                  <a:cubicBezTo>
                    <a:pt x="134" y="541"/>
                    <a:pt x="134" y="541"/>
                    <a:pt x="134" y="541"/>
                  </a:cubicBezTo>
                  <a:cubicBezTo>
                    <a:pt x="139" y="547"/>
                    <a:pt x="139" y="547"/>
                    <a:pt x="139" y="547"/>
                  </a:cubicBezTo>
                  <a:cubicBezTo>
                    <a:pt x="143" y="548"/>
                    <a:pt x="143" y="548"/>
                    <a:pt x="143" y="548"/>
                  </a:cubicBezTo>
                  <a:cubicBezTo>
                    <a:pt x="138" y="549"/>
                    <a:pt x="138" y="549"/>
                    <a:pt x="138" y="549"/>
                  </a:cubicBezTo>
                  <a:cubicBezTo>
                    <a:pt x="135" y="552"/>
                    <a:pt x="135" y="552"/>
                    <a:pt x="135" y="552"/>
                  </a:cubicBezTo>
                  <a:cubicBezTo>
                    <a:pt x="126" y="551"/>
                    <a:pt x="126" y="551"/>
                    <a:pt x="126" y="551"/>
                  </a:cubicBezTo>
                  <a:cubicBezTo>
                    <a:pt x="126" y="555"/>
                    <a:pt x="126" y="555"/>
                    <a:pt x="126" y="555"/>
                  </a:cubicBezTo>
                  <a:cubicBezTo>
                    <a:pt x="132" y="563"/>
                    <a:pt x="132" y="563"/>
                    <a:pt x="132" y="563"/>
                  </a:cubicBezTo>
                  <a:cubicBezTo>
                    <a:pt x="138" y="561"/>
                    <a:pt x="138" y="561"/>
                    <a:pt x="138" y="561"/>
                  </a:cubicBezTo>
                  <a:cubicBezTo>
                    <a:pt x="139" y="562"/>
                    <a:pt x="139" y="562"/>
                    <a:pt x="139" y="562"/>
                  </a:cubicBezTo>
                  <a:cubicBezTo>
                    <a:pt x="132" y="566"/>
                    <a:pt x="132" y="566"/>
                    <a:pt x="132" y="566"/>
                  </a:cubicBezTo>
                  <a:cubicBezTo>
                    <a:pt x="137" y="568"/>
                    <a:pt x="137" y="568"/>
                    <a:pt x="137" y="568"/>
                  </a:cubicBezTo>
                  <a:cubicBezTo>
                    <a:pt x="135" y="569"/>
                    <a:pt x="135" y="569"/>
                    <a:pt x="135" y="569"/>
                  </a:cubicBezTo>
                  <a:cubicBezTo>
                    <a:pt x="130" y="567"/>
                    <a:pt x="130" y="567"/>
                    <a:pt x="130" y="567"/>
                  </a:cubicBezTo>
                  <a:cubicBezTo>
                    <a:pt x="129" y="561"/>
                    <a:pt x="129" y="561"/>
                    <a:pt x="129" y="561"/>
                  </a:cubicBezTo>
                  <a:cubicBezTo>
                    <a:pt x="123" y="552"/>
                    <a:pt x="123" y="552"/>
                    <a:pt x="123" y="552"/>
                  </a:cubicBezTo>
                  <a:cubicBezTo>
                    <a:pt x="114" y="557"/>
                    <a:pt x="114" y="557"/>
                    <a:pt x="114" y="557"/>
                  </a:cubicBezTo>
                  <a:cubicBezTo>
                    <a:pt x="116" y="558"/>
                    <a:pt x="116" y="558"/>
                    <a:pt x="116" y="558"/>
                  </a:cubicBezTo>
                  <a:cubicBezTo>
                    <a:pt x="118" y="558"/>
                    <a:pt x="118" y="558"/>
                    <a:pt x="118" y="558"/>
                  </a:cubicBezTo>
                  <a:cubicBezTo>
                    <a:pt x="123" y="563"/>
                    <a:pt x="123" y="563"/>
                    <a:pt x="123" y="563"/>
                  </a:cubicBezTo>
                  <a:cubicBezTo>
                    <a:pt x="123" y="570"/>
                    <a:pt x="123" y="570"/>
                    <a:pt x="123" y="570"/>
                  </a:cubicBezTo>
                  <a:cubicBezTo>
                    <a:pt x="132" y="577"/>
                    <a:pt x="132" y="577"/>
                    <a:pt x="132" y="577"/>
                  </a:cubicBezTo>
                  <a:cubicBezTo>
                    <a:pt x="133" y="579"/>
                    <a:pt x="133" y="579"/>
                    <a:pt x="133" y="579"/>
                  </a:cubicBezTo>
                  <a:cubicBezTo>
                    <a:pt x="122" y="571"/>
                    <a:pt x="122" y="571"/>
                    <a:pt x="122" y="571"/>
                  </a:cubicBezTo>
                  <a:cubicBezTo>
                    <a:pt x="122" y="562"/>
                    <a:pt x="122" y="562"/>
                    <a:pt x="122" y="562"/>
                  </a:cubicBezTo>
                  <a:cubicBezTo>
                    <a:pt x="113" y="562"/>
                    <a:pt x="113" y="562"/>
                    <a:pt x="113" y="562"/>
                  </a:cubicBezTo>
                  <a:cubicBezTo>
                    <a:pt x="111" y="565"/>
                    <a:pt x="111" y="565"/>
                    <a:pt x="111" y="565"/>
                  </a:cubicBezTo>
                  <a:cubicBezTo>
                    <a:pt x="112" y="560"/>
                    <a:pt x="112" y="560"/>
                    <a:pt x="112" y="560"/>
                  </a:cubicBezTo>
                  <a:cubicBezTo>
                    <a:pt x="108" y="560"/>
                    <a:pt x="108" y="560"/>
                    <a:pt x="108" y="560"/>
                  </a:cubicBezTo>
                  <a:cubicBezTo>
                    <a:pt x="107" y="563"/>
                    <a:pt x="107" y="563"/>
                    <a:pt x="107" y="563"/>
                  </a:cubicBezTo>
                  <a:cubicBezTo>
                    <a:pt x="101" y="564"/>
                    <a:pt x="101" y="564"/>
                    <a:pt x="101" y="564"/>
                  </a:cubicBezTo>
                  <a:cubicBezTo>
                    <a:pt x="96" y="557"/>
                    <a:pt x="96" y="557"/>
                    <a:pt x="96" y="557"/>
                  </a:cubicBezTo>
                  <a:cubicBezTo>
                    <a:pt x="96" y="557"/>
                    <a:pt x="92" y="557"/>
                    <a:pt x="85" y="562"/>
                  </a:cubicBezTo>
                  <a:cubicBezTo>
                    <a:pt x="80" y="567"/>
                    <a:pt x="93" y="567"/>
                    <a:pt x="94" y="569"/>
                  </a:cubicBezTo>
                  <a:cubicBezTo>
                    <a:pt x="94" y="571"/>
                    <a:pt x="91" y="570"/>
                    <a:pt x="88" y="570"/>
                  </a:cubicBezTo>
                  <a:cubicBezTo>
                    <a:pt x="83" y="571"/>
                    <a:pt x="87" y="577"/>
                    <a:pt x="87" y="577"/>
                  </a:cubicBezTo>
                  <a:cubicBezTo>
                    <a:pt x="87" y="577"/>
                    <a:pt x="104" y="571"/>
                    <a:pt x="105" y="573"/>
                  </a:cubicBezTo>
                  <a:cubicBezTo>
                    <a:pt x="106" y="575"/>
                    <a:pt x="99" y="575"/>
                    <a:pt x="99" y="575"/>
                  </a:cubicBezTo>
                  <a:cubicBezTo>
                    <a:pt x="99" y="578"/>
                    <a:pt x="99" y="578"/>
                    <a:pt x="99" y="578"/>
                  </a:cubicBezTo>
                  <a:cubicBezTo>
                    <a:pt x="99" y="578"/>
                    <a:pt x="108" y="575"/>
                    <a:pt x="113" y="573"/>
                  </a:cubicBezTo>
                  <a:cubicBezTo>
                    <a:pt x="118" y="573"/>
                    <a:pt x="122" y="579"/>
                    <a:pt x="122" y="579"/>
                  </a:cubicBezTo>
                  <a:cubicBezTo>
                    <a:pt x="122" y="579"/>
                    <a:pt x="117" y="576"/>
                    <a:pt x="114" y="575"/>
                  </a:cubicBezTo>
                  <a:cubicBezTo>
                    <a:pt x="112" y="575"/>
                    <a:pt x="104" y="578"/>
                    <a:pt x="104" y="578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2" y="581"/>
                    <a:pt x="102" y="581"/>
                    <a:pt x="102" y="581"/>
                  </a:cubicBezTo>
                  <a:cubicBezTo>
                    <a:pt x="100" y="582"/>
                    <a:pt x="100" y="582"/>
                    <a:pt x="100" y="582"/>
                  </a:cubicBezTo>
                  <a:cubicBezTo>
                    <a:pt x="102" y="586"/>
                    <a:pt x="102" y="586"/>
                    <a:pt x="102" y="586"/>
                  </a:cubicBezTo>
                  <a:cubicBezTo>
                    <a:pt x="108" y="586"/>
                    <a:pt x="108" y="586"/>
                    <a:pt x="108" y="586"/>
                  </a:cubicBezTo>
                  <a:cubicBezTo>
                    <a:pt x="104" y="591"/>
                    <a:pt x="104" y="591"/>
                    <a:pt x="104" y="591"/>
                  </a:cubicBezTo>
                  <a:cubicBezTo>
                    <a:pt x="96" y="584"/>
                    <a:pt x="96" y="584"/>
                    <a:pt x="96" y="584"/>
                  </a:cubicBezTo>
                  <a:cubicBezTo>
                    <a:pt x="92" y="582"/>
                    <a:pt x="92" y="582"/>
                    <a:pt x="92" y="582"/>
                  </a:cubicBezTo>
                  <a:cubicBezTo>
                    <a:pt x="92" y="585"/>
                    <a:pt x="92" y="585"/>
                    <a:pt x="92" y="585"/>
                  </a:cubicBezTo>
                  <a:cubicBezTo>
                    <a:pt x="92" y="585"/>
                    <a:pt x="90" y="581"/>
                    <a:pt x="87" y="580"/>
                  </a:cubicBezTo>
                  <a:cubicBezTo>
                    <a:pt x="83" y="579"/>
                    <a:pt x="83" y="583"/>
                    <a:pt x="83" y="583"/>
                  </a:cubicBezTo>
                  <a:cubicBezTo>
                    <a:pt x="83" y="583"/>
                    <a:pt x="81" y="581"/>
                    <a:pt x="80" y="580"/>
                  </a:cubicBezTo>
                  <a:cubicBezTo>
                    <a:pt x="78" y="580"/>
                    <a:pt x="74" y="583"/>
                    <a:pt x="74" y="583"/>
                  </a:cubicBezTo>
                  <a:cubicBezTo>
                    <a:pt x="74" y="583"/>
                    <a:pt x="72" y="582"/>
                    <a:pt x="69" y="581"/>
                  </a:cubicBezTo>
                  <a:cubicBezTo>
                    <a:pt x="66" y="581"/>
                    <a:pt x="65" y="584"/>
                    <a:pt x="63" y="587"/>
                  </a:cubicBezTo>
                  <a:cubicBezTo>
                    <a:pt x="62" y="589"/>
                    <a:pt x="74" y="586"/>
                    <a:pt x="74" y="586"/>
                  </a:cubicBezTo>
                  <a:cubicBezTo>
                    <a:pt x="74" y="586"/>
                    <a:pt x="82" y="592"/>
                    <a:pt x="84" y="594"/>
                  </a:cubicBezTo>
                  <a:cubicBezTo>
                    <a:pt x="85" y="595"/>
                    <a:pt x="84" y="600"/>
                    <a:pt x="84" y="600"/>
                  </a:cubicBezTo>
                  <a:cubicBezTo>
                    <a:pt x="87" y="603"/>
                    <a:pt x="87" y="603"/>
                    <a:pt x="87" y="603"/>
                  </a:cubicBezTo>
                  <a:cubicBezTo>
                    <a:pt x="92" y="604"/>
                    <a:pt x="92" y="604"/>
                    <a:pt x="92" y="604"/>
                  </a:cubicBezTo>
                  <a:cubicBezTo>
                    <a:pt x="94" y="603"/>
                    <a:pt x="94" y="603"/>
                    <a:pt x="94" y="603"/>
                  </a:cubicBezTo>
                  <a:cubicBezTo>
                    <a:pt x="93" y="605"/>
                    <a:pt x="93" y="605"/>
                    <a:pt x="93" y="605"/>
                  </a:cubicBezTo>
                  <a:cubicBezTo>
                    <a:pt x="85" y="605"/>
                    <a:pt x="85" y="605"/>
                    <a:pt x="85" y="605"/>
                  </a:cubicBezTo>
                  <a:cubicBezTo>
                    <a:pt x="87" y="608"/>
                    <a:pt x="87" y="608"/>
                    <a:pt x="87" y="608"/>
                  </a:cubicBezTo>
                  <a:cubicBezTo>
                    <a:pt x="83" y="614"/>
                    <a:pt x="83" y="614"/>
                    <a:pt x="83" y="614"/>
                  </a:cubicBezTo>
                  <a:cubicBezTo>
                    <a:pt x="85" y="616"/>
                    <a:pt x="85" y="616"/>
                    <a:pt x="85" y="616"/>
                  </a:cubicBezTo>
                  <a:cubicBezTo>
                    <a:pt x="80" y="615"/>
                    <a:pt x="80" y="615"/>
                    <a:pt x="80" y="615"/>
                  </a:cubicBezTo>
                  <a:cubicBezTo>
                    <a:pt x="84" y="607"/>
                    <a:pt x="84" y="607"/>
                    <a:pt x="84" y="607"/>
                  </a:cubicBezTo>
                  <a:cubicBezTo>
                    <a:pt x="82" y="602"/>
                    <a:pt x="82" y="602"/>
                    <a:pt x="82" y="602"/>
                  </a:cubicBezTo>
                  <a:cubicBezTo>
                    <a:pt x="82" y="594"/>
                    <a:pt x="82" y="594"/>
                    <a:pt x="82" y="594"/>
                  </a:cubicBezTo>
                  <a:cubicBezTo>
                    <a:pt x="73" y="593"/>
                    <a:pt x="73" y="593"/>
                    <a:pt x="73" y="593"/>
                  </a:cubicBezTo>
                  <a:cubicBezTo>
                    <a:pt x="73" y="597"/>
                    <a:pt x="73" y="597"/>
                    <a:pt x="73" y="597"/>
                  </a:cubicBezTo>
                  <a:cubicBezTo>
                    <a:pt x="69" y="595"/>
                    <a:pt x="69" y="595"/>
                    <a:pt x="69" y="595"/>
                  </a:cubicBezTo>
                  <a:cubicBezTo>
                    <a:pt x="66" y="595"/>
                    <a:pt x="66" y="595"/>
                    <a:pt x="66" y="595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68" y="607"/>
                    <a:pt x="68" y="607"/>
                    <a:pt x="68" y="607"/>
                  </a:cubicBezTo>
                  <a:cubicBezTo>
                    <a:pt x="65" y="602"/>
                    <a:pt x="65" y="602"/>
                    <a:pt x="65" y="602"/>
                  </a:cubicBezTo>
                  <a:cubicBezTo>
                    <a:pt x="65" y="602"/>
                    <a:pt x="66" y="598"/>
                    <a:pt x="63" y="597"/>
                  </a:cubicBezTo>
                  <a:cubicBezTo>
                    <a:pt x="61" y="596"/>
                    <a:pt x="52" y="603"/>
                    <a:pt x="52" y="603"/>
                  </a:cubicBezTo>
                  <a:cubicBezTo>
                    <a:pt x="56" y="607"/>
                    <a:pt x="56" y="607"/>
                    <a:pt x="56" y="607"/>
                  </a:cubicBezTo>
                  <a:cubicBezTo>
                    <a:pt x="50" y="607"/>
                    <a:pt x="50" y="607"/>
                    <a:pt x="50" y="607"/>
                  </a:cubicBezTo>
                  <a:cubicBezTo>
                    <a:pt x="50" y="607"/>
                    <a:pt x="52" y="608"/>
                    <a:pt x="55" y="610"/>
                  </a:cubicBezTo>
                  <a:cubicBezTo>
                    <a:pt x="57" y="613"/>
                    <a:pt x="61" y="616"/>
                    <a:pt x="61" y="616"/>
                  </a:cubicBezTo>
                  <a:cubicBezTo>
                    <a:pt x="55" y="615"/>
                    <a:pt x="55" y="615"/>
                    <a:pt x="55" y="615"/>
                  </a:cubicBezTo>
                  <a:cubicBezTo>
                    <a:pt x="52" y="613"/>
                    <a:pt x="52" y="613"/>
                    <a:pt x="52" y="613"/>
                  </a:cubicBezTo>
                  <a:cubicBezTo>
                    <a:pt x="48" y="617"/>
                    <a:pt x="48" y="617"/>
                    <a:pt x="48" y="617"/>
                  </a:cubicBezTo>
                  <a:cubicBezTo>
                    <a:pt x="51" y="610"/>
                    <a:pt x="51" y="610"/>
                    <a:pt x="51" y="610"/>
                  </a:cubicBezTo>
                  <a:cubicBezTo>
                    <a:pt x="51" y="610"/>
                    <a:pt x="50" y="608"/>
                    <a:pt x="46" y="608"/>
                  </a:cubicBezTo>
                  <a:cubicBezTo>
                    <a:pt x="42" y="608"/>
                    <a:pt x="43" y="612"/>
                    <a:pt x="43" y="612"/>
                  </a:cubicBezTo>
                  <a:cubicBezTo>
                    <a:pt x="43" y="612"/>
                    <a:pt x="40" y="608"/>
                    <a:pt x="38" y="608"/>
                  </a:cubicBezTo>
                  <a:cubicBezTo>
                    <a:pt x="34" y="608"/>
                    <a:pt x="33" y="612"/>
                    <a:pt x="33" y="612"/>
                  </a:cubicBezTo>
                  <a:cubicBezTo>
                    <a:pt x="39" y="615"/>
                    <a:pt x="39" y="615"/>
                    <a:pt x="39" y="615"/>
                  </a:cubicBezTo>
                  <a:cubicBezTo>
                    <a:pt x="38" y="616"/>
                    <a:pt x="38" y="616"/>
                    <a:pt x="38" y="616"/>
                  </a:cubicBezTo>
                  <a:cubicBezTo>
                    <a:pt x="31" y="611"/>
                    <a:pt x="31" y="611"/>
                    <a:pt x="31" y="611"/>
                  </a:cubicBezTo>
                  <a:cubicBezTo>
                    <a:pt x="32" y="609"/>
                    <a:pt x="32" y="609"/>
                    <a:pt x="32" y="609"/>
                  </a:cubicBezTo>
                  <a:cubicBezTo>
                    <a:pt x="28" y="605"/>
                    <a:pt x="28" y="605"/>
                    <a:pt x="28" y="605"/>
                  </a:cubicBezTo>
                  <a:cubicBezTo>
                    <a:pt x="25" y="609"/>
                    <a:pt x="25" y="609"/>
                    <a:pt x="25" y="609"/>
                  </a:cubicBezTo>
                  <a:cubicBezTo>
                    <a:pt x="26" y="611"/>
                    <a:pt x="26" y="611"/>
                    <a:pt x="26" y="611"/>
                  </a:cubicBezTo>
                  <a:cubicBezTo>
                    <a:pt x="26" y="611"/>
                    <a:pt x="32" y="616"/>
                    <a:pt x="32" y="618"/>
                  </a:cubicBezTo>
                  <a:cubicBezTo>
                    <a:pt x="31" y="621"/>
                    <a:pt x="25" y="620"/>
                    <a:pt x="25" y="624"/>
                  </a:cubicBezTo>
                  <a:cubicBezTo>
                    <a:pt x="25" y="627"/>
                    <a:pt x="34" y="623"/>
                    <a:pt x="34" y="623"/>
                  </a:cubicBezTo>
                  <a:cubicBezTo>
                    <a:pt x="50" y="627"/>
                    <a:pt x="50" y="627"/>
                    <a:pt x="50" y="627"/>
                  </a:cubicBezTo>
                  <a:cubicBezTo>
                    <a:pt x="49" y="628"/>
                    <a:pt x="49" y="628"/>
                    <a:pt x="49" y="628"/>
                  </a:cubicBezTo>
                  <a:cubicBezTo>
                    <a:pt x="64" y="632"/>
                    <a:pt x="64" y="632"/>
                    <a:pt x="64" y="632"/>
                  </a:cubicBezTo>
                  <a:cubicBezTo>
                    <a:pt x="71" y="629"/>
                    <a:pt x="71" y="629"/>
                    <a:pt x="71" y="629"/>
                  </a:cubicBezTo>
                  <a:cubicBezTo>
                    <a:pt x="78" y="631"/>
                    <a:pt x="78" y="631"/>
                    <a:pt x="78" y="631"/>
                  </a:cubicBezTo>
                  <a:cubicBezTo>
                    <a:pt x="78" y="632"/>
                    <a:pt x="78" y="632"/>
                    <a:pt x="78" y="632"/>
                  </a:cubicBezTo>
                  <a:cubicBezTo>
                    <a:pt x="72" y="631"/>
                    <a:pt x="72" y="631"/>
                    <a:pt x="72" y="631"/>
                  </a:cubicBezTo>
                  <a:cubicBezTo>
                    <a:pt x="65" y="633"/>
                    <a:pt x="65" y="633"/>
                    <a:pt x="65" y="633"/>
                  </a:cubicBezTo>
                  <a:cubicBezTo>
                    <a:pt x="56" y="631"/>
                    <a:pt x="56" y="631"/>
                    <a:pt x="56" y="631"/>
                  </a:cubicBezTo>
                  <a:cubicBezTo>
                    <a:pt x="55" y="633"/>
                    <a:pt x="55" y="633"/>
                    <a:pt x="55" y="633"/>
                  </a:cubicBezTo>
                  <a:cubicBezTo>
                    <a:pt x="55" y="633"/>
                    <a:pt x="42" y="626"/>
                    <a:pt x="35" y="626"/>
                  </a:cubicBezTo>
                  <a:cubicBezTo>
                    <a:pt x="28" y="626"/>
                    <a:pt x="29" y="629"/>
                    <a:pt x="29" y="629"/>
                  </a:cubicBezTo>
                  <a:cubicBezTo>
                    <a:pt x="29" y="629"/>
                    <a:pt x="28" y="629"/>
                    <a:pt x="25" y="631"/>
                  </a:cubicBezTo>
                  <a:cubicBezTo>
                    <a:pt x="23" y="632"/>
                    <a:pt x="25" y="635"/>
                    <a:pt x="25" y="635"/>
                  </a:cubicBezTo>
                  <a:cubicBezTo>
                    <a:pt x="25" y="635"/>
                    <a:pt x="19" y="634"/>
                    <a:pt x="17" y="638"/>
                  </a:cubicBezTo>
                  <a:cubicBezTo>
                    <a:pt x="16" y="641"/>
                    <a:pt x="19" y="642"/>
                    <a:pt x="19" y="642"/>
                  </a:cubicBezTo>
                  <a:cubicBezTo>
                    <a:pt x="27" y="642"/>
                    <a:pt x="27" y="642"/>
                    <a:pt x="27" y="642"/>
                  </a:cubicBezTo>
                  <a:cubicBezTo>
                    <a:pt x="32" y="646"/>
                    <a:pt x="32" y="646"/>
                    <a:pt x="32" y="646"/>
                  </a:cubicBezTo>
                  <a:cubicBezTo>
                    <a:pt x="26" y="644"/>
                    <a:pt x="26" y="644"/>
                    <a:pt x="26" y="644"/>
                  </a:cubicBezTo>
                  <a:cubicBezTo>
                    <a:pt x="24" y="646"/>
                    <a:pt x="24" y="646"/>
                    <a:pt x="24" y="646"/>
                  </a:cubicBezTo>
                  <a:cubicBezTo>
                    <a:pt x="28" y="648"/>
                    <a:pt x="28" y="648"/>
                    <a:pt x="28" y="648"/>
                  </a:cubicBezTo>
                  <a:cubicBezTo>
                    <a:pt x="23" y="648"/>
                    <a:pt x="23" y="648"/>
                    <a:pt x="23" y="648"/>
                  </a:cubicBezTo>
                  <a:cubicBezTo>
                    <a:pt x="23" y="650"/>
                    <a:pt x="23" y="650"/>
                    <a:pt x="23" y="650"/>
                  </a:cubicBezTo>
                  <a:cubicBezTo>
                    <a:pt x="32" y="652"/>
                    <a:pt x="32" y="652"/>
                    <a:pt x="32" y="652"/>
                  </a:cubicBezTo>
                  <a:cubicBezTo>
                    <a:pt x="17" y="655"/>
                    <a:pt x="17" y="655"/>
                    <a:pt x="17" y="655"/>
                  </a:cubicBezTo>
                  <a:cubicBezTo>
                    <a:pt x="17" y="657"/>
                    <a:pt x="17" y="657"/>
                    <a:pt x="17" y="657"/>
                  </a:cubicBezTo>
                  <a:cubicBezTo>
                    <a:pt x="20" y="657"/>
                    <a:pt x="20" y="657"/>
                    <a:pt x="20" y="657"/>
                  </a:cubicBezTo>
                  <a:cubicBezTo>
                    <a:pt x="20" y="660"/>
                    <a:pt x="20" y="660"/>
                    <a:pt x="20" y="660"/>
                  </a:cubicBezTo>
                  <a:cubicBezTo>
                    <a:pt x="30" y="660"/>
                    <a:pt x="30" y="660"/>
                    <a:pt x="30" y="660"/>
                  </a:cubicBezTo>
                  <a:cubicBezTo>
                    <a:pt x="17" y="663"/>
                    <a:pt x="17" y="663"/>
                    <a:pt x="17" y="663"/>
                  </a:cubicBezTo>
                  <a:cubicBezTo>
                    <a:pt x="15" y="667"/>
                    <a:pt x="15" y="667"/>
                    <a:pt x="15" y="667"/>
                  </a:cubicBezTo>
                  <a:cubicBezTo>
                    <a:pt x="22" y="670"/>
                    <a:pt x="22" y="670"/>
                    <a:pt x="22" y="670"/>
                  </a:cubicBezTo>
                  <a:cubicBezTo>
                    <a:pt x="18" y="670"/>
                    <a:pt x="18" y="670"/>
                    <a:pt x="18" y="670"/>
                  </a:cubicBezTo>
                  <a:cubicBezTo>
                    <a:pt x="23" y="675"/>
                    <a:pt x="23" y="675"/>
                    <a:pt x="23" y="675"/>
                  </a:cubicBezTo>
                  <a:cubicBezTo>
                    <a:pt x="26" y="675"/>
                    <a:pt x="26" y="675"/>
                    <a:pt x="26" y="675"/>
                  </a:cubicBezTo>
                  <a:cubicBezTo>
                    <a:pt x="28" y="677"/>
                    <a:pt x="28" y="677"/>
                    <a:pt x="28" y="677"/>
                  </a:cubicBezTo>
                  <a:cubicBezTo>
                    <a:pt x="48" y="672"/>
                    <a:pt x="48" y="672"/>
                    <a:pt x="48" y="672"/>
                  </a:cubicBezTo>
                  <a:cubicBezTo>
                    <a:pt x="46" y="675"/>
                    <a:pt x="46" y="675"/>
                    <a:pt x="46" y="675"/>
                  </a:cubicBezTo>
                  <a:cubicBezTo>
                    <a:pt x="55" y="674"/>
                    <a:pt x="55" y="674"/>
                    <a:pt x="55" y="674"/>
                  </a:cubicBezTo>
                  <a:cubicBezTo>
                    <a:pt x="55" y="674"/>
                    <a:pt x="56" y="677"/>
                    <a:pt x="61" y="677"/>
                  </a:cubicBezTo>
                  <a:cubicBezTo>
                    <a:pt x="65" y="677"/>
                    <a:pt x="63" y="668"/>
                    <a:pt x="63" y="668"/>
                  </a:cubicBezTo>
                  <a:cubicBezTo>
                    <a:pt x="66" y="667"/>
                    <a:pt x="66" y="667"/>
                    <a:pt x="66" y="667"/>
                  </a:cubicBezTo>
                  <a:cubicBezTo>
                    <a:pt x="71" y="661"/>
                    <a:pt x="71" y="661"/>
                    <a:pt x="71" y="661"/>
                  </a:cubicBezTo>
                  <a:cubicBezTo>
                    <a:pt x="72" y="662"/>
                    <a:pt x="72" y="662"/>
                    <a:pt x="72" y="662"/>
                  </a:cubicBezTo>
                  <a:cubicBezTo>
                    <a:pt x="67" y="670"/>
                    <a:pt x="67" y="670"/>
                    <a:pt x="67" y="670"/>
                  </a:cubicBezTo>
                  <a:cubicBezTo>
                    <a:pt x="69" y="674"/>
                    <a:pt x="69" y="674"/>
                    <a:pt x="69" y="674"/>
                  </a:cubicBezTo>
                  <a:cubicBezTo>
                    <a:pt x="79" y="675"/>
                    <a:pt x="79" y="675"/>
                    <a:pt x="79" y="675"/>
                  </a:cubicBezTo>
                  <a:cubicBezTo>
                    <a:pt x="83" y="671"/>
                    <a:pt x="83" y="671"/>
                    <a:pt x="83" y="671"/>
                  </a:cubicBezTo>
                  <a:cubicBezTo>
                    <a:pt x="83" y="675"/>
                    <a:pt x="83" y="675"/>
                    <a:pt x="83" y="675"/>
                  </a:cubicBezTo>
                  <a:cubicBezTo>
                    <a:pt x="76" y="677"/>
                    <a:pt x="76" y="677"/>
                    <a:pt x="76" y="677"/>
                  </a:cubicBezTo>
                  <a:cubicBezTo>
                    <a:pt x="78" y="679"/>
                    <a:pt x="78" y="679"/>
                    <a:pt x="78" y="679"/>
                  </a:cubicBezTo>
                  <a:cubicBezTo>
                    <a:pt x="90" y="675"/>
                    <a:pt x="90" y="675"/>
                    <a:pt x="90" y="675"/>
                  </a:cubicBezTo>
                  <a:cubicBezTo>
                    <a:pt x="89" y="668"/>
                    <a:pt x="89" y="668"/>
                    <a:pt x="89" y="668"/>
                  </a:cubicBezTo>
                  <a:cubicBezTo>
                    <a:pt x="89" y="668"/>
                    <a:pt x="91" y="664"/>
                    <a:pt x="93" y="661"/>
                  </a:cubicBezTo>
                  <a:cubicBezTo>
                    <a:pt x="94" y="659"/>
                    <a:pt x="98" y="656"/>
                    <a:pt x="98" y="656"/>
                  </a:cubicBezTo>
                  <a:cubicBezTo>
                    <a:pt x="99" y="658"/>
                    <a:pt x="99" y="658"/>
                    <a:pt x="99" y="658"/>
                  </a:cubicBezTo>
                  <a:cubicBezTo>
                    <a:pt x="99" y="658"/>
                    <a:pt x="97" y="660"/>
                    <a:pt x="95" y="662"/>
                  </a:cubicBezTo>
                  <a:cubicBezTo>
                    <a:pt x="93" y="663"/>
                    <a:pt x="90" y="668"/>
                    <a:pt x="90" y="668"/>
                  </a:cubicBezTo>
                  <a:cubicBezTo>
                    <a:pt x="92" y="671"/>
                    <a:pt x="92" y="671"/>
                    <a:pt x="92" y="671"/>
                  </a:cubicBezTo>
                  <a:cubicBezTo>
                    <a:pt x="93" y="675"/>
                    <a:pt x="93" y="675"/>
                    <a:pt x="93" y="675"/>
                  </a:cubicBezTo>
                  <a:cubicBezTo>
                    <a:pt x="102" y="673"/>
                    <a:pt x="102" y="673"/>
                    <a:pt x="102" y="673"/>
                  </a:cubicBezTo>
                  <a:cubicBezTo>
                    <a:pt x="98" y="676"/>
                    <a:pt x="98" y="676"/>
                    <a:pt x="98" y="676"/>
                  </a:cubicBezTo>
                  <a:cubicBezTo>
                    <a:pt x="96" y="676"/>
                    <a:pt x="96" y="676"/>
                    <a:pt x="96" y="676"/>
                  </a:cubicBezTo>
                  <a:cubicBezTo>
                    <a:pt x="92" y="677"/>
                    <a:pt x="92" y="677"/>
                    <a:pt x="92" y="677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88" y="678"/>
                    <a:pt x="88" y="678"/>
                    <a:pt x="88" y="678"/>
                  </a:cubicBezTo>
                  <a:cubicBezTo>
                    <a:pt x="80" y="680"/>
                    <a:pt x="80" y="680"/>
                    <a:pt x="80" y="680"/>
                  </a:cubicBezTo>
                  <a:cubicBezTo>
                    <a:pt x="80" y="686"/>
                    <a:pt x="80" y="686"/>
                    <a:pt x="80" y="686"/>
                  </a:cubicBezTo>
                  <a:cubicBezTo>
                    <a:pt x="82" y="691"/>
                    <a:pt x="82" y="691"/>
                    <a:pt x="82" y="691"/>
                  </a:cubicBezTo>
                  <a:cubicBezTo>
                    <a:pt x="79" y="688"/>
                    <a:pt x="79" y="688"/>
                    <a:pt x="79" y="688"/>
                  </a:cubicBezTo>
                  <a:cubicBezTo>
                    <a:pt x="76" y="690"/>
                    <a:pt x="76" y="690"/>
                    <a:pt x="76" y="690"/>
                  </a:cubicBezTo>
                  <a:cubicBezTo>
                    <a:pt x="78" y="686"/>
                    <a:pt x="78" y="686"/>
                    <a:pt x="78" y="686"/>
                  </a:cubicBezTo>
                  <a:cubicBezTo>
                    <a:pt x="77" y="681"/>
                    <a:pt x="77" y="681"/>
                    <a:pt x="77" y="681"/>
                  </a:cubicBezTo>
                  <a:cubicBezTo>
                    <a:pt x="75" y="681"/>
                    <a:pt x="75" y="681"/>
                    <a:pt x="75" y="681"/>
                  </a:cubicBezTo>
                  <a:cubicBezTo>
                    <a:pt x="74" y="678"/>
                    <a:pt x="74" y="678"/>
                    <a:pt x="74" y="678"/>
                  </a:cubicBezTo>
                  <a:cubicBezTo>
                    <a:pt x="74" y="678"/>
                    <a:pt x="67" y="676"/>
                    <a:pt x="66" y="675"/>
                  </a:cubicBezTo>
                  <a:cubicBezTo>
                    <a:pt x="65" y="675"/>
                    <a:pt x="64" y="679"/>
                    <a:pt x="64" y="679"/>
                  </a:cubicBezTo>
                  <a:cubicBezTo>
                    <a:pt x="56" y="680"/>
                    <a:pt x="56" y="680"/>
                    <a:pt x="56" y="680"/>
                  </a:cubicBezTo>
                  <a:cubicBezTo>
                    <a:pt x="56" y="678"/>
                    <a:pt x="56" y="678"/>
                    <a:pt x="56" y="678"/>
                  </a:cubicBezTo>
                  <a:cubicBezTo>
                    <a:pt x="42" y="676"/>
                    <a:pt x="42" y="676"/>
                    <a:pt x="42" y="676"/>
                  </a:cubicBezTo>
                  <a:cubicBezTo>
                    <a:pt x="41" y="678"/>
                    <a:pt x="41" y="678"/>
                    <a:pt x="41" y="678"/>
                  </a:cubicBezTo>
                  <a:cubicBezTo>
                    <a:pt x="39" y="676"/>
                    <a:pt x="39" y="676"/>
                    <a:pt x="39" y="676"/>
                  </a:cubicBezTo>
                  <a:cubicBezTo>
                    <a:pt x="33" y="678"/>
                    <a:pt x="33" y="678"/>
                    <a:pt x="33" y="678"/>
                  </a:cubicBezTo>
                  <a:cubicBezTo>
                    <a:pt x="31" y="681"/>
                    <a:pt x="31" y="681"/>
                    <a:pt x="31" y="681"/>
                  </a:cubicBezTo>
                  <a:cubicBezTo>
                    <a:pt x="24" y="680"/>
                    <a:pt x="24" y="680"/>
                    <a:pt x="24" y="680"/>
                  </a:cubicBezTo>
                  <a:cubicBezTo>
                    <a:pt x="24" y="680"/>
                    <a:pt x="23" y="678"/>
                    <a:pt x="19" y="678"/>
                  </a:cubicBezTo>
                  <a:cubicBezTo>
                    <a:pt x="16" y="678"/>
                    <a:pt x="15" y="682"/>
                    <a:pt x="15" y="682"/>
                  </a:cubicBezTo>
                  <a:cubicBezTo>
                    <a:pt x="18" y="686"/>
                    <a:pt x="18" y="686"/>
                    <a:pt x="18" y="686"/>
                  </a:cubicBezTo>
                  <a:cubicBezTo>
                    <a:pt x="14" y="687"/>
                    <a:pt x="14" y="687"/>
                    <a:pt x="14" y="687"/>
                  </a:cubicBezTo>
                  <a:cubicBezTo>
                    <a:pt x="14" y="687"/>
                    <a:pt x="14" y="692"/>
                    <a:pt x="18" y="693"/>
                  </a:cubicBezTo>
                  <a:cubicBezTo>
                    <a:pt x="22" y="695"/>
                    <a:pt x="24" y="691"/>
                    <a:pt x="24" y="691"/>
                  </a:cubicBezTo>
                  <a:cubicBezTo>
                    <a:pt x="28" y="691"/>
                    <a:pt x="28" y="691"/>
                    <a:pt x="28" y="691"/>
                  </a:cubicBezTo>
                  <a:cubicBezTo>
                    <a:pt x="27" y="692"/>
                    <a:pt x="27" y="692"/>
                    <a:pt x="27" y="692"/>
                  </a:cubicBezTo>
                  <a:cubicBezTo>
                    <a:pt x="27" y="692"/>
                    <a:pt x="23" y="692"/>
                    <a:pt x="22" y="697"/>
                  </a:cubicBezTo>
                  <a:cubicBezTo>
                    <a:pt x="20" y="703"/>
                    <a:pt x="27" y="704"/>
                    <a:pt x="27" y="704"/>
                  </a:cubicBezTo>
                  <a:cubicBezTo>
                    <a:pt x="25" y="705"/>
                    <a:pt x="25" y="705"/>
                    <a:pt x="25" y="705"/>
                  </a:cubicBezTo>
                  <a:cubicBezTo>
                    <a:pt x="27" y="707"/>
                    <a:pt x="27" y="707"/>
                    <a:pt x="27" y="707"/>
                  </a:cubicBezTo>
                  <a:cubicBezTo>
                    <a:pt x="30" y="707"/>
                    <a:pt x="30" y="707"/>
                    <a:pt x="30" y="707"/>
                  </a:cubicBezTo>
                  <a:cubicBezTo>
                    <a:pt x="30" y="707"/>
                    <a:pt x="29" y="705"/>
                    <a:pt x="29" y="703"/>
                  </a:cubicBezTo>
                  <a:cubicBezTo>
                    <a:pt x="29" y="702"/>
                    <a:pt x="32" y="701"/>
                    <a:pt x="32" y="701"/>
                  </a:cubicBezTo>
                  <a:cubicBezTo>
                    <a:pt x="38" y="704"/>
                    <a:pt x="38" y="704"/>
                    <a:pt x="38" y="704"/>
                  </a:cubicBezTo>
                  <a:cubicBezTo>
                    <a:pt x="38" y="704"/>
                    <a:pt x="36" y="708"/>
                    <a:pt x="35" y="711"/>
                  </a:cubicBezTo>
                  <a:cubicBezTo>
                    <a:pt x="34" y="714"/>
                    <a:pt x="34" y="719"/>
                    <a:pt x="34" y="719"/>
                  </a:cubicBezTo>
                  <a:cubicBezTo>
                    <a:pt x="25" y="720"/>
                    <a:pt x="25" y="720"/>
                    <a:pt x="25" y="720"/>
                  </a:cubicBezTo>
                  <a:cubicBezTo>
                    <a:pt x="25" y="720"/>
                    <a:pt x="24" y="713"/>
                    <a:pt x="19" y="714"/>
                  </a:cubicBezTo>
                  <a:cubicBezTo>
                    <a:pt x="15" y="715"/>
                    <a:pt x="19" y="723"/>
                    <a:pt x="19" y="723"/>
                  </a:cubicBezTo>
                  <a:cubicBezTo>
                    <a:pt x="19" y="723"/>
                    <a:pt x="15" y="723"/>
                    <a:pt x="15" y="727"/>
                  </a:cubicBezTo>
                  <a:cubicBezTo>
                    <a:pt x="15" y="731"/>
                    <a:pt x="18" y="730"/>
                    <a:pt x="18" y="730"/>
                  </a:cubicBezTo>
                  <a:cubicBezTo>
                    <a:pt x="17" y="733"/>
                    <a:pt x="17" y="733"/>
                    <a:pt x="17" y="733"/>
                  </a:cubicBezTo>
                  <a:cubicBezTo>
                    <a:pt x="22" y="738"/>
                    <a:pt x="22" y="738"/>
                    <a:pt x="22" y="738"/>
                  </a:cubicBezTo>
                  <a:cubicBezTo>
                    <a:pt x="26" y="735"/>
                    <a:pt x="26" y="735"/>
                    <a:pt x="26" y="735"/>
                  </a:cubicBezTo>
                  <a:cubicBezTo>
                    <a:pt x="29" y="727"/>
                    <a:pt x="29" y="727"/>
                    <a:pt x="29" y="727"/>
                  </a:cubicBezTo>
                  <a:cubicBezTo>
                    <a:pt x="27" y="734"/>
                    <a:pt x="27" y="734"/>
                    <a:pt x="27" y="734"/>
                  </a:cubicBezTo>
                  <a:cubicBezTo>
                    <a:pt x="27" y="738"/>
                    <a:pt x="27" y="738"/>
                    <a:pt x="27" y="738"/>
                  </a:cubicBezTo>
                  <a:cubicBezTo>
                    <a:pt x="32" y="738"/>
                    <a:pt x="32" y="738"/>
                    <a:pt x="32" y="738"/>
                  </a:cubicBezTo>
                  <a:cubicBezTo>
                    <a:pt x="33" y="739"/>
                    <a:pt x="31" y="743"/>
                    <a:pt x="31" y="743"/>
                  </a:cubicBezTo>
                  <a:cubicBezTo>
                    <a:pt x="32" y="744"/>
                    <a:pt x="32" y="744"/>
                    <a:pt x="32" y="744"/>
                  </a:cubicBezTo>
                  <a:cubicBezTo>
                    <a:pt x="30" y="744"/>
                    <a:pt x="30" y="744"/>
                    <a:pt x="30" y="744"/>
                  </a:cubicBezTo>
                  <a:cubicBezTo>
                    <a:pt x="30" y="746"/>
                    <a:pt x="30" y="746"/>
                    <a:pt x="30" y="746"/>
                  </a:cubicBezTo>
                  <a:cubicBezTo>
                    <a:pt x="34" y="750"/>
                    <a:pt x="34" y="750"/>
                    <a:pt x="34" y="750"/>
                  </a:cubicBezTo>
                  <a:cubicBezTo>
                    <a:pt x="38" y="745"/>
                    <a:pt x="38" y="745"/>
                    <a:pt x="38" y="745"/>
                  </a:cubicBezTo>
                  <a:cubicBezTo>
                    <a:pt x="38" y="738"/>
                    <a:pt x="38" y="738"/>
                    <a:pt x="38" y="738"/>
                  </a:cubicBezTo>
                  <a:cubicBezTo>
                    <a:pt x="40" y="737"/>
                    <a:pt x="40" y="737"/>
                    <a:pt x="40" y="737"/>
                  </a:cubicBezTo>
                  <a:cubicBezTo>
                    <a:pt x="42" y="731"/>
                    <a:pt x="42" y="731"/>
                    <a:pt x="42" y="731"/>
                  </a:cubicBezTo>
                  <a:cubicBezTo>
                    <a:pt x="42" y="731"/>
                    <a:pt x="45" y="734"/>
                    <a:pt x="47" y="731"/>
                  </a:cubicBezTo>
                  <a:cubicBezTo>
                    <a:pt x="48" y="730"/>
                    <a:pt x="47" y="726"/>
                    <a:pt x="47" y="726"/>
                  </a:cubicBezTo>
                  <a:cubicBezTo>
                    <a:pt x="47" y="726"/>
                    <a:pt x="49" y="725"/>
                    <a:pt x="55" y="723"/>
                  </a:cubicBezTo>
                  <a:cubicBezTo>
                    <a:pt x="59" y="720"/>
                    <a:pt x="64" y="720"/>
                    <a:pt x="64" y="720"/>
                  </a:cubicBezTo>
                  <a:cubicBezTo>
                    <a:pt x="64" y="722"/>
                    <a:pt x="64" y="722"/>
                    <a:pt x="64" y="722"/>
                  </a:cubicBezTo>
                  <a:cubicBezTo>
                    <a:pt x="71" y="719"/>
                    <a:pt x="71" y="719"/>
                    <a:pt x="71" y="719"/>
                  </a:cubicBezTo>
                  <a:cubicBezTo>
                    <a:pt x="72" y="715"/>
                    <a:pt x="72" y="715"/>
                    <a:pt x="72" y="715"/>
                  </a:cubicBezTo>
                  <a:cubicBezTo>
                    <a:pt x="74" y="715"/>
                    <a:pt x="74" y="715"/>
                    <a:pt x="74" y="715"/>
                  </a:cubicBezTo>
                  <a:cubicBezTo>
                    <a:pt x="73" y="719"/>
                    <a:pt x="73" y="719"/>
                    <a:pt x="73" y="719"/>
                  </a:cubicBezTo>
                  <a:cubicBezTo>
                    <a:pt x="77" y="720"/>
                    <a:pt x="77" y="720"/>
                    <a:pt x="77" y="720"/>
                  </a:cubicBezTo>
                  <a:cubicBezTo>
                    <a:pt x="77" y="720"/>
                    <a:pt x="68" y="721"/>
                    <a:pt x="65" y="726"/>
                  </a:cubicBezTo>
                  <a:cubicBezTo>
                    <a:pt x="62" y="731"/>
                    <a:pt x="63" y="735"/>
                    <a:pt x="62" y="738"/>
                  </a:cubicBezTo>
                  <a:cubicBezTo>
                    <a:pt x="62" y="740"/>
                    <a:pt x="58" y="743"/>
                    <a:pt x="58" y="743"/>
                  </a:cubicBezTo>
                  <a:cubicBezTo>
                    <a:pt x="62" y="726"/>
                    <a:pt x="62" y="726"/>
                    <a:pt x="62" y="726"/>
                  </a:cubicBezTo>
                  <a:cubicBezTo>
                    <a:pt x="62" y="723"/>
                    <a:pt x="62" y="723"/>
                    <a:pt x="62" y="723"/>
                  </a:cubicBezTo>
                  <a:cubicBezTo>
                    <a:pt x="62" y="723"/>
                    <a:pt x="58" y="724"/>
                    <a:pt x="56" y="726"/>
                  </a:cubicBezTo>
                  <a:cubicBezTo>
                    <a:pt x="52" y="727"/>
                    <a:pt x="47" y="735"/>
                    <a:pt x="47" y="735"/>
                  </a:cubicBezTo>
                  <a:cubicBezTo>
                    <a:pt x="47" y="735"/>
                    <a:pt x="44" y="736"/>
                    <a:pt x="44" y="739"/>
                  </a:cubicBezTo>
                  <a:cubicBezTo>
                    <a:pt x="45" y="742"/>
                    <a:pt x="50" y="740"/>
                    <a:pt x="48" y="742"/>
                  </a:cubicBezTo>
                  <a:cubicBezTo>
                    <a:pt x="47" y="743"/>
                    <a:pt x="43" y="743"/>
                    <a:pt x="41" y="745"/>
                  </a:cubicBezTo>
                  <a:cubicBezTo>
                    <a:pt x="39" y="747"/>
                    <a:pt x="39" y="752"/>
                    <a:pt x="39" y="752"/>
                  </a:cubicBezTo>
                  <a:cubicBezTo>
                    <a:pt x="32" y="752"/>
                    <a:pt x="32" y="752"/>
                    <a:pt x="32" y="752"/>
                  </a:cubicBezTo>
                  <a:cubicBezTo>
                    <a:pt x="28" y="757"/>
                    <a:pt x="28" y="757"/>
                    <a:pt x="28" y="757"/>
                  </a:cubicBezTo>
                  <a:cubicBezTo>
                    <a:pt x="33" y="762"/>
                    <a:pt x="33" y="762"/>
                    <a:pt x="33" y="762"/>
                  </a:cubicBezTo>
                  <a:cubicBezTo>
                    <a:pt x="39" y="759"/>
                    <a:pt x="39" y="759"/>
                    <a:pt x="39" y="759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40" y="765"/>
                    <a:pt x="40" y="765"/>
                    <a:pt x="40" y="765"/>
                  </a:cubicBezTo>
                  <a:cubicBezTo>
                    <a:pt x="46" y="760"/>
                    <a:pt x="46" y="760"/>
                    <a:pt x="46" y="760"/>
                  </a:cubicBezTo>
                  <a:cubicBezTo>
                    <a:pt x="42" y="766"/>
                    <a:pt x="42" y="766"/>
                    <a:pt x="42" y="766"/>
                  </a:cubicBezTo>
                  <a:cubicBezTo>
                    <a:pt x="44" y="768"/>
                    <a:pt x="44" y="768"/>
                    <a:pt x="44" y="768"/>
                  </a:cubicBezTo>
                  <a:cubicBezTo>
                    <a:pt x="34" y="765"/>
                    <a:pt x="34" y="765"/>
                    <a:pt x="34" y="765"/>
                  </a:cubicBezTo>
                  <a:cubicBezTo>
                    <a:pt x="31" y="769"/>
                    <a:pt x="31" y="769"/>
                    <a:pt x="31" y="769"/>
                  </a:cubicBezTo>
                  <a:cubicBezTo>
                    <a:pt x="34" y="772"/>
                    <a:pt x="34" y="772"/>
                    <a:pt x="34" y="772"/>
                  </a:cubicBezTo>
                  <a:cubicBezTo>
                    <a:pt x="26" y="768"/>
                    <a:pt x="26" y="768"/>
                    <a:pt x="26" y="768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0" y="778"/>
                    <a:pt x="20" y="778"/>
                    <a:pt x="20" y="778"/>
                  </a:cubicBezTo>
                  <a:cubicBezTo>
                    <a:pt x="18" y="780"/>
                    <a:pt x="18" y="780"/>
                    <a:pt x="18" y="780"/>
                  </a:cubicBezTo>
                  <a:cubicBezTo>
                    <a:pt x="22" y="766"/>
                    <a:pt x="22" y="766"/>
                    <a:pt x="22" y="766"/>
                  </a:cubicBezTo>
                  <a:cubicBezTo>
                    <a:pt x="19" y="767"/>
                    <a:pt x="19" y="767"/>
                    <a:pt x="19" y="767"/>
                  </a:cubicBezTo>
                  <a:cubicBezTo>
                    <a:pt x="18" y="771"/>
                    <a:pt x="18" y="771"/>
                    <a:pt x="18" y="771"/>
                  </a:cubicBezTo>
                  <a:cubicBezTo>
                    <a:pt x="15" y="771"/>
                    <a:pt x="15" y="771"/>
                    <a:pt x="15" y="771"/>
                  </a:cubicBezTo>
                  <a:cubicBezTo>
                    <a:pt x="10" y="780"/>
                    <a:pt x="10" y="780"/>
                    <a:pt x="10" y="780"/>
                  </a:cubicBezTo>
                  <a:cubicBezTo>
                    <a:pt x="13" y="793"/>
                    <a:pt x="13" y="793"/>
                    <a:pt x="13" y="793"/>
                  </a:cubicBezTo>
                  <a:cubicBezTo>
                    <a:pt x="14" y="792"/>
                    <a:pt x="14" y="792"/>
                    <a:pt x="14" y="792"/>
                  </a:cubicBezTo>
                  <a:cubicBezTo>
                    <a:pt x="14" y="800"/>
                    <a:pt x="14" y="800"/>
                    <a:pt x="14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7" y="793"/>
                    <a:pt x="17" y="793"/>
                    <a:pt x="17" y="793"/>
                  </a:cubicBezTo>
                  <a:cubicBezTo>
                    <a:pt x="22" y="792"/>
                    <a:pt x="22" y="792"/>
                    <a:pt x="22" y="792"/>
                  </a:cubicBezTo>
                  <a:cubicBezTo>
                    <a:pt x="22" y="789"/>
                    <a:pt x="22" y="789"/>
                    <a:pt x="22" y="789"/>
                  </a:cubicBezTo>
                  <a:cubicBezTo>
                    <a:pt x="25" y="791"/>
                    <a:pt x="25" y="791"/>
                    <a:pt x="25" y="791"/>
                  </a:cubicBezTo>
                  <a:cubicBezTo>
                    <a:pt x="23" y="794"/>
                    <a:pt x="23" y="794"/>
                    <a:pt x="23" y="794"/>
                  </a:cubicBezTo>
                  <a:cubicBezTo>
                    <a:pt x="24" y="796"/>
                    <a:pt x="24" y="796"/>
                    <a:pt x="24" y="796"/>
                  </a:cubicBezTo>
                  <a:cubicBezTo>
                    <a:pt x="32" y="788"/>
                    <a:pt x="32" y="788"/>
                    <a:pt x="32" y="788"/>
                  </a:cubicBezTo>
                  <a:cubicBezTo>
                    <a:pt x="30" y="784"/>
                    <a:pt x="30" y="784"/>
                    <a:pt x="30" y="784"/>
                  </a:cubicBezTo>
                  <a:cubicBezTo>
                    <a:pt x="26" y="785"/>
                    <a:pt x="26" y="785"/>
                    <a:pt x="26" y="785"/>
                  </a:cubicBezTo>
                  <a:cubicBezTo>
                    <a:pt x="31" y="782"/>
                    <a:pt x="31" y="782"/>
                    <a:pt x="31" y="782"/>
                  </a:cubicBezTo>
                  <a:cubicBezTo>
                    <a:pt x="32" y="778"/>
                    <a:pt x="32" y="778"/>
                    <a:pt x="32" y="778"/>
                  </a:cubicBezTo>
                  <a:cubicBezTo>
                    <a:pt x="34" y="783"/>
                    <a:pt x="34" y="783"/>
                    <a:pt x="34" y="783"/>
                  </a:cubicBezTo>
                  <a:cubicBezTo>
                    <a:pt x="39" y="784"/>
                    <a:pt x="39" y="784"/>
                    <a:pt x="39" y="784"/>
                  </a:cubicBezTo>
                  <a:cubicBezTo>
                    <a:pt x="35" y="785"/>
                    <a:pt x="35" y="785"/>
                    <a:pt x="35" y="785"/>
                  </a:cubicBezTo>
                  <a:cubicBezTo>
                    <a:pt x="36" y="788"/>
                    <a:pt x="36" y="788"/>
                    <a:pt x="36" y="788"/>
                  </a:cubicBezTo>
                  <a:cubicBezTo>
                    <a:pt x="41" y="786"/>
                    <a:pt x="41" y="786"/>
                    <a:pt x="41" y="786"/>
                  </a:cubicBezTo>
                  <a:cubicBezTo>
                    <a:pt x="43" y="780"/>
                    <a:pt x="43" y="780"/>
                    <a:pt x="43" y="780"/>
                  </a:cubicBezTo>
                  <a:cubicBezTo>
                    <a:pt x="45" y="778"/>
                    <a:pt x="45" y="778"/>
                    <a:pt x="45" y="778"/>
                  </a:cubicBezTo>
                  <a:cubicBezTo>
                    <a:pt x="47" y="773"/>
                    <a:pt x="47" y="773"/>
                    <a:pt x="47" y="773"/>
                  </a:cubicBezTo>
                  <a:cubicBezTo>
                    <a:pt x="48" y="774"/>
                    <a:pt x="48" y="774"/>
                    <a:pt x="48" y="774"/>
                  </a:cubicBezTo>
                  <a:cubicBezTo>
                    <a:pt x="47" y="780"/>
                    <a:pt x="47" y="780"/>
                    <a:pt x="47" y="780"/>
                  </a:cubicBezTo>
                  <a:cubicBezTo>
                    <a:pt x="52" y="777"/>
                    <a:pt x="52" y="777"/>
                    <a:pt x="52" y="777"/>
                  </a:cubicBezTo>
                  <a:cubicBezTo>
                    <a:pt x="52" y="778"/>
                    <a:pt x="52" y="778"/>
                    <a:pt x="52" y="778"/>
                  </a:cubicBezTo>
                  <a:cubicBezTo>
                    <a:pt x="45" y="782"/>
                    <a:pt x="45" y="782"/>
                    <a:pt x="45" y="782"/>
                  </a:cubicBezTo>
                  <a:cubicBezTo>
                    <a:pt x="44" y="788"/>
                    <a:pt x="44" y="788"/>
                    <a:pt x="44" y="788"/>
                  </a:cubicBezTo>
                  <a:cubicBezTo>
                    <a:pt x="38" y="790"/>
                    <a:pt x="38" y="790"/>
                    <a:pt x="38" y="790"/>
                  </a:cubicBezTo>
                  <a:cubicBezTo>
                    <a:pt x="40" y="792"/>
                    <a:pt x="40" y="792"/>
                    <a:pt x="40" y="792"/>
                  </a:cubicBezTo>
                  <a:cubicBezTo>
                    <a:pt x="40" y="792"/>
                    <a:pt x="41" y="790"/>
                    <a:pt x="44" y="791"/>
                  </a:cubicBezTo>
                  <a:cubicBezTo>
                    <a:pt x="46" y="792"/>
                    <a:pt x="41" y="796"/>
                    <a:pt x="41" y="796"/>
                  </a:cubicBezTo>
                  <a:cubicBezTo>
                    <a:pt x="49" y="793"/>
                    <a:pt x="49" y="793"/>
                    <a:pt x="49" y="793"/>
                  </a:cubicBezTo>
                  <a:cubicBezTo>
                    <a:pt x="49" y="793"/>
                    <a:pt x="42" y="797"/>
                    <a:pt x="41" y="798"/>
                  </a:cubicBezTo>
                  <a:cubicBezTo>
                    <a:pt x="39" y="799"/>
                    <a:pt x="36" y="803"/>
                    <a:pt x="36" y="803"/>
                  </a:cubicBezTo>
                  <a:cubicBezTo>
                    <a:pt x="38" y="805"/>
                    <a:pt x="38" y="805"/>
                    <a:pt x="38" y="805"/>
                  </a:cubicBezTo>
                  <a:cubicBezTo>
                    <a:pt x="31" y="807"/>
                    <a:pt x="31" y="807"/>
                    <a:pt x="31" y="807"/>
                  </a:cubicBezTo>
                  <a:cubicBezTo>
                    <a:pt x="34" y="813"/>
                    <a:pt x="34" y="813"/>
                    <a:pt x="34" y="813"/>
                  </a:cubicBezTo>
                  <a:cubicBezTo>
                    <a:pt x="35" y="817"/>
                    <a:pt x="35" y="817"/>
                    <a:pt x="35" y="817"/>
                  </a:cubicBezTo>
                  <a:cubicBezTo>
                    <a:pt x="43" y="813"/>
                    <a:pt x="43" y="813"/>
                    <a:pt x="43" y="813"/>
                  </a:cubicBezTo>
                  <a:cubicBezTo>
                    <a:pt x="50" y="814"/>
                    <a:pt x="50" y="814"/>
                    <a:pt x="50" y="814"/>
                  </a:cubicBezTo>
                  <a:cubicBezTo>
                    <a:pt x="44" y="815"/>
                    <a:pt x="44" y="815"/>
                    <a:pt x="44" y="815"/>
                  </a:cubicBezTo>
                  <a:cubicBezTo>
                    <a:pt x="38" y="819"/>
                    <a:pt x="38" y="819"/>
                    <a:pt x="38" y="819"/>
                  </a:cubicBezTo>
                  <a:cubicBezTo>
                    <a:pt x="38" y="822"/>
                    <a:pt x="38" y="822"/>
                    <a:pt x="38" y="822"/>
                  </a:cubicBezTo>
                  <a:cubicBezTo>
                    <a:pt x="30" y="816"/>
                    <a:pt x="30" y="816"/>
                    <a:pt x="30" y="816"/>
                  </a:cubicBezTo>
                  <a:cubicBezTo>
                    <a:pt x="25" y="820"/>
                    <a:pt x="25" y="820"/>
                    <a:pt x="25" y="820"/>
                  </a:cubicBezTo>
                  <a:cubicBezTo>
                    <a:pt x="25" y="814"/>
                    <a:pt x="25" y="814"/>
                    <a:pt x="25" y="814"/>
                  </a:cubicBezTo>
                  <a:cubicBezTo>
                    <a:pt x="19" y="812"/>
                    <a:pt x="19" y="812"/>
                    <a:pt x="19" y="812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18" y="821"/>
                    <a:pt x="18" y="821"/>
                    <a:pt x="18" y="821"/>
                  </a:cubicBezTo>
                  <a:cubicBezTo>
                    <a:pt x="17" y="824"/>
                    <a:pt x="17" y="824"/>
                    <a:pt x="17" y="824"/>
                  </a:cubicBezTo>
                  <a:cubicBezTo>
                    <a:pt x="14" y="829"/>
                    <a:pt x="14" y="829"/>
                    <a:pt x="14" y="829"/>
                  </a:cubicBezTo>
                  <a:cubicBezTo>
                    <a:pt x="14" y="829"/>
                    <a:pt x="18" y="841"/>
                    <a:pt x="23" y="844"/>
                  </a:cubicBezTo>
                  <a:cubicBezTo>
                    <a:pt x="26" y="847"/>
                    <a:pt x="29" y="849"/>
                    <a:pt x="31" y="853"/>
                  </a:cubicBezTo>
                  <a:cubicBezTo>
                    <a:pt x="33" y="857"/>
                    <a:pt x="49" y="863"/>
                    <a:pt x="49" y="863"/>
                  </a:cubicBezTo>
                  <a:cubicBezTo>
                    <a:pt x="50" y="866"/>
                    <a:pt x="50" y="866"/>
                    <a:pt x="50" y="866"/>
                  </a:cubicBezTo>
                  <a:cubicBezTo>
                    <a:pt x="53" y="862"/>
                    <a:pt x="53" y="862"/>
                    <a:pt x="53" y="862"/>
                  </a:cubicBezTo>
                  <a:cubicBezTo>
                    <a:pt x="58" y="865"/>
                    <a:pt x="58" y="865"/>
                    <a:pt x="58" y="865"/>
                  </a:cubicBezTo>
                  <a:cubicBezTo>
                    <a:pt x="48" y="872"/>
                    <a:pt x="48" y="872"/>
                    <a:pt x="48" y="872"/>
                  </a:cubicBezTo>
                  <a:cubicBezTo>
                    <a:pt x="50" y="876"/>
                    <a:pt x="50" y="876"/>
                    <a:pt x="50" y="876"/>
                  </a:cubicBezTo>
                  <a:cubicBezTo>
                    <a:pt x="58" y="876"/>
                    <a:pt x="58" y="876"/>
                    <a:pt x="58" y="876"/>
                  </a:cubicBezTo>
                  <a:cubicBezTo>
                    <a:pt x="56" y="873"/>
                    <a:pt x="56" y="873"/>
                    <a:pt x="56" y="873"/>
                  </a:cubicBezTo>
                  <a:cubicBezTo>
                    <a:pt x="60" y="871"/>
                    <a:pt x="60" y="871"/>
                    <a:pt x="60" y="871"/>
                  </a:cubicBezTo>
                  <a:cubicBezTo>
                    <a:pt x="65" y="873"/>
                    <a:pt x="65" y="873"/>
                    <a:pt x="65" y="873"/>
                  </a:cubicBezTo>
                  <a:cubicBezTo>
                    <a:pt x="60" y="875"/>
                    <a:pt x="60" y="875"/>
                    <a:pt x="60" y="875"/>
                  </a:cubicBezTo>
                  <a:cubicBezTo>
                    <a:pt x="64" y="879"/>
                    <a:pt x="64" y="879"/>
                    <a:pt x="64" y="879"/>
                  </a:cubicBezTo>
                  <a:cubicBezTo>
                    <a:pt x="68" y="877"/>
                    <a:pt x="68" y="877"/>
                    <a:pt x="68" y="877"/>
                  </a:cubicBezTo>
                  <a:cubicBezTo>
                    <a:pt x="68" y="877"/>
                    <a:pt x="74" y="880"/>
                    <a:pt x="80" y="880"/>
                  </a:cubicBezTo>
                  <a:cubicBezTo>
                    <a:pt x="85" y="880"/>
                    <a:pt x="88" y="878"/>
                    <a:pt x="92" y="877"/>
                  </a:cubicBezTo>
                  <a:cubicBezTo>
                    <a:pt x="96" y="876"/>
                    <a:pt x="101" y="870"/>
                    <a:pt x="101" y="870"/>
                  </a:cubicBezTo>
                  <a:cubicBezTo>
                    <a:pt x="101" y="877"/>
                    <a:pt x="101" y="877"/>
                    <a:pt x="101" y="877"/>
                  </a:cubicBezTo>
                  <a:cubicBezTo>
                    <a:pt x="124" y="857"/>
                    <a:pt x="124" y="857"/>
                    <a:pt x="124" y="857"/>
                  </a:cubicBezTo>
                  <a:cubicBezTo>
                    <a:pt x="124" y="853"/>
                    <a:pt x="124" y="853"/>
                    <a:pt x="124" y="853"/>
                  </a:cubicBezTo>
                  <a:cubicBezTo>
                    <a:pt x="142" y="839"/>
                    <a:pt x="142" y="839"/>
                    <a:pt x="142" y="839"/>
                  </a:cubicBezTo>
                  <a:cubicBezTo>
                    <a:pt x="141" y="835"/>
                    <a:pt x="141" y="835"/>
                    <a:pt x="141" y="835"/>
                  </a:cubicBezTo>
                  <a:cubicBezTo>
                    <a:pt x="145" y="836"/>
                    <a:pt x="145" y="836"/>
                    <a:pt x="145" y="836"/>
                  </a:cubicBezTo>
                  <a:cubicBezTo>
                    <a:pt x="150" y="830"/>
                    <a:pt x="150" y="830"/>
                    <a:pt x="150" y="830"/>
                  </a:cubicBezTo>
                  <a:cubicBezTo>
                    <a:pt x="146" y="828"/>
                    <a:pt x="146" y="828"/>
                    <a:pt x="146" y="828"/>
                  </a:cubicBezTo>
                  <a:cubicBezTo>
                    <a:pt x="161" y="817"/>
                    <a:pt x="161" y="817"/>
                    <a:pt x="161" y="817"/>
                  </a:cubicBezTo>
                  <a:cubicBezTo>
                    <a:pt x="156" y="810"/>
                    <a:pt x="156" y="810"/>
                    <a:pt x="156" y="810"/>
                  </a:cubicBezTo>
                  <a:cubicBezTo>
                    <a:pt x="159" y="812"/>
                    <a:pt x="159" y="812"/>
                    <a:pt x="159" y="812"/>
                  </a:cubicBezTo>
                  <a:cubicBezTo>
                    <a:pt x="167" y="821"/>
                    <a:pt x="167" y="821"/>
                    <a:pt x="167" y="821"/>
                  </a:cubicBezTo>
                  <a:cubicBezTo>
                    <a:pt x="180" y="817"/>
                    <a:pt x="180" y="817"/>
                    <a:pt x="180" y="817"/>
                  </a:cubicBezTo>
                  <a:cubicBezTo>
                    <a:pt x="181" y="805"/>
                    <a:pt x="181" y="805"/>
                    <a:pt x="181" y="805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8" y="806"/>
                    <a:pt x="188" y="806"/>
                    <a:pt x="188" y="806"/>
                  </a:cubicBezTo>
                  <a:cubicBezTo>
                    <a:pt x="186" y="803"/>
                    <a:pt x="186" y="803"/>
                    <a:pt x="186" y="803"/>
                  </a:cubicBezTo>
                  <a:cubicBezTo>
                    <a:pt x="189" y="803"/>
                    <a:pt x="189" y="803"/>
                    <a:pt x="189" y="803"/>
                  </a:cubicBezTo>
                  <a:cubicBezTo>
                    <a:pt x="188" y="791"/>
                    <a:pt x="188" y="791"/>
                    <a:pt x="188" y="791"/>
                  </a:cubicBezTo>
                  <a:cubicBezTo>
                    <a:pt x="182" y="789"/>
                    <a:pt x="182" y="789"/>
                    <a:pt x="182" y="789"/>
                  </a:cubicBezTo>
                  <a:cubicBezTo>
                    <a:pt x="179" y="782"/>
                    <a:pt x="179" y="782"/>
                    <a:pt x="179" y="782"/>
                  </a:cubicBezTo>
                  <a:cubicBezTo>
                    <a:pt x="183" y="785"/>
                    <a:pt x="183" y="785"/>
                    <a:pt x="183" y="785"/>
                  </a:cubicBezTo>
                  <a:cubicBezTo>
                    <a:pt x="183" y="776"/>
                    <a:pt x="183" y="776"/>
                    <a:pt x="183" y="776"/>
                  </a:cubicBezTo>
                  <a:cubicBezTo>
                    <a:pt x="178" y="771"/>
                    <a:pt x="178" y="771"/>
                    <a:pt x="178" y="771"/>
                  </a:cubicBezTo>
                  <a:cubicBezTo>
                    <a:pt x="181" y="770"/>
                    <a:pt x="181" y="770"/>
                    <a:pt x="181" y="770"/>
                  </a:cubicBezTo>
                  <a:cubicBezTo>
                    <a:pt x="186" y="773"/>
                    <a:pt x="186" y="773"/>
                    <a:pt x="186" y="773"/>
                  </a:cubicBezTo>
                  <a:cubicBezTo>
                    <a:pt x="186" y="785"/>
                    <a:pt x="186" y="785"/>
                    <a:pt x="186" y="785"/>
                  </a:cubicBezTo>
                  <a:cubicBezTo>
                    <a:pt x="186" y="785"/>
                    <a:pt x="191" y="784"/>
                    <a:pt x="192" y="781"/>
                  </a:cubicBezTo>
                  <a:cubicBezTo>
                    <a:pt x="192" y="776"/>
                    <a:pt x="189" y="773"/>
                    <a:pt x="189" y="773"/>
                  </a:cubicBezTo>
                  <a:cubicBezTo>
                    <a:pt x="189" y="773"/>
                    <a:pt x="189" y="767"/>
                    <a:pt x="190" y="762"/>
                  </a:cubicBezTo>
                  <a:cubicBezTo>
                    <a:pt x="190" y="758"/>
                    <a:pt x="197" y="759"/>
                    <a:pt x="199" y="762"/>
                  </a:cubicBezTo>
                  <a:cubicBezTo>
                    <a:pt x="200" y="765"/>
                    <a:pt x="197" y="769"/>
                    <a:pt x="197" y="769"/>
                  </a:cubicBezTo>
                  <a:cubicBezTo>
                    <a:pt x="195" y="764"/>
                    <a:pt x="195" y="764"/>
                    <a:pt x="195" y="764"/>
                  </a:cubicBezTo>
                  <a:cubicBezTo>
                    <a:pt x="193" y="769"/>
                    <a:pt x="193" y="769"/>
                    <a:pt x="193" y="769"/>
                  </a:cubicBezTo>
                  <a:cubicBezTo>
                    <a:pt x="194" y="776"/>
                    <a:pt x="194" y="776"/>
                    <a:pt x="194" y="776"/>
                  </a:cubicBezTo>
                  <a:cubicBezTo>
                    <a:pt x="194" y="788"/>
                    <a:pt x="194" y="788"/>
                    <a:pt x="194" y="788"/>
                  </a:cubicBezTo>
                  <a:cubicBezTo>
                    <a:pt x="192" y="789"/>
                    <a:pt x="192" y="789"/>
                    <a:pt x="192" y="789"/>
                  </a:cubicBezTo>
                  <a:cubicBezTo>
                    <a:pt x="195" y="800"/>
                    <a:pt x="195" y="800"/>
                    <a:pt x="195" y="800"/>
                  </a:cubicBezTo>
                  <a:cubicBezTo>
                    <a:pt x="198" y="798"/>
                    <a:pt x="198" y="798"/>
                    <a:pt x="198" y="798"/>
                  </a:cubicBezTo>
                  <a:cubicBezTo>
                    <a:pt x="199" y="809"/>
                    <a:pt x="199" y="809"/>
                    <a:pt x="199" y="809"/>
                  </a:cubicBezTo>
                  <a:cubicBezTo>
                    <a:pt x="208" y="810"/>
                    <a:pt x="208" y="810"/>
                    <a:pt x="208" y="810"/>
                  </a:cubicBezTo>
                  <a:cubicBezTo>
                    <a:pt x="211" y="808"/>
                    <a:pt x="211" y="808"/>
                    <a:pt x="211" y="808"/>
                  </a:cubicBezTo>
                  <a:cubicBezTo>
                    <a:pt x="212" y="814"/>
                    <a:pt x="212" y="814"/>
                    <a:pt x="212" y="814"/>
                  </a:cubicBezTo>
                  <a:cubicBezTo>
                    <a:pt x="212" y="814"/>
                    <a:pt x="220" y="809"/>
                    <a:pt x="221" y="814"/>
                  </a:cubicBezTo>
                  <a:cubicBezTo>
                    <a:pt x="222" y="819"/>
                    <a:pt x="219" y="828"/>
                    <a:pt x="223" y="828"/>
                  </a:cubicBezTo>
                  <a:cubicBezTo>
                    <a:pt x="227" y="828"/>
                    <a:pt x="228" y="822"/>
                    <a:pt x="230" y="815"/>
                  </a:cubicBezTo>
                  <a:cubicBezTo>
                    <a:pt x="232" y="808"/>
                    <a:pt x="236" y="800"/>
                    <a:pt x="236" y="800"/>
                  </a:cubicBezTo>
                  <a:cubicBezTo>
                    <a:pt x="236" y="800"/>
                    <a:pt x="227" y="782"/>
                    <a:pt x="230" y="780"/>
                  </a:cubicBezTo>
                  <a:cubicBezTo>
                    <a:pt x="232" y="776"/>
                    <a:pt x="238" y="777"/>
                    <a:pt x="238" y="773"/>
                  </a:cubicBezTo>
                  <a:cubicBezTo>
                    <a:pt x="239" y="768"/>
                    <a:pt x="232" y="767"/>
                    <a:pt x="237" y="764"/>
                  </a:cubicBezTo>
                  <a:cubicBezTo>
                    <a:pt x="241" y="760"/>
                    <a:pt x="252" y="766"/>
                    <a:pt x="256" y="754"/>
                  </a:cubicBezTo>
                  <a:cubicBezTo>
                    <a:pt x="259" y="741"/>
                    <a:pt x="255" y="738"/>
                    <a:pt x="256" y="734"/>
                  </a:cubicBezTo>
                  <a:cubicBezTo>
                    <a:pt x="257" y="729"/>
                    <a:pt x="265" y="733"/>
                    <a:pt x="262" y="725"/>
                  </a:cubicBezTo>
                  <a:cubicBezTo>
                    <a:pt x="260" y="718"/>
                    <a:pt x="254" y="704"/>
                    <a:pt x="254" y="704"/>
                  </a:cubicBezTo>
                  <a:cubicBezTo>
                    <a:pt x="252" y="695"/>
                    <a:pt x="252" y="695"/>
                    <a:pt x="252" y="695"/>
                  </a:cubicBezTo>
                  <a:cubicBezTo>
                    <a:pt x="247" y="689"/>
                    <a:pt x="247" y="689"/>
                    <a:pt x="247" y="689"/>
                  </a:cubicBezTo>
                  <a:cubicBezTo>
                    <a:pt x="256" y="686"/>
                    <a:pt x="256" y="686"/>
                    <a:pt x="256" y="686"/>
                  </a:cubicBezTo>
                  <a:cubicBezTo>
                    <a:pt x="256" y="686"/>
                    <a:pt x="264" y="692"/>
                    <a:pt x="266" y="680"/>
                  </a:cubicBezTo>
                  <a:cubicBezTo>
                    <a:pt x="270" y="668"/>
                    <a:pt x="269" y="664"/>
                    <a:pt x="265" y="660"/>
                  </a:cubicBezTo>
                  <a:cubicBezTo>
                    <a:pt x="261" y="657"/>
                    <a:pt x="256" y="654"/>
                    <a:pt x="256" y="654"/>
                  </a:cubicBezTo>
                  <a:cubicBezTo>
                    <a:pt x="246" y="644"/>
                    <a:pt x="246" y="644"/>
                    <a:pt x="246" y="644"/>
                  </a:cubicBezTo>
                  <a:cubicBezTo>
                    <a:pt x="252" y="609"/>
                    <a:pt x="252" y="609"/>
                    <a:pt x="252" y="609"/>
                  </a:cubicBezTo>
                  <a:cubicBezTo>
                    <a:pt x="244" y="586"/>
                    <a:pt x="244" y="586"/>
                    <a:pt x="244" y="586"/>
                  </a:cubicBezTo>
                  <a:cubicBezTo>
                    <a:pt x="247" y="578"/>
                    <a:pt x="247" y="578"/>
                    <a:pt x="247" y="578"/>
                  </a:cubicBezTo>
                  <a:cubicBezTo>
                    <a:pt x="244" y="567"/>
                    <a:pt x="244" y="567"/>
                    <a:pt x="244" y="567"/>
                  </a:cubicBezTo>
                  <a:cubicBezTo>
                    <a:pt x="248" y="561"/>
                    <a:pt x="248" y="561"/>
                    <a:pt x="248" y="561"/>
                  </a:cubicBezTo>
                  <a:cubicBezTo>
                    <a:pt x="241" y="542"/>
                    <a:pt x="241" y="542"/>
                    <a:pt x="241" y="542"/>
                  </a:cubicBezTo>
                  <a:cubicBezTo>
                    <a:pt x="249" y="531"/>
                    <a:pt x="249" y="531"/>
                    <a:pt x="249" y="531"/>
                  </a:cubicBezTo>
                  <a:cubicBezTo>
                    <a:pt x="246" y="522"/>
                    <a:pt x="246" y="522"/>
                    <a:pt x="246" y="522"/>
                  </a:cubicBezTo>
                  <a:cubicBezTo>
                    <a:pt x="246" y="522"/>
                    <a:pt x="258" y="494"/>
                    <a:pt x="270" y="491"/>
                  </a:cubicBezTo>
                  <a:cubicBezTo>
                    <a:pt x="280" y="488"/>
                    <a:pt x="300" y="494"/>
                    <a:pt x="300" y="494"/>
                  </a:cubicBezTo>
                  <a:cubicBezTo>
                    <a:pt x="305" y="482"/>
                    <a:pt x="305" y="482"/>
                    <a:pt x="305" y="482"/>
                  </a:cubicBezTo>
                  <a:cubicBezTo>
                    <a:pt x="304" y="467"/>
                    <a:pt x="304" y="467"/>
                    <a:pt x="304" y="467"/>
                  </a:cubicBezTo>
                  <a:cubicBezTo>
                    <a:pt x="290" y="457"/>
                    <a:pt x="290" y="457"/>
                    <a:pt x="290" y="457"/>
                  </a:cubicBezTo>
                  <a:cubicBezTo>
                    <a:pt x="309" y="425"/>
                    <a:pt x="309" y="425"/>
                    <a:pt x="309" y="425"/>
                  </a:cubicBezTo>
                  <a:cubicBezTo>
                    <a:pt x="310" y="415"/>
                    <a:pt x="310" y="415"/>
                    <a:pt x="310" y="415"/>
                  </a:cubicBezTo>
                  <a:cubicBezTo>
                    <a:pt x="314" y="410"/>
                    <a:pt x="314" y="410"/>
                    <a:pt x="314" y="410"/>
                  </a:cubicBezTo>
                  <a:cubicBezTo>
                    <a:pt x="313" y="390"/>
                    <a:pt x="313" y="390"/>
                    <a:pt x="313" y="390"/>
                  </a:cubicBezTo>
                  <a:cubicBezTo>
                    <a:pt x="315" y="378"/>
                    <a:pt x="315" y="378"/>
                    <a:pt x="315" y="378"/>
                  </a:cubicBezTo>
                  <a:cubicBezTo>
                    <a:pt x="311" y="358"/>
                    <a:pt x="311" y="358"/>
                    <a:pt x="311" y="358"/>
                  </a:cubicBezTo>
                  <a:cubicBezTo>
                    <a:pt x="324" y="356"/>
                    <a:pt x="324" y="356"/>
                    <a:pt x="324" y="356"/>
                  </a:cubicBezTo>
                  <a:cubicBezTo>
                    <a:pt x="337" y="346"/>
                    <a:pt x="337" y="346"/>
                    <a:pt x="337" y="346"/>
                  </a:cubicBezTo>
                  <a:cubicBezTo>
                    <a:pt x="334" y="333"/>
                    <a:pt x="334" y="333"/>
                    <a:pt x="334" y="333"/>
                  </a:cubicBezTo>
                  <a:cubicBezTo>
                    <a:pt x="334" y="333"/>
                    <a:pt x="339" y="332"/>
                    <a:pt x="341" y="326"/>
                  </a:cubicBezTo>
                  <a:cubicBezTo>
                    <a:pt x="343" y="319"/>
                    <a:pt x="341" y="314"/>
                    <a:pt x="347" y="308"/>
                  </a:cubicBezTo>
                  <a:cubicBezTo>
                    <a:pt x="355" y="300"/>
                    <a:pt x="361" y="298"/>
                    <a:pt x="359" y="292"/>
                  </a:cubicBezTo>
                  <a:cubicBezTo>
                    <a:pt x="358" y="284"/>
                    <a:pt x="351" y="273"/>
                    <a:pt x="351" y="273"/>
                  </a:cubicBezTo>
                  <a:cubicBezTo>
                    <a:pt x="351" y="266"/>
                    <a:pt x="351" y="266"/>
                    <a:pt x="351" y="266"/>
                  </a:cubicBezTo>
                  <a:cubicBezTo>
                    <a:pt x="351" y="266"/>
                    <a:pt x="359" y="268"/>
                    <a:pt x="360" y="263"/>
                  </a:cubicBezTo>
                  <a:cubicBezTo>
                    <a:pt x="360" y="258"/>
                    <a:pt x="364" y="241"/>
                    <a:pt x="364" y="241"/>
                  </a:cubicBezTo>
                  <a:cubicBezTo>
                    <a:pt x="378" y="226"/>
                    <a:pt x="378" y="226"/>
                    <a:pt x="378" y="226"/>
                  </a:cubicBezTo>
                  <a:cubicBezTo>
                    <a:pt x="394" y="234"/>
                    <a:pt x="394" y="234"/>
                    <a:pt x="394" y="234"/>
                  </a:cubicBezTo>
                  <a:cubicBezTo>
                    <a:pt x="394" y="234"/>
                    <a:pt x="397" y="223"/>
                    <a:pt x="399" y="218"/>
                  </a:cubicBezTo>
                  <a:cubicBezTo>
                    <a:pt x="400" y="213"/>
                    <a:pt x="397" y="198"/>
                    <a:pt x="397" y="198"/>
                  </a:cubicBezTo>
                  <a:cubicBezTo>
                    <a:pt x="405" y="193"/>
                    <a:pt x="405" y="193"/>
                    <a:pt x="405" y="193"/>
                  </a:cubicBezTo>
                  <a:cubicBezTo>
                    <a:pt x="409" y="198"/>
                    <a:pt x="409" y="198"/>
                    <a:pt x="409" y="198"/>
                  </a:cubicBezTo>
                  <a:cubicBezTo>
                    <a:pt x="421" y="195"/>
                    <a:pt x="421" y="195"/>
                    <a:pt x="421" y="195"/>
                  </a:cubicBezTo>
                  <a:cubicBezTo>
                    <a:pt x="443" y="205"/>
                    <a:pt x="443" y="205"/>
                    <a:pt x="443" y="205"/>
                  </a:cubicBezTo>
                  <a:cubicBezTo>
                    <a:pt x="450" y="195"/>
                    <a:pt x="450" y="195"/>
                    <a:pt x="450" y="195"/>
                  </a:cubicBezTo>
                  <a:cubicBezTo>
                    <a:pt x="442" y="191"/>
                    <a:pt x="442" y="191"/>
                    <a:pt x="442" y="191"/>
                  </a:cubicBezTo>
                  <a:cubicBezTo>
                    <a:pt x="442" y="191"/>
                    <a:pt x="450" y="182"/>
                    <a:pt x="449" y="174"/>
                  </a:cubicBezTo>
                  <a:cubicBezTo>
                    <a:pt x="448" y="168"/>
                    <a:pt x="441" y="159"/>
                    <a:pt x="441" y="159"/>
                  </a:cubicBezTo>
                  <a:cubicBezTo>
                    <a:pt x="453" y="157"/>
                    <a:pt x="453" y="157"/>
                    <a:pt x="453" y="157"/>
                  </a:cubicBezTo>
                  <a:cubicBezTo>
                    <a:pt x="455" y="154"/>
                    <a:pt x="455" y="154"/>
                    <a:pt x="455" y="154"/>
                  </a:cubicBezTo>
                  <a:cubicBezTo>
                    <a:pt x="455" y="154"/>
                    <a:pt x="464" y="159"/>
                    <a:pt x="466" y="157"/>
                  </a:cubicBezTo>
                  <a:cubicBezTo>
                    <a:pt x="467" y="155"/>
                    <a:pt x="459" y="148"/>
                    <a:pt x="465" y="144"/>
                  </a:cubicBezTo>
                  <a:cubicBezTo>
                    <a:pt x="469" y="139"/>
                    <a:pt x="478" y="142"/>
                    <a:pt x="478" y="142"/>
                  </a:cubicBezTo>
                  <a:cubicBezTo>
                    <a:pt x="478" y="142"/>
                    <a:pt x="485" y="152"/>
                    <a:pt x="490" y="157"/>
                  </a:cubicBezTo>
                  <a:cubicBezTo>
                    <a:pt x="497" y="163"/>
                    <a:pt x="499" y="172"/>
                    <a:pt x="499" y="172"/>
                  </a:cubicBezTo>
                  <a:cubicBezTo>
                    <a:pt x="504" y="171"/>
                    <a:pt x="504" y="171"/>
                    <a:pt x="504" y="171"/>
                  </a:cubicBezTo>
                  <a:cubicBezTo>
                    <a:pt x="515" y="171"/>
                    <a:pt x="515" y="171"/>
                    <a:pt x="515" y="171"/>
                  </a:cubicBezTo>
                  <a:cubicBezTo>
                    <a:pt x="522" y="175"/>
                    <a:pt x="522" y="175"/>
                    <a:pt x="522" y="175"/>
                  </a:cubicBezTo>
                  <a:cubicBezTo>
                    <a:pt x="531" y="169"/>
                    <a:pt x="531" y="169"/>
                    <a:pt x="531" y="169"/>
                  </a:cubicBezTo>
                  <a:cubicBezTo>
                    <a:pt x="531" y="169"/>
                    <a:pt x="533" y="161"/>
                    <a:pt x="539" y="161"/>
                  </a:cubicBezTo>
                  <a:cubicBezTo>
                    <a:pt x="544" y="161"/>
                    <a:pt x="546" y="166"/>
                    <a:pt x="546" y="166"/>
                  </a:cubicBezTo>
                  <a:cubicBezTo>
                    <a:pt x="558" y="167"/>
                    <a:pt x="558" y="167"/>
                    <a:pt x="558" y="167"/>
                  </a:cubicBezTo>
                  <a:cubicBezTo>
                    <a:pt x="565" y="174"/>
                    <a:pt x="565" y="174"/>
                    <a:pt x="565" y="174"/>
                  </a:cubicBezTo>
                  <a:cubicBezTo>
                    <a:pt x="565" y="174"/>
                    <a:pt x="567" y="161"/>
                    <a:pt x="570" y="157"/>
                  </a:cubicBezTo>
                  <a:cubicBezTo>
                    <a:pt x="572" y="154"/>
                    <a:pt x="575" y="150"/>
                    <a:pt x="575" y="144"/>
                  </a:cubicBezTo>
                  <a:cubicBezTo>
                    <a:pt x="574" y="139"/>
                    <a:pt x="572" y="130"/>
                    <a:pt x="572" y="130"/>
                  </a:cubicBezTo>
                  <a:cubicBezTo>
                    <a:pt x="574" y="97"/>
                    <a:pt x="574" y="97"/>
                    <a:pt x="574" y="97"/>
                  </a:cubicBezTo>
                  <a:cubicBezTo>
                    <a:pt x="577" y="93"/>
                    <a:pt x="577" y="93"/>
                    <a:pt x="577" y="93"/>
                  </a:cubicBezTo>
                  <a:cubicBezTo>
                    <a:pt x="577" y="93"/>
                    <a:pt x="576" y="81"/>
                    <a:pt x="582" y="79"/>
                  </a:cubicBezTo>
                  <a:cubicBezTo>
                    <a:pt x="588" y="76"/>
                    <a:pt x="595" y="78"/>
                    <a:pt x="595" y="78"/>
                  </a:cubicBezTo>
                  <a:cubicBezTo>
                    <a:pt x="595" y="78"/>
                    <a:pt x="604" y="66"/>
                    <a:pt x="610" y="65"/>
                  </a:cubicBezTo>
                  <a:cubicBezTo>
                    <a:pt x="616" y="64"/>
                    <a:pt x="625" y="77"/>
                    <a:pt x="625" y="77"/>
                  </a:cubicBezTo>
                  <a:cubicBezTo>
                    <a:pt x="648" y="80"/>
                    <a:pt x="648" y="80"/>
                    <a:pt x="648" y="80"/>
                  </a:cubicBezTo>
                  <a:cubicBezTo>
                    <a:pt x="655" y="91"/>
                    <a:pt x="655" y="91"/>
                    <a:pt x="655" y="91"/>
                  </a:cubicBezTo>
                  <a:cubicBezTo>
                    <a:pt x="655" y="91"/>
                    <a:pt x="647" y="105"/>
                    <a:pt x="647" y="110"/>
                  </a:cubicBezTo>
                  <a:cubicBezTo>
                    <a:pt x="647" y="116"/>
                    <a:pt x="650" y="121"/>
                    <a:pt x="650" y="121"/>
                  </a:cubicBezTo>
                  <a:cubicBezTo>
                    <a:pt x="650" y="121"/>
                    <a:pt x="654" y="125"/>
                    <a:pt x="656" y="123"/>
                  </a:cubicBezTo>
                  <a:cubicBezTo>
                    <a:pt x="659" y="121"/>
                    <a:pt x="658" y="107"/>
                    <a:pt x="658" y="107"/>
                  </a:cubicBezTo>
                  <a:cubicBezTo>
                    <a:pt x="658" y="107"/>
                    <a:pt x="655" y="108"/>
                    <a:pt x="656" y="105"/>
                  </a:cubicBezTo>
                  <a:cubicBezTo>
                    <a:pt x="657" y="102"/>
                    <a:pt x="661" y="102"/>
                    <a:pt x="663" y="100"/>
                  </a:cubicBezTo>
                  <a:cubicBezTo>
                    <a:pt x="666" y="98"/>
                    <a:pt x="665" y="93"/>
                    <a:pt x="666" y="93"/>
                  </a:cubicBezTo>
                  <a:cubicBezTo>
                    <a:pt x="668" y="92"/>
                    <a:pt x="674" y="94"/>
                    <a:pt x="674" y="90"/>
                  </a:cubicBezTo>
                  <a:cubicBezTo>
                    <a:pt x="674" y="85"/>
                    <a:pt x="669" y="78"/>
                    <a:pt x="669" y="78"/>
                  </a:cubicBezTo>
                  <a:cubicBezTo>
                    <a:pt x="669" y="78"/>
                    <a:pt x="673" y="78"/>
                    <a:pt x="675" y="79"/>
                  </a:cubicBezTo>
                  <a:cubicBezTo>
                    <a:pt x="678" y="79"/>
                    <a:pt x="685" y="87"/>
                    <a:pt x="687" y="80"/>
                  </a:cubicBezTo>
                  <a:cubicBezTo>
                    <a:pt x="690" y="74"/>
                    <a:pt x="685" y="71"/>
                    <a:pt x="685" y="71"/>
                  </a:cubicBezTo>
                  <a:close/>
                  <a:moveTo>
                    <a:pt x="8" y="787"/>
                  </a:moveTo>
                  <a:cubicBezTo>
                    <a:pt x="8" y="787"/>
                    <a:pt x="7" y="793"/>
                    <a:pt x="8" y="794"/>
                  </a:cubicBezTo>
                  <a:cubicBezTo>
                    <a:pt x="9" y="796"/>
                    <a:pt x="6" y="800"/>
                    <a:pt x="6" y="800"/>
                  </a:cubicBezTo>
                  <a:cubicBezTo>
                    <a:pt x="9" y="800"/>
                    <a:pt x="9" y="800"/>
                    <a:pt x="9" y="800"/>
                  </a:cubicBezTo>
                  <a:cubicBezTo>
                    <a:pt x="11" y="798"/>
                    <a:pt x="11" y="798"/>
                    <a:pt x="11" y="798"/>
                  </a:cubicBezTo>
                  <a:cubicBezTo>
                    <a:pt x="11" y="792"/>
                    <a:pt x="11" y="792"/>
                    <a:pt x="11" y="792"/>
                  </a:cubicBezTo>
                  <a:cubicBezTo>
                    <a:pt x="10" y="785"/>
                    <a:pt x="10" y="785"/>
                    <a:pt x="10" y="785"/>
                  </a:cubicBezTo>
                  <a:lnTo>
                    <a:pt x="8" y="787"/>
                  </a:lnTo>
                  <a:close/>
                  <a:moveTo>
                    <a:pt x="27" y="805"/>
                  </a:moveTo>
                  <a:cubicBezTo>
                    <a:pt x="18" y="803"/>
                    <a:pt x="18" y="803"/>
                    <a:pt x="18" y="803"/>
                  </a:cubicBezTo>
                  <a:cubicBezTo>
                    <a:pt x="26" y="808"/>
                    <a:pt x="26" y="808"/>
                    <a:pt x="26" y="808"/>
                  </a:cubicBezTo>
                  <a:lnTo>
                    <a:pt x="27" y="805"/>
                  </a:lnTo>
                  <a:close/>
                  <a:moveTo>
                    <a:pt x="36" y="794"/>
                  </a:moveTo>
                  <a:cubicBezTo>
                    <a:pt x="32" y="794"/>
                    <a:pt x="32" y="794"/>
                    <a:pt x="32" y="794"/>
                  </a:cubicBezTo>
                  <a:cubicBezTo>
                    <a:pt x="30" y="799"/>
                    <a:pt x="30" y="799"/>
                    <a:pt x="30" y="799"/>
                  </a:cubicBezTo>
                  <a:cubicBezTo>
                    <a:pt x="38" y="798"/>
                    <a:pt x="38" y="798"/>
                    <a:pt x="38" y="798"/>
                  </a:cubicBezTo>
                  <a:lnTo>
                    <a:pt x="36" y="794"/>
                  </a:lnTo>
                  <a:close/>
                  <a:moveTo>
                    <a:pt x="16" y="750"/>
                  </a:moveTo>
                  <a:cubicBezTo>
                    <a:pt x="16" y="753"/>
                    <a:pt x="16" y="753"/>
                    <a:pt x="16" y="753"/>
                  </a:cubicBezTo>
                  <a:cubicBezTo>
                    <a:pt x="14" y="754"/>
                    <a:pt x="14" y="754"/>
                    <a:pt x="14" y="754"/>
                  </a:cubicBezTo>
                  <a:cubicBezTo>
                    <a:pt x="14" y="754"/>
                    <a:pt x="16" y="762"/>
                    <a:pt x="20" y="762"/>
                  </a:cubicBezTo>
                  <a:cubicBezTo>
                    <a:pt x="26" y="762"/>
                    <a:pt x="22" y="753"/>
                    <a:pt x="22" y="753"/>
                  </a:cubicBezTo>
                  <a:cubicBezTo>
                    <a:pt x="17" y="750"/>
                    <a:pt x="17" y="750"/>
                    <a:pt x="17" y="750"/>
                  </a:cubicBezTo>
                  <a:lnTo>
                    <a:pt x="16" y="750"/>
                  </a:lnTo>
                  <a:close/>
                  <a:moveTo>
                    <a:pt x="15" y="768"/>
                  </a:moveTo>
                  <a:cubicBezTo>
                    <a:pt x="17" y="766"/>
                    <a:pt x="17" y="766"/>
                    <a:pt x="17" y="766"/>
                  </a:cubicBezTo>
                  <a:cubicBezTo>
                    <a:pt x="15" y="762"/>
                    <a:pt x="15" y="762"/>
                    <a:pt x="15" y="762"/>
                  </a:cubicBezTo>
                  <a:cubicBezTo>
                    <a:pt x="15" y="758"/>
                    <a:pt x="15" y="758"/>
                    <a:pt x="15" y="758"/>
                  </a:cubicBezTo>
                  <a:cubicBezTo>
                    <a:pt x="11" y="756"/>
                    <a:pt x="11" y="756"/>
                    <a:pt x="11" y="756"/>
                  </a:cubicBezTo>
                  <a:cubicBezTo>
                    <a:pt x="11" y="757"/>
                    <a:pt x="11" y="757"/>
                    <a:pt x="11" y="757"/>
                  </a:cubicBezTo>
                  <a:cubicBezTo>
                    <a:pt x="11" y="757"/>
                    <a:pt x="10" y="758"/>
                    <a:pt x="9" y="760"/>
                  </a:cubicBezTo>
                  <a:cubicBezTo>
                    <a:pt x="8" y="762"/>
                    <a:pt x="12" y="764"/>
                    <a:pt x="12" y="764"/>
                  </a:cubicBezTo>
                  <a:cubicBezTo>
                    <a:pt x="9" y="767"/>
                    <a:pt x="9" y="767"/>
                    <a:pt x="9" y="767"/>
                  </a:cubicBezTo>
                  <a:cubicBezTo>
                    <a:pt x="9" y="773"/>
                    <a:pt x="9" y="773"/>
                    <a:pt x="9" y="773"/>
                  </a:cubicBezTo>
                  <a:cubicBezTo>
                    <a:pt x="13" y="772"/>
                    <a:pt x="13" y="772"/>
                    <a:pt x="13" y="772"/>
                  </a:cubicBezTo>
                  <a:cubicBezTo>
                    <a:pt x="10" y="767"/>
                    <a:pt x="10" y="767"/>
                    <a:pt x="10" y="767"/>
                  </a:cubicBezTo>
                  <a:cubicBezTo>
                    <a:pt x="14" y="764"/>
                    <a:pt x="14" y="764"/>
                    <a:pt x="14" y="764"/>
                  </a:cubicBezTo>
                  <a:cubicBezTo>
                    <a:pt x="15" y="764"/>
                    <a:pt x="15" y="764"/>
                    <a:pt x="15" y="764"/>
                  </a:cubicBezTo>
                  <a:cubicBezTo>
                    <a:pt x="14" y="766"/>
                    <a:pt x="14" y="766"/>
                    <a:pt x="14" y="766"/>
                  </a:cubicBezTo>
                  <a:lnTo>
                    <a:pt x="15" y="768"/>
                  </a:lnTo>
                  <a:close/>
                  <a:moveTo>
                    <a:pt x="29" y="766"/>
                  </a:moveTo>
                  <a:cubicBezTo>
                    <a:pt x="33" y="764"/>
                    <a:pt x="33" y="764"/>
                    <a:pt x="33" y="764"/>
                  </a:cubicBezTo>
                  <a:cubicBezTo>
                    <a:pt x="27" y="759"/>
                    <a:pt x="27" y="759"/>
                    <a:pt x="27" y="759"/>
                  </a:cubicBezTo>
                  <a:cubicBezTo>
                    <a:pt x="25" y="761"/>
                    <a:pt x="25" y="761"/>
                    <a:pt x="25" y="761"/>
                  </a:cubicBezTo>
                  <a:lnTo>
                    <a:pt x="29" y="766"/>
                  </a:lnTo>
                  <a:close/>
                  <a:moveTo>
                    <a:pt x="28" y="743"/>
                  </a:moveTo>
                  <a:cubicBezTo>
                    <a:pt x="23" y="744"/>
                    <a:pt x="23" y="744"/>
                    <a:pt x="23" y="744"/>
                  </a:cubicBezTo>
                  <a:cubicBezTo>
                    <a:pt x="23" y="747"/>
                    <a:pt x="23" y="747"/>
                    <a:pt x="23" y="747"/>
                  </a:cubicBezTo>
                  <a:cubicBezTo>
                    <a:pt x="20" y="749"/>
                    <a:pt x="20" y="749"/>
                    <a:pt x="20" y="749"/>
                  </a:cubicBezTo>
                  <a:cubicBezTo>
                    <a:pt x="23" y="751"/>
                    <a:pt x="23" y="751"/>
                    <a:pt x="23" y="751"/>
                  </a:cubicBezTo>
                  <a:cubicBezTo>
                    <a:pt x="25" y="754"/>
                    <a:pt x="25" y="754"/>
                    <a:pt x="25" y="754"/>
                  </a:cubicBezTo>
                  <a:cubicBezTo>
                    <a:pt x="27" y="754"/>
                    <a:pt x="27" y="754"/>
                    <a:pt x="27" y="754"/>
                  </a:cubicBezTo>
                  <a:cubicBezTo>
                    <a:pt x="27" y="751"/>
                    <a:pt x="27" y="751"/>
                    <a:pt x="27" y="751"/>
                  </a:cubicBezTo>
                  <a:cubicBezTo>
                    <a:pt x="29" y="749"/>
                    <a:pt x="29" y="749"/>
                    <a:pt x="29" y="749"/>
                  </a:cubicBezTo>
                  <a:lnTo>
                    <a:pt x="28" y="743"/>
                  </a:lnTo>
                  <a:close/>
                  <a:moveTo>
                    <a:pt x="19" y="743"/>
                  </a:moveTo>
                  <a:cubicBezTo>
                    <a:pt x="16" y="746"/>
                    <a:pt x="19" y="747"/>
                    <a:pt x="20" y="746"/>
                  </a:cubicBezTo>
                  <a:cubicBezTo>
                    <a:pt x="23" y="744"/>
                    <a:pt x="22" y="740"/>
                    <a:pt x="19" y="743"/>
                  </a:cubicBezTo>
                  <a:close/>
                  <a:moveTo>
                    <a:pt x="10" y="738"/>
                  </a:moveTo>
                  <a:cubicBezTo>
                    <a:pt x="11" y="740"/>
                    <a:pt x="11" y="740"/>
                    <a:pt x="11" y="740"/>
                  </a:cubicBezTo>
                  <a:cubicBezTo>
                    <a:pt x="12" y="740"/>
                    <a:pt x="12" y="740"/>
                    <a:pt x="12" y="740"/>
                  </a:cubicBezTo>
                  <a:cubicBezTo>
                    <a:pt x="14" y="743"/>
                    <a:pt x="14" y="743"/>
                    <a:pt x="14" y="743"/>
                  </a:cubicBezTo>
                  <a:cubicBezTo>
                    <a:pt x="12" y="745"/>
                    <a:pt x="12" y="745"/>
                    <a:pt x="12" y="745"/>
                  </a:cubicBezTo>
                  <a:cubicBezTo>
                    <a:pt x="15" y="746"/>
                    <a:pt x="15" y="746"/>
                    <a:pt x="15" y="746"/>
                  </a:cubicBezTo>
                  <a:cubicBezTo>
                    <a:pt x="16" y="742"/>
                    <a:pt x="16" y="742"/>
                    <a:pt x="16" y="742"/>
                  </a:cubicBezTo>
                  <a:cubicBezTo>
                    <a:pt x="12" y="737"/>
                    <a:pt x="12" y="737"/>
                    <a:pt x="12" y="737"/>
                  </a:cubicBezTo>
                  <a:lnTo>
                    <a:pt x="10" y="738"/>
                  </a:lnTo>
                  <a:close/>
                  <a:moveTo>
                    <a:pt x="13" y="749"/>
                  </a:moveTo>
                  <a:cubicBezTo>
                    <a:pt x="11" y="746"/>
                    <a:pt x="11" y="746"/>
                    <a:pt x="11" y="746"/>
                  </a:cubicBezTo>
                  <a:cubicBezTo>
                    <a:pt x="8" y="749"/>
                    <a:pt x="8" y="749"/>
                    <a:pt x="8" y="749"/>
                  </a:cubicBezTo>
                  <a:cubicBezTo>
                    <a:pt x="9" y="751"/>
                    <a:pt x="9" y="751"/>
                    <a:pt x="9" y="751"/>
                  </a:cubicBezTo>
                  <a:lnTo>
                    <a:pt x="13" y="749"/>
                  </a:lnTo>
                  <a:close/>
                  <a:moveTo>
                    <a:pt x="41" y="738"/>
                  </a:moveTo>
                  <a:cubicBezTo>
                    <a:pt x="39" y="740"/>
                    <a:pt x="39" y="740"/>
                    <a:pt x="39" y="740"/>
                  </a:cubicBezTo>
                  <a:cubicBezTo>
                    <a:pt x="40" y="744"/>
                    <a:pt x="40" y="744"/>
                    <a:pt x="40" y="744"/>
                  </a:cubicBezTo>
                  <a:cubicBezTo>
                    <a:pt x="43" y="741"/>
                    <a:pt x="43" y="741"/>
                    <a:pt x="43" y="741"/>
                  </a:cubicBezTo>
                  <a:lnTo>
                    <a:pt x="41" y="738"/>
                  </a:lnTo>
                  <a:close/>
                  <a:moveTo>
                    <a:pt x="9" y="733"/>
                  </a:moveTo>
                  <a:cubicBezTo>
                    <a:pt x="11" y="734"/>
                    <a:pt x="13" y="734"/>
                    <a:pt x="13" y="734"/>
                  </a:cubicBezTo>
                  <a:cubicBezTo>
                    <a:pt x="11" y="729"/>
                    <a:pt x="11" y="729"/>
                    <a:pt x="11" y="729"/>
                  </a:cubicBezTo>
                  <a:cubicBezTo>
                    <a:pt x="13" y="727"/>
                    <a:pt x="13" y="727"/>
                    <a:pt x="13" y="727"/>
                  </a:cubicBezTo>
                  <a:cubicBezTo>
                    <a:pt x="10" y="719"/>
                    <a:pt x="10" y="719"/>
                    <a:pt x="10" y="719"/>
                  </a:cubicBezTo>
                  <a:cubicBezTo>
                    <a:pt x="9" y="722"/>
                    <a:pt x="9" y="722"/>
                    <a:pt x="9" y="722"/>
                  </a:cubicBezTo>
                  <a:cubicBezTo>
                    <a:pt x="11" y="726"/>
                    <a:pt x="11" y="726"/>
                    <a:pt x="11" y="726"/>
                  </a:cubicBezTo>
                  <a:cubicBezTo>
                    <a:pt x="7" y="727"/>
                    <a:pt x="7" y="727"/>
                    <a:pt x="7" y="727"/>
                  </a:cubicBezTo>
                  <a:cubicBezTo>
                    <a:pt x="7" y="727"/>
                    <a:pt x="7" y="731"/>
                    <a:pt x="9" y="733"/>
                  </a:cubicBezTo>
                  <a:close/>
                  <a:moveTo>
                    <a:pt x="16" y="715"/>
                  </a:moveTo>
                  <a:cubicBezTo>
                    <a:pt x="10" y="711"/>
                    <a:pt x="10" y="711"/>
                    <a:pt x="10" y="711"/>
                  </a:cubicBezTo>
                  <a:cubicBezTo>
                    <a:pt x="9" y="712"/>
                    <a:pt x="9" y="712"/>
                    <a:pt x="9" y="712"/>
                  </a:cubicBezTo>
                  <a:cubicBezTo>
                    <a:pt x="12" y="714"/>
                    <a:pt x="12" y="714"/>
                    <a:pt x="12" y="714"/>
                  </a:cubicBezTo>
                  <a:cubicBezTo>
                    <a:pt x="12" y="718"/>
                    <a:pt x="12" y="718"/>
                    <a:pt x="12" y="718"/>
                  </a:cubicBezTo>
                  <a:cubicBezTo>
                    <a:pt x="14" y="721"/>
                    <a:pt x="14" y="721"/>
                    <a:pt x="14" y="721"/>
                  </a:cubicBezTo>
                  <a:cubicBezTo>
                    <a:pt x="17" y="721"/>
                    <a:pt x="17" y="721"/>
                    <a:pt x="17" y="721"/>
                  </a:cubicBezTo>
                  <a:lnTo>
                    <a:pt x="16" y="715"/>
                  </a:lnTo>
                  <a:close/>
                  <a:moveTo>
                    <a:pt x="24" y="713"/>
                  </a:moveTo>
                  <a:cubicBezTo>
                    <a:pt x="28" y="719"/>
                    <a:pt x="28" y="719"/>
                    <a:pt x="28" y="719"/>
                  </a:cubicBezTo>
                  <a:cubicBezTo>
                    <a:pt x="32" y="717"/>
                    <a:pt x="32" y="717"/>
                    <a:pt x="32" y="717"/>
                  </a:cubicBezTo>
                  <a:cubicBezTo>
                    <a:pt x="34" y="706"/>
                    <a:pt x="34" y="706"/>
                    <a:pt x="34" y="706"/>
                  </a:cubicBezTo>
                  <a:cubicBezTo>
                    <a:pt x="33" y="705"/>
                    <a:pt x="33" y="705"/>
                    <a:pt x="33" y="705"/>
                  </a:cubicBezTo>
                  <a:cubicBezTo>
                    <a:pt x="29" y="710"/>
                    <a:pt x="29" y="710"/>
                    <a:pt x="29" y="710"/>
                  </a:cubicBezTo>
                  <a:cubicBezTo>
                    <a:pt x="29" y="710"/>
                    <a:pt x="28" y="710"/>
                    <a:pt x="26" y="711"/>
                  </a:cubicBezTo>
                  <a:cubicBezTo>
                    <a:pt x="24" y="711"/>
                    <a:pt x="24" y="713"/>
                    <a:pt x="24" y="713"/>
                  </a:cubicBezTo>
                  <a:close/>
                  <a:moveTo>
                    <a:pt x="22" y="703"/>
                  </a:moveTo>
                  <a:cubicBezTo>
                    <a:pt x="13" y="694"/>
                    <a:pt x="13" y="694"/>
                    <a:pt x="13" y="694"/>
                  </a:cubicBezTo>
                  <a:cubicBezTo>
                    <a:pt x="12" y="695"/>
                    <a:pt x="12" y="695"/>
                    <a:pt x="12" y="695"/>
                  </a:cubicBezTo>
                  <a:cubicBezTo>
                    <a:pt x="18" y="703"/>
                    <a:pt x="18" y="703"/>
                    <a:pt x="18" y="703"/>
                  </a:cubicBezTo>
                  <a:cubicBezTo>
                    <a:pt x="17" y="705"/>
                    <a:pt x="17" y="705"/>
                    <a:pt x="17" y="705"/>
                  </a:cubicBezTo>
                  <a:cubicBezTo>
                    <a:pt x="15" y="704"/>
                    <a:pt x="15" y="704"/>
                    <a:pt x="15" y="704"/>
                  </a:cubicBezTo>
                  <a:cubicBezTo>
                    <a:pt x="20" y="711"/>
                    <a:pt x="20" y="711"/>
                    <a:pt x="20" y="711"/>
                  </a:cubicBezTo>
                  <a:cubicBezTo>
                    <a:pt x="23" y="711"/>
                    <a:pt x="25" y="708"/>
                    <a:pt x="25" y="708"/>
                  </a:cubicBezTo>
                  <a:cubicBezTo>
                    <a:pt x="23" y="705"/>
                    <a:pt x="23" y="705"/>
                    <a:pt x="23" y="705"/>
                  </a:cubicBezTo>
                  <a:lnTo>
                    <a:pt x="22" y="703"/>
                  </a:lnTo>
                  <a:close/>
                  <a:moveTo>
                    <a:pt x="9" y="699"/>
                  </a:moveTo>
                  <a:cubicBezTo>
                    <a:pt x="8" y="699"/>
                    <a:pt x="8" y="699"/>
                    <a:pt x="8" y="699"/>
                  </a:cubicBezTo>
                  <a:cubicBezTo>
                    <a:pt x="8" y="699"/>
                    <a:pt x="10" y="703"/>
                    <a:pt x="11" y="704"/>
                  </a:cubicBezTo>
                  <a:cubicBezTo>
                    <a:pt x="12" y="705"/>
                    <a:pt x="14" y="707"/>
                    <a:pt x="14" y="707"/>
                  </a:cubicBezTo>
                  <a:cubicBezTo>
                    <a:pt x="14" y="707"/>
                    <a:pt x="15" y="705"/>
                    <a:pt x="13" y="703"/>
                  </a:cubicBezTo>
                  <a:cubicBezTo>
                    <a:pt x="12" y="701"/>
                    <a:pt x="9" y="699"/>
                    <a:pt x="9" y="699"/>
                  </a:cubicBezTo>
                  <a:close/>
                  <a:moveTo>
                    <a:pt x="10" y="707"/>
                  </a:moveTo>
                  <a:cubicBezTo>
                    <a:pt x="9" y="707"/>
                    <a:pt x="10" y="709"/>
                    <a:pt x="11" y="710"/>
                  </a:cubicBezTo>
                  <a:cubicBezTo>
                    <a:pt x="12" y="710"/>
                    <a:pt x="16" y="712"/>
                    <a:pt x="16" y="712"/>
                  </a:cubicBezTo>
                  <a:cubicBezTo>
                    <a:pt x="16" y="710"/>
                    <a:pt x="16" y="710"/>
                    <a:pt x="16" y="710"/>
                  </a:cubicBezTo>
                  <a:cubicBezTo>
                    <a:pt x="16" y="710"/>
                    <a:pt x="11" y="707"/>
                    <a:pt x="10" y="707"/>
                  </a:cubicBezTo>
                  <a:close/>
                  <a:moveTo>
                    <a:pt x="9" y="693"/>
                  </a:moveTo>
                  <a:cubicBezTo>
                    <a:pt x="7" y="695"/>
                    <a:pt x="7" y="695"/>
                    <a:pt x="7" y="695"/>
                  </a:cubicBezTo>
                  <a:cubicBezTo>
                    <a:pt x="11" y="698"/>
                    <a:pt x="11" y="698"/>
                    <a:pt x="11" y="698"/>
                  </a:cubicBezTo>
                  <a:lnTo>
                    <a:pt x="9" y="693"/>
                  </a:lnTo>
                  <a:close/>
                  <a:moveTo>
                    <a:pt x="10" y="692"/>
                  </a:moveTo>
                  <a:cubicBezTo>
                    <a:pt x="9" y="687"/>
                    <a:pt x="9" y="687"/>
                    <a:pt x="9" y="687"/>
                  </a:cubicBezTo>
                  <a:cubicBezTo>
                    <a:pt x="7" y="689"/>
                    <a:pt x="7" y="689"/>
                    <a:pt x="7" y="689"/>
                  </a:cubicBezTo>
                  <a:lnTo>
                    <a:pt x="10" y="692"/>
                  </a:lnTo>
                  <a:close/>
                  <a:moveTo>
                    <a:pt x="9" y="678"/>
                  </a:moveTo>
                  <a:cubicBezTo>
                    <a:pt x="11" y="676"/>
                    <a:pt x="11" y="676"/>
                    <a:pt x="11" y="676"/>
                  </a:cubicBezTo>
                  <a:cubicBezTo>
                    <a:pt x="12" y="678"/>
                    <a:pt x="12" y="678"/>
                    <a:pt x="12" y="678"/>
                  </a:cubicBezTo>
                  <a:cubicBezTo>
                    <a:pt x="12" y="678"/>
                    <a:pt x="15" y="676"/>
                    <a:pt x="15" y="674"/>
                  </a:cubicBezTo>
                  <a:cubicBezTo>
                    <a:pt x="15" y="671"/>
                    <a:pt x="12" y="670"/>
                    <a:pt x="12" y="670"/>
                  </a:cubicBezTo>
                  <a:cubicBezTo>
                    <a:pt x="10" y="671"/>
                    <a:pt x="10" y="671"/>
                    <a:pt x="10" y="671"/>
                  </a:cubicBezTo>
                  <a:cubicBezTo>
                    <a:pt x="10" y="671"/>
                    <a:pt x="8" y="675"/>
                    <a:pt x="9" y="678"/>
                  </a:cubicBezTo>
                  <a:close/>
                  <a:moveTo>
                    <a:pt x="6" y="680"/>
                  </a:moveTo>
                  <a:cubicBezTo>
                    <a:pt x="7" y="680"/>
                    <a:pt x="7" y="680"/>
                    <a:pt x="7" y="680"/>
                  </a:cubicBezTo>
                  <a:cubicBezTo>
                    <a:pt x="8" y="676"/>
                    <a:pt x="8" y="676"/>
                    <a:pt x="8" y="676"/>
                  </a:cubicBezTo>
                  <a:cubicBezTo>
                    <a:pt x="7" y="676"/>
                    <a:pt x="7" y="676"/>
                    <a:pt x="7" y="676"/>
                  </a:cubicBezTo>
                  <a:lnTo>
                    <a:pt x="6" y="680"/>
                  </a:lnTo>
                  <a:close/>
                  <a:moveTo>
                    <a:pt x="3" y="678"/>
                  </a:moveTo>
                  <a:cubicBezTo>
                    <a:pt x="0" y="678"/>
                    <a:pt x="1" y="681"/>
                    <a:pt x="2" y="681"/>
                  </a:cubicBezTo>
                  <a:cubicBezTo>
                    <a:pt x="4" y="682"/>
                    <a:pt x="7" y="677"/>
                    <a:pt x="3" y="678"/>
                  </a:cubicBezTo>
                  <a:close/>
                  <a:moveTo>
                    <a:pt x="7" y="661"/>
                  </a:moveTo>
                  <a:cubicBezTo>
                    <a:pt x="3" y="661"/>
                    <a:pt x="4" y="663"/>
                    <a:pt x="6" y="663"/>
                  </a:cubicBezTo>
                  <a:cubicBezTo>
                    <a:pt x="9" y="663"/>
                    <a:pt x="10" y="662"/>
                    <a:pt x="7" y="661"/>
                  </a:cubicBezTo>
                  <a:close/>
                  <a:moveTo>
                    <a:pt x="17" y="658"/>
                  </a:moveTo>
                  <a:cubicBezTo>
                    <a:pt x="14" y="657"/>
                    <a:pt x="14" y="657"/>
                    <a:pt x="14" y="657"/>
                  </a:cubicBezTo>
                  <a:cubicBezTo>
                    <a:pt x="11" y="660"/>
                    <a:pt x="11" y="660"/>
                    <a:pt x="11" y="660"/>
                  </a:cubicBezTo>
                  <a:cubicBezTo>
                    <a:pt x="13" y="662"/>
                    <a:pt x="13" y="662"/>
                    <a:pt x="13" y="662"/>
                  </a:cubicBezTo>
                  <a:lnTo>
                    <a:pt x="17" y="658"/>
                  </a:lnTo>
                  <a:close/>
                  <a:moveTo>
                    <a:pt x="18" y="649"/>
                  </a:moveTo>
                  <a:cubicBezTo>
                    <a:pt x="14" y="646"/>
                    <a:pt x="14" y="646"/>
                    <a:pt x="14" y="646"/>
                  </a:cubicBezTo>
                  <a:cubicBezTo>
                    <a:pt x="15" y="650"/>
                    <a:pt x="15" y="650"/>
                    <a:pt x="15" y="650"/>
                  </a:cubicBezTo>
                  <a:lnTo>
                    <a:pt x="18" y="649"/>
                  </a:lnTo>
                  <a:close/>
                  <a:moveTo>
                    <a:pt x="22" y="643"/>
                  </a:moveTo>
                  <a:cubicBezTo>
                    <a:pt x="17" y="645"/>
                    <a:pt x="17" y="645"/>
                    <a:pt x="17" y="645"/>
                  </a:cubicBezTo>
                  <a:cubicBezTo>
                    <a:pt x="22" y="647"/>
                    <a:pt x="22" y="647"/>
                    <a:pt x="22" y="647"/>
                  </a:cubicBezTo>
                  <a:lnTo>
                    <a:pt x="22" y="643"/>
                  </a:lnTo>
                  <a:close/>
                  <a:moveTo>
                    <a:pt x="14" y="639"/>
                  </a:moveTo>
                  <a:cubicBezTo>
                    <a:pt x="14" y="635"/>
                    <a:pt x="11" y="635"/>
                    <a:pt x="12" y="638"/>
                  </a:cubicBezTo>
                  <a:cubicBezTo>
                    <a:pt x="12" y="641"/>
                    <a:pt x="14" y="641"/>
                    <a:pt x="14" y="639"/>
                  </a:cubicBezTo>
                  <a:close/>
                  <a:moveTo>
                    <a:pt x="15" y="632"/>
                  </a:moveTo>
                  <a:cubicBezTo>
                    <a:pt x="24" y="629"/>
                    <a:pt x="24" y="629"/>
                    <a:pt x="24" y="629"/>
                  </a:cubicBezTo>
                  <a:cubicBezTo>
                    <a:pt x="25" y="626"/>
                    <a:pt x="25" y="626"/>
                    <a:pt x="25" y="626"/>
                  </a:cubicBezTo>
                  <a:cubicBezTo>
                    <a:pt x="19" y="626"/>
                    <a:pt x="19" y="626"/>
                    <a:pt x="19" y="626"/>
                  </a:cubicBezTo>
                  <a:cubicBezTo>
                    <a:pt x="15" y="623"/>
                    <a:pt x="15" y="623"/>
                    <a:pt x="15" y="623"/>
                  </a:cubicBezTo>
                  <a:cubicBezTo>
                    <a:pt x="15" y="626"/>
                    <a:pt x="15" y="626"/>
                    <a:pt x="15" y="626"/>
                  </a:cubicBezTo>
                  <a:cubicBezTo>
                    <a:pt x="12" y="627"/>
                    <a:pt x="12" y="627"/>
                    <a:pt x="12" y="627"/>
                  </a:cubicBezTo>
                  <a:cubicBezTo>
                    <a:pt x="16" y="628"/>
                    <a:pt x="16" y="628"/>
                    <a:pt x="16" y="628"/>
                  </a:cubicBezTo>
                  <a:lnTo>
                    <a:pt x="15" y="632"/>
                  </a:lnTo>
                  <a:close/>
                  <a:moveTo>
                    <a:pt x="12" y="630"/>
                  </a:moveTo>
                  <a:cubicBezTo>
                    <a:pt x="13" y="632"/>
                    <a:pt x="13" y="632"/>
                    <a:pt x="13" y="632"/>
                  </a:cubicBezTo>
                  <a:cubicBezTo>
                    <a:pt x="14" y="633"/>
                    <a:pt x="14" y="633"/>
                    <a:pt x="14" y="633"/>
                  </a:cubicBezTo>
                  <a:cubicBezTo>
                    <a:pt x="14" y="629"/>
                    <a:pt x="14" y="629"/>
                    <a:pt x="14" y="629"/>
                  </a:cubicBezTo>
                  <a:lnTo>
                    <a:pt x="12" y="630"/>
                  </a:lnTo>
                  <a:close/>
                  <a:moveTo>
                    <a:pt x="20" y="618"/>
                  </a:moveTo>
                  <a:cubicBezTo>
                    <a:pt x="22" y="619"/>
                    <a:pt x="22" y="623"/>
                    <a:pt x="22" y="623"/>
                  </a:cubicBezTo>
                  <a:cubicBezTo>
                    <a:pt x="25" y="623"/>
                    <a:pt x="25" y="623"/>
                    <a:pt x="25" y="623"/>
                  </a:cubicBezTo>
                  <a:cubicBezTo>
                    <a:pt x="25" y="616"/>
                    <a:pt x="25" y="616"/>
                    <a:pt x="25" y="616"/>
                  </a:cubicBezTo>
                  <a:cubicBezTo>
                    <a:pt x="20" y="615"/>
                    <a:pt x="20" y="615"/>
                    <a:pt x="20" y="615"/>
                  </a:cubicBezTo>
                  <a:cubicBezTo>
                    <a:pt x="20" y="615"/>
                    <a:pt x="18" y="617"/>
                    <a:pt x="20" y="618"/>
                  </a:cubicBezTo>
                  <a:close/>
                  <a:moveTo>
                    <a:pt x="36" y="604"/>
                  </a:moveTo>
                  <a:cubicBezTo>
                    <a:pt x="36" y="601"/>
                    <a:pt x="36" y="601"/>
                    <a:pt x="36" y="601"/>
                  </a:cubicBezTo>
                  <a:cubicBezTo>
                    <a:pt x="34" y="602"/>
                    <a:pt x="34" y="602"/>
                    <a:pt x="34" y="602"/>
                  </a:cubicBezTo>
                  <a:cubicBezTo>
                    <a:pt x="34" y="604"/>
                    <a:pt x="34" y="604"/>
                    <a:pt x="34" y="604"/>
                  </a:cubicBezTo>
                  <a:lnTo>
                    <a:pt x="36" y="604"/>
                  </a:lnTo>
                  <a:close/>
                  <a:moveTo>
                    <a:pt x="45" y="607"/>
                  </a:moveTo>
                  <a:cubicBezTo>
                    <a:pt x="48" y="605"/>
                    <a:pt x="48" y="601"/>
                    <a:pt x="44" y="600"/>
                  </a:cubicBezTo>
                  <a:cubicBezTo>
                    <a:pt x="40" y="598"/>
                    <a:pt x="40" y="603"/>
                    <a:pt x="40" y="603"/>
                  </a:cubicBezTo>
                  <a:cubicBezTo>
                    <a:pt x="39" y="604"/>
                    <a:pt x="39" y="604"/>
                    <a:pt x="39" y="604"/>
                  </a:cubicBezTo>
                  <a:cubicBezTo>
                    <a:pt x="39" y="607"/>
                    <a:pt x="42" y="608"/>
                    <a:pt x="45" y="607"/>
                  </a:cubicBezTo>
                  <a:close/>
                  <a:moveTo>
                    <a:pt x="42" y="598"/>
                  </a:moveTo>
                  <a:cubicBezTo>
                    <a:pt x="45" y="598"/>
                    <a:pt x="45" y="598"/>
                    <a:pt x="45" y="598"/>
                  </a:cubicBezTo>
                  <a:cubicBezTo>
                    <a:pt x="46" y="596"/>
                    <a:pt x="46" y="596"/>
                    <a:pt x="46" y="596"/>
                  </a:cubicBezTo>
                  <a:cubicBezTo>
                    <a:pt x="43" y="593"/>
                    <a:pt x="43" y="593"/>
                    <a:pt x="43" y="593"/>
                  </a:cubicBezTo>
                  <a:cubicBezTo>
                    <a:pt x="41" y="593"/>
                    <a:pt x="41" y="593"/>
                    <a:pt x="41" y="593"/>
                  </a:cubicBezTo>
                  <a:cubicBezTo>
                    <a:pt x="42" y="596"/>
                    <a:pt x="42" y="596"/>
                    <a:pt x="42" y="596"/>
                  </a:cubicBezTo>
                  <a:lnTo>
                    <a:pt x="42" y="598"/>
                  </a:lnTo>
                  <a:close/>
                  <a:moveTo>
                    <a:pt x="53" y="593"/>
                  </a:moveTo>
                  <a:cubicBezTo>
                    <a:pt x="49" y="594"/>
                    <a:pt x="49" y="594"/>
                    <a:pt x="49" y="594"/>
                  </a:cubicBezTo>
                  <a:cubicBezTo>
                    <a:pt x="49" y="603"/>
                    <a:pt x="49" y="603"/>
                    <a:pt x="49" y="603"/>
                  </a:cubicBezTo>
                  <a:cubicBezTo>
                    <a:pt x="57" y="598"/>
                    <a:pt x="57" y="598"/>
                    <a:pt x="57" y="598"/>
                  </a:cubicBezTo>
                  <a:lnTo>
                    <a:pt x="53" y="593"/>
                  </a:lnTo>
                  <a:close/>
                  <a:moveTo>
                    <a:pt x="57" y="593"/>
                  </a:moveTo>
                  <a:cubicBezTo>
                    <a:pt x="60" y="596"/>
                    <a:pt x="60" y="596"/>
                    <a:pt x="60" y="596"/>
                  </a:cubicBezTo>
                  <a:cubicBezTo>
                    <a:pt x="65" y="594"/>
                    <a:pt x="65" y="594"/>
                    <a:pt x="65" y="594"/>
                  </a:cubicBezTo>
                  <a:cubicBezTo>
                    <a:pt x="61" y="592"/>
                    <a:pt x="61" y="592"/>
                    <a:pt x="61" y="592"/>
                  </a:cubicBezTo>
                  <a:lnTo>
                    <a:pt x="57" y="593"/>
                  </a:lnTo>
                  <a:close/>
                  <a:moveTo>
                    <a:pt x="55" y="587"/>
                  </a:moveTo>
                  <a:cubicBezTo>
                    <a:pt x="51" y="591"/>
                    <a:pt x="51" y="591"/>
                    <a:pt x="51" y="591"/>
                  </a:cubicBezTo>
                  <a:cubicBezTo>
                    <a:pt x="58" y="591"/>
                    <a:pt x="58" y="591"/>
                    <a:pt x="58" y="591"/>
                  </a:cubicBezTo>
                  <a:lnTo>
                    <a:pt x="55" y="587"/>
                  </a:lnTo>
                  <a:close/>
                  <a:moveTo>
                    <a:pt x="57" y="586"/>
                  </a:moveTo>
                  <a:cubicBezTo>
                    <a:pt x="59" y="586"/>
                    <a:pt x="61" y="581"/>
                    <a:pt x="58" y="582"/>
                  </a:cubicBezTo>
                  <a:cubicBezTo>
                    <a:pt x="55" y="583"/>
                    <a:pt x="56" y="586"/>
                    <a:pt x="57" y="586"/>
                  </a:cubicBezTo>
                  <a:close/>
                  <a:moveTo>
                    <a:pt x="63" y="580"/>
                  </a:moveTo>
                  <a:cubicBezTo>
                    <a:pt x="59" y="579"/>
                    <a:pt x="59" y="579"/>
                    <a:pt x="59" y="579"/>
                  </a:cubicBezTo>
                  <a:cubicBezTo>
                    <a:pt x="62" y="582"/>
                    <a:pt x="62" y="582"/>
                    <a:pt x="62" y="582"/>
                  </a:cubicBezTo>
                  <a:lnTo>
                    <a:pt x="63" y="580"/>
                  </a:lnTo>
                  <a:close/>
                  <a:moveTo>
                    <a:pt x="63" y="577"/>
                  </a:moveTo>
                  <a:cubicBezTo>
                    <a:pt x="62" y="578"/>
                    <a:pt x="62" y="578"/>
                    <a:pt x="62" y="578"/>
                  </a:cubicBezTo>
                  <a:cubicBezTo>
                    <a:pt x="65" y="580"/>
                    <a:pt x="65" y="580"/>
                    <a:pt x="65" y="580"/>
                  </a:cubicBezTo>
                  <a:lnTo>
                    <a:pt x="63" y="577"/>
                  </a:lnTo>
                  <a:close/>
                  <a:moveTo>
                    <a:pt x="71" y="575"/>
                  </a:moveTo>
                  <a:cubicBezTo>
                    <a:pt x="71" y="571"/>
                    <a:pt x="71" y="571"/>
                    <a:pt x="71" y="571"/>
                  </a:cubicBezTo>
                  <a:cubicBezTo>
                    <a:pt x="69" y="571"/>
                    <a:pt x="69" y="571"/>
                    <a:pt x="69" y="571"/>
                  </a:cubicBezTo>
                  <a:cubicBezTo>
                    <a:pt x="69" y="575"/>
                    <a:pt x="69" y="575"/>
                    <a:pt x="69" y="575"/>
                  </a:cubicBezTo>
                  <a:lnTo>
                    <a:pt x="71" y="575"/>
                  </a:lnTo>
                  <a:close/>
                  <a:moveTo>
                    <a:pt x="80" y="578"/>
                  </a:moveTo>
                  <a:cubicBezTo>
                    <a:pt x="85" y="576"/>
                    <a:pt x="85" y="575"/>
                    <a:pt x="82" y="575"/>
                  </a:cubicBezTo>
                  <a:cubicBezTo>
                    <a:pt x="78" y="573"/>
                    <a:pt x="77" y="576"/>
                    <a:pt x="77" y="577"/>
                  </a:cubicBezTo>
                  <a:cubicBezTo>
                    <a:pt x="77" y="578"/>
                    <a:pt x="80" y="578"/>
                    <a:pt x="80" y="578"/>
                  </a:cubicBezTo>
                  <a:close/>
                  <a:moveTo>
                    <a:pt x="87" y="568"/>
                  </a:moveTo>
                  <a:cubicBezTo>
                    <a:pt x="82" y="567"/>
                    <a:pt x="82" y="567"/>
                    <a:pt x="82" y="567"/>
                  </a:cubicBezTo>
                  <a:cubicBezTo>
                    <a:pt x="80" y="568"/>
                    <a:pt x="80" y="568"/>
                    <a:pt x="80" y="568"/>
                  </a:cubicBezTo>
                  <a:cubicBezTo>
                    <a:pt x="83" y="571"/>
                    <a:pt x="83" y="571"/>
                    <a:pt x="83" y="571"/>
                  </a:cubicBezTo>
                  <a:lnTo>
                    <a:pt x="87" y="568"/>
                  </a:lnTo>
                  <a:close/>
                  <a:moveTo>
                    <a:pt x="110" y="557"/>
                  </a:moveTo>
                  <a:cubicBezTo>
                    <a:pt x="109" y="551"/>
                    <a:pt x="109" y="551"/>
                    <a:pt x="109" y="551"/>
                  </a:cubicBezTo>
                  <a:cubicBezTo>
                    <a:pt x="106" y="551"/>
                    <a:pt x="106" y="551"/>
                    <a:pt x="106" y="551"/>
                  </a:cubicBezTo>
                  <a:cubicBezTo>
                    <a:pt x="107" y="554"/>
                    <a:pt x="107" y="554"/>
                    <a:pt x="107" y="554"/>
                  </a:cubicBezTo>
                  <a:cubicBezTo>
                    <a:pt x="104" y="554"/>
                    <a:pt x="104" y="554"/>
                    <a:pt x="104" y="554"/>
                  </a:cubicBezTo>
                  <a:cubicBezTo>
                    <a:pt x="100" y="558"/>
                    <a:pt x="100" y="558"/>
                    <a:pt x="100" y="558"/>
                  </a:cubicBezTo>
                  <a:cubicBezTo>
                    <a:pt x="105" y="562"/>
                    <a:pt x="105" y="562"/>
                    <a:pt x="105" y="562"/>
                  </a:cubicBezTo>
                  <a:lnTo>
                    <a:pt x="110" y="557"/>
                  </a:lnTo>
                  <a:close/>
                  <a:moveTo>
                    <a:pt x="116" y="555"/>
                  </a:moveTo>
                  <a:cubicBezTo>
                    <a:pt x="116" y="552"/>
                    <a:pt x="116" y="552"/>
                    <a:pt x="116" y="552"/>
                  </a:cubicBezTo>
                  <a:cubicBezTo>
                    <a:pt x="111" y="553"/>
                    <a:pt x="111" y="553"/>
                    <a:pt x="111" y="553"/>
                  </a:cubicBezTo>
                  <a:cubicBezTo>
                    <a:pt x="112" y="557"/>
                    <a:pt x="112" y="557"/>
                    <a:pt x="112" y="557"/>
                  </a:cubicBezTo>
                  <a:lnTo>
                    <a:pt x="116" y="555"/>
                  </a:lnTo>
                  <a:close/>
                  <a:moveTo>
                    <a:pt x="113" y="548"/>
                  </a:moveTo>
                  <a:cubicBezTo>
                    <a:pt x="111" y="552"/>
                    <a:pt x="111" y="552"/>
                    <a:pt x="111" y="552"/>
                  </a:cubicBezTo>
                  <a:cubicBezTo>
                    <a:pt x="115" y="551"/>
                    <a:pt x="115" y="551"/>
                    <a:pt x="115" y="551"/>
                  </a:cubicBezTo>
                  <a:lnTo>
                    <a:pt x="113" y="548"/>
                  </a:lnTo>
                  <a:close/>
                  <a:moveTo>
                    <a:pt x="124" y="545"/>
                  </a:moveTo>
                  <a:cubicBezTo>
                    <a:pt x="117" y="545"/>
                    <a:pt x="121" y="549"/>
                    <a:pt x="123" y="549"/>
                  </a:cubicBezTo>
                  <a:cubicBezTo>
                    <a:pt x="126" y="550"/>
                    <a:pt x="130" y="545"/>
                    <a:pt x="124" y="545"/>
                  </a:cubicBezTo>
                  <a:close/>
                  <a:moveTo>
                    <a:pt x="135" y="547"/>
                  </a:moveTo>
                  <a:cubicBezTo>
                    <a:pt x="133" y="542"/>
                    <a:pt x="133" y="542"/>
                    <a:pt x="133" y="542"/>
                  </a:cubicBezTo>
                  <a:cubicBezTo>
                    <a:pt x="132" y="544"/>
                    <a:pt x="132" y="544"/>
                    <a:pt x="132" y="544"/>
                  </a:cubicBezTo>
                  <a:cubicBezTo>
                    <a:pt x="129" y="541"/>
                    <a:pt x="129" y="541"/>
                    <a:pt x="129" y="541"/>
                  </a:cubicBezTo>
                  <a:cubicBezTo>
                    <a:pt x="127" y="542"/>
                    <a:pt x="127" y="542"/>
                    <a:pt x="127" y="542"/>
                  </a:cubicBezTo>
                  <a:cubicBezTo>
                    <a:pt x="132" y="549"/>
                    <a:pt x="132" y="549"/>
                    <a:pt x="132" y="549"/>
                  </a:cubicBezTo>
                  <a:lnTo>
                    <a:pt x="135" y="547"/>
                  </a:lnTo>
                  <a:close/>
                  <a:moveTo>
                    <a:pt x="118" y="535"/>
                  </a:moveTo>
                  <a:cubicBezTo>
                    <a:pt x="123" y="537"/>
                    <a:pt x="123" y="537"/>
                    <a:pt x="123" y="537"/>
                  </a:cubicBezTo>
                  <a:cubicBezTo>
                    <a:pt x="127" y="536"/>
                    <a:pt x="127" y="536"/>
                    <a:pt x="127" y="536"/>
                  </a:cubicBezTo>
                  <a:cubicBezTo>
                    <a:pt x="127" y="536"/>
                    <a:pt x="127" y="529"/>
                    <a:pt x="123" y="530"/>
                  </a:cubicBezTo>
                  <a:cubicBezTo>
                    <a:pt x="117" y="530"/>
                    <a:pt x="115" y="531"/>
                    <a:pt x="115" y="531"/>
                  </a:cubicBezTo>
                  <a:cubicBezTo>
                    <a:pt x="116" y="535"/>
                    <a:pt x="116" y="535"/>
                    <a:pt x="116" y="535"/>
                  </a:cubicBezTo>
                  <a:lnTo>
                    <a:pt x="118" y="535"/>
                  </a:lnTo>
                  <a:close/>
                  <a:moveTo>
                    <a:pt x="138" y="522"/>
                  </a:moveTo>
                  <a:cubicBezTo>
                    <a:pt x="138" y="522"/>
                    <a:pt x="131" y="524"/>
                    <a:pt x="131" y="528"/>
                  </a:cubicBezTo>
                  <a:cubicBezTo>
                    <a:pt x="131" y="533"/>
                    <a:pt x="138" y="530"/>
                    <a:pt x="145" y="529"/>
                  </a:cubicBezTo>
                  <a:cubicBezTo>
                    <a:pt x="154" y="526"/>
                    <a:pt x="158" y="523"/>
                    <a:pt x="156" y="522"/>
                  </a:cubicBezTo>
                  <a:cubicBezTo>
                    <a:pt x="154" y="521"/>
                    <a:pt x="150" y="521"/>
                    <a:pt x="150" y="521"/>
                  </a:cubicBezTo>
                  <a:cubicBezTo>
                    <a:pt x="150" y="518"/>
                    <a:pt x="150" y="518"/>
                    <a:pt x="150" y="518"/>
                  </a:cubicBezTo>
                  <a:cubicBezTo>
                    <a:pt x="150" y="518"/>
                    <a:pt x="147" y="518"/>
                    <a:pt x="143" y="519"/>
                  </a:cubicBezTo>
                  <a:cubicBezTo>
                    <a:pt x="139" y="519"/>
                    <a:pt x="138" y="522"/>
                    <a:pt x="138" y="522"/>
                  </a:cubicBezTo>
                  <a:close/>
                  <a:moveTo>
                    <a:pt x="139" y="516"/>
                  </a:moveTo>
                  <a:cubicBezTo>
                    <a:pt x="147" y="514"/>
                    <a:pt x="147" y="514"/>
                    <a:pt x="147" y="514"/>
                  </a:cubicBezTo>
                  <a:cubicBezTo>
                    <a:pt x="146" y="508"/>
                    <a:pt x="146" y="508"/>
                    <a:pt x="146" y="508"/>
                  </a:cubicBezTo>
                  <a:cubicBezTo>
                    <a:pt x="146" y="508"/>
                    <a:pt x="142" y="513"/>
                    <a:pt x="139" y="513"/>
                  </a:cubicBezTo>
                  <a:cubicBezTo>
                    <a:pt x="137" y="514"/>
                    <a:pt x="131" y="515"/>
                    <a:pt x="131" y="515"/>
                  </a:cubicBezTo>
                  <a:cubicBezTo>
                    <a:pt x="132" y="516"/>
                    <a:pt x="132" y="516"/>
                    <a:pt x="132" y="516"/>
                  </a:cubicBezTo>
                  <a:lnTo>
                    <a:pt x="139" y="516"/>
                  </a:lnTo>
                  <a:close/>
                  <a:moveTo>
                    <a:pt x="159" y="517"/>
                  </a:moveTo>
                  <a:cubicBezTo>
                    <a:pt x="154" y="518"/>
                    <a:pt x="154" y="518"/>
                    <a:pt x="154" y="518"/>
                  </a:cubicBezTo>
                  <a:cubicBezTo>
                    <a:pt x="153" y="519"/>
                    <a:pt x="153" y="519"/>
                    <a:pt x="153" y="519"/>
                  </a:cubicBezTo>
                  <a:cubicBezTo>
                    <a:pt x="159" y="519"/>
                    <a:pt x="159" y="519"/>
                    <a:pt x="159" y="519"/>
                  </a:cubicBezTo>
                  <a:lnTo>
                    <a:pt x="159" y="517"/>
                  </a:lnTo>
                  <a:close/>
                  <a:moveTo>
                    <a:pt x="162" y="515"/>
                  </a:moveTo>
                  <a:cubicBezTo>
                    <a:pt x="162" y="521"/>
                    <a:pt x="162" y="521"/>
                    <a:pt x="162" y="521"/>
                  </a:cubicBezTo>
                  <a:cubicBezTo>
                    <a:pt x="166" y="519"/>
                    <a:pt x="166" y="519"/>
                    <a:pt x="166" y="519"/>
                  </a:cubicBezTo>
                  <a:lnTo>
                    <a:pt x="162" y="515"/>
                  </a:lnTo>
                  <a:close/>
                  <a:moveTo>
                    <a:pt x="235" y="425"/>
                  </a:moveTo>
                  <a:cubicBezTo>
                    <a:pt x="235" y="425"/>
                    <a:pt x="232" y="424"/>
                    <a:pt x="230" y="425"/>
                  </a:cubicBezTo>
                  <a:cubicBezTo>
                    <a:pt x="227" y="427"/>
                    <a:pt x="229" y="430"/>
                    <a:pt x="229" y="430"/>
                  </a:cubicBezTo>
                  <a:lnTo>
                    <a:pt x="235" y="425"/>
                  </a:lnTo>
                  <a:close/>
                  <a:moveTo>
                    <a:pt x="215" y="439"/>
                  </a:moveTo>
                  <a:cubicBezTo>
                    <a:pt x="216" y="439"/>
                    <a:pt x="214" y="441"/>
                    <a:pt x="214" y="441"/>
                  </a:cubicBezTo>
                  <a:cubicBezTo>
                    <a:pt x="216" y="443"/>
                    <a:pt x="216" y="443"/>
                    <a:pt x="216" y="443"/>
                  </a:cubicBezTo>
                  <a:cubicBezTo>
                    <a:pt x="222" y="439"/>
                    <a:pt x="222" y="439"/>
                    <a:pt x="222" y="439"/>
                  </a:cubicBezTo>
                  <a:cubicBezTo>
                    <a:pt x="222" y="439"/>
                    <a:pt x="220" y="434"/>
                    <a:pt x="214" y="435"/>
                  </a:cubicBezTo>
                  <a:cubicBezTo>
                    <a:pt x="210" y="436"/>
                    <a:pt x="207" y="440"/>
                    <a:pt x="207" y="440"/>
                  </a:cubicBezTo>
                  <a:cubicBezTo>
                    <a:pt x="210" y="442"/>
                    <a:pt x="210" y="442"/>
                    <a:pt x="210" y="442"/>
                  </a:cubicBezTo>
                  <a:cubicBezTo>
                    <a:pt x="210" y="442"/>
                    <a:pt x="214" y="438"/>
                    <a:pt x="215" y="439"/>
                  </a:cubicBezTo>
                  <a:close/>
                  <a:moveTo>
                    <a:pt x="239" y="396"/>
                  </a:moveTo>
                  <a:cubicBezTo>
                    <a:pt x="244" y="390"/>
                    <a:pt x="244" y="390"/>
                    <a:pt x="244" y="390"/>
                  </a:cubicBezTo>
                  <a:cubicBezTo>
                    <a:pt x="242" y="387"/>
                    <a:pt x="242" y="387"/>
                    <a:pt x="242" y="387"/>
                  </a:cubicBezTo>
                  <a:cubicBezTo>
                    <a:pt x="242" y="387"/>
                    <a:pt x="236" y="386"/>
                    <a:pt x="237" y="391"/>
                  </a:cubicBezTo>
                  <a:cubicBezTo>
                    <a:pt x="237" y="396"/>
                    <a:pt x="239" y="396"/>
                    <a:pt x="239" y="396"/>
                  </a:cubicBezTo>
                  <a:close/>
                  <a:moveTo>
                    <a:pt x="242" y="408"/>
                  </a:moveTo>
                  <a:cubicBezTo>
                    <a:pt x="244" y="408"/>
                    <a:pt x="244" y="408"/>
                    <a:pt x="244" y="408"/>
                  </a:cubicBezTo>
                  <a:cubicBezTo>
                    <a:pt x="245" y="406"/>
                    <a:pt x="245" y="406"/>
                    <a:pt x="245" y="406"/>
                  </a:cubicBezTo>
                  <a:cubicBezTo>
                    <a:pt x="244" y="402"/>
                    <a:pt x="244" y="402"/>
                    <a:pt x="244" y="402"/>
                  </a:cubicBezTo>
                  <a:lnTo>
                    <a:pt x="242" y="408"/>
                  </a:lnTo>
                  <a:close/>
                  <a:moveTo>
                    <a:pt x="259" y="367"/>
                  </a:moveTo>
                  <a:cubicBezTo>
                    <a:pt x="259" y="367"/>
                    <a:pt x="254" y="371"/>
                    <a:pt x="253" y="373"/>
                  </a:cubicBezTo>
                  <a:cubicBezTo>
                    <a:pt x="252" y="374"/>
                    <a:pt x="255" y="378"/>
                    <a:pt x="255" y="378"/>
                  </a:cubicBezTo>
                  <a:cubicBezTo>
                    <a:pt x="260" y="373"/>
                    <a:pt x="260" y="373"/>
                    <a:pt x="260" y="373"/>
                  </a:cubicBezTo>
                  <a:cubicBezTo>
                    <a:pt x="265" y="370"/>
                    <a:pt x="265" y="370"/>
                    <a:pt x="265" y="370"/>
                  </a:cubicBezTo>
                  <a:cubicBezTo>
                    <a:pt x="266" y="367"/>
                    <a:pt x="266" y="367"/>
                    <a:pt x="266" y="367"/>
                  </a:cubicBezTo>
                  <a:cubicBezTo>
                    <a:pt x="260" y="370"/>
                    <a:pt x="260" y="370"/>
                    <a:pt x="260" y="370"/>
                  </a:cubicBezTo>
                  <a:lnTo>
                    <a:pt x="259" y="367"/>
                  </a:lnTo>
                  <a:close/>
                  <a:moveTo>
                    <a:pt x="253" y="366"/>
                  </a:moveTo>
                  <a:cubicBezTo>
                    <a:pt x="259" y="363"/>
                    <a:pt x="259" y="363"/>
                    <a:pt x="259" y="363"/>
                  </a:cubicBezTo>
                  <a:cubicBezTo>
                    <a:pt x="260" y="360"/>
                    <a:pt x="260" y="360"/>
                    <a:pt x="260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60" y="357"/>
                    <a:pt x="260" y="357"/>
                    <a:pt x="260" y="357"/>
                  </a:cubicBezTo>
                  <a:cubicBezTo>
                    <a:pt x="259" y="353"/>
                    <a:pt x="259" y="353"/>
                    <a:pt x="259" y="353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55" y="358"/>
                    <a:pt x="255" y="358"/>
                    <a:pt x="255" y="358"/>
                  </a:cubicBezTo>
                  <a:cubicBezTo>
                    <a:pt x="252" y="363"/>
                    <a:pt x="252" y="363"/>
                    <a:pt x="252" y="363"/>
                  </a:cubicBezTo>
                  <a:lnTo>
                    <a:pt x="253" y="366"/>
                  </a:lnTo>
                  <a:close/>
                  <a:moveTo>
                    <a:pt x="263" y="349"/>
                  </a:moveTo>
                  <a:cubicBezTo>
                    <a:pt x="262" y="352"/>
                    <a:pt x="262" y="352"/>
                    <a:pt x="262" y="352"/>
                  </a:cubicBezTo>
                  <a:cubicBezTo>
                    <a:pt x="264" y="355"/>
                    <a:pt x="264" y="355"/>
                    <a:pt x="264" y="355"/>
                  </a:cubicBezTo>
                  <a:cubicBezTo>
                    <a:pt x="268" y="350"/>
                    <a:pt x="268" y="350"/>
                    <a:pt x="268" y="350"/>
                  </a:cubicBezTo>
                  <a:lnTo>
                    <a:pt x="263" y="349"/>
                  </a:lnTo>
                  <a:close/>
                  <a:moveTo>
                    <a:pt x="264" y="359"/>
                  </a:moveTo>
                  <a:cubicBezTo>
                    <a:pt x="265" y="357"/>
                    <a:pt x="265" y="357"/>
                    <a:pt x="265" y="357"/>
                  </a:cubicBezTo>
                  <a:cubicBezTo>
                    <a:pt x="262" y="357"/>
                    <a:pt x="262" y="357"/>
                    <a:pt x="262" y="357"/>
                  </a:cubicBezTo>
                  <a:lnTo>
                    <a:pt x="264" y="359"/>
                  </a:lnTo>
                  <a:close/>
                  <a:moveTo>
                    <a:pt x="266" y="343"/>
                  </a:moveTo>
                  <a:cubicBezTo>
                    <a:pt x="269" y="340"/>
                    <a:pt x="269" y="340"/>
                    <a:pt x="269" y="340"/>
                  </a:cubicBezTo>
                  <a:cubicBezTo>
                    <a:pt x="265" y="339"/>
                    <a:pt x="265" y="339"/>
                    <a:pt x="265" y="339"/>
                  </a:cubicBezTo>
                  <a:lnTo>
                    <a:pt x="266" y="343"/>
                  </a:lnTo>
                  <a:close/>
                  <a:moveTo>
                    <a:pt x="261" y="330"/>
                  </a:moveTo>
                  <a:cubicBezTo>
                    <a:pt x="258" y="329"/>
                    <a:pt x="258" y="329"/>
                    <a:pt x="258" y="329"/>
                  </a:cubicBezTo>
                  <a:cubicBezTo>
                    <a:pt x="257" y="333"/>
                    <a:pt x="257" y="333"/>
                    <a:pt x="257" y="333"/>
                  </a:cubicBezTo>
                  <a:cubicBezTo>
                    <a:pt x="260" y="332"/>
                    <a:pt x="260" y="332"/>
                    <a:pt x="260" y="332"/>
                  </a:cubicBezTo>
                  <a:lnTo>
                    <a:pt x="261" y="330"/>
                  </a:lnTo>
                  <a:close/>
                  <a:moveTo>
                    <a:pt x="272" y="351"/>
                  </a:moveTo>
                  <a:cubicBezTo>
                    <a:pt x="269" y="350"/>
                    <a:pt x="269" y="350"/>
                    <a:pt x="269" y="350"/>
                  </a:cubicBezTo>
                  <a:cubicBezTo>
                    <a:pt x="268" y="356"/>
                    <a:pt x="268" y="356"/>
                    <a:pt x="268" y="356"/>
                  </a:cubicBezTo>
                  <a:lnTo>
                    <a:pt x="272" y="351"/>
                  </a:lnTo>
                  <a:close/>
                  <a:moveTo>
                    <a:pt x="280" y="319"/>
                  </a:moveTo>
                  <a:cubicBezTo>
                    <a:pt x="278" y="317"/>
                    <a:pt x="278" y="317"/>
                    <a:pt x="278" y="317"/>
                  </a:cubicBezTo>
                  <a:cubicBezTo>
                    <a:pt x="276" y="320"/>
                    <a:pt x="276" y="320"/>
                    <a:pt x="276" y="320"/>
                  </a:cubicBezTo>
                  <a:lnTo>
                    <a:pt x="280" y="319"/>
                  </a:lnTo>
                  <a:close/>
                  <a:moveTo>
                    <a:pt x="284" y="313"/>
                  </a:moveTo>
                  <a:cubicBezTo>
                    <a:pt x="279" y="312"/>
                    <a:pt x="279" y="312"/>
                    <a:pt x="279" y="312"/>
                  </a:cubicBezTo>
                  <a:cubicBezTo>
                    <a:pt x="276" y="315"/>
                    <a:pt x="276" y="315"/>
                    <a:pt x="276" y="315"/>
                  </a:cubicBezTo>
                  <a:cubicBezTo>
                    <a:pt x="284" y="315"/>
                    <a:pt x="284" y="315"/>
                    <a:pt x="284" y="315"/>
                  </a:cubicBezTo>
                  <a:lnTo>
                    <a:pt x="284" y="313"/>
                  </a:lnTo>
                  <a:close/>
                  <a:moveTo>
                    <a:pt x="301" y="300"/>
                  </a:moveTo>
                  <a:cubicBezTo>
                    <a:pt x="304" y="290"/>
                    <a:pt x="304" y="290"/>
                    <a:pt x="304" y="290"/>
                  </a:cubicBezTo>
                  <a:cubicBezTo>
                    <a:pt x="302" y="289"/>
                    <a:pt x="302" y="289"/>
                    <a:pt x="302" y="289"/>
                  </a:cubicBezTo>
                  <a:cubicBezTo>
                    <a:pt x="301" y="294"/>
                    <a:pt x="301" y="294"/>
                    <a:pt x="301" y="294"/>
                  </a:cubicBezTo>
                  <a:cubicBezTo>
                    <a:pt x="297" y="292"/>
                    <a:pt x="297" y="292"/>
                    <a:pt x="297" y="292"/>
                  </a:cubicBezTo>
                  <a:cubicBezTo>
                    <a:pt x="296" y="297"/>
                    <a:pt x="296" y="297"/>
                    <a:pt x="296" y="297"/>
                  </a:cubicBezTo>
                  <a:cubicBezTo>
                    <a:pt x="300" y="298"/>
                    <a:pt x="300" y="298"/>
                    <a:pt x="300" y="298"/>
                  </a:cubicBezTo>
                  <a:cubicBezTo>
                    <a:pt x="300" y="300"/>
                    <a:pt x="300" y="300"/>
                    <a:pt x="300" y="300"/>
                  </a:cubicBezTo>
                  <a:lnTo>
                    <a:pt x="301" y="300"/>
                  </a:lnTo>
                  <a:close/>
                  <a:moveTo>
                    <a:pt x="305" y="276"/>
                  </a:moveTo>
                  <a:cubicBezTo>
                    <a:pt x="298" y="279"/>
                    <a:pt x="304" y="279"/>
                    <a:pt x="306" y="278"/>
                  </a:cubicBezTo>
                  <a:cubicBezTo>
                    <a:pt x="311" y="276"/>
                    <a:pt x="310" y="273"/>
                    <a:pt x="305" y="276"/>
                  </a:cubicBezTo>
                  <a:close/>
                  <a:moveTo>
                    <a:pt x="262" y="260"/>
                  </a:moveTo>
                  <a:cubicBezTo>
                    <a:pt x="260" y="266"/>
                    <a:pt x="260" y="266"/>
                    <a:pt x="260" y="266"/>
                  </a:cubicBezTo>
                  <a:cubicBezTo>
                    <a:pt x="265" y="263"/>
                    <a:pt x="265" y="263"/>
                    <a:pt x="265" y="263"/>
                  </a:cubicBezTo>
                  <a:lnTo>
                    <a:pt x="262" y="260"/>
                  </a:lnTo>
                  <a:close/>
                  <a:moveTo>
                    <a:pt x="320" y="244"/>
                  </a:moveTo>
                  <a:cubicBezTo>
                    <a:pt x="327" y="242"/>
                    <a:pt x="327" y="242"/>
                    <a:pt x="327" y="242"/>
                  </a:cubicBezTo>
                  <a:cubicBezTo>
                    <a:pt x="327" y="241"/>
                    <a:pt x="327" y="241"/>
                    <a:pt x="327" y="241"/>
                  </a:cubicBezTo>
                  <a:cubicBezTo>
                    <a:pt x="320" y="239"/>
                    <a:pt x="320" y="239"/>
                    <a:pt x="320" y="239"/>
                  </a:cubicBezTo>
                  <a:lnTo>
                    <a:pt x="320" y="244"/>
                  </a:lnTo>
                  <a:close/>
                  <a:moveTo>
                    <a:pt x="323" y="236"/>
                  </a:moveTo>
                  <a:cubicBezTo>
                    <a:pt x="327" y="239"/>
                    <a:pt x="327" y="239"/>
                    <a:pt x="327" y="239"/>
                  </a:cubicBezTo>
                  <a:cubicBezTo>
                    <a:pt x="327" y="238"/>
                    <a:pt x="324" y="234"/>
                    <a:pt x="324" y="234"/>
                  </a:cubicBezTo>
                  <a:lnTo>
                    <a:pt x="323" y="236"/>
                  </a:lnTo>
                  <a:close/>
                  <a:moveTo>
                    <a:pt x="353" y="201"/>
                  </a:moveTo>
                  <a:cubicBezTo>
                    <a:pt x="346" y="195"/>
                    <a:pt x="347" y="207"/>
                    <a:pt x="347" y="207"/>
                  </a:cubicBezTo>
                  <a:cubicBezTo>
                    <a:pt x="344" y="210"/>
                    <a:pt x="344" y="210"/>
                    <a:pt x="344" y="210"/>
                  </a:cubicBezTo>
                  <a:cubicBezTo>
                    <a:pt x="345" y="210"/>
                    <a:pt x="345" y="210"/>
                    <a:pt x="345" y="210"/>
                  </a:cubicBezTo>
                  <a:cubicBezTo>
                    <a:pt x="351" y="208"/>
                    <a:pt x="351" y="208"/>
                    <a:pt x="351" y="208"/>
                  </a:cubicBezTo>
                  <a:cubicBezTo>
                    <a:pt x="351" y="208"/>
                    <a:pt x="358" y="206"/>
                    <a:pt x="353" y="201"/>
                  </a:cubicBezTo>
                  <a:close/>
                  <a:moveTo>
                    <a:pt x="343" y="217"/>
                  </a:moveTo>
                  <a:cubicBezTo>
                    <a:pt x="348" y="213"/>
                    <a:pt x="348" y="213"/>
                    <a:pt x="348" y="213"/>
                  </a:cubicBezTo>
                  <a:cubicBezTo>
                    <a:pt x="343" y="214"/>
                    <a:pt x="343" y="214"/>
                    <a:pt x="343" y="214"/>
                  </a:cubicBezTo>
                  <a:lnTo>
                    <a:pt x="343" y="217"/>
                  </a:lnTo>
                  <a:close/>
                  <a:moveTo>
                    <a:pt x="350" y="229"/>
                  </a:moveTo>
                  <a:cubicBezTo>
                    <a:pt x="348" y="232"/>
                    <a:pt x="348" y="232"/>
                    <a:pt x="348" y="232"/>
                  </a:cubicBezTo>
                  <a:cubicBezTo>
                    <a:pt x="354" y="232"/>
                    <a:pt x="354" y="232"/>
                    <a:pt x="354" y="232"/>
                  </a:cubicBezTo>
                  <a:lnTo>
                    <a:pt x="350" y="229"/>
                  </a:lnTo>
                  <a:close/>
                  <a:moveTo>
                    <a:pt x="265" y="251"/>
                  </a:moveTo>
                  <a:cubicBezTo>
                    <a:pt x="265" y="251"/>
                    <a:pt x="270" y="250"/>
                    <a:pt x="271" y="247"/>
                  </a:cubicBezTo>
                  <a:cubicBezTo>
                    <a:pt x="271" y="245"/>
                    <a:pt x="270" y="242"/>
                    <a:pt x="271" y="242"/>
                  </a:cubicBezTo>
                  <a:cubicBezTo>
                    <a:pt x="272" y="242"/>
                    <a:pt x="275" y="238"/>
                    <a:pt x="275" y="238"/>
                  </a:cubicBezTo>
                  <a:cubicBezTo>
                    <a:pt x="275" y="238"/>
                    <a:pt x="281" y="237"/>
                    <a:pt x="281" y="232"/>
                  </a:cubicBezTo>
                  <a:cubicBezTo>
                    <a:pt x="281" y="226"/>
                    <a:pt x="278" y="227"/>
                    <a:pt x="278" y="227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2" y="232"/>
                    <a:pt x="272" y="232"/>
                    <a:pt x="272" y="232"/>
                  </a:cubicBezTo>
                  <a:cubicBezTo>
                    <a:pt x="272" y="232"/>
                    <a:pt x="266" y="239"/>
                    <a:pt x="266" y="242"/>
                  </a:cubicBezTo>
                  <a:cubicBezTo>
                    <a:pt x="265" y="245"/>
                    <a:pt x="266" y="247"/>
                    <a:pt x="266" y="248"/>
                  </a:cubicBezTo>
                  <a:cubicBezTo>
                    <a:pt x="266" y="249"/>
                    <a:pt x="264" y="250"/>
                    <a:pt x="265" y="251"/>
                  </a:cubicBezTo>
                  <a:close/>
                  <a:moveTo>
                    <a:pt x="282" y="233"/>
                  </a:moveTo>
                  <a:cubicBezTo>
                    <a:pt x="282" y="233"/>
                    <a:pt x="287" y="233"/>
                    <a:pt x="289" y="232"/>
                  </a:cubicBezTo>
                  <a:cubicBezTo>
                    <a:pt x="292" y="231"/>
                    <a:pt x="290" y="226"/>
                    <a:pt x="290" y="226"/>
                  </a:cubicBezTo>
                  <a:cubicBezTo>
                    <a:pt x="290" y="226"/>
                    <a:pt x="297" y="222"/>
                    <a:pt x="301" y="221"/>
                  </a:cubicBezTo>
                  <a:cubicBezTo>
                    <a:pt x="303" y="220"/>
                    <a:pt x="298" y="215"/>
                    <a:pt x="296" y="215"/>
                  </a:cubicBezTo>
                  <a:cubicBezTo>
                    <a:pt x="293" y="215"/>
                    <a:pt x="298" y="219"/>
                    <a:pt x="296" y="220"/>
                  </a:cubicBezTo>
                  <a:cubicBezTo>
                    <a:pt x="294" y="221"/>
                    <a:pt x="292" y="215"/>
                    <a:pt x="292" y="215"/>
                  </a:cubicBezTo>
                  <a:cubicBezTo>
                    <a:pt x="288" y="219"/>
                    <a:pt x="288" y="219"/>
                    <a:pt x="288" y="219"/>
                  </a:cubicBezTo>
                  <a:cubicBezTo>
                    <a:pt x="285" y="220"/>
                    <a:pt x="285" y="220"/>
                    <a:pt x="285" y="220"/>
                  </a:cubicBezTo>
                  <a:cubicBezTo>
                    <a:pt x="285" y="223"/>
                    <a:pt x="285" y="223"/>
                    <a:pt x="285" y="223"/>
                  </a:cubicBezTo>
                  <a:cubicBezTo>
                    <a:pt x="282" y="224"/>
                    <a:pt x="282" y="224"/>
                    <a:pt x="282" y="224"/>
                  </a:cubicBezTo>
                  <a:cubicBezTo>
                    <a:pt x="282" y="227"/>
                    <a:pt x="282" y="227"/>
                    <a:pt x="282" y="227"/>
                  </a:cubicBezTo>
                  <a:cubicBezTo>
                    <a:pt x="284" y="229"/>
                    <a:pt x="284" y="229"/>
                    <a:pt x="284" y="229"/>
                  </a:cubicBezTo>
                  <a:lnTo>
                    <a:pt x="282" y="233"/>
                  </a:lnTo>
                  <a:close/>
                  <a:moveTo>
                    <a:pt x="303" y="221"/>
                  </a:moveTo>
                  <a:cubicBezTo>
                    <a:pt x="303" y="223"/>
                    <a:pt x="301" y="226"/>
                    <a:pt x="301" y="226"/>
                  </a:cubicBezTo>
                  <a:cubicBezTo>
                    <a:pt x="310" y="222"/>
                    <a:pt x="310" y="222"/>
                    <a:pt x="310" y="222"/>
                  </a:cubicBezTo>
                  <a:cubicBezTo>
                    <a:pt x="311" y="216"/>
                    <a:pt x="311" y="216"/>
                    <a:pt x="311" y="216"/>
                  </a:cubicBezTo>
                  <a:cubicBezTo>
                    <a:pt x="313" y="220"/>
                    <a:pt x="313" y="220"/>
                    <a:pt x="313" y="220"/>
                  </a:cubicBezTo>
                  <a:cubicBezTo>
                    <a:pt x="322" y="207"/>
                    <a:pt x="322" y="207"/>
                    <a:pt x="322" y="207"/>
                  </a:cubicBezTo>
                  <a:cubicBezTo>
                    <a:pt x="322" y="207"/>
                    <a:pt x="317" y="208"/>
                    <a:pt x="317" y="207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05" y="213"/>
                    <a:pt x="305" y="213"/>
                    <a:pt x="305" y="213"/>
                  </a:cubicBezTo>
                  <a:cubicBezTo>
                    <a:pt x="306" y="217"/>
                    <a:pt x="306" y="217"/>
                    <a:pt x="306" y="217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6"/>
                    <a:pt x="304" y="219"/>
                    <a:pt x="303" y="221"/>
                  </a:cubicBezTo>
                  <a:close/>
                  <a:moveTo>
                    <a:pt x="362" y="187"/>
                  </a:moveTo>
                  <a:cubicBezTo>
                    <a:pt x="362" y="187"/>
                    <a:pt x="366" y="187"/>
                    <a:pt x="367" y="186"/>
                  </a:cubicBezTo>
                  <a:cubicBezTo>
                    <a:pt x="369" y="186"/>
                    <a:pt x="372" y="184"/>
                    <a:pt x="372" y="184"/>
                  </a:cubicBezTo>
                  <a:cubicBezTo>
                    <a:pt x="367" y="178"/>
                    <a:pt x="367" y="178"/>
                    <a:pt x="367" y="178"/>
                  </a:cubicBezTo>
                  <a:lnTo>
                    <a:pt x="362" y="187"/>
                  </a:lnTo>
                  <a:close/>
                  <a:moveTo>
                    <a:pt x="378" y="177"/>
                  </a:moveTo>
                  <a:cubicBezTo>
                    <a:pt x="377" y="175"/>
                    <a:pt x="376" y="174"/>
                    <a:pt x="374" y="174"/>
                  </a:cubicBezTo>
                  <a:cubicBezTo>
                    <a:pt x="371" y="173"/>
                    <a:pt x="369" y="175"/>
                    <a:pt x="369" y="175"/>
                  </a:cubicBezTo>
                  <a:cubicBezTo>
                    <a:pt x="369" y="175"/>
                    <a:pt x="370" y="182"/>
                    <a:pt x="373" y="182"/>
                  </a:cubicBezTo>
                  <a:cubicBezTo>
                    <a:pt x="375" y="183"/>
                    <a:pt x="379" y="178"/>
                    <a:pt x="378" y="177"/>
                  </a:cubicBezTo>
                  <a:close/>
                  <a:moveTo>
                    <a:pt x="352" y="177"/>
                  </a:moveTo>
                  <a:cubicBezTo>
                    <a:pt x="355" y="179"/>
                    <a:pt x="357" y="179"/>
                    <a:pt x="357" y="179"/>
                  </a:cubicBezTo>
                  <a:cubicBezTo>
                    <a:pt x="357" y="174"/>
                    <a:pt x="357" y="174"/>
                    <a:pt x="357" y="174"/>
                  </a:cubicBezTo>
                  <a:cubicBezTo>
                    <a:pt x="350" y="171"/>
                    <a:pt x="350" y="171"/>
                    <a:pt x="350" y="171"/>
                  </a:cubicBezTo>
                  <a:cubicBezTo>
                    <a:pt x="348" y="173"/>
                    <a:pt x="348" y="173"/>
                    <a:pt x="348" y="173"/>
                  </a:cubicBezTo>
                  <a:cubicBezTo>
                    <a:pt x="348" y="173"/>
                    <a:pt x="350" y="177"/>
                    <a:pt x="352" y="177"/>
                  </a:cubicBezTo>
                  <a:close/>
                  <a:moveTo>
                    <a:pt x="348" y="178"/>
                  </a:moveTo>
                  <a:cubicBezTo>
                    <a:pt x="344" y="183"/>
                    <a:pt x="344" y="183"/>
                    <a:pt x="344" y="183"/>
                  </a:cubicBezTo>
                  <a:cubicBezTo>
                    <a:pt x="348" y="188"/>
                    <a:pt x="348" y="188"/>
                    <a:pt x="348" y="188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37" y="201"/>
                    <a:pt x="337" y="201"/>
                    <a:pt x="337" y="201"/>
                  </a:cubicBezTo>
                  <a:cubicBezTo>
                    <a:pt x="343" y="185"/>
                    <a:pt x="343" y="185"/>
                    <a:pt x="343" y="185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1" y="184"/>
                    <a:pt x="342" y="177"/>
                    <a:pt x="338" y="175"/>
                  </a:cubicBezTo>
                  <a:cubicBezTo>
                    <a:pt x="333" y="173"/>
                    <a:pt x="333" y="185"/>
                    <a:pt x="333" y="185"/>
                  </a:cubicBezTo>
                  <a:cubicBezTo>
                    <a:pt x="330" y="186"/>
                    <a:pt x="330" y="186"/>
                    <a:pt x="330" y="186"/>
                  </a:cubicBezTo>
                  <a:cubicBezTo>
                    <a:pt x="331" y="197"/>
                    <a:pt x="331" y="197"/>
                    <a:pt x="331" y="197"/>
                  </a:cubicBezTo>
                  <a:cubicBezTo>
                    <a:pt x="324" y="202"/>
                    <a:pt x="324" y="202"/>
                    <a:pt x="324" y="202"/>
                  </a:cubicBezTo>
                  <a:cubicBezTo>
                    <a:pt x="325" y="206"/>
                    <a:pt x="325" y="206"/>
                    <a:pt x="325" y="206"/>
                  </a:cubicBezTo>
                  <a:cubicBezTo>
                    <a:pt x="319" y="218"/>
                    <a:pt x="319" y="218"/>
                    <a:pt x="319" y="218"/>
                  </a:cubicBezTo>
                  <a:cubicBezTo>
                    <a:pt x="322" y="218"/>
                    <a:pt x="322" y="218"/>
                    <a:pt x="322" y="218"/>
                  </a:cubicBezTo>
                  <a:cubicBezTo>
                    <a:pt x="331" y="208"/>
                    <a:pt x="331" y="208"/>
                    <a:pt x="331" y="208"/>
                  </a:cubicBezTo>
                  <a:cubicBezTo>
                    <a:pt x="328" y="214"/>
                    <a:pt x="328" y="214"/>
                    <a:pt x="328" y="214"/>
                  </a:cubicBezTo>
                  <a:cubicBezTo>
                    <a:pt x="335" y="215"/>
                    <a:pt x="335" y="215"/>
                    <a:pt x="335" y="215"/>
                  </a:cubicBezTo>
                  <a:cubicBezTo>
                    <a:pt x="336" y="215"/>
                    <a:pt x="337" y="209"/>
                    <a:pt x="337" y="209"/>
                  </a:cubicBezTo>
                  <a:cubicBezTo>
                    <a:pt x="340" y="211"/>
                    <a:pt x="340" y="211"/>
                    <a:pt x="340" y="211"/>
                  </a:cubicBezTo>
                  <a:cubicBezTo>
                    <a:pt x="340" y="211"/>
                    <a:pt x="345" y="202"/>
                    <a:pt x="346" y="200"/>
                  </a:cubicBezTo>
                  <a:cubicBezTo>
                    <a:pt x="347" y="198"/>
                    <a:pt x="354" y="198"/>
                    <a:pt x="354" y="198"/>
                  </a:cubicBezTo>
                  <a:cubicBezTo>
                    <a:pt x="354" y="198"/>
                    <a:pt x="357" y="193"/>
                    <a:pt x="358" y="188"/>
                  </a:cubicBezTo>
                  <a:cubicBezTo>
                    <a:pt x="359" y="184"/>
                    <a:pt x="348" y="178"/>
                    <a:pt x="348" y="178"/>
                  </a:cubicBezTo>
                  <a:close/>
                  <a:moveTo>
                    <a:pt x="330" y="179"/>
                  </a:moveTo>
                  <a:cubicBezTo>
                    <a:pt x="330" y="174"/>
                    <a:pt x="330" y="174"/>
                    <a:pt x="330" y="174"/>
                  </a:cubicBezTo>
                  <a:cubicBezTo>
                    <a:pt x="335" y="174"/>
                    <a:pt x="335" y="174"/>
                    <a:pt x="335" y="174"/>
                  </a:cubicBezTo>
                  <a:cubicBezTo>
                    <a:pt x="343" y="162"/>
                    <a:pt x="343" y="162"/>
                    <a:pt x="343" y="162"/>
                  </a:cubicBezTo>
                  <a:cubicBezTo>
                    <a:pt x="343" y="162"/>
                    <a:pt x="351" y="146"/>
                    <a:pt x="341" y="155"/>
                  </a:cubicBezTo>
                  <a:cubicBezTo>
                    <a:pt x="331" y="162"/>
                    <a:pt x="326" y="174"/>
                    <a:pt x="327" y="177"/>
                  </a:cubicBezTo>
                  <a:cubicBezTo>
                    <a:pt x="328" y="181"/>
                    <a:pt x="330" y="179"/>
                    <a:pt x="330" y="179"/>
                  </a:cubicBezTo>
                  <a:close/>
                  <a:moveTo>
                    <a:pt x="312" y="197"/>
                  </a:moveTo>
                  <a:cubicBezTo>
                    <a:pt x="315" y="194"/>
                    <a:pt x="319" y="192"/>
                    <a:pt x="319" y="192"/>
                  </a:cubicBezTo>
                  <a:cubicBezTo>
                    <a:pt x="313" y="199"/>
                    <a:pt x="313" y="199"/>
                    <a:pt x="313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327" y="191"/>
                    <a:pt x="327" y="191"/>
                    <a:pt x="327" y="191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7" y="185"/>
                    <a:pt x="327" y="185"/>
                    <a:pt x="327" y="185"/>
                  </a:cubicBezTo>
                  <a:cubicBezTo>
                    <a:pt x="322" y="171"/>
                    <a:pt x="322" y="171"/>
                    <a:pt x="322" y="171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20" y="183"/>
                    <a:pt x="320" y="183"/>
                    <a:pt x="320" y="183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7" y="188"/>
                    <a:pt x="317" y="188"/>
                    <a:pt x="317" y="188"/>
                  </a:cubicBezTo>
                  <a:cubicBezTo>
                    <a:pt x="309" y="186"/>
                    <a:pt x="309" y="186"/>
                    <a:pt x="309" y="186"/>
                  </a:cubicBezTo>
                  <a:cubicBezTo>
                    <a:pt x="309" y="186"/>
                    <a:pt x="306" y="191"/>
                    <a:pt x="305" y="194"/>
                  </a:cubicBezTo>
                  <a:cubicBezTo>
                    <a:pt x="303" y="199"/>
                    <a:pt x="308" y="198"/>
                    <a:pt x="312" y="197"/>
                  </a:cubicBezTo>
                  <a:close/>
                  <a:moveTo>
                    <a:pt x="309" y="186"/>
                  </a:moveTo>
                  <a:cubicBezTo>
                    <a:pt x="309" y="186"/>
                    <a:pt x="309" y="186"/>
                    <a:pt x="309" y="186"/>
                  </a:cubicBezTo>
                  <a:moveTo>
                    <a:pt x="313" y="206"/>
                  </a:moveTo>
                  <a:cubicBezTo>
                    <a:pt x="322" y="206"/>
                    <a:pt x="319" y="202"/>
                    <a:pt x="313" y="202"/>
                  </a:cubicBezTo>
                  <a:cubicBezTo>
                    <a:pt x="307" y="202"/>
                    <a:pt x="306" y="206"/>
                    <a:pt x="313" y="206"/>
                  </a:cubicBezTo>
                  <a:close/>
                  <a:moveTo>
                    <a:pt x="361" y="157"/>
                  </a:moveTo>
                  <a:cubicBezTo>
                    <a:pt x="367" y="159"/>
                    <a:pt x="367" y="159"/>
                    <a:pt x="367" y="159"/>
                  </a:cubicBezTo>
                  <a:cubicBezTo>
                    <a:pt x="360" y="165"/>
                    <a:pt x="360" y="165"/>
                    <a:pt x="360" y="165"/>
                  </a:cubicBezTo>
                  <a:cubicBezTo>
                    <a:pt x="362" y="168"/>
                    <a:pt x="362" y="168"/>
                    <a:pt x="362" y="168"/>
                  </a:cubicBezTo>
                  <a:cubicBezTo>
                    <a:pt x="362" y="168"/>
                    <a:pt x="368" y="170"/>
                    <a:pt x="371" y="168"/>
                  </a:cubicBezTo>
                  <a:cubicBezTo>
                    <a:pt x="376" y="157"/>
                    <a:pt x="376" y="157"/>
                    <a:pt x="376" y="157"/>
                  </a:cubicBezTo>
                  <a:cubicBezTo>
                    <a:pt x="387" y="158"/>
                    <a:pt x="387" y="158"/>
                    <a:pt x="387" y="158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9" y="144"/>
                    <a:pt x="389" y="144"/>
                    <a:pt x="389" y="144"/>
                  </a:cubicBezTo>
                  <a:cubicBezTo>
                    <a:pt x="389" y="144"/>
                    <a:pt x="391" y="135"/>
                    <a:pt x="384" y="132"/>
                  </a:cubicBezTo>
                  <a:cubicBezTo>
                    <a:pt x="376" y="129"/>
                    <a:pt x="370" y="139"/>
                    <a:pt x="370" y="139"/>
                  </a:cubicBezTo>
                  <a:cubicBezTo>
                    <a:pt x="375" y="145"/>
                    <a:pt x="375" y="145"/>
                    <a:pt x="375" y="145"/>
                  </a:cubicBezTo>
                  <a:cubicBezTo>
                    <a:pt x="371" y="143"/>
                    <a:pt x="371" y="143"/>
                    <a:pt x="371" y="143"/>
                  </a:cubicBezTo>
                  <a:cubicBezTo>
                    <a:pt x="371" y="143"/>
                    <a:pt x="362" y="144"/>
                    <a:pt x="362" y="145"/>
                  </a:cubicBezTo>
                  <a:cubicBezTo>
                    <a:pt x="362" y="150"/>
                    <a:pt x="362" y="150"/>
                    <a:pt x="362" y="150"/>
                  </a:cubicBezTo>
                  <a:cubicBezTo>
                    <a:pt x="367" y="152"/>
                    <a:pt x="367" y="152"/>
                    <a:pt x="367" y="152"/>
                  </a:cubicBezTo>
                  <a:cubicBezTo>
                    <a:pt x="360" y="155"/>
                    <a:pt x="360" y="155"/>
                    <a:pt x="360" y="155"/>
                  </a:cubicBezTo>
                  <a:lnTo>
                    <a:pt x="361" y="157"/>
                  </a:lnTo>
                  <a:close/>
                  <a:moveTo>
                    <a:pt x="401" y="132"/>
                  </a:moveTo>
                  <a:cubicBezTo>
                    <a:pt x="406" y="130"/>
                    <a:pt x="406" y="127"/>
                    <a:pt x="406" y="127"/>
                  </a:cubicBezTo>
                  <a:cubicBezTo>
                    <a:pt x="404" y="127"/>
                    <a:pt x="404" y="127"/>
                    <a:pt x="404" y="127"/>
                  </a:cubicBezTo>
                  <a:cubicBezTo>
                    <a:pt x="404" y="127"/>
                    <a:pt x="405" y="121"/>
                    <a:pt x="407" y="120"/>
                  </a:cubicBezTo>
                  <a:cubicBezTo>
                    <a:pt x="408" y="119"/>
                    <a:pt x="410" y="118"/>
                    <a:pt x="410" y="118"/>
                  </a:cubicBezTo>
                  <a:cubicBezTo>
                    <a:pt x="410" y="118"/>
                    <a:pt x="408" y="111"/>
                    <a:pt x="403" y="112"/>
                  </a:cubicBezTo>
                  <a:cubicBezTo>
                    <a:pt x="399" y="112"/>
                    <a:pt x="401" y="119"/>
                    <a:pt x="401" y="119"/>
                  </a:cubicBezTo>
                  <a:cubicBezTo>
                    <a:pt x="397" y="118"/>
                    <a:pt x="397" y="118"/>
                    <a:pt x="397" y="118"/>
                  </a:cubicBezTo>
                  <a:cubicBezTo>
                    <a:pt x="393" y="121"/>
                    <a:pt x="393" y="121"/>
                    <a:pt x="393" y="121"/>
                  </a:cubicBezTo>
                  <a:cubicBezTo>
                    <a:pt x="394" y="124"/>
                    <a:pt x="394" y="124"/>
                    <a:pt x="394" y="124"/>
                  </a:cubicBezTo>
                  <a:cubicBezTo>
                    <a:pt x="390" y="123"/>
                    <a:pt x="390" y="123"/>
                    <a:pt x="390" y="123"/>
                  </a:cubicBezTo>
                  <a:cubicBezTo>
                    <a:pt x="389" y="126"/>
                    <a:pt x="389" y="126"/>
                    <a:pt x="389" y="126"/>
                  </a:cubicBezTo>
                  <a:cubicBezTo>
                    <a:pt x="390" y="129"/>
                    <a:pt x="390" y="129"/>
                    <a:pt x="390" y="129"/>
                  </a:cubicBezTo>
                  <a:cubicBezTo>
                    <a:pt x="388" y="128"/>
                    <a:pt x="388" y="128"/>
                    <a:pt x="388" y="128"/>
                  </a:cubicBezTo>
                  <a:cubicBezTo>
                    <a:pt x="388" y="132"/>
                    <a:pt x="388" y="132"/>
                    <a:pt x="388" y="132"/>
                  </a:cubicBezTo>
                  <a:cubicBezTo>
                    <a:pt x="388" y="132"/>
                    <a:pt x="395" y="134"/>
                    <a:pt x="401" y="132"/>
                  </a:cubicBezTo>
                  <a:close/>
                  <a:moveTo>
                    <a:pt x="408" y="111"/>
                  </a:moveTo>
                  <a:cubicBezTo>
                    <a:pt x="410" y="112"/>
                    <a:pt x="411" y="112"/>
                    <a:pt x="411" y="112"/>
                  </a:cubicBezTo>
                  <a:cubicBezTo>
                    <a:pt x="412" y="115"/>
                    <a:pt x="412" y="115"/>
                    <a:pt x="412" y="115"/>
                  </a:cubicBezTo>
                  <a:cubicBezTo>
                    <a:pt x="412" y="115"/>
                    <a:pt x="420" y="113"/>
                    <a:pt x="420" y="109"/>
                  </a:cubicBezTo>
                  <a:cubicBezTo>
                    <a:pt x="420" y="106"/>
                    <a:pt x="420" y="106"/>
                    <a:pt x="420" y="106"/>
                  </a:cubicBezTo>
                  <a:cubicBezTo>
                    <a:pt x="420" y="106"/>
                    <a:pt x="426" y="104"/>
                    <a:pt x="424" y="102"/>
                  </a:cubicBezTo>
                  <a:cubicBezTo>
                    <a:pt x="423" y="99"/>
                    <a:pt x="418" y="100"/>
                    <a:pt x="418" y="100"/>
                  </a:cubicBezTo>
                  <a:cubicBezTo>
                    <a:pt x="418" y="100"/>
                    <a:pt x="416" y="96"/>
                    <a:pt x="411" y="97"/>
                  </a:cubicBezTo>
                  <a:cubicBezTo>
                    <a:pt x="408" y="98"/>
                    <a:pt x="403" y="106"/>
                    <a:pt x="403" y="106"/>
                  </a:cubicBezTo>
                  <a:cubicBezTo>
                    <a:pt x="403" y="106"/>
                    <a:pt x="406" y="110"/>
                    <a:pt x="408" y="111"/>
                  </a:cubicBezTo>
                  <a:close/>
                  <a:moveTo>
                    <a:pt x="424" y="106"/>
                  </a:moveTo>
                  <a:cubicBezTo>
                    <a:pt x="421" y="111"/>
                    <a:pt x="421" y="111"/>
                    <a:pt x="421" y="111"/>
                  </a:cubicBezTo>
                  <a:cubicBezTo>
                    <a:pt x="428" y="111"/>
                    <a:pt x="428" y="111"/>
                    <a:pt x="428" y="111"/>
                  </a:cubicBezTo>
                  <a:cubicBezTo>
                    <a:pt x="433" y="100"/>
                    <a:pt x="433" y="100"/>
                    <a:pt x="433" y="100"/>
                  </a:cubicBezTo>
                  <a:cubicBezTo>
                    <a:pt x="429" y="100"/>
                    <a:pt x="429" y="100"/>
                    <a:pt x="429" y="100"/>
                  </a:cubicBezTo>
                  <a:lnTo>
                    <a:pt x="424" y="106"/>
                  </a:lnTo>
                  <a:close/>
                  <a:moveTo>
                    <a:pt x="426" y="97"/>
                  </a:moveTo>
                  <a:cubicBezTo>
                    <a:pt x="433" y="98"/>
                    <a:pt x="434" y="97"/>
                    <a:pt x="433" y="93"/>
                  </a:cubicBezTo>
                  <a:cubicBezTo>
                    <a:pt x="431" y="90"/>
                    <a:pt x="427" y="87"/>
                    <a:pt x="427" y="87"/>
                  </a:cubicBezTo>
                  <a:cubicBezTo>
                    <a:pt x="426" y="91"/>
                    <a:pt x="426" y="91"/>
                    <a:pt x="426" y="91"/>
                  </a:cubicBezTo>
                  <a:cubicBezTo>
                    <a:pt x="422" y="83"/>
                    <a:pt x="422" y="83"/>
                    <a:pt x="422" y="83"/>
                  </a:cubicBezTo>
                  <a:cubicBezTo>
                    <a:pt x="420" y="87"/>
                    <a:pt x="420" y="87"/>
                    <a:pt x="420" y="87"/>
                  </a:cubicBezTo>
                  <a:cubicBezTo>
                    <a:pt x="424" y="94"/>
                    <a:pt x="424" y="94"/>
                    <a:pt x="424" y="94"/>
                  </a:cubicBezTo>
                  <a:cubicBezTo>
                    <a:pt x="424" y="94"/>
                    <a:pt x="422" y="96"/>
                    <a:pt x="426" y="97"/>
                  </a:cubicBezTo>
                  <a:close/>
                  <a:moveTo>
                    <a:pt x="421" y="95"/>
                  </a:moveTo>
                  <a:cubicBezTo>
                    <a:pt x="417" y="91"/>
                    <a:pt x="417" y="91"/>
                    <a:pt x="417" y="91"/>
                  </a:cubicBezTo>
                  <a:cubicBezTo>
                    <a:pt x="417" y="94"/>
                    <a:pt x="417" y="94"/>
                    <a:pt x="417" y="94"/>
                  </a:cubicBezTo>
                  <a:lnTo>
                    <a:pt x="421" y="95"/>
                  </a:lnTo>
                  <a:close/>
                  <a:moveTo>
                    <a:pt x="413" y="95"/>
                  </a:moveTo>
                  <a:cubicBezTo>
                    <a:pt x="415" y="87"/>
                    <a:pt x="415" y="87"/>
                    <a:pt x="415" y="87"/>
                  </a:cubicBezTo>
                  <a:cubicBezTo>
                    <a:pt x="409" y="84"/>
                    <a:pt x="409" y="84"/>
                    <a:pt x="409" y="84"/>
                  </a:cubicBezTo>
                  <a:cubicBezTo>
                    <a:pt x="409" y="95"/>
                    <a:pt x="409" y="95"/>
                    <a:pt x="409" y="95"/>
                  </a:cubicBezTo>
                  <a:lnTo>
                    <a:pt x="413" y="95"/>
                  </a:lnTo>
                  <a:close/>
                  <a:moveTo>
                    <a:pt x="407" y="97"/>
                  </a:moveTo>
                  <a:cubicBezTo>
                    <a:pt x="403" y="94"/>
                    <a:pt x="403" y="94"/>
                    <a:pt x="403" y="94"/>
                  </a:cubicBezTo>
                  <a:cubicBezTo>
                    <a:pt x="403" y="98"/>
                    <a:pt x="403" y="98"/>
                    <a:pt x="403" y="98"/>
                  </a:cubicBezTo>
                  <a:cubicBezTo>
                    <a:pt x="397" y="96"/>
                    <a:pt x="397" y="96"/>
                    <a:pt x="397" y="96"/>
                  </a:cubicBezTo>
                  <a:cubicBezTo>
                    <a:pt x="400" y="103"/>
                    <a:pt x="400" y="103"/>
                    <a:pt x="400" y="103"/>
                  </a:cubicBezTo>
                  <a:lnTo>
                    <a:pt x="407" y="97"/>
                  </a:lnTo>
                  <a:close/>
                  <a:moveTo>
                    <a:pt x="443" y="96"/>
                  </a:moveTo>
                  <a:cubicBezTo>
                    <a:pt x="449" y="97"/>
                    <a:pt x="452" y="90"/>
                    <a:pt x="449" y="84"/>
                  </a:cubicBezTo>
                  <a:cubicBezTo>
                    <a:pt x="446" y="79"/>
                    <a:pt x="441" y="83"/>
                    <a:pt x="440" y="90"/>
                  </a:cubicBezTo>
                  <a:cubicBezTo>
                    <a:pt x="439" y="95"/>
                    <a:pt x="443" y="96"/>
                    <a:pt x="443" y="96"/>
                  </a:cubicBezTo>
                  <a:close/>
                  <a:moveTo>
                    <a:pt x="455" y="99"/>
                  </a:moveTo>
                  <a:cubicBezTo>
                    <a:pt x="451" y="96"/>
                    <a:pt x="451" y="96"/>
                    <a:pt x="451" y="96"/>
                  </a:cubicBezTo>
                  <a:cubicBezTo>
                    <a:pt x="451" y="96"/>
                    <a:pt x="449" y="99"/>
                    <a:pt x="448" y="100"/>
                  </a:cubicBezTo>
                  <a:lnTo>
                    <a:pt x="455" y="99"/>
                  </a:lnTo>
                  <a:close/>
                  <a:moveTo>
                    <a:pt x="445" y="105"/>
                  </a:moveTo>
                  <a:cubicBezTo>
                    <a:pt x="444" y="111"/>
                    <a:pt x="444" y="111"/>
                    <a:pt x="444" y="111"/>
                  </a:cubicBezTo>
                  <a:cubicBezTo>
                    <a:pt x="449" y="109"/>
                    <a:pt x="449" y="109"/>
                    <a:pt x="449" y="109"/>
                  </a:cubicBezTo>
                  <a:cubicBezTo>
                    <a:pt x="448" y="104"/>
                    <a:pt x="448" y="104"/>
                    <a:pt x="448" y="104"/>
                  </a:cubicBezTo>
                  <a:lnTo>
                    <a:pt x="445" y="105"/>
                  </a:lnTo>
                  <a:close/>
                  <a:moveTo>
                    <a:pt x="474" y="58"/>
                  </a:moveTo>
                  <a:cubicBezTo>
                    <a:pt x="479" y="58"/>
                    <a:pt x="479" y="58"/>
                    <a:pt x="479" y="58"/>
                  </a:cubicBezTo>
                  <a:cubicBezTo>
                    <a:pt x="476" y="63"/>
                    <a:pt x="476" y="63"/>
                    <a:pt x="476" y="63"/>
                  </a:cubicBezTo>
                  <a:cubicBezTo>
                    <a:pt x="478" y="65"/>
                    <a:pt x="484" y="64"/>
                    <a:pt x="492" y="60"/>
                  </a:cubicBezTo>
                  <a:cubicBezTo>
                    <a:pt x="500" y="56"/>
                    <a:pt x="497" y="50"/>
                    <a:pt x="497" y="50"/>
                  </a:cubicBezTo>
                  <a:cubicBezTo>
                    <a:pt x="504" y="41"/>
                    <a:pt x="504" y="41"/>
                    <a:pt x="504" y="41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492" y="40"/>
                    <a:pt x="492" y="40"/>
                    <a:pt x="492" y="40"/>
                  </a:cubicBezTo>
                  <a:cubicBezTo>
                    <a:pt x="493" y="48"/>
                    <a:pt x="493" y="48"/>
                    <a:pt x="493" y="48"/>
                  </a:cubicBezTo>
                  <a:cubicBezTo>
                    <a:pt x="488" y="44"/>
                    <a:pt x="488" y="44"/>
                    <a:pt x="488" y="44"/>
                  </a:cubicBezTo>
                  <a:cubicBezTo>
                    <a:pt x="486" y="46"/>
                    <a:pt x="486" y="46"/>
                    <a:pt x="486" y="46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83" y="48"/>
                    <a:pt x="483" y="48"/>
                    <a:pt x="483" y="48"/>
                  </a:cubicBezTo>
                  <a:cubicBezTo>
                    <a:pt x="478" y="48"/>
                    <a:pt x="478" y="48"/>
                    <a:pt x="478" y="48"/>
                  </a:cubicBezTo>
                  <a:cubicBezTo>
                    <a:pt x="479" y="53"/>
                    <a:pt x="479" y="53"/>
                    <a:pt x="479" y="53"/>
                  </a:cubicBezTo>
                  <a:cubicBezTo>
                    <a:pt x="472" y="55"/>
                    <a:pt x="472" y="55"/>
                    <a:pt x="472" y="55"/>
                  </a:cubicBezTo>
                  <a:lnTo>
                    <a:pt x="474" y="58"/>
                  </a:lnTo>
                  <a:close/>
                  <a:moveTo>
                    <a:pt x="484" y="73"/>
                  </a:moveTo>
                  <a:cubicBezTo>
                    <a:pt x="484" y="76"/>
                    <a:pt x="489" y="76"/>
                    <a:pt x="489" y="76"/>
                  </a:cubicBezTo>
                  <a:cubicBezTo>
                    <a:pt x="489" y="76"/>
                    <a:pt x="498" y="77"/>
                    <a:pt x="497" y="73"/>
                  </a:cubicBezTo>
                  <a:cubicBezTo>
                    <a:pt x="497" y="68"/>
                    <a:pt x="482" y="66"/>
                    <a:pt x="484" y="73"/>
                  </a:cubicBezTo>
                  <a:close/>
                  <a:moveTo>
                    <a:pt x="503" y="55"/>
                  </a:moveTo>
                  <a:cubicBezTo>
                    <a:pt x="501" y="59"/>
                    <a:pt x="501" y="59"/>
                    <a:pt x="501" y="59"/>
                  </a:cubicBezTo>
                  <a:cubicBezTo>
                    <a:pt x="499" y="57"/>
                    <a:pt x="499" y="57"/>
                    <a:pt x="499" y="57"/>
                  </a:cubicBezTo>
                  <a:cubicBezTo>
                    <a:pt x="493" y="66"/>
                    <a:pt x="493" y="66"/>
                    <a:pt x="493" y="66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72"/>
                    <a:pt x="500" y="72"/>
                    <a:pt x="500" y="72"/>
                  </a:cubicBezTo>
                  <a:cubicBezTo>
                    <a:pt x="504" y="72"/>
                    <a:pt x="504" y="72"/>
                    <a:pt x="504" y="72"/>
                  </a:cubicBezTo>
                  <a:cubicBezTo>
                    <a:pt x="509" y="59"/>
                    <a:pt x="509" y="59"/>
                    <a:pt x="509" y="59"/>
                  </a:cubicBezTo>
                  <a:cubicBezTo>
                    <a:pt x="505" y="48"/>
                    <a:pt x="505" y="48"/>
                    <a:pt x="505" y="48"/>
                  </a:cubicBezTo>
                  <a:cubicBezTo>
                    <a:pt x="501" y="50"/>
                    <a:pt x="501" y="50"/>
                    <a:pt x="501" y="50"/>
                  </a:cubicBezTo>
                  <a:lnTo>
                    <a:pt x="503" y="55"/>
                  </a:lnTo>
                  <a:close/>
                  <a:moveTo>
                    <a:pt x="514" y="56"/>
                  </a:moveTo>
                  <a:cubicBezTo>
                    <a:pt x="517" y="56"/>
                    <a:pt x="521" y="48"/>
                    <a:pt x="516" y="43"/>
                  </a:cubicBezTo>
                  <a:cubicBezTo>
                    <a:pt x="509" y="37"/>
                    <a:pt x="505" y="43"/>
                    <a:pt x="508" y="50"/>
                  </a:cubicBezTo>
                  <a:cubicBezTo>
                    <a:pt x="508" y="50"/>
                    <a:pt x="510" y="56"/>
                    <a:pt x="514" y="56"/>
                  </a:cubicBezTo>
                  <a:close/>
                  <a:moveTo>
                    <a:pt x="513" y="22"/>
                  </a:moveTo>
                  <a:cubicBezTo>
                    <a:pt x="506" y="22"/>
                    <a:pt x="511" y="30"/>
                    <a:pt x="511" y="30"/>
                  </a:cubicBezTo>
                  <a:cubicBezTo>
                    <a:pt x="517" y="29"/>
                    <a:pt x="518" y="22"/>
                    <a:pt x="513" y="22"/>
                  </a:cubicBezTo>
                  <a:close/>
                  <a:moveTo>
                    <a:pt x="528" y="14"/>
                  </a:moveTo>
                  <a:cubicBezTo>
                    <a:pt x="523" y="17"/>
                    <a:pt x="523" y="17"/>
                    <a:pt x="523" y="17"/>
                  </a:cubicBezTo>
                  <a:cubicBezTo>
                    <a:pt x="531" y="19"/>
                    <a:pt x="531" y="19"/>
                    <a:pt x="531" y="19"/>
                  </a:cubicBezTo>
                  <a:lnTo>
                    <a:pt x="528" y="14"/>
                  </a:lnTo>
                  <a:close/>
                  <a:moveTo>
                    <a:pt x="538" y="19"/>
                  </a:moveTo>
                  <a:cubicBezTo>
                    <a:pt x="539" y="19"/>
                    <a:pt x="541" y="17"/>
                    <a:pt x="541" y="17"/>
                  </a:cubicBezTo>
                  <a:cubicBezTo>
                    <a:pt x="541" y="20"/>
                    <a:pt x="541" y="20"/>
                    <a:pt x="541" y="20"/>
                  </a:cubicBezTo>
                  <a:cubicBezTo>
                    <a:pt x="548" y="22"/>
                    <a:pt x="548" y="22"/>
                    <a:pt x="548" y="22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9" y="12"/>
                    <a:pt x="559" y="12"/>
                    <a:pt x="559" y="12"/>
                  </a:cubicBezTo>
                  <a:cubicBezTo>
                    <a:pt x="553" y="16"/>
                    <a:pt x="553" y="16"/>
                    <a:pt x="553" y="16"/>
                  </a:cubicBezTo>
                  <a:cubicBezTo>
                    <a:pt x="550" y="14"/>
                    <a:pt x="550" y="14"/>
                    <a:pt x="550" y="14"/>
                  </a:cubicBezTo>
                  <a:cubicBezTo>
                    <a:pt x="555" y="10"/>
                    <a:pt x="555" y="10"/>
                    <a:pt x="555" y="10"/>
                  </a:cubicBezTo>
                  <a:cubicBezTo>
                    <a:pt x="552" y="6"/>
                    <a:pt x="552" y="6"/>
                    <a:pt x="552" y="6"/>
                  </a:cubicBezTo>
                  <a:cubicBezTo>
                    <a:pt x="550" y="10"/>
                    <a:pt x="550" y="10"/>
                    <a:pt x="550" y="10"/>
                  </a:cubicBezTo>
                  <a:cubicBezTo>
                    <a:pt x="548" y="5"/>
                    <a:pt x="548" y="5"/>
                    <a:pt x="548" y="5"/>
                  </a:cubicBezTo>
                  <a:cubicBezTo>
                    <a:pt x="544" y="8"/>
                    <a:pt x="544" y="8"/>
                    <a:pt x="544" y="8"/>
                  </a:cubicBezTo>
                  <a:cubicBezTo>
                    <a:pt x="546" y="12"/>
                    <a:pt x="546" y="12"/>
                    <a:pt x="546" y="12"/>
                  </a:cubicBezTo>
                  <a:cubicBezTo>
                    <a:pt x="537" y="14"/>
                    <a:pt x="537" y="14"/>
                    <a:pt x="537" y="14"/>
                  </a:cubicBezTo>
                  <a:lnTo>
                    <a:pt x="538" y="19"/>
                  </a:lnTo>
                  <a:close/>
                  <a:moveTo>
                    <a:pt x="658" y="62"/>
                  </a:moveTo>
                  <a:cubicBezTo>
                    <a:pt x="659" y="72"/>
                    <a:pt x="659" y="72"/>
                    <a:pt x="659" y="72"/>
                  </a:cubicBezTo>
                  <a:cubicBezTo>
                    <a:pt x="665" y="68"/>
                    <a:pt x="665" y="68"/>
                    <a:pt x="665" y="68"/>
                  </a:cubicBezTo>
                  <a:cubicBezTo>
                    <a:pt x="662" y="60"/>
                    <a:pt x="662" y="60"/>
                    <a:pt x="662" y="60"/>
                  </a:cubicBezTo>
                  <a:lnTo>
                    <a:pt x="658" y="62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151" descr="© INSCALE GmbH, 18.06.2010"/>
            <p:cNvSpPr>
              <a:spLocks/>
            </p:cNvSpPr>
            <p:nvPr/>
          </p:nvSpPr>
          <p:spPr bwMode="auto">
            <a:xfrm>
              <a:off x="5949486" y="4503209"/>
              <a:ext cx="555667" cy="293442"/>
            </a:xfrm>
            <a:custGeom>
              <a:avLst/>
              <a:gdLst/>
              <a:ahLst/>
              <a:cxnLst>
                <a:cxn ang="0">
                  <a:pos x="221" y="7"/>
                </a:cxn>
                <a:cxn ang="0">
                  <a:pos x="202" y="1"/>
                </a:cxn>
                <a:cxn ang="0">
                  <a:pos x="179" y="7"/>
                </a:cxn>
                <a:cxn ang="0">
                  <a:pos x="165" y="9"/>
                </a:cxn>
                <a:cxn ang="0">
                  <a:pos x="141" y="16"/>
                </a:cxn>
                <a:cxn ang="0">
                  <a:pos x="130" y="23"/>
                </a:cxn>
                <a:cxn ang="0">
                  <a:pos x="125" y="19"/>
                </a:cxn>
                <a:cxn ang="0">
                  <a:pos x="116" y="14"/>
                </a:cxn>
                <a:cxn ang="0">
                  <a:pos x="113" y="11"/>
                </a:cxn>
                <a:cxn ang="0">
                  <a:pos x="102" y="9"/>
                </a:cxn>
                <a:cxn ang="0">
                  <a:pos x="96" y="16"/>
                </a:cxn>
                <a:cxn ang="0">
                  <a:pos x="86" y="10"/>
                </a:cxn>
                <a:cxn ang="0">
                  <a:pos x="76" y="13"/>
                </a:cxn>
                <a:cxn ang="0">
                  <a:pos x="64" y="23"/>
                </a:cxn>
                <a:cxn ang="0">
                  <a:pos x="51" y="43"/>
                </a:cxn>
                <a:cxn ang="0">
                  <a:pos x="43" y="53"/>
                </a:cxn>
                <a:cxn ang="0">
                  <a:pos x="14" y="59"/>
                </a:cxn>
                <a:cxn ang="0">
                  <a:pos x="4" y="73"/>
                </a:cxn>
                <a:cxn ang="0">
                  <a:pos x="0" y="90"/>
                </a:cxn>
                <a:cxn ang="0">
                  <a:pos x="9" y="105"/>
                </a:cxn>
                <a:cxn ang="0">
                  <a:pos x="14" y="117"/>
                </a:cxn>
                <a:cxn ang="0">
                  <a:pos x="37" y="126"/>
                </a:cxn>
                <a:cxn ang="0">
                  <a:pos x="56" y="129"/>
                </a:cxn>
                <a:cxn ang="0">
                  <a:pos x="76" y="126"/>
                </a:cxn>
                <a:cxn ang="0">
                  <a:pos x="93" y="118"/>
                </a:cxn>
                <a:cxn ang="0">
                  <a:pos x="102" y="104"/>
                </a:cxn>
                <a:cxn ang="0">
                  <a:pos x="123" y="89"/>
                </a:cxn>
                <a:cxn ang="0">
                  <a:pos x="155" y="83"/>
                </a:cxn>
                <a:cxn ang="0">
                  <a:pos x="185" y="63"/>
                </a:cxn>
                <a:cxn ang="0">
                  <a:pos x="210" y="63"/>
                </a:cxn>
                <a:cxn ang="0">
                  <a:pos x="225" y="67"/>
                </a:cxn>
                <a:cxn ang="0">
                  <a:pos x="232" y="55"/>
                </a:cxn>
                <a:cxn ang="0">
                  <a:pos x="241" y="30"/>
                </a:cxn>
                <a:cxn ang="0">
                  <a:pos x="222" y="14"/>
                </a:cxn>
              </a:cxnLst>
              <a:rect l="0" t="0" r="r" b="b"/>
              <a:pathLst>
                <a:path w="246" h="130">
                  <a:moveTo>
                    <a:pt x="222" y="14"/>
                  </a:moveTo>
                  <a:cubicBezTo>
                    <a:pt x="222" y="14"/>
                    <a:pt x="222" y="9"/>
                    <a:pt x="221" y="7"/>
                  </a:cubicBezTo>
                  <a:cubicBezTo>
                    <a:pt x="220" y="5"/>
                    <a:pt x="208" y="5"/>
                    <a:pt x="208" y="5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199" y="0"/>
                    <a:pt x="192" y="1"/>
                  </a:cubicBezTo>
                  <a:cubicBezTo>
                    <a:pt x="184" y="3"/>
                    <a:pt x="179" y="7"/>
                    <a:pt x="179" y="7"/>
                  </a:cubicBezTo>
                  <a:cubicBezTo>
                    <a:pt x="179" y="7"/>
                    <a:pt x="178" y="13"/>
                    <a:pt x="173" y="14"/>
                  </a:cubicBezTo>
                  <a:cubicBezTo>
                    <a:pt x="166" y="15"/>
                    <a:pt x="165" y="9"/>
                    <a:pt x="165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46" y="10"/>
                    <a:pt x="141" y="16"/>
                    <a:pt x="141" y="1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0" y="23"/>
                    <a:pt x="126" y="26"/>
                    <a:pt x="124" y="26"/>
                  </a:cubicBezTo>
                  <a:cubicBezTo>
                    <a:pt x="120" y="26"/>
                    <a:pt x="125" y="19"/>
                    <a:pt x="125" y="19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2" y="4"/>
                    <a:pt x="108" y="3"/>
                  </a:cubicBezTo>
                  <a:cubicBezTo>
                    <a:pt x="103" y="3"/>
                    <a:pt x="102" y="9"/>
                    <a:pt x="102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8" y="20"/>
                    <a:pt x="64" y="23"/>
                  </a:cubicBezTo>
                  <a:cubicBezTo>
                    <a:pt x="60" y="26"/>
                    <a:pt x="58" y="24"/>
                    <a:pt x="54" y="27"/>
                  </a:cubicBezTo>
                  <a:cubicBezTo>
                    <a:pt x="52" y="31"/>
                    <a:pt x="54" y="39"/>
                    <a:pt x="51" y="43"/>
                  </a:cubicBezTo>
                  <a:cubicBezTo>
                    <a:pt x="49" y="47"/>
                    <a:pt x="47" y="43"/>
                    <a:pt x="44" y="46"/>
                  </a:cubicBezTo>
                  <a:cubicBezTo>
                    <a:pt x="41" y="50"/>
                    <a:pt x="43" y="53"/>
                    <a:pt x="43" y="53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18" y="57"/>
                    <a:pt x="14" y="59"/>
                  </a:cubicBezTo>
                  <a:cubicBezTo>
                    <a:pt x="10" y="61"/>
                    <a:pt x="5" y="69"/>
                    <a:pt x="4" y="72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1" y="85"/>
                    <a:pt x="0" y="90"/>
                  </a:cubicBezTo>
                  <a:cubicBezTo>
                    <a:pt x="0" y="95"/>
                    <a:pt x="7" y="99"/>
                    <a:pt x="7" y="99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05"/>
                    <a:pt x="12" y="109"/>
                    <a:pt x="14" y="113"/>
                  </a:cubicBezTo>
                  <a:cubicBezTo>
                    <a:pt x="14" y="114"/>
                    <a:pt x="15" y="116"/>
                    <a:pt x="14" y="117"/>
                  </a:cubicBezTo>
                  <a:cubicBezTo>
                    <a:pt x="18" y="116"/>
                    <a:pt x="22" y="116"/>
                    <a:pt x="25" y="117"/>
                  </a:cubicBezTo>
                  <a:cubicBezTo>
                    <a:pt x="30" y="118"/>
                    <a:pt x="37" y="126"/>
                    <a:pt x="37" y="126"/>
                  </a:cubicBezTo>
                  <a:cubicBezTo>
                    <a:pt x="37" y="126"/>
                    <a:pt x="41" y="130"/>
                    <a:pt x="46" y="130"/>
                  </a:cubicBezTo>
                  <a:cubicBezTo>
                    <a:pt x="50" y="130"/>
                    <a:pt x="56" y="129"/>
                    <a:pt x="56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8"/>
                    <a:pt x="86" y="113"/>
                    <a:pt x="90" y="106"/>
                  </a:cubicBezTo>
                  <a:cubicBezTo>
                    <a:pt x="93" y="101"/>
                    <a:pt x="102" y="104"/>
                    <a:pt x="102" y="104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9" y="98"/>
                    <a:pt x="118" y="90"/>
                    <a:pt x="123" y="89"/>
                  </a:cubicBezTo>
                  <a:cubicBezTo>
                    <a:pt x="127" y="88"/>
                    <a:pt x="138" y="94"/>
                    <a:pt x="138" y="94"/>
                  </a:cubicBezTo>
                  <a:cubicBezTo>
                    <a:pt x="138" y="94"/>
                    <a:pt x="150" y="87"/>
                    <a:pt x="155" y="83"/>
                  </a:cubicBezTo>
                  <a:cubicBezTo>
                    <a:pt x="159" y="79"/>
                    <a:pt x="158" y="69"/>
                    <a:pt x="163" y="66"/>
                  </a:cubicBezTo>
                  <a:cubicBezTo>
                    <a:pt x="168" y="62"/>
                    <a:pt x="176" y="61"/>
                    <a:pt x="185" y="63"/>
                  </a:cubicBezTo>
                  <a:cubicBezTo>
                    <a:pt x="194" y="67"/>
                    <a:pt x="201" y="58"/>
                    <a:pt x="201" y="58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10" y="63"/>
                    <a:pt x="211" y="71"/>
                    <a:pt x="216" y="72"/>
                  </a:cubicBezTo>
                  <a:cubicBezTo>
                    <a:pt x="222" y="73"/>
                    <a:pt x="222" y="69"/>
                    <a:pt x="225" y="67"/>
                  </a:cubicBezTo>
                  <a:cubicBezTo>
                    <a:pt x="228" y="64"/>
                    <a:pt x="234" y="66"/>
                    <a:pt x="234" y="66"/>
                  </a:cubicBezTo>
                  <a:cubicBezTo>
                    <a:pt x="234" y="66"/>
                    <a:pt x="232" y="59"/>
                    <a:pt x="232" y="55"/>
                  </a:cubicBezTo>
                  <a:cubicBezTo>
                    <a:pt x="232" y="51"/>
                    <a:pt x="240" y="43"/>
                    <a:pt x="240" y="43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6" y="18"/>
                    <a:pt x="246" y="18"/>
                    <a:pt x="246" y="18"/>
                  </a:cubicBezTo>
                  <a:lnTo>
                    <a:pt x="222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152" descr="© INSCALE GmbH, 18.06.2010"/>
            <p:cNvSpPr>
              <a:spLocks/>
            </p:cNvSpPr>
            <p:nvPr/>
          </p:nvSpPr>
          <p:spPr bwMode="auto">
            <a:xfrm>
              <a:off x="5893294" y="4634322"/>
              <a:ext cx="677414" cy="452650"/>
            </a:xfrm>
            <a:custGeom>
              <a:avLst/>
              <a:gdLst/>
              <a:ahLst/>
              <a:cxnLst>
                <a:cxn ang="0">
                  <a:pos x="292" y="23"/>
                </a:cxn>
                <a:cxn ang="0">
                  <a:pos x="276" y="15"/>
                </a:cxn>
                <a:cxn ang="0">
                  <a:pos x="265" y="10"/>
                </a:cxn>
                <a:cxn ang="0">
                  <a:pos x="250" y="9"/>
                </a:cxn>
                <a:cxn ang="0">
                  <a:pos x="235" y="5"/>
                </a:cxn>
                <a:cxn ang="0">
                  <a:pos x="210" y="5"/>
                </a:cxn>
                <a:cxn ang="0">
                  <a:pos x="180" y="25"/>
                </a:cxn>
                <a:cxn ang="0">
                  <a:pos x="148" y="31"/>
                </a:cxn>
                <a:cxn ang="0">
                  <a:pos x="127" y="46"/>
                </a:cxn>
                <a:cxn ang="0">
                  <a:pos x="118" y="60"/>
                </a:cxn>
                <a:cxn ang="0">
                  <a:pos x="101" y="68"/>
                </a:cxn>
                <a:cxn ang="0">
                  <a:pos x="81" y="71"/>
                </a:cxn>
                <a:cxn ang="0">
                  <a:pos x="62" y="68"/>
                </a:cxn>
                <a:cxn ang="0">
                  <a:pos x="39" y="59"/>
                </a:cxn>
                <a:cxn ang="0">
                  <a:pos x="36" y="67"/>
                </a:cxn>
                <a:cxn ang="0">
                  <a:pos x="38" y="76"/>
                </a:cxn>
                <a:cxn ang="0">
                  <a:pos x="19" y="75"/>
                </a:cxn>
                <a:cxn ang="0">
                  <a:pos x="14" y="84"/>
                </a:cxn>
                <a:cxn ang="0">
                  <a:pos x="23" y="90"/>
                </a:cxn>
                <a:cxn ang="0">
                  <a:pos x="14" y="107"/>
                </a:cxn>
                <a:cxn ang="0">
                  <a:pos x="17" y="116"/>
                </a:cxn>
                <a:cxn ang="0">
                  <a:pos x="6" y="126"/>
                </a:cxn>
                <a:cxn ang="0">
                  <a:pos x="9" y="135"/>
                </a:cxn>
                <a:cxn ang="0">
                  <a:pos x="13" y="143"/>
                </a:cxn>
                <a:cxn ang="0">
                  <a:pos x="21" y="152"/>
                </a:cxn>
                <a:cxn ang="0">
                  <a:pos x="27" y="160"/>
                </a:cxn>
                <a:cxn ang="0">
                  <a:pos x="38" y="166"/>
                </a:cxn>
                <a:cxn ang="0">
                  <a:pos x="60" y="189"/>
                </a:cxn>
                <a:cxn ang="0">
                  <a:pos x="76" y="198"/>
                </a:cxn>
                <a:cxn ang="0">
                  <a:pos x="115" y="199"/>
                </a:cxn>
                <a:cxn ang="0">
                  <a:pos x="129" y="188"/>
                </a:cxn>
                <a:cxn ang="0">
                  <a:pos x="140" y="179"/>
                </a:cxn>
                <a:cxn ang="0">
                  <a:pos x="157" y="173"/>
                </a:cxn>
                <a:cxn ang="0">
                  <a:pos x="173" y="168"/>
                </a:cxn>
                <a:cxn ang="0">
                  <a:pos x="202" y="163"/>
                </a:cxn>
                <a:cxn ang="0">
                  <a:pos x="213" y="162"/>
                </a:cxn>
                <a:cxn ang="0">
                  <a:pos x="234" y="152"/>
                </a:cxn>
                <a:cxn ang="0">
                  <a:pos x="239" y="140"/>
                </a:cxn>
                <a:cxn ang="0">
                  <a:pos x="241" y="127"/>
                </a:cxn>
                <a:cxn ang="0">
                  <a:pos x="245" y="114"/>
                </a:cxn>
                <a:cxn ang="0">
                  <a:pos x="250" y="98"/>
                </a:cxn>
                <a:cxn ang="0">
                  <a:pos x="259" y="76"/>
                </a:cxn>
                <a:cxn ang="0">
                  <a:pos x="262" y="66"/>
                </a:cxn>
                <a:cxn ang="0">
                  <a:pos x="276" y="46"/>
                </a:cxn>
                <a:cxn ang="0">
                  <a:pos x="297" y="31"/>
                </a:cxn>
              </a:cxnLst>
              <a:rect l="0" t="0" r="r" b="b"/>
              <a:pathLst>
                <a:path w="300" h="200">
                  <a:moveTo>
                    <a:pt x="294" y="30"/>
                  </a:moveTo>
                  <a:cubicBezTo>
                    <a:pt x="294" y="30"/>
                    <a:pt x="300" y="25"/>
                    <a:pt x="292" y="23"/>
                  </a:cubicBezTo>
                  <a:cubicBezTo>
                    <a:pt x="285" y="21"/>
                    <a:pt x="283" y="25"/>
                    <a:pt x="281" y="21"/>
                  </a:cubicBezTo>
                  <a:cubicBezTo>
                    <a:pt x="279" y="19"/>
                    <a:pt x="279" y="16"/>
                    <a:pt x="276" y="15"/>
                  </a:cubicBezTo>
                  <a:cubicBezTo>
                    <a:pt x="273" y="15"/>
                    <a:pt x="270" y="16"/>
                    <a:pt x="270" y="16"/>
                  </a:cubicBezTo>
                  <a:cubicBezTo>
                    <a:pt x="270" y="16"/>
                    <a:pt x="267" y="11"/>
                    <a:pt x="265" y="10"/>
                  </a:cubicBezTo>
                  <a:cubicBezTo>
                    <a:pt x="263" y="8"/>
                    <a:pt x="259" y="8"/>
                    <a:pt x="259" y="8"/>
                  </a:cubicBezTo>
                  <a:cubicBezTo>
                    <a:pt x="259" y="8"/>
                    <a:pt x="253" y="6"/>
                    <a:pt x="250" y="9"/>
                  </a:cubicBezTo>
                  <a:cubicBezTo>
                    <a:pt x="247" y="11"/>
                    <a:pt x="247" y="15"/>
                    <a:pt x="241" y="14"/>
                  </a:cubicBezTo>
                  <a:cubicBezTo>
                    <a:pt x="236" y="13"/>
                    <a:pt x="235" y="5"/>
                    <a:pt x="235" y="5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19" y="9"/>
                    <a:pt x="210" y="5"/>
                  </a:cubicBezTo>
                  <a:cubicBezTo>
                    <a:pt x="201" y="3"/>
                    <a:pt x="193" y="4"/>
                    <a:pt x="188" y="8"/>
                  </a:cubicBezTo>
                  <a:cubicBezTo>
                    <a:pt x="183" y="11"/>
                    <a:pt x="184" y="21"/>
                    <a:pt x="180" y="25"/>
                  </a:cubicBezTo>
                  <a:cubicBezTo>
                    <a:pt x="175" y="29"/>
                    <a:pt x="163" y="36"/>
                    <a:pt x="163" y="36"/>
                  </a:cubicBezTo>
                  <a:cubicBezTo>
                    <a:pt x="163" y="36"/>
                    <a:pt x="152" y="30"/>
                    <a:pt x="148" y="31"/>
                  </a:cubicBezTo>
                  <a:cubicBezTo>
                    <a:pt x="143" y="32"/>
                    <a:pt x="144" y="40"/>
                    <a:pt x="144" y="40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7" y="46"/>
                    <a:pt x="118" y="43"/>
                    <a:pt x="115" y="48"/>
                  </a:cubicBezTo>
                  <a:cubicBezTo>
                    <a:pt x="111" y="55"/>
                    <a:pt x="118" y="60"/>
                    <a:pt x="118" y="60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75" y="72"/>
                    <a:pt x="71" y="72"/>
                  </a:cubicBezTo>
                  <a:cubicBezTo>
                    <a:pt x="66" y="72"/>
                    <a:pt x="62" y="68"/>
                    <a:pt x="62" y="68"/>
                  </a:cubicBezTo>
                  <a:cubicBezTo>
                    <a:pt x="62" y="68"/>
                    <a:pt x="55" y="60"/>
                    <a:pt x="50" y="59"/>
                  </a:cubicBezTo>
                  <a:cubicBezTo>
                    <a:pt x="47" y="58"/>
                    <a:pt x="43" y="58"/>
                    <a:pt x="39" y="59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1" y="75"/>
                    <a:pt x="19" y="75"/>
                  </a:cubicBezTo>
                  <a:cubicBezTo>
                    <a:pt x="17" y="76"/>
                    <a:pt x="12" y="77"/>
                    <a:pt x="11" y="81"/>
                  </a:cubicBezTo>
                  <a:cubicBezTo>
                    <a:pt x="9" y="86"/>
                    <a:pt x="14" y="84"/>
                    <a:pt x="14" y="84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1" y="83"/>
                    <a:pt x="23" y="90"/>
                  </a:cubicBezTo>
                  <a:cubicBezTo>
                    <a:pt x="25" y="96"/>
                    <a:pt x="11" y="99"/>
                    <a:pt x="10" y="102"/>
                  </a:cubicBezTo>
                  <a:cubicBezTo>
                    <a:pt x="10" y="105"/>
                    <a:pt x="14" y="105"/>
                    <a:pt x="14" y="107"/>
                  </a:cubicBezTo>
                  <a:cubicBezTo>
                    <a:pt x="14" y="108"/>
                    <a:pt x="11" y="110"/>
                    <a:pt x="12" y="113"/>
                  </a:cubicBezTo>
                  <a:cubicBezTo>
                    <a:pt x="12" y="115"/>
                    <a:pt x="17" y="116"/>
                    <a:pt x="17" y="116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" y="134"/>
                    <a:pt x="8" y="135"/>
                    <a:pt x="9" y="135"/>
                  </a:cubicBezTo>
                  <a:cubicBezTo>
                    <a:pt x="13" y="137"/>
                    <a:pt x="10" y="139"/>
                    <a:pt x="9" y="141"/>
                  </a:cubicBezTo>
                  <a:cubicBezTo>
                    <a:pt x="9" y="144"/>
                    <a:pt x="13" y="143"/>
                    <a:pt x="13" y="143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3"/>
                    <a:pt x="21" y="152"/>
                    <a:pt x="21" y="152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9" y="165"/>
                    <a:pt x="36" y="163"/>
                    <a:pt x="38" y="166"/>
                  </a:cubicBezTo>
                  <a:cubicBezTo>
                    <a:pt x="40" y="169"/>
                    <a:pt x="42" y="174"/>
                    <a:pt x="42" y="174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60" y="189"/>
                    <a:pt x="67" y="188"/>
                    <a:pt x="71" y="190"/>
                  </a:cubicBezTo>
                  <a:cubicBezTo>
                    <a:pt x="75" y="192"/>
                    <a:pt x="76" y="198"/>
                    <a:pt x="76" y="198"/>
                  </a:cubicBezTo>
                  <a:cubicBezTo>
                    <a:pt x="76" y="198"/>
                    <a:pt x="94" y="200"/>
                    <a:pt x="99" y="200"/>
                  </a:cubicBezTo>
                  <a:cubicBezTo>
                    <a:pt x="104" y="200"/>
                    <a:pt x="115" y="199"/>
                    <a:pt x="115" y="199"/>
                  </a:cubicBezTo>
                  <a:cubicBezTo>
                    <a:pt x="122" y="189"/>
                    <a:pt x="122" y="189"/>
                    <a:pt x="122" y="189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40" y="179"/>
                    <a:pt x="140" y="179"/>
                    <a:pt x="140" y="179"/>
                  </a:cubicBezTo>
                  <a:cubicBezTo>
                    <a:pt x="145" y="181"/>
                    <a:pt x="145" y="181"/>
                    <a:pt x="145" y="181"/>
                  </a:cubicBezTo>
                  <a:cubicBezTo>
                    <a:pt x="145" y="181"/>
                    <a:pt x="154" y="176"/>
                    <a:pt x="157" y="173"/>
                  </a:cubicBezTo>
                  <a:cubicBezTo>
                    <a:pt x="159" y="170"/>
                    <a:pt x="164" y="165"/>
                    <a:pt x="166" y="165"/>
                  </a:cubicBezTo>
                  <a:cubicBezTo>
                    <a:pt x="169" y="165"/>
                    <a:pt x="173" y="168"/>
                    <a:pt x="173" y="168"/>
                  </a:cubicBezTo>
                  <a:cubicBezTo>
                    <a:pt x="173" y="168"/>
                    <a:pt x="175" y="162"/>
                    <a:pt x="184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4" y="160"/>
                    <a:pt x="209" y="163"/>
                    <a:pt x="213" y="162"/>
                  </a:cubicBezTo>
                  <a:cubicBezTo>
                    <a:pt x="216" y="161"/>
                    <a:pt x="214" y="154"/>
                    <a:pt x="219" y="153"/>
                  </a:cubicBezTo>
                  <a:cubicBezTo>
                    <a:pt x="225" y="152"/>
                    <a:pt x="231" y="156"/>
                    <a:pt x="234" y="152"/>
                  </a:cubicBezTo>
                  <a:cubicBezTo>
                    <a:pt x="237" y="149"/>
                    <a:pt x="235" y="143"/>
                    <a:pt x="235" y="143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41" y="127"/>
                    <a:pt x="241" y="127"/>
                    <a:pt x="241" y="127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50" y="98"/>
                    <a:pt x="250" y="98"/>
                    <a:pt x="250" y="98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76"/>
                    <a:pt x="259" y="76"/>
                    <a:pt x="259" y="76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97" y="31"/>
                    <a:pt x="297" y="31"/>
                    <a:pt x="297" y="31"/>
                  </a:cubicBezTo>
                  <a:lnTo>
                    <a:pt x="294" y="30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153" descr="© INSCALE GmbH, 18.06.2010"/>
            <p:cNvSpPr>
              <a:spLocks noEditPoints="1"/>
            </p:cNvSpPr>
            <p:nvPr/>
          </p:nvSpPr>
          <p:spPr bwMode="auto">
            <a:xfrm>
              <a:off x="6236683" y="2964201"/>
              <a:ext cx="485428" cy="309051"/>
            </a:xfrm>
            <a:custGeom>
              <a:avLst/>
              <a:gdLst/>
              <a:ahLst/>
              <a:cxnLst>
                <a:cxn ang="0">
                  <a:pos x="199" y="82"/>
                </a:cxn>
                <a:cxn ang="0">
                  <a:pos x="192" y="42"/>
                </a:cxn>
                <a:cxn ang="0">
                  <a:pos x="198" y="11"/>
                </a:cxn>
                <a:cxn ang="0">
                  <a:pos x="194" y="5"/>
                </a:cxn>
                <a:cxn ang="0">
                  <a:pos x="150" y="5"/>
                </a:cxn>
                <a:cxn ang="0">
                  <a:pos x="133" y="7"/>
                </a:cxn>
                <a:cxn ang="0">
                  <a:pos x="129" y="8"/>
                </a:cxn>
                <a:cxn ang="0">
                  <a:pos x="124" y="7"/>
                </a:cxn>
                <a:cxn ang="0">
                  <a:pos x="118" y="3"/>
                </a:cxn>
                <a:cxn ang="0">
                  <a:pos x="114" y="8"/>
                </a:cxn>
                <a:cxn ang="0">
                  <a:pos x="103" y="17"/>
                </a:cxn>
                <a:cxn ang="0">
                  <a:pos x="91" y="24"/>
                </a:cxn>
                <a:cxn ang="0">
                  <a:pos x="75" y="30"/>
                </a:cxn>
                <a:cxn ang="0">
                  <a:pos x="66" y="31"/>
                </a:cxn>
                <a:cxn ang="0">
                  <a:pos x="67" y="39"/>
                </a:cxn>
                <a:cxn ang="0">
                  <a:pos x="56" y="44"/>
                </a:cxn>
                <a:cxn ang="0">
                  <a:pos x="51" y="45"/>
                </a:cxn>
                <a:cxn ang="0">
                  <a:pos x="52" y="50"/>
                </a:cxn>
                <a:cxn ang="0">
                  <a:pos x="52" y="61"/>
                </a:cxn>
                <a:cxn ang="0">
                  <a:pos x="51" y="65"/>
                </a:cxn>
                <a:cxn ang="0">
                  <a:pos x="58" y="72"/>
                </a:cxn>
                <a:cxn ang="0">
                  <a:pos x="56" y="77"/>
                </a:cxn>
                <a:cxn ang="0">
                  <a:pos x="57" y="88"/>
                </a:cxn>
                <a:cxn ang="0">
                  <a:pos x="69" y="101"/>
                </a:cxn>
                <a:cxn ang="0">
                  <a:pos x="78" y="99"/>
                </a:cxn>
                <a:cxn ang="0">
                  <a:pos x="87" y="94"/>
                </a:cxn>
                <a:cxn ang="0">
                  <a:pos x="97" y="112"/>
                </a:cxn>
                <a:cxn ang="0">
                  <a:pos x="98" y="126"/>
                </a:cxn>
                <a:cxn ang="0">
                  <a:pos x="105" y="122"/>
                </a:cxn>
                <a:cxn ang="0">
                  <a:pos x="119" y="108"/>
                </a:cxn>
                <a:cxn ang="0">
                  <a:pos x="127" y="108"/>
                </a:cxn>
                <a:cxn ang="0">
                  <a:pos x="140" y="117"/>
                </a:cxn>
                <a:cxn ang="0">
                  <a:pos x="154" y="117"/>
                </a:cxn>
                <a:cxn ang="0">
                  <a:pos x="164" y="131"/>
                </a:cxn>
                <a:cxn ang="0">
                  <a:pos x="188" y="126"/>
                </a:cxn>
                <a:cxn ang="0">
                  <a:pos x="202" y="123"/>
                </a:cxn>
                <a:cxn ang="0">
                  <a:pos x="205" y="108"/>
                </a:cxn>
                <a:cxn ang="0">
                  <a:pos x="28" y="91"/>
                </a:cxn>
                <a:cxn ang="0">
                  <a:pos x="15" y="93"/>
                </a:cxn>
                <a:cxn ang="0">
                  <a:pos x="11" y="104"/>
                </a:cxn>
                <a:cxn ang="0">
                  <a:pos x="0" y="99"/>
                </a:cxn>
                <a:cxn ang="0">
                  <a:pos x="6" y="108"/>
                </a:cxn>
                <a:cxn ang="0">
                  <a:pos x="16" y="119"/>
                </a:cxn>
                <a:cxn ang="0">
                  <a:pos x="13" y="125"/>
                </a:cxn>
                <a:cxn ang="0">
                  <a:pos x="13" y="137"/>
                </a:cxn>
                <a:cxn ang="0">
                  <a:pos x="24" y="114"/>
                </a:cxn>
                <a:cxn ang="0">
                  <a:pos x="44" y="99"/>
                </a:cxn>
                <a:cxn ang="0">
                  <a:pos x="28" y="91"/>
                </a:cxn>
                <a:cxn ang="0">
                  <a:pos x="18" y="77"/>
                </a:cxn>
                <a:cxn ang="0">
                  <a:pos x="26" y="80"/>
                </a:cxn>
                <a:cxn ang="0">
                  <a:pos x="32" y="76"/>
                </a:cxn>
                <a:cxn ang="0">
                  <a:pos x="32" y="65"/>
                </a:cxn>
                <a:cxn ang="0">
                  <a:pos x="19" y="57"/>
                </a:cxn>
                <a:cxn ang="0">
                  <a:pos x="8" y="71"/>
                </a:cxn>
                <a:cxn ang="0">
                  <a:pos x="9" y="75"/>
                </a:cxn>
                <a:cxn ang="0">
                  <a:pos x="45" y="83"/>
                </a:cxn>
                <a:cxn ang="0">
                  <a:pos x="45" y="88"/>
                </a:cxn>
                <a:cxn ang="0">
                  <a:pos x="51" y="83"/>
                </a:cxn>
                <a:cxn ang="0">
                  <a:pos x="45" y="58"/>
                </a:cxn>
              </a:cxnLst>
              <a:rect l="0" t="0" r="r" b="b"/>
              <a:pathLst>
                <a:path w="215" h="137">
                  <a:moveTo>
                    <a:pt x="205" y="96"/>
                  </a:moveTo>
                  <a:cubicBezTo>
                    <a:pt x="205" y="96"/>
                    <a:pt x="205" y="93"/>
                    <a:pt x="204" y="89"/>
                  </a:cubicBezTo>
                  <a:cubicBezTo>
                    <a:pt x="204" y="86"/>
                    <a:pt x="199" y="82"/>
                    <a:pt x="199" y="82"/>
                  </a:cubicBezTo>
                  <a:cubicBezTo>
                    <a:pt x="199" y="82"/>
                    <a:pt x="198" y="72"/>
                    <a:pt x="195" y="65"/>
                  </a:cubicBezTo>
                  <a:cubicBezTo>
                    <a:pt x="192" y="59"/>
                    <a:pt x="186" y="47"/>
                    <a:pt x="186" y="47"/>
                  </a:cubicBezTo>
                  <a:cubicBezTo>
                    <a:pt x="186" y="47"/>
                    <a:pt x="189" y="44"/>
                    <a:pt x="192" y="42"/>
                  </a:cubicBezTo>
                  <a:cubicBezTo>
                    <a:pt x="193" y="40"/>
                    <a:pt x="197" y="30"/>
                    <a:pt x="197" y="30"/>
                  </a:cubicBezTo>
                  <a:cubicBezTo>
                    <a:pt x="200" y="14"/>
                    <a:pt x="200" y="14"/>
                    <a:pt x="200" y="14"/>
                  </a:cubicBezTo>
                  <a:cubicBezTo>
                    <a:pt x="200" y="14"/>
                    <a:pt x="198" y="12"/>
                    <a:pt x="198" y="11"/>
                  </a:cubicBezTo>
                  <a:cubicBezTo>
                    <a:pt x="198" y="9"/>
                    <a:pt x="204" y="5"/>
                    <a:pt x="204" y="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0"/>
                    <a:pt x="197" y="4"/>
                    <a:pt x="194" y="5"/>
                  </a:cubicBezTo>
                  <a:cubicBezTo>
                    <a:pt x="191" y="8"/>
                    <a:pt x="184" y="4"/>
                    <a:pt x="178" y="5"/>
                  </a:cubicBezTo>
                  <a:cubicBezTo>
                    <a:pt x="171" y="7"/>
                    <a:pt x="175" y="10"/>
                    <a:pt x="167" y="10"/>
                  </a:cubicBezTo>
                  <a:cubicBezTo>
                    <a:pt x="159" y="10"/>
                    <a:pt x="150" y="5"/>
                    <a:pt x="150" y="5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9" y="10"/>
                    <a:pt x="118" y="11"/>
                  </a:cubicBezTo>
                  <a:cubicBezTo>
                    <a:pt x="117" y="11"/>
                    <a:pt x="114" y="8"/>
                    <a:pt x="114" y="8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5"/>
                    <a:pt x="112" y="16"/>
                  </a:cubicBezTo>
                  <a:cubicBezTo>
                    <a:pt x="110" y="17"/>
                    <a:pt x="103" y="17"/>
                    <a:pt x="103" y="17"/>
                  </a:cubicBezTo>
                  <a:cubicBezTo>
                    <a:pt x="103" y="17"/>
                    <a:pt x="98" y="20"/>
                    <a:pt x="97" y="20"/>
                  </a:cubicBezTo>
                  <a:cubicBezTo>
                    <a:pt x="96" y="20"/>
                    <a:pt x="90" y="15"/>
                    <a:pt x="89" y="16"/>
                  </a:cubicBezTo>
                  <a:cubicBezTo>
                    <a:pt x="88" y="17"/>
                    <a:pt x="91" y="24"/>
                    <a:pt x="91" y="24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0" y="24"/>
                    <a:pt x="78" y="25"/>
                  </a:cubicBezTo>
                  <a:cubicBezTo>
                    <a:pt x="75" y="26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70" y="39"/>
                    <a:pt x="69" y="40"/>
                  </a:cubicBezTo>
                  <a:cubicBezTo>
                    <a:pt x="68" y="41"/>
                    <a:pt x="67" y="39"/>
                    <a:pt x="67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9" y="55"/>
                    <a:pt x="49" y="57"/>
                  </a:cubicBezTo>
                  <a:cubicBezTo>
                    <a:pt x="49" y="59"/>
                    <a:pt x="51" y="61"/>
                    <a:pt x="52" y="61"/>
                  </a:cubicBezTo>
                  <a:cubicBezTo>
                    <a:pt x="54" y="61"/>
                    <a:pt x="55" y="59"/>
                    <a:pt x="55" y="59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0"/>
                    <a:pt x="51" y="63"/>
                    <a:pt x="51" y="65"/>
                  </a:cubicBezTo>
                  <a:cubicBezTo>
                    <a:pt x="50" y="67"/>
                    <a:pt x="54" y="71"/>
                    <a:pt x="54" y="71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61" y="87"/>
                    <a:pt x="63" y="89"/>
                  </a:cubicBezTo>
                  <a:cubicBezTo>
                    <a:pt x="65" y="91"/>
                    <a:pt x="66" y="94"/>
                    <a:pt x="67" y="96"/>
                  </a:cubicBezTo>
                  <a:cubicBezTo>
                    <a:pt x="68" y="98"/>
                    <a:pt x="69" y="101"/>
                    <a:pt x="69" y="101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6" y="101"/>
                    <a:pt x="86" y="95"/>
                    <a:pt x="87" y="94"/>
                  </a:cubicBezTo>
                  <a:cubicBezTo>
                    <a:pt x="89" y="93"/>
                    <a:pt x="95" y="94"/>
                    <a:pt x="96" y="96"/>
                  </a:cubicBezTo>
                  <a:cubicBezTo>
                    <a:pt x="98" y="97"/>
                    <a:pt x="94" y="103"/>
                    <a:pt x="94" y="103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8" y="115"/>
                    <a:pt x="108" y="115"/>
                    <a:pt x="108" y="115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4"/>
                    <a:pt x="146" y="119"/>
                    <a:pt x="148" y="119"/>
                  </a:cubicBezTo>
                  <a:cubicBezTo>
                    <a:pt x="150" y="119"/>
                    <a:pt x="154" y="117"/>
                    <a:pt x="154" y="117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4" y="121"/>
                    <a:pt x="159" y="123"/>
                    <a:pt x="161" y="124"/>
                  </a:cubicBezTo>
                  <a:cubicBezTo>
                    <a:pt x="163" y="126"/>
                    <a:pt x="162" y="131"/>
                    <a:pt x="16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7" y="134"/>
                    <a:pt x="177" y="134"/>
                    <a:pt x="177" y="134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8" y="126"/>
                    <a:pt x="196" y="129"/>
                    <a:pt x="199" y="128"/>
                  </a:cubicBezTo>
                  <a:cubicBezTo>
                    <a:pt x="200" y="128"/>
                    <a:pt x="202" y="128"/>
                    <a:pt x="203" y="127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203" y="117"/>
                    <a:pt x="203" y="117"/>
                    <a:pt x="203" y="117"/>
                  </a:cubicBezTo>
                  <a:cubicBezTo>
                    <a:pt x="203" y="117"/>
                    <a:pt x="206" y="117"/>
                    <a:pt x="208" y="114"/>
                  </a:cubicBezTo>
                  <a:cubicBezTo>
                    <a:pt x="208" y="112"/>
                    <a:pt x="205" y="108"/>
                    <a:pt x="205" y="108"/>
                  </a:cubicBezTo>
                  <a:cubicBezTo>
                    <a:pt x="205" y="108"/>
                    <a:pt x="214" y="106"/>
                    <a:pt x="215" y="104"/>
                  </a:cubicBezTo>
                  <a:cubicBezTo>
                    <a:pt x="215" y="102"/>
                    <a:pt x="205" y="96"/>
                    <a:pt x="205" y="96"/>
                  </a:cubicBezTo>
                  <a:close/>
                  <a:moveTo>
                    <a:pt x="28" y="91"/>
                  </a:moveTo>
                  <a:cubicBezTo>
                    <a:pt x="24" y="88"/>
                    <a:pt x="24" y="88"/>
                    <a:pt x="24" y="88"/>
                  </a:cubicBezTo>
                  <a:cubicBezTo>
                    <a:pt x="24" y="88"/>
                    <a:pt x="22" y="90"/>
                    <a:pt x="21" y="91"/>
                  </a:cubicBezTo>
                  <a:cubicBezTo>
                    <a:pt x="20" y="92"/>
                    <a:pt x="15" y="93"/>
                    <a:pt x="15" y="93"/>
                  </a:cubicBezTo>
                  <a:cubicBezTo>
                    <a:pt x="15" y="93"/>
                    <a:pt x="18" y="98"/>
                    <a:pt x="16" y="99"/>
                  </a:cubicBezTo>
                  <a:cubicBezTo>
                    <a:pt x="14" y="99"/>
                    <a:pt x="12" y="94"/>
                    <a:pt x="12" y="9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7" y="117"/>
                    <a:pt x="9" y="118"/>
                  </a:cubicBezTo>
                  <a:cubicBezTo>
                    <a:pt x="12" y="120"/>
                    <a:pt x="16" y="119"/>
                    <a:pt x="16" y="119"/>
                  </a:cubicBezTo>
                  <a:cubicBezTo>
                    <a:pt x="16" y="119"/>
                    <a:pt x="17" y="120"/>
                    <a:pt x="17" y="123"/>
                  </a:cubicBezTo>
                  <a:cubicBezTo>
                    <a:pt x="17" y="125"/>
                    <a:pt x="16" y="126"/>
                    <a:pt x="16" y="12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1"/>
                    <a:pt x="9" y="134"/>
                    <a:pt x="9" y="134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16" y="134"/>
                    <a:pt x="18" y="130"/>
                  </a:cubicBezTo>
                  <a:cubicBezTo>
                    <a:pt x="20" y="126"/>
                    <a:pt x="20" y="118"/>
                    <a:pt x="20" y="118"/>
                  </a:cubicBezTo>
                  <a:cubicBezTo>
                    <a:pt x="20" y="118"/>
                    <a:pt x="23" y="115"/>
                    <a:pt x="24" y="114"/>
                  </a:cubicBezTo>
                  <a:cubicBezTo>
                    <a:pt x="25" y="114"/>
                    <a:pt x="32" y="112"/>
                    <a:pt x="32" y="112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39" y="87"/>
                    <a:pt x="34" y="87"/>
                  </a:cubicBezTo>
                  <a:cubicBezTo>
                    <a:pt x="30" y="87"/>
                    <a:pt x="28" y="91"/>
                    <a:pt x="28" y="91"/>
                  </a:cubicBezTo>
                  <a:close/>
                  <a:moveTo>
                    <a:pt x="14" y="72"/>
                  </a:moveTo>
                  <a:cubicBezTo>
                    <a:pt x="19" y="75"/>
                    <a:pt x="19" y="75"/>
                    <a:pt x="19" y="75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4" y="67"/>
                    <a:pt x="32" y="65"/>
                  </a:cubicBezTo>
                  <a:cubicBezTo>
                    <a:pt x="29" y="63"/>
                    <a:pt x="26" y="63"/>
                    <a:pt x="26" y="63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9" y="75"/>
                    <a:pt x="9" y="75"/>
                    <a:pt x="9" y="75"/>
                  </a:cubicBezTo>
                  <a:lnTo>
                    <a:pt x="14" y="72"/>
                  </a:lnTo>
                  <a:close/>
                  <a:moveTo>
                    <a:pt x="45" y="80"/>
                  </a:moveTo>
                  <a:cubicBezTo>
                    <a:pt x="45" y="83"/>
                    <a:pt x="45" y="83"/>
                    <a:pt x="45" y="83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83"/>
                    <a:pt x="51" y="83"/>
                    <a:pt x="51" y="83"/>
                  </a:cubicBezTo>
                  <a:lnTo>
                    <a:pt x="45" y="80"/>
                  </a:lnTo>
                  <a:close/>
                  <a:moveTo>
                    <a:pt x="42" y="62"/>
                  </a:moveTo>
                  <a:cubicBezTo>
                    <a:pt x="53" y="65"/>
                    <a:pt x="48" y="58"/>
                    <a:pt x="45" y="58"/>
                  </a:cubicBezTo>
                  <a:cubicBezTo>
                    <a:pt x="41" y="58"/>
                    <a:pt x="35" y="60"/>
                    <a:pt x="42" y="62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154" descr="© INSCALE GmbH, 18.06.2010"/>
            <p:cNvSpPr>
              <a:spLocks/>
            </p:cNvSpPr>
            <p:nvPr/>
          </p:nvSpPr>
          <p:spPr bwMode="auto">
            <a:xfrm>
              <a:off x="6477056" y="3430899"/>
              <a:ext cx="824134" cy="746091"/>
            </a:xfrm>
            <a:custGeom>
              <a:avLst/>
              <a:gdLst/>
              <a:ahLst/>
              <a:cxnLst>
                <a:cxn ang="0">
                  <a:pos x="364" y="131"/>
                </a:cxn>
                <a:cxn ang="0">
                  <a:pos x="349" y="115"/>
                </a:cxn>
                <a:cxn ang="0">
                  <a:pos x="320" y="117"/>
                </a:cxn>
                <a:cxn ang="0">
                  <a:pos x="310" y="96"/>
                </a:cxn>
                <a:cxn ang="0">
                  <a:pos x="288" y="82"/>
                </a:cxn>
                <a:cxn ang="0">
                  <a:pos x="283" y="70"/>
                </a:cxn>
                <a:cxn ang="0">
                  <a:pos x="267" y="46"/>
                </a:cxn>
                <a:cxn ang="0">
                  <a:pos x="256" y="14"/>
                </a:cxn>
                <a:cxn ang="0">
                  <a:pos x="219" y="7"/>
                </a:cxn>
                <a:cxn ang="0">
                  <a:pos x="202" y="20"/>
                </a:cxn>
                <a:cxn ang="0">
                  <a:pos x="177" y="5"/>
                </a:cxn>
                <a:cxn ang="0">
                  <a:pos x="167" y="1"/>
                </a:cxn>
                <a:cxn ang="0">
                  <a:pos x="145" y="3"/>
                </a:cxn>
                <a:cxn ang="0">
                  <a:pos x="132" y="20"/>
                </a:cxn>
                <a:cxn ang="0">
                  <a:pos x="125" y="30"/>
                </a:cxn>
                <a:cxn ang="0">
                  <a:pos x="113" y="28"/>
                </a:cxn>
                <a:cxn ang="0">
                  <a:pos x="106" y="39"/>
                </a:cxn>
                <a:cxn ang="0">
                  <a:pos x="96" y="44"/>
                </a:cxn>
                <a:cxn ang="0">
                  <a:pos x="94" y="56"/>
                </a:cxn>
                <a:cxn ang="0">
                  <a:pos x="107" y="64"/>
                </a:cxn>
                <a:cxn ang="0">
                  <a:pos x="104" y="78"/>
                </a:cxn>
                <a:cxn ang="0">
                  <a:pos x="86" y="94"/>
                </a:cxn>
                <a:cxn ang="0">
                  <a:pos x="77" y="121"/>
                </a:cxn>
                <a:cxn ang="0">
                  <a:pos x="83" y="141"/>
                </a:cxn>
                <a:cxn ang="0">
                  <a:pos x="72" y="142"/>
                </a:cxn>
                <a:cxn ang="0">
                  <a:pos x="57" y="154"/>
                </a:cxn>
                <a:cxn ang="0">
                  <a:pos x="49" y="166"/>
                </a:cxn>
                <a:cxn ang="0">
                  <a:pos x="34" y="174"/>
                </a:cxn>
                <a:cxn ang="0">
                  <a:pos x="20" y="173"/>
                </a:cxn>
                <a:cxn ang="0">
                  <a:pos x="12" y="175"/>
                </a:cxn>
                <a:cxn ang="0">
                  <a:pos x="8" y="189"/>
                </a:cxn>
                <a:cxn ang="0">
                  <a:pos x="27" y="225"/>
                </a:cxn>
                <a:cxn ang="0">
                  <a:pos x="30" y="237"/>
                </a:cxn>
                <a:cxn ang="0">
                  <a:pos x="30" y="257"/>
                </a:cxn>
                <a:cxn ang="0">
                  <a:pos x="5" y="286"/>
                </a:cxn>
                <a:cxn ang="0">
                  <a:pos x="29" y="299"/>
                </a:cxn>
                <a:cxn ang="0">
                  <a:pos x="30" y="313"/>
                </a:cxn>
                <a:cxn ang="0">
                  <a:pos x="28" y="326"/>
                </a:cxn>
                <a:cxn ang="0">
                  <a:pos x="36" y="321"/>
                </a:cxn>
                <a:cxn ang="0">
                  <a:pos x="59" y="302"/>
                </a:cxn>
                <a:cxn ang="0">
                  <a:pos x="98" y="292"/>
                </a:cxn>
                <a:cxn ang="0">
                  <a:pos x="129" y="288"/>
                </a:cxn>
                <a:cxn ang="0">
                  <a:pos x="145" y="292"/>
                </a:cxn>
                <a:cxn ang="0">
                  <a:pos x="163" y="293"/>
                </a:cxn>
                <a:cxn ang="0">
                  <a:pos x="184" y="296"/>
                </a:cxn>
                <a:cxn ang="0">
                  <a:pos x="201" y="301"/>
                </a:cxn>
                <a:cxn ang="0">
                  <a:pos x="209" y="293"/>
                </a:cxn>
                <a:cxn ang="0">
                  <a:pos x="223" y="293"/>
                </a:cxn>
                <a:cxn ang="0">
                  <a:pos x="235" y="286"/>
                </a:cxn>
                <a:cxn ang="0">
                  <a:pos x="242" y="285"/>
                </a:cxn>
                <a:cxn ang="0">
                  <a:pos x="253" y="277"/>
                </a:cxn>
                <a:cxn ang="0">
                  <a:pos x="265" y="292"/>
                </a:cxn>
                <a:cxn ang="0">
                  <a:pos x="279" y="280"/>
                </a:cxn>
                <a:cxn ang="0">
                  <a:pos x="302" y="276"/>
                </a:cxn>
                <a:cxn ang="0">
                  <a:pos x="311" y="265"/>
                </a:cxn>
                <a:cxn ang="0">
                  <a:pos x="337" y="225"/>
                </a:cxn>
                <a:cxn ang="0">
                  <a:pos x="351" y="221"/>
                </a:cxn>
                <a:cxn ang="0">
                  <a:pos x="335" y="196"/>
                </a:cxn>
                <a:cxn ang="0">
                  <a:pos x="326" y="180"/>
                </a:cxn>
                <a:cxn ang="0">
                  <a:pos x="316" y="166"/>
                </a:cxn>
                <a:cxn ang="0">
                  <a:pos x="326" y="155"/>
                </a:cxn>
                <a:cxn ang="0">
                  <a:pos x="356" y="145"/>
                </a:cxn>
                <a:cxn ang="0">
                  <a:pos x="365" y="136"/>
                </a:cxn>
              </a:cxnLst>
              <a:rect l="0" t="0" r="r" b="b"/>
              <a:pathLst>
                <a:path w="365" h="330">
                  <a:moveTo>
                    <a:pt x="365" y="136"/>
                  </a:moveTo>
                  <a:cubicBezTo>
                    <a:pt x="364" y="131"/>
                    <a:pt x="364" y="131"/>
                    <a:pt x="364" y="131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20" y="117"/>
                    <a:pt x="320" y="117"/>
                    <a:pt x="320" y="117"/>
                  </a:cubicBezTo>
                  <a:cubicBezTo>
                    <a:pt x="320" y="117"/>
                    <a:pt x="322" y="104"/>
                    <a:pt x="319" y="101"/>
                  </a:cubicBezTo>
                  <a:cubicBezTo>
                    <a:pt x="316" y="97"/>
                    <a:pt x="310" y="96"/>
                    <a:pt x="310" y="96"/>
                  </a:cubicBezTo>
                  <a:cubicBezTo>
                    <a:pt x="310" y="96"/>
                    <a:pt x="292" y="95"/>
                    <a:pt x="291" y="91"/>
                  </a:cubicBezTo>
                  <a:cubicBezTo>
                    <a:pt x="289" y="87"/>
                    <a:pt x="288" y="82"/>
                    <a:pt x="288" y="82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0"/>
                    <a:pt x="289" y="73"/>
                    <a:pt x="283" y="70"/>
                  </a:cubicBezTo>
                  <a:cubicBezTo>
                    <a:pt x="276" y="66"/>
                    <a:pt x="265" y="64"/>
                    <a:pt x="265" y="64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5" y="30"/>
                    <a:pt x="263" y="21"/>
                    <a:pt x="256" y="14"/>
                  </a:cubicBezTo>
                  <a:cubicBezTo>
                    <a:pt x="250" y="8"/>
                    <a:pt x="244" y="11"/>
                    <a:pt x="238" y="8"/>
                  </a:cubicBezTo>
                  <a:cubicBezTo>
                    <a:pt x="233" y="3"/>
                    <a:pt x="225" y="3"/>
                    <a:pt x="219" y="7"/>
                  </a:cubicBezTo>
                  <a:cubicBezTo>
                    <a:pt x="211" y="10"/>
                    <a:pt x="205" y="12"/>
                    <a:pt x="205" y="12"/>
                  </a:cubicBezTo>
                  <a:cubicBezTo>
                    <a:pt x="205" y="12"/>
                    <a:pt x="211" y="20"/>
                    <a:pt x="202" y="20"/>
                  </a:cubicBezTo>
                  <a:cubicBezTo>
                    <a:pt x="191" y="18"/>
                    <a:pt x="203" y="9"/>
                    <a:pt x="197" y="5"/>
                  </a:cubicBezTo>
                  <a:cubicBezTo>
                    <a:pt x="192" y="0"/>
                    <a:pt x="178" y="2"/>
                    <a:pt x="177" y="5"/>
                  </a:cubicBezTo>
                  <a:cubicBezTo>
                    <a:pt x="175" y="6"/>
                    <a:pt x="176" y="12"/>
                    <a:pt x="171" y="11"/>
                  </a:cubicBezTo>
                  <a:cubicBezTo>
                    <a:pt x="164" y="10"/>
                    <a:pt x="172" y="2"/>
                    <a:pt x="167" y="1"/>
                  </a:cubicBezTo>
                  <a:cubicBezTo>
                    <a:pt x="161" y="0"/>
                    <a:pt x="155" y="5"/>
                    <a:pt x="152" y="5"/>
                  </a:cubicBezTo>
                  <a:cubicBezTo>
                    <a:pt x="149" y="5"/>
                    <a:pt x="147" y="3"/>
                    <a:pt x="145" y="3"/>
                  </a:cubicBezTo>
                  <a:cubicBezTo>
                    <a:pt x="143" y="6"/>
                    <a:pt x="141" y="6"/>
                    <a:pt x="141" y="6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2" y="20"/>
                    <a:pt x="135" y="26"/>
                    <a:pt x="132" y="29"/>
                  </a:cubicBezTo>
                  <a:cubicBezTo>
                    <a:pt x="129" y="31"/>
                    <a:pt x="125" y="30"/>
                    <a:pt x="125" y="30"/>
                  </a:cubicBezTo>
                  <a:cubicBezTo>
                    <a:pt x="125" y="30"/>
                    <a:pt x="122" y="31"/>
                    <a:pt x="120" y="31"/>
                  </a:cubicBezTo>
                  <a:cubicBezTo>
                    <a:pt x="118" y="31"/>
                    <a:pt x="113" y="28"/>
                    <a:pt x="113" y="28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0"/>
                    <a:pt x="109" y="37"/>
                    <a:pt x="106" y="39"/>
                  </a:cubicBezTo>
                  <a:cubicBezTo>
                    <a:pt x="104" y="42"/>
                    <a:pt x="100" y="41"/>
                    <a:pt x="100" y="41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106" y="61"/>
                    <a:pt x="107" y="64"/>
                  </a:cubicBezTo>
                  <a:cubicBezTo>
                    <a:pt x="108" y="68"/>
                    <a:pt x="104" y="73"/>
                    <a:pt x="104" y="73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90" y="92"/>
                    <a:pt x="86" y="94"/>
                  </a:cubicBezTo>
                  <a:cubicBezTo>
                    <a:pt x="81" y="95"/>
                    <a:pt x="74" y="100"/>
                    <a:pt x="74" y="104"/>
                  </a:cubicBezTo>
                  <a:cubicBezTo>
                    <a:pt x="74" y="109"/>
                    <a:pt x="77" y="121"/>
                    <a:pt x="77" y="121"/>
                  </a:cubicBezTo>
                  <a:cubicBezTo>
                    <a:pt x="74" y="137"/>
                    <a:pt x="74" y="137"/>
                    <a:pt x="74" y="137"/>
                  </a:cubicBezTo>
                  <a:cubicBezTo>
                    <a:pt x="74" y="137"/>
                    <a:pt x="83" y="136"/>
                    <a:pt x="83" y="141"/>
                  </a:cubicBezTo>
                  <a:cubicBezTo>
                    <a:pt x="85" y="148"/>
                    <a:pt x="78" y="153"/>
                    <a:pt x="75" y="150"/>
                  </a:cubicBezTo>
                  <a:cubicBezTo>
                    <a:pt x="72" y="147"/>
                    <a:pt x="76" y="141"/>
                    <a:pt x="72" y="142"/>
                  </a:cubicBezTo>
                  <a:cubicBezTo>
                    <a:pt x="67" y="142"/>
                    <a:pt x="61" y="144"/>
                    <a:pt x="61" y="144"/>
                  </a:cubicBezTo>
                  <a:cubicBezTo>
                    <a:pt x="57" y="154"/>
                    <a:pt x="57" y="154"/>
                    <a:pt x="57" y="154"/>
                  </a:cubicBezTo>
                  <a:cubicBezTo>
                    <a:pt x="57" y="154"/>
                    <a:pt x="49" y="151"/>
                    <a:pt x="47" y="154"/>
                  </a:cubicBezTo>
                  <a:cubicBezTo>
                    <a:pt x="46" y="156"/>
                    <a:pt x="53" y="165"/>
                    <a:pt x="49" y="166"/>
                  </a:cubicBezTo>
                  <a:cubicBezTo>
                    <a:pt x="45" y="168"/>
                    <a:pt x="41" y="166"/>
                    <a:pt x="41" y="16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12" y="175"/>
                    <a:pt x="12" y="175"/>
                    <a:pt x="12" y="175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8" y="189"/>
                    <a:pt x="8" y="189"/>
                    <a:pt x="8" y="189"/>
                  </a:cubicBezTo>
                  <a:cubicBezTo>
                    <a:pt x="8" y="189"/>
                    <a:pt x="9" y="195"/>
                    <a:pt x="11" y="201"/>
                  </a:cubicBezTo>
                  <a:cubicBezTo>
                    <a:pt x="12" y="207"/>
                    <a:pt x="27" y="225"/>
                    <a:pt x="27" y="225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30" y="237"/>
                    <a:pt x="30" y="237"/>
                    <a:pt x="30" y="237"/>
                  </a:cubicBezTo>
                  <a:cubicBezTo>
                    <a:pt x="28" y="238"/>
                    <a:pt x="28" y="238"/>
                    <a:pt x="28" y="238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30" y="257"/>
                    <a:pt x="18" y="260"/>
                    <a:pt x="12" y="265"/>
                  </a:cubicBezTo>
                  <a:cubicBezTo>
                    <a:pt x="6" y="271"/>
                    <a:pt x="5" y="286"/>
                    <a:pt x="5" y="286"/>
                  </a:cubicBezTo>
                  <a:cubicBezTo>
                    <a:pt x="5" y="286"/>
                    <a:pt x="12" y="286"/>
                    <a:pt x="22" y="291"/>
                  </a:cubicBezTo>
                  <a:cubicBezTo>
                    <a:pt x="31" y="294"/>
                    <a:pt x="29" y="299"/>
                    <a:pt x="29" y="299"/>
                  </a:cubicBezTo>
                  <a:cubicBezTo>
                    <a:pt x="27" y="307"/>
                    <a:pt x="27" y="307"/>
                    <a:pt x="27" y="307"/>
                  </a:cubicBezTo>
                  <a:cubicBezTo>
                    <a:pt x="30" y="313"/>
                    <a:pt x="30" y="313"/>
                    <a:pt x="30" y="313"/>
                  </a:cubicBezTo>
                  <a:cubicBezTo>
                    <a:pt x="26" y="317"/>
                    <a:pt x="26" y="317"/>
                    <a:pt x="26" y="317"/>
                  </a:cubicBezTo>
                  <a:cubicBezTo>
                    <a:pt x="26" y="317"/>
                    <a:pt x="26" y="323"/>
                    <a:pt x="28" y="326"/>
                  </a:cubicBezTo>
                  <a:cubicBezTo>
                    <a:pt x="29" y="327"/>
                    <a:pt x="30" y="329"/>
                    <a:pt x="31" y="330"/>
                  </a:cubicBezTo>
                  <a:cubicBezTo>
                    <a:pt x="31" y="328"/>
                    <a:pt x="31" y="321"/>
                    <a:pt x="36" y="321"/>
                  </a:cubicBezTo>
                  <a:cubicBezTo>
                    <a:pt x="41" y="321"/>
                    <a:pt x="42" y="326"/>
                    <a:pt x="50" y="320"/>
                  </a:cubicBezTo>
                  <a:cubicBezTo>
                    <a:pt x="59" y="314"/>
                    <a:pt x="51" y="307"/>
                    <a:pt x="59" y="302"/>
                  </a:cubicBezTo>
                  <a:cubicBezTo>
                    <a:pt x="66" y="297"/>
                    <a:pt x="72" y="300"/>
                    <a:pt x="80" y="296"/>
                  </a:cubicBezTo>
                  <a:cubicBezTo>
                    <a:pt x="89" y="292"/>
                    <a:pt x="90" y="291"/>
                    <a:pt x="98" y="292"/>
                  </a:cubicBezTo>
                  <a:cubicBezTo>
                    <a:pt x="107" y="293"/>
                    <a:pt x="110" y="290"/>
                    <a:pt x="115" y="288"/>
                  </a:cubicBezTo>
                  <a:cubicBezTo>
                    <a:pt x="121" y="286"/>
                    <a:pt x="129" y="288"/>
                    <a:pt x="129" y="288"/>
                  </a:cubicBezTo>
                  <a:cubicBezTo>
                    <a:pt x="139" y="288"/>
                    <a:pt x="139" y="288"/>
                    <a:pt x="139" y="288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63" y="293"/>
                    <a:pt x="163" y="293"/>
                    <a:pt x="163" y="293"/>
                  </a:cubicBezTo>
                  <a:cubicBezTo>
                    <a:pt x="163" y="293"/>
                    <a:pt x="169" y="281"/>
                    <a:pt x="174" y="288"/>
                  </a:cubicBezTo>
                  <a:cubicBezTo>
                    <a:pt x="179" y="293"/>
                    <a:pt x="176" y="298"/>
                    <a:pt x="184" y="296"/>
                  </a:cubicBezTo>
                  <a:cubicBezTo>
                    <a:pt x="192" y="294"/>
                    <a:pt x="196" y="295"/>
                    <a:pt x="196" y="295"/>
                  </a:cubicBezTo>
                  <a:cubicBezTo>
                    <a:pt x="196" y="295"/>
                    <a:pt x="197" y="301"/>
                    <a:pt x="201" y="301"/>
                  </a:cubicBezTo>
                  <a:cubicBezTo>
                    <a:pt x="204" y="301"/>
                    <a:pt x="201" y="293"/>
                    <a:pt x="201" y="293"/>
                  </a:cubicBezTo>
                  <a:cubicBezTo>
                    <a:pt x="209" y="293"/>
                    <a:pt x="209" y="293"/>
                    <a:pt x="209" y="293"/>
                  </a:cubicBezTo>
                  <a:cubicBezTo>
                    <a:pt x="218" y="285"/>
                    <a:pt x="218" y="285"/>
                    <a:pt x="218" y="285"/>
                  </a:cubicBezTo>
                  <a:cubicBezTo>
                    <a:pt x="223" y="293"/>
                    <a:pt x="223" y="293"/>
                    <a:pt x="223" y="293"/>
                  </a:cubicBezTo>
                  <a:cubicBezTo>
                    <a:pt x="226" y="288"/>
                    <a:pt x="226" y="288"/>
                    <a:pt x="226" y="288"/>
                  </a:cubicBezTo>
                  <a:cubicBezTo>
                    <a:pt x="235" y="286"/>
                    <a:pt x="235" y="286"/>
                    <a:pt x="235" y="286"/>
                  </a:cubicBezTo>
                  <a:cubicBezTo>
                    <a:pt x="235" y="286"/>
                    <a:pt x="233" y="295"/>
                    <a:pt x="238" y="294"/>
                  </a:cubicBezTo>
                  <a:cubicBezTo>
                    <a:pt x="243" y="293"/>
                    <a:pt x="242" y="285"/>
                    <a:pt x="242" y="285"/>
                  </a:cubicBezTo>
                  <a:cubicBezTo>
                    <a:pt x="251" y="283"/>
                    <a:pt x="251" y="283"/>
                    <a:pt x="251" y="283"/>
                  </a:cubicBezTo>
                  <a:cubicBezTo>
                    <a:pt x="253" y="277"/>
                    <a:pt x="253" y="277"/>
                    <a:pt x="253" y="277"/>
                  </a:cubicBezTo>
                  <a:cubicBezTo>
                    <a:pt x="259" y="280"/>
                    <a:pt x="259" y="280"/>
                    <a:pt x="259" y="280"/>
                  </a:cubicBezTo>
                  <a:cubicBezTo>
                    <a:pt x="259" y="280"/>
                    <a:pt x="259" y="293"/>
                    <a:pt x="265" y="292"/>
                  </a:cubicBezTo>
                  <a:cubicBezTo>
                    <a:pt x="270" y="292"/>
                    <a:pt x="270" y="284"/>
                    <a:pt x="270" y="284"/>
                  </a:cubicBezTo>
                  <a:cubicBezTo>
                    <a:pt x="279" y="280"/>
                    <a:pt x="279" y="280"/>
                    <a:pt x="279" y="280"/>
                  </a:cubicBezTo>
                  <a:cubicBezTo>
                    <a:pt x="282" y="283"/>
                    <a:pt x="282" y="283"/>
                    <a:pt x="282" y="283"/>
                  </a:cubicBezTo>
                  <a:cubicBezTo>
                    <a:pt x="282" y="283"/>
                    <a:pt x="295" y="269"/>
                    <a:pt x="302" y="276"/>
                  </a:cubicBezTo>
                  <a:cubicBezTo>
                    <a:pt x="307" y="281"/>
                    <a:pt x="313" y="291"/>
                    <a:pt x="317" y="286"/>
                  </a:cubicBezTo>
                  <a:cubicBezTo>
                    <a:pt x="320" y="281"/>
                    <a:pt x="310" y="279"/>
                    <a:pt x="311" y="265"/>
                  </a:cubicBezTo>
                  <a:cubicBezTo>
                    <a:pt x="312" y="252"/>
                    <a:pt x="313" y="233"/>
                    <a:pt x="324" y="232"/>
                  </a:cubicBezTo>
                  <a:cubicBezTo>
                    <a:pt x="335" y="231"/>
                    <a:pt x="337" y="225"/>
                    <a:pt x="337" y="225"/>
                  </a:cubicBezTo>
                  <a:cubicBezTo>
                    <a:pt x="347" y="225"/>
                    <a:pt x="347" y="225"/>
                    <a:pt x="347" y="225"/>
                  </a:cubicBezTo>
                  <a:cubicBezTo>
                    <a:pt x="351" y="221"/>
                    <a:pt x="351" y="221"/>
                    <a:pt x="351" y="221"/>
                  </a:cubicBezTo>
                  <a:cubicBezTo>
                    <a:pt x="339" y="212"/>
                    <a:pt x="339" y="212"/>
                    <a:pt x="339" y="212"/>
                  </a:cubicBezTo>
                  <a:cubicBezTo>
                    <a:pt x="339" y="212"/>
                    <a:pt x="338" y="200"/>
                    <a:pt x="335" y="196"/>
                  </a:cubicBezTo>
                  <a:cubicBezTo>
                    <a:pt x="333" y="192"/>
                    <a:pt x="331" y="191"/>
                    <a:pt x="331" y="191"/>
                  </a:cubicBezTo>
                  <a:cubicBezTo>
                    <a:pt x="331" y="191"/>
                    <a:pt x="333" y="185"/>
                    <a:pt x="326" y="180"/>
                  </a:cubicBezTo>
                  <a:cubicBezTo>
                    <a:pt x="321" y="175"/>
                    <a:pt x="313" y="173"/>
                    <a:pt x="313" y="173"/>
                  </a:cubicBezTo>
                  <a:cubicBezTo>
                    <a:pt x="316" y="166"/>
                    <a:pt x="316" y="166"/>
                    <a:pt x="316" y="166"/>
                  </a:cubicBezTo>
                  <a:cubicBezTo>
                    <a:pt x="315" y="158"/>
                    <a:pt x="315" y="158"/>
                    <a:pt x="315" y="158"/>
                  </a:cubicBezTo>
                  <a:cubicBezTo>
                    <a:pt x="326" y="155"/>
                    <a:pt x="326" y="155"/>
                    <a:pt x="326" y="155"/>
                  </a:cubicBezTo>
                  <a:cubicBezTo>
                    <a:pt x="326" y="155"/>
                    <a:pt x="335" y="163"/>
                    <a:pt x="344" y="157"/>
                  </a:cubicBezTo>
                  <a:cubicBezTo>
                    <a:pt x="353" y="153"/>
                    <a:pt x="356" y="145"/>
                    <a:pt x="356" y="145"/>
                  </a:cubicBezTo>
                  <a:cubicBezTo>
                    <a:pt x="354" y="140"/>
                    <a:pt x="354" y="140"/>
                    <a:pt x="354" y="140"/>
                  </a:cubicBezTo>
                  <a:lnTo>
                    <a:pt x="365" y="136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Freeform 155" descr="© INSCALE GmbH, 18.06.2010"/>
            <p:cNvSpPr>
              <a:spLocks/>
            </p:cNvSpPr>
            <p:nvPr/>
          </p:nvSpPr>
          <p:spPr bwMode="auto">
            <a:xfrm>
              <a:off x="6207027" y="3209257"/>
              <a:ext cx="602492" cy="340267"/>
            </a:xfrm>
            <a:custGeom>
              <a:avLst/>
              <a:gdLst/>
              <a:ahLst/>
              <a:cxnLst>
                <a:cxn ang="0">
                  <a:pos x="264" y="89"/>
                </a:cxn>
                <a:cxn ang="0">
                  <a:pos x="259" y="74"/>
                </a:cxn>
                <a:cxn ang="0">
                  <a:pos x="255" y="68"/>
                </a:cxn>
                <a:cxn ang="0">
                  <a:pos x="249" y="61"/>
                </a:cxn>
                <a:cxn ang="0">
                  <a:pos x="237" y="61"/>
                </a:cxn>
                <a:cxn ang="0">
                  <a:pos x="237" y="46"/>
                </a:cxn>
                <a:cxn ang="0">
                  <a:pos x="240" y="31"/>
                </a:cxn>
                <a:cxn ang="0">
                  <a:pos x="225" y="25"/>
                </a:cxn>
                <a:cxn ang="0">
                  <a:pos x="212" y="20"/>
                </a:cxn>
                <a:cxn ang="0">
                  <a:pos x="190" y="26"/>
                </a:cxn>
                <a:cxn ang="0">
                  <a:pos x="177" y="23"/>
                </a:cxn>
                <a:cxn ang="0">
                  <a:pos x="167" y="13"/>
                </a:cxn>
                <a:cxn ang="0">
                  <a:pos x="161" y="11"/>
                </a:cxn>
                <a:cxn ang="0">
                  <a:pos x="153" y="9"/>
                </a:cxn>
                <a:cxn ang="0">
                  <a:pos x="146" y="4"/>
                </a:cxn>
                <a:cxn ang="0">
                  <a:pos x="139" y="5"/>
                </a:cxn>
                <a:cxn ang="0">
                  <a:pos x="132" y="0"/>
                </a:cxn>
                <a:cxn ang="0">
                  <a:pos x="121" y="7"/>
                </a:cxn>
                <a:cxn ang="0">
                  <a:pos x="115" y="11"/>
                </a:cxn>
                <a:cxn ang="0">
                  <a:pos x="111" y="18"/>
                </a:cxn>
                <a:cxn ang="0">
                  <a:pos x="109" y="23"/>
                </a:cxn>
                <a:cxn ang="0">
                  <a:pos x="117" y="60"/>
                </a:cxn>
                <a:cxn ang="0">
                  <a:pos x="95" y="79"/>
                </a:cxn>
                <a:cxn ang="0">
                  <a:pos x="78" y="75"/>
                </a:cxn>
                <a:cxn ang="0">
                  <a:pos x="73" y="62"/>
                </a:cxn>
                <a:cxn ang="0">
                  <a:pos x="65" y="56"/>
                </a:cxn>
                <a:cxn ang="0">
                  <a:pos x="51" y="46"/>
                </a:cxn>
                <a:cxn ang="0">
                  <a:pos x="18" y="54"/>
                </a:cxn>
                <a:cxn ang="0">
                  <a:pos x="12" y="88"/>
                </a:cxn>
                <a:cxn ang="0">
                  <a:pos x="2" y="116"/>
                </a:cxn>
                <a:cxn ang="0">
                  <a:pos x="2" y="127"/>
                </a:cxn>
                <a:cxn ang="0">
                  <a:pos x="4" y="123"/>
                </a:cxn>
                <a:cxn ang="0">
                  <a:pos x="3" y="132"/>
                </a:cxn>
                <a:cxn ang="0">
                  <a:pos x="0" y="135"/>
                </a:cxn>
                <a:cxn ang="0">
                  <a:pos x="5" y="151"/>
                </a:cxn>
                <a:cxn ang="0">
                  <a:pos x="10" y="149"/>
                </a:cxn>
                <a:cxn ang="0">
                  <a:pos x="21" y="133"/>
                </a:cxn>
                <a:cxn ang="0">
                  <a:pos x="33" y="127"/>
                </a:cxn>
                <a:cxn ang="0">
                  <a:pos x="41" y="123"/>
                </a:cxn>
                <a:cxn ang="0">
                  <a:pos x="63" y="125"/>
                </a:cxn>
                <a:cxn ang="0">
                  <a:pos x="75" y="119"/>
                </a:cxn>
                <a:cxn ang="0">
                  <a:pos x="80" y="125"/>
                </a:cxn>
                <a:cxn ang="0">
                  <a:pos x="88" y="119"/>
                </a:cxn>
                <a:cxn ang="0">
                  <a:pos x="99" y="117"/>
                </a:cxn>
                <a:cxn ang="0">
                  <a:pos x="118" y="122"/>
                </a:cxn>
                <a:cxn ang="0">
                  <a:pos x="129" y="120"/>
                </a:cxn>
                <a:cxn ang="0">
                  <a:pos x="135" y="112"/>
                </a:cxn>
                <a:cxn ang="0">
                  <a:pos x="147" y="109"/>
                </a:cxn>
                <a:cxn ang="0">
                  <a:pos x="174" y="119"/>
                </a:cxn>
                <a:cxn ang="0">
                  <a:pos x="191" y="126"/>
                </a:cxn>
                <a:cxn ang="0">
                  <a:pos x="201" y="136"/>
                </a:cxn>
                <a:cxn ang="0">
                  <a:pos x="215" y="143"/>
                </a:cxn>
                <a:cxn ang="0">
                  <a:pos x="225" y="138"/>
                </a:cxn>
                <a:cxn ang="0">
                  <a:pos x="232" y="127"/>
                </a:cxn>
                <a:cxn ang="0">
                  <a:pos x="244" y="129"/>
                </a:cxn>
                <a:cxn ang="0">
                  <a:pos x="251" y="119"/>
                </a:cxn>
                <a:cxn ang="0">
                  <a:pos x="265" y="101"/>
                </a:cxn>
              </a:cxnLst>
              <a:rect l="0" t="0" r="r" b="b"/>
              <a:pathLst>
                <a:path w="267" h="151">
                  <a:moveTo>
                    <a:pt x="266" y="90"/>
                  </a:moveTo>
                  <a:cubicBezTo>
                    <a:pt x="264" y="89"/>
                    <a:pt x="264" y="89"/>
                    <a:pt x="264" y="89"/>
                  </a:cubicBezTo>
                  <a:cubicBezTo>
                    <a:pt x="262" y="83"/>
                    <a:pt x="262" y="83"/>
                    <a:pt x="262" y="8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5" y="68"/>
                    <a:pt x="255" y="68"/>
                    <a:pt x="255" y="68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9" y="61"/>
                    <a:pt x="249" y="61"/>
                    <a:pt x="249" y="61"/>
                  </a:cubicBezTo>
                  <a:cubicBezTo>
                    <a:pt x="249" y="61"/>
                    <a:pt x="247" y="58"/>
                    <a:pt x="245" y="58"/>
                  </a:cubicBezTo>
                  <a:cubicBezTo>
                    <a:pt x="242" y="58"/>
                    <a:pt x="237" y="61"/>
                    <a:pt x="237" y="61"/>
                  </a:cubicBezTo>
                  <a:cubicBezTo>
                    <a:pt x="239" y="50"/>
                    <a:pt x="239" y="50"/>
                    <a:pt x="239" y="50"/>
                  </a:cubicBezTo>
                  <a:cubicBezTo>
                    <a:pt x="237" y="46"/>
                    <a:pt x="237" y="46"/>
                    <a:pt x="237" y="46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31"/>
                    <a:pt x="240" y="31"/>
                    <a:pt x="240" y="31"/>
                  </a:cubicBezTo>
                  <a:cubicBezTo>
                    <a:pt x="240" y="31"/>
                    <a:pt x="237" y="28"/>
                    <a:pt x="234" y="27"/>
                  </a:cubicBezTo>
                  <a:cubicBezTo>
                    <a:pt x="232" y="26"/>
                    <a:pt x="225" y="25"/>
                    <a:pt x="225" y="25"/>
                  </a:cubicBezTo>
                  <a:cubicBezTo>
                    <a:pt x="223" y="18"/>
                    <a:pt x="223" y="18"/>
                    <a:pt x="223" y="18"/>
                  </a:cubicBezTo>
                  <a:cubicBezTo>
                    <a:pt x="223" y="18"/>
                    <a:pt x="215" y="20"/>
                    <a:pt x="212" y="20"/>
                  </a:cubicBezTo>
                  <a:cubicBezTo>
                    <a:pt x="209" y="21"/>
                    <a:pt x="201" y="18"/>
                    <a:pt x="201" y="18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86" y="23"/>
                    <a:pt x="186" y="23"/>
                    <a:pt x="186" y="23"/>
                  </a:cubicBezTo>
                  <a:cubicBezTo>
                    <a:pt x="177" y="23"/>
                    <a:pt x="177" y="23"/>
                    <a:pt x="177" y="23"/>
                  </a:cubicBezTo>
                  <a:cubicBezTo>
                    <a:pt x="175" y="23"/>
                    <a:pt x="176" y="18"/>
                    <a:pt x="174" y="16"/>
                  </a:cubicBezTo>
                  <a:cubicBezTo>
                    <a:pt x="172" y="15"/>
                    <a:pt x="167" y="13"/>
                    <a:pt x="167" y="13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7" y="9"/>
                    <a:pt x="163" y="11"/>
                    <a:pt x="161" y="11"/>
                  </a:cubicBezTo>
                  <a:cubicBezTo>
                    <a:pt x="159" y="11"/>
                    <a:pt x="157" y="6"/>
                    <a:pt x="157" y="6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4"/>
                    <a:pt x="117" y="54"/>
                    <a:pt x="117" y="60"/>
                  </a:cubicBezTo>
                  <a:cubicBezTo>
                    <a:pt x="116" y="64"/>
                    <a:pt x="110" y="67"/>
                    <a:pt x="108" y="68"/>
                  </a:cubicBezTo>
                  <a:cubicBezTo>
                    <a:pt x="106" y="69"/>
                    <a:pt x="103" y="76"/>
                    <a:pt x="95" y="79"/>
                  </a:cubicBezTo>
                  <a:cubicBezTo>
                    <a:pt x="87" y="83"/>
                    <a:pt x="86" y="75"/>
                    <a:pt x="86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6" y="75"/>
                    <a:pt x="76" y="68"/>
                    <a:pt x="76" y="66"/>
                  </a:cubicBezTo>
                  <a:cubicBezTo>
                    <a:pt x="75" y="65"/>
                    <a:pt x="73" y="62"/>
                    <a:pt x="73" y="62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6"/>
                    <a:pt x="64" y="51"/>
                    <a:pt x="61" y="50"/>
                  </a:cubicBezTo>
                  <a:cubicBezTo>
                    <a:pt x="58" y="49"/>
                    <a:pt x="51" y="46"/>
                    <a:pt x="51" y="4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7" y="138"/>
                    <a:pt x="21" y="133"/>
                  </a:cubicBezTo>
                  <a:cubicBezTo>
                    <a:pt x="25" y="129"/>
                    <a:pt x="28" y="131"/>
                    <a:pt x="28" y="131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88" y="123"/>
                    <a:pt x="191" y="126"/>
                  </a:cubicBezTo>
                  <a:cubicBezTo>
                    <a:pt x="193" y="129"/>
                    <a:pt x="196" y="136"/>
                    <a:pt x="196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15" y="143"/>
                    <a:pt x="215" y="143"/>
                    <a:pt x="215" y="143"/>
                  </a:cubicBezTo>
                  <a:cubicBezTo>
                    <a:pt x="219" y="140"/>
                    <a:pt x="219" y="140"/>
                    <a:pt x="219" y="140"/>
                  </a:cubicBezTo>
                  <a:cubicBezTo>
                    <a:pt x="219" y="140"/>
                    <a:pt x="223" y="141"/>
                    <a:pt x="225" y="138"/>
                  </a:cubicBezTo>
                  <a:cubicBezTo>
                    <a:pt x="228" y="136"/>
                    <a:pt x="228" y="129"/>
                    <a:pt x="228" y="129"/>
                  </a:cubicBezTo>
                  <a:cubicBezTo>
                    <a:pt x="232" y="127"/>
                    <a:pt x="232" y="127"/>
                    <a:pt x="232" y="127"/>
                  </a:cubicBezTo>
                  <a:cubicBezTo>
                    <a:pt x="232" y="127"/>
                    <a:pt x="237" y="130"/>
                    <a:pt x="239" y="130"/>
                  </a:cubicBezTo>
                  <a:cubicBezTo>
                    <a:pt x="241" y="130"/>
                    <a:pt x="244" y="129"/>
                    <a:pt x="244" y="129"/>
                  </a:cubicBezTo>
                  <a:cubicBezTo>
                    <a:pt x="244" y="129"/>
                    <a:pt x="248" y="130"/>
                    <a:pt x="251" y="128"/>
                  </a:cubicBezTo>
                  <a:cubicBezTo>
                    <a:pt x="254" y="125"/>
                    <a:pt x="251" y="119"/>
                    <a:pt x="251" y="119"/>
                  </a:cubicBezTo>
                  <a:cubicBezTo>
                    <a:pt x="260" y="105"/>
                    <a:pt x="260" y="105"/>
                    <a:pt x="260" y="105"/>
                  </a:cubicBezTo>
                  <a:cubicBezTo>
                    <a:pt x="260" y="105"/>
                    <a:pt x="262" y="105"/>
                    <a:pt x="265" y="101"/>
                  </a:cubicBezTo>
                  <a:cubicBezTo>
                    <a:pt x="267" y="97"/>
                    <a:pt x="266" y="90"/>
                    <a:pt x="266" y="90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Freeform 156" descr="© INSCALE GmbH, 18.06.2010"/>
            <p:cNvSpPr>
              <a:spLocks/>
            </p:cNvSpPr>
            <p:nvPr/>
          </p:nvSpPr>
          <p:spPr bwMode="auto">
            <a:xfrm>
              <a:off x="6921901" y="4534427"/>
              <a:ext cx="405824" cy="424554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4" y="22"/>
                </a:cxn>
                <a:cxn ang="0">
                  <a:pos x="4" y="25"/>
                </a:cxn>
                <a:cxn ang="0">
                  <a:pos x="7" y="25"/>
                </a:cxn>
                <a:cxn ang="0">
                  <a:pos x="28" y="41"/>
                </a:cxn>
                <a:cxn ang="0">
                  <a:pos x="47" y="63"/>
                </a:cxn>
                <a:cxn ang="0">
                  <a:pos x="69" y="88"/>
                </a:cxn>
                <a:cxn ang="0">
                  <a:pos x="83" y="94"/>
                </a:cxn>
                <a:cxn ang="0">
                  <a:pos x="87" y="106"/>
                </a:cxn>
                <a:cxn ang="0">
                  <a:pos x="97" y="117"/>
                </a:cxn>
                <a:cxn ang="0">
                  <a:pos x="98" y="139"/>
                </a:cxn>
                <a:cxn ang="0">
                  <a:pos x="94" y="142"/>
                </a:cxn>
                <a:cxn ang="0">
                  <a:pos x="98" y="159"/>
                </a:cxn>
                <a:cxn ang="0">
                  <a:pos x="105" y="179"/>
                </a:cxn>
                <a:cxn ang="0">
                  <a:pos x="102" y="185"/>
                </a:cxn>
                <a:cxn ang="0">
                  <a:pos x="109" y="188"/>
                </a:cxn>
                <a:cxn ang="0">
                  <a:pos x="112" y="185"/>
                </a:cxn>
                <a:cxn ang="0">
                  <a:pos x="124" y="183"/>
                </a:cxn>
                <a:cxn ang="0">
                  <a:pos x="119" y="171"/>
                </a:cxn>
                <a:cxn ang="0">
                  <a:pos x="130" y="159"/>
                </a:cxn>
                <a:cxn ang="0">
                  <a:pos x="127" y="154"/>
                </a:cxn>
                <a:cxn ang="0">
                  <a:pos x="136" y="148"/>
                </a:cxn>
                <a:cxn ang="0">
                  <a:pos x="136" y="134"/>
                </a:cxn>
                <a:cxn ang="0">
                  <a:pos x="128" y="116"/>
                </a:cxn>
                <a:cxn ang="0">
                  <a:pos x="142" y="121"/>
                </a:cxn>
                <a:cxn ang="0">
                  <a:pos x="148" y="112"/>
                </a:cxn>
                <a:cxn ang="0">
                  <a:pos x="160" y="118"/>
                </a:cxn>
                <a:cxn ang="0">
                  <a:pos x="164" y="110"/>
                </a:cxn>
                <a:cxn ang="0">
                  <a:pos x="169" y="116"/>
                </a:cxn>
                <a:cxn ang="0">
                  <a:pos x="180" y="110"/>
                </a:cxn>
                <a:cxn ang="0">
                  <a:pos x="169" y="106"/>
                </a:cxn>
                <a:cxn ang="0">
                  <a:pos x="164" y="84"/>
                </a:cxn>
                <a:cxn ang="0">
                  <a:pos x="151" y="80"/>
                </a:cxn>
                <a:cxn ang="0">
                  <a:pos x="145" y="63"/>
                </a:cxn>
                <a:cxn ang="0">
                  <a:pos x="141" y="55"/>
                </a:cxn>
                <a:cxn ang="0">
                  <a:pos x="138" y="60"/>
                </a:cxn>
                <a:cxn ang="0">
                  <a:pos x="129" y="54"/>
                </a:cxn>
                <a:cxn ang="0">
                  <a:pos x="124" y="54"/>
                </a:cxn>
                <a:cxn ang="0">
                  <a:pos x="120" y="47"/>
                </a:cxn>
                <a:cxn ang="0">
                  <a:pos x="122" y="34"/>
                </a:cxn>
                <a:cxn ang="0">
                  <a:pos x="113" y="18"/>
                </a:cxn>
                <a:cxn ang="0">
                  <a:pos x="110" y="23"/>
                </a:cxn>
                <a:cxn ang="0">
                  <a:pos x="103" y="24"/>
                </a:cxn>
                <a:cxn ang="0">
                  <a:pos x="97" y="15"/>
                </a:cxn>
                <a:cxn ang="0">
                  <a:pos x="83" y="14"/>
                </a:cxn>
                <a:cxn ang="0">
                  <a:pos x="83" y="21"/>
                </a:cxn>
                <a:cxn ang="0">
                  <a:pos x="78" y="16"/>
                </a:cxn>
                <a:cxn ang="0">
                  <a:pos x="74" y="17"/>
                </a:cxn>
                <a:cxn ang="0">
                  <a:pos x="75" y="11"/>
                </a:cxn>
                <a:cxn ang="0">
                  <a:pos x="63" y="15"/>
                </a:cxn>
                <a:cxn ang="0">
                  <a:pos x="61" y="10"/>
                </a:cxn>
                <a:cxn ang="0">
                  <a:pos x="55" y="10"/>
                </a:cxn>
                <a:cxn ang="0">
                  <a:pos x="42" y="4"/>
                </a:cxn>
                <a:cxn ang="0">
                  <a:pos x="36" y="9"/>
                </a:cxn>
                <a:cxn ang="0">
                  <a:pos x="28" y="8"/>
                </a:cxn>
                <a:cxn ang="0">
                  <a:pos x="24" y="13"/>
                </a:cxn>
                <a:cxn ang="0">
                  <a:pos x="17" y="10"/>
                </a:cxn>
                <a:cxn ang="0">
                  <a:pos x="16" y="16"/>
                </a:cxn>
                <a:cxn ang="0">
                  <a:pos x="6" y="14"/>
                </a:cxn>
                <a:cxn ang="0">
                  <a:pos x="7" y="22"/>
                </a:cxn>
              </a:cxnLst>
              <a:rect l="0" t="0" r="r" b="b"/>
              <a:pathLst>
                <a:path w="180" h="188">
                  <a:moveTo>
                    <a:pt x="7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22" y="27"/>
                    <a:pt x="28" y="41"/>
                  </a:cubicBezTo>
                  <a:cubicBezTo>
                    <a:pt x="36" y="56"/>
                    <a:pt x="41" y="59"/>
                    <a:pt x="47" y="63"/>
                  </a:cubicBezTo>
                  <a:cubicBezTo>
                    <a:pt x="53" y="69"/>
                    <a:pt x="69" y="88"/>
                    <a:pt x="69" y="88"/>
                  </a:cubicBezTo>
                  <a:cubicBezTo>
                    <a:pt x="69" y="88"/>
                    <a:pt x="82" y="90"/>
                    <a:pt x="83" y="94"/>
                  </a:cubicBezTo>
                  <a:cubicBezTo>
                    <a:pt x="86" y="99"/>
                    <a:pt x="87" y="106"/>
                    <a:pt x="87" y="106"/>
                  </a:cubicBezTo>
                  <a:cubicBezTo>
                    <a:pt x="87" y="106"/>
                    <a:pt x="95" y="108"/>
                    <a:pt x="97" y="117"/>
                  </a:cubicBezTo>
                  <a:cubicBezTo>
                    <a:pt x="98" y="125"/>
                    <a:pt x="98" y="139"/>
                    <a:pt x="98" y="139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12" y="185"/>
                    <a:pt x="112" y="185"/>
                    <a:pt x="112" y="185"/>
                  </a:cubicBezTo>
                  <a:cubicBezTo>
                    <a:pt x="112" y="185"/>
                    <a:pt x="121" y="187"/>
                    <a:pt x="124" y="183"/>
                  </a:cubicBezTo>
                  <a:cubicBezTo>
                    <a:pt x="127" y="180"/>
                    <a:pt x="119" y="171"/>
                    <a:pt x="119" y="171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27" y="154"/>
                    <a:pt x="127" y="154"/>
                    <a:pt x="127" y="154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6" y="134"/>
                    <a:pt x="123" y="121"/>
                    <a:pt x="128" y="116"/>
                  </a:cubicBezTo>
                  <a:cubicBezTo>
                    <a:pt x="144" y="103"/>
                    <a:pt x="139" y="121"/>
                    <a:pt x="142" y="121"/>
                  </a:cubicBezTo>
                  <a:cubicBezTo>
                    <a:pt x="145" y="121"/>
                    <a:pt x="148" y="112"/>
                    <a:pt x="148" y="112"/>
                  </a:cubicBezTo>
                  <a:cubicBezTo>
                    <a:pt x="148" y="112"/>
                    <a:pt x="156" y="119"/>
                    <a:pt x="160" y="118"/>
                  </a:cubicBezTo>
                  <a:cubicBezTo>
                    <a:pt x="164" y="117"/>
                    <a:pt x="162" y="110"/>
                    <a:pt x="164" y="110"/>
                  </a:cubicBezTo>
                  <a:cubicBezTo>
                    <a:pt x="167" y="110"/>
                    <a:pt x="169" y="116"/>
                    <a:pt x="169" y="116"/>
                  </a:cubicBezTo>
                  <a:cubicBezTo>
                    <a:pt x="180" y="110"/>
                    <a:pt x="180" y="110"/>
                    <a:pt x="180" y="110"/>
                  </a:cubicBezTo>
                  <a:cubicBezTo>
                    <a:pt x="180" y="110"/>
                    <a:pt x="173" y="107"/>
                    <a:pt x="169" y="106"/>
                  </a:cubicBezTo>
                  <a:cubicBezTo>
                    <a:pt x="164" y="105"/>
                    <a:pt x="169" y="89"/>
                    <a:pt x="164" y="84"/>
                  </a:cubicBezTo>
                  <a:cubicBezTo>
                    <a:pt x="161" y="77"/>
                    <a:pt x="157" y="81"/>
                    <a:pt x="151" y="80"/>
                  </a:cubicBezTo>
                  <a:cubicBezTo>
                    <a:pt x="143" y="79"/>
                    <a:pt x="145" y="63"/>
                    <a:pt x="145" y="63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0" y="55"/>
                    <a:pt x="129" y="54"/>
                  </a:cubicBezTo>
                  <a:cubicBezTo>
                    <a:pt x="128" y="53"/>
                    <a:pt x="124" y="54"/>
                    <a:pt x="124" y="54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2" y="41"/>
                    <a:pt x="122" y="34"/>
                  </a:cubicBezTo>
                  <a:cubicBezTo>
                    <a:pt x="122" y="29"/>
                    <a:pt x="113" y="18"/>
                    <a:pt x="113" y="18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5"/>
                    <a:pt x="87" y="14"/>
                    <a:pt x="83" y="14"/>
                  </a:cubicBezTo>
                  <a:cubicBezTo>
                    <a:pt x="80" y="14"/>
                    <a:pt x="83" y="21"/>
                    <a:pt x="83" y="21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49" y="6"/>
                    <a:pt x="42" y="4"/>
                  </a:cubicBezTo>
                  <a:cubicBezTo>
                    <a:pt x="33" y="0"/>
                    <a:pt x="36" y="9"/>
                    <a:pt x="36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9" y="16"/>
                    <a:pt x="16" y="16"/>
                  </a:cubicBezTo>
                  <a:cubicBezTo>
                    <a:pt x="13" y="16"/>
                    <a:pt x="12" y="12"/>
                    <a:pt x="6" y="14"/>
                  </a:cubicBezTo>
                  <a:cubicBezTo>
                    <a:pt x="0" y="15"/>
                    <a:pt x="7" y="22"/>
                    <a:pt x="7" y="22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Freeform 157" descr="© INSCALE GmbH, 18.06.2010"/>
            <p:cNvSpPr>
              <a:spLocks noEditPoints="1"/>
            </p:cNvSpPr>
            <p:nvPr/>
          </p:nvSpPr>
          <p:spPr bwMode="auto">
            <a:xfrm>
              <a:off x="6327214" y="4587497"/>
              <a:ext cx="1012999" cy="719557"/>
            </a:xfrm>
            <a:custGeom>
              <a:avLst/>
              <a:gdLst/>
              <a:ahLst/>
              <a:cxnLst>
                <a:cxn ang="0">
                  <a:pos x="428" y="156"/>
                </a:cxn>
                <a:cxn ang="0">
                  <a:pos x="402" y="170"/>
                </a:cxn>
                <a:cxn ang="0">
                  <a:pos x="387" y="175"/>
                </a:cxn>
                <a:cxn ang="0">
                  <a:pos x="365" y="162"/>
                </a:cxn>
                <a:cxn ang="0">
                  <a:pos x="361" y="136"/>
                </a:cxn>
                <a:cxn ang="0">
                  <a:pos x="361" y="116"/>
                </a:cxn>
                <a:cxn ang="0">
                  <a:pos x="350" y="83"/>
                </a:cxn>
                <a:cxn ang="0">
                  <a:pos x="332" y="65"/>
                </a:cxn>
                <a:cxn ang="0">
                  <a:pos x="291" y="18"/>
                </a:cxn>
                <a:cxn ang="0">
                  <a:pos x="247" y="24"/>
                </a:cxn>
                <a:cxn ang="0">
                  <a:pos x="202" y="51"/>
                </a:cxn>
                <a:cxn ang="0">
                  <a:pos x="164" y="44"/>
                </a:cxn>
                <a:cxn ang="0">
                  <a:pos x="115" y="37"/>
                </a:cxn>
                <a:cxn ang="0">
                  <a:pos x="107" y="47"/>
                </a:cxn>
                <a:cxn ang="0">
                  <a:pos x="93" y="67"/>
                </a:cxn>
                <a:cxn ang="0">
                  <a:pos x="81" y="70"/>
                </a:cxn>
                <a:cxn ang="0">
                  <a:pos x="71" y="94"/>
                </a:cxn>
                <a:cxn ang="0">
                  <a:pos x="65" y="108"/>
                </a:cxn>
                <a:cxn ang="0">
                  <a:pos x="59" y="125"/>
                </a:cxn>
                <a:cxn ang="0">
                  <a:pos x="55" y="140"/>
                </a:cxn>
                <a:cxn ang="0">
                  <a:pos x="45" y="148"/>
                </a:cxn>
                <a:cxn ang="0">
                  <a:pos x="43" y="164"/>
                </a:cxn>
                <a:cxn ang="0">
                  <a:pos x="27" y="174"/>
                </a:cxn>
                <a:cxn ang="0">
                  <a:pos x="12" y="181"/>
                </a:cxn>
                <a:cxn ang="0">
                  <a:pos x="0" y="184"/>
                </a:cxn>
                <a:cxn ang="0">
                  <a:pos x="12" y="194"/>
                </a:cxn>
                <a:cxn ang="0">
                  <a:pos x="17" y="197"/>
                </a:cxn>
                <a:cxn ang="0">
                  <a:pos x="31" y="205"/>
                </a:cxn>
                <a:cxn ang="0">
                  <a:pos x="33" y="219"/>
                </a:cxn>
                <a:cxn ang="0">
                  <a:pos x="45" y="235"/>
                </a:cxn>
                <a:cxn ang="0">
                  <a:pos x="55" y="237"/>
                </a:cxn>
                <a:cxn ang="0">
                  <a:pos x="63" y="254"/>
                </a:cxn>
                <a:cxn ang="0">
                  <a:pos x="71" y="260"/>
                </a:cxn>
                <a:cxn ang="0">
                  <a:pos x="75" y="266"/>
                </a:cxn>
                <a:cxn ang="0">
                  <a:pos x="95" y="271"/>
                </a:cxn>
                <a:cxn ang="0">
                  <a:pos x="115" y="263"/>
                </a:cxn>
                <a:cxn ang="0">
                  <a:pos x="129" y="274"/>
                </a:cxn>
                <a:cxn ang="0">
                  <a:pos x="123" y="278"/>
                </a:cxn>
                <a:cxn ang="0">
                  <a:pos x="123" y="290"/>
                </a:cxn>
                <a:cxn ang="0">
                  <a:pos x="129" y="294"/>
                </a:cxn>
                <a:cxn ang="0">
                  <a:pos x="148" y="302"/>
                </a:cxn>
                <a:cxn ang="0">
                  <a:pos x="151" y="318"/>
                </a:cxn>
                <a:cxn ang="0">
                  <a:pos x="179" y="314"/>
                </a:cxn>
                <a:cxn ang="0">
                  <a:pos x="206" y="318"/>
                </a:cxn>
                <a:cxn ang="0">
                  <a:pos x="229" y="310"/>
                </a:cxn>
                <a:cxn ang="0">
                  <a:pos x="250" y="310"/>
                </a:cxn>
                <a:cxn ang="0">
                  <a:pos x="271" y="309"/>
                </a:cxn>
                <a:cxn ang="0">
                  <a:pos x="308" y="275"/>
                </a:cxn>
                <a:cxn ang="0">
                  <a:pos x="355" y="268"/>
                </a:cxn>
                <a:cxn ang="0">
                  <a:pos x="372" y="268"/>
                </a:cxn>
                <a:cxn ang="0">
                  <a:pos x="385" y="272"/>
                </a:cxn>
                <a:cxn ang="0">
                  <a:pos x="413" y="273"/>
                </a:cxn>
                <a:cxn ang="0">
                  <a:pos x="408" y="239"/>
                </a:cxn>
                <a:cxn ang="0">
                  <a:pos x="411" y="221"/>
                </a:cxn>
                <a:cxn ang="0">
                  <a:pos x="407" y="207"/>
                </a:cxn>
                <a:cxn ang="0">
                  <a:pos x="413" y="191"/>
                </a:cxn>
                <a:cxn ang="0">
                  <a:pos x="420" y="193"/>
                </a:cxn>
                <a:cxn ang="0">
                  <a:pos x="424" y="195"/>
                </a:cxn>
                <a:cxn ang="0">
                  <a:pos x="419" y="204"/>
                </a:cxn>
                <a:cxn ang="0">
                  <a:pos x="431" y="199"/>
                </a:cxn>
                <a:cxn ang="0">
                  <a:pos x="443" y="167"/>
                </a:cxn>
                <a:cxn ang="0">
                  <a:pos x="418" y="212"/>
                </a:cxn>
                <a:cxn ang="0">
                  <a:pos x="418" y="207"/>
                </a:cxn>
              </a:cxnLst>
              <a:rect l="0" t="0" r="r" b="b"/>
              <a:pathLst>
                <a:path w="448" h="319">
                  <a:moveTo>
                    <a:pt x="443" y="167"/>
                  </a:moveTo>
                  <a:cubicBezTo>
                    <a:pt x="443" y="167"/>
                    <a:pt x="439" y="158"/>
                    <a:pt x="428" y="156"/>
                  </a:cubicBezTo>
                  <a:cubicBezTo>
                    <a:pt x="419" y="155"/>
                    <a:pt x="407" y="170"/>
                    <a:pt x="407" y="170"/>
                  </a:cubicBezTo>
                  <a:cubicBezTo>
                    <a:pt x="402" y="170"/>
                    <a:pt x="402" y="170"/>
                    <a:pt x="402" y="170"/>
                  </a:cubicBezTo>
                  <a:cubicBezTo>
                    <a:pt x="402" y="177"/>
                    <a:pt x="402" y="177"/>
                    <a:pt x="402" y="177"/>
                  </a:cubicBezTo>
                  <a:cubicBezTo>
                    <a:pt x="402" y="177"/>
                    <a:pt x="399" y="178"/>
                    <a:pt x="387" y="175"/>
                  </a:cubicBezTo>
                  <a:cubicBezTo>
                    <a:pt x="376" y="173"/>
                    <a:pt x="377" y="167"/>
                    <a:pt x="377" y="167"/>
                  </a:cubicBezTo>
                  <a:cubicBezTo>
                    <a:pt x="365" y="162"/>
                    <a:pt x="365" y="162"/>
                    <a:pt x="365" y="162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61" y="116"/>
                    <a:pt x="361" y="116"/>
                    <a:pt x="361" y="116"/>
                  </a:cubicBezTo>
                  <a:cubicBezTo>
                    <a:pt x="361" y="116"/>
                    <a:pt x="361" y="102"/>
                    <a:pt x="360" y="94"/>
                  </a:cubicBezTo>
                  <a:cubicBezTo>
                    <a:pt x="358" y="85"/>
                    <a:pt x="350" y="83"/>
                    <a:pt x="350" y="83"/>
                  </a:cubicBezTo>
                  <a:cubicBezTo>
                    <a:pt x="350" y="83"/>
                    <a:pt x="349" y="76"/>
                    <a:pt x="346" y="71"/>
                  </a:cubicBezTo>
                  <a:cubicBezTo>
                    <a:pt x="345" y="67"/>
                    <a:pt x="332" y="65"/>
                    <a:pt x="332" y="65"/>
                  </a:cubicBezTo>
                  <a:cubicBezTo>
                    <a:pt x="332" y="65"/>
                    <a:pt x="316" y="46"/>
                    <a:pt x="310" y="40"/>
                  </a:cubicBezTo>
                  <a:cubicBezTo>
                    <a:pt x="304" y="36"/>
                    <a:pt x="299" y="33"/>
                    <a:pt x="291" y="18"/>
                  </a:cubicBezTo>
                  <a:cubicBezTo>
                    <a:pt x="285" y="4"/>
                    <a:pt x="270" y="2"/>
                    <a:pt x="270" y="2"/>
                  </a:cubicBezTo>
                  <a:cubicBezTo>
                    <a:pt x="252" y="0"/>
                    <a:pt x="247" y="24"/>
                    <a:pt x="247" y="24"/>
                  </a:cubicBezTo>
                  <a:cubicBezTo>
                    <a:pt x="247" y="24"/>
                    <a:pt x="230" y="33"/>
                    <a:pt x="215" y="37"/>
                  </a:cubicBezTo>
                  <a:cubicBezTo>
                    <a:pt x="199" y="41"/>
                    <a:pt x="211" y="48"/>
                    <a:pt x="202" y="51"/>
                  </a:cubicBezTo>
                  <a:cubicBezTo>
                    <a:pt x="192" y="53"/>
                    <a:pt x="182" y="40"/>
                    <a:pt x="178" y="39"/>
                  </a:cubicBezTo>
                  <a:cubicBezTo>
                    <a:pt x="173" y="37"/>
                    <a:pt x="164" y="44"/>
                    <a:pt x="164" y="44"/>
                  </a:cubicBezTo>
                  <a:cubicBezTo>
                    <a:pt x="164" y="44"/>
                    <a:pt x="141" y="45"/>
                    <a:pt x="129" y="46"/>
                  </a:cubicBezTo>
                  <a:cubicBezTo>
                    <a:pt x="116" y="47"/>
                    <a:pt x="122" y="37"/>
                    <a:pt x="115" y="37"/>
                  </a:cubicBezTo>
                  <a:cubicBezTo>
                    <a:pt x="110" y="37"/>
                    <a:pt x="111" y="48"/>
                    <a:pt x="111" y="48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3" y="164"/>
                    <a:pt x="45" y="170"/>
                    <a:pt x="42" y="173"/>
                  </a:cubicBezTo>
                  <a:cubicBezTo>
                    <a:pt x="39" y="177"/>
                    <a:pt x="33" y="173"/>
                    <a:pt x="27" y="174"/>
                  </a:cubicBezTo>
                  <a:cubicBezTo>
                    <a:pt x="22" y="175"/>
                    <a:pt x="24" y="182"/>
                    <a:pt x="21" y="183"/>
                  </a:cubicBezTo>
                  <a:cubicBezTo>
                    <a:pt x="17" y="184"/>
                    <a:pt x="12" y="181"/>
                    <a:pt x="12" y="181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12" y="194"/>
                    <a:pt x="12" y="194"/>
                    <a:pt x="12" y="194"/>
                  </a:cubicBezTo>
                  <a:cubicBezTo>
                    <a:pt x="15" y="197"/>
                    <a:pt x="15" y="197"/>
                    <a:pt x="15" y="197"/>
                  </a:cubicBezTo>
                  <a:cubicBezTo>
                    <a:pt x="17" y="197"/>
                    <a:pt x="17" y="197"/>
                    <a:pt x="17" y="197"/>
                  </a:cubicBezTo>
                  <a:cubicBezTo>
                    <a:pt x="17" y="197"/>
                    <a:pt x="18" y="208"/>
                    <a:pt x="22" y="208"/>
                  </a:cubicBezTo>
                  <a:cubicBezTo>
                    <a:pt x="25" y="208"/>
                    <a:pt x="31" y="205"/>
                    <a:pt x="31" y="205"/>
                  </a:cubicBezTo>
                  <a:cubicBezTo>
                    <a:pt x="28" y="216"/>
                    <a:pt x="28" y="216"/>
                    <a:pt x="28" y="216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0" y="224"/>
                    <a:pt x="30" y="224"/>
                    <a:pt x="30" y="224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55" y="237"/>
                    <a:pt x="67" y="231"/>
                    <a:pt x="68" y="239"/>
                  </a:cubicBezTo>
                  <a:cubicBezTo>
                    <a:pt x="68" y="247"/>
                    <a:pt x="63" y="254"/>
                    <a:pt x="63" y="254"/>
                  </a:cubicBezTo>
                  <a:cubicBezTo>
                    <a:pt x="72" y="256"/>
                    <a:pt x="72" y="256"/>
                    <a:pt x="72" y="256"/>
                  </a:cubicBezTo>
                  <a:cubicBezTo>
                    <a:pt x="71" y="260"/>
                    <a:pt x="71" y="260"/>
                    <a:pt x="71" y="260"/>
                  </a:cubicBezTo>
                  <a:cubicBezTo>
                    <a:pt x="63" y="263"/>
                    <a:pt x="63" y="263"/>
                    <a:pt x="63" y="263"/>
                  </a:cubicBezTo>
                  <a:cubicBezTo>
                    <a:pt x="63" y="263"/>
                    <a:pt x="72" y="265"/>
                    <a:pt x="75" y="266"/>
                  </a:cubicBezTo>
                  <a:cubicBezTo>
                    <a:pt x="77" y="267"/>
                    <a:pt x="79" y="272"/>
                    <a:pt x="83" y="273"/>
                  </a:cubicBezTo>
                  <a:cubicBezTo>
                    <a:pt x="88" y="275"/>
                    <a:pt x="92" y="268"/>
                    <a:pt x="95" y="271"/>
                  </a:cubicBezTo>
                  <a:cubicBezTo>
                    <a:pt x="99" y="273"/>
                    <a:pt x="99" y="282"/>
                    <a:pt x="103" y="281"/>
                  </a:cubicBezTo>
                  <a:cubicBezTo>
                    <a:pt x="107" y="281"/>
                    <a:pt x="108" y="263"/>
                    <a:pt x="115" y="263"/>
                  </a:cubicBezTo>
                  <a:cubicBezTo>
                    <a:pt x="124" y="265"/>
                    <a:pt x="130" y="270"/>
                    <a:pt x="130" y="270"/>
                  </a:cubicBezTo>
                  <a:cubicBezTo>
                    <a:pt x="129" y="274"/>
                    <a:pt x="129" y="274"/>
                    <a:pt x="129" y="274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0" y="278"/>
                    <a:pt x="120" y="278"/>
                    <a:pt x="120" y="278"/>
                  </a:cubicBezTo>
                  <a:cubicBezTo>
                    <a:pt x="123" y="290"/>
                    <a:pt x="123" y="290"/>
                    <a:pt x="123" y="290"/>
                  </a:cubicBezTo>
                  <a:cubicBezTo>
                    <a:pt x="123" y="290"/>
                    <a:pt x="129" y="286"/>
                    <a:pt x="130" y="290"/>
                  </a:cubicBezTo>
                  <a:cubicBezTo>
                    <a:pt x="131" y="291"/>
                    <a:pt x="130" y="293"/>
                    <a:pt x="129" y="294"/>
                  </a:cubicBezTo>
                  <a:cubicBezTo>
                    <a:pt x="133" y="296"/>
                    <a:pt x="139" y="299"/>
                    <a:pt x="141" y="299"/>
                  </a:cubicBezTo>
                  <a:cubicBezTo>
                    <a:pt x="145" y="300"/>
                    <a:pt x="148" y="298"/>
                    <a:pt x="148" y="302"/>
                  </a:cubicBezTo>
                  <a:cubicBezTo>
                    <a:pt x="149" y="307"/>
                    <a:pt x="142" y="306"/>
                    <a:pt x="141" y="312"/>
                  </a:cubicBezTo>
                  <a:cubicBezTo>
                    <a:pt x="141" y="317"/>
                    <a:pt x="145" y="318"/>
                    <a:pt x="151" y="318"/>
                  </a:cubicBezTo>
                  <a:cubicBezTo>
                    <a:pt x="156" y="319"/>
                    <a:pt x="166" y="310"/>
                    <a:pt x="170" y="310"/>
                  </a:cubicBezTo>
                  <a:cubicBezTo>
                    <a:pt x="173" y="310"/>
                    <a:pt x="179" y="314"/>
                    <a:pt x="179" y="314"/>
                  </a:cubicBezTo>
                  <a:cubicBezTo>
                    <a:pt x="187" y="314"/>
                    <a:pt x="187" y="314"/>
                    <a:pt x="187" y="314"/>
                  </a:cubicBezTo>
                  <a:cubicBezTo>
                    <a:pt x="187" y="314"/>
                    <a:pt x="196" y="319"/>
                    <a:pt x="206" y="318"/>
                  </a:cubicBezTo>
                  <a:cubicBezTo>
                    <a:pt x="217" y="317"/>
                    <a:pt x="218" y="312"/>
                    <a:pt x="221" y="309"/>
                  </a:cubicBezTo>
                  <a:cubicBezTo>
                    <a:pt x="225" y="308"/>
                    <a:pt x="226" y="310"/>
                    <a:pt x="229" y="310"/>
                  </a:cubicBezTo>
                  <a:cubicBezTo>
                    <a:pt x="234" y="312"/>
                    <a:pt x="243" y="307"/>
                    <a:pt x="243" y="307"/>
                  </a:cubicBezTo>
                  <a:cubicBezTo>
                    <a:pt x="250" y="310"/>
                    <a:pt x="250" y="310"/>
                    <a:pt x="250" y="310"/>
                  </a:cubicBezTo>
                  <a:cubicBezTo>
                    <a:pt x="256" y="307"/>
                    <a:pt x="256" y="307"/>
                    <a:pt x="256" y="307"/>
                  </a:cubicBezTo>
                  <a:cubicBezTo>
                    <a:pt x="256" y="307"/>
                    <a:pt x="258" y="312"/>
                    <a:pt x="271" y="309"/>
                  </a:cubicBezTo>
                  <a:cubicBezTo>
                    <a:pt x="283" y="306"/>
                    <a:pt x="286" y="298"/>
                    <a:pt x="290" y="292"/>
                  </a:cubicBezTo>
                  <a:cubicBezTo>
                    <a:pt x="294" y="286"/>
                    <a:pt x="302" y="276"/>
                    <a:pt x="308" y="275"/>
                  </a:cubicBezTo>
                  <a:cubicBezTo>
                    <a:pt x="313" y="274"/>
                    <a:pt x="328" y="265"/>
                    <a:pt x="337" y="262"/>
                  </a:cubicBezTo>
                  <a:cubicBezTo>
                    <a:pt x="345" y="259"/>
                    <a:pt x="351" y="267"/>
                    <a:pt x="355" y="268"/>
                  </a:cubicBezTo>
                  <a:cubicBezTo>
                    <a:pt x="359" y="269"/>
                    <a:pt x="365" y="262"/>
                    <a:pt x="367" y="262"/>
                  </a:cubicBezTo>
                  <a:cubicBezTo>
                    <a:pt x="369" y="262"/>
                    <a:pt x="369" y="267"/>
                    <a:pt x="372" y="268"/>
                  </a:cubicBezTo>
                  <a:cubicBezTo>
                    <a:pt x="375" y="269"/>
                    <a:pt x="381" y="262"/>
                    <a:pt x="381" y="262"/>
                  </a:cubicBezTo>
                  <a:cubicBezTo>
                    <a:pt x="385" y="272"/>
                    <a:pt x="385" y="272"/>
                    <a:pt x="385" y="272"/>
                  </a:cubicBezTo>
                  <a:cubicBezTo>
                    <a:pt x="385" y="272"/>
                    <a:pt x="393" y="274"/>
                    <a:pt x="397" y="274"/>
                  </a:cubicBezTo>
                  <a:cubicBezTo>
                    <a:pt x="401" y="275"/>
                    <a:pt x="413" y="273"/>
                    <a:pt x="413" y="273"/>
                  </a:cubicBezTo>
                  <a:cubicBezTo>
                    <a:pt x="413" y="273"/>
                    <a:pt x="415" y="265"/>
                    <a:pt x="414" y="257"/>
                  </a:cubicBezTo>
                  <a:cubicBezTo>
                    <a:pt x="414" y="249"/>
                    <a:pt x="408" y="239"/>
                    <a:pt x="408" y="239"/>
                  </a:cubicBezTo>
                  <a:cubicBezTo>
                    <a:pt x="419" y="214"/>
                    <a:pt x="419" y="214"/>
                    <a:pt x="419" y="214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1" y="209"/>
                    <a:pt x="411" y="209"/>
                    <a:pt x="411" y="209"/>
                  </a:cubicBezTo>
                  <a:cubicBezTo>
                    <a:pt x="407" y="207"/>
                    <a:pt x="407" y="207"/>
                    <a:pt x="407" y="207"/>
                  </a:cubicBezTo>
                  <a:cubicBezTo>
                    <a:pt x="415" y="203"/>
                    <a:pt x="415" y="203"/>
                    <a:pt x="415" y="203"/>
                  </a:cubicBezTo>
                  <a:cubicBezTo>
                    <a:pt x="415" y="203"/>
                    <a:pt x="411" y="197"/>
                    <a:pt x="413" y="191"/>
                  </a:cubicBezTo>
                  <a:cubicBezTo>
                    <a:pt x="414" y="184"/>
                    <a:pt x="421" y="189"/>
                    <a:pt x="421" y="189"/>
                  </a:cubicBezTo>
                  <a:cubicBezTo>
                    <a:pt x="420" y="193"/>
                    <a:pt x="420" y="193"/>
                    <a:pt x="420" y="193"/>
                  </a:cubicBezTo>
                  <a:cubicBezTo>
                    <a:pt x="422" y="198"/>
                    <a:pt x="422" y="198"/>
                    <a:pt x="422" y="198"/>
                  </a:cubicBezTo>
                  <a:cubicBezTo>
                    <a:pt x="424" y="195"/>
                    <a:pt x="424" y="195"/>
                    <a:pt x="424" y="195"/>
                  </a:cubicBezTo>
                  <a:cubicBezTo>
                    <a:pt x="426" y="198"/>
                    <a:pt x="426" y="198"/>
                    <a:pt x="426" y="198"/>
                  </a:cubicBezTo>
                  <a:cubicBezTo>
                    <a:pt x="419" y="204"/>
                    <a:pt x="419" y="204"/>
                    <a:pt x="419" y="204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8" y="202"/>
                    <a:pt x="431" y="199"/>
                  </a:cubicBezTo>
                  <a:cubicBezTo>
                    <a:pt x="434" y="198"/>
                    <a:pt x="439" y="198"/>
                    <a:pt x="443" y="192"/>
                  </a:cubicBezTo>
                  <a:cubicBezTo>
                    <a:pt x="448" y="187"/>
                    <a:pt x="443" y="167"/>
                    <a:pt x="443" y="167"/>
                  </a:cubicBezTo>
                  <a:close/>
                  <a:moveTo>
                    <a:pt x="415" y="211"/>
                  </a:moveTo>
                  <a:cubicBezTo>
                    <a:pt x="418" y="212"/>
                    <a:pt x="418" y="212"/>
                    <a:pt x="418" y="212"/>
                  </a:cubicBezTo>
                  <a:cubicBezTo>
                    <a:pt x="420" y="209"/>
                    <a:pt x="420" y="209"/>
                    <a:pt x="420" y="209"/>
                  </a:cubicBezTo>
                  <a:cubicBezTo>
                    <a:pt x="418" y="207"/>
                    <a:pt x="418" y="207"/>
                    <a:pt x="418" y="207"/>
                  </a:cubicBezTo>
                  <a:lnTo>
                    <a:pt x="415" y="211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Freeform 158" descr="© INSCALE GmbH, 18.06.2010"/>
            <p:cNvSpPr>
              <a:spLocks noEditPoints="1"/>
            </p:cNvSpPr>
            <p:nvPr/>
          </p:nvSpPr>
          <p:spPr bwMode="auto">
            <a:xfrm>
              <a:off x="5940119" y="1470458"/>
              <a:ext cx="863156" cy="1521839"/>
            </a:xfrm>
            <a:custGeom>
              <a:avLst/>
              <a:gdLst/>
              <a:ahLst/>
              <a:cxnLst>
                <a:cxn ang="0">
                  <a:pos x="318" y="380"/>
                </a:cxn>
                <a:cxn ang="0">
                  <a:pos x="302" y="312"/>
                </a:cxn>
                <a:cxn ang="0">
                  <a:pos x="283" y="281"/>
                </a:cxn>
                <a:cxn ang="0">
                  <a:pos x="264" y="225"/>
                </a:cxn>
                <a:cxn ang="0">
                  <a:pos x="205" y="113"/>
                </a:cxn>
                <a:cxn ang="0">
                  <a:pos x="202" y="27"/>
                </a:cxn>
                <a:cxn ang="0">
                  <a:pos x="124" y="29"/>
                </a:cxn>
                <a:cxn ang="0">
                  <a:pos x="105" y="103"/>
                </a:cxn>
                <a:cxn ang="0">
                  <a:pos x="51" y="107"/>
                </a:cxn>
                <a:cxn ang="0">
                  <a:pos x="2" y="90"/>
                </a:cxn>
                <a:cxn ang="0">
                  <a:pos x="23" y="108"/>
                </a:cxn>
                <a:cxn ang="0">
                  <a:pos x="63" y="131"/>
                </a:cxn>
                <a:cxn ang="0">
                  <a:pos x="86" y="186"/>
                </a:cxn>
                <a:cxn ang="0">
                  <a:pos x="106" y="229"/>
                </a:cxn>
                <a:cxn ang="0">
                  <a:pos x="116" y="275"/>
                </a:cxn>
                <a:cxn ang="0">
                  <a:pos x="147" y="294"/>
                </a:cxn>
                <a:cxn ang="0">
                  <a:pos x="163" y="331"/>
                </a:cxn>
                <a:cxn ang="0">
                  <a:pos x="147" y="355"/>
                </a:cxn>
                <a:cxn ang="0">
                  <a:pos x="131" y="401"/>
                </a:cxn>
                <a:cxn ang="0">
                  <a:pos x="108" y="414"/>
                </a:cxn>
                <a:cxn ang="0">
                  <a:pos x="111" y="430"/>
                </a:cxn>
                <a:cxn ang="0">
                  <a:pos x="96" y="438"/>
                </a:cxn>
                <a:cxn ang="0">
                  <a:pos x="80" y="462"/>
                </a:cxn>
                <a:cxn ang="0">
                  <a:pos x="77" y="486"/>
                </a:cxn>
                <a:cxn ang="0">
                  <a:pos x="80" y="523"/>
                </a:cxn>
                <a:cxn ang="0">
                  <a:pos x="91" y="559"/>
                </a:cxn>
                <a:cxn ang="0">
                  <a:pos x="93" y="572"/>
                </a:cxn>
                <a:cxn ang="0">
                  <a:pos x="95" y="598"/>
                </a:cxn>
                <a:cxn ang="0">
                  <a:pos x="95" y="613"/>
                </a:cxn>
                <a:cxn ang="0">
                  <a:pos x="104" y="635"/>
                </a:cxn>
                <a:cxn ang="0">
                  <a:pos x="118" y="635"/>
                </a:cxn>
                <a:cxn ang="0">
                  <a:pos x="144" y="645"/>
                </a:cxn>
                <a:cxn ang="0">
                  <a:pos x="157" y="656"/>
                </a:cxn>
                <a:cxn ang="0">
                  <a:pos x="161" y="666"/>
                </a:cxn>
                <a:cxn ang="0">
                  <a:pos x="189" y="654"/>
                </a:cxn>
                <a:cxn ang="0">
                  <a:pos x="206" y="645"/>
                </a:cxn>
                <a:cxn ang="0">
                  <a:pos x="248" y="626"/>
                </a:cxn>
                <a:cxn ang="0">
                  <a:pos x="260" y="617"/>
                </a:cxn>
                <a:cxn ang="0">
                  <a:pos x="293" y="603"/>
                </a:cxn>
                <a:cxn ang="0">
                  <a:pos x="328" y="554"/>
                </a:cxn>
                <a:cxn ang="0">
                  <a:pos x="382" y="418"/>
                </a:cxn>
                <a:cxn ang="0">
                  <a:pos x="60" y="653"/>
                </a:cxn>
                <a:cxn ang="0">
                  <a:pos x="45" y="651"/>
                </a:cxn>
                <a:cxn ang="0">
                  <a:pos x="50" y="670"/>
                </a:cxn>
                <a:cxn ang="0">
                  <a:pos x="39" y="658"/>
                </a:cxn>
                <a:cxn ang="0">
                  <a:pos x="55" y="670"/>
                </a:cxn>
                <a:cxn ang="0">
                  <a:pos x="107" y="657"/>
                </a:cxn>
                <a:cxn ang="0">
                  <a:pos x="113" y="654"/>
                </a:cxn>
                <a:cxn ang="0">
                  <a:pos x="148" y="643"/>
                </a:cxn>
                <a:cxn ang="0">
                  <a:pos x="136" y="655"/>
                </a:cxn>
                <a:cxn ang="0">
                  <a:pos x="147" y="649"/>
                </a:cxn>
                <a:cxn ang="0">
                  <a:pos x="112" y="643"/>
                </a:cxn>
                <a:cxn ang="0">
                  <a:pos x="99" y="634"/>
                </a:cxn>
                <a:cxn ang="0">
                  <a:pos x="94" y="628"/>
                </a:cxn>
                <a:cxn ang="0">
                  <a:pos x="175" y="667"/>
                </a:cxn>
                <a:cxn ang="0">
                  <a:pos x="62" y="461"/>
                </a:cxn>
                <a:cxn ang="0">
                  <a:pos x="72" y="456"/>
                </a:cxn>
                <a:cxn ang="0">
                  <a:pos x="157" y="329"/>
                </a:cxn>
                <a:cxn ang="0">
                  <a:pos x="153" y="336"/>
                </a:cxn>
                <a:cxn ang="0">
                  <a:pos x="243" y="631"/>
                </a:cxn>
                <a:cxn ang="0">
                  <a:pos x="265" y="614"/>
                </a:cxn>
              </a:cxnLst>
              <a:rect l="0" t="0" r="r" b="b"/>
              <a:pathLst>
                <a:path w="382" h="674">
                  <a:moveTo>
                    <a:pt x="382" y="418"/>
                  </a:moveTo>
                  <a:cubicBezTo>
                    <a:pt x="381" y="412"/>
                    <a:pt x="369" y="412"/>
                    <a:pt x="369" y="412"/>
                  </a:cubicBezTo>
                  <a:cubicBezTo>
                    <a:pt x="366" y="404"/>
                    <a:pt x="366" y="404"/>
                    <a:pt x="366" y="404"/>
                  </a:cubicBezTo>
                  <a:cubicBezTo>
                    <a:pt x="350" y="396"/>
                    <a:pt x="350" y="396"/>
                    <a:pt x="350" y="396"/>
                  </a:cubicBezTo>
                  <a:cubicBezTo>
                    <a:pt x="339" y="394"/>
                    <a:pt x="339" y="394"/>
                    <a:pt x="339" y="394"/>
                  </a:cubicBezTo>
                  <a:cubicBezTo>
                    <a:pt x="318" y="380"/>
                    <a:pt x="318" y="380"/>
                    <a:pt x="318" y="380"/>
                  </a:cubicBezTo>
                  <a:cubicBezTo>
                    <a:pt x="327" y="374"/>
                    <a:pt x="327" y="374"/>
                    <a:pt x="327" y="374"/>
                  </a:cubicBezTo>
                  <a:cubicBezTo>
                    <a:pt x="326" y="370"/>
                    <a:pt x="326" y="370"/>
                    <a:pt x="326" y="370"/>
                  </a:cubicBezTo>
                  <a:cubicBezTo>
                    <a:pt x="326" y="370"/>
                    <a:pt x="331" y="355"/>
                    <a:pt x="327" y="346"/>
                  </a:cubicBezTo>
                  <a:cubicBezTo>
                    <a:pt x="323" y="338"/>
                    <a:pt x="313" y="344"/>
                    <a:pt x="308" y="335"/>
                  </a:cubicBezTo>
                  <a:cubicBezTo>
                    <a:pt x="301" y="326"/>
                    <a:pt x="307" y="320"/>
                    <a:pt x="307" y="320"/>
                  </a:cubicBezTo>
                  <a:cubicBezTo>
                    <a:pt x="302" y="312"/>
                    <a:pt x="302" y="312"/>
                    <a:pt x="302" y="312"/>
                  </a:cubicBezTo>
                  <a:cubicBezTo>
                    <a:pt x="292" y="317"/>
                    <a:pt x="292" y="317"/>
                    <a:pt x="292" y="317"/>
                  </a:cubicBezTo>
                  <a:cubicBezTo>
                    <a:pt x="285" y="301"/>
                    <a:pt x="285" y="301"/>
                    <a:pt x="285" y="301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1" y="291"/>
                    <a:pt x="291" y="291"/>
                    <a:pt x="291" y="291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0" y="272"/>
                    <a:pt x="280" y="272"/>
                    <a:pt x="280" y="272"/>
                  </a:cubicBezTo>
                  <a:cubicBezTo>
                    <a:pt x="284" y="267"/>
                    <a:pt x="284" y="267"/>
                    <a:pt x="284" y="267"/>
                  </a:cubicBezTo>
                  <a:cubicBezTo>
                    <a:pt x="277" y="265"/>
                    <a:pt x="277" y="265"/>
                    <a:pt x="277" y="265"/>
                  </a:cubicBezTo>
                  <a:cubicBezTo>
                    <a:pt x="288" y="259"/>
                    <a:pt x="288" y="259"/>
                    <a:pt x="288" y="259"/>
                  </a:cubicBezTo>
                  <a:cubicBezTo>
                    <a:pt x="288" y="259"/>
                    <a:pt x="286" y="249"/>
                    <a:pt x="281" y="240"/>
                  </a:cubicBezTo>
                  <a:cubicBezTo>
                    <a:pt x="277" y="232"/>
                    <a:pt x="264" y="225"/>
                    <a:pt x="264" y="225"/>
                  </a:cubicBezTo>
                  <a:cubicBezTo>
                    <a:pt x="261" y="223"/>
                    <a:pt x="262" y="214"/>
                    <a:pt x="254" y="208"/>
                  </a:cubicBezTo>
                  <a:cubicBezTo>
                    <a:pt x="248" y="204"/>
                    <a:pt x="237" y="187"/>
                    <a:pt x="237" y="187"/>
                  </a:cubicBezTo>
                  <a:cubicBezTo>
                    <a:pt x="237" y="187"/>
                    <a:pt x="252" y="152"/>
                    <a:pt x="251" y="142"/>
                  </a:cubicBezTo>
                  <a:cubicBezTo>
                    <a:pt x="250" y="133"/>
                    <a:pt x="238" y="133"/>
                    <a:pt x="238" y="133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05" y="113"/>
                    <a:pt x="205" y="113"/>
                    <a:pt x="205" y="113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9" y="70"/>
                    <a:pt x="199" y="70"/>
                    <a:pt x="199" y="70"/>
                  </a:cubicBezTo>
                  <a:cubicBezTo>
                    <a:pt x="188" y="68"/>
                    <a:pt x="188" y="68"/>
                    <a:pt x="188" y="68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197" y="57"/>
                    <a:pt x="194" y="52"/>
                    <a:pt x="194" y="46"/>
                  </a:cubicBezTo>
                  <a:cubicBezTo>
                    <a:pt x="194" y="41"/>
                    <a:pt x="202" y="27"/>
                    <a:pt x="202" y="2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13"/>
                    <a:pt x="163" y="0"/>
                    <a:pt x="157" y="1"/>
                  </a:cubicBezTo>
                  <a:cubicBezTo>
                    <a:pt x="151" y="2"/>
                    <a:pt x="142" y="14"/>
                    <a:pt x="142" y="14"/>
                  </a:cubicBezTo>
                  <a:cubicBezTo>
                    <a:pt x="142" y="14"/>
                    <a:pt x="135" y="12"/>
                    <a:pt x="129" y="15"/>
                  </a:cubicBezTo>
                  <a:cubicBezTo>
                    <a:pt x="123" y="17"/>
                    <a:pt x="124" y="29"/>
                    <a:pt x="124" y="29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9" y="66"/>
                    <a:pt x="121" y="75"/>
                    <a:pt x="122" y="80"/>
                  </a:cubicBezTo>
                  <a:cubicBezTo>
                    <a:pt x="122" y="86"/>
                    <a:pt x="119" y="90"/>
                    <a:pt x="117" y="93"/>
                  </a:cubicBezTo>
                  <a:cubicBezTo>
                    <a:pt x="114" y="97"/>
                    <a:pt x="112" y="110"/>
                    <a:pt x="112" y="110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1" y="97"/>
                    <a:pt x="86" y="97"/>
                  </a:cubicBezTo>
                  <a:cubicBezTo>
                    <a:pt x="80" y="97"/>
                    <a:pt x="78" y="105"/>
                    <a:pt x="78" y="105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4" y="99"/>
                    <a:pt x="37" y="93"/>
                  </a:cubicBezTo>
                  <a:cubicBezTo>
                    <a:pt x="32" y="88"/>
                    <a:pt x="25" y="78"/>
                    <a:pt x="25" y="78"/>
                  </a:cubicBezTo>
                  <a:cubicBezTo>
                    <a:pt x="25" y="78"/>
                    <a:pt x="16" y="75"/>
                    <a:pt x="12" y="80"/>
                  </a:cubicBezTo>
                  <a:cubicBezTo>
                    <a:pt x="6" y="84"/>
                    <a:pt x="14" y="91"/>
                    <a:pt x="13" y="93"/>
                  </a:cubicBezTo>
                  <a:cubicBezTo>
                    <a:pt x="11" y="95"/>
                    <a:pt x="2" y="90"/>
                    <a:pt x="2" y="9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4"/>
                    <a:pt x="53" y="126"/>
                    <a:pt x="63" y="131"/>
                  </a:cubicBezTo>
                  <a:cubicBezTo>
                    <a:pt x="72" y="136"/>
                    <a:pt x="73" y="146"/>
                    <a:pt x="73" y="146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86" y="152"/>
                    <a:pt x="88" y="155"/>
                  </a:cubicBezTo>
                  <a:cubicBezTo>
                    <a:pt x="90" y="158"/>
                    <a:pt x="85" y="158"/>
                    <a:pt x="84" y="162"/>
                  </a:cubicBezTo>
                  <a:cubicBezTo>
                    <a:pt x="83" y="167"/>
                    <a:pt x="85" y="170"/>
                    <a:pt x="86" y="174"/>
                  </a:cubicBezTo>
                  <a:cubicBezTo>
                    <a:pt x="88" y="180"/>
                    <a:pt x="86" y="186"/>
                    <a:pt x="86" y="186"/>
                  </a:cubicBezTo>
                  <a:cubicBezTo>
                    <a:pt x="97" y="188"/>
                    <a:pt x="97" y="188"/>
                    <a:pt x="97" y="188"/>
                  </a:cubicBezTo>
                  <a:cubicBezTo>
                    <a:pt x="98" y="194"/>
                    <a:pt x="98" y="194"/>
                    <a:pt x="98" y="194"/>
                  </a:cubicBezTo>
                  <a:cubicBezTo>
                    <a:pt x="95" y="197"/>
                    <a:pt x="95" y="197"/>
                    <a:pt x="95" y="197"/>
                  </a:cubicBezTo>
                  <a:cubicBezTo>
                    <a:pt x="95" y="197"/>
                    <a:pt x="94" y="199"/>
                    <a:pt x="94" y="204"/>
                  </a:cubicBezTo>
                  <a:cubicBezTo>
                    <a:pt x="94" y="210"/>
                    <a:pt x="103" y="215"/>
                    <a:pt x="105" y="218"/>
                  </a:cubicBezTo>
                  <a:cubicBezTo>
                    <a:pt x="107" y="222"/>
                    <a:pt x="106" y="229"/>
                    <a:pt x="106" y="229"/>
                  </a:cubicBezTo>
                  <a:cubicBezTo>
                    <a:pt x="106" y="229"/>
                    <a:pt x="108" y="233"/>
                    <a:pt x="110" y="237"/>
                  </a:cubicBezTo>
                  <a:cubicBezTo>
                    <a:pt x="111" y="240"/>
                    <a:pt x="106" y="243"/>
                    <a:pt x="103" y="248"/>
                  </a:cubicBezTo>
                  <a:cubicBezTo>
                    <a:pt x="101" y="252"/>
                    <a:pt x="106" y="253"/>
                    <a:pt x="106" y="253"/>
                  </a:cubicBezTo>
                  <a:cubicBezTo>
                    <a:pt x="106" y="253"/>
                    <a:pt x="106" y="254"/>
                    <a:pt x="105" y="260"/>
                  </a:cubicBezTo>
                  <a:cubicBezTo>
                    <a:pt x="105" y="264"/>
                    <a:pt x="112" y="265"/>
                    <a:pt x="114" y="266"/>
                  </a:cubicBezTo>
                  <a:cubicBezTo>
                    <a:pt x="116" y="268"/>
                    <a:pt x="115" y="271"/>
                    <a:pt x="116" y="275"/>
                  </a:cubicBezTo>
                  <a:cubicBezTo>
                    <a:pt x="117" y="279"/>
                    <a:pt x="122" y="281"/>
                    <a:pt x="122" y="281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39" y="293"/>
                    <a:pt x="139" y="293"/>
                    <a:pt x="139" y="293"/>
                  </a:cubicBezTo>
                  <a:cubicBezTo>
                    <a:pt x="139" y="295"/>
                    <a:pt x="139" y="295"/>
                    <a:pt x="139" y="295"/>
                  </a:cubicBezTo>
                  <a:cubicBezTo>
                    <a:pt x="147" y="294"/>
                    <a:pt x="147" y="294"/>
                    <a:pt x="147" y="294"/>
                  </a:cubicBezTo>
                  <a:cubicBezTo>
                    <a:pt x="154" y="297"/>
                    <a:pt x="154" y="297"/>
                    <a:pt x="154" y="297"/>
                  </a:cubicBezTo>
                  <a:cubicBezTo>
                    <a:pt x="154" y="297"/>
                    <a:pt x="159" y="301"/>
                    <a:pt x="162" y="308"/>
                  </a:cubicBezTo>
                  <a:cubicBezTo>
                    <a:pt x="166" y="314"/>
                    <a:pt x="162" y="324"/>
                    <a:pt x="162" y="324"/>
                  </a:cubicBezTo>
                  <a:cubicBezTo>
                    <a:pt x="166" y="325"/>
                    <a:pt x="166" y="325"/>
                    <a:pt x="166" y="325"/>
                  </a:cubicBezTo>
                  <a:cubicBezTo>
                    <a:pt x="169" y="334"/>
                    <a:pt x="169" y="334"/>
                    <a:pt x="169" y="334"/>
                  </a:cubicBezTo>
                  <a:cubicBezTo>
                    <a:pt x="163" y="331"/>
                    <a:pt x="163" y="331"/>
                    <a:pt x="163" y="331"/>
                  </a:cubicBezTo>
                  <a:cubicBezTo>
                    <a:pt x="162" y="334"/>
                    <a:pt x="162" y="334"/>
                    <a:pt x="162" y="334"/>
                  </a:cubicBezTo>
                  <a:cubicBezTo>
                    <a:pt x="170" y="339"/>
                    <a:pt x="170" y="339"/>
                    <a:pt x="170" y="339"/>
                  </a:cubicBezTo>
                  <a:cubicBezTo>
                    <a:pt x="167" y="342"/>
                    <a:pt x="167" y="342"/>
                    <a:pt x="167" y="342"/>
                  </a:cubicBezTo>
                  <a:cubicBezTo>
                    <a:pt x="167" y="342"/>
                    <a:pt x="160" y="340"/>
                    <a:pt x="154" y="341"/>
                  </a:cubicBezTo>
                  <a:cubicBezTo>
                    <a:pt x="150" y="342"/>
                    <a:pt x="147" y="346"/>
                    <a:pt x="147" y="346"/>
                  </a:cubicBezTo>
                  <a:cubicBezTo>
                    <a:pt x="147" y="355"/>
                    <a:pt x="147" y="355"/>
                    <a:pt x="147" y="355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45" y="366"/>
                    <a:pt x="145" y="366"/>
                    <a:pt x="145" y="36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37" y="376"/>
                    <a:pt x="137" y="376"/>
                    <a:pt x="137" y="376"/>
                  </a:cubicBezTo>
                  <a:cubicBezTo>
                    <a:pt x="129" y="395"/>
                    <a:pt x="129" y="395"/>
                    <a:pt x="129" y="395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23" y="399"/>
                    <a:pt x="123" y="399"/>
                    <a:pt x="123" y="399"/>
                  </a:cubicBezTo>
                  <a:cubicBezTo>
                    <a:pt x="124" y="409"/>
                    <a:pt x="124" y="409"/>
                    <a:pt x="124" y="409"/>
                  </a:cubicBezTo>
                  <a:cubicBezTo>
                    <a:pt x="117" y="413"/>
                    <a:pt x="117" y="413"/>
                    <a:pt x="117" y="413"/>
                  </a:cubicBezTo>
                  <a:cubicBezTo>
                    <a:pt x="114" y="418"/>
                    <a:pt x="114" y="418"/>
                    <a:pt x="114" y="418"/>
                  </a:cubicBezTo>
                  <a:cubicBezTo>
                    <a:pt x="112" y="413"/>
                    <a:pt x="112" y="413"/>
                    <a:pt x="112" y="413"/>
                  </a:cubicBezTo>
                  <a:cubicBezTo>
                    <a:pt x="108" y="414"/>
                    <a:pt x="108" y="414"/>
                    <a:pt x="108" y="414"/>
                  </a:cubicBezTo>
                  <a:cubicBezTo>
                    <a:pt x="108" y="417"/>
                    <a:pt x="108" y="417"/>
                    <a:pt x="108" y="417"/>
                  </a:cubicBezTo>
                  <a:cubicBezTo>
                    <a:pt x="106" y="418"/>
                    <a:pt x="106" y="418"/>
                    <a:pt x="106" y="418"/>
                  </a:cubicBezTo>
                  <a:cubicBezTo>
                    <a:pt x="105" y="421"/>
                    <a:pt x="105" y="421"/>
                    <a:pt x="105" y="421"/>
                  </a:cubicBezTo>
                  <a:cubicBezTo>
                    <a:pt x="111" y="421"/>
                    <a:pt x="111" y="421"/>
                    <a:pt x="111" y="421"/>
                  </a:cubicBezTo>
                  <a:cubicBezTo>
                    <a:pt x="113" y="422"/>
                    <a:pt x="113" y="422"/>
                    <a:pt x="113" y="422"/>
                  </a:cubicBezTo>
                  <a:cubicBezTo>
                    <a:pt x="111" y="430"/>
                    <a:pt x="111" y="430"/>
                    <a:pt x="111" y="430"/>
                  </a:cubicBezTo>
                  <a:cubicBezTo>
                    <a:pt x="111" y="430"/>
                    <a:pt x="107" y="426"/>
                    <a:pt x="104" y="428"/>
                  </a:cubicBezTo>
                  <a:cubicBezTo>
                    <a:pt x="100" y="430"/>
                    <a:pt x="102" y="436"/>
                    <a:pt x="102" y="436"/>
                  </a:cubicBezTo>
                  <a:cubicBezTo>
                    <a:pt x="102" y="439"/>
                    <a:pt x="102" y="439"/>
                    <a:pt x="102" y="439"/>
                  </a:cubicBezTo>
                  <a:cubicBezTo>
                    <a:pt x="101" y="441"/>
                    <a:pt x="100" y="442"/>
                    <a:pt x="100" y="442"/>
                  </a:cubicBezTo>
                  <a:cubicBezTo>
                    <a:pt x="97" y="437"/>
                    <a:pt x="97" y="437"/>
                    <a:pt x="97" y="437"/>
                  </a:cubicBezTo>
                  <a:cubicBezTo>
                    <a:pt x="96" y="438"/>
                    <a:pt x="96" y="438"/>
                    <a:pt x="96" y="438"/>
                  </a:cubicBezTo>
                  <a:cubicBezTo>
                    <a:pt x="98" y="444"/>
                    <a:pt x="98" y="444"/>
                    <a:pt x="98" y="444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5" y="444"/>
                    <a:pt x="99" y="455"/>
                    <a:pt x="98" y="457"/>
                  </a:cubicBezTo>
                  <a:cubicBezTo>
                    <a:pt x="97" y="460"/>
                    <a:pt x="91" y="458"/>
                    <a:pt x="89" y="458"/>
                  </a:cubicBezTo>
                  <a:cubicBezTo>
                    <a:pt x="82" y="458"/>
                    <a:pt x="82" y="458"/>
                    <a:pt x="82" y="458"/>
                  </a:cubicBezTo>
                  <a:cubicBezTo>
                    <a:pt x="82" y="458"/>
                    <a:pt x="82" y="462"/>
                    <a:pt x="80" y="462"/>
                  </a:cubicBezTo>
                  <a:cubicBezTo>
                    <a:pt x="79" y="462"/>
                    <a:pt x="77" y="459"/>
                    <a:pt x="77" y="459"/>
                  </a:cubicBezTo>
                  <a:cubicBezTo>
                    <a:pt x="75" y="467"/>
                    <a:pt x="75" y="467"/>
                    <a:pt x="75" y="467"/>
                  </a:cubicBezTo>
                  <a:cubicBezTo>
                    <a:pt x="83" y="475"/>
                    <a:pt x="83" y="475"/>
                    <a:pt x="83" y="475"/>
                  </a:cubicBezTo>
                  <a:cubicBezTo>
                    <a:pt x="77" y="474"/>
                    <a:pt x="77" y="474"/>
                    <a:pt x="77" y="474"/>
                  </a:cubicBezTo>
                  <a:cubicBezTo>
                    <a:pt x="75" y="482"/>
                    <a:pt x="75" y="482"/>
                    <a:pt x="75" y="482"/>
                  </a:cubicBezTo>
                  <a:cubicBezTo>
                    <a:pt x="75" y="482"/>
                    <a:pt x="77" y="484"/>
                    <a:pt x="77" y="486"/>
                  </a:cubicBezTo>
                  <a:cubicBezTo>
                    <a:pt x="77" y="487"/>
                    <a:pt x="72" y="487"/>
                    <a:pt x="72" y="487"/>
                  </a:cubicBezTo>
                  <a:cubicBezTo>
                    <a:pt x="69" y="492"/>
                    <a:pt x="69" y="492"/>
                    <a:pt x="69" y="492"/>
                  </a:cubicBezTo>
                  <a:cubicBezTo>
                    <a:pt x="68" y="504"/>
                    <a:pt x="68" y="504"/>
                    <a:pt x="68" y="504"/>
                  </a:cubicBezTo>
                  <a:cubicBezTo>
                    <a:pt x="72" y="504"/>
                    <a:pt x="72" y="504"/>
                    <a:pt x="72" y="504"/>
                  </a:cubicBezTo>
                  <a:cubicBezTo>
                    <a:pt x="72" y="504"/>
                    <a:pt x="69" y="508"/>
                    <a:pt x="70" y="513"/>
                  </a:cubicBezTo>
                  <a:cubicBezTo>
                    <a:pt x="70" y="517"/>
                    <a:pt x="78" y="519"/>
                    <a:pt x="80" y="523"/>
                  </a:cubicBezTo>
                  <a:cubicBezTo>
                    <a:pt x="83" y="528"/>
                    <a:pt x="80" y="534"/>
                    <a:pt x="80" y="534"/>
                  </a:cubicBezTo>
                  <a:cubicBezTo>
                    <a:pt x="80" y="543"/>
                    <a:pt x="80" y="543"/>
                    <a:pt x="80" y="543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86" y="544"/>
                    <a:pt x="86" y="544"/>
                    <a:pt x="86" y="544"/>
                  </a:cubicBezTo>
                  <a:cubicBezTo>
                    <a:pt x="86" y="544"/>
                    <a:pt x="86" y="550"/>
                    <a:pt x="87" y="552"/>
                  </a:cubicBezTo>
                  <a:cubicBezTo>
                    <a:pt x="88" y="555"/>
                    <a:pt x="91" y="559"/>
                    <a:pt x="91" y="559"/>
                  </a:cubicBezTo>
                  <a:cubicBezTo>
                    <a:pt x="90" y="561"/>
                    <a:pt x="90" y="561"/>
                    <a:pt x="90" y="561"/>
                  </a:cubicBezTo>
                  <a:cubicBezTo>
                    <a:pt x="94" y="562"/>
                    <a:pt x="94" y="562"/>
                    <a:pt x="94" y="562"/>
                  </a:cubicBezTo>
                  <a:cubicBezTo>
                    <a:pt x="95" y="567"/>
                    <a:pt x="95" y="567"/>
                    <a:pt x="95" y="567"/>
                  </a:cubicBezTo>
                  <a:cubicBezTo>
                    <a:pt x="90" y="566"/>
                    <a:pt x="90" y="566"/>
                    <a:pt x="90" y="566"/>
                  </a:cubicBezTo>
                  <a:cubicBezTo>
                    <a:pt x="90" y="569"/>
                    <a:pt x="90" y="569"/>
                    <a:pt x="90" y="569"/>
                  </a:cubicBezTo>
                  <a:cubicBezTo>
                    <a:pt x="93" y="572"/>
                    <a:pt x="93" y="572"/>
                    <a:pt x="93" y="572"/>
                  </a:cubicBezTo>
                  <a:cubicBezTo>
                    <a:pt x="89" y="572"/>
                    <a:pt x="89" y="572"/>
                    <a:pt x="89" y="572"/>
                  </a:cubicBezTo>
                  <a:cubicBezTo>
                    <a:pt x="93" y="577"/>
                    <a:pt x="93" y="577"/>
                    <a:pt x="93" y="577"/>
                  </a:cubicBezTo>
                  <a:cubicBezTo>
                    <a:pt x="90" y="578"/>
                    <a:pt x="90" y="578"/>
                    <a:pt x="90" y="578"/>
                  </a:cubicBezTo>
                  <a:cubicBezTo>
                    <a:pt x="95" y="584"/>
                    <a:pt x="95" y="584"/>
                    <a:pt x="95" y="584"/>
                  </a:cubicBezTo>
                  <a:cubicBezTo>
                    <a:pt x="95" y="584"/>
                    <a:pt x="96" y="588"/>
                    <a:pt x="94" y="591"/>
                  </a:cubicBezTo>
                  <a:cubicBezTo>
                    <a:pt x="91" y="593"/>
                    <a:pt x="95" y="598"/>
                    <a:pt x="95" y="598"/>
                  </a:cubicBezTo>
                  <a:cubicBezTo>
                    <a:pt x="95" y="598"/>
                    <a:pt x="90" y="599"/>
                    <a:pt x="90" y="603"/>
                  </a:cubicBezTo>
                  <a:cubicBezTo>
                    <a:pt x="91" y="607"/>
                    <a:pt x="94" y="610"/>
                    <a:pt x="94" y="610"/>
                  </a:cubicBezTo>
                  <a:cubicBezTo>
                    <a:pt x="91" y="610"/>
                    <a:pt x="91" y="610"/>
                    <a:pt x="91" y="610"/>
                  </a:cubicBezTo>
                  <a:cubicBezTo>
                    <a:pt x="88" y="607"/>
                    <a:pt x="88" y="607"/>
                    <a:pt x="88" y="607"/>
                  </a:cubicBezTo>
                  <a:cubicBezTo>
                    <a:pt x="87" y="613"/>
                    <a:pt x="87" y="613"/>
                    <a:pt x="87" y="613"/>
                  </a:cubicBezTo>
                  <a:cubicBezTo>
                    <a:pt x="95" y="613"/>
                    <a:pt x="95" y="613"/>
                    <a:pt x="95" y="613"/>
                  </a:cubicBezTo>
                  <a:cubicBezTo>
                    <a:pt x="93" y="614"/>
                    <a:pt x="93" y="614"/>
                    <a:pt x="93" y="614"/>
                  </a:cubicBezTo>
                  <a:cubicBezTo>
                    <a:pt x="94" y="619"/>
                    <a:pt x="94" y="619"/>
                    <a:pt x="94" y="619"/>
                  </a:cubicBezTo>
                  <a:cubicBezTo>
                    <a:pt x="97" y="622"/>
                    <a:pt x="97" y="622"/>
                    <a:pt x="97" y="622"/>
                  </a:cubicBezTo>
                  <a:cubicBezTo>
                    <a:pt x="97" y="622"/>
                    <a:pt x="95" y="624"/>
                    <a:pt x="97" y="628"/>
                  </a:cubicBezTo>
                  <a:cubicBezTo>
                    <a:pt x="99" y="632"/>
                    <a:pt x="101" y="632"/>
                    <a:pt x="101" y="632"/>
                  </a:cubicBezTo>
                  <a:cubicBezTo>
                    <a:pt x="104" y="635"/>
                    <a:pt x="104" y="635"/>
                    <a:pt x="104" y="635"/>
                  </a:cubicBezTo>
                  <a:cubicBezTo>
                    <a:pt x="104" y="630"/>
                    <a:pt x="104" y="630"/>
                    <a:pt x="104" y="630"/>
                  </a:cubicBezTo>
                  <a:cubicBezTo>
                    <a:pt x="110" y="626"/>
                    <a:pt x="110" y="626"/>
                    <a:pt x="110" y="626"/>
                  </a:cubicBezTo>
                  <a:cubicBezTo>
                    <a:pt x="110" y="635"/>
                    <a:pt x="110" y="635"/>
                    <a:pt x="110" y="635"/>
                  </a:cubicBezTo>
                  <a:cubicBezTo>
                    <a:pt x="112" y="635"/>
                    <a:pt x="112" y="635"/>
                    <a:pt x="112" y="635"/>
                  </a:cubicBezTo>
                  <a:cubicBezTo>
                    <a:pt x="113" y="631"/>
                    <a:pt x="113" y="631"/>
                    <a:pt x="113" y="631"/>
                  </a:cubicBezTo>
                  <a:cubicBezTo>
                    <a:pt x="118" y="635"/>
                    <a:pt x="118" y="635"/>
                    <a:pt x="118" y="635"/>
                  </a:cubicBezTo>
                  <a:cubicBezTo>
                    <a:pt x="124" y="635"/>
                    <a:pt x="124" y="635"/>
                    <a:pt x="124" y="635"/>
                  </a:cubicBezTo>
                  <a:cubicBezTo>
                    <a:pt x="131" y="638"/>
                    <a:pt x="131" y="638"/>
                    <a:pt x="131" y="638"/>
                  </a:cubicBezTo>
                  <a:cubicBezTo>
                    <a:pt x="137" y="638"/>
                    <a:pt x="137" y="638"/>
                    <a:pt x="137" y="638"/>
                  </a:cubicBezTo>
                  <a:cubicBezTo>
                    <a:pt x="135" y="646"/>
                    <a:pt x="135" y="646"/>
                    <a:pt x="135" y="646"/>
                  </a:cubicBezTo>
                  <a:cubicBezTo>
                    <a:pt x="137" y="648"/>
                    <a:pt x="137" y="648"/>
                    <a:pt x="137" y="648"/>
                  </a:cubicBezTo>
                  <a:cubicBezTo>
                    <a:pt x="144" y="645"/>
                    <a:pt x="144" y="645"/>
                    <a:pt x="144" y="645"/>
                  </a:cubicBezTo>
                  <a:cubicBezTo>
                    <a:pt x="151" y="639"/>
                    <a:pt x="151" y="639"/>
                    <a:pt x="151" y="639"/>
                  </a:cubicBezTo>
                  <a:cubicBezTo>
                    <a:pt x="152" y="640"/>
                    <a:pt x="152" y="640"/>
                    <a:pt x="152" y="640"/>
                  </a:cubicBezTo>
                  <a:cubicBezTo>
                    <a:pt x="149" y="649"/>
                    <a:pt x="149" y="649"/>
                    <a:pt x="149" y="649"/>
                  </a:cubicBezTo>
                  <a:cubicBezTo>
                    <a:pt x="154" y="653"/>
                    <a:pt x="154" y="653"/>
                    <a:pt x="154" y="653"/>
                  </a:cubicBezTo>
                  <a:cubicBezTo>
                    <a:pt x="153" y="657"/>
                    <a:pt x="153" y="657"/>
                    <a:pt x="153" y="657"/>
                  </a:cubicBezTo>
                  <a:cubicBezTo>
                    <a:pt x="157" y="656"/>
                    <a:pt x="157" y="656"/>
                    <a:pt x="157" y="656"/>
                  </a:cubicBezTo>
                  <a:cubicBezTo>
                    <a:pt x="157" y="658"/>
                    <a:pt x="157" y="658"/>
                    <a:pt x="157" y="658"/>
                  </a:cubicBezTo>
                  <a:cubicBezTo>
                    <a:pt x="150" y="664"/>
                    <a:pt x="150" y="664"/>
                    <a:pt x="150" y="664"/>
                  </a:cubicBezTo>
                  <a:cubicBezTo>
                    <a:pt x="151" y="666"/>
                    <a:pt x="151" y="666"/>
                    <a:pt x="151" y="666"/>
                  </a:cubicBezTo>
                  <a:cubicBezTo>
                    <a:pt x="156" y="666"/>
                    <a:pt x="156" y="666"/>
                    <a:pt x="156" y="666"/>
                  </a:cubicBezTo>
                  <a:cubicBezTo>
                    <a:pt x="159" y="662"/>
                    <a:pt x="159" y="662"/>
                    <a:pt x="159" y="662"/>
                  </a:cubicBezTo>
                  <a:cubicBezTo>
                    <a:pt x="159" y="662"/>
                    <a:pt x="161" y="664"/>
                    <a:pt x="161" y="666"/>
                  </a:cubicBezTo>
                  <a:cubicBezTo>
                    <a:pt x="162" y="669"/>
                    <a:pt x="152" y="674"/>
                    <a:pt x="152" y="674"/>
                  </a:cubicBezTo>
                  <a:cubicBezTo>
                    <a:pt x="163" y="671"/>
                    <a:pt x="163" y="671"/>
                    <a:pt x="163" y="671"/>
                  </a:cubicBezTo>
                  <a:cubicBezTo>
                    <a:pt x="171" y="655"/>
                    <a:pt x="171" y="655"/>
                    <a:pt x="171" y="655"/>
                  </a:cubicBezTo>
                  <a:cubicBezTo>
                    <a:pt x="169" y="663"/>
                    <a:pt x="169" y="663"/>
                    <a:pt x="169" y="663"/>
                  </a:cubicBezTo>
                  <a:cubicBezTo>
                    <a:pt x="181" y="660"/>
                    <a:pt x="181" y="660"/>
                    <a:pt x="181" y="660"/>
                  </a:cubicBezTo>
                  <a:cubicBezTo>
                    <a:pt x="189" y="654"/>
                    <a:pt x="189" y="654"/>
                    <a:pt x="189" y="654"/>
                  </a:cubicBezTo>
                  <a:cubicBezTo>
                    <a:pt x="192" y="654"/>
                    <a:pt x="192" y="654"/>
                    <a:pt x="192" y="654"/>
                  </a:cubicBezTo>
                  <a:cubicBezTo>
                    <a:pt x="198" y="649"/>
                    <a:pt x="198" y="649"/>
                    <a:pt x="198" y="649"/>
                  </a:cubicBezTo>
                  <a:cubicBezTo>
                    <a:pt x="201" y="650"/>
                    <a:pt x="201" y="650"/>
                    <a:pt x="201" y="650"/>
                  </a:cubicBezTo>
                  <a:cubicBezTo>
                    <a:pt x="203" y="655"/>
                    <a:pt x="203" y="655"/>
                    <a:pt x="203" y="655"/>
                  </a:cubicBezTo>
                  <a:cubicBezTo>
                    <a:pt x="206" y="653"/>
                    <a:pt x="206" y="653"/>
                    <a:pt x="206" y="653"/>
                  </a:cubicBezTo>
                  <a:cubicBezTo>
                    <a:pt x="206" y="645"/>
                    <a:pt x="206" y="645"/>
                    <a:pt x="206" y="645"/>
                  </a:cubicBezTo>
                  <a:cubicBezTo>
                    <a:pt x="221" y="638"/>
                    <a:pt x="221" y="638"/>
                    <a:pt x="221" y="638"/>
                  </a:cubicBezTo>
                  <a:cubicBezTo>
                    <a:pt x="222" y="635"/>
                    <a:pt x="222" y="635"/>
                    <a:pt x="222" y="635"/>
                  </a:cubicBezTo>
                  <a:cubicBezTo>
                    <a:pt x="235" y="629"/>
                    <a:pt x="235" y="629"/>
                    <a:pt x="235" y="629"/>
                  </a:cubicBezTo>
                  <a:cubicBezTo>
                    <a:pt x="235" y="622"/>
                    <a:pt x="235" y="622"/>
                    <a:pt x="235" y="622"/>
                  </a:cubicBezTo>
                  <a:cubicBezTo>
                    <a:pt x="235" y="622"/>
                    <a:pt x="237" y="628"/>
                    <a:pt x="241" y="628"/>
                  </a:cubicBezTo>
                  <a:cubicBezTo>
                    <a:pt x="244" y="628"/>
                    <a:pt x="248" y="626"/>
                    <a:pt x="248" y="626"/>
                  </a:cubicBezTo>
                  <a:cubicBezTo>
                    <a:pt x="245" y="624"/>
                    <a:pt x="245" y="624"/>
                    <a:pt x="245" y="624"/>
                  </a:cubicBezTo>
                  <a:cubicBezTo>
                    <a:pt x="246" y="620"/>
                    <a:pt x="246" y="620"/>
                    <a:pt x="246" y="620"/>
                  </a:cubicBezTo>
                  <a:cubicBezTo>
                    <a:pt x="251" y="624"/>
                    <a:pt x="251" y="624"/>
                    <a:pt x="251" y="624"/>
                  </a:cubicBezTo>
                  <a:cubicBezTo>
                    <a:pt x="251" y="622"/>
                    <a:pt x="251" y="622"/>
                    <a:pt x="251" y="622"/>
                  </a:cubicBezTo>
                  <a:cubicBezTo>
                    <a:pt x="245" y="613"/>
                    <a:pt x="245" y="613"/>
                    <a:pt x="245" y="613"/>
                  </a:cubicBezTo>
                  <a:cubicBezTo>
                    <a:pt x="245" y="613"/>
                    <a:pt x="254" y="619"/>
                    <a:pt x="260" y="617"/>
                  </a:cubicBezTo>
                  <a:cubicBezTo>
                    <a:pt x="264" y="614"/>
                    <a:pt x="262" y="611"/>
                    <a:pt x="262" y="611"/>
                  </a:cubicBezTo>
                  <a:cubicBezTo>
                    <a:pt x="268" y="610"/>
                    <a:pt x="268" y="610"/>
                    <a:pt x="268" y="610"/>
                  </a:cubicBezTo>
                  <a:cubicBezTo>
                    <a:pt x="273" y="608"/>
                    <a:pt x="273" y="608"/>
                    <a:pt x="273" y="608"/>
                  </a:cubicBezTo>
                  <a:cubicBezTo>
                    <a:pt x="279" y="608"/>
                    <a:pt x="279" y="608"/>
                    <a:pt x="279" y="608"/>
                  </a:cubicBezTo>
                  <a:cubicBezTo>
                    <a:pt x="283" y="602"/>
                    <a:pt x="283" y="602"/>
                    <a:pt x="283" y="602"/>
                  </a:cubicBezTo>
                  <a:cubicBezTo>
                    <a:pt x="293" y="603"/>
                    <a:pt x="293" y="603"/>
                    <a:pt x="293" y="603"/>
                  </a:cubicBezTo>
                  <a:cubicBezTo>
                    <a:pt x="304" y="598"/>
                    <a:pt x="304" y="598"/>
                    <a:pt x="304" y="598"/>
                  </a:cubicBezTo>
                  <a:cubicBezTo>
                    <a:pt x="304" y="597"/>
                    <a:pt x="304" y="597"/>
                    <a:pt x="304" y="597"/>
                  </a:cubicBezTo>
                  <a:cubicBezTo>
                    <a:pt x="312" y="581"/>
                    <a:pt x="312" y="581"/>
                    <a:pt x="312" y="581"/>
                  </a:cubicBezTo>
                  <a:cubicBezTo>
                    <a:pt x="323" y="566"/>
                    <a:pt x="323" y="566"/>
                    <a:pt x="323" y="566"/>
                  </a:cubicBezTo>
                  <a:cubicBezTo>
                    <a:pt x="327" y="563"/>
                    <a:pt x="327" y="563"/>
                    <a:pt x="327" y="563"/>
                  </a:cubicBezTo>
                  <a:cubicBezTo>
                    <a:pt x="328" y="554"/>
                    <a:pt x="328" y="554"/>
                    <a:pt x="328" y="554"/>
                  </a:cubicBezTo>
                  <a:cubicBezTo>
                    <a:pt x="341" y="540"/>
                    <a:pt x="341" y="540"/>
                    <a:pt x="341" y="540"/>
                  </a:cubicBezTo>
                  <a:cubicBezTo>
                    <a:pt x="341" y="540"/>
                    <a:pt x="346" y="527"/>
                    <a:pt x="349" y="521"/>
                  </a:cubicBezTo>
                  <a:cubicBezTo>
                    <a:pt x="352" y="516"/>
                    <a:pt x="360" y="496"/>
                    <a:pt x="363" y="485"/>
                  </a:cubicBezTo>
                  <a:cubicBezTo>
                    <a:pt x="366" y="473"/>
                    <a:pt x="375" y="460"/>
                    <a:pt x="375" y="460"/>
                  </a:cubicBezTo>
                  <a:cubicBezTo>
                    <a:pt x="375" y="460"/>
                    <a:pt x="377" y="456"/>
                    <a:pt x="378" y="452"/>
                  </a:cubicBezTo>
                  <a:cubicBezTo>
                    <a:pt x="380" y="448"/>
                    <a:pt x="382" y="424"/>
                    <a:pt x="382" y="418"/>
                  </a:cubicBezTo>
                  <a:close/>
                  <a:moveTo>
                    <a:pt x="52" y="662"/>
                  </a:moveTo>
                  <a:cubicBezTo>
                    <a:pt x="52" y="658"/>
                    <a:pt x="52" y="658"/>
                    <a:pt x="52" y="658"/>
                  </a:cubicBezTo>
                  <a:cubicBezTo>
                    <a:pt x="54" y="657"/>
                    <a:pt x="54" y="657"/>
                    <a:pt x="54" y="657"/>
                  </a:cubicBezTo>
                  <a:cubicBezTo>
                    <a:pt x="54" y="657"/>
                    <a:pt x="54" y="659"/>
                    <a:pt x="55" y="661"/>
                  </a:cubicBezTo>
                  <a:cubicBezTo>
                    <a:pt x="56" y="662"/>
                    <a:pt x="61" y="660"/>
                    <a:pt x="61" y="660"/>
                  </a:cubicBezTo>
                  <a:cubicBezTo>
                    <a:pt x="60" y="653"/>
                    <a:pt x="60" y="653"/>
                    <a:pt x="60" y="653"/>
                  </a:cubicBezTo>
                  <a:cubicBezTo>
                    <a:pt x="55" y="653"/>
                    <a:pt x="55" y="653"/>
                    <a:pt x="55" y="653"/>
                  </a:cubicBezTo>
                  <a:cubicBezTo>
                    <a:pt x="55" y="650"/>
                    <a:pt x="55" y="650"/>
                    <a:pt x="55" y="650"/>
                  </a:cubicBezTo>
                  <a:cubicBezTo>
                    <a:pt x="51" y="651"/>
                    <a:pt x="51" y="651"/>
                    <a:pt x="51" y="651"/>
                  </a:cubicBezTo>
                  <a:cubicBezTo>
                    <a:pt x="51" y="651"/>
                    <a:pt x="50" y="649"/>
                    <a:pt x="50" y="647"/>
                  </a:cubicBezTo>
                  <a:cubicBezTo>
                    <a:pt x="50" y="646"/>
                    <a:pt x="47" y="644"/>
                    <a:pt x="45" y="648"/>
                  </a:cubicBezTo>
                  <a:cubicBezTo>
                    <a:pt x="45" y="651"/>
                    <a:pt x="45" y="651"/>
                    <a:pt x="45" y="651"/>
                  </a:cubicBezTo>
                  <a:cubicBezTo>
                    <a:pt x="48" y="657"/>
                    <a:pt x="48" y="657"/>
                    <a:pt x="48" y="657"/>
                  </a:cubicBezTo>
                  <a:cubicBezTo>
                    <a:pt x="45" y="659"/>
                    <a:pt x="45" y="659"/>
                    <a:pt x="45" y="659"/>
                  </a:cubicBezTo>
                  <a:cubicBezTo>
                    <a:pt x="44" y="655"/>
                    <a:pt x="44" y="655"/>
                    <a:pt x="44" y="655"/>
                  </a:cubicBezTo>
                  <a:cubicBezTo>
                    <a:pt x="41" y="658"/>
                    <a:pt x="41" y="658"/>
                    <a:pt x="41" y="658"/>
                  </a:cubicBezTo>
                  <a:cubicBezTo>
                    <a:pt x="46" y="669"/>
                    <a:pt x="46" y="669"/>
                    <a:pt x="46" y="669"/>
                  </a:cubicBezTo>
                  <a:cubicBezTo>
                    <a:pt x="50" y="670"/>
                    <a:pt x="50" y="670"/>
                    <a:pt x="50" y="670"/>
                  </a:cubicBezTo>
                  <a:cubicBezTo>
                    <a:pt x="54" y="666"/>
                    <a:pt x="54" y="666"/>
                    <a:pt x="54" y="666"/>
                  </a:cubicBezTo>
                  <a:cubicBezTo>
                    <a:pt x="54" y="662"/>
                    <a:pt x="54" y="662"/>
                    <a:pt x="54" y="662"/>
                  </a:cubicBezTo>
                  <a:lnTo>
                    <a:pt x="52" y="662"/>
                  </a:lnTo>
                  <a:close/>
                  <a:moveTo>
                    <a:pt x="37" y="666"/>
                  </a:moveTo>
                  <a:cubicBezTo>
                    <a:pt x="41" y="664"/>
                    <a:pt x="41" y="664"/>
                    <a:pt x="41" y="664"/>
                  </a:cubicBezTo>
                  <a:cubicBezTo>
                    <a:pt x="39" y="658"/>
                    <a:pt x="39" y="658"/>
                    <a:pt x="39" y="658"/>
                  </a:cubicBezTo>
                  <a:lnTo>
                    <a:pt x="37" y="666"/>
                  </a:lnTo>
                  <a:close/>
                  <a:moveTo>
                    <a:pt x="55" y="670"/>
                  </a:moveTo>
                  <a:cubicBezTo>
                    <a:pt x="61" y="674"/>
                    <a:pt x="61" y="674"/>
                    <a:pt x="61" y="674"/>
                  </a:cubicBezTo>
                  <a:cubicBezTo>
                    <a:pt x="63" y="671"/>
                    <a:pt x="63" y="671"/>
                    <a:pt x="63" y="671"/>
                  </a:cubicBezTo>
                  <a:cubicBezTo>
                    <a:pt x="56" y="667"/>
                    <a:pt x="56" y="667"/>
                    <a:pt x="56" y="667"/>
                  </a:cubicBezTo>
                  <a:lnTo>
                    <a:pt x="55" y="670"/>
                  </a:lnTo>
                  <a:close/>
                  <a:moveTo>
                    <a:pt x="63" y="663"/>
                  </a:moveTo>
                  <a:cubicBezTo>
                    <a:pt x="61" y="664"/>
                    <a:pt x="61" y="667"/>
                    <a:pt x="64" y="667"/>
                  </a:cubicBezTo>
                  <a:cubicBezTo>
                    <a:pt x="66" y="666"/>
                    <a:pt x="66" y="662"/>
                    <a:pt x="63" y="663"/>
                  </a:cubicBezTo>
                  <a:close/>
                  <a:moveTo>
                    <a:pt x="107" y="657"/>
                  </a:moveTo>
                  <a:cubicBezTo>
                    <a:pt x="104" y="657"/>
                    <a:pt x="100" y="662"/>
                    <a:pt x="106" y="661"/>
                  </a:cubicBezTo>
                  <a:cubicBezTo>
                    <a:pt x="106" y="661"/>
                    <a:pt x="111" y="657"/>
                    <a:pt x="107" y="657"/>
                  </a:cubicBezTo>
                  <a:close/>
                  <a:moveTo>
                    <a:pt x="113" y="654"/>
                  </a:moveTo>
                  <a:cubicBezTo>
                    <a:pt x="111" y="655"/>
                    <a:pt x="112" y="657"/>
                    <a:pt x="112" y="657"/>
                  </a:cubicBezTo>
                  <a:cubicBezTo>
                    <a:pt x="110" y="659"/>
                    <a:pt x="110" y="659"/>
                    <a:pt x="110" y="659"/>
                  </a:cubicBezTo>
                  <a:cubicBezTo>
                    <a:pt x="111" y="660"/>
                    <a:pt x="111" y="660"/>
                    <a:pt x="111" y="660"/>
                  </a:cubicBezTo>
                  <a:cubicBezTo>
                    <a:pt x="117" y="655"/>
                    <a:pt x="117" y="655"/>
                    <a:pt x="117" y="655"/>
                  </a:cubicBezTo>
                  <a:cubicBezTo>
                    <a:pt x="117" y="655"/>
                    <a:pt x="115" y="653"/>
                    <a:pt x="113" y="654"/>
                  </a:cubicBezTo>
                  <a:close/>
                  <a:moveTo>
                    <a:pt x="119" y="654"/>
                  </a:moveTo>
                  <a:cubicBezTo>
                    <a:pt x="120" y="657"/>
                    <a:pt x="120" y="657"/>
                    <a:pt x="120" y="657"/>
                  </a:cubicBezTo>
                  <a:cubicBezTo>
                    <a:pt x="122" y="656"/>
                    <a:pt x="122" y="656"/>
                    <a:pt x="122" y="656"/>
                  </a:cubicBezTo>
                  <a:cubicBezTo>
                    <a:pt x="122" y="654"/>
                    <a:pt x="122" y="654"/>
                    <a:pt x="122" y="654"/>
                  </a:cubicBezTo>
                  <a:lnTo>
                    <a:pt x="119" y="654"/>
                  </a:lnTo>
                  <a:close/>
                  <a:moveTo>
                    <a:pt x="148" y="643"/>
                  </a:moveTo>
                  <a:cubicBezTo>
                    <a:pt x="146" y="647"/>
                    <a:pt x="146" y="647"/>
                    <a:pt x="146" y="647"/>
                  </a:cubicBezTo>
                  <a:cubicBezTo>
                    <a:pt x="142" y="648"/>
                    <a:pt x="142" y="648"/>
                    <a:pt x="142" y="648"/>
                  </a:cubicBezTo>
                  <a:cubicBezTo>
                    <a:pt x="139" y="650"/>
                    <a:pt x="139" y="650"/>
                    <a:pt x="139" y="650"/>
                  </a:cubicBezTo>
                  <a:cubicBezTo>
                    <a:pt x="134" y="651"/>
                    <a:pt x="134" y="651"/>
                    <a:pt x="134" y="651"/>
                  </a:cubicBezTo>
                  <a:cubicBezTo>
                    <a:pt x="133" y="655"/>
                    <a:pt x="133" y="655"/>
                    <a:pt x="133" y="655"/>
                  </a:cubicBezTo>
                  <a:cubicBezTo>
                    <a:pt x="136" y="655"/>
                    <a:pt x="136" y="655"/>
                    <a:pt x="136" y="655"/>
                  </a:cubicBezTo>
                  <a:cubicBezTo>
                    <a:pt x="133" y="659"/>
                    <a:pt x="133" y="659"/>
                    <a:pt x="133" y="659"/>
                  </a:cubicBezTo>
                  <a:cubicBezTo>
                    <a:pt x="133" y="664"/>
                    <a:pt x="133" y="664"/>
                    <a:pt x="133" y="664"/>
                  </a:cubicBezTo>
                  <a:cubicBezTo>
                    <a:pt x="139" y="661"/>
                    <a:pt x="139" y="661"/>
                    <a:pt x="139" y="661"/>
                  </a:cubicBezTo>
                  <a:cubicBezTo>
                    <a:pt x="145" y="661"/>
                    <a:pt x="145" y="661"/>
                    <a:pt x="145" y="661"/>
                  </a:cubicBezTo>
                  <a:cubicBezTo>
                    <a:pt x="149" y="654"/>
                    <a:pt x="149" y="654"/>
                    <a:pt x="149" y="654"/>
                  </a:cubicBezTo>
                  <a:cubicBezTo>
                    <a:pt x="147" y="649"/>
                    <a:pt x="147" y="649"/>
                    <a:pt x="147" y="649"/>
                  </a:cubicBezTo>
                  <a:cubicBezTo>
                    <a:pt x="149" y="644"/>
                    <a:pt x="149" y="644"/>
                    <a:pt x="149" y="644"/>
                  </a:cubicBezTo>
                  <a:lnTo>
                    <a:pt x="148" y="643"/>
                  </a:lnTo>
                  <a:close/>
                  <a:moveTo>
                    <a:pt x="111" y="639"/>
                  </a:moveTo>
                  <a:cubicBezTo>
                    <a:pt x="112" y="640"/>
                    <a:pt x="112" y="640"/>
                    <a:pt x="112" y="640"/>
                  </a:cubicBezTo>
                  <a:cubicBezTo>
                    <a:pt x="110" y="643"/>
                    <a:pt x="110" y="643"/>
                    <a:pt x="110" y="643"/>
                  </a:cubicBezTo>
                  <a:cubicBezTo>
                    <a:pt x="112" y="643"/>
                    <a:pt x="112" y="643"/>
                    <a:pt x="112" y="643"/>
                  </a:cubicBezTo>
                  <a:cubicBezTo>
                    <a:pt x="114" y="642"/>
                    <a:pt x="114" y="642"/>
                    <a:pt x="114" y="642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18" y="641"/>
                    <a:pt x="118" y="641"/>
                    <a:pt x="118" y="641"/>
                  </a:cubicBezTo>
                  <a:cubicBezTo>
                    <a:pt x="113" y="638"/>
                    <a:pt x="113" y="638"/>
                    <a:pt x="113" y="638"/>
                  </a:cubicBezTo>
                  <a:lnTo>
                    <a:pt x="111" y="639"/>
                  </a:lnTo>
                  <a:close/>
                  <a:moveTo>
                    <a:pt x="99" y="634"/>
                  </a:moveTo>
                  <a:cubicBezTo>
                    <a:pt x="95" y="631"/>
                    <a:pt x="94" y="630"/>
                    <a:pt x="95" y="632"/>
                  </a:cubicBezTo>
                  <a:cubicBezTo>
                    <a:pt x="97" y="637"/>
                    <a:pt x="97" y="637"/>
                    <a:pt x="97" y="637"/>
                  </a:cubicBezTo>
                  <a:cubicBezTo>
                    <a:pt x="102" y="637"/>
                    <a:pt x="102" y="637"/>
                    <a:pt x="99" y="634"/>
                  </a:cubicBezTo>
                  <a:close/>
                  <a:moveTo>
                    <a:pt x="90" y="628"/>
                  </a:moveTo>
                  <a:cubicBezTo>
                    <a:pt x="93" y="631"/>
                    <a:pt x="93" y="631"/>
                    <a:pt x="93" y="631"/>
                  </a:cubicBezTo>
                  <a:cubicBezTo>
                    <a:pt x="94" y="628"/>
                    <a:pt x="94" y="628"/>
                    <a:pt x="94" y="628"/>
                  </a:cubicBezTo>
                  <a:cubicBezTo>
                    <a:pt x="91" y="627"/>
                    <a:pt x="91" y="627"/>
                    <a:pt x="91" y="627"/>
                  </a:cubicBezTo>
                  <a:lnTo>
                    <a:pt x="90" y="628"/>
                  </a:lnTo>
                  <a:close/>
                  <a:moveTo>
                    <a:pt x="175" y="667"/>
                  </a:moveTo>
                  <a:cubicBezTo>
                    <a:pt x="175" y="664"/>
                    <a:pt x="175" y="664"/>
                    <a:pt x="175" y="664"/>
                  </a:cubicBezTo>
                  <a:cubicBezTo>
                    <a:pt x="170" y="666"/>
                    <a:pt x="170" y="666"/>
                    <a:pt x="170" y="666"/>
                  </a:cubicBezTo>
                  <a:lnTo>
                    <a:pt x="175" y="667"/>
                  </a:lnTo>
                  <a:close/>
                  <a:moveTo>
                    <a:pt x="74" y="466"/>
                  </a:moveTo>
                  <a:cubicBezTo>
                    <a:pt x="72" y="462"/>
                    <a:pt x="72" y="462"/>
                    <a:pt x="72" y="462"/>
                  </a:cubicBezTo>
                  <a:cubicBezTo>
                    <a:pt x="72" y="462"/>
                    <a:pt x="69" y="464"/>
                    <a:pt x="68" y="464"/>
                  </a:cubicBezTo>
                  <a:cubicBezTo>
                    <a:pt x="66" y="464"/>
                    <a:pt x="67" y="461"/>
                    <a:pt x="67" y="461"/>
                  </a:cubicBezTo>
                  <a:cubicBezTo>
                    <a:pt x="66" y="459"/>
                    <a:pt x="66" y="459"/>
                    <a:pt x="66" y="459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6" y="468"/>
                    <a:pt x="66" y="468"/>
                    <a:pt x="66" y="468"/>
                  </a:cubicBezTo>
                  <a:cubicBezTo>
                    <a:pt x="71" y="469"/>
                    <a:pt x="74" y="466"/>
                    <a:pt x="74" y="466"/>
                  </a:cubicBezTo>
                  <a:close/>
                  <a:moveTo>
                    <a:pt x="72" y="456"/>
                  </a:moveTo>
                  <a:cubicBezTo>
                    <a:pt x="67" y="457"/>
                    <a:pt x="67" y="457"/>
                    <a:pt x="67" y="457"/>
                  </a:cubicBezTo>
                  <a:cubicBezTo>
                    <a:pt x="70" y="460"/>
                    <a:pt x="70" y="460"/>
                    <a:pt x="70" y="460"/>
                  </a:cubicBezTo>
                  <a:lnTo>
                    <a:pt x="72" y="456"/>
                  </a:lnTo>
                  <a:close/>
                  <a:moveTo>
                    <a:pt x="93" y="452"/>
                  </a:moveTo>
                  <a:cubicBezTo>
                    <a:pt x="90" y="456"/>
                    <a:pt x="90" y="456"/>
                    <a:pt x="90" y="456"/>
                  </a:cubicBezTo>
                  <a:cubicBezTo>
                    <a:pt x="94" y="456"/>
                    <a:pt x="94" y="456"/>
                    <a:pt x="94" y="456"/>
                  </a:cubicBezTo>
                  <a:cubicBezTo>
                    <a:pt x="97" y="454"/>
                    <a:pt x="97" y="454"/>
                    <a:pt x="97" y="454"/>
                  </a:cubicBezTo>
                  <a:lnTo>
                    <a:pt x="93" y="452"/>
                  </a:lnTo>
                  <a:close/>
                  <a:moveTo>
                    <a:pt x="157" y="329"/>
                  </a:moveTo>
                  <a:cubicBezTo>
                    <a:pt x="153" y="331"/>
                    <a:pt x="153" y="331"/>
                    <a:pt x="153" y="331"/>
                  </a:cubicBezTo>
                  <a:cubicBezTo>
                    <a:pt x="152" y="328"/>
                    <a:pt x="152" y="328"/>
                    <a:pt x="152" y="328"/>
                  </a:cubicBezTo>
                  <a:cubicBezTo>
                    <a:pt x="145" y="331"/>
                    <a:pt x="145" y="331"/>
                    <a:pt x="145" y="331"/>
                  </a:cubicBezTo>
                  <a:cubicBezTo>
                    <a:pt x="145" y="335"/>
                    <a:pt x="145" y="335"/>
                    <a:pt x="145" y="335"/>
                  </a:cubicBezTo>
                  <a:cubicBezTo>
                    <a:pt x="145" y="336"/>
                    <a:pt x="147" y="338"/>
                    <a:pt x="147" y="338"/>
                  </a:cubicBezTo>
                  <a:cubicBezTo>
                    <a:pt x="153" y="336"/>
                    <a:pt x="153" y="336"/>
                    <a:pt x="153" y="336"/>
                  </a:cubicBezTo>
                  <a:cubicBezTo>
                    <a:pt x="152" y="332"/>
                    <a:pt x="152" y="332"/>
                    <a:pt x="152" y="332"/>
                  </a:cubicBezTo>
                  <a:cubicBezTo>
                    <a:pt x="157" y="331"/>
                    <a:pt x="157" y="331"/>
                    <a:pt x="157" y="331"/>
                  </a:cubicBezTo>
                  <a:lnTo>
                    <a:pt x="157" y="329"/>
                  </a:lnTo>
                  <a:close/>
                  <a:moveTo>
                    <a:pt x="244" y="634"/>
                  </a:moveTo>
                  <a:cubicBezTo>
                    <a:pt x="247" y="630"/>
                    <a:pt x="247" y="630"/>
                    <a:pt x="247" y="630"/>
                  </a:cubicBezTo>
                  <a:cubicBezTo>
                    <a:pt x="243" y="631"/>
                    <a:pt x="243" y="631"/>
                    <a:pt x="243" y="631"/>
                  </a:cubicBezTo>
                  <a:lnTo>
                    <a:pt x="244" y="634"/>
                  </a:lnTo>
                  <a:close/>
                  <a:moveTo>
                    <a:pt x="260" y="618"/>
                  </a:moveTo>
                  <a:cubicBezTo>
                    <a:pt x="265" y="619"/>
                    <a:pt x="265" y="619"/>
                    <a:pt x="265" y="619"/>
                  </a:cubicBezTo>
                  <a:cubicBezTo>
                    <a:pt x="263" y="616"/>
                    <a:pt x="263" y="616"/>
                    <a:pt x="263" y="616"/>
                  </a:cubicBezTo>
                  <a:lnTo>
                    <a:pt x="260" y="618"/>
                  </a:lnTo>
                  <a:close/>
                  <a:moveTo>
                    <a:pt x="265" y="614"/>
                  </a:moveTo>
                  <a:cubicBezTo>
                    <a:pt x="267" y="617"/>
                    <a:pt x="267" y="617"/>
                    <a:pt x="267" y="617"/>
                  </a:cubicBezTo>
                  <a:cubicBezTo>
                    <a:pt x="271" y="615"/>
                    <a:pt x="271" y="615"/>
                    <a:pt x="271" y="615"/>
                  </a:cubicBezTo>
                  <a:cubicBezTo>
                    <a:pt x="270" y="613"/>
                    <a:pt x="270" y="613"/>
                    <a:pt x="270" y="613"/>
                  </a:cubicBezTo>
                  <a:lnTo>
                    <a:pt x="265" y="614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6" name="Freeform 159" descr="© INSCALE GmbH, 18.06.2010"/>
            <p:cNvSpPr>
              <a:spLocks/>
            </p:cNvSpPr>
            <p:nvPr/>
          </p:nvSpPr>
          <p:spPr bwMode="auto">
            <a:xfrm>
              <a:off x="6595681" y="5172819"/>
              <a:ext cx="678974" cy="493232"/>
            </a:xfrm>
            <a:custGeom>
              <a:avLst/>
              <a:gdLst/>
              <a:ahLst/>
              <a:cxnLst>
                <a:cxn ang="0">
                  <a:pos x="278" y="15"/>
                </a:cxn>
                <a:cxn ang="0">
                  <a:pos x="262" y="3"/>
                </a:cxn>
                <a:cxn ang="0">
                  <a:pos x="248" y="3"/>
                </a:cxn>
                <a:cxn ang="0">
                  <a:pos x="218" y="3"/>
                </a:cxn>
                <a:cxn ang="0">
                  <a:pos x="171" y="33"/>
                </a:cxn>
                <a:cxn ang="0">
                  <a:pos x="137" y="48"/>
                </a:cxn>
                <a:cxn ang="0">
                  <a:pos x="124" y="48"/>
                </a:cxn>
                <a:cxn ang="0">
                  <a:pos x="102" y="50"/>
                </a:cxn>
                <a:cxn ang="0">
                  <a:pos x="68" y="55"/>
                </a:cxn>
                <a:cxn ang="0">
                  <a:pos x="51" y="51"/>
                </a:cxn>
                <a:cxn ang="0">
                  <a:pos x="22" y="53"/>
                </a:cxn>
                <a:cxn ang="0">
                  <a:pos x="22" y="40"/>
                </a:cxn>
                <a:cxn ang="0">
                  <a:pos x="8" y="39"/>
                </a:cxn>
                <a:cxn ang="0">
                  <a:pos x="2" y="50"/>
                </a:cxn>
                <a:cxn ang="0">
                  <a:pos x="8" y="74"/>
                </a:cxn>
                <a:cxn ang="0">
                  <a:pos x="27" y="89"/>
                </a:cxn>
                <a:cxn ang="0">
                  <a:pos x="29" y="116"/>
                </a:cxn>
                <a:cxn ang="0">
                  <a:pos x="16" y="123"/>
                </a:cxn>
                <a:cxn ang="0">
                  <a:pos x="17" y="132"/>
                </a:cxn>
                <a:cxn ang="0">
                  <a:pos x="21" y="149"/>
                </a:cxn>
                <a:cxn ang="0">
                  <a:pos x="22" y="166"/>
                </a:cxn>
                <a:cxn ang="0">
                  <a:pos x="42" y="173"/>
                </a:cxn>
                <a:cxn ang="0">
                  <a:pos x="52" y="190"/>
                </a:cxn>
                <a:cxn ang="0">
                  <a:pos x="53" y="219"/>
                </a:cxn>
                <a:cxn ang="0">
                  <a:pos x="68" y="213"/>
                </a:cxn>
                <a:cxn ang="0">
                  <a:pos x="75" y="211"/>
                </a:cxn>
                <a:cxn ang="0">
                  <a:pos x="89" y="208"/>
                </a:cxn>
                <a:cxn ang="0">
                  <a:pos x="99" y="202"/>
                </a:cxn>
                <a:cxn ang="0">
                  <a:pos x="106" y="201"/>
                </a:cxn>
                <a:cxn ang="0">
                  <a:pos x="111" y="196"/>
                </a:cxn>
                <a:cxn ang="0">
                  <a:pos x="119" y="197"/>
                </a:cxn>
                <a:cxn ang="0">
                  <a:pos x="134" y="198"/>
                </a:cxn>
                <a:cxn ang="0">
                  <a:pos x="143" y="203"/>
                </a:cxn>
                <a:cxn ang="0">
                  <a:pos x="163" y="202"/>
                </a:cxn>
                <a:cxn ang="0">
                  <a:pos x="192" y="195"/>
                </a:cxn>
                <a:cxn ang="0">
                  <a:pos x="209" y="185"/>
                </a:cxn>
                <a:cxn ang="0">
                  <a:pos x="215" y="165"/>
                </a:cxn>
                <a:cxn ang="0">
                  <a:pos x="225" y="156"/>
                </a:cxn>
                <a:cxn ang="0">
                  <a:pos x="239" y="143"/>
                </a:cxn>
                <a:cxn ang="0">
                  <a:pos x="250" y="136"/>
                </a:cxn>
                <a:cxn ang="0">
                  <a:pos x="268" y="139"/>
                </a:cxn>
                <a:cxn ang="0">
                  <a:pos x="285" y="138"/>
                </a:cxn>
                <a:cxn ang="0">
                  <a:pos x="288" y="133"/>
                </a:cxn>
                <a:cxn ang="0">
                  <a:pos x="284" y="121"/>
                </a:cxn>
                <a:cxn ang="0">
                  <a:pos x="276" y="111"/>
                </a:cxn>
                <a:cxn ang="0">
                  <a:pos x="264" y="108"/>
                </a:cxn>
                <a:cxn ang="0">
                  <a:pos x="260" y="98"/>
                </a:cxn>
                <a:cxn ang="0">
                  <a:pos x="268" y="88"/>
                </a:cxn>
                <a:cxn ang="0">
                  <a:pos x="273" y="73"/>
                </a:cxn>
                <a:cxn ang="0">
                  <a:pos x="264" y="56"/>
                </a:cxn>
                <a:cxn ang="0">
                  <a:pos x="279" y="40"/>
                </a:cxn>
                <a:cxn ang="0">
                  <a:pos x="300" y="26"/>
                </a:cxn>
                <a:cxn ang="0">
                  <a:pos x="294" y="14"/>
                </a:cxn>
              </a:cxnLst>
              <a:rect l="0" t="0" r="r" b="b"/>
              <a:pathLst>
                <a:path w="300" h="219">
                  <a:moveTo>
                    <a:pt x="294" y="14"/>
                  </a:moveTo>
                  <a:cubicBezTo>
                    <a:pt x="294" y="14"/>
                    <a:pt x="282" y="16"/>
                    <a:pt x="278" y="15"/>
                  </a:cubicBezTo>
                  <a:cubicBezTo>
                    <a:pt x="274" y="15"/>
                    <a:pt x="266" y="13"/>
                    <a:pt x="266" y="13"/>
                  </a:cubicBezTo>
                  <a:cubicBezTo>
                    <a:pt x="262" y="3"/>
                    <a:pt x="262" y="3"/>
                    <a:pt x="262" y="3"/>
                  </a:cubicBezTo>
                  <a:cubicBezTo>
                    <a:pt x="262" y="3"/>
                    <a:pt x="256" y="10"/>
                    <a:pt x="253" y="9"/>
                  </a:cubicBezTo>
                  <a:cubicBezTo>
                    <a:pt x="250" y="8"/>
                    <a:pt x="250" y="3"/>
                    <a:pt x="248" y="3"/>
                  </a:cubicBezTo>
                  <a:cubicBezTo>
                    <a:pt x="246" y="3"/>
                    <a:pt x="240" y="10"/>
                    <a:pt x="236" y="9"/>
                  </a:cubicBezTo>
                  <a:cubicBezTo>
                    <a:pt x="232" y="8"/>
                    <a:pt x="226" y="0"/>
                    <a:pt x="218" y="3"/>
                  </a:cubicBezTo>
                  <a:cubicBezTo>
                    <a:pt x="209" y="6"/>
                    <a:pt x="194" y="15"/>
                    <a:pt x="189" y="16"/>
                  </a:cubicBezTo>
                  <a:cubicBezTo>
                    <a:pt x="183" y="17"/>
                    <a:pt x="175" y="27"/>
                    <a:pt x="171" y="33"/>
                  </a:cubicBezTo>
                  <a:cubicBezTo>
                    <a:pt x="167" y="39"/>
                    <a:pt x="164" y="47"/>
                    <a:pt x="152" y="50"/>
                  </a:cubicBezTo>
                  <a:cubicBezTo>
                    <a:pt x="139" y="53"/>
                    <a:pt x="137" y="48"/>
                    <a:pt x="137" y="48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4" y="48"/>
                    <a:pt x="115" y="53"/>
                    <a:pt x="110" y="51"/>
                  </a:cubicBezTo>
                  <a:cubicBezTo>
                    <a:pt x="107" y="51"/>
                    <a:pt x="106" y="49"/>
                    <a:pt x="102" y="50"/>
                  </a:cubicBezTo>
                  <a:cubicBezTo>
                    <a:pt x="99" y="53"/>
                    <a:pt x="98" y="58"/>
                    <a:pt x="87" y="59"/>
                  </a:cubicBezTo>
                  <a:cubicBezTo>
                    <a:pt x="77" y="60"/>
                    <a:pt x="68" y="55"/>
                    <a:pt x="68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4" y="51"/>
                    <a:pt x="51" y="51"/>
                  </a:cubicBezTo>
                  <a:cubicBezTo>
                    <a:pt x="47" y="51"/>
                    <a:pt x="37" y="60"/>
                    <a:pt x="32" y="59"/>
                  </a:cubicBezTo>
                  <a:cubicBezTo>
                    <a:pt x="26" y="59"/>
                    <a:pt x="22" y="58"/>
                    <a:pt x="22" y="53"/>
                  </a:cubicBezTo>
                  <a:cubicBezTo>
                    <a:pt x="23" y="47"/>
                    <a:pt x="30" y="48"/>
                    <a:pt x="29" y="43"/>
                  </a:cubicBezTo>
                  <a:cubicBezTo>
                    <a:pt x="29" y="39"/>
                    <a:pt x="26" y="41"/>
                    <a:pt x="22" y="40"/>
                  </a:cubicBezTo>
                  <a:cubicBezTo>
                    <a:pt x="20" y="40"/>
                    <a:pt x="14" y="37"/>
                    <a:pt x="10" y="35"/>
                  </a:cubicBezTo>
                  <a:cubicBezTo>
                    <a:pt x="9" y="38"/>
                    <a:pt x="8" y="39"/>
                    <a:pt x="8" y="39"/>
                  </a:cubicBezTo>
                  <a:cubicBezTo>
                    <a:pt x="8" y="39"/>
                    <a:pt x="9" y="44"/>
                    <a:pt x="7" y="47"/>
                  </a:cubicBezTo>
                  <a:cubicBezTo>
                    <a:pt x="5" y="49"/>
                    <a:pt x="2" y="50"/>
                    <a:pt x="2" y="5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1" y="83"/>
                    <a:pt x="23" y="86"/>
                    <a:pt x="27" y="89"/>
                  </a:cubicBezTo>
                  <a:cubicBezTo>
                    <a:pt x="33" y="92"/>
                    <a:pt x="38" y="101"/>
                    <a:pt x="38" y="101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6"/>
                    <a:pt x="28" y="120"/>
                    <a:pt x="26" y="121"/>
                  </a:cubicBezTo>
                  <a:cubicBezTo>
                    <a:pt x="23" y="122"/>
                    <a:pt x="19" y="120"/>
                    <a:pt x="16" y="123"/>
                  </a:cubicBezTo>
                  <a:cubicBezTo>
                    <a:pt x="11" y="126"/>
                    <a:pt x="11" y="130"/>
                    <a:pt x="11" y="130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3" y="160"/>
                    <a:pt x="20" y="164"/>
                    <a:pt x="22" y="166"/>
                  </a:cubicBezTo>
                  <a:cubicBezTo>
                    <a:pt x="24" y="169"/>
                    <a:pt x="27" y="174"/>
                    <a:pt x="32" y="173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73" y="215"/>
                    <a:pt x="73" y="215"/>
                    <a:pt x="73" y="215"/>
                  </a:cubicBezTo>
                  <a:cubicBezTo>
                    <a:pt x="75" y="211"/>
                    <a:pt x="75" y="211"/>
                    <a:pt x="75" y="211"/>
                  </a:cubicBezTo>
                  <a:cubicBezTo>
                    <a:pt x="87" y="211"/>
                    <a:pt x="87" y="211"/>
                    <a:pt x="87" y="211"/>
                  </a:cubicBezTo>
                  <a:cubicBezTo>
                    <a:pt x="89" y="208"/>
                    <a:pt x="89" y="208"/>
                    <a:pt x="89" y="208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6" y="201"/>
                    <a:pt x="106" y="201"/>
                    <a:pt x="106" y="201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11" y="196"/>
                    <a:pt x="111" y="196"/>
                    <a:pt x="111" y="196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14" y="192"/>
                    <a:pt x="117" y="198"/>
                    <a:pt x="119" y="197"/>
                  </a:cubicBezTo>
                  <a:cubicBezTo>
                    <a:pt x="121" y="195"/>
                    <a:pt x="128" y="191"/>
                    <a:pt x="128" y="191"/>
                  </a:cubicBezTo>
                  <a:cubicBezTo>
                    <a:pt x="134" y="198"/>
                    <a:pt x="134" y="198"/>
                    <a:pt x="134" y="198"/>
                  </a:cubicBezTo>
                  <a:cubicBezTo>
                    <a:pt x="138" y="197"/>
                    <a:pt x="138" y="197"/>
                    <a:pt x="138" y="197"/>
                  </a:cubicBezTo>
                  <a:cubicBezTo>
                    <a:pt x="143" y="203"/>
                    <a:pt x="143" y="203"/>
                    <a:pt x="143" y="203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63" y="202"/>
                    <a:pt x="166" y="207"/>
                    <a:pt x="168" y="206"/>
                  </a:cubicBezTo>
                  <a:cubicBezTo>
                    <a:pt x="169" y="206"/>
                    <a:pt x="192" y="195"/>
                    <a:pt x="192" y="195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208" y="192"/>
                    <a:pt x="209" y="185"/>
                  </a:cubicBezTo>
                  <a:cubicBezTo>
                    <a:pt x="209" y="176"/>
                    <a:pt x="199" y="171"/>
                    <a:pt x="201" y="168"/>
                  </a:cubicBezTo>
                  <a:cubicBezTo>
                    <a:pt x="204" y="166"/>
                    <a:pt x="215" y="165"/>
                    <a:pt x="215" y="165"/>
                  </a:cubicBezTo>
                  <a:cubicBezTo>
                    <a:pt x="215" y="165"/>
                    <a:pt x="213" y="160"/>
                    <a:pt x="216" y="158"/>
                  </a:cubicBezTo>
                  <a:cubicBezTo>
                    <a:pt x="218" y="156"/>
                    <a:pt x="223" y="159"/>
                    <a:pt x="225" y="156"/>
                  </a:cubicBezTo>
                  <a:cubicBezTo>
                    <a:pt x="226" y="152"/>
                    <a:pt x="221" y="148"/>
                    <a:pt x="224" y="145"/>
                  </a:cubicBezTo>
                  <a:cubicBezTo>
                    <a:pt x="229" y="144"/>
                    <a:pt x="235" y="148"/>
                    <a:pt x="239" y="143"/>
                  </a:cubicBezTo>
                  <a:cubicBezTo>
                    <a:pt x="245" y="139"/>
                    <a:pt x="245" y="136"/>
                    <a:pt x="247" y="134"/>
                  </a:cubicBezTo>
                  <a:cubicBezTo>
                    <a:pt x="249" y="133"/>
                    <a:pt x="250" y="136"/>
                    <a:pt x="250" y="136"/>
                  </a:cubicBezTo>
                  <a:cubicBezTo>
                    <a:pt x="250" y="136"/>
                    <a:pt x="252" y="130"/>
                    <a:pt x="256" y="130"/>
                  </a:cubicBezTo>
                  <a:cubicBezTo>
                    <a:pt x="259" y="132"/>
                    <a:pt x="264" y="138"/>
                    <a:pt x="268" y="139"/>
                  </a:cubicBezTo>
                  <a:cubicBezTo>
                    <a:pt x="273" y="139"/>
                    <a:pt x="278" y="135"/>
                    <a:pt x="278" y="135"/>
                  </a:cubicBezTo>
                  <a:cubicBezTo>
                    <a:pt x="285" y="138"/>
                    <a:pt x="285" y="138"/>
                    <a:pt x="285" y="138"/>
                  </a:cubicBezTo>
                  <a:cubicBezTo>
                    <a:pt x="285" y="133"/>
                    <a:pt x="285" y="133"/>
                    <a:pt x="285" y="133"/>
                  </a:cubicBezTo>
                  <a:cubicBezTo>
                    <a:pt x="288" y="133"/>
                    <a:pt x="288" y="133"/>
                    <a:pt x="288" y="133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84" y="121"/>
                    <a:pt x="284" y="121"/>
                    <a:pt x="284" y="121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7" y="103"/>
                    <a:pt x="266" y="106"/>
                    <a:pt x="264" y="108"/>
                  </a:cubicBezTo>
                  <a:cubicBezTo>
                    <a:pt x="262" y="110"/>
                    <a:pt x="256" y="108"/>
                    <a:pt x="256" y="108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4" y="80"/>
                    <a:pt x="273" y="73"/>
                  </a:cubicBezTo>
                  <a:cubicBezTo>
                    <a:pt x="273" y="66"/>
                    <a:pt x="272" y="56"/>
                    <a:pt x="272" y="56"/>
                  </a:cubicBezTo>
                  <a:cubicBezTo>
                    <a:pt x="264" y="56"/>
                    <a:pt x="264" y="56"/>
                    <a:pt x="264" y="56"/>
                  </a:cubicBezTo>
                  <a:cubicBezTo>
                    <a:pt x="264" y="56"/>
                    <a:pt x="274" y="54"/>
                    <a:pt x="275" y="51"/>
                  </a:cubicBezTo>
                  <a:cubicBezTo>
                    <a:pt x="276" y="49"/>
                    <a:pt x="271" y="44"/>
                    <a:pt x="279" y="40"/>
                  </a:cubicBezTo>
                  <a:cubicBezTo>
                    <a:pt x="286" y="34"/>
                    <a:pt x="294" y="38"/>
                    <a:pt x="294" y="38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6"/>
                    <a:pt x="297" y="23"/>
                    <a:pt x="296" y="19"/>
                  </a:cubicBezTo>
                  <a:cubicBezTo>
                    <a:pt x="295" y="17"/>
                    <a:pt x="294" y="14"/>
                    <a:pt x="294" y="14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160" descr="© INSCALE GmbH, 18.06.2010"/>
            <p:cNvSpPr>
              <a:spLocks noEditPoints="1"/>
            </p:cNvSpPr>
            <p:nvPr/>
          </p:nvSpPr>
          <p:spPr bwMode="auto">
            <a:xfrm>
              <a:off x="6366235" y="5544304"/>
              <a:ext cx="1087920" cy="1020803"/>
            </a:xfrm>
            <a:custGeom>
              <a:avLst/>
              <a:gdLst/>
              <a:ahLst/>
              <a:cxnLst>
                <a:cxn ang="0">
                  <a:pos x="168" y="214"/>
                </a:cxn>
                <a:cxn ang="0">
                  <a:pos x="269" y="244"/>
                </a:cxn>
                <a:cxn ang="0">
                  <a:pos x="168" y="189"/>
                </a:cxn>
                <a:cxn ang="0">
                  <a:pos x="156" y="148"/>
                </a:cxn>
                <a:cxn ang="0">
                  <a:pos x="161" y="113"/>
                </a:cxn>
                <a:cxn ang="0">
                  <a:pos x="194" y="117"/>
                </a:cxn>
                <a:cxn ang="0">
                  <a:pos x="236" y="119"/>
                </a:cxn>
                <a:cxn ang="0">
                  <a:pos x="228" y="73"/>
                </a:cxn>
                <a:cxn ang="0">
                  <a:pos x="279" y="58"/>
                </a:cxn>
                <a:cxn ang="0">
                  <a:pos x="317" y="0"/>
                </a:cxn>
                <a:cxn ang="0">
                  <a:pos x="230" y="26"/>
                </a:cxn>
                <a:cxn ang="0">
                  <a:pos x="177" y="46"/>
                </a:cxn>
                <a:cxn ang="0">
                  <a:pos x="111" y="71"/>
                </a:cxn>
                <a:cxn ang="0">
                  <a:pos x="55" y="132"/>
                </a:cxn>
                <a:cxn ang="0">
                  <a:pos x="29" y="182"/>
                </a:cxn>
                <a:cxn ang="0">
                  <a:pos x="59" y="230"/>
                </a:cxn>
                <a:cxn ang="0">
                  <a:pos x="113" y="255"/>
                </a:cxn>
                <a:cxn ang="0">
                  <a:pos x="171" y="245"/>
                </a:cxn>
                <a:cxn ang="0">
                  <a:pos x="116" y="267"/>
                </a:cxn>
                <a:cxn ang="0">
                  <a:pos x="144" y="353"/>
                </a:cxn>
                <a:cxn ang="0">
                  <a:pos x="205" y="353"/>
                </a:cxn>
                <a:cxn ang="0">
                  <a:pos x="216" y="296"/>
                </a:cxn>
                <a:cxn ang="0">
                  <a:pos x="253" y="275"/>
                </a:cxn>
                <a:cxn ang="0">
                  <a:pos x="285" y="129"/>
                </a:cxn>
                <a:cxn ang="0">
                  <a:pos x="337" y="172"/>
                </a:cxn>
                <a:cxn ang="0">
                  <a:pos x="214" y="193"/>
                </a:cxn>
                <a:cxn ang="0">
                  <a:pos x="228" y="180"/>
                </a:cxn>
                <a:cxn ang="0">
                  <a:pos x="268" y="198"/>
                </a:cxn>
                <a:cxn ang="0">
                  <a:pos x="317" y="213"/>
                </a:cxn>
                <a:cxn ang="0">
                  <a:pos x="286" y="255"/>
                </a:cxn>
                <a:cxn ang="0">
                  <a:pos x="295" y="273"/>
                </a:cxn>
                <a:cxn ang="0">
                  <a:pos x="311" y="283"/>
                </a:cxn>
                <a:cxn ang="0">
                  <a:pos x="310" y="303"/>
                </a:cxn>
                <a:cxn ang="0">
                  <a:pos x="283" y="316"/>
                </a:cxn>
                <a:cxn ang="0">
                  <a:pos x="266" y="290"/>
                </a:cxn>
                <a:cxn ang="0">
                  <a:pos x="352" y="262"/>
                </a:cxn>
                <a:cxn ang="0">
                  <a:pos x="398" y="246"/>
                </a:cxn>
                <a:cxn ang="0">
                  <a:pos x="382" y="274"/>
                </a:cxn>
                <a:cxn ang="0">
                  <a:pos x="393" y="285"/>
                </a:cxn>
                <a:cxn ang="0">
                  <a:pos x="421" y="296"/>
                </a:cxn>
                <a:cxn ang="0">
                  <a:pos x="328" y="330"/>
                </a:cxn>
                <a:cxn ang="0">
                  <a:pos x="378" y="333"/>
                </a:cxn>
                <a:cxn ang="0">
                  <a:pos x="213" y="278"/>
                </a:cxn>
                <a:cxn ang="0">
                  <a:pos x="273" y="334"/>
                </a:cxn>
                <a:cxn ang="0">
                  <a:pos x="316" y="332"/>
                </a:cxn>
                <a:cxn ang="0">
                  <a:pos x="304" y="339"/>
                </a:cxn>
                <a:cxn ang="0">
                  <a:pos x="63" y="291"/>
                </a:cxn>
                <a:cxn ang="0">
                  <a:pos x="55" y="260"/>
                </a:cxn>
                <a:cxn ang="0">
                  <a:pos x="18" y="190"/>
                </a:cxn>
                <a:cxn ang="0">
                  <a:pos x="392" y="415"/>
                </a:cxn>
                <a:cxn ang="0">
                  <a:pos x="324" y="420"/>
                </a:cxn>
                <a:cxn ang="0">
                  <a:pos x="276" y="414"/>
                </a:cxn>
                <a:cxn ang="0">
                  <a:pos x="273" y="440"/>
                </a:cxn>
                <a:cxn ang="0">
                  <a:pos x="389" y="429"/>
                </a:cxn>
                <a:cxn ang="0">
                  <a:pos x="459" y="352"/>
                </a:cxn>
                <a:cxn ang="0">
                  <a:pos x="448" y="337"/>
                </a:cxn>
                <a:cxn ang="0">
                  <a:pos x="422" y="322"/>
                </a:cxn>
                <a:cxn ang="0">
                  <a:pos x="437" y="390"/>
                </a:cxn>
                <a:cxn ang="0">
                  <a:pos x="420" y="398"/>
                </a:cxn>
              </a:cxnLst>
              <a:rect l="0" t="0" r="r" b="b"/>
              <a:pathLst>
                <a:path w="482" h="452">
                  <a:moveTo>
                    <a:pt x="253" y="275"/>
                  </a:moveTo>
                  <a:cubicBezTo>
                    <a:pt x="253" y="275"/>
                    <a:pt x="245" y="270"/>
                    <a:pt x="243" y="261"/>
                  </a:cubicBezTo>
                  <a:cubicBezTo>
                    <a:pt x="241" y="254"/>
                    <a:pt x="243" y="248"/>
                    <a:pt x="243" y="244"/>
                  </a:cubicBezTo>
                  <a:cubicBezTo>
                    <a:pt x="243" y="240"/>
                    <a:pt x="223" y="239"/>
                    <a:pt x="219" y="239"/>
                  </a:cubicBezTo>
                  <a:cubicBezTo>
                    <a:pt x="214" y="238"/>
                    <a:pt x="214" y="232"/>
                    <a:pt x="214" y="232"/>
                  </a:cubicBezTo>
                  <a:cubicBezTo>
                    <a:pt x="214" y="232"/>
                    <a:pt x="210" y="235"/>
                    <a:pt x="207" y="232"/>
                  </a:cubicBezTo>
                  <a:cubicBezTo>
                    <a:pt x="204" y="231"/>
                    <a:pt x="193" y="222"/>
                    <a:pt x="193" y="222"/>
                  </a:cubicBezTo>
                  <a:cubicBezTo>
                    <a:pt x="193" y="222"/>
                    <a:pt x="190" y="226"/>
                    <a:pt x="189" y="226"/>
                  </a:cubicBezTo>
                  <a:cubicBezTo>
                    <a:pt x="187" y="226"/>
                    <a:pt x="185" y="220"/>
                    <a:pt x="185" y="220"/>
                  </a:cubicBezTo>
                  <a:cubicBezTo>
                    <a:pt x="169" y="219"/>
                    <a:pt x="169" y="219"/>
                    <a:pt x="169" y="219"/>
                  </a:cubicBezTo>
                  <a:cubicBezTo>
                    <a:pt x="168" y="214"/>
                    <a:pt x="168" y="214"/>
                    <a:pt x="168" y="214"/>
                  </a:cubicBezTo>
                  <a:cubicBezTo>
                    <a:pt x="168" y="214"/>
                    <a:pt x="160" y="217"/>
                    <a:pt x="160" y="213"/>
                  </a:cubicBezTo>
                  <a:cubicBezTo>
                    <a:pt x="160" y="209"/>
                    <a:pt x="174" y="211"/>
                    <a:pt x="174" y="211"/>
                  </a:cubicBezTo>
                  <a:cubicBezTo>
                    <a:pt x="174" y="211"/>
                    <a:pt x="184" y="211"/>
                    <a:pt x="193" y="213"/>
                  </a:cubicBezTo>
                  <a:cubicBezTo>
                    <a:pt x="203" y="216"/>
                    <a:pt x="210" y="224"/>
                    <a:pt x="210" y="224"/>
                  </a:cubicBezTo>
                  <a:cubicBezTo>
                    <a:pt x="216" y="225"/>
                    <a:pt x="216" y="225"/>
                    <a:pt x="216" y="225"/>
                  </a:cubicBezTo>
                  <a:cubicBezTo>
                    <a:pt x="216" y="225"/>
                    <a:pt x="217" y="232"/>
                    <a:pt x="219" y="235"/>
                  </a:cubicBezTo>
                  <a:cubicBezTo>
                    <a:pt x="221" y="237"/>
                    <a:pt x="225" y="235"/>
                    <a:pt x="227" y="235"/>
                  </a:cubicBezTo>
                  <a:cubicBezTo>
                    <a:pt x="229" y="235"/>
                    <a:pt x="238" y="235"/>
                    <a:pt x="244" y="239"/>
                  </a:cubicBezTo>
                  <a:cubicBezTo>
                    <a:pt x="251" y="244"/>
                    <a:pt x="258" y="258"/>
                    <a:pt x="258" y="258"/>
                  </a:cubicBezTo>
                  <a:cubicBezTo>
                    <a:pt x="258" y="258"/>
                    <a:pt x="267" y="259"/>
                    <a:pt x="269" y="257"/>
                  </a:cubicBezTo>
                  <a:cubicBezTo>
                    <a:pt x="271" y="256"/>
                    <a:pt x="269" y="244"/>
                    <a:pt x="269" y="244"/>
                  </a:cubicBezTo>
                  <a:cubicBezTo>
                    <a:pt x="269" y="244"/>
                    <a:pt x="257" y="246"/>
                    <a:pt x="253" y="239"/>
                  </a:cubicBezTo>
                  <a:cubicBezTo>
                    <a:pt x="247" y="231"/>
                    <a:pt x="249" y="224"/>
                    <a:pt x="249" y="224"/>
                  </a:cubicBezTo>
                  <a:cubicBezTo>
                    <a:pt x="242" y="222"/>
                    <a:pt x="242" y="222"/>
                    <a:pt x="242" y="222"/>
                  </a:cubicBezTo>
                  <a:cubicBezTo>
                    <a:pt x="240" y="214"/>
                    <a:pt x="240" y="214"/>
                    <a:pt x="240" y="214"/>
                  </a:cubicBezTo>
                  <a:cubicBezTo>
                    <a:pt x="240" y="214"/>
                    <a:pt x="236" y="216"/>
                    <a:pt x="229" y="216"/>
                  </a:cubicBezTo>
                  <a:cubicBezTo>
                    <a:pt x="222" y="216"/>
                    <a:pt x="220" y="212"/>
                    <a:pt x="220" y="212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04" y="207"/>
                    <a:pt x="204" y="207"/>
                    <a:pt x="204" y="207"/>
                  </a:cubicBezTo>
                  <a:cubicBezTo>
                    <a:pt x="204" y="207"/>
                    <a:pt x="200" y="197"/>
                    <a:pt x="196" y="196"/>
                  </a:cubicBezTo>
                  <a:cubicBezTo>
                    <a:pt x="192" y="195"/>
                    <a:pt x="185" y="201"/>
                    <a:pt x="180" y="200"/>
                  </a:cubicBezTo>
                  <a:cubicBezTo>
                    <a:pt x="176" y="199"/>
                    <a:pt x="169" y="192"/>
                    <a:pt x="168" y="189"/>
                  </a:cubicBezTo>
                  <a:cubicBezTo>
                    <a:pt x="167" y="185"/>
                    <a:pt x="174" y="184"/>
                    <a:pt x="174" y="184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73" y="182"/>
                    <a:pt x="184" y="181"/>
                    <a:pt x="187" y="186"/>
                  </a:cubicBezTo>
                  <a:cubicBezTo>
                    <a:pt x="191" y="192"/>
                    <a:pt x="182" y="193"/>
                    <a:pt x="182" y="193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3" y="184"/>
                    <a:pt x="193" y="184"/>
                    <a:pt x="193" y="184"/>
                  </a:cubicBezTo>
                  <a:cubicBezTo>
                    <a:pt x="179" y="169"/>
                    <a:pt x="179" y="169"/>
                    <a:pt x="179" y="169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67" y="159"/>
                    <a:pt x="167" y="154"/>
                  </a:cubicBezTo>
                  <a:cubicBezTo>
                    <a:pt x="167" y="149"/>
                    <a:pt x="156" y="148"/>
                    <a:pt x="156" y="148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6" y="143"/>
                    <a:pt x="151" y="141"/>
                    <a:pt x="147" y="134"/>
                  </a:cubicBezTo>
                  <a:cubicBezTo>
                    <a:pt x="143" y="129"/>
                    <a:pt x="149" y="117"/>
                    <a:pt x="149" y="117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74" y="117"/>
                    <a:pt x="174" y="117"/>
                    <a:pt x="174" y="117"/>
                  </a:cubicBezTo>
                  <a:cubicBezTo>
                    <a:pt x="174" y="117"/>
                    <a:pt x="182" y="118"/>
                    <a:pt x="186" y="120"/>
                  </a:cubicBezTo>
                  <a:cubicBezTo>
                    <a:pt x="189" y="121"/>
                    <a:pt x="188" y="126"/>
                    <a:pt x="188" y="129"/>
                  </a:cubicBezTo>
                  <a:cubicBezTo>
                    <a:pt x="188" y="132"/>
                    <a:pt x="191" y="134"/>
                    <a:pt x="191" y="134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10" y="138"/>
                    <a:pt x="212" y="135"/>
                    <a:pt x="209" y="134"/>
                  </a:cubicBezTo>
                  <a:cubicBezTo>
                    <a:pt x="205" y="132"/>
                    <a:pt x="195" y="130"/>
                    <a:pt x="195" y="130"/>
                  </a:cubicBezTo>
                  <a:cubicBezTo>
                    <a:pt x="195" y="130"/>
                    <a:pt x="189" y="122"/>
                    <a:pt x="189" y="118"/>
                  </a:cubicBezTo>
                  <a:cubicBezTo>
                    <a:pt x="189" y="114"/>
                    <a:pt x="194" y="117"/>
                    <a:pt x="194" y="117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21" y="134"/>
                    <a:pt x="221" y="134"/>
                    <a:pt x="221" y="134"/>
                  </a:cubicBezTo>
                  <a:cubicBezTo>
                    <a:pt x="221" y="134"/>
                    <a:pt x="225" y="130"/>
                    <a:pt x="222" y="125"/>
                  </a:cubicBezTo>
                  <a:cubicBezTo>
                    <a:pt x="220" y="119"/>
                    <a:pt x="214" y="118"/>
                    <a:pt x="212" y="118"/>
                  </a:cubicBezTo>
                  <a:cubicBezTo>
                    <a:pt x="209" y="117"/>
                    <a:pt x="206" y="115"/>
                    <a:pt x="206" y="111"/>
                  </a:cubicBezTo>
                  <a:cubicBezTo>
                    <a:pt x="205" y="107"/>
                    <a:pt x="209" y="106"/>
                    <a:pt x="209" y="106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9" y="111"/>
                    <a:pt x="229" y="111"/>
                    <a:pt x="229" y="111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36" y="119"/>
                    <a:pt x="236" y="119"/>
                    <a:pt x="236" y="119"/>
                  </a:cubicBezTo>
                  <a:cubicBezTo>
                    <a:pt x="240" y="114"/>
                    <a:pt x="240" y="114"/>
                    <a:pt x="240" y="11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3" y="102"/>
                    <a:pt x="210" y="102"/>
                  </a:cubicBezTo>
                  <a:cubicBezTo>
                    <a:pt x="207" y="101"/>
                    <a:pt x="210" y="95"/>
                    <a:pt x="210" y="95"/>
                  </a:cubicBezTo>
                  <a:cubicBezTo>
                    <a:pt x="210" y="95"/>
                    <a:pt x="200" y="88"/>
                    <a:pt x="200" y="86"/>
                  </a:cubicBezTo>
                  <a:cubicBezTo>
                    <a:pt x="200" y="84"/>
                    <a:pt x="206" y="81"/>
                    <a:pt x="206" y="81"/>
                  </a:cubicBezTo>
                  <a:cubicBezTo>
                    <a:pt x="206" y="81"/>
                    <a:pt x="214" y="82"/>
                    <a:pt x="218" y="82"/>
                  </a:cubicBezTo>
                  <a:cubicBezTo>
                    <a:pt x="221" y="82"/>
                    <a:pt x="228" y="73"/>
                    <a:pt x="228" y="73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34" y="64"/>
                    <a:pt x="236" y="64"/>
                  </a:cubicBezTo>
                  <a:cubicBezTo>
                    <a:pt x="239" y="63"/>
                    <a:pt x="244" y="67"/>
                    <a:pt x="250" y="67"/>
                  </a:cubicBezTo>
                  <a:cubicBezTo>
                    <a:pt x="256" y="66"/>
                    <a:pt x="259" y="64"/>
                    <a:pt x="260" y="63"/>
                  </a:cubicBezTo>
                  <a:cubicBezTo>
                    <a:pt x="262" y="60"/>
                    <a:pt x="267" y="55"/>
                    <a:pt x="267" y="55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5" y="50"/>
                    <a:pt x="265" y="50"/>
                    <a:pt x="265" y="50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8"/>
                    <a:pt x="269" y="58"/>
                    <a:pt x="269" y="58"/>
                  </a:cubicBezTo>
                  <a:cubicBezTo>
                    <a:pt x="275" y="60"/>
                    <a:pt x="275" y="60"/>
                    <a:pt x="275" y="60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79" y="58"/>
                    <a:pt x="305" y="59"/>
                    <a:pt x="310" y="59"/>
                  </a:cubicBezTo>
                  <a:cubicBezTo>
                    <a:pt x="315" y="60"/>
                    <a:pt x="316" y="66"/>
                    <a:pt x="316" y="66"/>
                  </a:cubicBezTo>
                  <a:cubicBezTo>
                    <a:pt x="316" y="66"/>
                    <a:pt x="326" y="55"/>
                    <a:pt x="328" y="50"/>
                  </a:cubicBezTo>
                  <a:cubicBezTo>
                    <a:pt x="331" y="46"/>
                    <a:pt x="323" y="40"/>
                    <a:pt x="323" y="40"/>
                  </a:cubicBezTo>
                  <a:cubicBezTo>
                    <a:pt x="322" y="31"/>
                    <a:pt x="322" y="31"/>
                    <a:pt x="322" y="31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29" y="24"/>
                    <a:pt x="335" y="25"/>
                    <a:pt x="337" y="23"/>
                  </a:cubicBezTo>
                  <a:cubicBezTo>
                    <a:pt x="339" y="21"/>
                    <a:pt x="333" y="16"/>
                    <a:pt x="332" y="14"/>
                  </a:cubicBezTo>
                  <a:cubicBezTo>
                    <a:pt x="331" y="11"/>
                    <a:pt x="331" y="5"/>
                    <a:pt x="331" y="5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0"/>
                    <a:pt x="306" y="1"/>
                    <a:pt x="303" y="3"/>
                  </a:cubicBezTo>
                  <a:cubicBezTo>
                    <a:pt x="301" y="6"/>
                    <a:pt x="311" y="11"/>
                    <a:pt x="311" y="20"/>
                  </a:cubicBezTo>
                  <a:cubicBezTo>
                    <a:pt x="310" y="27"/>
                    <a:pt x="301" y="31"/>
                    <a:pt x="301" y="31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4" y="30"/>
                    <a:pt x="271" y="41"/>
                    <a:pt x="270" y="41"/>
                  </a:cubicBezTo>
                  <a:cubicBezTo>
                    <a:pt x="268" y="42"/>
                    <a:pt x="265" y="37"/>
                    <a:pt x="265" y="37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5" y="38"/>
                    <a:pt x="245" y="38"/>
                    <a:pt x="245" y="38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6"/>
                    <a:pt x="223" y="30"/>
                    <a:pt x="221" y="32"/>
                  </a:cubicBezTo>
                  <a:cubicBezTo>
                    <a:pt x="219" y="33"/>
                    <a:pt x="216" y="27"/>
                    <a:pt x="216" y="27"/>
                  </a:cubicBezTo>
                  <a:cubicBezTo>
                    <a:pt x="213" y="31"/>
                    <a:pt x="213" y="31"/>
                    <a:pt x="213" y="31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55" y="54"/>
                    <a:pt x="146" y="52"/>
                    <a:pt x="146" y="55"/>
                  </a:cubicBezTo>
                  <a:cubicBezTo>
                    <a:pt x="145" y="59"/>
                    <a:pt x="146" y="69"/>
                    <a:pt x="146" y="69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1" y="71"/>
                    <a:pt x="107" y="72"/>
                    <a:pt x="105" y="75"/>
                  </a:cubicBezTo>
                  <a:cubicBezTo>
                    <a:pt x="103" y="80"/>
                    <a:pt x="105" y="84"/>
                    <a:pt x="102" y="87"/>
                  </a:cubicBezTo>
                  <a:cubicBezTo>
                    <a:pt x="98" y="89"/>
                    <a:pt x="92" y="93"/>
                    <a:pt x="92" y="93"/>
                  </a:cubicBezTo>
                  <a:cubicBezTo>
                    <a:pt x="92" y="93"/>
                    <a:pt x="88" y="91"/>
                    <a:pt x="86" y="91"/>
                  </a:cubicBezTo>
                  <a:cubicBezTo>
                    <a:pt x="82" y="91"/>
                    <a:pt x="77" y="97"/>
                    <a:pt x="77" y="97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5" y="109"/>
                    <a:pt x="66" y="113"/>
                  </a:cubicBezTo>
                  <a:cubicBezTo>
                    <a:pt x="66" y="117"/>
                    <a:pt x="61" y="122"/>
                    <a:pt x="61" y="122"/>
                  </a:cubicBezTo>
                  <a:cubicBezTo>
                    <a:pt x="61" y="122"/>
                    <a:pt x="58" y="122"/>
                    <a:pt x="56" y="123"/>
                  </a:cubicBezTo>
                  <a:cubicBezTo>
                    <a:pt x="53" y="126"/>
                    <a:pt x="55" y="132"/>
                    <a:pt x="55" y="132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7"/>
                    <a:pt x="54" y="144"/>
                    <a:pt x="49" y="149"/>
                  </a:cubicBezTo>
                  <a:cubicBezTo>
                    <a:pt x="44" y="153"/>
                    <a:pt x="42" y="150"/>
                    <a:pt x="39" y="151"/>
                  </a:cubicBezTo>
                  <a:cubicBezTo>
                    <a:pt x="36" y="152"/>
                    <a:pt x="37" y="156"/>
                    <a:pt x="37" y="156"/>
                  </a:cubicBezTo>
                  <a:cubicBezTo>
                    <a:pt x="37" y="156"/>
                    <a:pt x="33" y="154"/>
                    <a:pt x="32" y="159"/>
                  </a:cubicBezTo>
                  <a:cubicBezTo>
                    <a:pt x="31" y="162"/>
                    <a:pt x="37" y="165"/>
                    <a:pt x="37" y="165"/>
                  </a:cubicBezTo>
                  <a:cubicBezTo>
                    <a:pt x="38" y="169"/>
                    <a:pt x="38" y="169"/>
                    <a:pt x="38" y="169"/>
                  </a:cubicBezTo>
                  <a:cubicBezTo>
                    <a:pt x="38" y="169"/>
                    <a:pt x="33" y="168"/>
                    <a:pt x="33" y="169"/>
                  </a:cubicBezTo>
                  <a:cubicBezTo>
                    <a:pt x="32" y="172"/>
                    <a:pt x="33" y="175"/>
                    <a:pt x="33" y="175"/>
                  </a:cubicBezTo>
                  <a:cubicBezTo>
                    <a:pt x="33" y="175"/>
                    <a:pt x="28" y="180"/>
                    <a:pt x="26" y="180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85" y="216"/>
                    <a:pt x="85" y="216"/>
                    <a:pt x="85" y="216"/>
                  </a:cubicBezTo>
                  <a:cubicBezTo>
                    <a:pt x="87" y="223"/>
                    <a:pt x="87" y="223"/>
                    <a:pt x="87" y="223"/>
                  </a:cubicBezTo>
                  <a:cubicBezTo>
                    <a:pt x="73" y="220"/>
                    <a:pt x="73" y="220"/>
                    <a:pt x="73" y="220"/>
                  </a:cubicBezTo>
                  <a:cubicBezTo>
                    <a:pt x="73" y="220"/>
                    <a:pt x="63" y="226"/>
                    <a:pt x="59" y="230"/>
                  </a:cubicBezTo>
                  <a:cubicBezTo>
                    <a:pt x="55" y="235"/>
                    <a:pt x="54" y="244"/>
                    <a:pt x="57" y="246"/>
                  </a:cubicBezTo>
                  <a:cubicBezTo>
                    <a:pt x="61" y="249"/>
                    <a:pt x="64" y="242"/>
                    <a:pt x="65" y="238"/>
                  </a:cubicBezTo>
                  <a:cubicBezTo>
                    <a:pt x="67" y="233"/>
                    <a:pt x="71" y="232"/>
                    <a:pt x="71" y="232"/>
                  </a:cubicBezTo>
                  <a:cubicBezTo>
                    <a:pt x="75" y="238"/>
                    <a:pt x="75" y="238"/>
                    <a:pt x="75" y="238"/>
                  </a:cubicBezTo>
                  <a:cubicBezTo>
                    <a:pt x="74" y="246"/>
                    <a:pt x="74" y="246"/>
                    <a:pt x="74" y="246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85" y="248"/>
                    <a:pt x="80" y="258"/>
                    <a:pt x="89" y="259"/>
                  </a:cubicBezTo>
                  <a:cubicBezTo>
                    <a:pt x="97" y="261"/>
                    <a:pt x="98" y="249"/>
                    <a:pt x="98" y="249"/>
                  </a:cubicBezTo>
                  <a:cubicBezTo>
                    <a:pt x="108" y="260"/>
                    <a:pt x="108" y="260"/>
                    <a:pt x="108" y="260"/>
                  </a:cubicBezTo>
                  <a:cubicBezTo>
                    <a:pt x="108" y="260"/>
                    <a:pt x="111" y="257"/>
                    <a:pt x="113" y="255"/>
                  </a:cubicBezTo>
                  <a:cubicBezTo>
                    <a:pt x="116" y="254"/>
                    <a:pt x="121" y="255"/>
                    <a:pt x="121" y="255"/>
                  </a:cubicBezTo>
                  <a:cubicBezTo>
                    <a:pt x="121" y="255"/>
                    <a:pt x="125" y="248"/>
                    <a:pt x="129" y="248"/>
                  </a:cubicBezTo>
                  <a:cubicBezTo>
                    <a:pt x="134" y="248"/>
                    <a:pt x="144" y="251"/>
                    <a:pt x="144" y="251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56" y="251"/>
                    <a:pt x="156" y="251"/>
                    <a:pt x="156" y="251"/>
                  </a:cubicBezTo>
                  <a:cubicBezTo>
                    <a:pt x="153" y="245"/>
                    <a:pt x="153" y="245"/>
                    <a:pt x="153" y="245"/>
                  </a:cubicBezTo>
                  <a:cubicBezTo>
                    <a:pt x="155" y="243"/>
                    <a:pt x="155" y="243"/>
                    <a:pt x="155" y="243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1" y="252"/>
                    <a:pt x="161" y="252"/>
                    <a:pt x="161" y="252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71" y="245"/>
                    <a:pt x="171" y="245"/>
                    <a:pt x="171" y="245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7" y="254"/>
                    <a:pt x="192" y="253"/>
                    <a:pt x="197" y="255"/>
                  </a:cubicBezTo>
                  <a:cubicBezTo>
                    <a:pt x="203" y="257"/>
                    <a:pt x="191" y="262"/>
                    <a:pt x="191" y="262"/>
                  </a:cubicBezTo>
                  <a:cubicBezTo>
                    <a:pt x="187" y="262"/>
                    <a:pt x="187" y="262"/>
                    <a:pt x="187" y="262"/>
                  </a:cubicBezTo>
                  <a:cubicBezTo>
                    <a:pt x="182" y="268"/>
                    <a:pt x="182" y="268"/>
                    <a:pt x="182" y="268"/>
                  </a:cubicBezTo>
                  <a:cubicBezTo>
                    <a:pt x="186" y="270"/>
                    <a:pt x="186" y="270"/>
                    <a:pt x="186" y="270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184" y="273"/>
                    <a:pt x="172" y="263"/>
                    <a:pt x="167" y="263"/>
                  </a:cubicBezTo>
                  <a:cubicBezTo>
                    <a:pt x="162" y="262"/>
                    <a:pt x="146" y="260"/>
                    <a:pt x="146" y="260"/>
                  </a:cubicBezTo>
                  <a:cubicBezTo>
                    <a:pt x="146" y="260"/>
                    <a:pt x="136" y="255"/>
                    <a:pt x="129" y="255"/>
                  </a:cubicBezTo>
                  <a:cubicBezTo>
                    <a:pt x="122" y="254"/>
                    <a:pt x="116" y="267"/>
                    <a:pt x="116" y="267"/>
                  </a:cubicBezTo>
                  <a:cubicBezTo>
                    <a:pt x="102" y="267"/>
                    <a:pt x="102" y="267"/>
                    <a:pt x="102" y="267"/>
                  </a:cubicBezTo>
                  <a:cubicBezTo>
                    <a:pt x="100" y="279"/>
                    <a:pt x="100" y="279"/>
                    <a:pt x="100" y="279"/>
                  </a:cubicBezTo>
                  <a:cubicBezTo>
                    <a:pt x="100" y="279"/>
                    <a:pt x="91" y="284"/>
                    <a:pt x="91" y="290"/>
                  </a:cubicBezTo>
                  <a:cubicBezTo>
                    <a:pt x="91" y="296"/>
                    <a:pt x="100" y="294"/>
                    <a:pt x="100" y="294"/>
                  </a:cubicBezTo>
                  <a:cubicBezTo>
                    <a:pt x="104" y="303"/>
                    <a:pt x="104" y="303"/>
                    <a:pt x="104" y="303"/>
                  </a:cubicBezTo>
                  <a:cubicBezTo>
                    <a:pt x="104" y="303"/>
                    <a:pt x="114" y="304"/>
                    <a:pt x="122" y="311"/>
                  </a:cubicBezTo>
                  <a:cubicBezTo>
                    <a:pt x="130" y="319"/>
                    <a:pt x="122" y="326"/>
                    <a:pt x="120" y="334"/>
                  </a:cubicBezTo>
                  <a:cubicBezTo>
                    <a:pt x="119" y="340"/>
                    <a:pt x="129" y="346"/>
                    <a:pt x="129" y="346"/>
                  </a:cubicBezTo>
                  <a:cubicBezTo>
                    <a:pt x="129" y="350"/>
                    <a:pt x="129" y="350"/>
                    <a:pt x="129" y="350"/>
                  </a:cubicBezTo>
                  <a:cubicBezTo>
                    <a:pt x="140" y="356"/>
                    <a:pt x="140" y="356"/>
                    <a:pt x="140" y="356"/>
                  </a:cubicBezTo>
                  <a:cubicBezTo>
                    <a:pt x="144" y="353"/>
                    <a:pt x="144" y="353"/>
                    <a:pt x="144" y="353"/>
                  </a:cubicBezTo>
                  <a:cubicBezTo>
                    <a:pt x="144" y="353"/>
                    <a:pt x="141" y="349"/>
                    <a:pt x="144" y="341"/>
                  </a:cubicBezTo>
                  <a:cubicBezTo>
                    <a:pt x="146" y="333"/>
                    <a:pt x="155" y="339"/>
                    <a:pt x="155" y="339"/>
                  </a:cubicBezTo>
                  <a:cubicBezTo>
                    <a:pt x="155" y="345"/>
                    <a:pt x="155" y="345"/>
                    <a:pt x="155" y="345"/>
                  </a:cubicBezTo>
                  <a:cubicBezTo>
                    <a:pt x="155" y="345"/>
                    <a:pt x="160" y="347"/>
                    <a:pt x="165" y="353"/>
                  </a:cubicBezTo>
                  <a:cubicBezTo>
                    <a:pt x="171" y="358"/>
                    <a:pt x="168" y="369"/>
                    <a:pt x="168" y="369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6" y="374"/>
                    <a:pt x="173" y="353"/>
                    <a:pt x="181" y="347"/>
                  </a:cubicBezTo>
                  <a:cubicBezTo>
                    <a:pt x="190" y="340"/>
                    <a:pt x="191" y="353"/>
                    <a:pt x="191" y="353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13" y="366"/>
                    <a:pt x="213" y="366"/>
                    <a:pt x="213" y="366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5" y="346"/>
                    <a:pt x="205" y="346"/>
                    <a:pt x="205" y="346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91" y="317"/>
                    <a:pt x="191" y="317"/>
                    <a:pt x="191" y="317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200" y="303"/>
                    <a:pt x="200" y="303"/>
                    <a:pt x="200" y="303"/>
                  </a:cubicBezTo>
                  <a:cubicBezTo>
                    <a:pt x="197" y="309"/>
                    <a:pt x="197" y="309"/>
                    <a:pt x="197" y="309"/>
                  </a:cubicBezTo>
                  <a:cubicBezTo>
                    <a:pt x="206" y="311"/>
                    <a:pt x="206" y="311"/>
                    <a:pt x="206" y="311"/>
                  </a:cubicBezTo>
                  <a:cubicBezTo>
                    <a:pt x="211" y="303"/>
                    <a:pt x="211" y="303"/>
                    <a:pt x="211" y="303"/>
                  </a:cubicBezTo>
                  <a:cubicBezTo>
                    <a:pt x="216" y="304"/>
                    <a:pt x="216" y="304"/>
                    <a:pt x="216" y="304"/>
                  </a:cubicBezTo>
                  <a:cubicBezTo>
                    <a:pt x="221" y="296"/>
                    <a:pt x="221" y="296"/>
                    <a:pt x="221" y="296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1" y="287"/>
                    <a:pt x="211" y="287"/>
                    <a:pt x="211" y="287"/>
                  </a:cubicBezTo>
                  <a:cubicBezTo>
                    <a:pt x="211" y="287"/>
                    <a:pt x="205" y="291"/>
                    <a:pt x="202" y="289"/>
                  </a:cubicBezTo>
                  <a:cubicBezTo>
                    <a:pt x="197" y="286"/>
                    <a:pt x="202" y="284"/>
                    <a:pt x="202" y="280"/>
                  </a:cubicBezTo>
                  <a:cubicBezTo>
                    <a:pt x="202" y="276"/>
                    <a:pt x="194" y="277"/>
                    <a:pt x="192" y="275"/>
                  </a:cubicBezTo>
                  <a:cubicBezTo>
                    <a:pt x="190" y="274"/>
                    <a:pt x="196" y="272"/>
                    <a:pt x="196" y="272"/>
                  </a:cubicBezTo>
                  <a:cubicBezTo>
                    <a:pt x="208" y="267"/>
                    <a:pt x="208" y="267"/>
                    <a:pt x="208" y="267"/>
                  </a:cubicBezTo>
                  <a:cubicBezTo>
                    <a:pt x="219" y="260"/>
                    <a:pt x="219" y="260"/>
                    <a:pt x="219" y="260"/>
                  </a:cubicBezTo>
                  <a:cubicBezTo>
                    <a:pt x="220" y="265"/>
                    <a:pt x="220" y="265"/>
                    <a:pt x="220" y="265"/>
                  </a:cubicBezTo>
                  <a:cubicBezTo>
                    <a:pt x="226" y="265"/>
                    <a:pt x="226" y="265"/>
                    <a:pt x="226" y="265"/>
                  </a:cubicBezTo>
                  <a:cubicBezTo>
                    <a:pt x="226" y="265"/>
                    <a:pt x="239" y="279"/>
                    <a:pt x="245" y="282"/>
                  </a:cubicBezTo>
                  <a:cubicBezTo>
                    <a:pt x="251" y="284"/>
                    <a:pt x="253" y="275"/>
                    <a:pt x="253" y="275"/>
                  </a:cubicBezTo>
                  <a:close/>
                  <a:moveTo>
                    <a:pt x="247" y="72"/>
                  </a:moveTo>
                  <a:cubicBezTo>
                    <a:pt x="234" y="72"/>
                    <a:pt x="238" y="86"/>
                    <a:pt x="247" y="87"/>
                  </a:cubicBezTo>
                  <a:cubicBezTo>
                    <a:pt x="258" y="88"/>
                    <a:pt x="262" y="72"/>
                    <a:pt x="247" y="72"/>
                  </a:cubicBezTo>
                  <a:close/>
                  <a:moveTo>
                    <a:pt x="288" y="89"/>
                  </a:moveTo>
                  <a:cubicBezTo>
                    <a:pt x="288" y="89"/>
                    <a:pt x="293" y="91"/>
                    <a:pt x="296" y="94"/>
                  </a:cubicBezTo>
                  <a:cubicBezTo>
                    <a:pt x="300" y="96"/>
                    <a:pt x="303" y="89"/>
                    <a:pt x="298" y="84"/>
                  </a:cubicBezTo>
                  <a:cubicBezTo>
                    <a:pt x="292" y="79"/>
                    <a:pt x="288" y="89"/>
                    <a:pt x="288" y="89"/>
                  </a:cubicBezTo>
                  <a:close/>
                  <a:moveTo>
                    <a:pt x="274" y="125"/>
                  </a:moveTo>
                  <a:cubicBezTo>
                    <a:pt x="276" y="133"/>
                    <a:pt x="276" y="133"/>
                    <a:pt x="276" y="133"/>
                  </a:cubicBezTo>
                  <a:cubicBezTo>
                    <a:pt x="285" y="134"/>
                    <a:pt x="285" y="134"/>
                    <a:pt x="285" y="134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5" y="129"/>
                    <a:pt x="288" y="134"/>
                    <a:pt x="291" y="134"/>
                  </a:cubicBezTo>
                  <a:cubicBezTo>
                    <a:pt x="294" y="135"/>
                    <a:pt x="290" y="127"/>
                    <a:pt x="290" y="127"/>
                  </a:cubicBezTo>
                  <a:cubicBezTo>
                    <a:pt x="293" y="116"/>
                    <a:pt x="293" y="116"/>
                    <a:pt x="293" y="116"/>
                  </a:cubicBezTo>
                  <a:cubicBezTo>
                    <a:pt x="291" y="116"/>
                    <a:pt x="291" y="116"/>
                    <a:pt x="291" y="116"/>
                  </a:cubicBezTo>
                  <a:cubicBezTo>
                    <a:pt x="287" y="122"/>
                    <a:pt x="287" y="122"/>
                    <a:pt x="287" y="122"/>
                  </a:cubicBezTo>
                  <a:cubicBezTo>
                    <a:pt x="287" y="122"/>
                    <a:pt x="278" y="118"/>
                    <a:pt x="274" y="125"/>
                  </a:cubicBezTo>
                  <a:close/>
                  <a:moveTo>
                    <a:pt x="322" y="160"/>
                  </a:moveTo>
                  <a:cubicBezTo>
                    <a:pt x="322" y="168"/>
                    <a:pt x="322" y="168"/>
                    <a:pt x="322" y="168"/>
                  </a:cubicBezTo>
                  <a:cubicBezTo>
                    <a:pt x="334" y="173"/>
                    <a:pt x="334" y="173"/>
                    <a:pt x="334" y="173"/>
                  </a:cubicBezTo>
                  <a:cubicBezTo>
                    <a:pt x="339" y="168"/>
                    <a:pt x="339" y="168"/>
                    <a:pt x="339" y="168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40" y="177"/>
                    <a:pt x="340" y="177"/>
                    <a:pt x="340" y="177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353" y="176"/>
                    <a:pt x="361" y="172"/>
                    <a:pt x="361" y="166"/>
                  </a:cubicBezTo>
                  <a:cubicBezTo>
                    <a:pt x="361" y="161"/>
                    <a:pt x="350" y="157"/>
                    <a:pt x="350" y="157"/>
                  </a:cubicBezTo>
                  <a:cubicBezTo>
                    <a:pt x="350" y="157"/>
                    <a:pt x="348" y="150"/>
                    <a:pt x="343" y="151"/>
                  </a:cubicBezTo>
                  <a:cubicBezTo>
                    <a:pt x="338" y="152"/>
                    <a:pt x="336" y="157"/>
                    <a:pt x="336" y="157"/>
                  </a:cubicBezTo>
                  <a:lnTo>
                    <a:pt x="322" y="160"/>
                  </a:lnTo>
                  <a:close/>
                  <a:moveTo>
                    <a:pt x="274" y="154"/>
                  </a:moveTo>
                  <a:cubicBezTo>
                    <a:pt x="274" y="162"/>
                    <a:pt x="277" y="161"/>
                    <a:pt x="279" y="156"/>
                  </a:cubicBezTo>
                  <a:cubicBezTo>
                    <a:pt x="280" y="149"/>
                    <a:pt x="275" y="149"/>
                    <a:pt x="274" y="154"/>
                  </a:cubicBezTo>
                  <a:close/>
                  <a:moveTo>
                    <a:pt x="214" y="193"/>
                  </a:moveTo>
                  <a:cubicBezTo>
                    <a:pt x="221" y="191"/>
                    <a:pt x="221" y="191"/>
                    <a:pt x="221" y="191"/>
                  </a:cubicBezTo>
                  <a:cubicBezTo>
                    <a:pt x="208" y="184"/>
                    <a:pt x="208" y="184"/>
                    <a:pt x="208" y="184"/>
                  </a:cubicBezTo>
                  <a:lnTo>
                    <a:pt x="214" y="193"/>
                  </a:lnTo>
                  <a:close/>
                  <a:moveTo>
                    <a:pt x="202" y="191"/>
                  </a:moveTo>
                  <a:cubicBezTo>
                    <a:pt x="206" y="188"/>
                    <a:pt x="206" y="188"/>
                    <a:pt x="206" y="188"/>
                  </a:cubicBezTo>
                  <a:cubicBezTo>
                    <a:pt x="202" y="185"/>
                    <a:pt x="202" y="185"/>
                    <a:pt x="202" y="185"/>
                  </a:cubicBezTo>
                  <a:cubicBezTo>
                    <a:pt x="197" y="190"/>
                    <a:pt x="197" y="190"/>
                    <a:pt x="197" y="190"/>
                  </a:cubicBezTo>
                  <a:lnTo>
                    <a:pt x="202" y="191"/>
                  </a:lnTo>
                  <a:close/>
                  <a:moveTo>
                    <a:pt x="222" y="185"/>
                  </a:moveTo>
                  <a:cubicBezTo>
                    <a:pt x="225" y="186"/>
                    <a:pt x="225" y="186"/>
                    <a:pt x="225" y="186"/>
                  </a:cubicBezTo>
                  <a:cubicBezTo>
                    <a:pt x="228" y="180"/>
                    <a:pt x="228" y="180"/>
                    <a:pt x="228" y="180"/>
                  </a:cubicBezTo>
                  <a:cubicBezTo>
                    <a:pt x="224" y="179"/>
                    <a:pt x="224" y="179"/>
                    <a:pt x="224" y="179"/>
                  </a:cubicBezTo>
                  <a:lnTo>
                    <a:pt x="222" y="185"/>
                  </a:lnTo>
                  <a:close/>
                  <a:moveTo>
                    <a:pt x="236" y="193"/>
                  </a:moveTo>
                  <a:cubicBezTo>
                    <a:pt x="240" y="195"/>
                    <a:pt x="240" y="189"/>
                    <a:pt x="236" y="189"/>
                  </a:cubicBezTo>
                  <a:cubicBezTo>
                    <a:pt x="231" y="189"/>
                    <a:pt x="230" y="192"/>
                    <a:pt x="236" y="193"/>
                  </a:cubicBezTo>
                  <a:close/>
                  <a:moveTo>
                    <a:pt x="268" y="198"/>
                  </a:moveTo>
                  <a:cubicBezTo>
                    <a:pt x="262" y="200"/>
                    <a:pt x="262" y="200"/>
                    <a:pt x="262" y="200"/>
                  </a:cubicBezTo>
                  <a:cubicBezTo>
                    <a:pt x="255" y="191"/>
                    <a:pt x="255" y="191"/>
                    <a:pt x="255" y="191"/>
                  </a:cubicBezTo>
                  <a:cubicBezTo>
                    <a:pt x="252" y="198"/>
                    <a:pt x="252" y="198"/>
                    <a:pt x="252" y="198"/>
                  </a:cubicBezTo>
                  <a:cubicBezTo>
                    <a:pt x="260" y="206"/>
                    <a:pt x="260" y="206"/>
                    <a:pt x="260" y="206"/>
                  </a:cubicBezTo>
                  <a:lnTo>
                    <a:pt x="268" y="198"/>
                  </a:lnTo>
                  <a:close/>
                  <a:moveTo>
                    <a:pt x="350" y="220"/>
                  </a:moveTo>
                  <a:cubicBezTo>
                    <a:pt x="350" y="213"/>
                    <a:pt x="343" y="203"/>
                    <a:pt x="343" y="203"/>
                  </a:cubicBezTo>
                  <a:cubicBezTo>
                    <a:pt x="329" y="208"/>
                    <a:pt x="329" y="208"/>
                    <a:pt x="329" y="208"/>
                  </a:cubicBezTo>
                  <a:cubicBezTo>
                    <a:pt x="333" y="213"/>
                    <a:pt x="333" y="213"/>
                    <a:pt x="333" y="213"/>
                  </a:cubicBezTo>
                  <a:cubicBezTo>
                    <a:pt x="333" y="213"/>
                    <a:pt x="337" y="216"/>
                    <a:pt x="339" y="220"/>
                  </a:cubicBezTo>
                  <a:cubicBezTo>
                    <a:pt x="341" y="222"/>
                    <a:pt x="334" y="227"/>
                    <a:pt x="334" y="227"/>
                  </a:cubicBezTo>
                  <a:cubicBezTo>
                    <a:pt x="343" y="233"/>
                    <a:pt x="343" y="233"/>
                    <a:pt x="343" y="233"/>
                  </a:cubicBezTo>
                  <a:cubicBezTo>
                    <a:pt x="343" y="233"/>
                    <a:pt x="350" y="225"/>
                    <a:pt x="350" y="220"/>
                  </a:cubicBezTo>
                  <a:close/>
                  <a:moveTo>
                    <a:pt x="318" y="206"/>
                  </a:moveTo>
                  <a:cubicBezTo>
                    <a:pt x="315" y="207"/>
                    <a:pt x="315" y="207"/>
                    <a:pt x="315" y="207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9" y="211"/>
                    <a:pt x="319" y="211"/>
                    <a:pt x="319" y="211"/>
                  </a:cubicBezTo>
                  <a:lnTo>
                    <a:pt x="318" y="206"/>
                  </a:lnTo>
                  <a:close/>
                  <a:moveTo>
                    <a:pt x="355" y="207"/>
                  </a:moveTo>
                  <a:cubicBezTo>
                    <a:pt x="348" y="205"/>
                    <a:pt x="348" y="205"/>
                    <a:pt x="348" y="205"/>
                  </a:cubicBezTo>
                  <a:cubicBezTo>
                    <a:pt x="350" y="208"/>
                    <a:pt x="350" y="208"/>
                    <a:pt x="350" y="208"/>
                  </a:cubicBezTo>
                  <a:lnTo>
                    <a:pt x="355" y="207"/>
                  </a:lnTo>
                  <a:close/>
                  <a:moveTo>
                    <a:pt x="295" y="267"/>
                  </a:moveTo>
                  <a:cubicBezTo>
                    <a:pt x="292" y="263"/>
                    <a:pt x="292" y="263"/>
                    <a:pt x="292" y="263"/>
                  </a:cubicBezTo>
                  <a:cubicBezTo>
                    <a:pt x="294" y="262"/>
                    <a:pt x="294" y="262"/>
                    <a:pt x="294" y="262"/>
                  </a:cubicBezTo>
                  <a:cubicBezTo>
                    <a:pt x="290" y="255"/>
                    <a:pt x="290" y="255"/>
                    <a:pt x="290" y="255"/>
                  </a:cubicBezTo>
                  <a:cubicBezTo>
                    <a:pt x="286" y="255"/>
                    <a:pt x="286" y="255"/>
                    <a:pt x="286" y="255"/>
                  </a:cubicBezTo>
                  <a:cubicBezTo>
                    <a:pt x="282" y="249"/>
                    <a:pt x="282" y="249"/>
                    <a:pt x="282" y="249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92" y="271"/>
                    <a:pt x="292" y="271"/>
                    <a:pt x="292" y="271"/>
                  </a:cubicBezTo>
                  <a:lnTo>
                    <a:pt x="295" y="267"/>
                  </a:lnTo>
                  <a:close/>
                  <a:moveTo>
                    <a:pt x="295" y="273"/>
                  </a:moveTo>
                  <a:cubicBezTo>
                    <a:pt x="301" y="276"/>
                    <a:pt x="301" y="276"/>
                    <a:pt x="301" y="276"/>
                  </a:cubicBezTo>
                  <a:cubicBezTo>
                    <a:pt x="302" y="278"/>
                    <a:pt x="302" y="278"/>
                    <a:pt x="302" y="278"/>
                  </a:cubicBezTo>
                  <a:cubicBezTo>
                    <a:pt x="309" y="275"/>
                    <a:pt x="309" y="275"/>
                    <a:pt x="309" y="275"/>
                  </a:cubicBezTo>
                  <a:cubicBezTo>
                    <a:pt x="308" y="271"/>
                    <a:pt x="308" y="271"/>
                    <a:pt x="308" y="271"/>
                  </a:cubicBezTo>
                  <a:cubicBezTo>
                    <a:pt x="296" y="271"/>
                    <a:pt x="296" y="271"/>
                    <a:pt x="296" y="271"/>
                  </a:cubicBezTo>
                  <a:lnTo>
                    <a:pt x="295" y="273"/>
                  </a:lnTo>
                  <a:close/>
                  <a:moveTo>
                    <a:pt x="298" y="288"/>
                  </a:moveTo>
                  <a:cubicBezTo>
                    <a:pt x="293" y="282"/>
                    <a:pt x="293" y="282"/>
                    <a:pt x="293" y="282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1" y="290"/>
                    <a:pt x="291" y="290"/>
                    <a:pt x="291" y="290"/>
                  </a:cubicBezTo>
                  <a:lnTo>
                    <a:pt x="298" y="288"/>
                  </a:lnTo>
                  <a:close/>
                  <a:moveTo>
                    <a:pt x="284" y="273"/>
                  </a:moveTo>
                  <a:cubicBezTo>
                    <a:pt x="278" y="278"/>
                    <a:pt x="278" y="278"/>
                    <a:pt x="278" y="278"/>
                  </a:cubicBezTo>
                  <a:cubicBezTo>
                    <a:pt x="285" y="279"/>
                    <a:pt x="285" y="279"/>
                    <a:pt x="285" y="279"/>
                  </a:cubicBezTo>
                  <a:lnTo>
                    <a:pt x="284" y="273"/>
                  </a:lnTo>
                  <a:close/>
                  <a:moveTo>
                    <a:pt x="315" y="278"/>
                  </a:moveTo>
                  <a:cubicBezTo>
                    <a:pt x="311" y="283"/>
                    <a:pt x="311" y="283"/>
                    <a:pt x="311" y="283"/>
                  </a:cubicBezTo>
                  <a:cubicBezTo>
                    <a:pt x="316" y="283"/>
                    <a:pt x="316" y="283"/>
                    <a:pt x="316" y="283"/>
                  </a:cubicBezTo>
                  <a:cubicBezTo>
                    <a:pt x="322" y="278"/>
                    <a:pt x="322" y="278"/>
                    <a:pt x="322" y="278"/>
                  </a:cubicBezTo>
                  <a:lnTo>
                    <a:pt x="315" y="278"/>
                  </a:lnTo>
                  <a:close/>
                  <a:moveTo>
                    <a:pt x="322" y="310"/>
                  </a:moveTo>
                  <a:cubicBezTo>
                    <a:pt x="324" y="314"/>
                    <a:pt x="327" y="316"/>
                    <a:pt x="327" y="316"/>
                  </a:cubicBezTo>
                  <a:cubicBezTo>
                    <a:pt x="333" y="307"/>
                    <a:pt x="333" y="307"/>
                    <a:pt x="333" y="307"/>
                  </a:cubicBezTo>
                  <a:cubicBezTo>
                    <a:pt x="335" y="300"/>
                    <a:pt x="335" y="300"/>
                    <a:pt x="335" y="300"/>
                  </a:cubicBezTo>
                  <a:cubicBezTo>
                    <a:pt x="326" y="295"/>
                    <a:pt x="326" y="295"/>
                    <a:pt x="326" y="295"/>
                  </a:cubicBezTo>
                  <a:cubicBezTo>
                    <a:pt x="320" y="305"/>
                    <a:pt x="320" y="305"/>
                    <a:pt x="320" y="305"/>
                  </a:cubicBezTo>
                  <a:cubicBezTo>
                    <a:pt x="320" y="305"/>
                    <a:pt x="319" y="307"/>
                    <a:pt x="322" y="310"/>
                  </a:cubicBezTo>
                  <a:close/>
                  <a:moveTo>
                    <a:pt x="310" y="303"/>
                  </a:moveTo>
                  <a:cubicBezTo>
                    <a:pt x="310" y="303"/>
                    <a:pt x="308" y="305"/>
                    <a:pt x="308" y="307"/>
                  </a:cubicBezTo>
                  <a:cubicBezTo>
                    <a:pt x="307" y="310"/>
                    <a:pt x="310" y="316"/>
                    <a:pt x="312" y="314"/>
                  </a:cubicBezTo>
                  <a:cubicBezTo>
                    <a:pt x="316" y="310"/>
                    <a:pt x="317" y="303"/>
                    <a:pt x="317" y="303"/>
                  </a:cubicBezTo>
                  <a:lnTo>
                    <a:pt x="310" y="303"/>
                  </a:lnTo>
                  <a:close/>
                  <a:moveTo>
                    <a:pt x="306" y="309"/>
                  </a:moveTo>
                  <a:cubicBezTo>
                    <a:pt x="302" y="315"/>
                    <a:pt x="302" y="315"/>
                    <a:pt x="302" y="315"/>
                  </a:cubicBezTo>
                  <a:cubicBezTo>
                    <a:pt x="307" y="316"/>
                    <a:pt x="307" y="316"/>
                    <a:pt x="307" y="316"/>
                  </a:cubicBezTo>
                  <a:lnTo>
                    <a:pt x="306" y="309"/>
                  </a:lnTo>
                  <a:close/>
                  <a:moveTo>
                    <a:pt x="290" y="320"/>
                  </a:moveTo>
                  <a:cubicBezTo>
                    <a:pt x="290" y="320"/>
                    <a:pt x="290" y="318"/>
                    <a:pt x="288" y="316"/>
                  </a:cubicBezTo>
                  <a:cubicBezTo>
                    <a:pt x="285" y="314"/>
                    <a:pt x="283" y="316"/>
                    <a:pt x="283" y="316"/>
                  </a:cubicBezTo>
                  <a:cubicBezTo>
                    <a:pt x="288" y="323"/>
                    <a:pt x="288" y="323"/>
                    <a:pt x="288" y="323"/>
                  </a:cubicBezTo>
                  <a:lnTo>
                    <a:pt x="290" y="320"/>
                  </a:lnTo>
                  <a:close/>
                  <a:moveTo>
                    <a:pt x="271" y="311"/>
                  </a:moveTo>
                  <a:cubicBezTo>
                    <a:pt x="274" y="311"/>
                    <a:pt x="274" y="311"/>
                    <a:pt x="274" y="311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5" y="304"/>
                    <a:pt x="275" y="304"/>
                    <a:pt x="275" y="304"/>
                  </a:cubicBezTo>
                  <a:cubicBezTo>
                    <a:pt x="272" y="306"/>
                    <a:pt x="272" y="306"/>
                    <a:pt x="272" y="306"/>
                  </a:cubicBezTo>
                  <a:lnTo>
                    <a:pt x="271" y="311"/>
                  </a:lnTo>
                  <a:close/>
                  <a:moveTo>
                    <a:pt x="270" y="294"/>
                  </a:moveTo>
                  <a:cubicBezTo>
                    <a:pt x="271" y="290"/>
                    <a:pt x="270" y="288"/>
                    <a:pt x="270" y="288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6" y="296"/>
                    <a:pt x="266" y="296"/>
                    <a:pt x="266" y="296"/>
                  </a:cubicBezTo>
                  <a:cubicBezTo>
                    <a:pt x="267" y="301"/>
                    <a:pt x="267" y="301"/>
                    <a:pt x="267" y="301"/>
                  </a:cubicBezTo>
                  <a:cubicBezTo>
                    <a:pt x="267" y="301"/>
                    <a:pt x="270" y="300"/>
                    <a:pt x="270" y="294"/>
                  </a:cubicBezTo>
                  <a:close/>
                  <a:moveTo>
                    <a:pt x="260" y="275"/>
                  </a:moveTo>
                  <a:cubicBezTo>
                    <a:pt x="259" y="287"/>
                    <a:pt x="259" y="287"/>
                    <a:pt x="259" y="287"/>
                  </a:cubicBezTo>
                  <a:cubicBezTo>
                    <a:pt x="267" y="276"/>
                    <a:pt x="267" y="276"/>
                    <a:pt x="267" y="276"/>
                  </a:cubicBezTo>
                  <a:lnTo>
                    <a:pt x="260" y="275"/>
                  </a:lnTo>
                  <a:close/>
                  <a:moveTo>
                    <a:pt x="366" y="261"/>
                  </a:moveTo>
                  <a:cubicBezTo>
                    <a:pt x="367" y="258"/>
                    <a:pt x="367" y="258"/>
                    <a:pt x="367" y="258"/>
                  </a:cubicBezTo>
                  <a:cubicBezTo>
                    <a:pt x="359" y="262"/>
                    <a:pt x="359" y="262"/>
                    <a:pt x="359" y="262"/>
                  </a:cubicBezTo>
                  <a:cubicBezTo>
                    <a:pt x="359" y="262"/>
                    <a:pt x="356" y="257"/>
                    <a:pt x="352" y="262"/>
                  </a:cubicBezTo>
                  <a:cubicBezTo>
                    <a:pt x="348" y="269"/>
                    <a:pt x="351" y="274"/>
                    <a:pt x="351" y="274"/>
                  </a:cubicBezTo>
                  <a:cubicBezTo>
                    <a:pt x="358" y="269"/>
                    <a:pt x="358" y="269"/>
                    <a:pt x="358" y="269"/>
                  </a:cubicBezTo>
                  <a:cubicBezTo>
                    <a:pt x="362" y="269"/>
                    <a:pt x="362" y="269"/>
                    <a:pt x="362" y="269"/>
                  </a:cubicBezTo>
                  <a:lnTo>
                    <a:pt x="366" y="261"/>
                  </a:lnTo>
                  <a:close/>
                  <a:moveTo>
                    <a:pt x="381" y="255"/>
                  </a:moveTo>
                  <a:cubicBezTo>
                    <a:pt x="384" y="253"/>
                    <a:pt x="384" y="253"/>
                    <a:pt x="384" y="253"/>
                  </a:cubicBezTo>
                  <a:cubicBezTo>
                    <a:pt x="384" y="253"/>
                    <a:pt x="390" y="258"/>
                    <a:pt x="393" y="257"/>
                  </a:cubicBezTo>
                  <a:cubicBezTo>
                    <a:pt x="396" y="256"/>
                    <a:pt x="401" y="249"/>
                    <a:pt x="401" y="249"/>
                  </a:cubicBezTo>
                  <a:cubicBezTo>
                    <a:pt x="402" y="244"/>
                    <a:pt x="402" y="244"/>
                    <a:pt x="402" y="244"/>
                  </a:cubicBezTo>
                  <a:cubicBezTo>
                    <a:pt x="398" y="244"/>
                    <a:pt x="398" y="244"/>
                    <a:pt x="398" y="244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8" y="246"/>
                    <a:pt x="393" y="242"/>
                    <a:pt x="387" y="245"/>
                  </a:cubicBezTo>
                  <a:cubicBezTo>
                    <a:pt x="381" y="248"/>
                    <a:pt x="376" y="252"/>
                    <a:pt x="376" y="252"/>
                  </a:cubicBezTo>
                  <a:cubicBezTo>
                    <a:pt x="377" y="257"/>
                    <a:pt x="377" y="257"/>
                    <a:pt x="377" y="257"/>
                  </a:cubicBezTo>
                  <a:lnTo>
                    <a:pt x="381" y="255"/>
                  </a:lnTo>
                  <a:close/>
                  <a:moveTo>
                    <a:pt x="373" y="258"/>
                  </a:moveTo>
                  <a:cubicBezTo>
                    <a:pt x="370" y="263"/>
                    <a:pt x="370" y="263"/>
                    <a:pt x="370" y="263"/>
                  </a:cubicBezTo>
                  <a:cubicBezTo>
                    <a:pt x="376" y="264"/>
                    <a:pt x="376" y="264"/>
                    <a:pt x="376" y="264"/>
                  </a:cubicBezTo>
                  <a:lnTo>
                    <a:pt x="373" y="258"/>
                  </a:lnTo>
                  <a:close/>
                  <a:moveTo>
                    <a:pt x="377" y="276"/>
                  </a:moveTo>
                  <a:cubicBezTo>
                    <a:pt x="382" y="284"/>
                    <a:pt x="382" y="284"/>
                    <a:pt x="382" y="284"/>
                  </a:cubicBezTo>
                  <a:cubicBezTo>
                    <a:pt x="382" y="274"/>
                    <a:pt x="382" y="274"/>
                    <a:pt x="382" y="274"/>
                  </a:cubicBezTo>
                  <a:lnTo>
                    <a:pt x="377" y="276"/>
                  </a:lnTo>
                  <a:close/>
                  <a:moveTo>
                    <a:pt x="398" y="264"/>
                  </a:moveTo>
                  <a:cubicBezTo>
                    <a:pt x="402" y="269"/>
                    <a:pt x="402" y="269"/>
                    <a:pt x="402" y="269"/>
                  </a:cubicBezTo>
                  <a:cubicBezTo>
                    <a:pt x="405" y="267"/>
                    <a:pt x="405" y="267"/>
                    <a:pt x="405" y="267"/>
                  </a:cubicBezTo>
                  <a:lnTo>
                    <a:pt x="398" y="264"/>
                  </a:lnTo>
                  <a:close/>
                  <a:moveTo>
                    <a:pt x="387" y="278"/>
                  </a:moveTo>
                  <a:cubicBezTo>
                    <a:pt x="393" y="278"/>
                    <a:pt x="393" y="278"/>
                    <a:pt x="393" y="278"/>
                  </a:cubicBezTo>
                  <a:cubicBezTo>
                    <a:pt x="396" y="276"/>
                    <a:pt x="396" y="276"/>
                    <a:pt x="396" y="276"/>
                  </a:cubicBezTo>
                  <a:cubicBezTo>
                    <a:pt x="387" y="276"/>
                    <a:pt x="387" y="276"/>
                    <a:pt x="387" y="276"/>
                  </a:cubicBezTo>
                  <a:lnTo>
                    <a:pt x="387" y="278"/>
                  </a:lnTo>
                  <a:close/>
                  <a:moveTo>
                    <a:pt x="393" y="285"/>
                  </a:moveTo>
                  <a:cubicBezTo>
                    <a:pt x="398" y="290"/>
                    <a:pt x="398" y="290"/>
                    <a:pt x="398" y="290"/>
                  </a:cubicBezTo>
                  <a:cubicBezTo>
                    <a:pt x="402" y="289"/>
                    <a:pt x="402" y="289"/>
                    <a:pt x="402" y="289"/>
                  </a:cubicBezTo>
                  <a:cubicBezTo>
                    <a:pt x="398" y="284"/>
                    <a:pt x="398" y="284"/>
                    <a:pt x="398" y="284"/>
                  </a:cubicBezTo>
                  <a:lnTo>
                    <a:pt x="393" y="285"/>
                  </a:lnTo>
                  <a:close/>
                  <a:moveTo>
                    <a:pt x="410" y="292"/>
                  </a:moveTo>
                  <a:cubicBezTo>
                    <a:pt x="403" y="292"/>
                    <a:pt x="403" y="292"/>
                    <a:pt x="403" y="292"/>
                  </a:cubicBezTo>
                  <a:cubicBezTo>
                    <a:pt x="405" y="300"/>
                    <a:pt x="405" y="300"/>
                    <a:pt x="405" y="300"/>
                  </a:cubicBezTo>
                  <a:cubicBezTo>
                    <a:pt x="413" y="299"/>
                    <a:pt x="413" y="299"/>
                    <a:pt x="413" y="299"/>
                  </a:cubicBezTo>
                  <a:lnTo>
                    <a:pt x="410" y="292"/>
                  </a:lnTo>
                  <a:close/>
                  <a:moveTo>
                    <a:pt x="430" y="301"/>
                  </a:moveTo>
                  <a:cubicBezTo>
                    <a:pt x="421" y="296"/>
                    <a:pt x="421" y="296"/>
                    <a:pt x="421" y="296"/>
                  </a:cubicBezTo>
                  <a:cubicBezTo>
                    <a:pt x="406" y="314"/>
                    <a:pt x="406" y="314"/>
                    <a:pt x="406" y="314"/>
                  </a:cubicBezTo>
                  <a:cubicBezTo>
                    <a:pt x="409" y="317"/>
                    <a:pt x="409" y="317"/>
                    <a:pt x="409" y="317"/>
                  </a:cubicBezTo>
                  <a:cubicBezTo>
                    <a:pt x="411" y="312"/>
                    <a:pt x="411" y="312"/>
                    <a:pt x="411" y="312"/>
                  </a:cubicBezTo>
                  <a:cubicBezTo>
                    <a:pt x="418" y="311"/>
                    <a:pt x="418" y="311"/>
                    <a:pt x="418" y="311"/>
                  </a:cubicBezTo>
                  <a:cubicBezTo>
                    <a:pt x="421" y="306"/>
                    <a:pt x="421" y="306"/>
                    <a:pt x="421" y="306"/>
                  </a:cubicBezTo>
                  <a:lnTo>
                    <a:pt x="430" y="301"/>
                  </a:lnTo>
                  <a:close/>
                  <a:moveTo>
                    <a:pt x="328" y="330"/>
                  </a:moveTo>
                  <a:cubicBezTo>
                    <a:pt x="319" y="322"/>
                    <a:pt x="319" y="322"/>
                    <a:pt x="319" y="322"/>
                  </a:cubicBezTo>
                  <a:cubicBezTo>
                    <a:pt x="319" y="329"/>
                    <a:pt x="319" y="329"/>
                    <a:pt x="319" y="329"/>
                  </a:cubicBezTo>
                  <a:cubicBezTo>
                    <a:pt x="326" y="333"/>
                    <a:pt x="326" y="333"/>
                    <a:pt x="326" y="333"/>
                  </a:cubicBezTo>
                  <a:lnTo>
                    <a:pt x="328" y="330"/>
                  </a:lnTo>
                  <a:close/>
                  <a:moveTo>
                    <a:pt x="354" y="306"/>
                  </a:moveTo>
                  <a:cubicBezTo>
                    <a:pt x="344" y="321"/>
                    <a:pt x="344" y="321"/>
                    <a:pt x="344" y="321"/>
                  </a:cubicBezTo>
                  <a:cubicBezTo>
                    <a:pt x="352" y="319"/>
                    <a:pt x="352" y="319"/>
                    <a:pt x="352" y="319"/>
                  </a:cubicBezTo>
                  <a:cubicBezTo>
                    <a:pt x="355" y="311"/>
                    <a:pt x="355" y="311"/>
                    <a:pt x="355" y="311"/>
                  </a:cubicBezTo>
                  <a:cubicBezTo>
                    <a:pt x="360" y="308"/>
                    <a:pt x="360" y="308"/>
                    <a:pt x="360" y="308"/>
                  </a:cubicBezTo>
                  <a:lnTo>
                    <a:pt x="354" y="306"/>
                  </a:lnTo>
                  <a:close/>
                  <a:moveTo>
                    <a:pt x="378" y="333"/>
                  </a:moveTo>
                  <a:cubicBezTo>
                    <a:pt x="386" y="323"/>
                    <a:pt x="386" y="323"/>
                    <a:pt x="386" y="323"/>
                  </a:cubicBezTo>
                  <a:cubicBezTo>
                    <a:pt x="383" y="321"/>
                    <a:pt x="383" y="321"/>
                    <a:pt x="383" y="321"/>
                  </a:cubicBezTo>
                  <a:cubicBezTo>
                    <a:pt x="375" y="326"/>
                    <a:pt x="375" y="326"/>
                    <a:pt x="375" y="326"/>
                  </a:cubicBezTo>
                  <a:lnTo>
                    <a:pt x="378" y="333"/>
                  </a:lnTo>
                  <a:close/>
                  <a:moveTo>
                    <a:pt x="231" y="176"/>
                  </a:moveTo>
                  <a:cubicBezTo>
                    <a:pt x="233" y="170"/>
                    <a:pt x="233" y="170"/>
                    <a:pt x="233" y="170"/>
                  </a:cubicBezTo>
                  <a:cubicBezTo>
                    <a:pt x="228" y="175"/>
                    <a:pt x="228" y="175"/>
                    <a:pt x="228" y="175"/>
                  </a:cubicBezTo>
                  <a:lnTo>
                    <a:pt x="231" y="176"/>
                  </a:lnTo>
                  <a:close/>
                  <a:moveTo>
                    <a:pt x="211" y="268"/>
                  </a:moveTo>
                  <a:cubicBezTo>
                    <a:pt x="213" y="272"/>
                    <a:pt x="213" y="272"/>
                    <a:pt x="213" y="272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6" y="263"/>
                    <a:pt x="216" y="263"/>
                    <a:pt x="216" y="263"/>
                  </a:cubicBezTo>
                  <a:lnTo>
                    <a:pt x="211" y="268"/>
                  </a:lnTo>
                  <a:close/>
                  <a:moveTo>
                    <a:pt x="222" y="278"/>
                  </a:moveTo>
                  <a:cubicBezTo>
                    <a:pt x="213" y="278"/>
                    <a:pt x="213" y="278"/>
                    <a:pt x="213" y="278"/>
                  </a:cubicBezTo>
                  <a:cubicBezTo>
                    <a:pt x="217" y="286"/>
                    <a:pt x="217" y="286"/>
                    <a:pt x="217" y="286"/>
                  </a:cubicBezTo>
                  <a:lnTo>
                    <a:pt x="222" y="278"/>
                  </a:lnTo>
                  <a:close/>
                  <a:moveTo>
                    <a:pt x="200" y="382"/>
                  </a:moveTo>
                  <a:cubicBezTo>
                    <a:pt x="209" y="386"/>
                    <a:pt x="209" y="386"/>
                    <a:pt x="209" y="386"/>
                  </a:cubicBezTo>
                  <a:cubicBezTo>
                    <a:pt x="210" y="379"/>
                    <a:pt x="210" y="379"/>
                    <a:pt x="210" y="379"/>
                  </a:cubicBezTo>
                  <a:cubicBezTo>
                    <a:pt x="201" y="372"/>
                    <a:pt x="201" y="372"/>
                    <a:pt x="201" y="372"/>
                  </a:cubicBezTo>
                  <a:lnTo>
                    <a:pt x="200" y="382"/>
                  </a:lnTo>
                  <a:close/>
                  <a:moveTo>
                    <a:pt x="283" y="333"/>
                  </a:moveTo>
                  <a:cubicBezTo>
                    <a:pt x="276" y="332"/>
                    <a:pt x="276" y="332"/>
                    <a:pt x="276" y="332"/>
                  </a:cubicBezTo>
                  <a:cubicBezTo>
                    <a:pt x="276" y="337"/>
                    <a:pt x="276" y="337"/>
                    <a:pt x="276" y="337"/>
                  </a:cubicBezTo>
                  <a:cubicBezTo>
                    <a:pt x="273" y="334"/>
                    <a:pt x="273" y="334"/>
                    <a:pt x="273" y="334"/>
                  </a:cubicBezTo>
                  <a:cubicBezTo>
                    <a:pt x="270" y="335"/>
                    <a:pt x="270" y="335"/>
                    <a:pt x="270" y="335"/>
                  </a:cubicBezTo>
                  <a:cubicBezTo>
                    <a:pt x="269" y="345"/>
                    <a:pt x="269" y="345"/>
                    <a:pt x="269" y="345"/>
                  </a:cubicBezTo>
                  <a:cubicBezTo>
                    <a:pt x="283" y="341"/>
                    <a:pt x="283" y="341"/>
                    <a:pt x="283" y="341"/>
                  </a:cubicBezTo>
                  <a:lnTo>
                    <a:pt x="283" y="333"/>
                  </a:lnTo>
                  <a:close/>
                  <a:moveTo>
                    <a:pt x="263" y="327"/>
                  </a:moveTo>
                  <a:cubicBezTo>
                    <a:pt x="259" y="331"/>
                    <a:pt x="259" y="331"/>
                    <a:pt x="259" y="331"/>
                  </a:cubicBezTo>
                  <a:cubicBezTo>
                    <a:pt x="266" y="335"/>
                    <a:pt x="266" y="335"/>
                    <a:pt x="266" y="335"/>
                  </a:cubicBezTo>
                  <a:lnTo>
                    <a:pt x="263" y="327"/>
                  </a:lnTo>
                  <a:close/>
                  <a:moveTo>
                    <a:pt x="311" y="327"/>
                  </a:moveTo>
                  <a:cubicBezTo>
                    <a:pt x="305" y="337"/>
                    <a:pt x="305" y="337"/>
                    <a:pt x="305" y="337"/>
                  </a:cubicBezTo>
                  <a:cubicBezTo>
                    <a:pt x="316" y="332"/>
                    <a:pt x="316" y="332"/>
                    <a:pt x="316" y="332"/>
                  </a:cubicBezTo>
                  <a:lnTo>
                    <a:pt x="311" y="327"/>
                  </a:lnTo>
                  <a:close/>
                  <a:moveTo>
                    <a:pt x="337" y="350"/>
                  </a:moveTo>
                  <a:cubicBezTo>
                    <a:pt x="331" y="340"/>
                    <a:pt x="331" y="340"/>
                    <a:pt x="331" y="340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329" y="352"/>
                    <a:pt x="329" y="352"/>
                    <a:pt x="329" y="352"/>
                  </a:cubicBezTo>
                  <a:lnTo>
                    <a:pt x="337" y="350"/>
                  </a:lnTo>
                  <a:close/>
                  <a:moveTo>
                    <a:pt x="349" y="349"/>
                  </a:moveTo>
                  <a:cubicBezTo>
                    <a:pt x="356" y="346"/>
                    <a:pt x="356" y="346"/>
                    <a:pt x="356" y="346"/>
                  </a:cubicBezTo>
                  <a:cubicBezTo>
                    <a:pt x="351" y="341"/>
                    <a:pt x="351" y="341"/>
                    <a:pt x="351" y="341"/>
                  </a:cubicBezTo>
                  <a:lnTo>
                    <a:pt x="349" y="349"/>
                  </a:lnTo>
                  <a:close/>
                  <a:moveTo>
                    <a:pt x="304" y="339"/>
                  </a:moveTo>
                  <a:cubicBezTo>
                    <a:pt x="298" y="335"/>
                    <a:pt x="298" y="335"/>
                    <a:pt x="298" y="335"/>
                  </a:cubicBezTo>
                  <a:cubicBezTo>
                    <a:pt x="296" y="337"/>
                    <a:pt x="296" y="337"/>
                    <a:pt x="296" y="337"/>
                  </a:cubicBezTo>
                  <a:cubicBezTo>
                    <a:pt x="303" y="342"/>
                    <a:pt x="303" y="342"/>
                    <a:pt x="303" y="342"/>
                  </a:cubicBezTo>
                  <a:lnTo>
                    <a:pt x="304" y="339"/>
                  </a:lnTo>
                  <a:close/>
                  <a:moveTo>
                    <a:pt x="63" y="291"/>
                  </a:moveTo>
                  <a:cubicBezTo>
                    <a:pt x="67" y="300"/>
                    <a:pt x="67" y="300"/>
                    <a:pt x="67" y="300"/>
                  </a:cubicBezTo>
                  <a:cubicBezTo>
                    <a:pt x="80" y="306"/>
                    <a:pt x="80" y="306"/>
                    <a:pt x="80" y="306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86" y="296"/>
                    <a:pt x="86" y="296"/>
                    <a:pt x="86" y="296"/>
                  </a:cubicBezTo>
                  <a:cubicBezTo>
                    <a:pt x="69" y="287"/>
                    <a:pt x="69" y="287"/>
                    <a:pt x="69" y="287"/>
                  </a:cubicBezTo>
                  <a:lnTo>
                    <a:pt x="63" y="291"/>
                  </a:lnTo>
                  <a:close/>
                  <a:moveTo>
                    <a:pt x="43" y="268"/>
                  </a:moveTo>
                  <a:cubicBezTo>
                    <a:pt x="44" y="273"/>
                    <a:pt x="44" y="273"/>
                    <a:pt x="44" y="273"/>
                  </a:cubicBezTo>
                  <a:cubicBezTo>
                    <a:pt x="47" y="274"/>
                    <a:pt x="47" y="274"/>
                    <a:pt x="47" y="274"/>
                  </a:cubicBezTo>
                  <a:cubicBezTo>
                    <a:pt x="48" y="263"/>
                    <a:pt x="48" y="263"/>
                    <a:pt x="48" y="263"/>
                  </a:cubicBezTo>
                  <a:cubicBezTo>
                    <a:pt x="47" y="260"/>
                    <a:pt x="47" y="260"/>
                    <a:pt x="47" y="260"/>
                  </a:cubicBezTo>
                  <a:lnTo>
                    <a:pt x="43" y="268"/>
                  </a:lnTo>
                  <a:close/>
                  <a:moveTo>
                    <a:pt x="69" y="279"/>
                  </a:moveTo>
                  <a:cubicBezTo>
                    <a:pt x="72" y="277"/>
                    <a:pt x="71" y="272"/>
                    <a:pt x="66" y="267"/>
                  </a:cubicBezTo>
                  <a:cubicBezTo>
                    <a:pt x="62" y="261"/>
                    <a:pt x="57" y="254"/>
                    <a:pt x="57" y="254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55" y="260"/>
                    <a:pt x="55" y="260"/>
                    <a:pt x="55" y="260"/>
                  </a:cubicBezTo>
                  <a:cubicBezTo>
                    <a:pt x="51" y="262"/>
                    <a:pt x="51" y="262"/>
                    <a:pt x="51" y="262"/>
                  </a:cubicBezTo>
                  <a:cubicBezTo>
                    <a:pt x="51" y="262"/>
                    <a:pt x="49" y="277"/>
                    <a:pt x="55" y="277"/>
                  </a:cubicBezTo>
                  <a:cubicBezTo>
                    <a:pt x="59" y="277"/>
                    <a:pt x="64" y="276"/>
                    <a:pt x="64" y="276"/>
                  </a:cubicBezTo>
                  <a:cubicBezTo>
                    <a:pt x="64" y="276"/>
                    <a:pt x="64" y="280"/>
                    <a:pt x="69" y="279"/>
                  </a:cubicBezTo>
                  <a:close/>
                  <a:moveTo>
                    <a:pt x="67" y="263"/>
                  </a:moveTo>
                  <a:cubicBezTo>
                    <a:pt x="71" y="264"/>
                    <a:pt x="74" y="267"/>
                    <a:pt x="74" y="267"/>
                  </a:cubicBezTo>
                  <a:cubicBezTo>
                    <a:pt x="74" y="267"/>
                    <a:pt x="76" y="264"/>
                    <a:pt x="72" y="260"/>
                  </a:cubicBezTo>
                  <a:cubicBezTo>
                    <a:pt x="69" y="257"/>
                    <a:pt x="66" y="251"/>
                    <a:pt x="66" y="251"/>
                  </a:cubicBezTo>
                  <a:cubicBezTo>
                    <a:pt x="62" y="252"/>
                    <a:pt x="62" y="252"/>
                    <a:pt x="62" y="252"/>
                  </a:cubicBezTo>
                  <a:cubicBezTo>
                    <a:pt x="62" y="252"/>
                    <a:pt x="64" y="261"/>
                    <a:pt x="67" y="263"/>
                  </a:cubicBezTo>
                  <a:close/>
                  <a:moveTo>
                    <a:pt x="18" y="190"/>
                  </a:moveTo>
                  <a:cubicBezTo>
                    <a:pt x="16" y="185"/>
                    <a:pt x="18" y="183"/>
                    <a:pt x="18" y="183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2" y="179"/>
                    <a:pt x="16" y="180"/>
                    <a:pt x="16" y="177"/>
                  </a:cubicBezTo>
                  <a:cubicBezTo>
                    <a:pt x="16" y="173"/>
                    <a:pt x="12" y="169"/>
                    <a:pt x="6" y="173"/>
                  </a:cubicBezTo>
                  <a:cubicBezTo>
                    <a:pt x="0" y="176"/>
                    <a:pt x="0" y="181"/>
                    <a:pt x="5" y="183"/>
                  </a:cubicBezTo>
                  <a:cubicBezTo>
                    <a:pt x="8" y="185"/>
                    <a:pt x="12" y="189"/>
                    <a:pt x="12" y="189"/>
                  </a:cubicBezTo>
                  <a:cubicBezTo>
                    <a:pt x="12" y="189"/>
                    <a:pt x="10" y="193"/>
                    <a:pt x="14" y="195"/>
                  </a:cubicBezTo>
                  <a:cubicBezTo>
                    <a:pt x="29" y="199"/>
                    <a:pt x="29" y="199"/>
                    <a:pt x="29" y="199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1" y="194"/>
                    <a:pt x="18" y="190"/>
                  </a:cubicBezTo>
                  <a:close/>
                  <a:moveTo>
                    <a:pt x="392" y="415"/>
                  </a:moveTo>
                  <a:cubicBezTo>
                    <a:pt x="392" y="415"/>
                    <a:pt x="393" y="410"/>
                    <a:pt x="392" y="409"/>
                  </a:cubicBezTo>
                  <a:cubicBezTo>
                    <a:pt x="390" y="409"/>
                    <a:pt x="385" y="418"/>
                    <a:pt x="385" y="418"/>
                  </a:cubicBezTo>
                  <a:cubicBezTo>
                    <a:pt x="385" y="418"/>
                    <a:pt x="383" y="416"/>
                    <a:pt x="382" y="416"/>
                  </a:cubicBezTo>
                  <a:cubicBezTo>
                    <a:pt x="380" y="416"/>
                    <a:pt x="372" y="421"/>
                    <a:pt x="372" y="421"/>
                  </a:cubicBezTo>
                  <a:cubicBezTo>
                    <a:pt x="370" y="422"/>
                    <a:pt x="370" y="422"/>
                    <a:pt x="370" y="422"/>
                  </a:cubicBezTo>
                  <a:cubicBezTo>
                    <a:pt x="370" y="422"/>
                    <a:pt x="369" y="426"/>
                    <a:pt x="366" y="426"/>
                  </a:cubicBezTo>
                  <a:cubicBezTo>
                    <a:pt x="362" y="427"/>
                    <a:pt x="362" y="418"/>
                    <a:pt x="362" y="418"/>
                  </a:cubicBezTo>
                  <a:cubicBezTo>
                    <a:pt x="362" y="418"/>
                    <a:pt x="367" y="413"/>
                    <a:pt x="360" y="413"/>
                  </a:cubicBezTo>
                  <a:cubicBezTo>
                    <a:pt x="353" y="413"/>
                    <a:pt x="349" y="418"/>
                    <a:pt x="347" y="418"/>
                  </a:cubicBezTo>
                  <a:cubicBezTo>
                    <a:pt x="345" y="419"/>
                    <a:pt x="345" y="416"/>
                    <a:pt x="342" y="416"/>
                  </a:cubicBezTo>
                  <a:cubicBezTo>
                    <a:pt x="338" y="416"/>
                    <a:pt x="324" y="420"/>
                    <a:pt x="324" y="420"/>
                  </a:cubicBezTo>
                  <a:cubicBezTo>
                    <a:pt x="321" y="414"/>
                    <a:pt x="321" y="414"/>
                    <a:pt x="321" y="414"/>
                  </a:cubicBezTo>
                  <a:cubicBezTo>
                    <a:pt x="318" y="414"/>
                    <a:pt x="318" y="414"/>
                    <a:pt x="318" y="414"/>
                  </a:cubicBezTo>
                  <a:cubicBezTo>
                    <a:pt x="317" y="416"/>
                    <a:pt x="317" y="416"/>
                    <a:pt x="317" y="416"/>
                  </a:cubicBezTo>
                  <a:cubicBezTo>
                    <a:pt x="317" y="416"/>
                    <a:pt x="309" y="415"/>
                    <a:pt x="305" y="417"/>
                  </a:cubicBezTo>
                  <a:cubicBezTo>
                    <a:pt x="301" y="418"/>
                    <a:pt x="296" y="421"/>
                    <a:pt x="294" y="424"/>
                  </a:cubicBezTo>
                  <a:cubicBezTo>
                    <a:pt x="292" y="425"/>
                    <a:pt x="282" y="424"/>
                    <a:pt x="282" y="424"/>
                  </a:cubicBezTo>
                  <a:cubicBezTo>
                    <a:pt x="284" y="421"/>
                    <a:pt x="284" y="421"/>
                    <a:pt x="284" y="421"/>
                  </a:cubicBezTo>
                  <a:cubicBezTo>
                    <a:pt x="280" y="418"/>
                    <a:pt x="280" y="418"/>
                    <a:pt x="280" y="418"/>
                  </a:cubicBezTo>
                  <a:cubicBezTo>
                    <a:pt x="277" y="421"/>
                    <a:pt x="277" y="421"/>
                    <a:pt x="277" y="421"/>
                  </a:cubicBezTo>
                  <a:cubicBezTo>
                    <a:pt x="277" y="421"/>
                    <a:pt x="272" y="422"/>
                    <a:pt x="272" y="419"/>
                  </a:cubicBezTo>
                  <a:cubicBezTo>
                    <a:pt x="272" y="415"/>
                    <a:pt x="283" y="422"/>
                    <a:pt x="276" y="414"/>
                  </a:cubicBezTo>
                  <a:cubicBezTo>
                    <a:pt x="271" y="405"/>
                    <a:pt x="268" y="417"/>
                    <a:pt x="268" y="417"/>
                  </a:cubicBezTo>
                  <a:cubicBezTo>
                    <a:pt x="268" y="417"/>
                    <a:pt x="263" y="417"/>
                    <a:pt x="260" y="418"/>
                  </a:cubicBezTo>
                  <a:cubicBezTo>
                    <a:pt x="258" y="419"/>
                    <a:pt x="254" y="418"/>
                    <a:pt x="254" y="418"/>
                  </a:cubicBezTo>
                  <a:cubicBezTo>
                    <a:pt x="254" y="418"/>
                    <a:pt x="253" y="408"/>
                    <a:pt x="250" y="409"/>
                  </a:cubicBezTo>
                  <a:cubicBezTo>
                    <a:pt x="245" y="411"/>
                    <a:pt x="252" y="420"/>
                    <a:pt x="247" y="421"/>
                  </a:cubicBezTo>
                  <a:cubicBezTo>
                    <a:pt x="244" y="422"/>
                    <a:pt x="244" y="414"/>
                    <a:pt x="244" y="414"/>
                  </a:cubicBezTo>
                  <a:cubicBezTo>
                    <a:pt x="242" y="413"/>
                    <a:pt x="242" y="413"/>
                    <a:pt x="242" y="413"/>
                  </a:cubicBezTo>
                  <a:cubicBezTo>
                    <a:pt x="242" y="413"/>
                    <a:pt x="241" y="425"/>
                    <a:pt x="240" y="428"/>
                  </a:cubicBezTo>
                  <a:cubicBezTo>
                    <a:pt x="238" y="432"/>
                    <a:pt x="240" y="435"/>
                    <a:pt x="243" y="440"/>
                  </a:cubicBezTo>
                  <a:cubicBezTo>
                    <a:pt x="246" y="443"/>
                    <a:pt x="258" y="437"/>
                    <a:pt x="260" y="437"/>
                  </a:cubicBezTo>
                  <a:cubicBezTo>
                    <a:pt x="263" y="437"/>
                    <a:pt x="269" y="440"/>
                    <a:pt x="273" y="440"/>
                  </a:cubicBezTo>
                  <a:cubicBezTo>
                    <a:pt x="277" y="440"/>
                    <a:pt x="287" y="436"/>
                    <a:pt x="287" y="436"/>
                  </a:cubicBezTo>
                  <a:cubicBezTo>
                    <a:pt x="298" y="438"/>
                    <a:pt x="298" y="438"/>
                    <a:pt x="298" y="438"/>
                  </a:cubicBezTo>
                  <a:cubicBezTo>
                    <a:pt x="298" y="438"/>
                    <a:pt x="303" y="436"/>
                    <a:pt x="309" y="441"/>
                  </a:cubicBezTo>
                  <a:cubicBezTo>
                    <a:pt x="316" y="444"/>
                    <a:pt x="309" y="450"/>
                    <a:pt x="309" y="450"/>
                  </a:cubicBezTo>
                  <a:cubicBezTo>
                    <a:pt x="310" y="452"/>
                    <a:pt x="310" y="452"/>
                    <a:pt x="310" y="452"/>
                  </a:cubicBezTo>
                  <a:cubicBezTo>
                    <a:pt x="310" y="452"/>
                    <a:pt x="318" y="448"/>
                    <a:pt x="323" y="447"/>
                  </a:cubicBezTo>
                  <a:cubicBezTo>
                    <a:pt x="328" y="446"/>
                    <a:pt x="340" y="442"/>
                    <a:pt x="344" y="440"/>
                  </a:cubicBezTo>
                  <a:cubicBezTo>
                    <a:pt x="348" y="437"/>
                    <a:pt x="360" y="435"/>
                    <a:pt x="360" y="435"/>
                  </a:cubicBezTo>
                  <a:cubicBezTo>
                    <a:pt x="367" y="436"/>
                    <a:pt x="367" y="436"/>
                    <a:pt x="367" y="436"/>
                  </a:cubicBezTo>
                  <a:cubicBezTo>
                    <a:pt x="373" y="431"/>
                    <a:pt x="373" y="431"/>
                    <a:pt x="373" y="431"/>
                  </a:cubicBezTo>
                  <a:cubicBezTo>
                    <a:pt x="373" y="431"/>
                    <a:pt x="384" y="431"/>
                    <a:pt x="389" y="429"/>
                  </a:cubicBezTo>
                  <a:cubicBezTo>
                    <a:pt x="394" y="428"/>
                    <a:pt x="394" y="416"/>
                    <a:pt x="394" y="416"/>
                  </a:cubicBezTo>
                  <a:lnTo>
                    <a:pt x="392" y="415"/>
                  </a:lnTo>
                  <a:close/>
                  <a:moveTo>
                    <a:pt x="482" y="322"/>
                  </a:moveTo>
                  <a:cubicBezTo>
                    <a:pt x="482" y="319"/>
                    <a:pt x="480" y="317"/>
                    <a:pt x="480" y="317"/>
                  </a:cubicBezTo>
                  <a:cubicBezTo>
                    <a:pt x="480" y="317"/>
                    <a:pt x="472" y="320"/>
                    <a:pt x="469" y="323"/>
                  </a:cubicBezTo>
                  <a:cubicBezTo>
                    <a:pt x="465" y="326"/>
                    <a:pt x="463" y="332"/>
                    <a:pt x="463" y="332"/>
                  </a:cubicBezTo>
                  <a:cubicBezTo>
                    <a:pt x="463" y="332"/>
                    <a:pt x="458" y="334"/>
                    <a:pt x="458" y="335"/>
                  </a:cubicBezTo>
                  <a:cubicBezTo>
                    <a:pt x="458" y="338"/>
                    <a:pt x="458" y="338"/>
                    <a:pt x="458" y="338"/>
                  </a:cubicBezTo>
                  <a:cubicBezTo>
                    <a:pt x="458" y="338"/>
                    <a:pt x="453" y="340"/>
                    <a:pt x="455" y="342"/>
                  </a:cubicBezTo>
                  <a:cubicBezTo>
                    <a:pt x="457" y="343"/>
                    <a:pt x="459" y="346"/>
                    <a:pt x="459" y="346"/>
                  </a:cubicBezTo>
                  <a:cubicBezTo>
                    <a:pt x="459" y="352"/>
                    <a:pt x="459" y="352"/>
                    <a:pt x="459" y="352"/>
                  </a:cubicBezTo>
                  <a:cubicBezTo>
                    <a:pt x="459" y="354"/>
                    <a:pt x="462" y="358"/>
                    <a:pt x="462" y="358"/>
                  </a:cubicBezTo>
                  <a:cubicBezTo>
                    <a:pt x="465" y="358"/>
                    <a:pt x="469" y="351"/>
                    <a:pt x="470" y="349"/>
                  </a:cubicBezTo>
                  <a:cubicBezTo>
                    <a:pt x="471" y="347"/>
                    <a:pt x="474" y="343"/>
                    <a:pt x="474" y="343"/>
                  </a:cubicBezTo>
                  <a:cubicBezTo>
                    <a:pt x="478" y="343"/>
                    <a:pt x="478" y="343"/>
                    <a:pt x="478" y="343"/>
                  </a:cubicBezTo>
                  <a:cubicBezTo>
                    <a:pt x="479" y="340"/>
                    <a:pt x="479" y="340"/>
                    <a:pt x="479" y="340"/>
                  </a:cubicBezTo>
                  <a:cubicBezTo>
                    <a:pt x="479" y="340"/>
                    <a:pt x="476" y="340"/>
                    <a:pt x="476" y="338"/>
                  </a:cubicBezTo>
                  <a:cubicBezTo>
                    <a:pt x="478" y="335"/>
                    <a:pt x="480" y="333"/>
                    <a:pt x="480" y="333"/>
                  </a:cubicBezTo>
                  <a:cubicBezTo>
                    <a:pt x="480" y="333"/>
                    <a:pt x="482" y="325"/>
                    <a:pt x="482" y="322"/>
                  </a:cubicBezTo>
                  <a:close/>
                  <a:moveTo>
                    <a:pt x="448" y="337"/>
                  </a:moveTo>
                  <a:cubicBezTo>
                    <a:pt x="442" y="339"/>
                    <a:pt x="444" y="341"/>
                    <a:pt x="448" y="340"/>
                  </a:cubicBezTo>
                  <a:cubicBezTo>
                    <a:pt x="452" y="340"/>
                    <a:pt x="452" y="335"/>
                    <a:pt x="448" y="337"/>
                  </a:cubicBezTo>
                  <a:close/>
                  <a:moveTo>
                    <a:pt x="459" y="310"/>
                  </a:moveTo>
                  <a:cubicBezTo>
                    <a:pt x="457" y="308"/>
                    <a:pt x="457" y="308"/>
                    <a:pt x="457" y="308"/>
                  </a:cubicBezTo>
                  <a:cubicBezTo>
                    <a:pt x="454" y="314"/>
                    <a:pt x="454" y="314"/>
                    <a:pt x="454" y="314"/>
                  </a:cubicBezTo>
                  <a:cubicBezTo>
                    <a:pt x="460" y="317"/>
                    <a:pt x="460" y="317"/>
                    <a:pt x="460" y="317"/>
                  </a:cubicBezTo>
                  <a:lnTo>
                    <a:pt x="459" y="310"/>
                  </a:lnTo>
                  <a:close/>
                  <a:moveTo>
                    <a:pt x="432" y="325"/>
                  </a:moveTo>
                  <a:cubicBezTo>
                    <a:pt x="433" y="329"/>
                    <a:pt x="433" y="329"/>
                    <a:pt x="433" y="329"/>
                  </a:cubicBezTo>
                  <a:cubicBezTo>
                    <a:pt x="441" y="332"/>
                    <a:pt x="441" y="332"/>
                    <a:pt x="441" y="332"/>
                  </a:cubicBezTo>
                  <a:cubicBezTo>
                    <a:pt x="440" y="329"/>
                    <a:pt x="440" y="329"/>
                    <a:pt x="440" y="329"/>
                  </a:cubicBezTo>
                  <a:lnTo>
                    <a:pt x="432" y="325"/>
                  </a:lnTo>
                  <a:close/>
                  <a:moveTo>
                    <a:pt x="422" y="322"/>
                  </a:moveTo>
                  <a:cubicBezTo>
                    <a:pt x="427" y="320"/>
                    <a:pt x="426" y="316"/>
                    <a:pt x="422" y="318"/>
                  </a:cubicBezTo>
                  <a:cubicBezTo>
                    <a:pt x="417" y="320"/>
                    <a:pt x="420" y="323"/>
                    <a:pt x="422" y="322"/>
                  </a:cubicBezTo>
                  <a:close/>
                  <a:moveTo>
                    <a:pt x="435" y="364"/>
                  </a:moveTo>
                  <a:cubicBezTo>
                    <a:pt x="432" y="366"/>
                    <a:pt x="432" y="366"/>
                    <a:pt x="432" y="366"/>
                  </a:cubicBezTo>
                  <a:cubicBezTo>
                    <a:pt x="430" y="380"/>
                    <a:pt x="430" y="380"/>
                    <a:pt x="430" y="380"/>
                  </a:cubicBezTo>
                  <a:cubicBezTo>
                    <a:pt x="427" y="380"/>
                    <a:pt x="427" y="380"/>
                    <a:pt x="427" y="380"/>
                  </a:cubicBezTo>
                  <a:cubicBezTo>
                    <a:pt x="429" y="384"/>
                    <a:pt x="429" y="384"/>
                    <a:pt x="429" y="384"/>
                  </a:cubicBezTo>
                  <a:cubicBezTo>
                    <a:pt x="432" y="386"/>
                    <a:pt x="432" y="386"/>
                    <a:pt x="432" y="386"/>
                  </a:cubicBezTo>
                  <a:cubicBezTo>
                    <a:pt x="433" y="392"/>
                    <a:pt x="433" y="392"/>
                    <a:pt x="433" y="392"/>
                  </a:cubicBezTo>
                  <a:cubicBezTo>
                    <a:pt x="437" y="394"/>
                    <a:pt x="437" y="394"/>
                    <a:pt x="437" y="394"/>
                  </a:cubicBezTo>
                  <a:cubicBezTo>
                    <a:pt x="437" y="390"/>
                    <a:pt x="437" y="390"/>
                    <a:pt x="437" y="390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39" y="385"/>
                    <a:pt x="439" y="385"/>
                    <a:pt x="439" y="385"/>
                  </a:cubicBezTo>
                  <a:cubicBezTo>
                    <a:pt x="436" y="382"/>
                    <a:pt x="436" y="382"/>
                    <a:pt x="436" y="382"/>
                  </a:cubicBezTo>
                  <a:lnTo>
                    <a:pt x="435" y="364"/>
                  </a:lnTo>
                  <a:close/>
                  <a:moveTo>
                    <a:pt x="434" y="362"/>
                  </a:moveTo>
                  <a:cubicBezTo>
                    <a:pt x="436" y="358"/>
                    <a:pt x="435" y="353"/>
                    <a:pt x="433" y="357"/>
                  </a:cubicBezTo>
                  <a:cubicBezTo>
                    <a:pt x="431" y="363"/>
                    <a:pt x="431" y="366"/>
                    <a:pt x="434" y="362"/>
                  </a:cubicBezTo>
                  <a:close/>
                  <a:moveTo>
                    <a:pt x="420" y="398"/>
                  </a:moveTo>
                  <a:cubicBezTo>
                    <a:pt x="419" y="402"/>
                    <a:pt x="422" y="400"/>
                    <a:pt x="424" y="399"/>
                  </a:cubicBezTo>
                  <a:cubicBezTo>
                    <a:pt x="430" y="396"/>
                    <a:pt x="429" y="394"/>
                    <a:pt x="429" y="394"/>
                  </a:cubicBezTo>
                  <a:cubicBezTo>
                    <a:pt x="429" y="394"/>
                    <a:pt x="420" y="393"/>
                    <a:pt x="420" y="398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8" name="Freeform 161" descr="© INSCALE GmbH, 18.06.2010"/>
            <p:cNvSpPr>
              <a:spLocks noEditPoints="1"/>
            </p:cNvSpPr>
            <p:nvPr/>
          </p:nvSpPr>
          <p:spPr bwMode="auto">
            <a:xfrm>
              <a:off x="6473934" y="3827357"/>
              <a:ext cx="1709142" cy="1161281"/>
            </a:xfrm>
            <a:custGeom>
              <a:avLst/>
              <a:gdLst/>
              <a:ahLst/>
              <a:cxnLst>
                <a:cxn ang="0">
                  <a:pos x="377" y="481"/>
                </a:cxn>
                <a:cxn ang="0">
                  <a:pos x="283" y="108"/>
                </a:cxn>
                <a:cxn ang="0">
                  <a:pos x="252" y="108"/>
                </a:cxn>
                <a:cxn ang="0">
                  <a:pos x="219" y="110"/>
                </a:cxn>
                <a:cxn ang="0">
                  <a:pos x="175" y="113"/>
                </a:cxn>
                <a:cxn ang="0">
                  <a:pos x="116" y="113"/>
                </a:cxn>
                <a:cxn ang="0">
                  <a:pos x="32" y="155"/>
                </a:cxn>
                <a:cxn ang="0">
                  <a:pos x="55" y="201"/>
                </a:cxn>
                <a:cxn ang="0">
                  <a:pos x="12" y="288"/>
                </a:cxn>
                <a:cxn ang="0">
                  <a:pos x="9" y="330"/>
                </a:cxn>
                <a:cxn ang="0">
                  <a:pos x="19" y="373"/>
                </a:cxn>
                <a:cxn ang="0">
                  <a:pos x="46" y="385"/>
                </a:cxn>
                <a:cxn ang="0">
                  <a:pos x="150" y="374"/>
                </a:cxn>
                <a:cxn ang="0">
                  <a:pos x="214" y="330"/>
                </a:cxn>
                <a:cxn ang="0">
                  <a:pos x="253" y="324"/>
                </a:cxn>
                <a:cxn ang="0">
                  <a:pos x="281" y="335"/>
                </a:cxn>
                <a:cxn ang="0">
                  <a:pos x="320" y="348"/>
                </a:cxn>
                <a:cxn ang="0">
                  <a:pos x="343" y="377"/>
                </a:cxn>
                <a:cxn ang="0">
                  <a:pos x="362" y="424"/>
                </a:cxn>
                <a:cxn ang="0">
                  <a:pos x="334" y="462"/>
                </a:cxn>
                <a:cxn ang="0">
                  <a:pos x="307" y="502"/>
                </a:cxn>
                <a:cxn ang="0">
                  <a:pos x="363" y="493"/>
                </a:cxn>
                <a:cxn ang="0">
                  <a:pos x="374" y="485"/>
                </a:cxn>
                <a:cxn ang="0">
                  <a:pos x="375" y="481"/>
                </a:cxn>
                <a:cxn ang="0">
                  <a:pos x="387" y="460"/>
                </a:cxn>
                <a:cxn ang="0">
                  <a:pos x="400" y="441"/>
                </a:cxn>
                <a:cxn ang="0">
                  <a:pos x="435" y="387"/>
                </a:cxn>
                <a:cxn ang="0">
                  <a:pos x="456" y="390"/>
                </a:cxn>
                <a:cxn ang="0">
                  <a:pos x="445" y="405"/>
                </a:cxn>
                <a:cxn ang="0">
                  <a:pos x="530" y="390"/>
                </a:cxn>
                <a:cxn ang="0">
                  <a:pos x="509" y="431"/>
                </a:cxn>
                <a:cxn ang="0">
                  <a:pos x="521" y="450"/>
                </a:cxn>
                <a:cxn ang="0">
                  <a:pos x="554" y="488"/>
                </a:cxn>
                <a:cxn ang="0">
                  <a:pos x="629" y="441"/>
                </a:cxn>
                <a:cxn ang="0">
                  <a:pos x="672" y="403"/>
                </a:cxn>
                <a:cxn ang="0">
                  <a:pos x="608" y="419"/>
                </a:cxn>
                <a:cxn ang="0">
                  <a:pos x="587" y="386"/>
                </a:cxn>
                <a:cxn ang="0">
                  <a:pos x="554" y="388"/>
                </a:cxn>
                <a:cxn ang="0">
                  <a:pos x="562" y="378"/>
                </a:cxn>
                <a:cxn ang="0">
                  <a:pos x="588" y="379"/>
                </a:cxn>
                <a:cxn ang="0">
                  <a:pos x="592" y="336"/>
                </a:cxn>
                <a:cxn ang="0">
                  <a:pos x="657" y="308"/>
                </a:cxn>
                <a:cxn ang="0">
                  <a:pos x="690" y="271"/>
                </a:cxn>
                <a:cxn ang="0">
                  <a:pos x="755" y="190"/>
                </a:cxn>
                <a:cxn ang="0">
                  <a:pos x="731" y="147"/>
                </a:cxn>
                <a:cxn ang="0">
                  <a:pos x="734" y="101"/>
                </a:cxn>
                <a:cxn ang="0">
                  <a:pos x="700" y="79"/>
                </a:cxn>
                <a:cxn ang="0">
                  <a:pos x="674" y="84"/>
                </a:cxn>
                <a:cxn ang="0">
                  <a:pos x="634" y="92"/>
                </a:cxn>
                <a:cxn ang="0">
                  <a:pos x="599" y="69"/>
                </a:cxn>
                <a:cxn ang="0">
                  <a:pos x="559" y="91"/>
                </a:cxn>
                <a:cxn ang="0">
                  <a:pos x="503" y="68"/>
                </a:cxn>
                <a:cxn ang="0">
                  <a:pos x="468" y="60"/>
                </a:cxn>
                <a:cxn ang="0">
                  <a:pos x="454" y="30"/>
                </a:cxn>
                <a:cxn ang="0">
                  <a:pos x="394" y="7"/>
                </a:cxn>
                <a:cxn ang="0">
                  <a:pos x="348" y="50"/>
                </a:cxn>
              </a:cxnLst>
              <a:rect l="0" t="0" r="r" b="b"/>
              <a:pathLst>
                <a:path w="756" h="515">
                  <a:moveTo>
                    <a:pt x="377" y="481"/>
                  </a:moveTo>
                  <a:cubicBezTo>
                    <a:pt x="381" y="480"/>
                    <a:pt x="381" y="480"/>
                    <a:pt x="381" y="480"/>
                  </a:cubicBezTo>
                  <a:cubicBezTo>
                    <a:pt x="386" y="473"/>
                    <a:pt x="386" y="473"/>
                    <a:pt x="386" y="473"/>
                  </a:cubicBezTo>
                  <a:cubicBezTo>
                    <a:pt x="390" y="466"/>
                    <a:pt x="390" y="466"/>
                    <a:pt x="390" y="466"/>
                  </a:cubicBezTo>
                  <a:cubicBezTo>
                    <a:pt x="384" y="471"/>
                    <a:pt x="384" y="471"/>
                    <a:pt x="384" y="471"/>
                  </a:cubicBezTo>
                  <a:lnTo>
                    <a:pt x="377" y="481"/>
                  </a:lnTo>
                  <a:close/>
                  <a:moveTo>
                    <a:pt x="338" y="50"/>
                  </a:moveTo>
                  <a:cubicBezTo>
                    <a:pt x="338" y="50"/>
                    <a:pt x="336" y="56"/>
                    <a:pt x="325" y="57"/>
                  </a:cubicBezTo>
                  <a:cubicBezTo>
                    <a:pt x="314" y="58"/>
                    <a:pt x="313" y="77"/>
                    <a:pt x="312" y="90"/>
                  </a:cubicBezTo>
                  <a:cubicBezTo>
                    <a:pt x="311" y="104"/>
                    <a:pt x="321" y="106"/>
                    <a:pt x="318" y="111"/>
                  </a:cubicBezTo>
                  <a:cubicBezTo>
                    <a:pt x="314" y="116"/>
                    <a:pt x="308" y="106"/>
                    <a:pt x="303" y="101"/>
                  </a:cubicBezTo>
                  <a:cubicBezTo>
                    <a:pt x="296" y="94"/>
                    <a:pt x="283" y="108"/>
                    <a:pt x="283" y="108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09"/>
                    <a:pt x="271" y="117"/>
                    <a:pt x="266" y="117"/>
                  </a:cubicBezTo>
                  <a:cubicBezTo>
                    <a:pt x="260" y="118"/>
                    <a:pt x="260" y="105"/>
                    <a:pt x="260" y="105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4" y="118"/>
                    <a:pt x="239" y="119"/>
                  </a:cubicBezTo>
                  <a:cubicBezTo>
                    <a:pt x="234" y="120"/>
                    <a:pt x="236" y="111"/>
                    <a:pt x="236" y="111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24" y="118"/>
                    <a:pt x="224" y="118"/>
                    <a:pt x="224" y="118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202" y="118"/>
                    <a:pt x="205" y="126"/>
                    <a:pt x="202" y="126"/>
                  </a:cubicBezTo>
                  <a:cubicBezTo>
                    <a:pt x="198" y="126"/>
                    <a:pt x="197" y="120"/>
                    <a:pt x="197" y="120"/>
                  </a:cubicBezTo>
                  <a:cubicBezTo>
                    <a:pt x="197" y="120"/>
                    <a:pt x="193" y="119"/>
                    <a:pt x="185" y="121"/>
                  </a:cubicBezTo>
                  <a:cubicBezTo>
                    <a:pt x="177" y="123"/>
                    <a:pt x="180" y="118"/>
                    <a:pt x="175" y="113"/>
                  </a:cubicBezTo>
                  <a:cubicBezTo>
                    <a:pt x="170" y="106"/>
                    <a:pt x="164" y="118"/>
                    <a:pt x="164" y="118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46" y="117"/>
                    <a:pt x="146" y="117"/>
                    <a:pt x="146" y="117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22" y="111"/>
                    <a:pt x="116" y="113"/>
                  </a:cubicBezTo>
                  <a:cubicBezTo>
                    <a:pt x="111" y="115"/>
                    <a:pt x="108" y="118"/>
                    <a:pt x="99" y="117"/>
                  </a:cubicBezTo>
                  <a:cubicBezTo>
                    <a:pt x="91" y="116"/>
                    <a:pt x="90" y="117"/>
                    <a:pt x="81" y="121"/>
                  </a:cubicBezTo>
                  <a:cubicBezTo>
                    <a:pt x="73" y="125"/>
                    <a:pt x="67" y="122"/>
                    <a:pt x="60" y="127"/>
                  </a:cubicBezTo>
                  <a:cubicBezTo>
                    <a:pt x="52" y="132"/>
                    <a:pt x="60" y="139"/>
                    <a:pt x="51" y="145"/>
                  </a:cubicBezTo>
                  <a:cubicBezTo>
                    <a:pt x="43" y="151"/>
                    <a:pt x="42" y="146"/>
                    <a:pt x="37" y="146"/>
                  </a:cubicBezTo>
                  <a:cubicBezTo>
                    <a:pt x="32" y="146"/>
                    <a:pt x="32" y="153"/>
                    <a:pt x="32" y="155"/>
                  </a:cubicBezTo>
                  <a:cubicBezTo>
                    <a:pt x="33" y="158"/>
                    <a:pt x="35" y="162"/>
                    <a:pt x="35" y="166"/>
                  </a:cubicBezTo>
                  <a:cubicBezTo>
                    <a:pt x="35" y="172"/>
                    <a:pt x="40" y="173"/>
                    <a:pt x="44" y="177"/>
                  </a:cubicBezTo>
                  <a:cubicBezTo>
                    <a:pt x="48" y="180"/>
                    <a:pt x="50" y="185"/>
                    <a:pt x="52" y="188"/>
                  </a:cubicBezTo>
                  <a:cubicBezTo>
                    <a:pt x="55" y="192"/>
                    <a:pt x="63" y="195"/>
                    <a:pt x="63" y="195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56" y="199"/>
                    <a:pt x="55" y="201"/>
                  </a:cubicBezTo>
                  <a:cubicBezTo>
                    <a:pt x="54" y="203"/>
                    <a:pt x="58" y="204"/>
                    <a:pt x="61" y="205"/>
                  </a:cubicBezTo>
                  <a:cubicBezTo>
                    <a:pt x="64" y="208"/>
                    <a:pt x="64" y="216"/>
                    <a:pt x="61" y="224"/>
                  </a:cubicBezTo>
                  <a:cubicBezTo>
                    <a:pt x="58" y="231"/>
                    <a:pt x="47" y="228"/>
                    <a:pt x="47" y="228"/>
                  </a:cubicBezTo>
                  <a:cubicBezTo>
                    <a:pt x="47" y="228"/>
                    <a:pt x="37" y="246"/>
                    <a:pt x="33" y="249"/>
                  </a:cubicBezTo>
                  <a:cubicBezTo>
                    <a:pt x="30" y="253"/>
                    <a:pt x="29" y="264"/>
                    <a:pt x="25" y="271"/>
                  </a:cubicBezTo>
                  <a:cubicBezTo>
                    <a:pt x="22" y="278"/>
                    <a:pt x="12" y="288"/>
                    <a:pt x="12" y="288"/>
                  </a:cubicBezTo>
                  <a:cubicBezTo>
                    <a:pt x="12" y="288"/>
                    <a:pt x="18" y="295"/>
                    <a:pt x="18" y="300"/>
                  </a:cubicBezTo>
                  <a:cubicBezTo>
                    <a:pt x="19" y="305"/>
                    <a:pt x="18" y="308"/>
                    <a:pt x="19" y="311"/>
                  </a:cubicBezTo>
                  <a:cubicBezTo>
                    <a:pt x="21" y="314"/>
                    <a:pt x="29" y="316"/>
                    <a:pt x="29" y="316"/>
                  </a:cubicBezTo>
                  <a:cubicBezTo>
                    <a:pt x="28" y="322"/>
                    <a:pt x="28" y="322"/>
                    <a:pt x="28" y="322"/>
                  </a:cubicBezTo>
                  <a:cubicBezTo>
                    <a:pt x="14" y="318"/>
                    <a:pt x="14" y="318"/>
                    <a:pt x="14" y="318"/>
                  </a:cubicBezTo>
                  <a:cubicBezTo>
                    <a:pt x="9" y="330"/>
                    <a:pt x="9" y="330"/>
                    <a:pt x="9" y="330"/>
                  </a:cubicBezTo>
                  <a:cubicBezTo>
                    <a:pt x="8" y="343"/>
                    <a:pt x="8" y="343"/>
                    <a:pt x="8" y="343"/>
                  </a:cubicBezTo>
                  <a:cubicBezTo>
                    <a:pt x="8" y="343"/>
                    <a:pt x="0" y="351"/>
                    <a:pt x="0" y="355"/>
                  </a:cubicBezTo>
                  <a:cubicBezTo>
                    <a:pt x="0" y="359"/>
                    <a:pt x="2" y="366"/>
                    <a:pt x="2" y="366"/>
                  </a:cubicBezTo>
                  <a:cubicBezTo>
                    <a:pt x="2" y="366"/>
                    <a:pt x="6" y="366"/>
                    <a:pt x="8" y="368"/>
                  </a:cubicBezTo>
                  <a:cubicBezTo>
                    <a:pt x="10" y="369"/>
                    <a:pt x="13" y="374"/>
                    <a:pt x="13" y="374"/>
                  </a:cubicBezTo>
                  <a:cubicBezTo>
                    <a:pt x="13" y="374"/>
                    <a:pt x="16" y="373"/>
                    <a:pt x="19" y="373"/>
                  </a:cubicBezTo>
                  <a:cubicBezTo>
                    <a:pt x="22" y="374"/>
                    <a:pt x="22" y="377"/>
                    <a:pt x="24" y="379"/>
                  </a:cubicBezTo>
                  <a:cubicBezTo>
                    <a:pt x="26" y="383"/>
                    <a:pt x="28" y="379"/>
                    <a:pt x="35" y="381"/>
                  </a:cubicBezTo>
                  <a:cubicBezTo>
                    <a:pt x="43" y="383"/>
                    <a:pt x="37" y="388"/>
                    <a:pt x="37" y="388"/>
                  </a:cubicBezTo>
                  <a:cubicBezTo>
                    <a:pt x="40" y="389"/>
                    <a:pt x="40" y="389"/>
                    <a:pt x="40" y="389"/>
                  </a:cubicBezTo>
                  <a:cubicBezTo>
                    <a:pt x="42" y="384"/>
                    <a:pt x="42" y="384"/>
                    <a:pt x="42" y="384"/>
                  </a:cubicBezTo>
                  <a:cubicBezTo>
                    <a:pt x="46" y="385"/>
                    <a:pt x="46" y="385"/>
                    <a:pt x="46" y="385"/>
                  </a:cubicBezTo>
                  <a:cubicBezTo>
                    <a:pt x="46" y="385"/>
                    <a:pt x="45" y="374"/>
                    <a:pt x="50" y="374"/>
                  </a:cubicBezTo>
                  <a:cubicBezTo>
                    <a:pt x="57" y="374"/>
                    <a:pt x="51" y="384"/>
                    <a:pt x="64" y="383"/>
                  </a:cubicBezTo>
                  <a:cubicBezTo>
                    <a:pt x="76" y="382"/>
                    <a:pt x="99" y="381"/>
                    <a:pt x="99" y="381"/>
                  </a:cubicBezTo>
                  <a:cubicBezTo>
                    <a:pt x="99" y="381"/>
                    <a:pt x="108" y="374"/>
                    <a:pt x="113" y="376"/>
                  </a:cubicBezTo>
                  <a:cubicBezTo>
                    <a:pt x="117" y="377"/>
                    <a:pt x="127" y="390"/>
                    <a:pt x="137" y="388"/>
                  </a:cubicBezTo>
                  <a:cubicBezTo>
                    <a:pt x="146" y="385"/>
                    <a:pt x="134" y="378"/>
                    <a:pt x="150" y="374"/>
                  </a:cubicBezTo>
                  <a:cubicBezTo>
                    <a:pt x="165" y="370"/>
                    <a:pt x="182" y="361"/>
                    <a:pt x="182" y="361"/>
                  </a:cubicBezTo>
                  <a:cubicBezTo>
                    <a:pt x="182" y="361"/>
                    <a:pt x="186" y="340"/>
                    <a:pt x="202" y="339"/>
                  </a:cubicBezTo>
                  <a:cubicBezTo>
                    <a:pt x="202" y="336"/>
                    <a:pt x="202" y="336"/>
                    <a:pt x="202" y="336"/>
                  </a:cubicBezTo>
                  <a:cubicBezTo>
                    <a:pt x="205" y="336"/>
                    <a:pt x="205" y="336"/>
                    <a:pt x="205" y="336"/>
                  </a:cubicBezTo>
                  <a:cubicBezTo>
                    <a:pt x="205" y="336"/>
                    <a:pt x="198" y="329"/>
                    <a:pt x="204" y="328"/>
                  </a:cubicBezTo>
                  <a:cubicBezTo>
                    <a:pt x="210" y="326"/>
                    <a:pt x="211" y="330"/>
                    <a:pt x="214" y="330"/>
                  </a:cubicBezTo>
                  <a:cubicBezTo>
                    <a:pt x="217" y="330"/>
                    <a:pt x="215" y="324"/>
                    <a:pt x="215" y="324"/>
                  </a:cubicBezTo>
                  <a:cubicBezTo>
                    <a:pt x="222" y="327"/>
                    <a:pt x="222" y="327"/>
                    <a:pt x="222" y="327"/>
                  </a:cubicBezTo>
                  <a:cubicBezTo>
                    <a:pt x="226" y="322"/>
                    <a:pt x="226" y="322"/>
                    <a:pt x="226" y="322"/>
                  </a:cubicBezTo>
                  <a:cubicBezTo>
                    <a:pt x="234" y="323"/>
                    <a:pt x="234" y="323"/>
                    <a:pt x="234" y="323"/>
                  </a:cubicBezTo>
                  <a:cubicBezTo>
                    <a:pt x="234" y="323"/>
                    <a:pt x="231" y="314"/>
                    <a:pt x="240" y="318"/>
                  </a:cubicBezTo>
                  <a:cubicBezTo>
                    <a:pt x="247" y="320"/>
                    <a:pt x="253" y="324"/>
                    <a:pt x="253" y="324"/>
                  </a:cubicBezTo>
                  <a:cubicBezTo>
                    <a:pt x="259" y="324"/>
                    <a:pt x="259" y="324"/>
                    <a:pt x="259" y="324"/>
                  </a:cubicBezTo>
                  <a:cubicBezTo>
                    <a:pt x="261" y="329"/>
                    <a:pt x="261" y="329"/>
                    <a:pt x="261" y="329"/>
                  </a:cubicBezTo>
                  <a:cubicBezTo>
                    <a:pt x="273" y="325"/>
                    <a:pt x="273" y="325"/>
                    <a:pt x="273" y="325"/>
                  </a:cubicBezTo>
                  <a:cubicBezTo>
                    <a:pt x="272" y="331"/>
                    <a:pt x="272" y="331"/>
                    <a:pt x="272" y="331"/>
                  </a:cubicBezTo>
                  <a:cubicBezTo>
                    <a:pt x="276" y="330"/>
                    <a:pt x="276" y="330"/>
                    <a:pt x="276" y="330"/>
                  </a:cubicBezTo>
                  <a:cubicBezTo>
                    <a:pt x="281" y="335"/>
                    <a:pt x="281" y="335"/>
                    <a:pt x="281" y="335"/>
                  </a:cubicBezTo>
                  <a:cubicBezTo>
                    <a:pt x="281" y="335"/>
                    <a:pt x="278" y="328"/>
                    <a:pt x="281" y="328"/>
                  </a:cubicBezTo>
                  <a:cubicBezTo>
                    <a:pt x="285" y="328"/>
                    <a:pt x="295" y="329"/>
                    <a:pt x="295" y="329"/>
                  </a:cubicBezTo>
                  <a:cubicBezTo>
                    <a:pt x="301" y="338"/>
                    <a:pt x="301" y="338"/>
                    <a:pt x="301" y="338"/>
                  </a:cubicBezTo>
                  <a:cubicBezTo>
                    <a:pt x="308" y="337"/>
                    <a:pt x="308" y="337"/>
                    <a:pt x="308" y="337"/>
                  </a:cubicBezTo>
                  <a:cubicBezTo>
                    <a:pt x="311" y="332"/>
                    <a:pt x="311" y="332"/>
                    <a:pt x="311" y="332"/>
                  </a:cubicBezTo>
                  <a:cubicBezTo>
                    <a:pt x="311" y="332"/>
                    <a:pt x="320" y="343"/>
                    <a:pt x="320" y="348"/>
                  </a:cubicBezTo>
                  <a:cubicBezTo>
                    <a:pt x="320" y="355"/>
                    <a:pt x="318" y="361"/>
                    <a:pt x="318" y="361"/>
                  </a:cubicBezTo>
                  <a:cubicBezTo>
                    <a:pt x="322" y="368"/>
                    <a:pt x="322" y="368"/>
                    <a:pt x="322" y="368"/>
                  </a:cubicBezTo>
                  <a:cubicBezTo>
                    <a:pt x="322" y="368"/>
                    <a:pt x="326" y="367"/>
                    <a:pt x="327" y="368"/>
                  </a:cubicBezTo>
                  <a:cubicBezTo>
                    <a:pt x="328" y="369"/>
                    <a:pt x="336" y="374"/>
                    <a:pt x="336" y="374"/>
                  </a:cubicBezTo>
                  <a:cubicBezTo>
                    <a:pt x="339" y="369"/>
                    <a:pt x="339" y="369"/>
                    <a:pt x="339" y="369"/>
                  </a:cubicBezTo>
                  <a:cubicBezTo>
                    <a:pt x="343" y="377"/>
                    <a:pt x="343" y="377"/>
                    <a:pt x="343" y="377"/>
                  </a:cubicBezTo>
                  <a:cubicBezTo>
                    <a:pt x="343" y="377"/>
                    <a:pt x="341" y="393"/>
                    <a:pt x="349" y="394"/>
                  </a:cubicBezTo>
                  <a:cubicBezTo>
                    <a:pt x="355" y="395"/>
                    <a:pt x="359" y="391"/>
                    <a:pt x="362" y="398"/>
                  </a:cubicBezTo>
                  <a:cubicBezTo>
                    <a:pt x="367" y="403"/>
                    <a:pt x="362" y="419"/>
                    <a:pt x="367" y="420"/>
                  </a:cubicBezTo>
                  <a:cubicBezTo>
                    <a:pt x="371" y="421"/>
                    <a:pt x="378" y="424"/>
                    <a:pt x="378" y="424"/>
                  </a:cubicBezTo>
                  <a:cubicBezTo>
                    <a:pt x="367" y="430"/>
                    <a:pt x="367" y="430"/>
                    <a:pt x="367" y="430"/>
                  </a:cubicBezTo>
                  <a:cubicBezTo>
                    <a:pt x="367" y="430"/>
                    <a:pt x="365" y="424"/>
                    <a:pt x="362" y="424"/>
                  </a:cubicBezTo>
                  <a:cubicBezTo>
                    <a:pt x="360" y="424"/>
                    <a:pt x="362" y="431"/>
                    <a:pt x="358" y="432"/>
                  </a:cubicBezTo>
                  <a:cubicBezTo>
                    <a:pt x="354" y="433"/>
                    <a:pt x="346" y="426"/>
                    <a:pt x="346" y="426"/>
                  </a:cubicBezTo>
                  <a:cubicBezTo>
                    <a:pt x="346" y="426"/>
                    <a:pt x="343" y="435"/>
                    <a:pt x="340" y="435"/>
                  </a:cubicBezTo>
                  <a:cubicBezTo>
                    <a:pt x="337" y="435"/>
                    <a:pt x="342" y="417"/>
                    <a:pt x="326" y="430"/>
                  </a:cubicBezTo>
                  <a:cubicBezTo>
                    <a:pt x="321" y="435"/>
                    <a:pt x="334" y="448"/>
                    <a:pt x="334" y="448"/>
                  </a:cubicBezTo>
                  <a:cubicBezTo>
                    <a:pt x="334" y="462"/>
                    <a:pt x="334" y="462"/>
                    <a:pt x="334" y="462"/>
                  </a:cubicBezTo>
                  <a:cubicBezTo>
                    <a:pt x="325" y="468"/>
                    <a:pt x="325" y="468"/>
                    <a:pt x="325" y="468"/>
                  </a:cubicBezTo>
                  <a:cubicBezTo>
                    <a:pt x="328" y="473"/>
                    <a:pt x="328" y="473"/>
                    <a:pt x="328" y="473"/>
                  </a:cubicBezTo>
                  <a:cubicBezTo>
                    <a:pt x="317" y="485"/>
                    <a:pt x="317" y="485"/>
                    <a:pt x="317" y="485"/>
                  </a:cubicBezTo>
                  <a:cubicBezTo>
                    <a:pt x="317" y="485"/>
                    <a:pt x="325" y="494"/>
                    <a:pt x="322" y="497"/>
                  </a:cubicBezTo>
                  <a:cubicBezTo>
                    <a:pt x="319" y="501"/>
                    <a:pt x="310" y="499"/>
                    <a:pt x="310" y="499"/>
                  </a:cubicBezTo>
                  <a:cubicBezTo>
                    <a:pt x="307" y="502"/>
                    <a:pt x="307" y="502"/>
                    <a:pt x="307" y="502"/>
                  </a:cubicBezTo>
                  <a:cubicBezTo>
                    <a:pt x="312" y="504"/>
                    <a:pt x="312" y="504"/>
                    <a:pt x="312" y="504"/>
                  </a:cubicBezTo>
                  <a:cubicBezTo>
                    <a:pt x="312" y="504"/>
                    <a:pt x="311" y="510"/>
                    <a:pt x="322" y="512"/>
                  </a:cubicBezTo>
                  <a:cubicBezTo>
                    <a:pt x="334" y="515"/>
                    <a:pt x="337" y="514"/>
                    <a:pt x="337" y="514"/>
                  </a:cubicBezTo>
                  <a:cubicBezTo>
                    <a:pt x="337" y="507"/>
                    <a:pt x="337" y="507"/>
                    <a:pt x="337" y="507"/>
                  </a:cubicBezTo>
                  <a:cubicBezTo>
                    <a:pt x="342" y="507"/>
                    <a:pt x="342" y="507"/>
                    <a:pt x="342" y="507"/>
                  </a:cubicBezTo>
                  <a:cubicBezTo>
                    <a:pt x="342" y="507"/>
                    <a:pt x="354" y="492"/>
                    <a:pt x="363" y="493"/>
                  </a:cubicBezTo>
                  <a:cubicBezTo>
                    <a:pt x="374" y="495"/>
                    <a:pt x="378" y="504"/>
                    <a:pt x="378" y="504"/>
                  </a:cubicBezTo>
                  <a:cubicBezTo>
                    <a:pt x="378" y="505"/>
                    <a:pt x="378" y="505"/>
                    <a:pt x="378" y="505"/>
                  </a:cubicBezTo>
                  <a:cubicBezTo>
                    <a:pt x="379" y="503"/>
                    <a:pt x="382" y="500"/>
                    <a:pt x="381" y="497"/>
                  </a:cubicBezTo>
                  <a:cubicBezTo>
                    <a:pt x="379" y="494"/>
                    <a:pt x="376" y="490"/>
                    <a:pt x="376" y="490"/>
                  </a:cubicBezTo>
                  <a:cubicBezTo>
                    <a:pt x="371" y="489"/>
                    <a:pt x="371" y="489"/>
                    <a:pt x="371" y="489"/>
                  </a:cubicBezTo>
                  <a:cubicBezTo>
                    <a:pt x="374" y="485"/>
                    <a:pt x="374" y="485"/>
                    <a:pt x="374" y="485"/>
                  </a:cubicBezTo>
                  <a:cubicBezTo>
                    <a:pt x="373" y="484"/>
                    <a:pt x="373" y="484"/>
                    <a:pt x="373" y="484"/>
                  </a:cubicBezTo>
                  <a:cubicBezTo>
                    <a:pt x="369" y="484"/>
                    <a:pt x="369" y="484"/>
                    <a:pt x="369" y="484"/>
                  </a:cubicBezTo>
                  <a:cubicBezTo>
                    <a:pt x="366" y="468"/>
                    <a:pt x="366" y="468"/>
                    <a:pt x="366" y="468"/>
                  </a:cubicBezTo>
                  <a:cubicBezTo>
                    <a:pt x="369" y="467"/>
                    <a:pt x="369" y="467"/>
                    <a:pt x="369" y="467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75" y="481"/>
                    <a:pt x="375" y="481"/>
                    <a:pt x="375" y="481"/>
                  </a:cubicBezTo>
                  <a:cubicBezTo>
                    <a:pt x="378" y="477"/>
                    <a:pt x="378" y="477"/>
                    <a:pt x="378" y="477"/>
                  </a:cubicBezTo>
                  <a:cubicBezTo>
                    <a:pt x="377" y="472"/>
                    <a:pt x="377" y="472"/>
                    <a:pt x="377" y="472"/>
                  </a:cubicBezTo>
                  <a:cubicBezTo>
                    <a:pt x="383" y="471"/>
                    <a:pt x="383" y="471"/>
                    <a:pt x="383" y="471"/>
                  </a:cubicBezTo>
                  <a:cubicBezTo>
                    <a:pt x="379" y="463"/>
                    <a:pt x="379" y="463"/>
                    <a:pt x="379" y="463"/>
                  </a:cubicBezTo>
                  <a:cubicBezTo>
                    <a:pt x="387" y="464"/>
                    <a:pt x="387" y="464"/>
                    <a:pt x="387" y="464"/>
                  </a:cubicBezTo>
                  <a:cubicBezTo>
                    <a:pt x="387" y="460"/>
                    <a:pt x="387" y="460"/>
                    <a:pt x="387" y="460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402" y="449"/>
                    <a:pt x="402" y="449"/>
                    <a:pt x="402" y="449"/>
                  </a:cubicBezTo>
                  <a:cubicBezTo>
                    <a:pt x="394" y="439"/>
                    <a:pt x="394" y="439"/>
                    <a:pt x="394" y="439"/>
                  </a:cubicBezTo>
                  <a:cubicBezTo>
                    <a:pt x="394" y="439"/>
                    <a:pt x="378" y="437"/>
                    <a:pt x="381" y="432"/>
                  </a:cubicBezTo>
                  <a:cubicBezTo>
                    <a:pt x="382" y="427"/>
                    <a:pt x="388" y="429"/>
                    <a:pt x="388" y="429"/>
                  </a:cubicBezTo>
                  <a:cubicBezTo>
                    <a:pt x="400" y="441"/>
                    <a:pt x="400" y="441"/>
                    <a:pt x="400" y="441"/>
                  </a:cubicBezTo>
                  <a:cubicBezTo>
                    <a:pt x="407" y="419"/>
                    <a:pt x="407" y="419"/>
                    <a:pt x="407" y="419"/>
                  </a:cubicBezTo>
                  <a:cubicBezTo>
                    <a:pt x="407" y="410"/>
                    <a:pt x="407" y="410"/>
                    <a:pt x="407" y="410"/>
                  </a:cubicBezTo>
                  <a:cubicBezTo>
                    <a:pt x="421" y="405"/>
                    <a:pt x="421" y="405"/>
                    <a:pt x="421" y="405"/>
                  </a:cubicBezTo>
                  <a:cubicBezTo>
                    <a:pt x="425" y="388"/>
                    <a:pt x="425" y="388"/>
                    <a:pt x="425" y="388"/>
                  </a:cubicBezTo>
                  <a:cubicBezTo>
                    <a:pt x="426" y="394"/>
                    <a:pt x="426" y="394"/>
                    <a:pt x="426" y="394"/>
                  </a:cubicBezTo>
                  <a:cubicBezTo>
                    <a:pt x="435" y="387"/>
                    <a:pt x="435" y="387"/>
                    <a:pt x="435" y="387"/>
                  </a:cubicBezTo>
                  <a:cubicBezTo>
                    <a:pt x="435" y="387"/>
                    <a:pt x="437" y="388"/>
                    <a:pt x="441" y="386"/>
                  </a:cubicBezTo>
                  <a:cubicBezTo>
                    <a:pt x="447" y="385"/>
                    <a:pt x="447" y="367"/>
                    <a:pt x="447" y="367"/>
                  </a:cubicBezTo>
                  <a:cubicBezTo>
                    <a:pt x="447" y="367"/>
                    <a:pt x="447" y="381"/>
                    <a:pt x="453" y="381"/>
                  </a:cubicBezTo>
                  <a:cubicBezTo>
                    <a:pt x="459" y="381"/>
                    <a:pt x="470" y="384"/>
                    <a:pt x="470" y="384"/>
                  </a:cubicBezTo>
                  <a:cubicBezTo>
                    <a:pt x="457" y="387"/>
                    <a:pt x="457" y="387"/>
                    <a:pt x="457" y="387"/>
                  </a:cubicBezTo>
                  <a:cubicBezTo>
                    <a:pt x="456" y="390"/>
                    <a:pt x="456" y="390"/>
                    <a:pt x="456" y="390"/>
                  </a:cubicBezTo>
                  <a:cubicBezTo>
                    <a:pt x="443" y="391"/>
                    <a:pt x="443" y="391"/>
                    <a:pt x="443" y="391"/>
                  </a:cubicBezTo>
                  <a:cubicBezTo>
                    <a:pt x="437" y="393"/>
                    <a:pt x="437" y="393"/>
                    <a:pt x="437" y="393"/>
                  </a:cubicBezTo>
                  <a:cubicBezTo>
                    <a:pt x="442" y="395"/>
                    <a:pt x="442" y="395"/>
                    <a:pt x="442" y="395"/>
                  </a:cubicBezTo>
                  <a:cubicBezTo>
                    <a:pt x="447" y="394"/>
                    <a:pt x="447" y="394"/>
                    <a:pt x="447" y="394"/>
                  </a:cubicBezTo>
                  <a:cubicBezTo>
                    <a:pt x="447" y="394"/>
                    <a:pt x="463" y="392"/>
                    <a:pt x="459" y="395"/>
                  </a:cubicBezTo>
                  <a:cubicBezTo>
                    <a:pt x="456" y="400"/>
                    <a:pt x="445" y="405"/>
                    <a:pt x="445" y="405"/>
                  </a:cubicBezTo>
                  <a:cubicBezTo>
                    <a:pt x="451" y="407"/>
                    <a:pt x="451" y="407"/>
                    <a:pt x="451" y="407"/>
                  </a:cubicBezTo>
                  <a:cubicBezTo>
                    <a:pt x="451" y="407"/>
                    <a:pt x="459" y="402"/>
                    <a:pt x="464" y="404"/>
                  </a:cubicBezTo>
                  <a:cubicBezTo>
                    <a:pt x="467" y="406"/>
                    <a:pt x="472" y="411"/>
                    <a:pt x="482" y="410"/>
                  </a:cubicBezTo>
                  <a:cubicBezTo>
                    <a:pt x="490" y="408"/>
                    <a:pt x="499" y="402"/>
                    <a:pt x="504" y="400"/>
                  </a:cubicBezTo>
                  <a:cubicBezTo>
                    <a:pt x="510" y="398"/>
                    <a:pt x="526" y="398"/>
                    <a:pt x="526" y="398"/>
                  </a:cubicBezTo>
                  <a:cubicBezTo>
                    <a:pt x="530" y="390"/>
                    <a:pt x="530" y="390"/>
                    <a:pt x="530" y="390"/>
                  </a:cubicBezTo>
                  <a:cubicBezTo>
                    <a:pt x="536" y="401"/>
                    <a:pt x="536" y="401"/>
                    <a:pt x="536" y="401"/>
                  </a:cubicBezTo>
                  <a:cubicBezTo>
                    <a:pt x="542" y="402"/>
                    <a:pt x="542" y="402"/>
                    <a:pt x="542" y="402"/>
                  </a:cubicBezTo>
                  <a:cubicBezTo>
                    <a:pt x="540" y="409"/>
                    <a:pt x="540" y="409"/>
                    <a:pt x="540" y="409"/>
                  </a:cubicBezTo>
                  <a:cubicBezTo>
                    <a:pt x="521" y="418"/>
                    <a:pt x="521" y="418"/>
                    <a:pt x="521" y="418"/>
                  </a:cubicBezTo>
                  <a:cubicBezTo>
                    <a:pt x="520" y="423"/>
                    <a:pt x="520" y="423"/>
                    <a:pt x="520" y="423"/>
                  </a:cubicBezTo>
                  <a:cubicBezTo>
                    <a:pt x="509" y="431"/>
                    <a:pt x="509" y="431"/>
                    <a:pt x="509" y="431"/>
                  </a:cubicBezTo>
                  <a:cubicBezTo>
                    <a:pt x="509" y="431"/>
                    <a:pt x="512" y="436"/>
                    <a:pt x="509" y="437"/>
                  </a:cubicBezTo>
                  <a:cubicBezTo>
                    <a:pt x="507" y="439"/>
                    <a:pt x="503" y="440"/>
                    <a:pt x="503" y="440"/>
                  </a:cubicBezTo>
                  <a:cubicBezTo>
                    <a:pt x="496" y="455"/>
                    <a:pt x="496" y="455"/>
                    <a:pt x="496" y="455"/>
                  </a:cubicBezTo>
                  <a:cubicBezTo>
                    <a:pt x="507" y="455"/>
                    <a:pt x="507" y="455"/>
                    <a:pt x="507" y="455"/>
                  </a:cubicBezTo>
                  <a:cubicBezTo>
                    <a:pt x="507" y="455"/>
                    <a:pt x="510" y="449"/>
                    <a:pt x="514" y="449"/>
                  </a:cubicBezTo>
                  <a:cubicBezTo>
                    <a:pt x="517" y="448"/>
                    <a:pt x="521" y="450"/>
                    <a:pt x="521" y="450"/>
                  </a:cubicBezTo>
                  <a:cubicBezTo>
                    <a:pt x="524" y="444"/>
                    <a:pt x="524" y="444"/>
                    <a:pt x="524" y="444"/>
                  </a:cubicBezTo>
                  <a:cubicBezTo>
                    <a:pt x="524" y="444"/>
                    <a:pt x="522" y="451"/>
                    <a:pt x="530" y="454"/>
                  </a:cubicBezTo>
                  <a:cubicBezTo>
                    <a:pt x="536" y="458"/>
                    <a:pt x="537" y="452"/>
                    <a:pt x="543" y="453"/>
                  </a:cubicBezTo>
                  <a:cubicBezTo>
                    <a:pt x="550" y="454"/>
                    <a:pt x="555" y="464"/>
                    <a:pt x="556" y="471"/>
                  </a:cubicBezTo>
                  <a:cubicBezTo>
                    <a:pt x="557" y="479"/>
                    <a:pt x="558" y="487"/>
                    <a:pt x="558" y="487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5" y="493"/>
                    <a:pt x="555" y="493"/>
                    <a:pt x="555" y="493"/>
                  </a:cubicBezTo>
                  <a:cubicBezTo>
                    <a:pt x="555" y="493"/>
                    <a:pt x="564" y="500"/>
                    <a:pt x="573" y="498"/>
                  </a:cubicBezTo>
                  <a:cubicBezTo>
                    <a:pt x="583" y="496"/>
                    <a:pt x="594" y="485"/>
                    <a:pt x="597" y="480"/>
                  </a:cubicBezTo>
                  <a:cubicBezTo>
                    <a:pt x="599" y="473"/>
                    <a:pt x="596" y="468"/>
                    <a:pt x="606" y="460"/>
                  </a:cubicBezTo>
                  <a:cubicBezTo>
                    <a:pt x="616" y="451"/>
                    <a:pt x="618" y="450"/>
                    <a:pt x="623" y="451"/>
                  </a:cubicBezTo>
                  <a:cubicBezTo>
                    <a:pt x="629" y="453"/>
                    <a:pt x="627" y="446"/>
                    <a:pt x="629" y="441"/>
                  </a:cubicBezTo>
                  <a:cubicBezTo>
                    <a:pt x="631" y="438"/>
                    <a:pt x="635" y="438"/>
                    <a:pt x="635" y="438"/>
                  </a:cubicBezTo>
                  <a:cubicBezTo>
                    <a:pt x="635" y="438"/>
                    <a:pt x="631" y="424"/>
                    <a:pt x="638" y="424"/>
                  </a:cubicBezTo>
                  <a:cubicBezTo>
                    <a:pt x="646" y="424"/>
                    <a:pt x="647" y="432"/>
                    <a:pt x="655" y="429"/>
                  </a:cubicBezTo>
                  <a:cubicBezTo>
                    <a:pt x="665" y="425"/>
                    <a:pt x="663" y="421"/>
                    <a:pt x="665" y="421"/>
                  </a:cubicBezTo>
                  <a:cubicBezTo>
                    <a:pt x="668" y="420"/>
                    <a:pt x="680" y="418"/>
                    <a:pt x="679" y="414"/>
                  </a:cubicBezTo>
                  <a:cubicBezTo>
                    <a:pt x="678" y="409"/>
                    <a:pt x="671" y="406"/>
                    <a:pt x="672" y="403"/>
                  </a:cubicBezTo>
                  <a:cubicBezTo>
                    <a:pt x="674" y="400"/>
                    <a:pt x="681" y="398"/>
                    <a:pt x="680" y="393"/>
                  </a:cubicBezTo>
                  <a:cubicBezTo>
                    <a:pt x="678" y="390"/>
                    <a:pt x="669" y="390"/>
                    <a:pt x="662" y="392"/>
                  </a:cubicBezTo>
                  <a:cubicBezTo>
                    <a:pt x="655" y="395"/>
                    <a:pt x="655" y="402"/>
                    <a:pt x="652" y="403"/>
                  </a:cubicBezTo>
                  <a:cubicBezTo>
                    <a:pt x="650" y="405"/>
                    <a:pt x="646" y="400"/>
                    <a:pt x="643" y="403"/>
                  </a:cubicBezTo>
                  <a:cubicBezTo>
                    <a:pt x="639" y="406"/>
                    <a:pt x="639" y="417"/>
                    <a:pt x="633" y="418"/>
                  </a:cubicBezTo>
                  <a:cubicBezTo>
                    <a:pt x="625" y="419"/>
                    <a:pt x="608" y="419"/>
                    <a:pt x="608" y="419"/>
                  </a:cubicBezTo>
                  <a:cubicBezTo>
                    <a:pt x="608" y="419"/>
                    <a:pt x="614" y="411"/>
                    <a:pt x="608" y="405"/>
                  </a:cubicBezTo>
                  <a:cubicBezTo>
                    <a:pt x="603" y="399"/>
                    <a:pt x="590" y="400"/>
                    <a:pt x="590" y="400"/>
                  </a:cubicBezTo>
                  <a:cubicBezTo>
                    <a:pt x="588" y="395"/>
                    <a:pt x="588" y="395"/>
                    <a:pt x="588" y="395"/>
                  </a:cubicBezTo>
                  <a:cubicBezTo>
                    <a:pt x="583" y="401"/>
                    <a:pt x="583" y="401"/>
                    <a:pt x="583" y="401"/>
                  </a:cubicBezTo>
                  <a:cubicBezTo>
                    <a:pt x="590" y="388"/>
                    <a:pt x="590" y="388"/>
                    <a:pt x="590" y="388"/>
                  </a:cubicBezTo>
                  <a:cubicBezTo>
                    <a:pt x="587" y="386"/>
                    <a:pt x="587" y="386"/>
                    <a:pt x="587" y="386"/>
                  </a:cubicBezTo>
                  <a:cubicBezTo>
                    <a:pt x="579" y="397"/>
                    <a:pt x="579" y="397"/>
                    <a:pt x="579" y="397"/>
                  </a:cubicBezTo>
                  <a:cubicBezTo>
                    <a:pt x="579" y="397"/>
                    <a:pt x="584" y="386"/>
                    <a:pt x="583" y="386"/>
                  </a:cubicBezTo>
                  <a:cubicBezTo>
                    <a:pt x="581" y="387"/>
                    <a:pt x="576" y="389"/>
                    <a:pt x="576" y="389"/>
                  </a:cubicBezTo>
                  <a:cubicBezTo>
                    <a:pt x="576" y="389"/>
                    <a:pt x="571" y="387"/>
                    <a:pt x="568" y="387"/>
                  </a:cubicBezTo>
                  <a:cubicBezTo>
                    <a:pt x="564" y="387"/>
                    <a:pt x="562" y="391"/>
                    <a:pt x="562" y="391"/>
                  </a:cubicBezTo>
                  <a:cubicBezTo>
                    <a:pt x="554" y="388"/>
                    <a:pt x="554" y="388"/>
                    <a:pt x="554" y="388"/>
                  </a:cubicBezTo>
                  <a:cubicBezTo>
                    <a:pt x="554" y="388"/>
                    <a:pt x="549" y="392"/>
                    <a:pt x="542" y="388"/>
                  </a:cubicBezTo>
                  <a:cubicBezTo>
                    <a:pt x="536" y="384"/>
                    <a:pt x="538" y="381"/>
                    <a:pt x="542" y="379"/>
                  </a:cubicBezTo>
                  <a:cubicBezTo>
                    <a:pt x="547" y="379"/>
                    <a:pt x="553" y="385"/>
                    <a:pt x="553" y="385"/>
                  </a:cubicBezTo>
                  <a:cubicBezTo>
                    <a:pt x="556" y="378"/>
                    <a:pt x="556" y="378"/>
                    <a:pt x="556" y="378"/>
                  </a:cubicBezTo>
                  <a:cubicBezTo>
                    <a:pt x="553" y="372"/>
                    <a:pt x="553" y="372"/>
                    <a:pt x="553" y="372"/>
                  </a:cubicBezTo>
                  <a:cubicBezTo>
                    <a:pt x="562" y="378"/>
                    <a:pt x="562" y="378"/>
                    <a:pt x="562" y="378"/>
                  </a:cubicBezTo>
                  <a:cubicBezTo>
                    <a:pt x="572" y="377"/>
                    <a:pt x="572" y="377"/>
                    <a:pt x="572" y="377"/>
                  </a:cubicBezTo>
                  <a:cubicBezTo>
                    <a:pt x="574" y="385"/>
                    <a:pt x="574" y="385"/>
                    <a:pt x="574" y="385"/>
                  </a:cubicBezTo>
                  <a:cubicBezTo>
                    <a:pt x="578" y="385"/>
                    <a:pt x="578" y="385"/>
                    <a:pt x="578" y="385"/>
                  </a:cubicBezTo>
                  <a:cubicBezTo>
                    <a:pt x="578" y="371"/>
                    <a:pt x="578" y="371"/>
                    <a:pt x="578" y="371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588" y="379"/>
                    <a:pt x="588" y="379"/>
                    <a:pt x="588" y="379"/>
                  </a:cubicBezTo>
                  <a:cubicBezTo>
                    <a:pt x="583" y="367"/>
                    <a:pt x="583" y="367"/>
                    <a:pt x="583" y="367"/>
                  </a:cubicBezTo>
                  <a:cubicBezTo>
                    <a:pt x="583" y="367"/>
                    <a:pt x="592" y="369"/>
                    <a:pt x="595" y="361"/>
                  </a:cubicBezTo>
                  <a:cubicBezTo>
                    <a:pt x="597" y="353"/>
                    <a:pt x="594" y="348"/>
                    <a:pt x="594" y="348"/>
                  </a:cubicBezTo>
                  <a:cubicBezTo>
                    <a:pt x="602" y="353"/>
                    <a:pt x="602" y="353"/>
                    <a:pt x="602" y="353"/>
                  </a:cubicBezTo>
                  <a:cubicBezTo>
                    <a:pt x="603" y="350"/>
                    <a:pt x="603" y="350"/>
                    <a:pt x="603" y="350"/>
                  </a:cubicBezTo>
                  <a:cubicBezTo>
                    <a:pt x="592" y="336"/>
                    <a:pt x="592" y="336"/>
                    <a:pt x="592" y="336"/>
                  </a:cubicBezTo>
                  <a:cubicBezTo>
                    <a:pt x="592" y="336"/>
                    <a:pt x="600" y="344"/>
                    <a:pt x="606" y="343"/>
                  </a:cubicBezTo>
                  <a:cubicBezTo>
                    <a:pt x="613" y="342"/>
                    <a:pt x="615" y="323"/>
                    <a:pt x="622" y="323"/>
                  </a:cubicBezTo>
                  <a:cubicBezTo>
                    <a:pt x="629" y="323"/>
                    <a:pt x="636" y="323"/>
                    <a:pt x="638" y="321"/>
                  </a:cubicBezTo>
                  <a:cubicBezTo>
                    <a:pt x="640" y="319"/>
                    <a:pt x="641" y="314"/>
                    <a:pt x="641" y="314"/>
                  </a:cubicBezTo>
                  <a:cubicBezTo>
                    <a:pt x="649" y="306"/>
                    <a:pt x="649" y="306"/>
                    <a:pt x="649" y="306"/>
                  </a:cubicBezTo>
                  <a:cubicBezTo>
                    <a:pt x="657" y="308"/>
                    <a:pt x="657" y="308"/>
                    <a:pt x="657" y="308"/>
                  </a:cubicBezTo>
                  <a:cubicBezTo>
                    <a:pt x="658" y="305"/>
                    <a:pt x="658" y="305"/>
                    <a:pt x="658" y="305"/>
                  </a:cubicBezTo>
                  <a:cubicBezTo>
                    <a:pt x="657" y="299"/>
                    <a:pt x="657" y="299"/>
                    <a:pt x="657" y="299"/>
                  </a:cubicBezTo>
                  <a:cubicBezTo>
                    <a:pt x="669" y="288"/>
                    <a:pt x="669" y="288"/>
                    <a:pt x="669" y="288"/>
                  </a:cubicBezTo>
                  <a:cubicBezTo>
                    <a:pt x="669" y="288"/>
                    <a:pt x="676" y="288"/>
                    <a:pt x="678" y="285"/>
                  </a:cubicBezTo>
                  <a:cubicBezTo>
                    <a:pt x="680" y="282"/>
                    <a:pt x="674" y="273"/>
                    <a:pt x="681" y="272"/>
                  </a:cubicBezTo>
                  <a:cubicBezTo>
                    <a:pt x="687" y="269"/>
                    <a:pt x="690" y="271"/>
                    <a:pt x="690" y="271"/>
                  </a:cubicBezTo>
                  <a:cubicBezTo>
                    <a:pt x="690" y="271"/>
                    <a:pt x="706" y="267"/>
                    <a:pt x="707" y="263"/>
                  </a:cubicBezTo>
                  <a:cubicBezTo>
                    <a:pt x="709" y="259"/>
                    <a:pt x="706" y="253"/>
                    <a:pt x="702" y="246"/>
                  </a:cubicBezTo>
                  <a:cubicBezTo>
                    <a:pt x="698" y="240"/>
                    <a:pt x="698" y="227"/>
                    <a:pt x="704" y="224"/>
                  </a:cubicBezTo>
                  <a:cubicBezTo>
                    <a:pt x="711" y="220"/>
                    <a:pt x="716" y="217"/>
                    <a:pt x="716" y="214"/>
                  </a:cubicBezTo>
                  <a:cubicBezTo>
                    <a:pt x="715" y="210"/>
                    <a:pt x="714" y="205"/>
                    <a:pt x="721" y="202"/>
                  </a:cubicBezTo>
                  <a:cubicBezTo>
                    <a:pt x="729" y="200"/>
                    <a:pt x="756" y="197"/>
                    <a:pt x="755" y="190"/>
                  </a:cubicBezTo>
                  <a:cubicBezTo>
                    <a:pt x="755" y="184"/>
                    <a:pt x="750" y="180"/>
                    <a:pt x="750" y="180"/>
                  </a:cubicBezTo>
                  <a:cubicBezTo>
                    <a:pt x="753" y="177"/>
                    <a:pt x="753" y="177"/>
                    <a:pt x="753" y="177"/>
                  </a:cubicBezTo>
                  <a:cubicBezTo>
                    <a:pt x="752" y="163"/>
                    <a:pt x="752" y="163"/>
                    <a:pt x="752" y="163"/>
                  </a:cubicBezTo>
                  <a:cubicBezTo>
                    <a:pt x="747" y="162"/>
                    <a:pt x="747" y="162"/>
                    <a:pt x="747" y="162"/>
                  </a:cubicBezTo>
                  <a:cubicBezTo>
                    <a:pt x="747" y="162"/>
                    <a:pt x="751" y="154"/>
                    <a:pt x="744" y="150"/>
                  </a:cubicBezTo>
                  <a:cubicBezTo>
                    <a:pt x="737" y="146"/>
                    <a:pt x="731" y="147"/>
                    <a:pt x="731" y="147"/>
                  </a:cubicBezTo>
                  <a:cubicBezTo>
                    <a:pt x="731" y="132"/>
                    <a:pt x="731" y="132"/>
                    <a:pt x="731" y="132"/>
                  </a:cubicBezTo>
                  <a:cubicBezTo>
                    <a:pt x="740" y="129"/>
                    <a:pt x="740" y="129"/>
                    <a:pt x="740" y="129"/>
                  </a:cubicBezTo>
                  <a:cubicBezTo>
                    <a:pt x="740" y="124"/>
                    <a:pt x="740" y="124"/>
                    <a:pt x="740" y="124"/>
                  </a:cubicBezTo>
                  <a:cubicBezTo>
                    <a:pt x="723" y="125"/>
                    <a:pt x="723" y="125"/>
                    <a:pt x="723" y="125"/>
                  </a:cubicBezTo>
                  <a:cubicBezTo>
                    <a:pt x="723" y="119"/>
                    <a:pt x="723" y="119"/>
                    <a:pt x="723" y="119"/>
                  </a:cubicBezTo>
                  <a:cubicBezTo>
                    <a:pt x="723" y="119"/>
                    <a:pt x="736" y="109"/>
                    <a:pt x="734" y="101"/>
                  </a:cubicBezTo>
                  <a:cubicBezTo>
                    <a:pt x="731" y="92"/>
                    <a:pt x="725" y="89"/>
                    <a:pt x="725" y="89"/>
                  </a:cubicBezTo>
                  <a:cubicBezTo>
                    <a:pt x="725" y="78"/>
                    <a:pt x="725" y="78"/>
                    <a:pt x="725" y="78"/>
                  </a:cubicBezTo>
                  <a:cubicBezTo>
                    <a:pt x="719" y="78"/>
                    <a:pt x="719" y="78"/>
                    <a:pt x="719" y="78"/>
                  </a:cubicBezTo>
                  <a:cubicBezTo>
                    <a:pt x="717" y="85"/>
                    <a:pt x="717" y="85"/>
                    <a:pt x="717" y="85"/>
                  </a:cubicBezTo>
                  <a:cubicBezTo>
                    <a:pt x="717" y="85"/>
                    <a:pt x="711" y="87"/>
                    <a:pt x="706" y="85"/>
                  </a:cubicBezTo>
                  <a:cubicBezTo>
                    <a:pt x="702" y="83"/>
                    <a:pt x="700" y="79"/>
                    <a:pt x="700" y="79"/>
                  </a:cubicBezTo>
                  <a:cubicBezTo>
                    <a:pt x="693" y="79"/>
                    <a:pt x="693" y="79"/>
                    <a:pt x="693" y="79"/>
                  </a:cubicBezTo>
                  <a:cubicBezTo>
                    <a:pt x="691" y="83"/>
                    <a:pt x="691" y="83"/>
                    <a:pt x="691" y="83"/>
                  </a:cubicBezTo>
                  <a:cubicBezTo>
                    <a:pt x="691" y="83"/>
                    <a:pt x="686" y="84"/>
                    <a:pt x="685" y="82"/>
                  </a:cubicBezTo>
                  <a:cubicBezTo>
                    <a:pt x="684" y="79"/>
                    <a:pt x="681" y="75"/>
                    <a:pt x="681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4" y="84"/>
                    <a:pt x="674" y="84"/>
                    <a:pt x="674" y="84"/>
                  </a:cubicBezTo>
                  <a:cubicBezTo>
                    <a:pt x="666" y="84"/>
                    <a:pt x="666" y="84"/>
                    <a:pt x="666" y="84"/>
                  </a:cubicBezTo>
                  <a:cubicBezTo>
                    <a:pt x="656" y="78"/>
                    <a:pt x="656" y="78"/>
                    <a:pt x="656" y="78"/>
                  </a:cubicBezTo>
                  <a:cubicBezTo>
                    <a:pt x="652" y="84"/>
                    <a:pt x="652" y="84"/>
                    <a:pt x="652" y="84"/>
                  </a:cubicBezTo>
                  <a:cubicBezTo>
                    <a:pt x="637" y="79"/>
                    <a:pt x="637" y="79"/>
                    <a:pt x="637" y="79"/>
                  </a:cubicBezTo>
                  <a:cubicBezTo>
                    <a:pt x="637" y="89"/>
                    <a:pt x="637" y="89"/>
                    <a:pt x="637" y="89"/>
                  </a:cubicBezTo>
                  <a:cubicBezTo>
                    <a:pt x="634" y="92"/>
                    <a:pt x="634" y="92"/>
                    <a:pt x="634" y="92"/>
                  </a:cubicBezTo>
                  <a:cubicBezTo>
                    <a:pt x="629" y="89"/>
                    <a:pt x="629" y="89"/>
                    <a:pt x="629" y="89"/>
                  </a:cubicBezTo>
                  <a:cubicBezTo>
                    <a:pt x="619" y="89"/>
                    <a:pt x="619" y="89"/>
                    <a:pt x="619" y="89"/>
                  </a:cubicBezTo>
                  <a:cubicBezTo>
                    <a:pt x="609" y="79"/>
                    <a:pt x="609" y="79"/>
                    <a:pt x="609" y="79"/>
                  </a:cubicBezTo>
                  <a:cubicBezTo>
                    <a:pt x="608" y="75"/>
                    <a:pt x="608" y="75"/>
                    <a:pt x="608" y="75"/>
                  </a:cubicBezTo>
                  <a:cubicBezTo>
                    <a:pt x="603" y="74"/>
                    <a:pt x="603" y="74"/>
                    <a:pt x="603" y="74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89" y="80"/>
                    <a:pt x="589" y="80"/>
                    <a:pt x="589" y="80"/>
                  </a:cubicBezTo>
                  <a:cubicBezTo>
                    <a:pt x="589" y="80"/>
                    <a:pt x="578" y="84"/>
                    <a:pt x="576" y="87"/>
                  </a:cubicBezTo>
                  <a:cubicBezTo>
                    <a:pt x="575" y="91"/>
                    <a:pt x="572" y="98"/>
                    <a:pt x="572" y="98"/>
                  </a:cubicBezTo>
                  <a:cubicBezTo>
                    <a:pt x="567" y="96"/>
                    <a:pt x="567" y="96"/>
                    <a:pt x="567" y="96"/>
                  </a:cubicBezTo>
                  <a:cubicBezTo>
                    <a:pt x="566" y="91"/>
                    <a:pt x="566" y="91"/>
                    <a:pt x="566" y="91"/>
                  </a:cubicBezTo>
                  <a:cubicBezTo>
                    <a:pt x="559" y="91"/>
                    <a:pt x="559" y="91"/>
                    <a:pt x="559" y="91"/>
                  </a:cubicBezTo>
                  <a:cubicBezTo>
                    <a:pt x="559" y="91"/>
                    <a:pt x="559" y="95"/>
                    <a:pt x="556" y="95"/>
                  </a:cubicBezTo>
                  <a:cubicBezTo>
                    <a:pt x="553" y="95"/>
                    <a:pt x="553" y="88"/>
                    <a:pt x="548" y="89"/>
                  </a:cubicBezTo>
                  <a:cubicBezTo>
                    <a:pt x="542" y="90"/>
                    <a:pt x="541" y="92"/>
                    <a:pt x="535" y="96"/>
                  </a:cubicBezTo>
                  <a:cubicBezTo>
                    <a:pt x="530" y="101"/>
                    <a:pt x="514" y="89"/>
                    <a:pt x="514" y="89"/>
                  </a:cubicBezTo>
                  <a:cubicBezTo>
                    <a:pt x="516" y="84"/>
                    <a:pt x="516" y="84"/>
                    <a:pt x="516" y="84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3" y="68"/>
                    <a:pt x="506" y="60"/>
                    <a:pt x="505" y="60"/>
                  </a:cubicBezTo>
                  <a:cubicBezTo>
                    <a:pt x="504" y="60"/>
                    <a:pt x="500" y="59"/>
                    <a:pt x="500" y="59"/>
                  </a:cubicBezTo>
                  <a:cubicBezTo>
                    <a:pt x="494" y="63"/>
                    <a:pt x="494" y="63"/>
                    <a:pt x="494" y="63"/>
                  </a:cubicBezTo>
                  <a:cubicBezTo>
                    <a:pt x="494" y="63"/>
                    <a:pt x="494" y="54"/>
                    <a:pt x="489" y="54"/>
                  </a:cubicBezTo>
                  <a:cubicBezTo>
                    <a:pt x="484" y="54"/>
                    <a:pt x="474" y="64"/>
                    <a:pt x="474" y="64"/>
                  </a:cubicBezTo>
                  <a:cubicBezTo>
                    <a:pt x="468" y="60"/>
                    <a:pt x="468" y="60"/>
                    <a:pt x="468" y="60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56"/>
                    <a:pt x="455" y="56"/>
                    <a:pt x="455" y="56"/>
                  </a:cubicBezTo>
                  <a:cubicBezTo>
                    <a:pt x="450" y="56"/>
                    <a:pt x="450" y="56"/>
                    <a:pt x="450" y="56"/>
                  </a:cubicBezTo>
                  <a:cubicBezTo>
                    <a:pt x="450" y="56"/>
                    <a:pt x="452" y="48"/>
                    <a:pt x="447" y="45"/>
                  </a:cubicBezTo>
                  <a:cubicBezTo>
                    <a:pt x="442" y="41"/>
                    <a:pt x="439" y="40"/>
                    <a:pt x="439" y="40"/>
                  </a:cubicBezTo>
                  <a:cubicBezTo>
                    <a:pt x="439" y="40"/>
                    <a:pt x="457" y="36"/>
                    <a:pt x="454" y="30"/>
                  </a:cubicBezTo>
                  <a:cubicBezTo>
                    <a:pt x="451" y="26"/>
                    <a:pt x="439" y="25"/>
                    <a:pt x="435" y="20"/>
                  </a:cubicBezTo>
                  <a:cubicBezTo>
                    <a:pt x="431" y="14"/>
                    <a:pt x="431" y="7"/>
                    <a:pt x="431" y="7"/>
                  </a:cubicBezTo>
                  <a:cubicBezTo>
                    <a:pt x="422" y="6"/>
                    <a:pt x="422" y="6"/>
                    <a:pt x="422" y="6"/>
                  </a:cubicBezTo>
                  <a:cubicBezTo>
                    <a:pt x="422" y="6"/>
                    <a:pt x="423" y="0"/>
                    <a:pt x="415" y="0"/>
                  </a:cubicBezTo>
                  <a:cubicBezTo>
                    <a:pt x="407" y="1"/>
                    <a:pt x="407" y="7"/>
                    <a:pt x="407" y="7"/>
                  </a:cubicBezTo>
                  <a:cubicBezTo>
                    <a:pt x="394" y="7"/>
                    <a:pt x="394" y="7"/>
                    <a:pt x="394" y="7"/>
                  </a:cubicBezTo>
                  <a:cubicBezTo>
                    <a:pt x="394" y="7"/>
                    <a:pt x="388" y="19"/>
                    <a:pt x="384" y="20"/>
                  </a:cubicBezTo>
                  <a:cubicBezTo>
                    <a:pt x="379" y="21"/>
                    <a:pt x="362" y="20"/>
                    <a:pt x="362" y="20"/>
                  </a:cubicBezTo>
                  <a:cubicBezTo>
                    <a:pt x="362" y="20"/>
                    <a:pt x="363" y="35"/>
                    <a:pt x="358" y="38"/>
                  </a:cubicBezTo>
                  <a:cubicBezTo>
                    <a:pt x="355" y="41"/>
                    <a:pt x="348" y="40"/>
                    <a:pt x="344" y="40"/>
                  </a:cubicBezTo>
                  <a:cubicBezTo>
                    <a:pt x="352" y="46"/>
                    <a:pt x="352" y="46"/>
                    <a:pt x="352" y="46"/>
                  </a:cubicBezTo>
                  <a:cubicBezTo>
                    <a:pt x="348" y="50"/>
                    <a:pt x="348" y="50"/>
                    <a:pt x="348" y="50"/>
                  </a:cubicBezTo>
                  <a:lnTo>
                    <a:pt x="338" y="50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9" name="Freeform 162" descr="© INSCALE GmbH, 18.06.2010"/>
            <p:cNvSpPr>
              <a:spLocks noEditPoints="1"/>
            </p:cNvSpPr>
            <p:nvPr/>
          </p:nvSpPr>
          <p:spPr bwMode="auto">
            <a:xfrm>
              <a:off x="3252318" y="1604692"/>
              <a:ext cx="643074" cy="530693"/>
            </a:xfrm>
            <a:custGeom>
              <a:avLst/>
              <a:gdLst/>
              <a:ahLst/>
              <a:cxnLst>
                <a:cxn ang="0">
                  <a:pos x="273" y="136"/>
                </a:cxn>
                <a:cxn ang="0">
                  <a:pos x="262" y="113"/>
                </a:cxn>
                <a:cxn ang="0">
                  <a:pos x="268" y="98"/>
                </a:cxn>
                <a:cxn ang="0">
                  <a:pos x="252" y="81"/>
                </a:cxn>
                <a:cxn ang="0">
                  <a:pos x="229" y="89"/>
                </a:cxn>
                <a:cxn ang="0">
                  <a:pos x="206" y="89"/>
                </a:cxn>
                <a:cxn ang="0">
                  <a:pos x="189" y="71"/>
                </a:cxn>
                <a:cxn ang="0">
                  <a:pos x="178" y="102"/>
                </a:cxn>
                <a:cxn ang="0">
                  <a:pos x="177" y="75"/>
                </a:cxn>
                <a:cxn ang="0">
                  <a:pos x="170" y="63"/>
                </a:cxn>
                <a:cxn ang="0">
                  <a:pos x="144" y="81"/>
                </a:cxn>
                <a:cxn ang="0">
                  <a:pos x="141" y="52"/>
                </a:cxn>
                <a:cxn ang="0">
                  <a:pos x="133" y="54"/>
                </a:cxn>
                <a:cxn ang="0">
                  <a:pos x="115" y="81"/>
                </a:cxn>
                <a:cxn ang="0">
                  <a:pos x="110" y="75"/>
                </a:cxn>
                <a:cxn ang="0">
                  <a:pos x="95" y="81"/>
                </a:cxn>
                <a:cxn ang="0">
                  <a:pos x="90" y="75"/>
                </a:cxn>
                <a:cxn ang="0">
                  <a:pos x="92" y="54"/>
                </a:cxn>
                <a:cxn ang="0">
                  <a:pos x="109" y="44"/>
                </a:cxn>
                <a:cxn ang="0">
                  <a:pos x="104" y="23"/>
                </a:cxn>
                <a:cxn ang="0">
                  <a:pos x="97" y="10"/>
                </a:cxn>
                <a:cxn ang="0">
                  <a:pos x="81" y="5"/>
                </a:cxn>
                <a:cxn ang="0">
                  <a:pos x="88" y="13"/>
                </a:cxn>
                <a:cxn ang="0">
                  <a:pos x="87" y="29"/>
                </a:cxn>
                <a:cxn ang="0">
                  <a:pos x="79" y="32"/>
                </a:cxn>
                <a:cxn ang="0">
                  <a:pos x="73" y="27"/>
                </a:cxn>
                <a:cxn ang="0">
                  <a:pos x="71" y="13"/>
                </a:cxn>
                <a:cxn ang="0">
                  <a:pos x="53" y="22"/>
                </a:cxn>
                <a:cxn ang="0">
                  <a:pos x="57" y="38"/>
                </a:cxn>
                <a:cxn ang="0">
                  <a:pos x="38" y="23"/>
                </a:cxn>
                <a:cxn ang="0">
                  <a:pos x="30" y="36"/>
                </a:cxn>
                <a:cxn ang="0">
                  <a:pos x="30" y="49"/>
                </a:cxn>
                <a:cxn ang="0">
                  <a:pos x="60" y="50"/>
                </a:cxn>
                <a:cxn ang="0">
                  <a:pos x="72" y="64"/>
                </a:cxn>
                <a:cxn ang="0">
                  <a:pos x="72" y="75"/>
                </a:cxn>
                <a:cxn ang="0">
                  <a:pos x="69" y="87"/>
                </a:cxn>
                <a:cxn ang="0">
                  <a:pos x="45" y="87"/>
                </a:cxn>
                <a:cxn ang="0">
                  <a:pos x="31" y="83"/>
                </a:cxn>
                <a:cxn ang="0">
                  <a:pos x="4" y="84"/>
                </a:cxn>
                <a:cxn ang="0">
                  <a:pos x="34" y="97"/>
                </a:cxn>
                <a:cxn ang="0">
                  <a:pos x="36" y="117"/>
                </a:cxn>
                <a:cxn ang="0">
                  <a:pos x="48" y="121"/>
                </a:cxn>
                <a:cxn ang="0">
                  <a:pos x="36" y="132"/>
                </a:cxn>
                <a:cxn ang="0">
                  <a:pos x="36" y="141"/>
                </a:cxn>
                <a:cxn ang="0">
                  <a:pos x="14" y="149"/>
                </a:cxn>
                <a:cxn ang="0">
                  <a:pos x="0" y="154"/>
                </a:cxn>
                <a:cxn ang="0">
                  <a:pos x="28" y="168"/>
                </a:cxn>
                <a:cxn ang="0">
                  <a:pos x="45" y="177"/>
                </a:cxn>
                <a:cxn ang="0">
                  <a:pos x="55" y="194"/>
                </a:cxn>
                <a:cxn ang="0">
                  <a:pos x="79" y="224"/>
                </a:cxn>
                <a:cxn ang="0">
                  <a:pos x="123" y="221"/>
                </a:cxn>
                <a:cxn ang="0">
                  <a:pos x="155" y="227"/>
                </a:cxn>
                <a:cxn ang="0">
                  <a:pos x="195" y="217"/>
                </a:cxn>
                <a:cxn ang="0">
                  <a:pos x="212" y="218"/>
                </a:cxn>
                <a:cxn ang="0">
                  <a:pos x="240" y="207"/>
                </a:cxn>
                <a:cxn ang="0">
                  <a:pos x="243" y="194"/>
                </a:cxn>
                <a:cxn ang="0">
                  <a:pos x="258" y="190"/>
                </a:cxn>
                <a:cxn ang="0">
                  <a:pos x="263" y="183"/>
                </a:cxn>
                <a:cxn ang="0">
                  <a:pos x="272" y="183"/>
                </a:cxn>
                <a:cxn ang="0">
                  <a:pos x="278" y="173"/>
                </a:cxn>
                <a:cxn ang="0">
                  <a:pos x="284" y="155"/>
                </a:cxn>
                <a:cxn ang="0">
                  <a:pos x="50" y="205"/>
                </a:cxn>
              </a:cxnLst>
              <a:rect l="0" t="0" r="r" b="b"/>
              <a:pathLst>
                <a:path w="285" h="235">
                  <a:moveTo>
                    <a:pt x="284" y="155"/>
                  </a:moveTo>
                  <a:cubicBezTo>
                    <a:pt x="280" y="156"/>
                    <a:pt x="280" y="156"/>
                    <a:pt x="280" y="156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79" y="153"/>
                    <a:pt x="279" y="153"/>
                    <a:pt x="279" y="153"/>
                  </a:cubicBezTo>
                  <a:cubicBezTo>
                    <a:pt x="281" y="150"/>
                    <a:pt x="281" y="150"/>
                    <a:pt x="281" y="150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49"/>
                    <a:pt x="275" y="147"/>
                    <a:pt x="272" y="143"/>
                  </a:cubicBezTo>
                  <a:cubicBezTo>
                    <a:pt x="270" y="139"/>
                    <a:pt x="273" y="136"/>
                    <a:pt x="273" y="136"/>
                  </a:cubicBezTo>
                  <a:cubicBezTo>
                    <a:pt x="260" y="133"/>
                    <a:pt x="260" y="133"/>
                    <a:pt x="260" y="133"/>
                  </a:cubicBezTo>
                  <a:cubicBezTo>
                    <a:pt x="261" y="130"/>
                    <a:pt x="261" y="130"/>
                    <a:pt x="261" y="130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9" y="130"/>
                    <a:pt x="260" y="128"/>
                    <a:pt x="262" y="128"/>
                  </a:cubicBezTo>
                  <a:cubicBezTo>
                    <a:pt x="264" y="127"/>
                    <a:pt x="265" y="127"/>
                    <a:pt x="269" y="124"/>
                  </a:cubicBezTo>
                  <a:cubicBezTo>
                    <a:pt x="273" y="122"/>
                    <a:pt x="272" y="116"/>
                    <a:pt x="271" y="115"/>
                  </a:cubicBezTo>
                  <a:cubicBezTo>
                    <a:pt x="270" y="113"/>
                    <a:pt x="268" y="115"/>
                    <a:pt x="265" y="115"/>
                  </a:cubicBezTo>
                  <a:cubicBezTo>
                    <a:pt x="264" y="115"/>
                    <a:pt x="262" y="113"/>
                    <a:pt x="262" y="113"/>
                  </a:cubicBezTo>
                  <a:cubicBezTo>
                    <a:pt x="262" y="113"/>
                    <a:pt x="263" y="112"/>
                    <a:pt x="263" y="110"/>
                  </a:cubicBezTo>
                  <a:cubicBezTo>
                    <a:pt x="263" y="108"/>
                    <a:pt x="260" y="107"/>
                    <a:pt x="260" y="107"/>
                  </a:cubicBezTo>
                  <a:cubicBezTo>
                    <a:pt x="260" y="107"/>
                    <a:pt x="269" y="106"/>
                    <a:pt x="270" y="105"/>
                  </a:cubicBezTo>
                  <a:cubicBezTo>
                    <a:pt x="271" y="102"/>
                    <a:pt x="271" y="99"/>
                    <a:pt x="271" y="99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4" y="97"/>
                    <a:pt x="280" y="96"/>
                    <a:pt x="278" y="96"/>
                  </a:cubicBezTo>
                  <a:cubicBezTo>
                    <a:pt x="277" y="95"/>
                    <a:pt x="279" y="94"/>
                    <a:pt x="276" y="93"/>
                  </a:cubicBezTo>
                  <a:cubicBezTo>
                    <a:pt x="274" y="92"/>
                    <a:pt x="270" y="97"/>
                    <a:pt x="268" y="98"/>
                  </a:cubicBezTo>
                  <a:cubicBezTo>
                    <a:pt x="264" y="99"/>
                    <a:pt x="265" y="96"/>
                    <a:pt x="262" y="97"/>
                  </a:cubicBezTo>
                  <a:cubicBezTo>
                    <a:pt x="258" y="97"/>
                    <a:pt x="259" y="101"/>
                    <a:pt x="258" y="102"/>
                  </a:cubicBezTo>
                  <a:cubicBezTo>
                    <a:pt x="257" y="102"/>
                    <a:pt x="256" y="99"/>
                    <a:pt x="256" y="97"/>
                  </a:cubicBezTo>
                  <a:cubicBezTo>
                    <a:pt x="255" y="96"/>
                    <a:pt x="253" y="95"/>
                    <a:pt x="253" y="95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5" y="90"/>
                    <a:pt x="256" y="86"/>
                  </a:cubicBezTo>
                  <a:cubicBezTo>
                    <a:pt x="258" y="84"/>
                    <a:pt x="252" y="81"/>
                    <a:pt x="252" y="81"/>
                  </a:cubicBezTo>
                  <a:cubicBezTo>
                    <a:pt x="252" y="81"/>
                    <a:pt x="255" y="79"/>
                    <a:pt x="253" y="74"/>
                  </a:cubicBezTo>
                  <a:cubicBezTo>
                    <a:pt x="251" y="69"/>
                    <a:pt x="245" y="74"/>
                    <a:pt x="245" y="74"/>
                  </a:cubicBezTo>
                  <a:cubicBezTo>
                    <a:pt x="245" y="74"/>
                    <a:pt x="242" y="69"/>
                    <a:pt x="240" y="69"/>
                  </a:cubicBezTo>
                  <a:cubicBezTo>
                    <a:pt x="238" y="69"/>
                    <a:pt x="238" y="75"/>
                    <a:pt x="238" y="77"/>
                  </a:cubicBezTo>
                  <a:cubicBezTo>
                    <a:pt x="238" y="79"/>
                    <a:pt x="236" y="80"/>
                    <a:pt x="236" y="80"/>
                  </a:cubicBezTo>
                  <a:cubicBezTo>
                    <a:pt x="236" y="80"/>
                    <a:pt x="236" y="86"/>
                    <a:pt x="235" y="89"/>
                  </a:cubicBezTo>
                  <a:cubicBezTo>
                    <a:pt x="232" y="90"/>
                    <a:pt x="230" y="90"/>
                    <a:pt x="230" y="90"/>
                  </a:cubicBezTo>
                  <a:cubicBezTo>
                    <a:pt x="229" y="89"/>
                    <a:pt x="229" y="89"/>
                    <a:pt x="229" y="89"/>
                  </a:cubicBezTo>
                  <a:cubicBezTo>
                    <a:pt x="226" y="89"/>
                    <a:pt x="226" y="89"/>
                    <a:pt x="226" y="89"/>
                  </a:cubicBezTo>
                  <a:cubicBezTo>
                    <a:pt x="226" y="89"/>
                    <a:pt x="224" y="90"/>
                    <a:pt x="223" y="91"/>
                  </a:cubicBezTo>
                  <a:cubicBezTo>
                    <a:pt x="222" y="91"/>
                    <a:pt x="219" y="89"/>
                    <a:pt x="219" y="89"/>
                  </a:cubicBezTo>
                  <a:cubicBezTo>
                    <a:pt x="220" y="84"/>
                    <a:pt x="220" y="84"/>
                    <a:pt x="220" y="84"/>
                  </a:cubicBezTo>
                  <a:cubicBezTo>
                    <a:pt x="220" y="84"/>
                    <a:pt x="217" y="81"/>
                    <a:pt x="214" y="82"/>
                  </a:cubicBezTo>
                  <a:cubicBezTo>
                    <a:pt x="210" y="82"/>
                    <a:pt x="210" y="84"/>
                    <a:pt x="210" y="86"/>
                  </a:cubicBezTo>
                  <a:cubicBezTo>
                    <a:pt x="209" y="87"/>
                    <a:pt x="206" y="87"/>
                    <a:pt x="206" y="87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03" y="93"/>
                    <a:pt x="203" y="93"/>
                    <a:pt x="203" y="93"/>
                  </a:cubicBezTo>
                  <a:cubicBezTo>
                    <a:pt x="203" y="93"/>
                    <a:pt x="202" y="91"/>
                    <a:pt x="199" y="90"/>
                  </a:cubicBezTo>
                  <a:cubicBezTo>
                    <a:pt x="198" y="89"/>
                    <a:pt x="197" y="90"/>
                    <a:pt x="197" y="90"/>
                  </a:cubicBezTo>
                  <a:cubicBezTo>
                    <a:pt x="196" y="80"/>
                    <a:pt x="196" y="80"/>
                    <a:pt x="196" y="80"/>
                  </a:cubicBezTo>
                  <a:cubicBezTo>
                    <a:pt x="195" y="79"/>
                    <a:pt x="195" y="79"/>
                    <a:pt x="195" y="79"/>
                  </a:cubicBezTo>
                  <a:cubicBezTo>
                    <a:pt x="195" y="76"/>
                    <a:pt x="195" y="76"/>
                    <a:pt x="195" y="76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1"/>
                    <a:pt x="184" y="71"/>
                    <a:pt x="183" y="78"/>
                  </a:cubicBezTo>
                  <a:cubicBezTo>
                    <a:pt x="181" y="84"/>
                    <a:pt x="183" y="85"/>
                    <a:pt x="183" y="8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6" y="105"/>
                    <a:pt x="176" y="105"/>
                    <a:pt x="176" y="105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77" y="98"/>
                    <a:pt x="177" y="96"/>
                    <a:pt x="178" y="95"/>
                  </a:cubicBezTo>
                  <a:cubicBezTo>
                    <a:pt x="179" y="94"/>
                    <a:pt x="179" y="92"/>
                    <a:pt x="179" y="92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5" y="81"/>
                    <a:pt x="175" y="80"/>
                  </a:cubicBezTo>
                  <a:cubicBezTo>
                    <a:pt x="175" y="78"/>
                    <a:pt x="177" y="77"/>
                    <a:pt x="177" y="75"/>
                  </a:cubicBezTo>
                  <a:cubicBezTo>
                    <a:pt x="178" y="74"/>
                    <a:pt x="177" y="71"/>
                    <a:pt x="177" y="71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7" y="67"/>
                    <a:pt x="177" y="67"/>
                    <a:pt x="177" y="67"/>
                  </a:cubicBezTo>
                  <a:cubicBezTo>
                    <a:pt x="175" y="67"/>
                    <a:pt x="175" y="67"/>
                    <a:pt x="175" y="67"/>
                  </a:cubicBezTo>
                  <a:cubicBezTo>
                    <a:pt x="176" y="65"/>
                    <a:pt x="176" y="65"/>
                    <a:pt x="176" y="65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2" y="66"/>
                    <a:pt x="172" y="66"/>
                    <a:pt x="172" y="66"/>
                  </a:cubicBezTo>
                  <a:cubicBezTo>
                    <a:pt x="172" y="66"/>
                    <a:pt x="173" y="63"/>
                    <a:pt x="170" y="63"/>
                  </a:cubicBezTo>
                  <a:cubicBezTo>
                    <a:pt x="167" y="62"/>
                    <a:pt x="166" y="66"/>
                    <a:pt x="164" y="66"/>
                  </a:cubicBezTo>
                  <a:cubicBezTo>
                    <a:pt x="162" y="67"/>
                    <a:pt x="161" y="65"/>
                    <a:pt x="159" y="64"/>
                  </a:cubicBezTo>
                  <a:cubicBezTo>
                    <a:pt x="156" y="64"/>
                    <a:pt x="155" y="67"/>
                    <a:pt x="155" y="68"/>
                  </a:cubicBezTo>
                  <a:cubicBezTo>
                    <a:pt x="154" y="69"/>
                    <a:pt x="153" y="68"/>
                    <a:pt x="150" y="70"/>
                  </a:cubicBezTo>
                  <a:cubicBezTo>
                    <a:pt x="149" y="73"/>
                    <a:pt x="151" y="76"/>
                    <a:pt x="150" y="79"/>
                  </a:cubicBezTo>
                  <a:cubicBezTo>
                    <a:pt x="149" y="82"/>
                    <a:pt x="145" y="83"/>
                    <a:pt x="145" y="83"/>
                  </a:cubicBezTo>
                  <a:cubicBezTo>
                    <a:pt x="145" y="81"/>
                    <a:pt x="145" y="81"/>
                    <a:pt x="145" y="81"/>
                  </a:cubicBezTo>
                  <a:cubicBezTo>
                    <a:pt x="144" y="81"/>
                    <a:pt x="144" y="81"/>
                    <a:pt x="144" y="81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1" y="80"/>
                    <a:pt x="143" y="75"/>
                    <a:pt x="143" y="73"/>
                  </a:cubicBezTo>
                  <a:cubicBezTo>
                    <a:pt x="144" y="71"/>
                    <a:pt x="141" y="69"/>
                    <a:pt x="141" y="69"/>
                  </a:cubicBezTo>
                  <a:cubicBezTo>
                    <a:pt x="141" y="69"/>
                    <a:pt x="141" y="66"/>
                    <a:pt x="142" y="64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42" y="59"/>
                    <a:pt x="143" y="57"/>
                    <a:pt x="143" y="54"/>
                  </a:cubicBezTo>
                  <a:cubicBezTo>
                    <a:pt x="143" y="53"/>
                    <a:pt x="141" y="52"/>
                    <a:pt x="141" y="52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4" y="52"/>
                    <a:pt x="134" y="52"/>
                    <a:pt x="134" y="52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3" y="54"/>
                    <a:pt x="133" y="54"/>
                    <a:pt x="133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1" y="59"/>
                    <a:pt x="130" y="63"/>
                    <a:pt x="128" y="66"/>
                  </a:cubicBezTo>
                  <a:cubicBezTo>
                    <a:pt x="126" y="70"/>
                    <a:pt x="126" y="76"/>
                    <a:pt x="126" y="76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82"/>
                    <a:pt x="114" y="85"/>
                    <a:pt x="112" y="85"/>
                  </a:cubicBezTo>
                  <a:cubicBezTo>
                    <a:pt x="110" y="84"/>
                    <a:pt x="113" y="79"/>
                    <a:pt x="113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5" y="74"/>
                    <a:pt x="115" y="74"/>
                    <a:pt x="115" y="74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4" y="75"/>
                    <a:pt x="102" y="77"/>
                    <a:pt x="102" y="77"/>
                  </a:cubicBezTo>
                  <a:cubicBezTo>
                    <a:pt x="102" y="77"/>
                    <a:pt x="101" y="78"/>
                    <a:pt x="100" y="80"/>
                  </a:cubicBezTo>
                  <a:cubicBezTo>
                    <a:pt x="99" y="82"/>
                    <a:pt x="98" y="89"/>
                    <a:pt x="98" y="89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86"/>
                    <a:pt x="92" y="89"/>
                    <a:pt x="91" y="90"/>
                  </a:cubicBezTo>
                  <a:cubicBezTo>
                    <a:pt x="90" y="91"/>
                    <a:pt x="90" y="95"/>
                    <a:pt x="90" y="95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8" y="97"/>
                    <a:pt x="88" y="92"/>
                    <a:pt x="89" y="89"/>
                  </a:cubicBezTo>
                  <a:cubicBezTo>
                    <a:pt x="89" y="85"/>
                    <a:pt x="93" y="82"/>
                    <a:pt x="93" y="82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2" y="64"/>
                    <a:pt x="91" y="62"/>
                  </a:cubicBezTo>
                  <a:cubicBezTo>
                    <a:pt x="90" y="60"/>
                    <a:pt x="91" y="60"/>
                    <a:pt x="92" y="59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9"/>
                    <a:pt x="94" y="60"/>
                  </a:cubicBezTo>
                  <a:cubicBezTo>
                    <a:pt x="94" y="62"/>
                    <a:pt x="97" y="62"/>
                    <a:pt x="98" y="62"/>
                  </a:cubicBezTo>
                  <a:cubicBezTo>
                    <a:pt x="100" y="62"/>
                    <a:pt x="99" y="59"/>
                    <a:pt x="99" y="59"/>
                  </a:cubicBezTo>
                  <a:cubicBezTo>
                    <a:pt x="99" y="59"/>
                    <a:pt x="101" y="60"/>
                    <a:pt x="107" y="54"/>
                  </a:cubicBezTo>
                  <a:cubicBezTo>
                    <a:pt x="112" y="49"/>
                    <a:pt x="101" y="47"/>
                    <a:pt x="102" y="46"/>
                  </a:cubicBezTo>
                  <a:cubicBezTo>
                    <a:pt x="102" y="44"/>
                    <a:pt x="109" y="46"/>
                    <a:pt x="109" y="46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37"/>
                    <a:pt x="105" y="35"/>
                    <a:pt x="106" y="33"/>
                  </a:cubicBezTo>
                  <a:cubicBezTo>
                    <a:pt x="107" y="30"/>
                    <a:pt x="104" y="30"/>
                    <a:pt x="102" y="28"/>
                  </a:cubicBezTo>
                  <a:cubicBezTo>
                    <a:pt x="101" y="26"/>
                    <a:pt x="104" y="23"/>
                    <a:pt x="104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9"/>
                    <a:pt x="99" y="17"/>
                    <a:pt x="100" y="16"/>
                  </a:cubicBezTo>
                  <a:cubicBezTo>
                    <a:pt x="102" y="14"/>
                    <a:pt x="98" y="12"/>
                    <a:pt x="98" y="12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2" y="1"/>
                    <a:pt x="83" y="5"/>
                    <a:pt x="81" y="5"/>
                  </a:cubicBezTo>
                  <a:cubicBezTo>
                    <a:pt x="80" y="6"/>
                    <a:pt x="79" y="3"/>
                    <a:pt x="79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6"/>
                    <a:pt x="80" y="8"/>
                  </a:cubicBezTo>
                  <a:cubicBezTo>
                    <a:pt x="83" y="11"/>
                    <a:pt x="87" y="8"/>
                    <a:pt x="87" y="8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2" y="19"/>
                    <a:pt x="91" y="18"/>
                  </a:cubicBezTo>
                  <a:cubicBezTo>
                    <a:pt x="89" y="17"/>
                    <a:pt x="87" y="17"/>
                    <a:pt x="85" y="15"/>
                  </a:cubicBezTo>
                  <a:cubicBezTo>
                    <a:pt x="84" y="13"/>
                    <a:pt x="81" y="13"/>
                    <a:pt x="79" y="14"/>
                  </a:cubicBezTo>
                  <a:cubicBezTo>
                    <a:pt x="76" y="16"/>
                    <a:pt x="81" y="22"/>
                    <a:pt x="82" y="23"/>
                  </a:cubicBezTo>
                  <a:cubicBezTo>
                    <a:pt x="83" y="24"/>
                    <a:pt x="87" y="29"/>
                    <a:pt x="87" y="29"/>
                  </a:cubicBezTo>
                  <a:cubicBezTo>
                    <a:pt x="87" y="29"/>
                    <a:pt x="84" y="30"/>
                    <a:pt x="83" y="31"/>
                  </a:cubicBezTo>
                  <a:cubicBezTo>
                    <a:pt x="82" y="32"/>
                    <a:pt x="83" y="34"/>
                    <a:pt x="82" y="37"/>
                  </a:cubicBezTo>
                  <a:cubicBezTo>
                    <a:pt x="82" y="41"/>
                    <a:pt x="78" y="43"/>
                    <a:pt x="78" y="43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80" y="38"/>
                    <a:pt x="80" y="34"/>
                  </a:cubicBezTo>
                  <a:cubicBezTo>
                    <a:pt x="80" y="31"/>
                    <a:pt x="75" y="38"/>
                    <a:pt x="75" y="3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0"/>
                    <a:pt x="69" y="22"/>
                    <a:pt x="68" y="21"/>
                  </a:cubicBezTo>
                  <a:cubicBezTo>
                    <a:pt x="68" y="20"/>
                    <a:pt x="72" y="19"/>
                    <a:pt x="72" y="19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68" y="10"/>
                    <a:pt x="64" y="10"/>
                  </a:cubicBezTo>
                  <a:cubicBezTo>
                    <a:pt x="60" y="11"/>
                    <a:pt x="65" y="14"/>
                    <a:pt x="65" y="14"/>
                  </a:cubicBezTo>
                  <a:cubicBezTo>
                    <a:pt x="65" y="14"/>
                    <a:pt x="63" y="13"/>
                    <a:pt x="61" y="13"/>
                  </a:cubicBezTo>
                  <a:cubicBezTo>
                    <a:pt x="60" y="13"/>
                    <a:pt x="59" y="13"/>
                    <a:pt x="61" y="16"/>
                  </a:cubicBezTo>
                  <a:cubicBezTo>
                    <a:pt x="62" y="20"/>
                    <a:pt x="63" y="21"/>
                    <a:pt x="62" y="21"/>
                  </a:cubicBezTo>
                  <a:cubicBezTo>
                    <a:pt x="61" y="22"/>
                    <a:pt x="60" y="20"/>
                    <a:pt x="59" y="18"/>
                  </a:cubicBezTo>
                  <a:cubicBezTo>
                    <a:pt x="58" y="15"/>
                    <a:pt x="56" y="13"/>
                    <a:pt x="53" y="14"/>
                  </a:cubicBezTo>
                  <a:cubicBezTo>
                    <a:pt x="50" y="16"/>
                    <a:pt x="53" y="21"/>
                    <a:pt x="53" y="22"/>
                  </a:cubicBezTo>
                  <a:cubicBezTo>
                    <a:pt x="55" y="24"/>
                    <a:pt x="52" y="24"/>
                    <a:pt x="52" y="2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0" y="23"/>
                    <a:pt x="47" y="21"/>
                  </a:cubicBezTo>
                  <a:cubicBezTo>
                    <a:pt x="45" y="20"/>
                    <a:pt x="45" y="29"/>
                    <a:pt x="48" y="32"/>
                  </a:cubicBezTo>
                  <a:cubicBezTo>
                    <a:pt x="51" y="36"/>
                    <a:pt x="58" y="36"/>
                    <a:pt x="58" y="36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5" y="41"/>
                    <a:pt x="46" y="37"/>
                  </a:cubicBezTo>
                  <a:cubicBezTo>
                    <a:pt x="46" y="34"/>
                    <a:pt x="38" y="23"/>
                    <a:pt x="38" y="23"/>
                  </a:cubicBezTo>
                  <a:cubicBezTo>
                    <a:pt x="38" y="23"/>
                    <a:pt x="35" y="26"/>
                    <a:pt x="35" y="29"/>
                  </a:cubicBezTo>
                  <a:cubicBezTo>
                    <a:pt x="35" y="32"/>
                    <a:pt x="38" y="37"/>
                    <a:pt x="38" y="3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41"/>
                    <a:pt x="36" y="43"/>
                    <a:pt x="36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39"/>
                    <a:pt x="32" y="38"/>
                  </a:cubicBezTo>
                  <a:cubicBezTo>
                    <a:pt x="32" y="37"/>
                    <a:pt x="30" y="38"/>
                    <a:pt x="30" y="36"/>
                  </a:cubicBezTo>
                  <a:cubicBezTo>
                    <a:pt x="30" y="34"/>
                    <a:pt x="30" y="31"/>
                    <a:pt x="27" y="30"/>
                  </a:cubicBezTo>
                  <a:cubicBezTo>
                    <a:pt x="24" y="29"/>
                    <a:pt x="23" y="33"/>
                    <a:pt x="22" y="34"/>
                  </a:cubicBezTo>
                  <a:cubicBezTo>
                    <a:pt x="20" y="35"/>
                    <a:pt x="18" y="35"/>
                    <a:pt x="17" y="36"/>
                  </a:cubicBezTo>
                  <a:cubicBezTo>
                    <a:pt x="16" y="37"/>
                    <a:pt x="19" y="37"/>
                    <a:pt x="23" y="38"/>
                  </a:cubicBezTo>
                  <a:cubicBezTo>
                    <a:pt x="25" y="38"/>
                    <a:pt x="25" y="41"/>
                    <a:pt x="26" y="42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6" y="48"/>
                    <a:pt x="30" y="49"/>
                  </a:cubicBezTo>
                  <a:cubicBezTo>
                    <a:pt x="33" y="51"/>
                    <a:pt x="36" y="48"/>
                    <a:pt x="41" y="49"/>
                  </a:cubicBezTo>
                  <a:cubicBezTo>
                    <a:pt x="45" y="50"/>
                    <a:pt x="46" y="52"/>
                    <a:pt x="48" y="52"/>
                  </a:cubicBezTo>
                  <a:cubicBezTo>
                    <a:pt x="49" y="52"/>
                    <a:pt x="51" y="48"/>
                    <a:pt x="51" y="48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6" y="66"/>
                    <a:pt x="77" y="68"/>
                  </a:cubicBezTo>
                  <a:cubicBezTo>
                    <a:pt x="78" y="70"/>
                    <a:pt x="77" y="71"/>
                    <a:pt x="77" y="71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64" y="75"/>
                    <a:pt x="58" y="76"/>
                  </a:cubicBezTo>
                  <a:cubicBezTo>
                    <a:pt x="50" y="76"/>
                    <a:pt x="56" y="79"/>
                    <a:pt x="56" y="79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8" y="86"/>
                    <a:pt x="60" y="85"/>
                    <a:pt x="60" y="85"/>
                  </a:cubicBezTo>
                  <a:cubicBezTo>
                    <a:pt x="60" y="85"/>
                    <a:pt x="61" y="90"/>
                    <a:pt x="62" y="90"/>
                  </a:cubicBezTo>
                  <a:cubicBezTo>
                    <a:pt x="64" y="90"/>
                    <a:pt x="69" y="87"/>
                    <a:pt x="69" y="87"/>
                  </a:cubicBezTo>
                  <a:cubicBezTo>
                    <a:pt x="69" y="87"/>
                    <a:pt x="72" y="86"/>
                    <a:pt x="73" y="89"/>
                  </a:cubicBezTo>
                  <a:cubicBezTo>
                    <a:pt x="74" y="92"/>
                    <a:pt x="66" y="93"/>
                    <a:pt x="66" y="93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0" y="96"/>
                    <a:pt x="59" y="92"/>
                    <a:pt x="59" y="92"/>
                  </a:cubicBezTo>
                  <a:cubicBezTo>
                    <a:pt x="59" y="92"/>
                    <a:pt x="58" y="91"/>
                    <a:pt x="57" y="92"/>
                  </a:cubicBezTo>
                  <a:cubicBezTo>
                    <a:pt x="55" y="92"/>
                    <a:pt x="55" y="89"/>
                    <a:pt x="51" y="86"/>
                  </a:cubicBezTo>
                  <a:cubicBezTo>
                    <a:pt x="48" y="84"/>
                    <a:pt x="45" y="87"/>
                    <a:pt x="45" y="87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0" y="85"/>
                    <a:pt x="38" y="85"/>
                  </a:cubicBezTo>
                  <a:cubicBezTo>
                    <a:pt x="36" y="85"/>
                    <a:pt x="36" y="84"/>
                    <a:pt x="35" y="82"/>
                  </a:cubicBezTo>
                  <a:cubicBezTo>
                    <a:pt x="34" y="81"/>
                    <a:pt x="33" y="83"/>
                    <a:pt x="31" y="85"/>
                  </a:cubicBezTo>
                  <a:cubicBezTo>
                    <a:pt x="29" y="87"/>
                    <a:pt x="30" y="83"/>
                    <a:pt x="31" y="83"/>
                  </a:cubicBezTo>
                  <a:cubicBezTo>
                    <a:pt x="32" y="82"/>
                    <a:pt x="32" y="80"/>
                    <a:pt x="30" y="80"/>
                  </a:cubicBezTo>
                  <a:cubicBezTo>
                    <a:pt x="28" y="79"/>
                    <a:pt x="28" y="83"/>
                    <a:pt x="26" y="83"/>
                  </a:cubicBezTo>
                  <a:cubicBezTo>
                    <a:pt x="24" y="83"/>
                    <a:pt x="25" y="81"/>
                    <a:pt x="25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16" y="81"/>
                    <a:pt x="14" y="81"/>
                  </a:cubicBezTo>
                  <a:cubicBezTo>
                    <a:pt x="12" y="80"/>
                    <a:pt x="13" y="76"/>
                    <a:pt x="9" y="76"/>
                  </a:cubicBezTo>
                  <a:cubicBezTo>
                    <a:pt x="4" y="76"/>
                    <a:pt x="3" y="81"/>
                    <a:pt x="4" y="84"/>
                  </a:cubicBezTo>
                  <a:cubicBezTo>
                    <a:pt x="4" y="89"/>
                    <a:pt x="8" y="90"/>
                    <a:pt x="10" y="90"/>
                  </a:cubicBezTo>
                  <a:cubicBezTo>
                    <a:pt x="12" y="90"/>
                    <a:pt x="11" y="87"/>
                    <a:pt x="13" y="86"/>
                  </a:cubicBezTo>
                  <a:cubicBezTo>
                    <a:pt x="15" y="86"/>
                    <a:pt x="16" y="89"/>
                    <a:pt x="17" y="90"/>
                  </a:cubicBezTo>
                  <a:cubicBezTo>
                    <a:pt x="18" y="90"/>
                    <a:pt x="19" y="89"/>
                    <a:pt x="19" y="89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8"/>
                    <a:pt x="33" y="97"/>
                    <a:pt x="34" y="97"/>
                  </a:cubicBezTo>
                  <a:cubicBezTo>
                    <a:pt x="36" y="98"/>
                    <a:pt x="35" y="99"/>
                    <a:pt x="36" y="100"/>
                  </a:cubicBezTo>
                  <a:cubicBezTo>
                    <a:pt x="38" y="101"/>
                    <a:pt x="40" y="99"/>
                    <a:pt x="41" y="100"/>
                  </a:cubicBezTo>
                  <a:cubicBezTo>
                    <a:pt x="43" y="102"/>
                    <a:pt x="41" y="103"/>
                    <a:pt x="41" y="103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4"/>
                    <a:pt x="39" y="124"/>
                  </a:cubicBezTo>
                  <a:cubicBezTo>
                    <a:pt x="40" y="124"/>
                    <a:pt x="42" y="122"/>
                    <a:pt x="42" y="122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42" y="125"/>
                    <a:pt x="38" y="128"/>
                    <a:pt x="38" y="128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5" y="133"/>
                    <a:pt x="49" y="136"/>
                  </a:cubicBezTo>
                  <a:cubicBezTo>
                    <a:pt x="52" y="137"/>
                    <a:pt x="50" y="140"/>
                    <a:pt x="50" y="140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7" y="137"/>
                    <a:pt x="44" y="138"/>
                    <a:pt x="41" y="138"/>
                  </a:cubicBezTo>
                  <a:cubicBezTo>
                    <a:pt x="38" y="138"/>
                    <a:pt x="36" y="138"/>
                    <a:pt x="36" y="141"/>
                  </a:cubicBezTo>
                  <a:cubicBezTo>
                    <a:pt x="35" y="143"/>
                    <a:pt x="38" y="147"/>
                    <a:pt x="38" y="147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50"/>
                    <a:pt x="22" y="149"/>
                    <a:pt x="19" y="149"/>
                  </a:cubicBezTo>
                  <a:cubicBezTo>
                    <a:pt x="17" y="148"/>
                    <a:pt x="15" y="149"/>
                    <a:pt x="14" y="149"/>
                  </a:cubicBezTo>
                  <a:cubicBezTo>
                    <a:pt x="12" y="149"/>
                    <a:pt x="10" y="147"/>
                    <a:pt x="10" y="147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" y="157"/>
                    <a:pt x="4" y="157"/>
                    <a:pt x="4" y="157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2" y="159"/>
                    <a:pt x="13" y="160"/>
                  </a:cubicBezTo>
                  <a:cubicBezTo>
                    <a:pt x="14" y="161"/>
                    <a:pt x="19" y="163"/>
                    <a:pt x="19" y="163"/>
                  </a:cubicBezTo>
                  <a:cubicBezTo>
                    <a:pt x="19" y="163"/>
                    <a:pt x="24" y="163"/>
                    <a:pt x="26" y="164"/>
                  </a:cubicBezTo>
                  <a:cubicBezTo>
                    <a:pt x="28" y="165"/>
                    <a:pt x="28" y="168"/>
                    <a:pt x="28" y="168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41" y="170"/>
                    <a:pt x="41" y="170"/>
                    <a:pt x="41" y="170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39" y="166"/>
                    <a:pt x="42" y="165"/>
                    <a:pt x="44" y="166"/>
                  </a:cubicBezTo>
                  <a:cubicBezTo>
                    <a:pt x="46" y="168"/>
                    <a:pt x="41" y="169"/>
                    <a:pt x="41" y="169"/>
                  </a:cubicBezTo>
                  <a:cubicBezTo>
                    <a:pt x="41" y="169"/>
                    <a:pt x="42" y="170"/>
                    <a:pt x="43" y="172"/>
                  </a:cubicBezTo>
                  <a:cubicBezTo>
                    <a:pt x="43" y="174"/>
                    <a:pt x="43" y="175"/>
                    <a:pt x="45" y="177"/>
                  </a:cubicBezTo>
                  <a:cubicBezTo>
                    <a:pt x="47" y="178"/>
                    <a:pt x="47" y="181"/>
                    <a:pt x="47" y="181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52" y="179"/>
                    <a:pt x="51" y="183"/>
                    <a:pt x="50" y="183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1" y="194"/>
                    <a:pt x="51" y="194"/>
                    <a:pt x="51" y="194"/>
                  </a:cubicBezTo>
                  <a:cubicBezTo>
                    <a:pt x="55" y="194"/>
                    <a:pt x="55" y="194"/>
                    <a:pt x="55" y="194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53" y="196"/>
                    <a:pt x="55" y="202"/>
                    <a:pt x="56" y="204"/>
                  </a:cubicBezTo>
                  <a:cubicBezTo>
                    <a:pt x="58" y="206"/>
                    <a:pt x="60" y="205"/>
                    <a:pt x="61" y="205"/>
                  </a:cubicBezTo>
                  <a:cubicBezTo>
                    <a:pt x="62" y="205"/>
                    <a:pt x="64" y="208"/>
                    <a:pt x="65" y="208"/>
                  </a:cubicBezTo>
                  <a:cubicBezTo>
                    <a:pt x="66" y="209"/>
                    <a:pt x="67" y="208"/>
                    <a:pt x="67" y="208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7" y="211"/>
                    <a:pt x="72" y="216"/>
                    <a:pt x="74" y="218"/>
                  </a:cubicBezTo>
                  <a:cubicBezTo>
                    <a:pt x="76" y="220"/>
                    <a:pt x="79" y="224"/>
                    <a:pt x="79" y="224"/>
                  </a:cubicBezTo>
                  <a:cubicBezTo>
                    <a:pt x="79" y="224"/>
                    <a:pt x="83" y="224"/>
                    <a:pt x="85" y="226"/>
                  </a:cubicBezTo>
                  <a:cubicBezTo>
                    <a:pt x="89" y="229"/>
                    <a:pt x="91" y="229"/>
                    <a:pt x="91" y="229"/>
                  </a:cubicBezTo>
                  <a:cubicBezTo>
                    <a:pt x="91" y="229"/>
                    <a:pt x="99" y="232"/>
                    <a:pt x="106" y="233"/>
                  </a:cubicBezTo>
                  <a:cubicBezTo>
                    <a:pt x="112" y="235"/>
                    <a:pt x="118" y="227"/>
                    <a:pt x="118" y="227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123" y="226"/>
                    <a:pt x="123" y="226"/>
                    <a:pt x="123" y="226"/>
                  </a:cubicBezTo>
                  <a:cubicBezTo>
                    <a:pt x="120" y="224"/>
                    <a:pt x="120" y="224"/>
                    <a:pt x="120" y="224"/>
                  </a:cubicBezTo>
                  <a:cubicBezTo>
                    <a:pt x="120" y="224"/>
                    <a:pt x="120" y="221"/>
                    <a:pt x="123" y="221"/>
                  </a:cubicBezTo>
                  <a:cubicBezTo>
                    <a:pt x="127" y="221"/>
                    <a:pt x="126" y="224"/>
                    <a:pt x="126" y="224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3" y="225"/>
                    <a:pt x="133" y="225"/>
                    <a:pt x="133" y="225"/>
                  </a:cubicBezTo>
                  <a:cubicBezTo>
                    <a:pt x="142" y="225"/>
                    <a:pt x="142" y="225"/>
                    <a:pt x="142" y="225"/>
                  </a:cubicBezTo>
                  <a:cubicBezTo>
                    <a:pt x="144" y="225"/>
                    <a:pt x="148" y="228"/>
                    <a:pt x="148" y="228"/>
                  </a:cubicBezTo>
                  <a:cubicBezTo>
                    <a:pt x="153" y="224"/>
                    <a:pt x="153" y="224"/>
                    <a:pt x="153" y="224"/>
                  </a:cubicBezTo>
                  <a:cubicBezTo>
                    <a:pt x="153" y="228"/>
                    <a:pt x="153" y="228"/>
                    <a:pt x="153" y="228"/>
                  </a:cubicBezTo>
                  <a:cubicBezTo>
                    <a:pt x="155" y="227"/>
                    <a:pt x="155" y="227"/>
                    <a:pt x="155" y="227"/>
                  </a:cubicBezTo>
                  <a:cubicBezTo>
                    <a:pt x="161" y="226"/>
                    <a:pt x="161" y="226"/>
                    <a:pt x="161" y="226"/>
                  </a:cubicBezTo>
                  <a:cubicBezTo>
                    <a:pt x="159" y="228"/>
                    <a:pt x="159" y="228"/>
                    <a:pt x="159" y="228"/>
                  </a:cubicBezTo>
                  <a:cubicBezTo>
                    <a:pt x="160" y="229"/>
                    <a:pt x="160" y="229"/>
                    <a:pt x="160" y="229"/>
                  </a:cubicBezTo>
                  <a:cubicBezTo>
                    <a:pt x="160" y="229"/>
                    <a:pt x="172" y="222"/>
                    <a:pt x="177" y="220"/>
                  </a:cubicBezTo>
                  <a:cubicBezTo>
                    <a:pt x="181" y="219"/>
                    <a:pt x="193" y="218"/>
                    <a:pt x="193" y="218"/>
                  </a:cubicBezTo>
                  <a:cubicBezTo>
                    <a:pt x="192" y="216"/>
                    <a:pt x="192" y="216"/>
                    <a:pt x="192" y="216"/>
                  </a:cubicBezTo>
                  <a:cubicBezTo>
                    <a:pt x="195" y="216"/>
                    <a:pt x="195" y="216"/>
                    <a:pt x="195" y="216"/>
                  </a:cubicBezTo>
                  <a:cubicBezTo>
                    <a:pt x="195" y="217"/>
                    <a:pt x="195" y="217"/>
                    <a:pt x="195" y="217"/>
                  </a:cubicBezTo>
                  <a:cubicBezTo>
                    <a:pt x="200" y="217"/>
                    <a:pt x="200" y="217"/>
                    <a:pt x="200" y="217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7" y="219"/>
                    <a:pt x="207" y="219"/>
                    <a:pt x="207" y="219"/>
                  </a:cubicBezTo>
                  <a:cubicBezTo>
                    <a:pt x="203" y="216"/>
                    <a:pt x="203" y="216"/>
                    <a:pt x="203" y="216"/>
                  </a:cubicBezTo>
                  <a:cubicBezTo>
                    <a:pt x="206" y="211"/>
                    <a:pt x="206" y="211"/>
                    <a:pt x="206" y="211"/>
                  </a:cubicBezTo>
                  <a:cubicBezTo>
                    <a:pt x="206" y="211"/>
                    <a:pt x="207" y="215"/>
                    <a:pt x="209" y="216"/>
                  </a:cubicBezTo>
                  <a:cubicBezTo>
                    <a:pt x="210" y="217"/>
                    <a:pt x="208" y="218"/>
                    <a:pt x="208" y="218"/>
                  </a:cubicBezTo>
                  <a:cubicBezTo>
                    <a:pt x="208" y="218"/>
                    <a:pt x="210" y="217"/>
                    <a:pt x="212" y="218"/>
                  </a:cubicBezTo>
                  <a:cubicBezTo>
                    <a:pt x="213" y="219"/>
                    <a:pt x="212" y="222"/>
                    <a:pt x="212" y="222"/>
                  </a:cubicBezTo>
                  <a:cubicBezTo>
                    <a:pt x="214" y="222"/>
                    <a:pt x="214" y="222"/>
                    <a:pt x="214" y="222"/>
                  </a:cubicBezTo>
                  <a:cubicBezTo>
                    <a:pt x="216" y="221"/>
                    <a:pt x="216" y="219"/>
                    <a:pt x="216" y="219"/>
                  </a:cubicBezTo>
                  <a:cubicBezTo>
                    <a:pt x="216" y="219"/>
                    <a:pt x="221" y="218"/>
                    <a:pt x="223" y="217"/>
                  </a:cubicBezTo>
                  <a:cubicBezTo>
                    <a:pt x="225" y="216"/>
                    <a:pt x="226" y="212"/>
                    <a:pt x="228" y="213"/>
                  </a:cubicBezTo>
                  <a:cubicBezTo>
                    <a:pt x="229" y="213"/>
                    <a:pt x="227" y="216"/>
                    <a:pt x="227" y="216"/>
                  </a:cubicBezTo>
                  <a:cubicBezTo>
                    <a:pt x="230" y="217"/>
                    <a:pt x="230" y="217"/>
                    <a:pt x="230" y="217"/>
                  </a:cubicBezTo>
                  <a:cubicBezTo>
                    <a:pt x="240" y="207"/>
                    <a:pt x="240" y="207"/>
                    <a:pt x="240" y="207"/>
                  </a:cubicBezTo>
                  <a:cubicBezTo>
                    <a:pt x="236" y="208"/>
                    <a:pt x="236" y="208"/>
                    <a:pt x="236" y="208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0" y="202"/>
                    <a:pt x="240" y="202"/>
                    <a:pt x="240" y="202"/>
                  </a:cubicBezTo>
                  <a:cubicBezTo>
                    <a:pt x="243" y="206"/>
                    <a:pt x="243" y="206"/>
                    <a:pt x="243" y="206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3" y="201"/>
                    <a:pt x="243" y="201"/>
                    <a:pt x="243" y="201"/>
                  </a:cubicBezTo>
                  <a:cubicBezTo>
                    <a:pt x="243" y="201"/>
                    <a:pt x="242" y="193"/>
                    <a:pt x="243" y="194"/>
                  </a:cubicBezTo>
                  <a:cubicBezTo>
                    <a:pt x="244" y="194"/>
                    <a:pt x="244" y="199"/>
                    <a:pt x="245" y="201"/>
                  </a:cubicBezTo>
                  <a:cubicBezTo>
                    <a:pt x="245" y="204"/>
                    <a:pt x="254" y="202"/>
                    <a:pt x="254" y="202"/>
                  </a:cubicBezTo>
                  <a:cubicBezTo>
                    <a:pt x="254" y="200"/>
                    <a:pt x="254" y="200"/>
                    <a:pt x="254" y="20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62" y="197"/>
                    <a:pt x="262" y="197"/>
                    <a:pt x="262" y="197"/>
                  </a:cubicBezTo>
                  <a:cubicBezTo>
                    <a:pt x="264" y="195"/>
                    <a:pt x="264" y="195"/>
                    <a:pt x="264" y="195"/>
                  </a:cubicBezTo>
                  <a:cubicBezTo>
                    <a:pt x="258" y="190"/>
                    <a:pt x="258" y="190"/>
                    <a:pt x="258" y="190"/>
                  </a:cubicBezTo>
                  <a:cubicBezTo>
                    <a:pt x="259" y="189"/>
                    <a:pt x="261" y="191"/>
                    <a:pt x="262" y="192"/>
                  </a:cubicBezTo>
                  <a:cubicBezTo>
                    <a:pt x="263" y="193"/>
                    <a:pt x="268" y="193"/>
                    <a:pt x="268" y="193"/>
                  </a:cubicBezTo>
                  <a:cubicBezTo>
                    <a:pt x="268" y="191"/>
                    <a:pt x="268" y="191"/>
                    <a:pt x="268" y="191"/>
                  </a:cubicBezTo>
                  <a:cubicBezTo>
                    <a:pt x="268" y="191"/>
                    <a:pt x="265" y="191"/>
                    <a:pt x="264" y="190"/>
                  </a:cubicBezTo>
                  <a:cubicBezTo>
                    <a:pt x="263" y="190"/>
                    <a:pt x="264" y="189"/>
                    <a:pt x="263" y="187"/>
                  </a:cubicBezTo>
                  <a:cubicBezTo>
                    <a:pt x="263" y="186"/>
                    <a:pt x="257" y="181"/>
                    <a:pt x="257" y="181"/>
                  </a:cubicBezTo>
                  <a:cubicBezTo>
                    <a:pt x="262" y="183"/>
                    <a:pt x="262" y="183"/>
                    <a:pt x="262" y="183"/>
                  </a:cubicBezTo>
                  <a:cubicBezTo>
                    <a:pt x="263" y="183"/>
                    <a:pt x="263" y="183"/>
                    <a:pt x="263" y="183"/>
                  </a:cubicBezTo>
                  <a:cubicBezTo>
                    <a:pt x="263" y="183"/>
                    <a:pt x="265" y="189"/>
                    <a:pt x="269" y="190"/>
                  </a:cubicBezTo>
                  <a:cubicBezTo>
                    <a:pt x="273" y="191"/>
                    <a:pt x="273" y="187"/>
                    <a:pt x="273" y="187"/>
                  </a:cubicBezTo>
                  <a:cubicBezTo>
                    <a:pt x="276" y="187"/>
                    <a:pt x="276" y="187"/>
                    <a:pt x="276" y="187"/>
                  </a:cubicBezTo>
                  <a:cubicBezTo>
                    <a:pt x="276" y="184"/>
                    <a:pt x="276" y="184"/>
                    <a:pt x="276" y="184"/>
                  </a:cubicBezTo>
                  <a:cubicBezTo>
                    <a:pt x="278" y="181"/>
                    <a:pt x="278" y="181"/>
                    <a:pt x="278" y="181"/>
                  </a:cubicBezTo>
                  <a:cubicBezTo>
                    <a:pt x="277" y="180"/>
                    <a:pt x="277" y="180"/>
                    <a:pt x="277" y="180"/>
                  </a:cubicBezTo>
                  <a:cubicBezTo>
                    <a:pt x="273" y="184"/>
                    <a:pt x="273" y="184"/>
                    <a:pt x="273" y="184"/>
                  </a:cubicBezTo>
                  <a:cubicBezTo>
                    <a:pt x="272" y="183"/>
                    <a:pt x="272" y="183"/>
                    <a:pt x="272" y="183"/>
                  </a:cubicBezTo>
                  <a:cubicBezTo>
                    <a:pt x="273" y="181"/>
                    <a:pt x="273" y="181"/>
                    <a:pt x="273" y="181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76" y="178"/>
                    <a:pt x="276" y="178"/>
                    <a:pt x="276" y="178"/>
                  </a:cubicBezTo>
                  <a:cubicBezTo>
                    <a:pt x="276" y="177"/>
                    <a:pt x="276" y="177"/>
                    <a:pt x="276" y="177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69" y="174"/>
                    <a:pt x="269" y="174"/>
                    <a:pt x="269" y="174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8" y="176"/>
                    <a:pt x="278" y="173"/>
                  </a:cubicBezTo>
                  <a:cubicBezTo>
                    <a:pt x="279" y="170"/>
                    <a:pt x="269" y="170"/>
                    <a:pt x="269" y="170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74" y="169"/>
                    <a:pt x="274" y="169"/>
                    <a:pt x="274" y="169"/>
                  </a:cubicBezTo>
                  <a:cubicBezTo>
                    <a:pt x="276" y="169"/>
                    <a:pt x="275" y="165"/>
                    <a:pt x="275" y="165"/>
                  </a:cubicBezTo>
                  <a:cubicBezTo>
                    <a:pt x="275" y="165"/>
                    <a:pt x="277" y="166"/>
                    <a:pt x="279" y="166"/>
                  </a:cubicBezTo>
                  <a:cubicBezTo>
                    <a:pt x="281" y="166"/>
                    <a:pt x="281" y="162"/>
                    <a:pt x="281" y="162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5" y="160"/>
                    <a:pt x="284" y="155"/>
                    <a:pt x="284" y="155"/>
                  </a:cubicBezTo>
                  <a:close/>
                  <a:moveTo>
                    <a:pt x="61" y="51"/>
                  </a:moveTo>
                  <a:cubicBezTo>
                    <a:pt x="60" y="51"/>
                    <a:pt x="60" y="51"/>
                    <a:pt x="60" y="51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9" y="59"/>
                    <a:pt x="59" y="59"/>
                    <a:pt x="59" y="59"/>
                  </a:cubicBezTo>
                  <a:lnTo>
                    <a:pt x="61" y="51"/>
                  </a:lnTo>
                  <a:close/>
                  <a:moveTo>
                    <a:pt x="48" y="210"/>
                  </a:moveTo>
                  <a:cubicBezTo>
                    <a:pt x="52" y="208"/>
                    <a:pt x="52" y="208"/>
                    <a:pt x="52" y="208"/>
                  </a:cubicBezTo>
                  <a:cubicBezTo>
                    <a:pt x="50" y="205"/>
                    <a:pt x="50" y="205"/>
                    <a:pt x="50" y="205"/>
                  </a:cubicBezTo>
                  <a:lnTo>
                    <a:pt x="48" y="210"/>
                  </a:lnTo>
                  <a:close/>
                  <a:moveTo>
                    <a:pt x="122" y="222"/>
                  </a:moveTo>
                  <a:cubicBezTo>
                    <a:pt x="122" y="222"/>
                    <a:pt x="121" y="225"/>
                    <a:pt x="124" y="224"/>
                  </a:cubicBezTo>
                  <a:cubicBezTo>
                    <a:pt x="126" y="224"/>
                    <a:pt x="125" y="221"/>
                    <a:pt x="122" y="222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0" name="Freeform 163" descr="© INSCALE GmbH, 18.06.2010"/>
            <p:cNvSpPr>
              <a:spLocks noEditPoints="1"/>
            </p:cNvSpPr>
            <p:nvPr/>
          </p:nvSpPr>
          <p:spPr bwMode="auto">
            <a:xfrm>
              <a:off x="4093623" y="2524039"/>
              <a:ext cx="117065" cy="13891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0" y="11"/>
                </a:cxn>
                <a:cxn ang="0">
                  <a:pos x="32" y="30"/>
                </a:cxn>
                <a:cxn ang="0">
                  <a:pos x="29" y="30"/>
                </a:cxn>
                <a:cxn ang="0">
                  <a:pos x="21" y="22"/>
                </a:cxn>
                <a:cxn ang="0">
                  <a:pos x="21" y="26"/>
                </a:cxn>
                <a:cxn ang="0">
                  <a:pos x="19" y="40"/>
                </a:cxn>
                <a:cxn ang="0">
                  <a:pos x="21" y="37"/>
                </a:cxn>
                <a:cxn ang="0">
                  <a:pos x="20" y="30"/>
                </a:cxn>
                <a:cxn ang="0">
                  <a:pos x="23" y="34"/>
                </a:cxn>
                <a:cxn ang="0">
                  <a:pos x="28" y="36"/>
                </a:cxn>
                <a:cxn ang="0">
                  <a:pos x="20" y="30"/>
                </a:cxn>
                <a:cxn ang="0">
                  <a:pos x="19" y="16"/>
                </a:cxn>
                <a:cxn ang="0">
                  <a:pos x="14" y="13"/>
                </a:cxn>
                <a:cxn ang="0">
                  <a:pos x="10" y="11"/>
                </a:cxn>
                <a:cxn ang="0">
                  <a:pos x="11" y="17"/>
                </a:cxn>
                <a:cxn ang="0">
                  <a:pos x="27" y="21"/>
                </a:cxn>
                <a:cxn ang="0">
                  <a:pos x="23" y="11"/>
                </a:cxn>
                <a:cxn ang="0">
                  <a:pos x="19" y="6"/>
                </a:cxn>
                <a:cxn ang="0">
                  <a:pos x="22" y="16"/>
                </a:cxn>
                <a:cxn ang="0">
                  <a:pos x="27" y="30"/>
                </a:cxn>
                <a:cxn ang="0">
                  <a:pos x="27" y="21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4" y="14"/>
                </a:cxn>
                <a:cxn ang="0">
                  <a:pos x="32" y="9"/>
                </a:cxn>
                <a:cxn ang="0">
                  <a:pos x="28" y="6"/>
                </a:cxn>
                <a:cxn ang="0">
                  <a:pos x="29" y="2"/>
                </a:cxn>
                <a:cxn ang="0">
                  <a:pos x="24" y="10"/>
                </a:cxn>
                <a:cxn ang="0">
                  <a:pos x="31" y="14"/>
                </a:cxn>
                <a:cxn ang="0">
                  <a:pos x="30" y="20"/>
                </a:cxn>
                <a:cxn ang="0">
                  <a:pos x="35" y="18"/>
                </a:cxn>
                <a:cxn ang="0">
                  <a:pos x="31" y="14"/>
                </a:cxn>
                <a:cxn ang="0">
                  <a:pos x="38" y="10"/>
                </a:cxn>
                <a:cxn ang="0">
                  <a:pos x="37" y="14"/>
                </a:cxn>
                <a:cxn ang="0">
                  <a:pos x="42" y="13"/>
                </a:cxn>
                <a:cxn ang="0">
                  <a:pos x="38" y="5"/>
                </a:cxn>
                <a:cxn ang="0">
                  <a:pos x="44" y="9"/>
                </a:cxn>
                <a:cxn ang="0">
                  <a:pos x="42" y="1"/>
                </a:cxn>
                <a:cxn ang="0">
                  <a:pos x="38" y="1"/>
                </a:cxn>
                <a:cxn ang="0">
                  <a:pos x="36" y="8"/>
                </a:cxn>
                <a:cxn ang="0">
                  <a:pos x="38" y="1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45" y="14"/>
                </a:cxn>
                <a:cxn ang="0">
                  <a:pos x="47" y="11"/>
                </a:cxn>
                <a:cxn ang="0">
                  <a:pos x="48" y="9"/>
                </a:cxn>
                <a:cxn ang="0">
                  <a:pos x="48" y="5"/>
                </a:cxn>
                <a:cxn ang="0">
                  <a:pos x="48" y="5"/>
                </a:cxn>
                <a:cxn ang="0">
                  <a:pos x="16" y="49"/>
                </a:cxn>
                <a:cxn ang="0">
                  <a:pos x="14" y="45"/>
                </a:cxn>
                <a:cxn ang="0">
                  <a:pos x="13" y="55"/>
                </a:cxn>
                <a:cxn ang="0">
                  <a:pos x="18" y="62"/>
                </a:cxn>
                <a:cxn ang="0">
                  <a:pos x="17" y="57"/>
                </a:cxn>
                <a:cxn ang="0">
                  <a:pos x="19" y="53"/>
                </a:cxn>
              </a:cxnLst>
              <a:rect l="0" t="0" r="r" b="b"/>
              <a:pathLst>
                <a:path w="51" h="62">
                  <a:moveTo>
                    <a:pt x="0" y="11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0" y="11"/>
                  </a:lnTo>
                  <a:close/>
                  <a:moveTo>
                    <a:pt x="29" y="30"/>
                  </a:moveTo>
                  <a:cubicBezTo>
                    <a:pt x="32" y="30"/>
                    <a:pt x="32" y="30"/>
                    <a:pt x="32" y="30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29" y="30"/>
                  </a:lnTo>
                  <a:close/>
                  <a:moveTo>
                    <a:pt x="22" y="27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6"/>
                    <a:pt x="21" y="26"/>
                    <a:pt x="21" y="26"/>
                  </a:cubicBezTo>
                  <a:lnTo>
                    <a:pt x="22" y="27"/>
                  </a:lnTo>
                  <a:close/>
                  <a:moveTo>
                    <a:pt x="19" y="40"/>
                  </a:moveTo>
                  <a:cubicBezTo>
                    <a:pt x="21" y="39"/>
                    <a:pt x="21" y="39"/>
                    <a:pt x="21" y="39"/>
                  </a:cubicBezTo>
                  <a:cubicBezTo>
                    <a:pt x="21" y="37"/>
                    <a:pt x="21" y="37"/>
                    <a:pt x="21" y="37"/>
                  </a:cubicBezTo>
                  <a:lnTo>
                    <a:pt x="19" y="40"/>
                  </a:lnTo>
                  <a:close/>
                  <a:moveTo>
                    <a:pt x="20" y="30"/>
                  </a:moveTo>
                  <a:cubicBezTo>
                    <a:pt x="20" y="34"/>
                    <a:pt x="20" y="34"/>
                    <a:pt x="20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7" y="34"/>
                    <a:pt x="24" y="32"/>
                  </a:cubicBezTo>
                  <a:cubicBezTo>
                    <a:pt x="23" y="31"/>
                    <a:pt x="20" y="30"/>
                    <a:pt x="20" y="30"/>
                  </a:cubicBezTo>
                  <a:close/>
                  <a:moveTo>
                    <a:pt x="15" y="20"/>
                  </a:moveTo>
                  <a:cubicBezTo>
                    <a:pt x="18" y="19"/>
                    <a:pt x="19" y="16"/>
                    <a:pt x="19" y="1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2" y="13"/>
                    <a:pt x="11" y="14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20"/>
                    <a:pt x="15" y="20"/>
                  </a:cubicBezTo>
                  <a:close/>
                  <a:moveTo>
                    <a:pt x="27" y="21"/>
                  </a:moveTo>
                  <a:cubicBezTo>
                    <a:pt x="27" y="21"/>
                    <a:pt x="28" y="19"/>
                    <a:pt x="27" y="18"/>
                  </a:cubicBezTo>
                  <a:cubicBezTo>
                    <a:pt x="26" y="17"/>
                    <a:pt x="23" y="11"/>
                    <a:pt x="23" y="11"/>
                  </a:cubicBezTo>
                  <a:cubicBezTo>
                    <a:pt x="23" y="11"/>
                    <a:pt x="23" y="3"/>
                    <a:pt x="21" y="3"/>
                  </a:cubicBezTo>
                  <a:cubicBezTo>
                    <a:pt x="20" y="3"/>
                    <a:pt x="19" y="6"/>
                    <a:pt x="19" y="6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4"/>
                    <a:pt x="22" y="13"/>
                    <a:pt x="22" y="16"/>
                  </a:cubicBezTo>
                  <a:cubicBezTo>
                    <a:pt x="22" y="19"/>
                    <a:pt x="23" y="25"/>
                    <a:pt x="24" y="26"/>
                  </a:cubicBezTo>
                  <a:cubicBezTo>
                    <a:pt x="26" y="26"/>
                    <a:pt x="27" y="30"/>
                    <a:pt x="27" y="30"/>
                  </a:cubicBezTo>
                  <a:cubicBezTo>
                    <a:pt x="27" y="30"/>
                    <a:pt x="29" y="26"/>
                    <a:pt x="29" y="24"/>
                  </a:cubicBezTo>
                  <a:cubicBezTo>
                    <a:pt x="28" y="22"/>
                    <a:pt x="27" y="21"/>
                    <a:pt x="27" y="21"/>
                  </a:cubicBezTo>
                  <a:close/>
                  <a:moveTo>
                    <a:pt x="28" y="13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8" y="13"/>
                  </a:lnTo>
                  <a:close/>
                  <a:moveTo>
                    <a:pt x="31" y="14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3" y="15"/>
                    <a:pt x="33" y="15"/>
                    <a:pt x="33" y="15"/>
                  </a:cubicBezTo>
                  <a:lnTo>
                    <a:pt x="31" y="14"/>
                  </a:lnTo>
                  <a:close/>
                  <a:moveTo>
                    <a:pt x="38" y="5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9" y="5"/>
                    <a:pt x="39" y="5"/>
                    <a:pt x="39" y="5"/>
                  </a:cubicBezTo>
                  <a:lnTo>
                    <a:pt x="38" y="5"/>
                  </a:lnTo>
                  <a:close/>
                  <a:moveTo>
                    <a:pt x="43" y="8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1"/>
                    <a:pt x="42" y="1"/>
                    <a:pt x="42" y="1"/>
                  </a:cubicBezTo>
                  <a:lnTo>
                    <a:pt x="43" y="8"/>
                  </a:lnTo>
                  <a:close/>
                  <a:moveTo>
                    <a:pt x="38" y="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38" y="1"/>
                  </a:lnTo>
                  <a:close/>
                  <a:moveTo>
                    <a:pt x="34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4" y="2"/>
                  </a:lnTo>
                  <a:close/>
                  <a:moveTo>
                    <a:pt x="45" y="11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45" y="11"/>
                  </a:lnTo>
                  <a:close/>
                  <a:moveTo>
                    <a:pt x="48" y="5"/>
                  </a:moveTo>
                  <a:cubicBezTo>
                    <a:pt x="45" y="6"/>
                    <a:pt x="48" y="7"/>
                    <a:pt x="48" y="7"/>
                  </a:cubicBezTo>
                  <a:cubicBezTo>
                    <a:pt x="50" y="7"/>
                    <a:pt x="51" y="4"/>
                    <a:pt x="48" y="5"/>
                  </a:cubicBezTo>
                  <a:close/>
                  <a:moveTo>
                    <a:pt x="20" y="51"/>
                  </a:moveTo>
                  <a:cubicBezTo>
                    <a:pt x="18" y="50"/>
                    <a:pt x="16" y="50"/>
                    <a:pt x="16" y="49"/>
                  </a:cubicBezTo>
                  <a:cubicBezTo>
                    <a:pt x="16" y="48"/>
                    <a:pt x="17" y="47"/>
                    <a:pt x="17" y="46"/>
                  </a:cubicBezTo>
                  <a:cubicBezTo>
                    <a:pt x="17" y="45"/>
                    <a:pt x="15" y="42"/>
                    <a:pt x="14" y="45"/>
                  </a:cubicBezTo>
                  <a:cubicBezTo>
                    <a:pt x="13" y="47"/>
                    <a:pt x="14" y="53"/>
                    <a:pt x="14" y="53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21" y="53"/>
                    <a:pt x="20" y="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1" name="Freeform 166" descr="© INSCALE GmbH, 18.06.2010"/>
            <p:cNvSpPr>
              <a:spLocks noEditPoints="1"/>
            </p:cNvSpPr>
            <p:nvPr/>
          </p:nvSpPr>
          <p:spPr bwMode="auto">
            <a:xfrm>
              <a:off x="7049892" y="4980833"/>
              <a:ext cx="2308513" cy="1292392"/>
            </a:xfrm>
            <a:custGeom>
              <a:avLst/>
              <a:gdLst/>
              <a:ahLst/>
              <a:cxnLst>
                <a:cxn ang="0">
                  <a:pos x="24" y="340"/>
                </a:cxn>
                <a:cxn ang="0">
                  <a:pos x="49" y="328"/>
                </a:cxn>
                <a:cxn ang="0">
                  <a:pos x="102" y="283"/>
                </a:cxn>
                <a:cxn ang="0">
                  <a:pos x="135" y="275"/>
                </a:cxn>
                <a:cxn ang="0">
                  <a:pos x="103" y="241"/>
                </a:cxn>
                <a:cxn ang="0">
                  <a:pos x="87" y="218"/>
                </a:cxn>
                <a:cxn ang="0">
                  <a:pos x="55" y="215"/>
                </a:cxn>
                <a:cxn ang="0">
                  <a:pos x="24" y="241"/>
                </a:cxn>
                <a:cxn ang="0">
                  <a:pos x="29" y="264"/>
                </a:cxn>
                <a:cxn ang="0">
                  <a:pos x="25" y="300"/>
                </a:cxn>
                <a:cxn ang="0">
                  <a:pos x="41" y="327"/>
                </a:cxn>
                <a:cxn ang="0">
                  <a:pos x="15" y="353"/>
                </a:cxn>
                <a:cxn ang="0">
                  <a:pos x="973" y="186"/>
                </a:cxn>
                <a:cxn ang="0">
                  <a:pos x="946" y="128"/>
                </a:cxn>
                <a:cxn ang="0">
                  <a:pos x="942" y="68"/>
                </a:cxn>
                <a:cxn ang="0">
                  <a:pos x="843" y="17"/>
                </a:cxn>
                <a:cxn ang="0">
                  <a:pos x="789" y="14"/>
                </a:cxn>
                <a:cxn ang="0">
                  <a:pos x="720" y="63"/>
                </a:cxn>
                <a:cxn ang="0">
                  <a:pos x="587" y="131"/>
                </a:cxn>
                <a:cxn ang="0">
                  <a:pos x="517" y="129"/>
                </a:cxn>
                <a:cxn ang="0">
                  <a:pos x="448" y="131"/>
                </a:cxn>
                <a:cxn ang="0">
                  <a:pos x="373" y="138"/>
                </a:cxn>
                <a:cxn ang="0">
                  <a:pos x="276" y="207"/>
                </a:cxn>
                <a:cxn ang="0">
                  <a:pos x="218" y="236"/>
                </a:cxn>
                <a:cxn ang="0">
                  <a:pos x="157" y="262"/>
                </a:cxn>
                <a:cxn ang="0">
                  <a:pos x="198" y="277"/>
                </a:cxn>
                <a:cxn ang="0">
                  <a:pos x="151" y="303"/>
                </a:cxn>
                <a:cxn ang="0">
                  <a:pos x="151" y="310"/>
                </a:cxn>
                <a:cxn ang="0">
                  <a:pos x="97" y="314"/>
                </a:cxn>
                <a:cxn ang="0">
                  <a:pos x="80" y="321"/>
                </a:cxn>
                <a:cxn ang="0">
                  <a:pos x="37" y="357"/>
                </a:cxn>
                <a:cxn ang="0">
                  <a:pos x="26" y="399"/>
                </a:cxn>
                <a:cxn ang="0">
                  <a:pos x="66" y="411"/>
                </a:cxn>
                <a:cxn ang="0">
                  <a:pos x="73" y="446"/>
                </a:cxn>
                <a:cxn ang="0">
                  <a:pos x="79" y="459"/>
                </a:cxn>
                <a:cxn ang="0">
                  <a:pos x="69" y="453"/>
                </a:cxn>
                <a:cxn ang="0">
                  <a:pos x="71" y="478"/>
                </a:cxn>
                <a:cxn ang="0">
                  <a:pos x="107" y="496"/>
                </a:cxn>
                <a:cxn ang="0">
                  <a:pos x="110" y="510"/>
                </a:cxn>
                <a:cxn ang="0">
                  <a:pos x="130" y="524"/>
                </a:cxn>
                <a:cxn ang="0">
                  <a:pos x="128" y="540"/>
                </a:cxn>
                <a:cxn ang="0">
                  <a:pos x="150" y="548"/>
                </a:cxn>
                <a:cxn ang="0">
                  <a:pos x="147" y="554"/>
                </a:cxn>
                <a:cxn ang="0">
                  <a:pos x="162" y="556"/>
                </a:cxn>
                <a:cxn ang="0">
                  <a:pos x="175" y="543"/>
                </a:cxn>
                <a:cxn ang="0">
                  <a:pos x="208" y="545"/>
                </a:cxn>
                <a:cxn ang="0">
                  <a:pos x="221" y="551"/>
                </a:cxn>
                <a:cxn ang="0">
                  <a:pos x="241" y="560"/>
                </a:cxn>
                <a:cxn ang="0">
                  <a:pos x="315" y="546"/>
                </a:cxn>
                <a:cxn ang="0">
                  <a:pos x="391" y="513"/>
                </a:cxn>
                <a:cxn ang="0">
                  <a:pos x="563" y="456"/>
                </a:cxn>
                <a:cxn ang="0">
                  <a:pos x="606" y="438"/>
                </a:cxn>
                <a:cxn ang="0">
                  <a:pos x="631" y="472"/>
                </a:cxn>
                <a:cxn ang="0">
                  <a:pos x="645" y="413"/>
                </a:cxn>
                <a:cxn ang="0">
                  <a:pos x="707" y="377"/>
                </a:cxn>
                <a:cxn ang="0">
                  <a:pos x="865" y="297"/>
                </a:cxn>
                <a:cxn ang="0">
                  <a:pos x="910" y="253"/>
                </a:cxn>
                <a:cxn ang="0">
                  <a:pos x="975" y="238"/>
                </a:cxn>
                <a:cxn ang="0">
                  <a:pos x="1020" y="222"/>
                </a:cxn>
              </a:cxnLst>
              <a:rect l="0" t="0" r="r" b="b"/>
              <a:pathLst>
                <a:path w="1022" h="573">
                  <a:moveTo>
                    <a:pt x="91" y="305"/>
                  </a:moveTo>
                  <a:cubicBezTo>
                    <a:pt x="82" y="306"/>
                    <a:pt x="85" y="312"/>
                    <a:pt x="91" y="310"/>
                  </a:cubicBezTo>
                  <a:cubicBezTo>
                    <a:pt x="100" y="308"/>
                    <a:pt x="101" y="304"/>
                    <a:pt x="91" y="305"/>
                  </a:cubicBezTo>
                  <a:close/>
                  <a:moveTo>
                    <a:pt x="41" y="327"/>
                  </a:moveTo>
                  <a:cubicBezTo>
                    <a:pt x="24" y="340"/>
                    <a:pt x="24" y="340"/>
                    <a:pt x="24" y="340"/>
                  </a:cubicBezTo>
                  <a:cubicBezTo>
                    <a:pt x="30" y="347"/>
                    <a:pt x="30" y="347"/>
                    <a:pt x="30" y="347"/>
                  </a:cubicBezTo>
                  <a:cubicBezTo>
                    <a:pt x="26" y="360"/>
                    <a:pt x="26" y="360"/>
                    <a:pt x="26" y="360"/>
                  </a:cubicBezTo>
                  <a:cubicBezTo>
                    <a:pt x="33" y="355"/>
                    <a:pt x="33" y="355"/>
                    <a:pt x="33" y="355"/>
                  </a:cubicBezTo>
                  <a:cubicBezTo>
                    <a:pt x="35" y="347"/>
                    <a:pt x="35" y="347"/>
                    <a:pt x="35" y="347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64" y="318"/>
                    <a:pt x="64" y="318"/>
                    <a:pt x="64" y="318"/>
                  </a:cubicBezTo>
                  <a:cubicBezTo>
                    <a:pt x="77" y="302"/>
                    <a:pt x="77" y="302"/>
                    <a:pt x="77" y="302"/>
                  </a:cubicBezTo>
                  <a:cubicBezTo>
                    <a:pt x="77" y="302"/>
                    <a:pt x="79" y="294"/>
                    <a:pt x="80" y="290"/>
                  </a:cubicBezTo>
                  <a:cubicBezTo>
                    <a:pt x="81" y="287"/>
                    <a:pt x="93" y="283"/>
                    <a:pt x="93" y="283"/>
                  </a:cubicBezTo>
                  <a:cubicBezTo>
                    <a:pt x="93" y="283"/>
                    <a:pt x="100" y="284"/>
                    <a:pt x="102" y="283"/>
                  </a:cubicBezTo>
                  <a:cubicBezTo>
                    <a:pt x="105" y="283"/>
                    <a:pt x="106" y="275"/>
                    <a:pt x="113" y="274"/>
                  </a:cubicBezTo>
                  <a:cubicBezTo>
                    <a:pt x="120" y="273"/>
                    <a:pt x="132" y="274"/>
                    <a:pt x="132" y="274"/>
                  </a:cubicBezTo>
                  <a:cubicBezTo>
                    <a:pt x="132" y="270"/>
                    <a:pt x="132" y="270"/>
                    <a:pt x="132" y="270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35" y="275"/>
                    <a:pt x="140" y="275"/>
                    <a:pt x="149" y="272"/>
                  </a:cubicBezTo>
                  <a:cubicBezTo>
                    <a:pt x="157" y="268"/>
                    <a:pt x="153" y="258"/>
                    <a:pt x="153" y="258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43" y="253"/>
                    <a:pt x="133" y="251"/>
                  </a:cubicBezTo>
                  <a:cubicBezTo>
                    <a:pt x="123" y="250"/>
                    <a:pt x="112" y="246"/>
                    <a:pt x="103" y="241"/>
                  </a:cubicBezTo>
                  <a:cubicBezTo>
                    <a:pt x="95" y="237"/>
                    <a:pt x="101" y="233"/>
                    <a:pt x="100" y="229"/>
                  </a:cubicBezTo>
                  <a:cubicBezTo>
                    <a:pt x="99" y="226"/>
                    <a:pt x="93" y="223"/>
                    <a:pt x="93" y="223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93" y="215"/>
                    <a:pt x="93" y="215"/>
                    <a:pt x="93" y="215"/>
                  </a:cubicBezTo>
                  <a:cubicBezTo>
                    <a:pt x="87" y="218"/>
                    <a:pt x="87" y="218"/>
                    <a:pt x="87" y="218"/>
                  </a:cubicBezTo>
                  <a:cubicBezTo>
                    <a:pt x="84" y="218"/>
                    <a:pt x="84" y="218"/>
                    <a:pt x="84" y="218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7" y="220"/>
                    <a:pt x="72" y="224"/>
                    <a:pt x="67" y="224"/>
                  </a:cubicBezTo>
                  <a:cubicBezTo>
                    <a:pt x="63" y="223"/>
                    <a:pt x="58" y="217"/>
                    <a:pt x="55" y="215"/>
                  </a:cubicBezTo>
                  <a:cubicBezTo>
                    <a:pt x="51" y="215"/>
                    <a:pt x="49" y="221"/>
                    <a:pt x="49" y="221"/>
                  </a:cubicBezTo>
                  <a:cubicBezTo>
                    <a:pt x="49" y="221"/>
                    <a:pt x="48" y="218"/>
                    <a:pt x="46" y="219"/>
                  </a:cubicBezTo>
                  <a:cubicBezTo>
                    <a:pt x="44" y="221"/>
                    <a:pt x="44" y="224"/>
                    <a:pt x="38" y="228"/>
                  </a:cubicBezTo>
                  <a:cubicBezTo>
                    <a:pt x="34" y="233"/>
                    <a:pt x="28" y="229"/>
                    <a:pt x="23" y="230"/>
                  </a:cubicBezTo>
                  <a:cubicBezTo>
                    <a:pt x="20" y="233"/>
                    <a:pt x="25" y="237"/>
                    <a:pt x="24" y="241"/>
                  </a:cubicBezTo>
                  <a:cubicBezTo>
                    <a:pt x="22" y="244"/>
                    <a:pt x="17" y="241"/>
                    <a:pt x="15" y="243"/>
                  </a:cubicBezTo>
                  <a:cubicBezTo>
                    <a:pt x="12" y="245"/>
                    <a:pt x="14" y="250"/>
                    <a:pt x="14" y="250"/>
                  </a:cubicBezTo>
                  <a:cubicBezTo>
                    <a:pt x="21" y="252"/>
                    <a:pt x="21" y="252"/>
                    <a:pt x="21" y="252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8" y="255"/>
                    <a:pt x="28" y="261"/>
                    <a:pt x="29" y="264"/>
                  </a:cubicBezTo>
                  <a:cubicBezTo>
                    <a:pt x="30" y="266"/>
                    <a:pt x="36" y="271"/>
                    <a:pt x="34" y="273"/>
                  </a:cubicBezTo>
                  <a:cubicBezTo>
                    <a:pt x="32" y="275"/>
                    <a:pt x="26" y="274"/>
                    <a:pt x="26" y="274"/>
                  </a:cubicBezTo>
                  <a:cubicBezTo>
                    <a:pt x="19" y="281"/>
                    <a:pt x="19" y="281"/>
                    <a:pt x="19" y="281"/>
                  </a:cubicBezTo>
                  <a:cubicBezTo>
                    <a:pt x="20" y="290"/>
                    <a:pt x="20" y="290"/>
                    <a:pt x="20" y="290"/>
                  </a:cubicBezTo>
                  <a:cubicBezTo>
                    <a:pt x="20" y="290"/>
                    <a:pt x="28" y="296"/>
                    <a:pt x="25" y="300"/>
                  </a:cubicBezTo>
                  <a:cubicBezTo>
                    <a:pt x="23" y="305"/>
                    <a:pt x="13" y="316"/>
                    <a:pt x="13" y="316"/>
                  </a:cubicBezTo>
                  <a:cubicBezTo>
                    <a:pt x="13" y="316"/>
                    <a:pt x="14" y="322"/>
                    <a:pt x="18" y="324"/>
                  </a:cubicBezTo>
                  <a:cubicBezTo>
                    <a:pt x="22" y="328"/>
                    <a:pt x="39" y="320"/>
                    <a:pt x="39" y="320"/>
                  </a:cubicBezTo>
                  <a:cubicBezTo>
                    <a:pt x="39" y="320"/>
                    <a:pt x="50" y="314"/>
                    <a:pt x="52" y="318"/>
                  </a:cubicBezTo>
                  <a:cubicBezTo>
                    <a:pt x="53" y="321"/>
                    <a:pt x="41" y="327"/>
                    <a:pt x="41" y="327"/>
                  </a:cubicBezTo>
                  <a:close/>
                  <a:moveTo>
                    <a:pt x="13" y="350"/>
                  </a:moveTo>
                  <a:cubicBezTo>
                    <a:pt x="13" y="350"/>
                    <a:pt x="0" y="354"/>
                    <a:pt x="0" y="361"/>
                  </a:cubicBezTo>
                  <a:cubicBezTo>
                    <a:pt x="0" y="361"/>
                    <a:pt x="2" y="364"/>
                    <a:pt x="8" y="361"/>
                  </a:cubicBezTo>
                  <a:cubicBezTo>
                    <a:pt x="15" y="357"/>
                    <a:pt x="18" y="355"/>
                    <a:pt x="18" y="355"/>
                  </a:cubicBezTo>
                  <a:cubicBezTo>
                    <a:pt x="15" y="353"/>
                    <a:pt x="15" y="353"/>
                    <a:pt x="15" y="353"/>
                  </a:cubicBezTo>
                  <a:lnTo>
                    <a:pt x="13" y="350"/>
                  </a:lnTo>
                  <a:close/>
                  <a:moveTo>
                    <a:pt x="1019" y="210"/>
                  </a:moveTo>
                  <a:cubicBezTo>
                    <a:pt x="1015" y="206"/>
                    <a:pt x="1013" y="209"/>
                    <a:pt x="1004" y="209"/>
                  </a:cubicBezTo>
                  <a:cubicBezTo>
                    <a:pt x="997" y="209"/>
                    <a:pt x="1003" y="198"/>
                    <a:pt x="996" y="191"/>
                  </a:cubicBezTo>
                  <a:cubicBezTo>
                    <a:pt x="988" y="182"/>
                    <a:pt x="973" y="186"/>
                    <a:pt x="973" y="186"/>
                  </a:cubicBezTo>
                  <a:cubicBezTo>
                    <a:pt x="971" y="155"/>
                    <a:pt x="971" y="155"/>
                    <a:pt x="971" y="155"/>
                  </a:cubicBezTo>
                  <a:cubicBezTo>
                    <a:pt x="963" y="159"/>
                    <a:pt x="963" y="159"/>
                    <a:pt x="963" y="159"/>
                  </a:cubicBezTo>
                  <a:cubicBezTo>
                    <a:pt x="963" y="159"/>
                    <a:pt x="964" y="150"/>
                    <a:pt x="959" y="146"/>
                  </a:cubicBezTo>
                  <a:cubicBezTo>
                    <a:pt x="955" y="141"/>
                    <a:pt x="950" y="138"/>
                    <a:pt x="950" y="138"/>
                  </a:cubicBezTo>
                  <a:cubicBezTo>
                    <a:pt x="946" y="128"/>
                    <a:pt x="946" y="128"/>
                    <a:pt x="946" y="128"/>
                  </a:cubicBezTo>
                  <a:cubicBezTo>
                    <a:pt x="938" y="128"/>
                    <a:pt x="938" y="128"/>
                    <a:pt x="938" y="128"/>
                  </a:cubicBezTo>
                  <a:cubicBezTo>
                    <a:pt x="938" y="128"/>
                    <a:pt x="920" y="108"/>
                    <a:pt x="919" y="104"/>
                  </a:cubicBezTo>
                  <a:cubicBezTo>
                    <a:pt x="919" y="100"/>
                    <a:pt x="929" y="98"/>
                    <a:pt x="934" y="95"/>
                  </a:cubicBezTo>
                  <a:cubicBezTo>
                    <a:pt x="938" y="92"/>
                    <a:pt x="932" y="82"/>
                    <a:pt x="930" y="75"/>
                  </a:cubicBezTo>
                  <a:cubicBezTo>
                    <a:pt x="927" y="68"/>
                    <a:pt x="942" y="68"/>
                    <a:pt x="942" y="68"/>
                  </a:cubicBezTo>
                  <a:cubicBezTo>
                    <a:pt x="942" y="68"/>
                    <a:pt x="934" y="61"/>
                    <a:pt x="922" y="59"/>
                  </a:cubicBezTo>
                  <a:cubicBezTo>
                    <a:pt x="910" y="55"/>
                    <a:pt x="906" y="62"/>
                    <a:pt x="898" y="68"/>
                  </a:cubicBezTo>
                  <a:cubicBezTo>
                    <a:pt x="890" y="73"/>
                    <a:pt x="882" y="68"/>
                    <a:pt x="871" y="59"/>
                  </a:cubicBezTo>
                  <a:cubicBezTo>
                    <a:pt x="861" y="49"/>
                    <a:pt x="864" y="36"/>
                    <a:pt x="861" y="25"/>
                  </a:cubicBezTo>
                  <a:cubicBezTo>
                    <a:pt x="858" y="16"/>
                    <a:pt x="849" y="17"/>
                    <a:pt x="843" y="17"/>
                  </a:cubicBezTo>
                  <a:cubicBezTo>
                    <a:pt x="838" y="17"/>
                    <a:pt x="841" y="8"/>
                    <a:pt x="838" y="8"/>
                  </a:cubicBezTo>
                  <a:cubicBezTo>
                    <a:pt x="834" y="8"/>
                    <a:pt x="829" y="14"/>
                    <a:pt x="829" y="14"/>
                  </a:cubicBezTo>
                  <a:cubicBezTo>
                    <a:pt x="803" y="4"/>
                    <a:pt x="803" y="4"/>
                    <a:pt x="803" y="4"/>
                  </a:cubicBezTo>
                  <a:cubicBezTo>
                    <a:pt x="803" y="4"/>
                    <a:pt x="799" y="0"/>
                    <a:pt x="792" y="0"/>
                  </a:cubicBezTo>
                  <a:cubicBezTo>
                    <a:pt x="787" y="0"/>
                    <a:pt x="789" y="14"/>
                    <a:pt x="789" y="14"/>
                  </a:cubicBezTo>
                  <a:cubicBezTo>
                    <a:pt x="789" y="14"/>
                    <a:pt x="781" y="15"/>
                    <a:pt x="773" y="16"/>
                  </a:cubicBezTo>
                  <a:cubicBezTo>
                    <a:pt x="766" y="17"/>
                    <a:pt x="757" y="28"/>
                    <a:pt x="757" y="28"/>
                  </a:cubicBezTo>
                  <a:cubicBezTo>
                    <a:pt x="741" y="30"/>
                    <a:pt x="741" y="30"/>
                    <a:pt x="741" y="30"/>
                  </a:cubicBezTo>
                  <a:cubicBezTo>
                    <a:pt x="726" y="59"/>
                    <a:pt x="726" y="59"/>
                    <a:pt x="726" y="59"/>
                  </a:cubicBezTo>
                  <a:cubicBezTo>
                    <a:pt x="720" y="63"/>
                    <a:pt x="720" y="63"/>
                    <a:pt x="720" y="63"/>
                  </a:cubicBezTo>
                  <a:cubicBezTo>
                    <a:pt x="720" y="63"/>
                    <a:pt x="721" y="69"/>
                    <a:pt x="703" y="85"/>
                  </a:cubicBezTo>
                  <a:cubicBezTo>
                    <a:pt x="685" y="101"/>
                    <a:pt x="665" y="99"/>
                    <a:pt x="665" y="99"/>
                  </a:cubicBezTo>
                  <a:cubicBezTo>
                    <a:pt x="665" y="99"/>
                    <a:pt x="662" y="95"/>
                    <a:pt x="651" y="98"/>
                  </a:cubicBezTo>
                  <a:cubicBezTo>
                    <a:pt x="640" y="101"/>
                    <a:pt x="624" y="118"/>
                    <a:pt x="614" y="126"/>
                  </a:cubicBezTo>
                  <a:cubicBezTo>
                    <a:pt x="604" y="132"/>
                    <a:pt x="587" y="131"/>
                    <a:pt x="587" y="131"/>
                  </a:cubicBezTo>
                  <a:cubicBezTo>
                    <a:pt x="578" y="126"/>
                    <a:pt x="578" y="126"/>
                    <a:pt x="578" y="126"/>
                  </a:cubicBezTo>
                  <a:cubicBezTo>
                    <a:pt x="569" y="125"/>
                    <a:pt x="569" y="125"/>
                    <a:pt x="569" y="125"/>
                  </a:cubicBezTo>
                  <a:cubicBezTo>
                    <a:pt x="564" y="138"/>
                    <a:pt x="564" y="138"/>
                    <a:pt x="564" y="138"/>
                  </a:cubicBezTo>
                  <a:cubicBezTo>
                    <a:pt x="564" y="138"/>
                    <a:pt x="542" y="133"/>
                    <a:pt x="539" y="130"/>
                  </a:cubicBezTo>
                  <a:cubicBezTo>
                    <a:pt x="534" y="127"/>
                    <a:pt x="517" y="129"/>
                    <a:pt x="517" y="129"/>
                  </a:cubicBezTo>
                  <a:cubicBezTo>
                    <a:pt x="517" y="129"/>
                    <a:pt x="522" y="142"/>
                    <a:pt x="515" y="145"/>
                  </a:cubicBezTo>
                  <a:cubicBezTo>
                    <a:pt x="509" y="148"/>
                    <a:pt x="490" y="136"/>
                    <a:pt x="490" y="136"/>
                  </a:cubicBezTo>
                  <a:cubicBezTo>
                    <a:pt x="490" y="123"/>
                    <a:pt x="490" y="123"/>
                    <a:pt x="490" y="123"/>
                  </a:cubicBezTo>
                  <a:cubicBezTo>
                    <a:pt x="477" y="118"/>
                    <a:pt x="477" y="118"/>
                    <a:pt x="477" y="118"/>
                  </a:cubicBezTo>
                  <a:cubicBezTo>
                    <a:pt x="477" y="118"/>
                    <a:pt x="467" y="134"/>
                    <a:pt x="448" y="131"/>
                  </a:cubicBezTo>
                  <a:cubicBezTo>
                    <a:pt x="428" y="129"/>
                    <a:pt x="434" y="111"/>
                    <a:pt x="434" y="111"/>
                  </a:cubicBezTo>
                  <a:cubicBezTo>
                    <a:pt x="423" y="113"/>
                    <a:pt x="423" y="113"/>
                    <a:pt x="423" y="113"/>
                  </a:cubicBezTo>
                  <a:cubicBezTo>
                    <a:pt x="423" y="113"/>
                    <a:pt x="421" y="117"/>
                    <a:pt x="419" y="122"/>
                  </a:cubicBezTo>
                  <a:cubicBezTo>
                    <a:pt x="417" y="126"/>
                    <a:pt x="403" y="131"/>
                    <a:pt x="395" y="130"/>
                  </a:cubicBezTo>
                  <a:cubicBezTo>
                    <a:pt x="386" y="128"/>
                    <a:pt x="381" y="134"/>
                    <a:pt x="373" y="138"/>
                  </a:cubicBezTo>
                  <a:cubicBezTo>
                    <a:pt x="364" y="142"/>
                    <a:pt x="348" y="143"/>
                    <a:pt x="348" y="143"/>
                  </a:cubicBezTo>
                  <a:cubicBezTo>
                    <a:pt x="326" y="159"/>
                    <a:pt x="326" y="159"/>
                    <a:pt x="326" y="159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86"/>
                    <a:pt x="300" y="186"/>
                    <a:pt x="300" y="186"/>
                  </a:cubicBezTo>
                  <a:cubicBezTo>
                    <a:pt x="276" y="207"/>
                    <a:pt x="276" y="207"/>
                    <a:pt x="276" y="207"/>
                  </a:cubicBezTo>
                  <a:cubicBezTo>
                    <a:pt x="269" y="213"/>
                    <a:pt x="269" y="213"/>
                    <a:pt x="269" y="213"/>
                  </a:cubicBezTo>
                  <a:cubicBezTo>
                    <a:pt x="269" y="213"/>
                    <a:pt x="271" y="222"/>
                    <a:pt x="264" y="230"/>
                  </a:cubicBezTo>
                  <a:cubicBezTo>
                    <a:pt x="255" y="239"/>
                    <a:pt x="239" y="238"/>
                    <a:pt x="239" y="238"/>
                  </a:cubicBezTo>
                  <a:cubicBezTo>
                    <a:pt x="220" y="240"/>
                    <a:pt x="220" y="240"/>
                    <a:pt x="220" y="240"/>
                  </a:cubicBezTo>
                  <a:cubicBezTo>
                    <a:pt x="218" y="236"/>
                    <a:pt x="218" y="236"/>
                    <a:pt x="218" y="236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197" y="245"/>
                    <a:pt x="197" y="245"/>
                    <a:pt x="197" y="245"/>
                  </a:cubicBezTo>
                  <a:cubicBezTo>
                    <a:pt x="194" y="247"/>
                    <a:pt x="187" y="251"/>
                    <a:pt x="184" y="252"/>
                  </a:cubicBezTo>
                  <a:cubicBezTo>
                    <a:pt x="180" y="253"/>
                    <a:pt x="166" y="251"/>
                    <a:pt x="161" y="253"/>
                  </a:cubicBezTo>
                  <a:cubicBezTo>
                    <a:pt x="154" y="255"/>
                    <a:pt x="157" y="262"/>
                    <a:pt x="157" y="262"/>
                  </a:cubicBezTo>
                  <a:cubicBezTo>
                    <a:pt x="157" y="262"/>
                    <a:pt x="156" y="266"/>
                    <a:pt x="155" y="270"/>
                  </a:cubicBezTo>
                  <a:cubicBezTo>
                    <a:pt x="155" y="273"/>
                    <a:pt x="171" y="275"/>
                    <a:pt x="171" y="275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77" y="280"/>
                    <a:pt x="197" y="275"/>
                    <a:pt x="198" y="277"/>
                  </a:cubicBezTo>
                  <a:cubicBezTo>
                    <a:pt x="198" y="280"/>
                    <a:pt x="186" y="283"/>
                    <a:pt x="186" y="283"/>
                  </a:cubicBezTo>
                  <a:cubicBezTo>
                    <a:pt x="183" y="282"/>
                    <a:pt x="183" y="282"/>
                    <a:pt x="183" y="282"/>
                  </a:cubicBezTo>
                  <a:cubicBezTo>
                    <a:pt x="173" y="287"/>
                    <a:pt x="173" y="287"/>
                    <a:pt x="173" y="287"/>
                  </a:cubicBezTo>
                  <a:cubicBezTo>
                    <a:pt x="156" y="291"/>
                    <a:pt x="156" y="291"/>
                    <a:pt x="156" y="291"/>
                  </a:cubicBezTo>
                  <a:cubicBezTo>
                    <a:pt x="151" y="303"/>
                    <a:pt x="151" y="303"/>
                    <a:pt x="151" y="303"/>
                  </a:cubicBezTo>
                  <a:cubicBezTo>
                    <a:pt x="156" y="305"/>
                    <a:pt x="156" y="305"/>
                    <a:pt x="156" y="305"/>
                  </a:cubicBezTo>
                  <a:cubicBezTo>
                    <a:pt x="156" y="305"/>
                    <a:pt x="161" y="303"/>
                    <a:pt x="165" y="303"/>
                  </a:cubicBezTo>
                  <a:cubicBezTo>
                    <a:pt x="171" y="303"/>
                    <a:pt x="171" y="303"/>
                    <a:pt x="171" y="303"/>
                  </a:cubicBezTo>
                  <a:cubicBezTo>
                    <a:pt x="171" y="303"/>
                    <a:pt x="168" y="306"/>
                    <a:pt x="165" y="309"/>
                  </a:cubicBezTo>
                  <a:cubicBezTo>
                    <a:pt x="162" y="312"/>
                    <a:pt x="151" y="310"/>
                    <a:pt x="151" y="310"/>
                  </a:cubicBezTo>
                  <a:cubicBezTo>
                    <a:pt x="144" y="314"/>
                    <a:pt x="144" y="314"/>
                    <a:pt x="144" y="314"/>
                  </a:cubicBezTo>
                  <a:cubicBezTo>
                    <a:pt x="136" y="313"/>
                    <a:pt x="136" y="313"/>
                    <a:pt x="136" y="313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14" y="312"/>
                    <a:pt x="114" y="312"/>
                    <a:pt x="114" y="312"/>
                  </a:cubicBezTo>
                  <a:cubicBezTo>
                    <a:pt x="97" y="314"/>
                    <a:pt x="97" y="314"/>
                    <a:pt x="97" y="314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106" y="322"/>
                    <a:pt x="106" y="322"/>
                    <a:pt x="106" y="322"/>
                  </a:cubicBezTo>
                  <a:cubicBezTo>
                    <a:pt x="106" y="322"/>
                    <a:pt x="102" y="327"/>
                    <a:pt x="96" y="328"/>
                  </a:cubicBezTo>
                  <a:cubicBezTo>
                    <a:pt x="80" y="328"/>
                    <a:pt x="80" y="328"/>
                    <a:pt x="80" y="328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69" y="324"/>
                    <a:pt x="67" y="330"/>
                    <a:pt x="63" y="330"/>
                  </a:cubicBezTo>
                  <a:cubicBezTo>
                    <a:pt x="58" y="330"/>
                    <a:pt x="50" y="333"/>
                    <a:pt x="48" y="337"/>
                  </a:cubicBezTo>
                  <a:cubicBezTo>
                    <a:pt x="47" y="341"/>
                    <a:pt x="45" y="346"/>
                    <a:pt x="40" y="348"/>
                  </a:cubicBezTo>
                  <a:cubicBezTo>
                    <a:pt x="35" y="349"/>
                    <a:pt x="38" y="353"/>
                    <a:pt x="37" y="357"/>
                  </a:cubicBezTo>
                  <a:cubicBezTo>
                    <a:pt x="36" y="362"/>
                    <a:pt x="29" y="363"/>
                    <a:pt x="29" y="363"/>
                  </a:cubicBezTo>
                  <a:cubicBezTo>
                    <a:pt x="28" y="368"/>
                    <a:pt x="28" y="368"/>
                    <a:pt x="28" y="368"/>
                  </a:cubicBezTo>
                  <a:cubicBezTo>
                    <a:pt x="29" y="383"/>
                    <a:pt x="29" y="383"/>
                    <a:pt x="29" y="383"/>
                  </a:cubicBezTo>
                  <a:cubicBezTo>
                    <a:pt x="32" y="384"/>
                    <a:pt x="32" y="384"/>
                    <a:pt x="32" y="384"/>
                  </a:cubicBezTo>
                  <a:cubicBezTo>
                    <a:pt x="26" y="399"/>
                    <a:pt x="26" y="399"/>
                    <a:pt x="26" y="399"/>
                  </a:cubicBezTo>
                  <a:cubicBezTo>
                    <a:pt x="51" y="388"/>
                    <a:pt x="51" y="388"/>
                    <a:pt x="51" y="388"/>
                  </a:cubicBezTo>
                  <a:cubicBezTo>
                    <a:pt x="51" y="388"/>
                    <a:pt x="68" y="380"/>
                    <a:pt x="73" y="385"/>
                  </a:cubicBezTo>
                  <a:cubicBezTo>
                    <a:pt x="78" y="391"/>
                    <a:pt x="58" y="404"/>
                    <a:pt x="58" y="404"/>
                  </a:cubicBezTo>
                  <a:cubicBezTo>
                    <a:pt x="65" y="407"/>
                    <a:pt x="65" y="407"/>
                    <a:pt x="65" y="407"/>
                  </a:cubicBezTo>
                  <a:cubicBezTo>
                    <a:pt x="66" y="411"/>
                    <a:pt x="66" y="411"/>
                    <a:pt x="66" y="411"/>
                  </a:cubicBezTo>
                  <a:cubicBezTo>
                    <a:pt x="74" y="413"/>
                    <a:pt x="74" y="413"/>
                    <a:pt x="74" y="413"/>
                  </a:cubicBezTo>
                  <a:cubicBezTo>
                    <a:pt x="74" y="413"/>
                    <a:pt x="71" y="419"/>
                    <a:pt x="72" y="424"/>
                  </a:cubicBezTo>
                  <a:cubicBezTo>
                    <a:pt x="73" y="429"/>
                    <a:pt x="82" y="422"/>
                    <a:pt x="85" y="426"/>
                  </a:cubicBezTo>
                  <a:cubicBezTo>
                    <a:pt x="88" y="430"/>
                    <a:pt x="80" y="434"/>
                    <a:pt x="75" y="436"/>
                  </a:cubicBezTo>
                  <a:cubicBezTo>
                    <a:pt x="71" y="438"/>
                    <a:pt x="72" y="443"/>
                    <a:pt x="73" y="446"/>
                  </a:cubicBezTo>
                  <a:cubicBezTo>
                    <a:pt x="74" y="448"/>
                    <a:pt x="79" y="446"/>
                    <a:pt x="79" y="446"/>
                  </a:cubicBezTo>
                  <a:cubicBezTo>
                    <a:pt x="79" y="450"/>
                    <a:pt x="79" y="450"/>
                    <a:pt x="79" y="450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95" y="453"/>
                    <a:pt x="95" y="453"/>
                    <a:pt x="95" y="453"/>
                  </a:cubicBezTo>
                  <a:cubicBezTo>
                    <a:pt x="79" y="459"/>
                    <a:pt x="79" y="459"/>
                    <a:pt x="79" y="459"/>
                  </a:cubicBezTo>
                  <a:cubicBezTo>
                    <a:pt x="74" y="457"/>
                    <a:pt x="74" y="457"/>
                    <a:pt x="74" y="457"/>
                  </a:cubicBezTo>
                  <a:cubicBezTo>
                    <a:pt x="71" y="458"/>
                    <a:pt x="71" y="458"/>
                    <a:pt x="71" y="458"/>
                  </a:cubicBezTo>
                  <a:cubicBezTo>
                    <a:pt x="72" y="463"/>
                    <a:pt x="72" y="463"/>
                    <a:pt x="72" y="463"/>
                  </a:cubicBezTo>
                  <a:cubicBezTo>
                    <a:pt x="67" y="458"/>
                    <a:pt x="67" y="458"/>
                    <a:pt x="67" y="458"/>
                  </a:cubicBezTo>
                  <a:cubicBezTo>
                    <a:pt x="69" y="453"/>
                    <a:pt x="69" y="453"/>
                    <a:pt x="69" y="453"/>
                  </a:cubicBezTo>
                  <a:cubicBezTo>
                    <a:pt x="69" y="453"/>
                    <a:pt x="59" y="444"/>
                    <a:pt x="55" y="445"/>
                  </a:cubicBezTo>
                  <a:cubicBezTo>
                    <a:pt x="50" y="446"/>
                    <a:pt x="56" y="458"/>
                    <a:pt x="56" y="458"/>
                  </a:cubicBezTo>
                  <a:cubicBezTo>
                    <a:pt x="56" y="458"/>
                    <a:pt x="61" y="458"/>
                    <a:pt x="61" y="464"/>
                  </a:cubicBezTo>
                  <a:cubicBezTo>
                    <a:pt x="62" y="471"/>
                    <a:pt x="52" y="471"/>
                    <a:pt x="52" y="471"/>
                  </a:cubicBezTo>
                  <a:cubicBezTo>
                    <a:pt x="71" y="478"/>
                    <a:pt x="71" y="478"/>
                    <a:pt x="71" y="478"/>
                  </a:cubicBezTo>
                  <a:cubicBezTo>
                    <a:pt x="81" y="471"/>
                    <a:pt x="81" y="471"/>
                    <a:pt x="81" y="471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101" y="478"/>
                    <a:pt x="108" y="480"/>
                  </a:cubicBezTo>
                  <a:cubicBezTo>
                    <a:pt x="115" y="482"/>
                    <a:pt x="107" y="496"/>
                    <a:pt x="107" y="496"/>
                  </a:cubicBezTo>
                  <a:cubicBezTo>
                    <a:pt x="100" y="503"/>
                    <a:pt x="100" y="503"/>
                    <a:pt x="100" y="503"/>
                  </a:cubicBezTo>
                  <a:cubicBezTo>
                    <a:pt x="111" y="505"/>
                    <a:pt x="111" y="505"/>
                    <a:pt x="111" y="505"/>
                  </a:cubicBezTo>
                  <a:cubicBezTo>
                    <a:pt x="111" y="507"/>
                    <a:pt x="111" y="507"/>
                    <a:pt x="111" y="507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10" y="510"/>
                    <a:pt x="110" y="510"/>
                    <a:pt x="110" y="510"/>
                  </a:cubicBezTo>
                  <a:cubicBezTo>
                    <a:pt x="112" y="520"/>
                    <a:pt x="112" y="520"/>
                    <a:pt x="112" y="52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3" y="515"/>
                    <a:pt x="123" y="515"/>
                    <a:pt x="123" y="515"/>
                  </a:cubicBezTo>
                  <a:cubicBezTo>
                    <a:pt x="122" y="520"/>
                    <a:pt x="122" y="520"/>
                    <a:pt x="122" y="520"/>
                  </a:cubicBezTo>
                  <a:cubicBezTo>
                    <a:pt x="130" y="524"/>
                    <a:pt x="130" y="524"/>
                    <a:pt x="130" y="524"/>
                  </a:cubicBezTo>
                  <a:cubicBezTo>
                    <a:pt x="130" y="524"/>
                    <a:pt x="135" y="522"/>
                    <a:pt x="134" y="527"/>
                  </a:cubicBezTo>
                  <a:cubicBezTo>
                    <a:pt x="134" y="532"/>
                    <a:pt x="129" y="535"/>
                    <a:pt x="129" y="535"/>
                  </a:cubicBezTo>
                  <a:cubicBezTo>
                    <a:pt x="129" y="535"/>
                    <a:pt x="123" y="529"/>
                    <a:pt x="119" y="536"/>
                  </a:cubicBezTo>
                  <a:cubicBezTo>
                    <a:pt x="115" y="542"/>
                    <a:pt x="122" y="543"/>
                    <a:pt x="122" y="543"/>
                  </a:cubicBezTo>
                  <a:cubicBezTo>
                    <a:pt x="128" y="540"/>
                    <a:pt x="128" y="540"/>
                    <a:pt x="128" y="540"/>
                  </a:cubicBezTo>
                  <a:cubicBezTo>
                    <a:pt x="133" y="541"/>
                    <a:pt x="133" y="541"/>
                    <a:pt x="133" y="541"/>
                  </a:cubicBezTo>
                  <a:cubicBezTo>
                    <a:pt x="176" y="530"/>
                    <a:pt x="176" y="530"/>
                    <a:pt x="176" y="530"/>
                  </a:cubicBezTo>
                  <a:cubicBezTo>
                    <a:pt x="162" y="540"/>
                    <a:pt x="162" y="540"/>
                    <a:pt x="162" y="540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37" y="555"/>
                    <a:pt x="137" y="555"/>
                    <a:pt x="137" y="555"/>
                  </a:cubicBezTo>
                  <a:cubicBezTo>
                    <a:pt x="130" y="561"/>
                    <a:pt x="130" y="561"/>
                    <a:pt x="130" y="561"/>
                  </a:cubicBezTo>
                  <a:cubicBezTo>
                    <a:pt x="132" y="562"/>
                    <a:pt x="132" y="562"/>
                    <a:pt x="132" y="562"/>
                  </a:cubicBezTo>
                  <a:cubicBezTo>
                    <a:pt x="147" y="558"/>
                    <a:pt x="147" y="558"/>
                    <a:pt x="147" y="558"/>
                  </a:cubicBezTo>
                  <a:cubicBezTo>
                    <a:pt x="147" y="554"/>
                    <a:pt x="147" y="554"/>
                    <a:pt x="147" y="554"/>
                  </a:cubicBezTo>
                  <a:cubicBezTo>
                    <a:pt x="153" y="553"/>
                    <a:pt x="153" y="553"/>
                    <a:pt x="153" y="553"/>
                  </a:cubicBezTo>
                  <a:cubicBezTo>
                    <a:pt x="155" y="554"/>
                    <a:pt x="155" y="554"/>
                    <a:pt x="155" y="554"/>
                  </a:cubicBezTo>
                  <a:cubicBezTo>
                    <a:pt x="167" y="548"/>
                    <a:pt x="167" y="548"/>
                    <a:pt x="167" y="548"/>
                  </a:cubicBezTo>
                  <a:cubicBezTo>
                    <a:pt x="168" y="551"/>
                    <a:pt x="168" y="551"/>
                    <a:pt x="168" y="551"/>
                  </a:cubicBezTo>
                  <a:cubicBezTo>
                    <a:pt x="162" y="556"/>
                    <a:pt x="162" y="556"/>
                    <a:pt x="162" y="556"/>
                  </a:cubicBezTo>
                  <a:cubicBezTo>
                    <a:pt x="165" y="558"/>
                    <a:pt x="165" y="558"/>
                    <a:pt x="165" y="558"/>
                  </a:cubicBezTo>
                  <a:cubicBezTo>
                    <a:pt x="162" y="560"/>
                    <a:pt x="162" y="560"/>
                    <a:pt x="162" y="560"/>
                  </a:cubicBezTo>
                  <a:cubicBezTo>
                    <a:pt x="165" y="562"/>
                    <a:pt x="165" y="562"/>
                    <a:pt x="165" y="562"/>
                  </a:cubicBezTo>
                  <a:cubicBezTo>
                    <a:pt x="177" y="550"/>
                    <a:pt x="177" y="550"/>
                    <a:pt x="177" y="550"/>
                  </a:cubicBezTo>
                  <a:cubicBezTo>
                    <a:pt x="175" y="543"/>
                    <a:pt x="175" y="543"/>
                    <a:pt x="175" y="543"/>
                  </a:cubicBezTo>
                  <a:cubicBezTo>
                    <a:pt x="175" y="543"/>
                    <a:pt x="179" y="540"/>
                    <a:pt x="185" y="539"/>
                  </a:cubicBezTo>
                  <a:cubicBezTo>
                    <a:pt x="192" y="538"/>
                    <a:pt x="195" y="545"/>
                    <a:pt x="195" y="545"/>
                  </a:cubicBezTo>
                  <a:cubicBezTo>
                    <a:pt x="206" y="551"/>
                    <a:pt x="206" y="551"/>
                    <a:pt x="206" y="551"/>
                  </a:cubicBezTo>
                  <a:cubicBezTo>
                    <a:pt x="210" y="549"/>
                    <a:pt x="210" y="549"/>
                    <a:pt x="210" y="549"/>
                  </a:cubicBezTo>
                  <a:cubicBezTo>
                    <a:pt x="208" y="545"/>
                    <a:pt x="208" y="545"/>
                    <a:pt x="208" y="545"/>
                  </a:cubicBezTo>
                  <a:cubicBezTo>
                    <a:pt x="212" y="541"/>
                    <a:pt x="212" y="541"/>
                    <a:pt x="212" y="541"/>
                  </a:cubicBezTo>
                  <a:cubicBezTo>
                    <a:pt x="221" y="545"/>
                    <a:pt x="221" y="545"/>
                    <a:pt x="221" y="545"/>
                  </a:cubicBezTo>
                  <a:cubicBezTo>
                    <a:pt x="221" y="545"/>
                    <a:pt x="219" y="546"/>
                    <a:pt x="218" y="548"/>
                  </a:cubicBezTo>
                  <a:cubicBezTo>
                    <a:pt x="216" y="548"/>
                    <a:pt x="217" y="552"/>
                    <a:pt x="217" y="552"/>
                  </a:cubicBezTo>
                  <a:cubicBezTo>
                    <a:pt x="221" y="551"/>
                    <a:pt x="221" y="551"/>
                    <a:pt x="221" y="551"/>
                  </a:cubicBezTo>
                  <a:cubicBezTo>
                    <a:pt x="225" y="557"/>
                    <a:pt x="225" y="557"/>
                    <a:pt x="225" y="557"/>
                  </a:cubicBezTo>
                  <a:cubicBezTo>
                    <a:pt x="223" y="548"/>
                    <a:pt x="223" y="548"/>
                    <a:pt x="223" y="548"/>
                  </a:cubicBezTo>
                  <a:cubicBezTo>
                    <a:pt x="227" y="546"/>
                    <a:pt x="232" y="543"/>
                    <a:pt x="233" y="545"/>
                  </a:cubicBezTo>
                  <a:cubicBezTo>
                    <a:pt x="236" y="548"/>
                    <a:pt x="233" y="552"/>
                    <a:pt x="233" y="552"/>
                  </a:cubicBezTo>
                  <a:cubicBezTo>
                    <a:pt x="241" y="560"/>
                    <a:pt x="241" y="560"/>
                    <a:pt x="241" y="560"/>
                  </a:cubicBezTo>
                  <a:cubicBezTo>
                    <a:pt x="241" y="566"/>
                    <a:pt x="241" y="566"/>
                    <a:pt x="241" y="566"/>
                  </a:cubicBezTo>
                  <a:cubicBezTo>
                    <a:pt x="241" y="566"/>
                    <a:pt x="255" y="570"/>
                    <a:pt x="267" y="572"/>
                  </a:cubicBezTo>
                  <a:cubicBezTo>
                    <a:pt x="278" y="573"/>
                    <a:pt x="284" y="564"/>
                    <a:pt x="295" y="556"/>
                  </a:cubicBezTo>
                  <a:cubicBezTo>
                    <a:pt x="305" y="550"/>
                    <a:pt x="312" y="558"/>
                    <a:pt x="312" y="558"/>
                  </a:cubicBezTo>
                  <a:cubicBezTo>
                    <a:pt x="315" y="546"/>
                    <a:pt x="315" y="546"/>
                    <a:pt x="315" y="546"/>
                  </a:cubicBezTo>
                  <a:cubicBezTo>
                    <a:pt x="309" y="546"/>
                    <a:pt x="309" y="546"/>
                    <a:pt x="309" y="546"/>
                  </a:cubicBezTo>
                  <a:cubicBezTo>
                    <a:pt x="309" y="546"/>
                    <a:pt x="312" y="527"/>
                    <a:pt x="310" y="517"/>
                  </a:cubicBezTo>
                  <a:cubicBezTo>
                    <a:pt x="309" y="507"/>
                    <a:pt x="318" y="510"/>
                    <a:pt x="332" y="508"/>
                  </a:cubicBezTo>
                  <a:cubicBezTo>
                    <a:pt x="346" y="506"/>
                    <a:pt x="353" y="506"/>
                    <a:pt x="353" y="506"/>
                  </a:cubicBezTo>
                  <a:cubicBezTo>
                    <a:pt x="353" y="506"/>
                    <a:pt x="379" y="510"/>
                    <a:pt x="391" y="513"/>
                  </a:cubicBezTo>
                  <a:cubicBezTo>
                    <a:pt x="402" y="515"/>
                    <a:pt x="407" y="526"/>
                    <a:pt x="417" y="534"/>
                  </a:cubicBezTo>
                  <a:cubicBezTo>
                    <a:pt x="429" y="540"/>
                    <a:pt x="454" y="525"/>
                    <a:pt x="454" y="525"/>
                  </a:cubicBezTo>
                  <a:cubicBezTo>
                    <a:pt x="454" y="525"/>
                    <a:pt x="484" y="507"/>
                    <a:pt x="494" y="497"/>
                  </a:cubicBezTo>
                  <a:cubicBezTo>
                    <a:pt x="505" y="489"/>
                    <a:pt x="514" y="458"/>
                    <a:pt x="523" y="449"/>
                  </a:cubicBezTo>
                  <a:cubicBezTo>
                    <a:pt x="530" y="442"/>
                    <a:pt x="553" y="456"/>
                    <a:pt x="563" y="456"/>
                  </a:cubicBezTo>
                  <a:cubicBezTo>
                    <a:pt x="575" y="455"/>
                    <a:pt x="578" y="441"/>
                    <a:pt x="578" y="441"/>
                  </a:cubicBezTo>
                  <a:cubicBezTo>
                    <a:pt x="573" y="439"/>
                    <a:pt x="573" y="439"/>
                    <a:pt x="573" y="439"/>
                  </a:cubicBezTo>
                  <a:cubicBezTo>
                    <a:pt x="581" y="436"/>
                    <a:pt x="581" y="436"/>
                    <a:pt x="581" y="436"/>
                  </a:cubicBezTo>
                  <a:cubicBezTo>
                    <a:pt x="581" y="436"/>
                    <a:pt x="578" y="423"/>
                    <a:pt x="592" y="423"/>
                  </a:cubicBezTo>
                  <a:cubicBezTo>
                    <a:pt x="606" y="423"/>
                    <a:pt x="606" y="438"/>
                    <a:pt x="606" y="438"/>
                  </a:cubicBezTo>
                  <a:cubicBezTo>
                    <a:pt x="606" y="438"/>
                    <a:pt x="594" y="446"/>
                    <a:pt x="590" y="458"/>
                  </a:cubicBezTo>
                  <a:cubicBezTo>
                    <a:pt x="587" y="469"/>
                    <a:pt x="606" y="474"/>
                    <a:pt x="607" y="477"/>
                  </a:cubicBezTo>
                  <a:cubicBezTo>
                    <a:pt x="608" y="479"/>
                    <a:pt x="606" y="486"/>
                    <a:pt x="606" y="486"/>
                  </a:cubicBezTo>
                  <a:cubicBezTo>
                    <a:pt x="623" y="489"/>
                    <a:pt x="623" y="489"/>
                    <a:pt x="623" y="489"/>
                  </a:cubicBezTo>
                  <a:cubicBezTo>
                    <a:pt x="631" y="472"/>
                    <a:pt x="631" y="472"/>
                    <a:pt x="631" y="472"/>
                  </a:cubicBezTo>
                  <a:cubicBezTo>
                    <a:pt x="624" y="459"/>
                    <a:pt x="624" y="459"/>
                    <a:pt x="624" y="459"/>
                  </a:cubicBezTo>
                  <a:cubicBezTo>
                    <a:pt x="638" y="451"/>
                    <a:pt x="638" y="451"/>
                    <a:pt x="638" y="451"/>
                  </a:cubicBezTo>
                  <a:cubicBezTo>
                    <a:pt x="625" y="439"/>
                    <a:pt x="625" y="439"/>
                    <a:pt x="625" y="439"/>
                  </a:cubicBezTo>
                  <a:cubicBezTo>
                    <a:pt x="625" y="439"/>
                    <a:pt x="625" y="423"/>
                    <a:pt x="626" y="416"/>
                  </a:cubicBezTo>
                  <a:cubicBezTo>
                    <a:pt x="626" y="410"/>
                    <a:pt x="645" y="413"/>
                    <a:pt x="645" y="413"/>
                  </a:cubicBezTo>
                  <a:cubicBezTo>
                    <a:pt x="648" y="419"/>
                    <a:pt x="648" y="419"/>
                    <a:pt x="648" y="419"/>
                  </a:cubicBezTo>
                  <a:cubicBezTo>
                    <a:pt x="675" y="407"/>
                    <a:pt x="675" y="407"/>
                    <a:pt x="675" y="407"/>
                  </a:cubicBezTo>
                  <a:cubicBezTo>
                    <a:pt x="674" y="400"/>
                    <a:pt x="674" y="400"/>
                    <a:pt x="674" y="400"/>
                  </a:cubicBezTo>
                  <a:cubicBezTo>
                    <a:pt x="684" y="398"/>
                    <a:pt x="684" y="398"/>
                    <a:pt x="684" y="398"/>
                  </a:cubicBezTo>
                  <a:cubicBezTo>
                    <a:pt x="684" y="398"/>
                    <a:pt x="698" y="380"/>
                    <a:pt x="707" y="377"/>
                  </a:cubicBezTo>
                  <a:cubicBezTo>
                    <a:pt x="714" y="372"/>
                    <a:pt x="732" y="382"/>
                    <a:pt x="732" y="382"/>
                  </a:cubicBezTo>
                  <a:cubicBezTo>
                    <a:pt x="751" y="373"/>
                    <a:pt x="751" y="373"/>
                    <a:pt x="751" y="373"/>
                  </a:cubicBezTo>
                  <a:cubicBezTo>
                    <a:pt x="751" y="373"/>
                    <a:pt x="766" y="371"/>
                    <a:pt x="781" y="360"/>
                  </a:cubicBezTo>
                  <a:cubicBezTo>
                    <a:pt x="796" y="348"/>
                    <a:pt x="825" y="313"/>
                    <a:pt x="825" y="313"/>
                  </a:cubicBezTo>
                  <a:cubicBezTo>
                    <a:pt x="825" y="313"/>
                    <a:pt x="845" y="305"/>
                    <a:pt x="865" y="297"/>
                  </a:cubicBezTo>
                  <a:cubicBezTo>
                    <a:pt x="885" y="288"/>
                    <a:pt x="889" y="271"/>
                    <a:pt x="889" y="271"/>
                  </a:cubicBezTo>
                  <a:cubicBezTo>
                    <a:pt x="900" y="272"/>
                    <a:pt x="900" y="272"/>
                    <a:pt x="900" y="272"/>
                  </a:cubicBezTo>
                  <a:cubicBezTo>
                    <a:pt x="904" y="276"/>
                    <a:pt x="904" y="276"/>
                    <a:pt x="904" y="276"/>
                  </a:cubicBezTo>
                  <a:cubicBezTo>
                    <a:pt x="916" y="270"/>
                    <a:pt x="916" y="270"/>
                    <a:pt x="916" y="270"/>
                  </a:cubicBezTo>
                  <a:cubicBezTo>
                    <a:pt x="910" y="253"/>
                    <a:pt x="910" y="253"/>
                    <a:pt x="910" y="253"/>
                  </a:cubicBezTo>
                  <a:cubicBezTo>
                    <a:pt x="930" y="253"/>
                    <a:pt x="930" y="253"/>
                    <a:pt x="930" y="253"/>
                  </a:cubicBezTo>
                  <a:cubicBezTo>
                    <a:pt x="933" y="246"/>
                    <a:pt x="933" y="246"/>
                    <a:pt x="933" y="246"/>
                  </a:cubicBezTo>
                  <a:cubicBezTo>
                    <a:pt x="946" y="246"/>
                    <a:pt x="946" y="246"/>
                    <a:pt x="946" y="246"/>
                  </a:cubicBezTo>
                  <a:cubicBezTo>
                    <a:pt x="946" y="242"/>
                    <a:pt x="946" y="242"/>
                    <a:pt x="946" y="242"/>
                  </a:cubicBezTo>
                  <a:cubicBezTo>
                    <a:pt x="975" y="238"/>
                    <a:pt x="975" y="238"/>
                    <a:pt x="975" y="238"/>
                  </a:cubicBezTo>
                  <a:cubicBezTo>
                    <a:pt x="975" y="238"/>
                    <a:pt x="976" y="225"/>
                    <a:pt x="988" y="225"/>
                  </a:cubicBezTo>
                  <a:cubicBezTo>
                    <a:pt x="1000" y="225"/>
                    <a:pt x="995" y="240"/>
                    <a:pt x="995" y="240"/>
                  </a:cubicBezTo>
                  <a:cubicBezTo>
                    <a:pt x="1002" y="242"/>
                    <a:pt x="1002" y="242"/>
                    <a:pt x="1002" y="242"/>
                  </a:cubicBezTo>
                  <a:cubicBezTo>
                    <a:pt x="1002" y="242"/>
                    <a:pt x="1008" y="227"/>
                    <a:pt x="1011" y="223"/>
                  </a:cubicBezTo>
                  <a:cubicBezTo>
                    <a:pt x="1013" y="220"/>
                    <a:pt x="1020" y="222"/>
                    <a:pt x="1020" y="222"/>
                  </a:cubicBezTo>
                  <a:cubicBezTo>
                    <a:pt x="1020" y="222"/>
                    <a:pt x="1022" y="213"/>
                    <a:pt x="1019" y="2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2" name="Freeform 177" descr="© INSCALE GmbH, 18.06.2010"/>
            <p:cNvSpPr>
              <a:spLocks/>
            </p:cNvSpPr>
            <p:nvPr/>
          </p:nvSpPr>
          <p:spPr bwMode="auto">
            <a:xfrm>
              <a:off x="5645118" y="3758679"/>
              <a:ext cx="973977" cy="803843"/>
            </a:xfrm>
            <a:custGeom>
              <a:avLst/>
              <a:gdLst/>
              <a:ahLst/>
              <a:cxnLst>
                <a:cxn ang="0">
                  <a:pos x="430" y="225"/>
                </a:cxn>
                <a:cxn ang="0">
                  <a:pos x="402" y="196"/>
                </a:cxn>
                <a:cxn ang="0">
                  <a:pos x="398" y="168"/>
                </a:cxn>
                <a:cxn ang="0">
                  <a:pos x="390" y="146"/>
                </a:cxn>
                <a:cxn ang="0">
                  <a:pos x="398" y="112"/>
                </a:cxn>
                <a:cxn ang="0">
                  <a:pos x="393" y="84"/>
                </a:cxn>
                <a:cxn ang="0">
                  <a:pos x="376" y="44"/>
                </a:cxn>
                <a:cxn ang="0">
                  <a:pos x="364" y="17"/>
                </a:cxn>
                <a:cxn ang="0">
                  <a:pos x="337" y="9"/>
                </a:cxn>
                <a:cxn ang="0">
                  <a:pos x="224" y="18"/>
                </a:cxn>
                <a:cxn ang="0">
                  <a:pos x="216" y="26"/>
                </a:cxn>
                <a:cxn ang="0">
                  <a:pos x="204" y="33"/>
                </a:cxn>
                <a:cxn ang="0">
                  <a:pos x="212" y="23"/>
                </a:cxn>
                <a:cxn ang="0">
                  <a:pos x="211" y="22"/>
                </a:cxn>
                <a:cxn ang="0">
                  <a:pos x="173" y="8"/>
                </a:cxn>
                <a:cxn ang="0">
                  <a:pos x="175" y="5"/>
                </a:cxn>
                <a:cxn ang="0">
                  <a:pos x="123" y="9"/>
                </a:cxn>
                <a:cxn ang="0">
                  <a:pos x="88" y="30"/>
                </a:cxn>
                <a:cxn ang="0">
                  <a:pos x="38" y="46"/>
                </a:cxn>
                <a:cxn ang="0">
                  <a:pos x="6" y="60"/>
                </a:cxn>
                <a:cxn ang="0">
                  <a:pos x="16" y="63"/>
                </a:cxn>
                <a:cxn ang="0">
                  <a:pos x="24" y="58"/>
                </a:cxn>
                <a:cxn ang="0">
                  <a:pos x="19" y="80"/>
                </a:cxn>
                <a:cxn ang="0">
                  <a:pos x="22" y="88"/>
                </a:cxn>
                <a:cxn ang="0">
                  <a:pos x="6" y="83"/>
                </a:cxn>
                <a:cxn ang="0">
                  <a:pos x="2" y="124"/>
                </a:cxn>
                <a:cxn ang="0">
                  <a:pos x="19" y="163"/>
                </a:cxn>
                <a:cxn ang="0">
                  <a:pos x="24" y="195"/>
                </a:cxn>
                <a:cxn ang="0">
                  <a:pos x="39" y="226"/>
                </a:cxn>
                <a:cxn ang="0">
                  <a:pos x="36" y="261"/>
                </a:cxn>
                <a:cxn ang="0">
                  <a:pos x="44" y="258"/>
                </a:cxn>
                <a:cxn ang="0">
                  <a:pos x="58" y="264"/>
                </a:cxn>
                <a:cxn ang="0">
                  <a:pos x="88" y="275"/>
                </a:cxn>
                <a:cxn ang="0">
                  <a:pos x="109" y="280"/>
                </a:cxn>
                <a:cxn ang="0">
                  <a:pos x="114" y="308"/>
                </a:cxn>
                <a:cxn ang="0">
                  <a:pos x="134" y="302"/>
                </a:cxn>
                <a:cxn ang="0">
                  <a:pos x="127" y="287"/>
                </a:cxn>
                <a:cxn ang="0">
                  <a:pos x="162" y="293"/>
                </a:cxn>
                <a:cxn ang="0">
                  <a:pos x="166" y="308"/>
                </a:cxn>
                <a:cxn ang="0">
                  <a:pos x="176" y="309"/>
                </a:cxn>
                <a:cxn ang="0">
                  <a:pos x="205" y="329"/>
                </a:cxn>
                <a:cxn ang="0">
                  <a:pos x="221" y="340"/>
                </a:cxn>
                <a:cxn ang="0">
                  <a:pos x="234" y="339"/>
                </a:cxn>
                <a:cxn ang="0">
                  <a:pos x="248" y="341"/>
                </a:cxn>
                <a:cxn ang="0">
                  <a:pos x="257" y="342"/>
                </a:cxn>
                <a:cxn ang="0">
                  <a:pos x="265" y="353"/>
                </a:cxn>
                <a:cxn ang="0">
                  <a:pos x="288" y="339"/>
                </a:cxn>
                <a:cxn ang="0">
                  <a:pos x="314" y="337"/>
                </a:cxn>
                <a:cxn ang="0">
                  <a:pos x="343" y="335"/>
                </a:cxn>
                <a:cxn ang="0">
                  <a:pos x="381" y="348"/>
                </a:cxn>
                <a:cxn ang="0">
                  <a:pos x="386" y="341"/>
                </a:cxn>
                <a:cxn ang="0">
                  <a:pos x="392" y="301"/>
                </a:cxn>
                <a:cxn ang="0">
                  <a:pos x="428" y="254"/>
                </a:cxn>
              </a:cxnLst>
              <a:rect l="0" t="0" r="r" b="b"/>
              <a:pathLst>
                <a:path w="431" h="356">
                  <a:moveTo>
                    <a:pt x="422" y="231"/>
                  </a:moveTo>
                  <a:cubicBezTo>
                    <a:pt x="423" y="229"/>
                    <a:pt x="427" y="228"/>
                    <a:pt x="427" y="228"/>
                  </a:cubicBezTo>
                  <a:cubicBezTo>
                    <a:pt x="430" y="225"/>
                    <a:pt x="430" y="225"/>
                    <a:pt x="430" y="225"/>
                  </a:cubicBezTo>
                  <a:cubicBezTo>
                    <a:pt x="430" y="225"/>
                    <a:pt x="422" y="222"/>
                    <a:pt x="419" y="218"/>
                  </a:cubicBezTo>
                  <a:cubicBezTo>
                    <a:pt x="417" y="215"/>
                    <a:pt x="415" y="210"/>
                    <a:pt x="411" y="207"/>
                  </a:cubicBezTo>
                  <a:cubicBezTo>
                    <a:pt x="407" y="203"/>
                    <a:pt x="402" y="202"/>
                    <a:pt x="402" y="196"/>
                  </a:cubicBezTo>
                  <a:cubicBezTo>
                    <a:pt x="402" y="189"/>
                    <a:pt x="398" y="185"/>
                    <a:pt x="396" y="181"/>
                  </a:cubicBezTo>
                  <a:cubicBezTo>
                    <a:pt x="394" y="178"/>
                    <a:pt x="394" y="172"/>
                    <a:pt x="394" y="172"/>
                  </a:cubicBezTo>
                  <a:cubicBezTo>
                    <a:pt x="398" y="168"/>
                    <a:pt x="398" y="168"/>
                    <a:pt x="398" y="168"/>
                  </a:cubicBezTo>
                  <a:cubicBezTo>
                    <a:pt x="395" y="162"/>
                    <a:pt x="395" y="162"/>
                    <a:pt x="395" y="162"/>
                  </a:cubicBezTo>
                  <a:cubicBezTo>
                    <a:pt x="397" y="154"/>
                    <a:pt x="397" y="154"/>
                    <a:pt x="397" y="154"/>
                  </a:cubicBezTo>
                  <a:cubicBezTo>
                    <a:pt x="397" y="154"/>
                    <a:pt x="399" y="149"/>
                    <a:pt x="390" y="146"/>
                  </a:cubicBezTo>
                  <a:cubicBezTo>
                    <a:pt x="380" y="141"/>
                    <a:pt x="373" y="141"/>
                    <a:pt x="373" y="141"/>
                  </a:cubicBezTo>
                  <a:cubicBezTo>
                    <a:pt x="373" y="141"/>
                    <a:pt x="374" y="126"/>
                    <a:pt x="380" y="120"/>
                  </a:cubicBezTo>
                  <a:cubicBezTo>
                    <a:pt x="386" y="115"/>
                    <a:pt x="398" y="112"/>
                    <a:pt x="398" y="112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8" y="92"/>
                    <a:pt x="398" y="92"/>
                    <a:pt x="398" y="92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5" y="80"/>
                    <a:pt x="395" y="80"/>
                    <a:pt x="395" y="80"/>
                  </a:cubicBezTo>
                  <a:cubicBezTo>
                    <a:pt x="395" y="80"/>
                    <a:pt x="380" y="62"/>
                    <a:pt x="379" y="56"/>
                  </a:cubicBezTo>
                  <a:cubicBezTo>
                    <a:pt x="377" y="50"/>
                    <a:pt x="376" y="44"/>
                    <a:pt x="376" y="44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8"/>
                    <a:pt x="365" y="28"/>
                    <a:pt x="365" y="28"/>
                  </a:cubicBezTo>
                  <a:cubicBezTo>
                    <a:pt x="365" y="28"/>
                    <a:pt x="368" y="25"/>
                    <a:pt x="364" y="17"/>
                  </a:cubicBezTo>
                  <a:cubicBezTo>
                    <a:pt x="359" y="9"/>
                    <a:pt x="351" y="11"/>
                    <a:pt x="347" y="11"/>
                  </a:cubicBezTo>
                  <a:cubicBezTo>
                    <a:pt x="343" y="10"/>
                    <a:pt x="344" y="6"/>
                    <a:pt x="341" y="5"/>
                  </a:cubicBezTo>
                  <a:cubicBezTo>
                    <a:pt x="338" y="4"/>
                    <a:pt x="337" y="9"/>
                    <a:pt x="337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4" y="9"/>
                    <a:pt x="296" y="19"/>
                    <a:pt x="280" y="19"/>
                  </a:cubicBezTo>
                  <a:cubicBezTo>
                    <a:pt x="265" y="20"/>
                    <a:pt x="224" y="18"/>
                    <a:pt x="224" y="18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6" y="26"/>
                    <a:pt x="216" y="26"/>
                    <a:pt x="216" y="26"/>
                  </a:cubicBezTo>
                  <a:cubicBezTo>
                    <a:pt x="216" y="26"/>
                    <a:pt x="212" y="27"/>
                    <a:pt x="210" y="29"/>
                  </a:cubicBezTo>
                  <a:cubicBezTo>
                    <a:pt x="209" y="30"/>
                    <a:pt x="208" y="35"/>
                    <a:pt x="208" y="35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2" y="29"/>
                    <a:pt x="209" y="25"/>
                    <a:pt x="212" y="23"/>
                  </a:cubicBezTo>
                  <a:cubicBezTo>
                    <a:pt x="216" y="21"/>
                    <a:pt x="224" y="9"/>
                    <a:pt x="224" y="9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7"/>
                    <a:pt x="214" y="21"/>
                    <a:pt x="211" y="22"/>
                  </a:cubicBezTo>
                  <a:cubicBezTo>
                    <a:pt x="209" y="22"/>
                    <a:pt x="191" y="36"/>
                    <a:pt x="180" y="27"/>
                  </a:cubicBezTo>
                  <a:cubicBezTo>
                    <a:pt x="168" y="19"/>
                    <a:pt x="166" y="6"/>
                    <a:pt x="166" y="6"/>
                  </a:cubicBezTo>
                  <a:cubicBezTo>
                    <a:pt x="166" y="6"/>
                    <a:pt x="171" y="7"/>
                    <a:pt x="173" y="8"/>
                  </a:cubicBezTo>
                  <a:cubicBezTo>
                    <a:pt x="176" y="9"/>
                    <a:pt x="181" y="14"/>
                    <a:pt x="181" y="14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78" y="7"/>
                    <a:pt x="175" y="5"/>
                  </a:cubicBezTo>
                  <a:cubicBezTo>
                    <a:pt x="171" y="4"/>
                    <a:pt x="164" y="0"/>
                    <a:pt x="160" y="0"/>
                  </a:cubicBezTo>
                  <a:cubicBezTo>
                    <a:pt x="156" y="0"/>
                    <a:pt x="140" y="6"/>
                    <a:pt x="136" y="7"/>
                  </a:cubicBezTo>
                  <a:cubicBezTo>
                    <a:pt x="132" y="7"/>
                    <a:pt x="128" y="9"/>
                    <a:pt x="123" y="9"/>
                  </a:cubicBezTo>
                  <a:cubicBezTo>
                    <a:pt x="119" y="10"/>
                    <a:pt x="111" y="18"/>
                    <a:pt x="107" y="20"/>
                  </a:cubicBezTo>
                  <a:cubicBezTo>
                    <a:pt x="103" y="22"/>
                    <a:pt x="98" y="21"/>
                    <a:pt x="95" y="24"/>
                  </a:cubicBezTo>
                  <a:cubicBezTo>
                    <a:pt x="92" y="26"/>
                    <a:pt x="92" y="26"/>
                    <a:pt x="88" y="30"/>
                  </a:cubicBezTo>
                  <a:cubicBezTo>
                    <a:pt x="85" y="34"/>
                    <a:pt x="82" y="37"/>
                    <a:pt x="82" y="37"/>
                  </a:cubicBezTo>
                  <a:cubicBezTo>
                    <a:pt x="60" y="43"/>
                    <a:pt x="42" y="43"/>
                    <a:pt x="42" y="43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19" y="60"/>
                    <a:pt x="19" y="63"/>
                  </a:cubicBezTo>
                  <a:cubicBezTo>
                    <a:pt x="20" y="66"/>
                    <a:pt x="22" y="72"/>
                    <a:pt x="22" y="73"/>
                  </a:cubicBezTo>
                  <a:cubicBezTo>
                    <a:pt x="22" y="74"/>
                    <a:pt x="18" y="77"/>
                    <a:pt x="19" y="80"/>
                  </a:cubicBezTo>
                  <a:cubicBezTo>
                    <a:pt x="21" y="81"/>
                    <a:pt x="30" y="94"/>
                    <a:pt x="26" y="96"/>
                  </a:cubicBezTo>
                  <a:cubicBezTo>
                    <a:pt x="24" y="98"/>
                    <a:pt x="19" y="97"/>
                    <a:pt x="20" y="94"/>
                  </a:cubicBezTo>
                  <a:cubicBezTo>
                    <a:pt x="21" y="91"/>
                    <a:pt x="22" y="88"/>
                    <a:pt x="22" y="88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2" y="81"/>
                    <a:pt x="9" y="81"/>
                  </a:cubicBezTo>
                  <a:cubicBezTo>
                    <a:pt x="8" y="81"/>
                    <a:pt x="7" y="82"/>
                    <a:pt x="6" y="83"/>
                  </a:cubicBezTo>
                  <a:cubicBezTo>
                    <a:pt x="7" y="87"/>
                    <a:pt x="7" y="94"/>
                    <a:pt x="9" y="98"/>
                  </a:cubicBezTo>
                  <a:cubicBezTo>
                    <a:pt x="13" y="104"/>
                    <a:pt x="11" y="110"/>
                    <a:pt x="9" y="117"/>
                  </a:cubicBezTo>
                  <a:cubicBezTo>
                    <a:pt x="8" y="121"/>
                    <a:pt x="4" y="121"/>
                    <a:pt x="2" y="124"/>
                  </a:cubicBezTo>
                  <a:cubicBezTo>
                    <a:pt x="1" y="125"/>
                    <a:pt x="1" y="131"/>
                    <a:pt x="0" y="133"/>
                  </a:cubicBezTo>
                  <a:cubicBezTo>
                    <a:pt x="9" y="134"/>
                    <a:pt x="22" y="148"/>
                    <a:pt x="22" y="155"/>
                  </a:cubicBezTo>
                  <a:cubicBezTo>
                    <a:pt x="22" y="159"/>
                    <a:pt x="18" y="157"/>
                    <a:pt x="19" y="163"/>
                  </a:cubicBezTo>
                  <a:cubicBezTo>
                    <a:pt x="20" y="167"/>
                    <a:pt x="20" y="168"/>
                    <a:pt x="24" y="170"/>
                  </a:cubicBezTo>
                  <a:cubicBezTo>
                    <a:pt x="28" y="171"/>
                    <a:pt x="24" y="181"/>
                    <a:pt x="25" y="181"/>
                  </a:cubicBezTo>
                  <a:cubicBezTo>
                    <a:pt x="31" y="182"/>
                    <a:pt x="26" y="192"/>
                    <a:pt x="24" y="195"/>
                  </a:cubicBezTo>
                  <a:cubicBezTo>
                    <a:pt x="20" y="200"/>
                    <a:pt x="28" y="204"/>
                    <a:pt x="30" y="210"/>
                  </a:cubicBezTo>
                  <a:cubicBezTo>
                    <a:pt x="32" y="212"/>
                    <a:pt x="26" y="216"/>
                    <a:pt x="30" y="218"/>
                  </a:cubicBezTo>
                  <a:cubicBezTo>
                    <a:pt x="34" y="220"/>
                    <a:pt x="39" y="219"/>
                    <a:pt x="39" y="226"/>
                  </a:cubicBezTo>
                  <a:cubicBezTo>
                    <a:pt x="39" y="232"/>
                    <a:pt x="45" y="235"/>
                    <a:pt x="42" y="242"/>
                  </a:cubicBezTo>
                  <a:cubicBezTo>
                    <a:pt x="42" y="246"/>
                    <a:pt x="40" y="257"/>
                    <a:pt x="37" y="259"/>
                  </a:cubicBezTo>
                  <a:cubicBezTo>
                    <a:pt x="37" y="260"/>
                    <a:pt x="37" y="260"/>
                    <a:pt x="36" y="261"/>
                  </a:cubicBezTo>
                  <a:cubicBezTo>
                    <a:pt x="44" y="263"/>
                    <a:pt x="44" y="263"/>
                    <a:pt x="44" y="263"/>
                  </a:cubicBezTo>
                  <a:cubicBezTo>
                    <a:pt x="46" y="261"/>
                    <a:pt x="46" y="261"/>
                    <a:pt x="46" y="261"/>
                  </a:cubicBezTo>
                  <a:cubicBezTo>
                    <a:pt x="44" y="258"/>
                    <a:pt x="44" y="258"/>
                    <a:pt x="44" y="258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58" y="264"/>
                    <a:pt x="58" y="264"/>
                    <a:pt x="58" y="264"/>
                  </a:cubicBezTo>
                  <a:cubicBezTo>
                    <a:pt x="66" y="272"/>
                    <a:pt x="66" y="272"/>
                    <a:pt x="66" y="272"/>
                  </a:cubicBezTo>
                  <a:cubicBezTo>
                    <a:pt x="66" y="267"/>
                    <a:pt x="66" y="267"/>
                    <a:pt x="66" y="267"/>
                  </a:cubicBezTo>
                  <a:cubicBezTo>
                    <a:pt x="88" y="275"/>
                    <a:pt x="88" y="275"/>
                    <a:pt x="88" y="275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102" y="275"/>
                    <a:pt x="102" y="275"/>
                    <a:pt x="102" y="275"/>
                  </a:cubicBezTo>
                  <a:cubicBezTo>
                    <a:pt x="109" y="280"/>
                    <a:pt x="109" y="280"/>
                    <a:pt x="109" y="280"/>
                  </a:cubicBezTo>
                  <a:cubicBezTo>
                    <a:pt x="109" y="280"/>
                    <a:pt x="96" y="288"/>
                    <a:pt x="98" y="291"/>
                  </a:cubicBezTo>
                  <a:cubicBezTo>
                    <a:pt x="100" y="293"/>
                    <a:pt x="109" y="292"/>
                    <a:pt x="110" y="295"/>
                  </a:cubicBezTo>
                  <a:cubicBezTo>
                    <a:pt x="112" y="298"/>
                    <a:pt x="111" y="306"/>
                    <a:pt x="114" y="308"/>
                  </a:cubicBezTo>
                  <a:cubicBezTo>
                    <a:pt x="117" y="310"/>
                    <a:pt x="123" y="308"/>
                    <a:pt x="124" y="306"/>
                  </a:cubicBezTo>
                  <a:cubicBezTo>
                    <a:pt x="124" y="304"/>
                    <a:pt x="130" y="301"/>
                    <a:pt x="130" y="301"/>
                  </a:cubicBezTo>
                  <a:cubicBezTo>
                    <a:pt x="134" y="302"/>
                    <a:pt x="134" y="302"/>
                    <a:pt x="134" y="302"/>
                  </a:cubicBezTo>
                  <a:cubicBezTo>
                    <a:pt x="134" y="302"/>
                    <a:pt x="136" y="296"/>
                    <a:pt x="134" y="296"/>
                  </a:cubicBezTo>
                  <a:cubicBezTo>
                    <a:pt x="132" y="296"/>
                    <a:pt x="128" y="293"/>
                    <a:pt x="128" y="293"/>
                  </a:cubicBezTo>
                  <a:cubicBezTo>
                    <a:pt x="127" y="287"/>
                    <a:pt x="127" y="287"/>
                    <a:pt x="127" y="287"/>
                  </a:cubicBezTo>
                  <a:cubicBezTo>
                    <a:pt x="127" y="287"/>
                    <a:pt x="134" y="289"/>
                    <a:pt x="140" y="291"/>
                  </a:cubicBezTo>
                  <a:cubicBezTo>
                    <a:pt x="146" y="293"/>
                    <a:pt x="150" y="298"/>
                    <a:pt x="150" y="298"/>
                  </a:cubicBezTo>
                  <a:cubicBezTo>
                    <a:pt x="162" y="293"/>
                    <a:pt x="162" y="293"/>
                    <a:pt x="162" y="293"/>
                  </a:cubicBezTo>
                  <a:cubicBezTo>
                    <a:pt x="166" y="298"/>
                    <a:pt x="166" y="298"/>
                    <a:pt x="166" y="298"/>
                  </a:cubicBezTo>
                  <a:cubicBezTo>
                    <a:pt x="162" y="303"/>
                    <a:pt x="162" y="303"/>
                    <a:pt x="162" y="303"/>
                  </a:cubicBezTo>
                  <a:cubicBezTo>
                    <a:pt x="162" y="303"/>
                    <a:pt x="165" y="307"/>
                    <a:pt x="166" y="308"/>
                  </a:cubicBezTo>
                  <a:cubicBezTo>
                    <a:pt x="168" y="309"/>
                    <a:pt x="170" y="315"/>
                    <a:pt x="170" y="315"/>
                  </a:cubicBezTo>
                  <a:cubicBezTo>
                    <a:pt x="175" y="313"/>
                    <a:pt x="175" y="313"/>
                    <a:pt x="175" y="313"/>
                  </a:cubicBezTo>
                  <a:cubicBezTo>
                    <a:pt x="176" y="309"/>
                    <a:pt x="176" y="309"/>
                    <a:pt x="176" y="309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202" y="317"/>
                    <a:pt x="202" y="317"/>
                    <a:pt x="202" y="317"/>
                  </a:cubicBezTo>
                  <a:cubicBezTo>
                    <a:pt x="205" y="329"/>
                    <a:pt x="205" y="329"/>
                    <a:pt x="205" y="329"/>
                  </a:cubicBezTo>
                  <a:cubicBezTo>
                    <a:pt x="214" y="329"/>
                    <a:pt x="214" y="329"/>
                    <a:pt x="214" y="329"/>
                  </a:cubicBezTo>
                  <a:cubicBezTo>
                    <a:pt x="218" y="340"/>
                    <a:pt x="218" y="340"/>
                    <a:pt x="218" y="340"/>
                  </a:cubicBezTo>
                  <a:cubicBezTo>
                    <a:pt x="221" y="340"/>
                    <a:pt x="221" y="340"/>
                    <a:pt x="221" y="340"/>
                  </a:cubicBezTo>
                  <a:cubicBezTo>
                    <a:pt x="221" y="348"/>
                    <a:pt x="221" y="348"/>
                    <a:pt x="221" y="348"/>
                  </a:cubicBezTo>
                  <a:cubicBezTo>
                    <a:pt x="231" y="346"/>
                    <a:pt x="231" y="346"/>
                    <a:pt x="231" y="346"/>
                  </a:cubicBezTo>
                  <a:cubicBezTo>
                    <a:pt x="234" y="339"/>
                    <a:pt x="234" y="339"/>
                    <a:pt x="234" y="339"/>
                  </a:cubicBezTo>
                  <a:cubicBezTo>
                    <a:pt x="237" y="339"/>
                    <a:pt x="237" y="339"/>
                    <a:pt x="237" y="339"/>
                  </a:cubicBezTo>
                  <a:cubicBezTo>
                    <a:pt x="237" y="339"/>
                    <a:pt x="238" y="333"/>
                    <a:pt x="243" y="333"/>
                  </a:cubicBezTo>
                  <a:cubicBezTo>
                    <a:pt x="247" y="334"/>
                    <a:pt x="248" y="341"/>
                    <a:pt x="248" y="341"/>
                  </a:cubicBezTo>
                  <a:cubicBezTo>
                    <a:pt x="252" y="341"/>
                    <a:pt x="252" y="341"/>
                    <a:pt x="252" y="341"/>
                  </a:cubicBezTo>
                  <a:cubicBezTo>
                    <a:pt x="251" y="344"/>
                    <a:pt x="251" y="344"/>
                    <a:pt x="251" y="344"/>
                  </a:cubicBezTo>
                  <a:cubicBezTo>
                    <a:pt x="257" y="342"/>
                    <a:pt x="257" y="342"/>
                    <a:pt x="257" y="342"/>
                  </a:cubicBezTo>
                  <a:cubicBezTo>
                    <a:pt x="260" y="349"/>
                    <a:pt x="260" y="349"/>
                    <a:pt x="260" y="349"/>
                  </a:cubicBezTo>
                  <a:cubicBezTo>
                    <a:pt x="260" y="349"/>
                    <a:pt x="255" y="356"/>
                    <a:pt x="259" y="356"/>
                  </a:cubicBezTo>
                  <a:cubicBezTo>
                    <a:pt x="261" y="356"/>
                    <a:pt x="265" y="353"/>
                    <a:pt x="265" y="353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46"/>
                    <a:pt x="276" y="346"/>
                    <a:pt x="276" y="346"/>
                  </a:cubicBezTo>
                  <a:cubicBezTo>
                    <a:pt x="276" y="346"/>
                    <a:pt x="281" y="340"/>
                    <a:pt x="288" y="339"/>
                  </a:cubicBezTo>
                  <a:cubicBezTo>
                    <a:pt x="300" y="339"/>
                    <a:pt x="300" y="339"/>
                    <a:pt x="300" y="339"/>
                  </a:cubicBezTo>
                  <a:cubicBezTo>
                    <a:pt x="300" y="339"/>
                    <a:pt x="301" y="345"/>
                    <a:pt x="308" y="344"/>
                  </a:cubicBezTo>
                  <a:cubicBezTo>
                    <a:pt x="313" y="343"/>
                    <a:pt x="314" y="337"/>
                    <a:pt x="314" y="337"/>
                  </a:cubicBezTo>
                  <a:cubicBezTo>
                    <a:pt x="314" y="337"/>
                    <a:pt x="319" y="333"/>
                    <a:pt x="327" y="331"/>
                  </a:cubicBezTo>
                  <a:cubicBezTo>
                    <a:pt x="334" y="330"/>
                    <a:pt x="337" y="331"/>
                    <a:pt x="337" y="331"/>
                  </a:cubicBezTo>
                  <a:cubicBezTo>
                    <a:pt x="343" y="335"/>
                    <a:pt x="343" y="335"/>
                    <a:pt x="343" y="335"/>
                  </a:cubicBezTo>
                  <a:cubicBezTo>
                    <a:pt x="343" y="335"/>
                    <a:pt x="355" y="335"/>
                    <a:pt x="356" y="337"/>
                  </a:cubicBezTo>
                  <a:cubicBezTo>
                    <a:pt x="357" y="339"/>
                    <a:pt x="357" y="344"/>
                    <a:pt x="357" y="344"/>
                  </a:cubicBezTo>
                  <a:cubicBezTo>
                    <a:pt x="381" y="348"/>
                    <a:pt x="381" y="348"/>
                    <a:pt x="381" y="348"/>
                  </a:cubicBezTo>
                  <a:cubicBezTo>
                    <a:pt x="395" y="352"/>
                    <a:pt x="395" y="352"/>
                    <a:pt x="395" y="352"/>
                  </a:cubicBezTo>
                  <a:cubicBezTo>
                    <a:pt x="396" y="346"/>
                    <a:pt x="396" y="346"/>
                    <a:pt x="396" y="346"/>
                  </a:cubicBezTo>
                  <a:cubicBezTo>
                    <a:pt x="396" y="346"/>
                    <a:pt x="388" y="344"/>
                    <a:pt x="386" y="341"/>
                  </a:cubicBezTo>
                  <a:cubicBezTo>
                    <a:pt x="385" y="338"/>
                    <a:pt x="386" y="335"/>
                    <a:pt x="385" y="330"/>
                  </a:cubicBezTo>
                  <a:cubicBezTo>
                    <a:pt x="385" y="325"/>
                    <a:pt x="379" y="318"/>
                    <a:pt x="379" y="318"/>
                  </a:cubicBezTo>
                  <a:cubicBezTo>
                    <a:pt x="379" y="318"/>
                    <a:pt x="389" y="308"/>
                    <a:pt x="392" y="301"/>
                  </a:cubicBezTo>
                  <a:cubicBezTo>
                    <a:pt x="396" y="294"/>
                    <a:pt x="397" y="283"/>
                    <a:pt x="400" y="279"/>
                  </a:cubicBezTo>
                  <a:cubicBezTo>
                    <a:pt x="404" y="276"/>
                    <a:pt x="414" y="258"/>
                    <a:pt x="414" y="258"/>
                  </a:cubicBezTo>
                  <a:cubicBezTo>
                    <a:pt x="414" y="258"/>
                    <a:pt x="425" y="261"/>
                    <a:pt x="428" y="254"/>
                  </a:cubicBezTo>
                  <a:cubicBezTo>
                    <a:pt x="431" y="246"/>
                    <a:pt x="431" y="238"/>
                    <a:pt x="428" y="235"/>
                  </a:cubicBezTo>
                  <a:cubicBezTo>
                    <a:pt x="425" y="234"/>
                    <a:pt x="421" y="233"/>
                    <a:pt x="422" y="231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3" name="Freeform 178" descr="© INSCALE GmbH, 18.06.2010"/>
            <p:cNvSpPr>
              <a:spLocks/>
            </p:cNvSpPr>
            <p:nvPr/>
          </p:nvSpPr>
          <p:spPr bwMode="auto">
            <a:xfrm>
              <a:off x="6219514" y="3449630"/>
              <a:ext cx="501036" cy="379289"/>
            </a:xfrm>
            <a:custGeom>
              <a:avLst/>
              <a:gdLst/>
              <a:ahLst/>
              <a:cxnLst>
                <a:cxn ang="0">
                  <a:pos x="87" y="142"/>
                </a:cxn>
                <a:cxn ang="0">
                  <a:pos x="110" y="154"/>
                </a:cxn>
                <a:cxn ang="0">
                  <a:pos x="114" y="168"/>
                </a:cxn>
                <a:cxn ang="0">
                  <a:pos x="127" y="163"/>
                </a:cxn>
                <a:cxn ang="0">
                  <a:pos x="141" y="163"/>
                </a:cxn>
                <a:cxn ang="0">
                  <a:pos x="155" y="158"/>
                </a:cxn>
                <a:cxn ang="0">
                  <a:pos x="161" y="146"/>
                </a:cxn>
                <a:cxn ang="0">
                  <a:pos x="175" y="136"/>
                </a:cxn>
                <a:cxn ang="0">
                  <a:pos x="189" y="142"/>
                </a:cxn>
                <a:cxn ang="0">
                  <a:pos x="188" y="129"/>
                </a:cxn>
                <a:cxn ang="0">
                  <a:pos x="188" y="96"/>
                </a:cxn>
                <a:cxn ang="0">
                  <a:pos x="203" y="74"/>
                </a:cxn>
                <a:cxn ang="0">
                  <a:pos x="218" y="65"/>
                </a:cxn>
                <a:cxn ang="0">
                  <a:pos x="207" y="58"/>
                </a:cxn>
                <a:cxn ang="0">
                  <a:pos x="210" y="42"/>
                </a:cxn>
                <a:cxn ang="0">
                  <a:pos x="197" y="33"/>
                </a:cxn>
                <a:cxn ang="0">
                  <a:pos x="191" y="29"/>
                </a:cxn>
                <a:cxn ang="0">
                  <a:pos x="169" y="15"/>
                </a:cxn>
                <a:cxn ang="0">
                  <a:pos x="148" y="14"/>
                </a:cxn>
                <a:cxn ang="0">
                  <a:pos x="137" y="0"/>
                </a:cxn>
                <a:cxn ang="0">
                  <a:pos x="127" y="12"/>
                </a:cxn>
                <a:cxn ang="0">
                  <a:pos x="120" y="12"/>
                </a:cxn>
                <a:cxn ang="0">
                  <a:pos x="107" y="10"/>
                </a:cxn>
                <a:cxn ang="0">
                  <a:pos x="90" y="15"/>
                </a:cxn>
                <a:cxn ang="0">
                  <a:pos x="77" y="13"/>
                </a:cxn>
                <a:cxn ang="0">
                  <a:pos x="71" y="18"/>
                </a:cxn>
                <a:cxn ang="0">
                  <a:pos x="66" y="13"/>
                </a:cxn>
                <a:cxn ang="0">
                  <a:pos x="54" y="15"/>
                </a:cxn>
                <a:cxn ang="0">
                  <a:pos x="31" y="21"/>
                </a:cxn>
                <a:cxn ang="0">
                  <a:pos x="23" y="24"/>
                </a:cxn>
                <a:cxn ang="0">
                  <a:pos x="7" y="40"/>
                </a:cxn>
                <a:cxn ang="0">
                  <a:pos x="4" y="40"/>
                </a:cxn>
                <a:cxn ang="0">
                  <a:pos x="5" y="62"/>
                </a:cxn>
                <a:cxn ang="0">
                  <a:pos x="6" y="72"/>
                </a:cxn>
                <a:cxn ang="0">
                  <a:pos x="5" y="94"/>
                </a:cxn>
                <a:cxn ang="0">
                  <a:pos x="9" y="86"/>
                </a:cxn>
                <a:cxn ang="0">
                  <a:pos x="9" y="71"/>
                </a:cxn>
                <a:cxn ang="0">
                  <a:pos x="14" y="87"/>
                </a:cxn>
                <a:cxn ang="0">
                  <a:pos x="16" y="92"/>
                </a:cxn>
                <a:cxn ang="0">
                  <a:pos x="24" y="100"/>
                </a:cxn>
                <a:cxn ang="0">
                  <a:pos x="37" y="102"/>
                </a:cxn>
                <a:cxn ang="0">
                  <a:pos x="48" y="107"/>
                </a:cxn>
                <a:cxn ang="0">
                  <a:pos x="69" y="103"/>
                </a:cxn>
                <a:cxn ang="0">
                  <a:pos x="77" y="120"/>
                </a:cxn>
                <a:cxn ang="0">
                  <a:pos x="81" y="146"/>
                </a:cxn>
              </a:cxnLst>
              <a:rect l="0" t="0" r="r" b="b"/>
              <a:pathLst>
                <a:path w="222" h="168">
                  <a:moveTo>
                    <a:pt x="83" y="146"/>
                  </a:moveTo>
                  <a:cubicBezTo>
                    <a:pt x="83" y="146"/>
                    <a:pt x="84" y="141"/>
                    <a:pt x="87" y="142"/>
                  </a:cubicBezTo>
                  <a:cubicBezTo>
                    <a:pt x="90" y="143"/>
                    <a:pt x="89" y="147"/>
                    <a:pt x="93" y="148"/>
                  </a:cubicBezTo>
                  <a:cubicBezTo>
                    <a:pt x="97" y="148"/>
                    <a:pt x="105" y="146"/>
                    <a:pt x="110" y="154"/>
                  </a:cubicBezTo>
                  <a:cubicBezTo>
                    <a:pt x="114" y="162"/>
                    <a:pt x="111" y="165"/>
                    <a:pt x="111" y="165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5" y="158"/>
                    <a:pt x="159" y="160"/>
                    <a:pt x="163" y="158"/>
                  </a:cubicBezTo>
                  <a:cubicBezTo>
                    <a:pt x="167" y="157"/>
                    <a:pt x="160" y="148"/>
                    <a:pt x="161" y="146"/>
                  </a:cubicBezTo>
                  <a:cubicBezTo>
                    <a:pt x="163" y="143"/>
                    <a:pt x="171" y="146"/>
                    <a:pt x="171" y="146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6"/>
                    <a:pt x="181" y="134"/>
                    <a:pt x="186" y="134"/>
                  </a:cubicBezTo>
                  <a:cubicBezTo>
                    <a:pt x="190" y="133"/>
                    <a:pt x="186" y="139"/>
                    <a:pt x="189" y="142"/>
                  </a:cubicBezTo>
                  <a:cubicBezTo>
                    <a:pt x="192" y="145"/>
                    <a:pt x="199" y="140"/>
                    <a:pt x="197" y="133"/>
                  </a:cubicBezTo>
                  <a:cubicBezTo>
                    <a:pt x="197" y="128"/>
                    <a:pt x="188" y="129"/>
                    <a:pt x="188" y="129"/>
                  </a:cubicBezTo>
                  <a:cubicBezTo>
                    <a:pt x="191" y="113"/>
                    <a:pt x="191" y="113"/>
                    <a:pt x="191" y="113"/>
                  </a:cubicBezTo>
                  <a:cubicBezTo>
                    <a:pt x="191" y="113"/>
                    <a:pt x="188" y="101"/>
                    <a:pt x="188" y="96"/>
                  </a:cubicBezTo>
                  <a:cubicBezTo>
                    <a:pt x="188" y="92"/>
                    <a:pt x="195" y="87"/>
                    <a:pt x="200" y="86"/>
                  </a:cubicBezTo>
                  <a:cubicBezTo>
                    <a:pt x="204" y="84"/>
                    <a:pt x="203" y="74"/>
                    <a:pt x="203" y="74"/>
                  </a:cubicBezTo>
                  <a:cubicBezTo>
                    <a:pt x="218" y="70"/>
                    <a:pt x="218" y="70"/>
                    <a:pt x="218" y="70"/>
                  </a:cubicBezTo>
                  <a:cubicBezTo>
                    <a:pt x="218" y="65"/>
                    <a:pt x="218" y="65"/>
                    <a:pt x="218" y="65"/>
                  </a:cubicBezTo>
                  <a:cubicBezTo>
                    <a:pt x="218" y="65"/>
                    <a:pt x="222" y="60"/>
                    <a:pt x="221" y="56"/>
                  </a:cubicBezTo>
                  <a:cubicBezTo>
                    <a:pt x="220" y="53"/>
                    <a:pt x="207" y="58"/>
                    <a:pt x="207" y="58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10" y="42"/>
                    <a:pt x="210" y="42"/>
                    <a:pt x="210" y="42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197" y="33"/>
                    <a:pt x="197" y="33"/>
                    <a:pt x="197" y="33"/>
                  </a:cubicBezTo>
                  <a:cubicBezTo>
                    <a:pt x="196" y="29"/>
                    <a:pt x="196" y="29"/>
                    <a:pt x="196" y="29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91" y="29"/>
                    <a:pt x="188" y="22"/>
                    <a:pt x="186" y="19"/>
                  </a:cubicBezTo>
                  <a:cubicBezTo>
                    <a:pt x="183" y="16"/>
                    <a:pt x="169" y="15"/>
                    <a:pt x="169" y="15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0" y="22"/>
                    <a:pt x="16" y="26"/>
                  </a:cubicBezTo>
                  <a:cubicBezTo>
                    <a:pt x="12" y="31"/>
                    <a:pt x="7" y="40"/>
                    <a:pt x="7" y="40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4" y="57"/>
                    <a:pt x="5" y="62"/>
                  </a:cubicBezTo>
                  <a:cubicBezTo>
                    <a:pt x="5" y="64"/>
                    <a:pt x="6" y="66"/>
                    <a:pt x="7" y="6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6"/>
                    <a:pt x="12" y="79"/>
                    <a:pt x="12" y="79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32" y="100"/>
                    <a:pt x="37" y="102"/>
                  </a:cubicBezTo>
                  <a:cubicBezTo>
                    <a:pt x="41" y="105"/>
                    <a:pt x="47" y="103"/>
                    <a:pt x="47" y="103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3"/>
                    <a:pt x="78" y="110"/>
                    <a:pt x="81" y="112"/>
                  </a:cubicBezTo>
                  <a:cubicBezTo>
                    <a:pt x="85" y="115"/>
                    <a:pt x="77" y="120"/>
                    <a:pt x="77" y="120"/>
                  </a:cubicBezTo>
                  <a:cubicBezTo>
                    <a:pt x="77" y="120"/>
                    <a:pt x="75" y="125"/>
                    <a:pt x="75" y="131"/>
                  </a:cubicBezTo>
                  <a:cubicBezTo>
                    <a:pt x="74" y="139"/>
                    <a:pt x="81" y="146"/>
                    <a:pt x="81" y="146"/>
                  </a:cubicBezTo>
                  <a:lnTo>
                    <a:pt x="83" y="146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4" name="Freeform 179" descr="© INSCALE GmbH, 18.06.2010"/>
            <p:cNvSpPr>
              <a:spLocks noEditPoints="1"/>
            </p:cNvSpPr>
            <p:nvPr/>
          </p:nvSpPr>
          <p:spPr bwMode="auto">
            <a:xfrm>
              <a:off x="3161789" y="5175940"/>
              <a:ext cx="1425065" cy="1175328"/>
            </a:xfrm>
            <a:custGeom>
              <a:avLst/>
              <a:gdLst/>
              <a:ahLst/>
              <a:cxnLst>
                <a:cxn ang="0">
                  <a:pos x="482" y="410"/>
                </a:cxn>
                <a:cxn ang="0">
                  <a:pos x="472" y="381"/>
                </a:cxn>
                <a:cxn ang="0">
                  <a:pos x="474" y="395"/>
                </a:cxn>
                <a:cxn ang="0">
                  <a:pos x="484" y="379"/>
                </a:cxn>
                <a:cxn ang="0">
                  <a:pos x="576" y="333"/>
                </a:cxn>
                <a:cxn ang="0">
                  <a:pos x="530" y="360"/>
                </a:cxn>
                <a:cxn ang="0">
                  <a:pos x="560" y="372"/>
                </a:cxn>
                <a:cxn ang="0">
                  <a:pos x="584" y="358"/>
                </a:cxn>
                <a:cxn ang="0">
                  <a:pos x="575" y="348"/>
                </a:cxn>
                <a:cxn ang="0">
                  <a:pos x="506" y="163"/>
                </a:cxn>
                <a:cxn ang="0">
                  <a:pos x="494" y="147"/>
                </a:cxn>
                <a:cxn ang="0">
                  <a:pos x="456" y="138"/>
                </a:cxn>
                <a:cxn ang="0">
                  <a:pos x="417" y="128"/>
                </a:cxn>
                <a:cxn ang="0">
                  <a:pos x="406" y="115"/>
                </a:cxn>
                <a:cxn ang="0">
                  <a:pos x="369" y="104"/>
                </a:cxn>
                <a:cxn ang="0">
                  <a:pos x="364" y="86"/>
                </a:cxn>
                <a:cxn ang="0">
                  <a:pos x="297" y="75"/>
                </a:cxn>
                <a:cxn ang="0">
                  <a:pos x="262" y="62"/>
                </a:cxn>
                <a:cxn ang="0">
                  <a:pos x="178" y="37"/>
                </a:cxn>
                <a:cxn ang="0">
                  <a:pos x="115" y="21"/>
                </a:cxn>
                <a:cxn ang="0">
                  <a:pos x="89" y="10"/>
                </a:cxn>
                <a:cxn ang="0">
                  <a:pos x="69" y="1"/>
                </a:cxn>
                <a:cxn ang="0">
                  <a:pos x="62" y="17"/>
                </a:cxn>
                <a:cxn ang="0">
                  <a:pos x="16" y="19"/>
                </a:cxn>
                <a:cxn ang="0">
                  <a:pos x="5" y="37"/>
                </a:cxn>
                <a:cxn ang="0">
                  <a:pos x="3" y="58"/>
                </a:cxn>
                <a:cxn ang="0">
                  <a:pos x="14" y="69"/>
                </a:cxn>
                <a:cxn ang="0">
                  <a:pos x="7" y="78"/>
                </a:cxn>
                <a:cxn ang="0">
                  <a:pos x="11" y="87"/>
                </a:cxn>
                <a:cxn ang="0">
                  <a:pos x="16" y="98"/>
                </a:cxn>
                <a:cxn ang="0">
                  <a:pos x="41" y="107"/>
                </a:cxn>
                <a:cxn ang="0">
                  <a:pos x="63" y="126"/>
                </a:cxn>
                <a:cxn ang="0">
                  <a:pos x="100" y="128"/>
                </a:cxn>
                <a:cxn ang="0">
                  <a:pos x="112" y="150"/>
                </a:cxn>
                <a:cxn ang="0">
                  <a:pos x="90" y="185"/>
                </a:cxn>
                <a:cxn ang="0">
                  <a:pos x="74" y="235"/>
                </a:cxn>
                <a:cxn ang="0">
                  <a:pos x="59" y="270"/>
                </a:cxn>
                <a:cxn ang="0">
                  <a:pos x="46" y="306"/>
                </a:cxn>
                <a:cxn ang="0">
                  <a:pos x="34" y="364"/>
                </a:cxn>
                <a:cxn ang="0">
                  <a:pos x="21" y="384"/>
                </a:cxn>
                <a:cxn ang="0">
                  <a:pos x="23" y="428"/>
                </a:cxn>
                <a:cxn ang="0">
                  <a:pos x="32" y="433"/>
                </a:cxn>
                <a:cxn ang="0">
                  <a:pos x="50" y="466"/>
                </a:cxn>
                <a:cxn ang="0">
                  <a:pos x="60" y="483"/>
                </a:cxn>
                <a:cxn ang="0">
                  <a:pos x="72" y="507"/>
                </a:cxn>
                <a:cxn ang="0">
                  <a:pos x="95" y="520"/>
                </a:cxn>
                <a:cxn ang="0">
                  <a:pos x="141" y="498"/>
                </a:cxn>
                <a:cxn ang="0">
                  <a:pos x="217" y="498"/>
                </a:cxn>
                <a:cxn ang="0">
                  <a:pos x="284" y="500"/>
                </a:cxn>
                <a:cxn ang="0">
                  <a:pos x="324" y="462"/>
                </a:cxn>
                <a:cxn ang="0">
                  <a:pos x="359" y="455"/>
                </a:cxn>
                <a:cxn ang="0">
                  <a:pos x="367" y="428"/>
                </a:cxn>
                <a:cxn ang="0">
                  <a:pos x="404" y="403"/>
                </a:cxn>
                <a:cxn ang="0">
                  <a:pos x="415" y="317"/>
                </a:cxn>
                <a:cxn ang="0">
                  <a:pos x="453" y="277"/>
                </a:cxn>
                <a:cxn ang="0">
                  <a:pos x="457" y="277"/>
                </a:cxn>
                <a:cxn ang="0">
                  <a:pos x="484" y="248"/>
                </a:cxn>
                <a:cxn ang="0">
                  <a:pos x="589" y="199"/>
                </a:cxn>
                <a:cxn ang="0">
                  <a:pos x="590" y="174"/>
                </a:cxn>
                <a:cxn ang="0">
                  <a:pos x="551" y="171"/>
                </a:cxn>
                <a:cxn ang="0">
                  <a:pos x="519" y="161"/>
                </a:cxn>
                <a:cxn ang="0">
                  <a:pos x="617" y="340"/>
                </a:cxn>
              </a:cxnLst>
              <a:rect l="0" t="0" r="r" b="b"/>
              <a:pathLst>
                <a:path w="631" h="522">
                  <a:moveTo>
                    <a:pt x="476" y="401"/>
                  </a:moveTo>
                  <a:cubicBezTo>
                    <a:pt x="474" y="405"/>
                    <a:pt x="474" y="405"/>
                    <a:pt x="474" y="405"/>
                  </a:cubicBezTo>
                  <a:cubicBezTo>
                    <a:pt x="475" y="410"/>
                    <a:pt x="475" y="410"/>
                    <a:pt x="475" y="410"/>
                  </a:cubicBezTo>
                  <a:cubicBezTo>
                    <a:pt x="478" y="407"/>
                    <a:pt x="478" y="407"/>
                    <a:pt x="478" y="407"/>
                  </a:cubicBezTo>
                  <a:cubicBezTo>
                    <a:pt x="482" y="410"/>
                    <a:pt x="482" y="410"/>
                    <a:pt x="482" y="410"/>
                  </a:cubicBezTo>
                  <a:cubicBezTo>
                    <a:pt x="484" y="408"/>
                    <a:pt x="484" y="408"/>
                    <a:pt x="484" y="408"/>
                  </a:cubicBezTo>
                  <a:cubicBezTo>
                    <a:pt x="480" y="406"/>
                    <a:pt x="480" y="406"/>
                    <a:pt x="480" y="406"/>
                  </a:cubicBezTo>
                  <a:lnTo>
                    <a:pt x="476" y="401"/>
                  </a:lnTo>
                  <a:close/>
                  <a:moveTo>
                    <a:pt x="484" y="379"/>
                  </a:moveTo>
                  <a:cubicBezTo>
                    <a:pt x="480" y="379"/>
                    <a:pt x="472" y="381"/>
                    <a:pt x="472" y="381"/>
                  </a:cubicBezTo>
                  <a:cubicBezTo>
                    <a:pt x="473" y="387"/>
                    <a:pt x="473" y="387"/>
                    <a:pt x="473" y="387"/>
                  </a:cubicBezTo>
                  <a:cubicBezTo>
                    <a:pt x="468" y="388"/>
                    <a:pt x="468" y="388"/>
                    <a:pt x="468" y="388"/>
                  </a:cubicBezTo>
                  <a:cubicBezTo>
                    <a:pt x="467" y="393"/>
                    <a:pt x="467" y="393"/>
                    <a:pt x="467" y="393"/>
                  </a:cubicBezTo>
                  <a:cubicBezTo>
                    <a:pt x="472" y="396"/>
                    <a:pt x="472" y="396"/>
                    <a:pt x="472" y="396"/>
                  </a:cubicBezTo>
                  <a:cubicBezTo>
                    <a:pt x="474" y="395"/>
                    <a:pt x="474" y="395"/>
                    <a:pt x="474" y="395"/>
                  </a:cubicBezTo>
                  <a:cubicBezTo>
                    <a:pt x="475" y="397"/>
                    <a:pt x="475" y="397"/>
                    <a:pt x="475" y="397"/>
                  </a:cubicBezTo>
                  <a:cubicBezTo>
                    <a:pt x="477" y="392"/>
                    <a:pt x="477" y="392"/>
                    <a:pt x="477" y="392"/>
                  </a:cubicBezTo>
                  <a:cubicBezTo>
                    <a:pt x="480" y="392"/>
                    <a:pt x="480" y="392"/>
                    <a:pt x="480" y="392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8" y="387"/>
                    <a:pt x="490" y="379"/>
                    <a:pt x="484" y="379"/>
                  </a:cubicBezTo>
                  <a:close/>
                  <a:moveTo>
                    <a:pt x="575" y="348"/>
                  </a:moveTo>
                  <a:cubicBezTo>
                    <a:pt x="572" y="347"/>
                    <a:pt x="571" y="342"/>
                    <a:pt x="571" y="342"/>
                  </a:cubicBezTo>
                  <a:cubicBezTo>
                    <a:pt x="575" y="338"/>
                    <a:pt x="575" y="338"/>
                    <a:pt x="575" y="338"/>
                  </a:cubicBezTo>
                  <a:cubicBezTo>
                    <a:pt x="572" y="338"/>
                    <a:pt x="572" y="338"/>
                    <a:pt x="572" y="338"/>
                  </a:cubicBezTo>
                  <a:cubicBezTo>
                    <a:pt x="576" y="333"/>
                    <a:pt x="576" y="333"/>
                    <a:pt x="576" y="333"/>
                  </a:cubicBezTo>
                  <a:cubicBezTo>
                    <a:pt x="576" y="333"/>
                    <a:pt x="565" y="333"/>
                    <a:pt x="555" y="337"/>
                  </a:cubicBezTo>
                  <a:cubicBezTo>
                    <a:pt x="545" y="341"/>
                    <a:pt x="541" y="348"/>
                    <a:pt x="541" y="348"/>
                  </a:cubicBezTo>
                  <a:cubicBezTo>
                    <a:pt x="538" y="347"/>
                    <a:pt x="538" y="347"/>
                    <a:pt x="538" y="347"/>
                  </a:cubicBezTo>
                  <a:cubicBezTo>
                    <a:pt x="530" y="352"/>
                    <a:pt x="530" y="352"/>
                    <a:pt x="530" y="352"/>
                  </a:cubicBezTo>
                  <a:cubicBezTo>
                    <a:pt x="530" y="360"/>
                    <a:pt x="530" y="360"/>
                    <a:pt x="530" y="360"/>
                  </a:cubicBezTo>
                  <a:cubicBezTo>
                    <a:pt x="534" y="358"/>
                    <a:pt x="534" y="358"/>
                    <a:pt x="534" y="358"/>
                  </a:cubicBezTo>
                  <a:cubicBezTo>
                    <a:pt x="534" y="358"/>
                    <a:pt x="537" y="363"/>
                    <a:pt x="538" y="363"/>
                  </a:cubicBezTo>
                  <a:cubicBezTo>
                    <a:pt x="540" y="363"/>
                    <a:pt x="541" y="358"/>
                    <a:pt x="545" y="358"/>
                  </a:cubicBezTo>
                  <a:cubicBezTo>
                    <a:pt x="550" y="359"/>
                    <a:pt x="547" y="363"/>
                    <a:pt x="550" y="369"/>
                  </a:cubicBezTo>
                  <a:cubicBezTo>
                    <a:pt x="555" y="374"/>
                    <a:pt x="560" y="372"/>
                    <a:pt x="560" y="372"/>
                  </a:cubicBezTo>
                  <a:cubicBezTo>
                    <a:pt x="563" y="378"/>
                    <a:pt x="563" y="378"/>
                    <a:pt x="563" y="378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71" y="375"/>
                    <a:pt x="574" y="373"/>
                  </a:cubicBezTo>
                  <a:cubicBezTo>
                    <a:pt x="577" y="371"/>
                    <a:pt x="577" y="365"/>
                    <a:pt x="577" y="365"/>
                  </a:cubicBezTo>
                  <a:cubicBezTo>
                    <a:pt x="584" y="358"/>
                    <a:pt x="584" y="358"/>
                    <a:pt x="584" y="358"/>
                  </a:cubicBezTo>
                  <a:cubicBezTo>
                    <a:pt x="583" y="357"/>
                    <a:pt x="583" y="357"/>
                    <a:pt x="583" y="357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89" y="349"/>
                    <a:pt x="589" y="349"/>
                    <a:pt x="589" y="349"/>
                  </a:cubicBezTo>
                  <a:cubicBezTo>
                    <a:pt x="582" y="344"/>
                    <a:pt x="582" y="344"/>
                    <a:pt x="582" y="344"/>
                  </a:cubicBezTo>
                  <a:cubicBezTo>
                    <a:pt x="582" y="344"/>
                    <a:pt x="579" y="348"/>
                    <a:pt x="575" y="348"/>
                  </a:cubicBezTo>
                  <a:close/>
                  <a:moveTo>
                    <a:pt x="520" y="161"/>
                  </a:moveTo>
                  <a:cubicBezTo>
                    <a:pt x="520" y="161"/>
                    <a:pt x="516" y="165"/>
                    <a:pt x="515" y="165"/>
                  </a:cubicBezTo>
                  <a:cubicBezTo>
                    <a:pt x="514" y="165"/>
                    <a:pt x="513" y="164"/>
                    <a:pt x="513" y="164"/>
                  </a:cubicBezTo>
                  <a:cubicBezTo>
                    <a:pt x="509" y="167"/>
                    <a:pt x="509" y="167"/>
                    <a:pt x="509" y="167"/>
                  </a:cubicBezTo>
                  <a:cubicBezTo>
                    <a:pt x="506" y="163"/>
                    <a:pt x="506" y="163"/>
                    <a:pt x="506" y="163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6" y="156"/>
                    <a:pt x="506" y="156"/>
                    <a:pt x="506" y="156"/>
                  </a:cubicBezTo>
                  <a:cubicBezTo>
                    <a:pt x="508" y="152"/>
                    <a:pt x="508" y="152"/>
                    <a:pt x="508" y="152"/>
                  </a:cubicBezTo>
                  <a:cubicBezTo>
                    <a:pt x="508" y="152"/>
                    <a:pt x="507" y="148"/>
                    <a:pt x="504" y="145"/>
                  </a:cubicBezTo>
                  <a:cubicBezTo>
                    <a:pt x="501" y="144"/>
                    <a:pt x="494" y="147"/>
                    <a:pt x="494" y="147"/>
                  </a:cubicBezTo>
                  <a:cubicBezTo>
                    <a:pt x="494" y="147"/>
                    <a:pt x="489" y="140"/>
                    <a:pt x="488" y="139"/>
                  </a:cubicBezTo>
                  <a:cubicBezTo>
                    <a:pt x="486" y="137"/>
                    <a:pt x="481" y="138"/>
                    <a:pt x="481" y="138"/>
                  </a:cubicBezTo>
                  <a:cubicBezTo>
                    <a:pt x="481" y="138"/>
                    <a:pt x="477" y="134"/>
                    <a:pt x="472" y="134"/>
                  </a:cubicBezTo>
                  <a:cubicBezTo>
                    <a:pt x="466" y="134"/>
                    <a:pt x="472" y="141"/>
                    <a:pt x="467" y="143"/>
                  </a:cubicBezTo>
                  <a:cubicBezTo>
                    <a:pt x="462" y="147"/>
                    <a:pt x="456" y="138"/>
                    <a:pt x="456" y="138"/>
                  </a:cubicBezTo>
                  <a:cubicBezTo>
                    <a:pt x="456" y="138"/>
                    <a:pt x="455" y="142"/>
                    <a:pt x="452" y="142"/>
                  </a:cubicBezTo>
                  <a:cubicBezTo>
                    <a:pt x="451" y="142"/>
                    <a:pt x="451" y="139"/>
                    <a:pt x="448" y="137"/>
                  </a:cubicBezTo>
                  <a:cubicBezTo>
                    <a:pt x="446" y="135"/>
                    <a:pt x="435" y="139"/>
                    <a:pt x="435" y="139"/>
                  </a:cubicBezTo>
                  <a:cubicBezTo>
                    <a:pt x="425" y="127"/>
                    <a:pt x="425" y="127"/>
                    <a:pt x="425" y="127"/>
                  </a:cubicBezTo>
                  <a:cubicBezTo>
                    <a:pt x="417" y="128"/>
                    <a:pt x="417" y="128"/>
                    <a:pt x="417" y="128"/>
                  </a:cubicBezTo>
                  <a:cubicBezTo>
                    <a:pt x="416" y="127"/>
                    <a:pt x="416" y="127"/>
                    <a:pt x="416" y="127"/>
                  </a:cubicBezTo>
                  <a:cubicBezTo>
                    <a:pt x="412" y="131"/>
                    <a:pt x="412" y="131"/>
                    <a:pt x="412" y="131"/>
                  </a:cubicBezTo>
                  <a:cubicBezTo>
                    <a:pt x="406" y="122"/>
                    <a:pt x="406" y="122"/>
                    <a:pt x="406" y="122"/>
                  </a:cubicBezTo>
                  <a:cubicBezTo>
                    <a:pt x="408" y="116"/>
                    <a:pt x="408" y="116"/>
                    <a:pt x="408" y="116"/>
                  </a:cubicBezTo>
                  <a:cubicBezTo>
                    <a:pt x="406" y="115"/>
                    <a:pt x="406" y="115"/>
                    <a:pt x="406" y="115"/>
                  </a:cubicBezTo>
                  <a:cubicBezTo>
                    <a:pt x="397" y="117"/>
                    <a:pt x="397" y="117"/>
                    <a:pt x="397" y="117"/>
                  </a:cubicBezTo>
                  <a:cubicBezTo>
                    <a:pt x="380" y="106"/>
                    <a:pt x="380" y="106"/>
                    <a:pt x="380" y="106"/>
                  </a:cubicBezTo>
                  <a:cubicBezTo>
                    <a:pt x="380" y="102"/>
                    <a:pt x="380" y="102"/>
                    <a:pt x="380" y="102"/>
                  </a:cubicBezTo>
                  <a:cubicBezTo>
                    <a:pt x="375" y="108"/>
                    <a:pt x="375" y="108"/>
                    <a:pt x="375" y="108"/>
                  </a:cubicBezTo>
                  <a:cubicBezTo>
                    <a:pt x="375" y="108"/>
                    <a:pt x="371" y="107"/>
                    <a:pt x="369" y="104"/>
                  </a:cubicBezTo>
                  <a:cubicBezTo>
                    <a:pt x="367" y="102"/>
                    <a:pt x="370" y="101"/>
                    <a:pt x="374" y="100"/>
                  </a:cubicBezTo>
                  <a:cubicBezTo>
                    <a:pt x="377" y="100"/>
                    <a:pt x="376" y="91"/>
                    <a:pt x="376" y="91"/>
                  </a:cubicBezTo>
                  <a:cubicBezTo>
                    <a:pt x="370" y="89"/>
                    <a:pt x="370" y="89"/>
                    <a:pt x="370" y="89"/>
                  </a:cubicBezTo>
                  <a:cubicBezTo>
                    <a:pt x="370" y="89"/>
                    <a:pt x="367" y="91"/>
                    <a:pt x="365" y="90"/>
                  </a:cubicBezTo>
                  <a:cubicBezTo>
                    <a:pt x="363" y="89"/>
                    <a:pt x="364" y="86"/>
                    <a:pt x="364" y="86"/>
                  </a:cubicBezTo>
                  <a:cubicBezTo>
                    <a:pt x="360" y="86"/>
                    <a:pt x="360" y="86"/>
                    <a:pt x="360" y="86"/>
                  </a:cubicBezTo>
                  <a:cubicBezTo>
                    <a:pt x="360" y="86"/>
                    <a:pt x="357" y="81"/>
                    <a:pt x="358" y="81"/>
                  </a:cubicBezTo>
                  <a:cubicBezTo>
                    <a:pt x="335" y="84"/>
                    <a:pt x="335" y="84"/>
                    <a:pt x="335" y="84"/>
                  </a:cubicBezTo>
                  <a:cubicBezTo>
                    <a:pt x="335" y="84"/>
                    <a:pt x="314" y="70"/>
                    <a:pt x="306" y="70"/>
                  </a:cubicBezTo>
                  <a:cubicBezTo>
                    <a:pt x="300" y="71"/>
                    <a:pt x="297" y="75"/>
                    <a:pt x="297" y="75"/>
                  </a:cubicBezTo>
                  <a:cubicBezTo>
                    <a:pt x="286" y="66"/>
                    <a:pt x="286" y="66"/>
                    <a:pt x="286" y="66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2"/>
                    <a:pt x="281" y="62"/>
                    <a:pt x="281" y="62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31" y="59"/>
                    <a:pt x="231" y="59"/>
                    <a:pt x="231" y="59"/>
                  </a:cubicBezTo>
                  <a:cubicBezTo>
                    <a:pt x="197" y="42"/>
                    <a:pt x="197" y="42"/>
                    <a:pt x="197" y="42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8" y="37"/>
                    <a:pt x="177" y="29"/>
                    <a:pt x="171" y="28"/>
                  </a:cubicBezTo>
                  <a:cubicBezTo>
                    <a:pt x="166" y="27"/>
                    <a:pt x="161" y="31"/>
                    <a:pt x="161" y="31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8"/>
                    <a:pt x="99" y="8"/>
                    <a:pt x="96" y="7"/>
                  </a:cubicBezTo>
                  <a:cubicBezTo>
                    <a:pt x="92" y="6"/>
                    <a:pt x="89" y="10"/>
                    <a:pt x="89" y="10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3" y="5"/>
                    <a:pt x="57" y="8"/>
                  </a:cubicBezTo>
                  <a:cubicBezTo>
                    <a:pt x="53" y="11"/>
                    <a:pt x="55" y="14"/>
                    <a:pt x="55" y="1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1" y="107"/>
                    <a:pt x="26" y="113"/>
                    <a:pt x="34" y="120"/>
                  </a:cubicBezTo>
                  <a:cubicBezTo>
                    <a:pt x="42" y="127"/>
                    <a:pt x="46" y="118"/>
                    <a:pt x="46" y="118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72" y="131"/>
                    <a:pt x="78" y="128"/>
                  </a:cubicBezTo>
                  <a:cubicBezTo>
                    <a:pt x="84" y="127"/>
                    <a:pt x="82" y="121"/>
                    <a:pt x="85" y="121"/>
                  </a:cubicBezTo>
                  <a:cubicBezTo>
                    <a:pt x="89" y="121"/>
                    <a:pt x="90" y="125"/>
                    <a:pt x="90" y="125"/>
                  </a:cubicBezTo>
                  <a:cubicBezTo>
                    <a:pt x="100" y="128"/>
                    <a:pt x="100" y="128"/>
                    <a:pt x="100" y="128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08" y="150"/>
                    <a:pt x="112" y="150"/>
                  </a:cubicBezTo>
                  <a:cubicBezTo>
                    <a:pt x="116" y="150"/>
                    <a:pt x="124" y="150"/>
                    <a:pt x="124" y="154"/>
                  </a:cubicBezTo>
                  <a:cubicBezTo>
                    <a:pt x="123" y="159"/>
                    <a:pt x="116" y="168"/>
                    <a:pt x="116" y="168"/>
                  </a:cubicBezTo>
                  <a:cubicBezTo>
                    <a:pt x="116" y="168"/>
                    <a:pt x="106" y="175"/>
                    <a:pt x="104" y="175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0" y="185"/>
                    <a:pt x="90" y="185"/>
                    <a:pt x="90" y="185"/>
                  </a:cubicBezTo>
                  <a:cubicBezTo>
                    <a:pt x="83" y="185"/>
                    <a:pt x="83" y="185"/>
                    <a:pt x="83" y="185"/>
                  </a:cubicBezTo>
                  <a:cubicBezTo>
                    <a:pt x="86" y="197"/>
                    <a:pt x="86" y="197"/>
                    <a:pt x="86" y="197"/>
                  </a:cubicBezTo>
                  <a:cubicBezTo>
                    <a:pt x="78" y="222"/>
                    <a:pt x="78" y="222"/>
                    <a:pt x="78" y="222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74" y="235"/>
                    <a:pt x="74" y="235"/>
                    <a:pt x="74" y="235"/>
                  </a:cubicBezTo>
                  <a:cubicBezTo>
                    <a:pt x="74" y="235"/>
                    <a:pt x="67" y="234"/>
                    <a:pt x="67" y="239"/>
                  </a:cubicBezTo>
                  <a:cubicBezTo>
                    <a:pt x="67" y="244"/>
                    <a:pt x="71" y="251"/>
                    <a:pt x="71" y="25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63" y="262"/>
                    <a:pt x="63" y="262"/>
                    <a:pt x="63" y="262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8" y="280"/>
                    <a:pt x="38" y="280"/>
                    <a:pt x="38" y="280"/>
                  </a:cubicBezTo>
                  <a:cubicBezTo>
                    <a:pt x="38" y="280"/>
                    <a:pt x="42" y="278"/>
                    <a:pt x="42" y="280"/>
                  </a:cubicBezTo>
                  <a:cubicBezTo>
                    <a:pt x="42" y="283"/>
                    <a:pt x="39" y="287"/>
                    <a:pt x="39" y="287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46" y="306"/>
                    <a:pt x="56" y="304"/>
                    <a:pt x="54" y="310"/>
                  </a:cubicBezTo>
                  <a:cubicBezTo>
                    <a:pt x="52" y="316"/>
                    <a:pt x="44" y="325"/>
                    <a:pt x="44" y="325"/>
                  </a:cubicBezTo>
                  <a:cubicBezTo>
                    <a:pt x="34" y="328"/>
                    <a:pt x="34" y="328"/>
                    <a:pt x="34" y="328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34" y="364"/>
                    <a:pt x="34" y="364"/>
                    <a:pt x="34" y="364"/>
                  </a:cubicBezTo>
                  <a:cubicBezTo>
                    <a:pt x="43" y="364"/>
                    <a:pt x="43" y="364"/>
                    <a:pt x="43" y="364"/>
                  </a:cubicBezTo>
                  <a:cubicBezTo>
                    <a:pt x="41" y="368"/>
                    <a:pt x="41" y="368"/>
                    <a:pt x="41" y="368"/>
                  </a:cubicBezTo>
                  <a:cubicBezTo>
                    <a:pt x="38" y="375"/>
                    <a:pt x="38" y="375"/>
                    <a:pt x="38" y="375"/>
                  </a:cubicBezTo>
                  <a:cubicBezTo>
                    <a:pt x="23" y="376"/>
                    <a:pt x="23" y="376"/>
                    <a:pt x="23" y="376"/>
                  </a:cubicBezTo>
                  <a:cubicBezTo>
                    <a:pt x="21" y="384"/>
                    <a:pt x="21" y="384"/>
                    <a:pt x="21" y="384"/>
                  </a:cubicBezTo>
                  <a:cubicBezTo>
                    <a:pt x="21" y="384"/>
                    <a:pt x="14" y="386"/>
                    <a:pt x="10" y="392"/>
                  </a:cubicBezTo>
                  <a:cubicBezTo>
                    <a:pt x="6" y="397"/>
                    <a:pt x="4" y="401"/>
                    <a:pt x="4" y="401"/>
                  </a:cubicBezTo>
                  <a:cubicBezTo>
                    <a:pt x="6" y="408"/>
                    <a:pt x="6" y="408"/>
                    <a:pt x="6" y="408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23" y="428"/>
                    <a:pt x="23" y="428"/>
                    <a:pt x="23" y="428"/>
                  </a:cubicBezTo>
                  <a:cubicBezTo>
                    <a:pt x="26" y="432"/>
                    <a:pt x="26" y="432"/>
                    <a:pt x="26" y="432"/>
                  </a:cubicBezTo>
                  <a:cubicBezTo>
                    <a:pt x="29" y="428"/>
                    <a:pt x="29" y="428"/>
                    <a:pt x="29" y="428"/>
                  </a:cubicBezTo>
                  <a:cubicBezTo>
                    <a:pt x="36" y="425"/>
                    <a:pt x="36" y="425"/>
                    <a:pt x="36" y="425"/>
                  </a:cubicBezTo>
                  <a:cubicBezTo>
                    <a:pt x="33" y="429"/>
                    <a:pt x="33" y="429"/>
                    <a:pt x="33" y="429"/>
                  </a:cubicBezTo>
                  <a:cubicBezTo>
                    <a:pt x="32" y="433"/>
                    <a:pt x="32" y="433"/>
                    <a:pt x="32" y="433"/>
                  </a:cubicBezTo>
                  <a:cubicBezTo>
                    <a:pt x="32" y="433"/>
                    <a:pt x="38" y="439"/>
                    <a:pt x="43" y="443"/>
                  </a:cubicBezTo>
                  <a:cubicBezTo>
                    <a:pt x="50" y="449"/>
                    <a:pt x="54" y="462"/>
                    <a:pt x="54" y="462"/>
                  </a:cubicBezTo>
                  <a:cubicBezTo>
                    <a:pt x="55" y="458"/>
                    <a:pt x="55" y="458"/>
                    <a:pt x="55" y="458"/>
                  </a:cubicBezTo>
                  <a:cubicBezTo>
                    <a:pt x="55" y="458"/>
                    <a:pt x="57" y="463"/>
                    <a:pt x="55" y="465"/>
                  </a:cubicBezTo>
                  <a:cubicBezTo>
                    <a:pt x="53" y="466"/>
                    <a:pt x="50" y="466"/>
                    <a:pt x="50" y="466"/>
                  </a:cubicBezTo>
                  <a:cubicBezTo>
                    <a:pt x="51" y="473"/>
                    <a:pt x="51" y="473"/>
                    <a:pt x="51" y="473"/>
                  </a:cubicBezTo>
                  <a:cubicBezTo>
                    <a:pt x="55" y="473"/>
                    <a:pt x="55" y="473"/>
                    <a:pt x="55" y="473"/>
                  </a:cubicBezTo>
                  <a:cubicBezTo>
                    <a:pt x="55" y="478"/>
                    <a:pt x="55" y="478"/>
                    <a:pt x="55" y="478"/>
                  </a:cubicBezTo>
                  <a:cubicBezTo>
                    <a:pt x="58" y="478"/>
                    <a:pt x="58" y="478"/>
                    <a:pt x="58" y="478"/>
                  </a:cubicBezTo>
                  <a:cubicBezTo>
                    <a:pt x="60" y="483"/>
                    <a:pt x="60" y="483"/>
                    <a:pt x="60" y="483"/>
                  </a:cubicBezTo>
                  <a:cubicBezTo>
                    <a:pt x="58" y="485"/>
                    <a:pt x="58" y="485"/>
                    <a:pt x="58" y="485"/>
                  </a:cubicBezTo>
                  <a:cubicBezTo>
                    <a:pt x="56" y="481"/>
                    <a:pt x="56" y="481"/>
                    <a:pt x="56" y="481"/>
                  </a:cubicBezTo>
                  <a:cubicBezTo>
                    <a:pt x="54" y="481"/>
                    <a:pt x="54" y="481"/>
                    <a:pt x="54" y="481"/>
                  </a:cubicBezTo>
                  <a:cubicBezTo>
                    <a:pt x="63" y="505"/>
                    <a:pt x="63" y="505"/>
                    <a:pt x="63" y="505"/>
                  </a:cubicBezTo>
                  <a:cubicBezTo>
                    <a:pt x="72" y="507"/>
                    <a:pt x="72" y="507"/>
                    <a:pt x="72" y="507"/>
                  </a:cubicBezTo>
                  <a:cubicBezTo>
                    <a:pt x="75" y="515"/>
                    <a:pt x="75" y="515"/>
                    <a:pt x="75" y="515"/>
                  </a:cubicBezTo>
                  <a:cubicBezTo>
                    <a:pt x="83" y="519"/>
                    <a:pt x="83" y="519"/>
                    <a:pt x="83" y="519"/>
                  </a:cubicBezTo>
                  <a:cubicBezTo>
                    <a:pt x="84" y="522"/>
                    <a:pt x="84" y="522"/>
                    <a:pt x="84" y="522"/>
                  </a:cubicBezTo>
                  <a:cubicBezTo>
                    <a:pt x="89" y="519"/>
                    <a:pt x="89" y="519"/>
                    <a:pt x="89" y="519"/>
                  </a:cubicBezTo>
                  <a:cubicBezTo>
                    <a:pt x="95" y="520"/>
                    <a:pt x="95" y="520"/>
                    <a:pt x="95" y="520"/>
                  </a:cubicBezTo>
                  <a:cubicBezTo>
                    <a:pt x="95" y="520"/>
                    <a:pt x="95" y="516"/>
                    <a:pt x="96" y="515"/>
                  </a:cubicBezTo>
                  <a:cubicBezTo>
                    <a:pt x="98" y="513"/>
                    <a:pt x="101" y="517"/>
                    <a:pt x="101" y="517"/>
                  </a:cubicBezTo>
                  <a:cubicBezTo>
                    <a:pt x="113" y="502"/>
                    <a:pt x="113" y="502"/>
                    <a:pt x="113" y="502"/>
                  </a:cubicBezTo>
                  <a:cubicBezTo>
                    <a:pt x="129" y="499"/>
                    <a:pt x="129" y="499"/>
                    <a:pt x="129" y="499"/>
                  </a:cubicBezTo>
                  <a:cubicBezTo>
                    <a:pt x="129" y="499"/>
                    <a:pt x="133" y="502"/>
                    <a:pt x="141" y="498"/>
                  </a:cubicBezTo>
                  <a:cubicBezTo>
                    <a:pt x="150" y="494"/>
                    <a:pt x="154" y="490"/>
                    <a:pt x="154" y="490"/>
                  </a:cubicBezTo>
                  <a:cubicBezTo>
                    <a:pt x="165" y="491"/>
                    <a:pt x="165" y="491"/>
                    <a:pt x="165" y="491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206" y="499"/>
                    <a:pt x="206" y="499"/>
                    <a:pt x="206" y="499"/>
                  </a:cubicBezTo>
                  <a:cubicBezTo>
                    <a:pt x="217" y="498"/>
                    <a:pt x="217" y="498"/>
                    <a:pt x="217" y="498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9" y="505"/>
                    <a:pt x="249" y="505"/>
                    <a:pt x="249" y="505"/>
                  </a:cubicBezTo>
                  <a:cubicBezTo>
                    <a:pt x="249" y="505"/>
                    <a:pt x="252" y="497"/>
                    <a:pt x="262" y="498"/>
                  </a:cubicBezTo>
                  <a:cubicBezTo>
                    <a:pt x="272" y="499"/>
                    <a:pt x="273" y="509"/>
                    <a:pt x="273" y="509"/>
                  </a:cubicBezTo>
                  <a:cubicBezTo>
                    <a:pt x="284" y="500"/>
                    <a:pt x="284" y="500"/>
                    <a:pt x="284" y="500"/>
                  </a:cubicBezTo>
                  <a:cubicBezTo>
                    <a:pt x="291" y="497"/>
                    <a:pt x="291" y="497"/>
                    <a:pt x="291" y="497"/>
                  </a:cubicBezTo>
                  <a:cubicBezTo>
                    <a:pt x="297" y="480"/>
                    <a:pt x="297" y="480"/>
                    <a:pt x="297" y="480"/>
                  </a:cubicBezTo>
                  <a:cubicBezTo>
                    <a:pt x="312" y="469"/>
                    <a:pt x="312" y="469"/>
                    <a:pt x="312" y="469"/>
                  </a:cubicBezTo>
                  <a:cubicBezTo>
                    <a:pt x="316" y="469"/>
                    <a:pt x="316" y="469"/>
                    <a:pt x="316" y="469"/>
                  </a:cubicBezTo>
                  <a:cubicBezTo>
                    <a:pt x="316" y="469"/>
                    <a:pt x="319" y="462"/>
                    <a:pt x="324" y="462"/>
                  </a:cubicBezTo>
                  <a:cubicBezTo>
                    <a:pt x="329" y="460"/>
                    <a:pt x="334" y="466"/>
                    <a:pt x="334" y="466"/>
                  </a:cubicBezTo>
                  <a:cubicBezTo>
                    <a:pt x="334" y="466"/>
                    <a:pt x="340" y="463"/>
                    <a:pt x="341" y="463"/>
                  </a:cubicBezTo>
                  <a:cubicBezTo>
                    <a:pt x="343" y="463"/>
                    <a:pt x="345" y="465"/>
                    <a:pt x="345" y="465"/>
                  </a:cubicBezTo>
                  <a:cubicBezTo>
                    <a:pt x="360" y="463"/>
                    <a:pt x="360" y="463"/>
                    <a:pt x="360" y="463"/>
                  </a:cubicBezTo>
                  <a:cubicBezTo>
                    <a:pt x="359" y="455"/>
                    <a:pt x="359" y="455"/>
                    <a:pt x="359" y="455"/>
                  </a:cubicBezTo>
                  <a:cubicBezTo>
                    <a:pt x="355" y="459"/>
                    <a:pt x="355" y="459"/>
                    <a:pt x="355" y="459"/>
                  </a:cubicBezTo>
                  <a:cubicBezTo>
                    <a:pt x="351" y="454"/>
                    <a:pt x="351" y="454"/>
                    <a:pt x="351" y="454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63" y="439"/>
                    <a:pt x="363" y="439"/>
                    <a:pt x="363" y="439"/>
                  </a:cubicBezTo>
                  <a:cubicBezTo>
                    <a:pt x="363" y="439"/>
                    <a:pt x="365" y="432"/>
                    <a:pt x="367" y="428"/>
                  </a:cubicBezTo>
                  <a:cubicBezTo>
                    <a:pt x="369" y="425"/>
                    <a:pt x="373" y="426"/>
                    <a:pt x="373" y="426"/>
                  </a:cubicBezTo>
                  <a:cubicBezTo>
                    <a:pt x="375" y="418"/>
                    <a:pt x="375" y="418"/>
                    <a:pt x="375" y="418"/>
                  </a:cubicBezTo>
                  <a:cubicBezTo>
                    <a:pt x="379" y="419"/>
                    <a:pt x="379" y="419"/>
                    <a:pt x="379" y="419"/>
                  </a:cubicBezTo>
                  <a:cubicBezTo>
                    <a:pt x="389" y="408"/>
                    <a:pt x="389" y="408"/>
                    <a:pt x="389" y="408"/>
                  </a:cubicBezTo>
                  <a:cubicBezTo>
                    <a:pt x="404" y="403"/>
                    <a:pt x="404" y="403"/>
                    <a:pt x="404" y="403"/>
                  </a:cubicBezTo>
                  <a:cubicBezTo>
                    <a:pt x="413" y="395"/>
                    <a:pt x="413" y="395"/>
                    <a:pt x="413" y="395"/>
                  </a:cubicBezTo>
                  <a:cubicBezTo>
                    <a:pt x="413" y="389"/>
                    <a:pt x="413" y="389"/>
                    <a:pt x="413" y="389"/>
                  </a:cubicBezTo>
                  <a:cubicBezTo>
                    <a:pt x="413" y="389"/>
                    <a:pt x="407" y="389"/>
                    <a:pt x="402" y="385"/>
                  </a:cubicBezTo>
                  <a:cubicBezTo>
                    <a:pt x="398" y="381"/>
                    <a:pt x="392" y="347"/>
                    <a:pt x="392" y="347"/>
                  </a:cubicBezTo>
                  <a:cubicBezTo>
                    <a:pt x="415" y="317"/>
                    <a:pt x="415" y="317"/>
                    <a:pt x="415" y="317"/>
                  </a:cubicBezTo>
                  <a:cubicBezTo>
                    <a:pt x="416" y="309"/>
                    <a:pt x="416" y="309"/>
                    <a:pt x="416" y="309"/>
                  </a:cubicBezTo>
                  <a:cubicBezTo>
                    <a:pt x="420" y="310"/>
                    <a:pt x="420" y="310"/>
                    <a:pt x="420" y="310"/>
                  </a:cubicBezTo>
                  <a:cubicBezTo>
                    <a:pt x="436" y="293"/>
                    <a:pt x="436" y="293"/>
                    <a:pt x="436" y="293"/>
                  </a:cubicBezTo>
                  <a:cubicBezTo>
                    <a:pt x="436" y="293"/>
                    <a:pt x="444" y="281"/>
                    <a:pt x="447" y="279"/>
                  </a:cubicBezTo>
                  <a:cubicBezTo>
                    <a:pt x="450" y="276"/>
                    <a:pt x="453" y="277"/>
                    <a:pt x="453" y="277"/>
                  </a:cubicBezTo>
                  <a:cubicBezTo>
                    <a:pt x="452" y="279"/>
                    <a:pt x="452" y="279"/>
                    <a:pt x="452" y="279"/>
                  </a:cubicBezTo>
                  <a:cubicBezTo>
                    <a:pt x="449" y="279"/>
                    <a:pt x="449" y="279"/>
                    <a:pt x="449" y="279"/>
                  </a:cubicBezTo>
                  <a:cubicBezTo>
                    <a:pt x="449" y="281"/>
                    <a:pt x="449" y="281"/>
                    <a:pt x="449" y="281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62" y="276"/>
                    <a:pt x="464" y="274"/>
                  </a:cubicBezTo>
                  <a:cubicBezTo>
                    <a:pt x="465" y="273"/>
                    <a:pt x="457" y="266"/>
                    <a:pt x="457" y="266"/>
                  </a:cubicBezTo>
                  <a:cubicBezTo>
                    <a:pt x="472" y="251"/>
                    <a:pt x="472" y="251"/>
                    <a:pt x="472" y="251"/>
                  </a:cubicBezTo>
                  <a:cubicBezTo>
                    <a:pt x="481" y="251"/>
                    <a:pt x="481" y="251"/>
                    <a:pt x="481" y="251"/>
                  </a:cubicBezTo>
                  <a:cubicBezTo>
                    <a:pt x="484" y="248"/>
                    <a:pt x="484" y="248"/>
                    <a:pt x="484" y="248"/>
                  </a:cubicBezTo>
                  <a:cubicBezTo>
                    <a:pt x="484" y="248"/>
                    <a:pt x="499" y="245"/>
                    <a:pt x="506" y="245"/>
                  </a:cubicBezTo>
                  <a:cubicBezTo>
                    <a:pt x="511" y="245"/>
                    <a:pt x="524" y="245"/>
                    <a:pt x="530" y="242"/>
                  </a:cubicBezTo>
                  <a:cubicBezTo>
                    <a:pt x="537" y="238"/>
                    <a:pt x="533" y="236"/>
                    <a:pt x="541" y="232"/>
                  </a:cubicBezTo>
                  <a:cubicBezTo>
                    <a:pt x="549" y="227"/>
                    <a:pt x="575" y="221"/>
                    <a:pt x="581" y="216"/>
                  </a:cubicBezTo>
                  <a:cubicBezTo>
                    <a:pt x="588" y="211"/>
                    <a:pt x="590" y="202"/>
                    <a:pt x="589" y="199"/>
                  </a:cubicBezTo>
                  <a:cubicBezTo>
                    <a:pt x="589" y="196"/>
                    <a:pt x="586" y="192"/>
                    <a:pt x="587" y="189"/>
                  </a:cubicBezTo>
                  <a:cubicBezTo>
                    <a:pt x="588" y="186"/>
                    <a:pt x="592" y="189"/>
                    <a:pt x="594" y="187"/>
                  </a:cubicBezTo>
                  <a:cubicBezTo>
                    <a:pt x="597" y="186"/>
                    <a:pt x="597" y="182"/>
                    <a:pt x="597" y="182"/>
                  </a:cubicBezTo>
                  <a:cubicBezTo>
                    <a:pt x="591" y="179"/>
                    <a:pt x="591" y="179"/>
                    <a:pt x="591" y="179"/>
                  </a:cubicBezTo>
                  <a:cubicBezTo>
                    <a:pt x="590" y="174"/>
                    <a:pt x="590" y="174"/>
                    <a:pt x="590" y="174"/>
                  </a:cubicBezTo>
                  <a:cubicBezTo>
                    <a:pt x="583" y="174"/>
                    <a:pt x="583" y="174"/>
                    <a:pt x="583" y="174"/>
                  </a:cubicBezTo>
                  <a:cubicBezTo>
                    <a:pt x="583" y="174"/>
                    <a:pt x="582" y="171"/>
                    <a:pt x="576" y="169"/>
                  </a:cubicBezTo>
                  <a:cubicBezTo>
                    <a:pt x="568" y="168"/>
                    <a:pt x="565" y="178"/>
                    <a:pt x="563" y="178"/>
                  </a:cubicBezTo>
                  <a:cubicBezTo>
                    <a:pt x="558" y="178"/>
                    <a:pt x="558" y="178"/>
                    <a:pt x="558" y="178"/>
                  </a:cubicBezTo>
                  <a:cubicBezTo>
                    <a:pt x="558" y="178"/>
                    <a:pt x="555" y="175"/>
                    <a:pt x="551" y="171"/>
                  </a:cubicBezTo>
                  <a:cubicBezTo>
                    <a:pt x="547" y="167"/>
                    <a:pt x="540" y="174"/>
                    <a:pt x="535" y="174"/>
                  </a:cubicBezTo>
                  <a:cubicBezTo>
                    <a:pt x="531" y="174"/>
                    <a:pt x="530" y="170"/>
                    <a:pt x="530" y="170"/>
                  </a:cubicBezTo>
                  <a:cubicBezTo>
                    <a:pt x="530" y="170"/>
                    <a:pt x="532" y="164"/>
                    <a:pt x="532" y="163"/>
                  </a:cubicBezTo>
                  <a:cubicBezTo>
                    <a:pt x="532" y="161"/>
                    <a:pt x="526" y="166"/>
                    <a:pt x="526" y="166"/>
                  </a:cubicBezTo>
                  <a:cubicBezTo>
                    <a:pt x="519" y="161"/>
                    <a:pt x="519" y="161"/>
                    <a:pt x="519" y="161"/>
                  </a:cubicBezTo>
                  <a:lnTo>
                    <a:pt x="520" y="161"/>
                  </a:lnTo>
                  <a:close/>
                  <a:moveTo>
                    <a:pt x="622" y="329"/>
                  </a:moveTo>
                  <a:cubicBezTo>
                    <a:pt x="616" y="328"/>
                    <a:pt x="607" y="333"/>
                    <a:pt x="607" y="333"/>
                  </a:cubicBezTo>
                  <a:cubicBezTo>
                    <a:pt x="608" y="339"/>
                    <a:pt x="608" y="339"/>
                    <a:pt x="608" y="339"/>
                  </a:cubicBezTo>
                  <a:cubicBezTo>
                    <a:pt x="608" y="339"/>
                    <a:pt x="613" y="339"/>
                    <a:pt x="617" y="340"/>
                  </a:cubicBezTo>
                  <a:cubicBezTo>
                    <a:pt x="621" y="340"/>
                    <a:pt x="624" y="345"/>
                    <a:pt x="624" y="345"/>
                  </a:cubicBezTo>
                  <a:cubicBezTo>
                    <a:pt x="630" y="347"/>
                    <a:pt x="630" y="347"/>
                    <a:pt x="630" y="347"/>
                  </a:cubicBezTo>
                  <a:cubicBezTo>
                    <a:pt x="631" y="341"/>
                    <a:pt x="631" y="341"/>
                    <a:pt x="631" y="341"/>
                  </a:cubicBezTo>
                  <a:cubicBezTo>
                    <a:pt x="631" y="341"/>
                    <a:pt x="627" y="331"/>
                    <a:pt x="622" y="329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5" name="Freeform 180" descr="© INSCALE GmbH, 18.06.2010"/>
            <p:cNvSpPr>
              <a:spLocks noEditPoints="1"/>
            </p:cNvSpPr>
            <p:nvPr/>
          </p:nvSpPr>
          <p:spPr bwMode="auto">
            <a:xfrm>
              <a:off x="4897465" y="4915276"/>
              <a:ext cx="1331414" cy="1529644"/>
            </a:xfrm>
            <a:custGeom>
              <a:avLst/>
              <a:gdLst/>
              <a:ahLst/>
              <a:cxnLst>
                <a:cxn ang="0">
                  <a:pos x="173" y="282"/>
                </a:cxn>
                <a:cxn ang="0">
                  <a:pos x="150" y="269"/>
                </a:cxn>
                <a:cxn ang="0">
                  <a:pos x="126" y="392"/>
                </a:cxn>
                <a:cxn ang="0">
                  <a:pos x="63" y="407"/>
                </a:cxn>
                <a:cxn ang="0">
                  <a:pos x="70" y="460"/>
                </a:cxn>
                <a:cxn ang="0">
                  <a:pos x="73" y="519"/>
                </a:cxn>
                <a:cxn ang="0">
                  <a:pos x="104" y="525"/>
                </a:cxn>
                <a:cxn ang="0">
                  <a:pos x="140" y="458"/>
                </a:cxn>
                <a:cxn ang="0">
                  <a:pos x="70" y="394"/>
                </a:cxn>
                <a:cxn ang="0">
                  <a:pos x="271" y="599"/>
                </a:cxn>
                <a:cxn ang="0">
                  <a:pos x="263" y="595"/>
                </a:cxn>
                <a:cxn ang="0">
                  <a:pos x="549" y="402"/>
                </a:cxn>
                <a:cxn ang="0">
                  <a:pos x="489" y="378"/>
                </a:cxn>
                <a:cxn ang="0">
                  <a:pos x="432" y="333"/>
                </a:cxn>
                <a:cxn ang="0">
                  <a:pos x="363" y="300"/>
                </a:cxn>
                <a:cxn ang="0">
                  <a:pos x="327" y="230"/>
                </a:cxn>
                <a:cxn ang="0">
                  <a:pos x="278" y="141"/>
                </a:cxn>
                <a:cxn ang="0">
                  <a:pos x="286" y="106"/>
                </a:cxn>
                <a:cxn ang="0">
                  <a:pos x="329" y="91"/>
                </a:cxn>
                <a:cxn ang="0">
                  <a:pos x="319" y="59"/>
                </a:cxn>
                <a:cxn ang="0">
                  <a:pos x="290" y="34"/>
                </a:cxn>
                <a:cxn ang="0">
                  <a:pos x="262" y="2"/>
                </a:cxn>
                <a:cxn ang="0">
                  <a:pos x="206" y="26"/>
                </a:cxn>
                <a:cxn ang="0">
                  <a:pos x="172" y="38"/>
                </a:cxn>
                <a:cxn ang="0">
                  <a:pos x="163" y="60"/>
                </a:cxn>
                <a:cxn ang="0">
                  <a:pos x="128" y="41"/>
                </a:cxn>
                <a:cxn ang="0">
                  <a:pos x="115" y="79"/>
                </a:cxn>
                <a:cxn ang="0">
                  <a:pos x="93" y="60"/>
                </a:cxn>
                <a:cxn ang="0">
                  <a:pos x="72" y="54"/>
                </a:cxn>
                <a:cxn ang="0">
                  <a:pos x="33" y="75"/>
                </a:cxn>
                <a:cxn ang="0">
                  <a:pos x="10" y="126"/>
                </a:cxn>
                <a:cxn ang="0">
                  <a:pos x="14" y="178"/>
                </a:cxn>
                <a:cxn ang="0">
                  <a:pos x="76" y="195"/>
                </a:cxn>
                <a:cxn ang="0">
                  <a:pos x="168" y="211"/>
                </a:cxn>
                <a:cxn ang="0">
                  <a:pos x="201" y="286"/>
                </a:cxn>
                <a:cxn ang="0">
                  <a:pos x="246" y="333"/>
                </a:cxn>
                <a:cxn ang="0">
                  <a:pos x="303" y="375"/>
                </a:cxn>
                <a:cxn ang="0">
                  <a:pos x="359" y="410"/>
                </a:cxn>
                <a:cxn ang="0">
                  <a:pos x="375" y="423"/>
                </a:cxn>
                <a:cxn ang="0">
                  <a:pos x="404" y="437"/>
                </a:cxn>
                <a:cxn ang="0">
                  <a:pos x="449" y="464"/>
                </a:cxn>
                <a:cxn ang="0">
                  <a:pos x="457" y="544"/>
                </a:cxn>
                <a:cxn ang="0">
                  <a:pos x="475" y="588"/>
                </a:cxn>
                <a:cxn ang="0">
                  <a:pos x="522" y="501"/>
                </a:cxn>
                <a:cxn ang="0">
                  <a:pos x="492" y="456"/>
                </a:cxn>
                <a:cxn ang="0">
                  <a:pos x="523" y="425"/>
                </a:cxn>
                <a:cxn ang="0">
                  <a:pos x="589" y="436"/>
                </a:cxn>
                <a:cxn ang="0">
                  <a:pos x="280" y="207"/>
                </a:cxn>
                <a:cxn ang="0">
                  <a:pos x="421" y="580"/>
                </a:cxn>
                <a:cxn ang="0">
                  <a:pos x="384" y="589"/>
                </a:cxn>
                <a:cxn ang="0">
                  <a:pos x="327" y="579"/>
                </a:cxn>
                <a:cxn ang="0">
                  <a:pos x="294" y="583"/>
                </a:cxn>
                <a:cxn ang="0">
                  <a:pos x="295" y="622"/>
                </a:cxn>
                <a:cxn ang="0">
                  <a:pos x="384" y="656"/>
                </a:cxn>
                <a:cxn ang="0">
                  <a:pos x="427" y="662"/>
                </a:cxn>
                <a:cxn ang="0">
                  <a:pos x="427" y="634"/>
                </a:cxn>
                <a:cxn ang="0">
                  <a:pos x="446" y="568"/>
                </a:cxn>
              </a:cxnLst>
              <a:rect l="0" t="0" r="r" b="b"/>
              <a:pathLst>
                <a:path w="589" h="678">
                  <a:moveTo>
                    <a:pt x="173" y="282"/>
                  </a:moveTo>
                  <a:cubicBezTo>
                    <a:pt x="161" y="283"/>
                    <a:pt x="161" y="283"/>
                    <a:pt x="161" y="283"/>
                  </a:cubicBezTo>
                  <a:cubicBezTo>
                    <a:pt x="162" y="289"/>
                    <a:pt x="162" y="289"/>
                    <a:pt x="162" y="289"/>
                  </a:cubicBezTo>
                  <a:cubicBezTo>
                    <a:pt x="172" y="285"/>
                    <a:pt x="172" y="285"/>
                    <a:pt x="172" y="285"/>
                  </a:cubicBezTo>
                  <a:cubicBezTo>
                    <a:pt x="178" y="288"/>
                    <a:pt x="178" y="288"/>
                    <a:pt x="178" y="288"/>
                  </a:cubicBezTo>
                  <a:cubicBezTo>
                    <a:pt x="179" y="281"/>
                    <a:pt x="179" y="281"/>
                    <a:pt x="179" y="281"/>
                  </a:cubicBezTo>
                  <a:cubicBezTo>
                    <a:pt x="177" y="279"/>
                    <a:pt x="177" y="279"/>
                    <a:pt x="177" y="279"/>
                  </a:cubicBezTo>
                  <a:lnTo>
                    <a:pt x="173" y="282"/>
                  </a:lnTo>
                  <a:close/>
                  <a:moveTo>
                    <a:pt x="201" y="310"/>
                  </a:moveTo>
                  <a:cubicBezTo>
                    <a:pt x="196" y="311"/>
                    <a:pt x="200" y="315"/>
                    <a:pt x="200" y="315"/>
                  </a:cubicBezTo>
                  <a:cubicBezTo>
                    <a:pt x="203" y="315"/>
                    <a:pt x="205" y="310"/>
                    <a:pt x="201" y="310"/>
                  </a:cubicBezTo>
                  <a:close/>
                  <a:moveTo>
                    <a:pt x="158" y="294"/>
                  </a:moveTo>
                  <a:cubicBezTo>
                    <a:pt x="154" y="297"/>
                    <a:pt x="159" y="300"/>
                    <a:pt x="159" y="300"/>
                  </a:cubicBezTo>
                  <a:cubicBezTo>
                    <a:pt x="164" y="299"/>
                    <a:pt x="163" y="291"/>
                    <a:pt x="158" y="294"/>
                  </a:cubicBezTo>
                  <a:close/>
                  <a:moveTo>
                    <a:pt x="151" y="265"/>
                  </a:moveTo>
                  <a:cubicBezTo>
                    <a:pt x="147" y="265"/>
                    <a:pt x="150" y="269"/>
                    <a:pt x="150" y="269"/>
                  </a:cubicBezTo>
                  <a:cubicBezTo>
                    <a:pt x="154" y="268"/>
                    <a:pt x="154" y="264"/>
                    <a:pt x="151" y="265"/>
                  </a:cubicBezTo>
                  <a:close/>
                  <a:moveTo>
                    <a:pt x="142" y="408"/>
                  </a:moveTo>
                  <a:cubicBezTo>
                    <a:pt x="136" y="402"/>
                    <a:pt x="136" y="402"/>
                    <a:pt x="136" y="402"/>
                  </a:cubicBezTo>
                  <a:cubicBezTo>
                    <a:pt x="138" y="396"/>
                    <a:pt x="138" y="396"/>
                    <a:pt x="138" y="396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134" y="392"/>
                    <a:pt x="134" y="392"/>
                    <a:pt x="134" y="392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26" y="392"/>
                    <a:pt x="126" y="392"/>
                    <a:pt x="126" y="392"/>
                  </a:cubicBezTo>
                  <a:cubicBezTo>
                    <a:pt x="126" y="392"/>
                    <a:pt x="125" y="389"/>
                    <a:pt x="121" y="386"/>
                  </a:cubicBezTo>
                  <a:cubicBezTo>
                    <a:pt x="118" y="383"/>
                    <a:pt x="113" y="382"/>
                    <a:pt x="113" y="382"/>
                  </a:cubicBezTo>
                  <a:cubicBezTo>
                    <a:pt x="113" y="390"/>
                    <a:pt x="113" y="390"/>
                    <a:pt x="113" y="390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6" y="389"/>
                    <a:pt x="91" y="407"/>
                    <a:pt x="80" y="408"/>
                  </a:cubicBezTo>
                  <a:cubicBezTo>
                    <a:pt x="67" y="410"/>
                    <a:pt x="65" y="400"/>
                    <a:pt x="65" y="400"/>
                  </a:cubicBezTo>
                  <a:cubicBezTo>
                    <a:pt x="59" y="401"/>
                    <a:pt x="59" y="401"/>
                    <a:pt x="59" y="401"/>
                  </a:cubicBezTo>
                  <a:cubicBezTo>
                    <a:pt x="63" y="407"/>
                    <a:pt x="63" y="407"/>
                    <a:pt x="63" y="407"/>
                  </a:cubicBezTo>
                  <a:cubicBezTo>
                    <a:pt x="60" y="415"/>
                    <a:pt x="60" y="415"/>
                    <a:pt x="60" y="415"/>
                  </a:cubicBezTo>
                  <a:cubicBezTo>
                    <a:pt x="60" y="415"/>
                    <a:pt x="58" y="421"/>
                    <a:pt x="59" y="425"/>
                  </a:cubicBezTo>
                  <a:cubicBezTo>
                    <a:pt x="61" y="429"/>
                    <a:pt x="67" y="426"/>
                    <a:pt x="67" y="426"/>
                  </a:cubicBezTo>
                  <a:cubicBezTo>
                    <a:pt x="73" y="431"/>
                    <a:pt x="73" y="431"/>
                    <a:pt x="73" y="431"/>
                  </a:cubicBezTo>
                  <a:cubicBezTo>
                    <a:pt x="72" y="440"/>
                    <a:pt x="72" y="440"/>
                    <a:pt x="72" y="440"/>
                  </a:cubicBezTo>
                  <a:cubicBezTo>
                    <a:pt x="76" y="443"/>
                    <a:pt x="76" y="443"/>
                    <a:pt x="76" y="443"/>
                  </a:cubicBezTo>
                  <a:cubicBezTo>
                    <a:pt x="75" y="458"/>
                    <a:pt x="75" y="458"/>
                    <a:pt x="75" y="458"/>
                  </a:cubicBezTo>
                  <a:cubicBezTo>
                    <a:pt x="70" y="460"/>
                    <a:pt x="70" y="460"/>
                    <a:pt x="70" y="460"/>
                  </a:cubicBezTo>
                  <a:cubicBezTo>
                    <a:pt x="73" y="472"/>
                    <a:pt x="73" y="472"/>
                    <a:pt x="73" y="472"/>
                  </a:cubicBezTo>
                  <a:cubicBezTo>
                    <a:pt x="73" y="472"/>
                    <a:pt x="77" y="471"/>
                    <a:pt x="80" y="473"/>
                  </a:cubicBezTo>
                  <a:cubicBezTo>
                    <a:pt x="82" y="475"/>
                    <a:pt x="77" y="483"/>
                    <a:pt x="77" y="483"/>
                  </a:cubicBezTo>
                  <a:cubicBezTo>
                    <a:pt x="74" y="478"/>
                    <a:pt x="74" y="478"/>
                    <a:pt x="74" y="478"/>
                  </a:cubicBezTo>
                  <a:cubicBezTo>
                    <a:pt x="69" y="504"/>
                    <a:pt x="69" y="504"/>
                    <a:pt x="69" y="504"/>
                  </a:cubicBezTo>
                  <a:cubicBezTo>
                    <a:pt x="73" y="509"/>
                    <a:pt x="73" y="509"/>
                    <a:pt x="73" y="509"/>
                  </a:cubicBezTo>
                  <a:cubicBezTo>
                    <a:pt x="69" y="515"/>
                    <a:pt x="69" y="515"/>
                    <a:pt x="69" y="515"/>
                  </a:cubicBezTo>
                  <a:cubicBezTo>
                    <a:pt x="69" y="515"/>
                    <a:pt x="73" y="518"/>
                    <a:pt x="73" y="519"/>
                  </a:cubicBezTo>
                  <a:cubicBezTo>
                    <a:pt x="73" y="521"/>
                    <a:pt x="68" y="520"/>
                    <a:pt x="68" y="520"/>
                  </a:cubicBezTo>
                  <a:cubicBezTo>
                    <a:pt x="66" y="523"/>
                    <a:pt x="66" y="523"/>
                    <a:pt x="66" y="523"/>
                  </a:cubicBezTo>
                  <a:cubicBezTo>
                    <a:pt x="71" y="531"/>
                    <a:pt x="71" y="531"/>
                    <a:pt x="71" y="531"/>
                  </a:cubicBezTo>
                  <a:cubicBezTo>
                    <a:pt x="71" y="531"/>
                    <a:pt x="74" y="525"/>
                    <a:pt x="76" y="525"/>
                  </a:cubicBezTo>
                  <a:cubicBezTo>
                    <a:pt x="79" y="525"/>
                    <a:pt x="81" y="536"/>
                    <a:pt x="81" y="536"/>
                  </a:cubicBezTo>
                  <a:cubicBezTo>
                    <a:pt x="81" y="536"/>
                    <a:pt x="85" y="534"/>
                    <a:pt x="87" y="534"/>
                  </a:cubicBezTo>
                  <a:cubicBezTo>
                    <a:pt x="89" y="534"/>
                    <a:pt x="93" y="535"/>
                    <a:pt x="93" y="535"/>
                  </a:cubicBezTo>
                  <a:cubicBezTo>
                    <a:pt x="104" y="525"/>
                    <a:pt x="104" y="525"/>
                    <a:pt x="104" y="525"/>
                  </a:cubicBezTo>
                  <a:cubicBezTo>
                    <a:pt x="103" y="521"/>
                    <a:pt x="103" y="521"/>
                    <a:pt x="103" y="521"/>
                  </a:cubicBezTo>
                  <a:cubicBezTo>
                    <a:pt x="103" y="521"/>
                    <a:pt x="105" y="517"/>
                    <a:pt x="113" y="516"/>
                  </a:cubicBezTo>
                  <a:cubicBezTo>
                    <a:pt x="119" y="516"/>
                    <a:pt x="123" y="520"/>
                    <a:pt x="123" y="520"/>
                  </a:cubicBezTo>
                  <a:cubicBezTo>
                    <a:pt x="131" y="523"/>
                    <a:pt x="131" y="523"/>
                    <a:pt x="131" y="523"/>
                  </a:cubicBezTo>
                  <a:cubicBezTo>
                    <a:pt x="134" y="511"/>
                    <a:pt x="134" y="511"/>
                    <a:pt x="134" y="511"/>
                  </a:cubicBezTo>
                  <a:cubicBezTo>
                    <a:pt x="137" y="508"/>
                    <a:pt x="137" y="508"/>
                    <a:pt x="137" y="508"/>
                  </a:cubicBezTo>
                  <a:cubicBezTo>
                    <a:pt x="134" y="501"/>
                    <a:pt x="134" y="501"/>
                    <a:pt x="134" y="501"/>
                  </a:cubicBezTo>
                  <a:cubicBezTo>
                    <a:pt x="140" y="458"/>
                    <a:pt x="140" y="458"/>
                    <a:pt x="140" y="458"/>
                  </a:cubicBezTo>
                  <a:cubicBezTo>
                    <a:pt x="140" y="458"/>
                    <a:pt x="136" y="452"/>
                    <a:pt x="137" y="446"/>
                  </a:cubicBezTo>
                  <a:cubicBezTo>
                    <a:pt x="137" y="440"/>
                    <a:pt x="148" y="430"/>
                    <a:pt x="148" y="430"/>
                  </a:cubicBezTo>
                  <a:cubicBezTo>
                    <a:pt x="138" y="412"/>
                    <a:pt x="138" y="412"/>
                    <a:pt x="138" y="412"/>
                  </a:cubicBezTo>
                  <a:lnTo>
                    <a:pt x="142" y="408"/>
                  </a:lnTo>
                  <a:close/>
                  <a:moveTo>
                    <a:pt x="63" y="515"/>
                  </a:moveTo>
                  <a:cubicBezTo>
                    <a:pt x="55" y="516"/>
                    <a:pt x="63" y="520"/>
                    <a:pt x="63" y="520"/>
                  </a:cubicBezTo>
                  <a:cubicBezTo>
                    <a:pt x="70" y="520"/>
                    <a:pt x="71" y="514"/>
                    <a:pt x="63" y="515"/>
                  </a:cubicBezTo>
                  <a:close/>
                  <a:moveTo>
                    <a:pt x="70" y="394"/>
                  </a:moveTo>
                  <a:cubicBezTo>
                    <a:pt x="75" y="390"/>
                    <a:pt x="71" y="383"/>
                    <a:pt x="68" y="390"/>
                  </a:cubicBezTo>
                  <a:cubicBezTo>
                    <a:pt x="65" y="396"/>
                    <a:pt x="70" y="394"/>
                    <a:pt x="70" y="394"/>
                  </a:cubicBezTo>
                  <a:close/>
                  <a:moveTo>
                    <a:pt x="261" y="671"/>
                  </a:moveTo>
                  <a:cubicBezTo>
                    <a:pt x="255" y="666"/>
                    <a:pt x="256" y="671"/>
                    <a:pt x="256" y="671"/>
                  </a:cubicBezTo>
                  <a:cubicBezTo>
                    <a:pt x="256" y="675"/>
                    <a:pt x="256" y="675"/>
                    <a:pt x="256" y="675"/>
                  </a:cubicBezTo>
                  <a:cubicBezTo>
                    <a:pt x="264" y="678"/>
                    <a:pt x="266" y="675"/>
                    <a:pt x="261" y="671"/>
                  </a:cubicBezTo>
                  <a:close/>
                  <a:moveTo>
                    <a:pt x="277" y="598"/>
                  </a:moveTo>
                  <a:cubicBezTo>
                    <a:pt x="271" y="597"/>
                    <a:pt x="271" y="599"/>
                    <a:pt x="271" y="599"/>
                  </a:cubicBezTo>
                  <a:cubicBezTo>
                    <a:pt x="274" y="600"/>
                    <a:pt x="274" y="600"/>
                    <a:pt x="274" y="600"/>
                  </a:cubicBezTo>
                  <a:cubicBezTo>
                    <a:pt x="277" y="601"/>
                    <a:pt x="281" y="598"/>
                    <a:pt x="277" y="598"/>
                  </a:cubicBezTo>
                  <a:close/>
                  <a:moveTo>
                    <a:pt x="413" y="564"/>
                  </a:moveTo>
                  <a:cubicBezTo>
                    <a:pt x="415" y="564"/>
                    <a:pt x="418" y="562"/>
                    <a:pt x="413" y="562"/>
                  </a:cubicBezTo>
                  <a:cubicBezTo>
                    <a:pt x="409" y="562"/>
                    <a:pt x="413" y="564"/>
                    <a:pt x="413" y="564"/>
                  </a:cubicBezTo>
                  <a:close/>
                  <a:moveTo>
                    <a:pt x="263" y="595"/>
                  </a:moveTo>
                  <a:cubicBezTo>
                    <a:pt x="261" y="595"/>
                    <a:pt x="261" y="598"/>
                    <a:pt x="261" y="598"/>
                  </a:cubicBezTo>
                  <a:cubicBezTo>
                    <a:pt x="264" y="599"/>
                    <a:pt x="265" y="596"/>
                    <a:pt x="263" y="595"/>
                  </a:cubicBezTo>
                  <a:close/>
                  <a:moveTo>
                    <a:pt x="589" y="436"/>
                  </a:moveTo>
                  <a:cubicBezTo>
                    <a:pt x="585" y="435"/>
                    <a:pt x="585" y="435"/>
                    <a:pt x="585" y="435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3" y="416"/>
                    <a:pt x="573" y="416"/>
                    <a:pt x="573" y="416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10"/>
                    <a:pt x="562" y="407"/>
                    <a:pt x="558" y="405"/>
                  </a:cubicBezTo>
                  <a:cubicBezTo>
                    <a:pt x="552" y="402"/>
                    <a:pt x="549" y="402"/>
                    <a:pt x="549" y="402"/>
                  </a:cubicBezTo>
                  <a:cubicBezTo>
                    <a:pt x="543" y="398"/>
                    <a:pt x="543" y="398"/>
                    <a:pt x="543" y="398"/>
                  </a:cubicBezTo>
                  <a:cubicBezTo>
                    <a:pt x="540" y="399"/>
                    <a:pt x="540" y="399"/>
                    <a:pt x="540" y="399"/>
                  </a:cubicBezTo>
                  <a:cubicBezTo>
                    <a:pt x="528" y="394"/>
                    <a:pt x="528" y="394"/>
                    <a:pt x="528" y="394"/>
                  </a:cubicBezTo>
                  <a:cubicBezTo>
                    <a:pt x="525" y="390"/>
                    <a:pt x="525" y="390"/>
                    <a:pt x="525" y="390"/>
                  </a:cubicBezTo>
                  <a:cubicBezTo>
                    <a:pt x="516" y="386"/>
                    <a:pt x="516" y="386"/>
                    <a:pt x="516" y="386"/>
                  </a:cubicBezTo>
                  <a:cubicBezTo>
                    <a:pt x="513" y="383"/>
                    <a:pt x="513" y="383"/>
                    <a:pt x="513" y="383"/>
                  </a:cubicBezTo>
                  <a:cubicBezTo>
                    <a:pt x="492" y="377"/>
                    <a:pt x="492" y="377"/>
                    <a:pt x="492" y="377"/>
                  </a:cubicBezTo>
                  <a:cubicBezTo>
                    <a:pt x="489" y="378"/>
                    <a:pt x="489" y="378"/>
                    <a:pt x="489" y="378"/>
                  </a:cubicBezTo>
                  <a:cubicBezTo>
                    <a:pt x="472" y="369"/>
                    <a:pt x="472" y="369"/>
                    <a:pt x="472" y="369"/>
                  </a:cubicBezTo>
                  <a:cubicBezTo>
                    <a:pt x="467" y="369"/>
                    <a:pt x="467" y="369"/>
                    <a:pt x="467" y="369"/>
                  </a:cubicBezTo>
                  <a:cubicBezTo>
                    <a:pt x="467" y="369"/>
                    <a:pt x="450" y="361"/>
                    <a:pt x="448" y="357"/>
                  </a:cubicBezTo>
                  <a:cubicBezTo>
                    <a:pt x="447" y="352"/>
                    <a:pt x="451" y="349"/>
                    <a:pt x="454" y="347"/>
                  </a:cubicBezTo>
                  <a:cubicBezTo>
                    <a:pt x="458" y="345"/>
                    <a:pt x="462" y="341"/>
                    <a:pt x="462" y="341"/>
                  </a:cubicBezTo>
                  <a:cubicBezTo>
                    <a:pt x="461" y="334"/>
                    <a:pt x="461" y="334"/>
                    <a:pt x="461" y="334"/>
                  </a:cubicBezTo>
                  <a:cubicBezTo>
                    <a:pt x="461" y="334"/>
                    <a:pt x="457" y="330"/>
                    <a:pt x="452" y="330"/>
                  </a:cubicBezTo>
                  <a:cubicBezTo>
                    <a:pt x="448" y="329"/>
                    <a:pt x="437" y="332"/>
                    <a:pt x="432" y="333"/>
                  </a:cubicBezTo>
                  <a:cubicBezTo>
                    <a:pt x="407" y="333"/>
                    <a:pt x="407" y="333"/>
                    <a:pt x="407" y="333"/>
                  </a:cubicBezTo>
                  <a:cubicBezTo>
                    <a:pt x="405" y="331"/>
                    <a:pt x="405" y="331"/>
                    <a:pt x="405" y="331"/>
                  </a:cubicBezTo>
                  <a:cubicBezTo>
                    <a:pt x="390" y="323"/>
                    <a:pt x="390" y="323"/>
                    <a:pt x="390" y="323"/>
                  </a:cubicBezTo>
                  <a:cubicBezTo>
                    <a:pt x="388" y="318"/>
                    <a:pt x="388" y="318"/>
                    <a:pt x="388" y="318"/>
                  </a:cubicBezTo>
                  <a:cubicBezTo>
                    <a:pt x="380" y="316"/>
                    <a:pt x="380" y="316"/>
                    <a:pt x="380" y="316"/>
                  </a:cubicBezTo>
                  <a:cubicBezTo>
                    <a:pt x="371" y="306"/>
                    <a:pt x="371" y="306"/>
                    <a:pt x="371" y="306"/>
                  </a:cubicBezTo>
                  <a:cubicBezTo>
                    <a:pt x="366" y="304"/>
                    <a:pt x="366" y="304"/>
                    <a:pt x="366" y="304"/>
                  </a:cubicBezTo>
                  <a:cubicBezTo>
                    <a:pt x="363" y="300"/>
                    <a:pt x="363" y="300"/>
                    <a:pt x="363" y="300"/>
                  </a:cubicBezTo>
                  <a:cubicBezTo>
                    <a:pt x="356" y="296"/>
                    <a:pt x="356" y="296"/>
                    <a:pt x="356" y="296"/>
                  </a:cubicBezTo>
                  <a:cubicBezTo>
                    <a:pt x="350" y="285"/>
                    <a:pt x="350" y="285"/>
                    <a:pt x="350" y="285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46" y="273"/>
                    <a:pt x="346" y="273"/>
                    <a:pt x="346" y="273"/>
                  </a:cubicBezTo>
                  <a:cubicBezTo>
                    <a:pt x="346" y="273"/>
                    <a:pt x="346" y="262"/>
                    <a:pt x="343" y="257"/>
                  </a:cubicBezTo>
                  <a:cubicBezTo>
                    <a:pt x="341" y="252"/>
                    <a:pt x="332" y="235"/>
                    <a:pt x="332" y="235"/>
                  </a:cubicBezTo>
                  <a:cubicBezTo>
                    <a:pt x="333" y="233"/>
                    <a:pt x="333" y="233"/>
                    <a:pt x="333" y="233"/>
                  </a:cubicBezTo>
                  <a:cubicBezTo>
                    <a:pt x="327" y="230"/>
                    <a:pt x="327" y="230"/>
                    <a:pt x="327" y="230"/>
                  </a:cubicBezTo>
                  <a:cubicBezTo>
                    <a:pt x="318" y="227"/>
                    <a:pt x="318" y="227"/>
                    <a:pt x="318" y="227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71" y="189"/>
                    <a:pt x="271" y="189"/>
                    <a:pt x="271" y="189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70" y="148"/>
                    <a:pt x="277" y="146"/>
                    <a:pt x="278" y="141"/>
                  </a:cubicBezTo>
                  <a:cubicBezTo>
                    <a:pt x="279" y="136"/>
                    <a:pt x="269" y="134"/>
                    <a:pt x="269" y="134"/>
                  </a:cubicBezTo>
                  <a:cubicBezTo>
                    <a:pt x="269" y="134"/>
                    <a:pt x="269" y="129"/>
                    <a:pt x="267" y="127"/>
                  </a:cubicBezTo>
                  <a:cubicBezTo>
                    <a:pt x="266" y="124"/>
                    <a:pt x="261" y="121"/>
                    <a:pt x="261" y="121"/>
                  </a:cubicBezTo>
                  <a:cubicBezTo>
                    <a:pt x="261" y="121"/>
                    <a:pt x="265" y="118"/>
                    <a:pt x="266" y="117"/>
                  </a:cubicBezTo>
                  <a:cubicBezTo>
                    <a:pt x="268" y="116"/>
                    <a:pt x="267" y="111"/>
                    <a:pt x="267" y="111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11"/>
                    <a:pt x="271" y="111"/>
                    <a:pt x="271" y="111"/>
                  </a:cubicBezTo>
                  <a:cubicBezTo>
                    <a:pt x="271" y="111"/>
                    <a:pt x="281" y="109"/>
                    <a:pt x="286" y="106"/>
                  </a:cubicBezTo>
                  <a:cubicBezTo>
                    <a:pt x="293" y="102"/>
                    <a:pt x="296" y="97"/>
                    <a:pt x="296" y="97"/>
                  </a:cubicBezTo>
                  <a:cubicBezTo>
                    <a:pt x="303" y="97"/>
                    <a:pt x="303" y="97"/>
                    <a:pt x="303" y="97"/>
                  </a:cubicBezTo>
                  <a:cubicBezTo>
                    <a:pt x="306" y="94"/>
                    <a:pt x="306" y="94"/>
                    <a:pt x="306" y="94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5" y="89"/>
                    <a:pt x="305" y="89"/>
                    <a:pt x="305" y="89"/>
                  </a:cubicBezTo>
                  <a:cubicBezTo>
                    <a:pt x="323" y="93"/>
                    <a:pt x="323" y="93"/>
                    <a:pt x="323" y="93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2" y="90"/>
                    <a:pt x="326" y="90"/>
                    <a:pt x="329" y="91"/>
                  </a:cubicBezTo>
                  <a:cubicBezTo>
                    <a:pt x="332" y="91"/>
                    <a:pt x="334" y="99"/>
                    <a:pt x="334" y="99"/>
                  </a:cubicBezTo>
                  <a:cubicBezTo>
                    <a:pt x="334" y="99"/>
                    <a:pt x="339" y="96"/>
                    <a:pt x="339" y="92"/>
                  </a:cubicBezTo>
                  <a:cubicBezTo>
                    <a:pt x="339" y="86"/>
                    <a:pt x="327" y="86"/>
                    <a:pt x="327" y="86"/>
                  </a:cubicBezTo>
                  <a:cubicBezTo>
                    <a:pt x="327" y="86"/>
                    <a:pt x="331" y="75"/>
                    <a:pt x="330" y="73"/>
                  </a:cubicBezTo>
                  <a:cubicBezTo>
                    <a:pt x="329" y="70"/>
                    <a:pt x="321" y="76"/>
                    <a:pt x="321" y="76"/>
                  </a:cubicBezTo>
                  <a:cubicBezTo>
                    <a:pt x="320" y="70"/>
                    <a:pt x="320" y="70"/>
                    <a:pt x="320" y="70"/>
                  </a:cubicBezTo>
                  <a:cubicBezTo>
                    <a:pt x="320" y="70"/>
                    <a:pt x="330" y="65"/>
                    <a:pt x="330" y="61"/>
                  </a:cubicBezTo>
                  <a:cubicBezTo>
                    <a:pt x="329" y="55"/>
                    <a:pt x="319" y="59"/>
                    <a:pt x="319" y="59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26" y="44"/>
                    <a:pt x="326" y="44"/>
                    <a:pt x="326" y="44"/>
                  </a:cubicBezTo>
                  <a:cubicBezTo>
                    <a:pt x="331" y="44"/>
                    <a:pt x="331" y="44"/>
                    <a:pt x="331" y="44"/>
                  </a:cubicBezTo>
                  <a:cubicBezTo>
                    <a:pt x="332" y="43"/>
                    <a:pt x="331" y="39"/>
                    <a:pt x="330" y="38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6" y="34"/>
                    <a:pt x="306" y="34"/>
                    <a:pt x="306" y="34"/>
                  </a:cubicBezTo>
                  <a:cubicBezTo>
                    <a:pt x="290" y="34"/>
                    <a:pt x="290" y="34"/>
                    <a:pt x="290" y="34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271" y="30"/>
                    <a:pt x="271" y="30"/>
                    <a:pt x="271" y="30"/>
                  </a:cubicBezTo>
                  <a:cubicBezTo>
                    <a:pt x="268" y="22"/>
                    <a:pt x="268" y="22"/>
                    <a:pt x="268" y="22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65" y="21"/>
                    <a:pt x="266" y="17"/>
                    <a:pt x="264" y="16"/>
                  </a:cubicBezTo>
                  <a:cubicBezTo>
                    <a:pt x="262" y="15"/>
                    <a:pt x="260" y="17"/>
                    <a:pt x="260" y="17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64" y="4"/>
                    <a:pt x="262" y="2"/>
                  </a:cubicBezTo>
                  <a:cubicBezTo>
                    <a:pt x="260" y="0"/>
                    <a:pt x="254" y="6"/>
                    <a:pt x="254" y="6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41" y="13"/>
                    <a:pt x="241" y="13"/>
                    <a:pt x="241" y="13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2"/>
                    <a:pt x="222" y="11"/>
                    <a:pt x="213" y="12"/>
                  </a:cubicBezTo>
                  <a:cubicBezTo>
                    <a:pt x="204" y="13"/>
                    <a:pt x="210" y="21"/>
                    <a:pt x="210" y="21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194" y="23"/>
                    <a:pt x="194" y="19"/>
                    <a:pt x="190" y="17"/>
                  </a:cubicBezTo>
                  <a:cubicBezTo>
                    <a:pt x="187" y="16"/>
                    <a:pt x="185" y="20"/>
                    <a:pt x="185" y="2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1" y="32"/>
                    <a:pt x="169" y="31"/>
                    <a:pt x="163" y="37"/>
                  </a:cubicBezTo>
                  <a:cubicBezTo>
                    <a:pt x="157" y="43"/>
                    <a:pt x="163" y="47"/>
                    <a:pt x="163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5" y="60"/>
                    <a:pt x="165" y="60"/>
                    <a:pt x="165" y="60"/>
                  </a:cubicBezTo>
                  <a:cubicBezTo>
                    <a:pt x="163" y="60"/>
                    <a:pt x="163" y="60"/>
                    <a:pt x="163" y="60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8" y="52"/>
                    <a:pt x="145" y="57"/>
                    <a:pt x="139" y="54"/>
                  </a:cubicBezTo>
                  <a:cubicBezTo>
                    <a:pt x="134" y="51"/>
                    <a:pt x="135" y="41"/>
                    <a:pt x="135" y="41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51"/>
                    <a:pt x="125" y="57"/>
                  </a:cubicBezTo>
                  <a:cubicBezTo>
                    <a:pt x="123" y="62"/>
                    <a:pt x="117" y="66"/>
                    <a:pt x="117" y="66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99" y="67"/>
                    <a:pt x="96" y="65"/>
                  </a:cubicBezTo>
                  <a:cubicBezTo>
                    <a:pt x="92" y="63"/>
                    <a:pt x="93" y="61"/>
                    <a:pt x="93" y="60"/>
                  </a:cubicBezTo>
                  <a:cubicBezTo>
                    <a:pt x="93" y="59"/>
                    <a:pt x="89" y="58"/>
                    <a:pt x="87" y="54"/>
                  </a:cubicBezTo>
                  <a:cubicBezTo>
                    <a:pt x="85" y="51"/>
                    <a:pt x="91" y="45"/>
                    <a:pt x="91" y="45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2" y="65"/>
                    <a:pt x="69" y="66"/>
                  </a:cubicBezTo>
                  <a:cubicBezTo>
                    <a:pt x="67" y="67"/>
                    <a:pt x="68" y="70"/>
                    <a:pt x="67" y="71"/>
                  </a:cubicBezTo>
                  <a:cubicBezTo>
                    <a:pt x="66" y="73"/>
                    <a:pt x="63" y="73"/>
                    <a:pt x="61" y="73"/>
                  </a:cubicBezTo>
                  <a:cubicBezTo>
                    <a:pt x="60" y="73"/>
                    <a:pt x="61" y="77"/>
                    <a:pt x="57" y="77"/>
                  </a:cubicBezTo>
                  <a:cubicBezTo>
                    <a:pt x="54" y="77"/>
                    <a:pt x="47" y="71"/>
                    <a:pt x="46" y="71"/>
                  </a:cubicBezTo>
                  <a:cubicBezTo>
                    <a:pt x="43" y="71"/>
                    <a:pt x="42" y="76"/>
                    <a:pt x="39" y="76"/>
                  </a:cubicBezTo>
                  <a:cubicBezTo>
                    <a:pt x="36" y="77"/>
                    <a:pt x="35" y="76"/>
                    <a:pt x="33" y="75"/>
                  </a:cubicBezTo>
                  <a:cubicBezTo>
                    <a:pt x="32" y="75"/>
                    <a:pt x="32" y="78"/>
                    <a:pt x="27" y="79"/>
                  </a:cubicBezTo>
                  <a:cubicBezTo>
                    <a:pt x="25" y="79"/>
                    <a:pt x="23" y="78"/>
                    <a:pt x="23" y="77"/>
                  </a:cubicBezTo>
                  <a:cubicBezTo>
                    <a:pt x="21" y="80"/>
                    <a:pt x="15" y="79"/>
                    <a:pt x="11" y="84"/>
                  </a:cubicBezTo>
                  <a:cubicBezTo>
                    <a:pt x="8" y="91"/>
                    <a:pt x="19" y="92"/>
                    <a:pt x="19" y="92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9" y="106"/>
                    <a:pt x="21" y="104"/>
                    <a:pt x="24" y="106"/>
                  </a:cubicBezTo>
                  <a:cubicBezTo>
                    <a:pt x="26" y="108"/>
                    <a:pt x="26" y="109"/>
                    <a:pt x="24" y="116"/>
                  </a:cubicBezTo>
                  <a:cubicBezTo>
                    <a:pt x="23" y="123"/>
                    <a:pt x="10" y="126"/>
                    <a:pt x="10" y="126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6" y="125"/>
                    <a:pt x="1" y="126"/>
                    <a:pt x="1" y="131"/>
                  </a:cubicBezTo>
                  <a:cubicBezTo>
                    <a:pt x="0" y="138"/>
                    <a:pt x="5" y="132"/>
                    <a:pt x="5" y="132"/>
                  </a:cubicBezTo>
                  <a:cubicBezTo>
                    <a:pt x="5" y="132"/>
                    <a:pt x="5" y="133"/>
                    <a:pt x="8" y="141"/>
                  </a:cubicBezTo>
                  <a:cubicBezTo>
                    <a:pt x="10" y="147"/>
                    <a:pt x="17" y="143"/>
                    <a:pt x="17" y="143"/>
                  </a:cubicBezTo>
                  <a:cubicBezTo>
                    <a:pt x="18" y="155"/>
                    <a:pt x="18" y="155"/>
                    <a:pt x="18" y="155"/>
                  </a:cubicBezTo>
                  <a:cubicBezTo>
                    <a:pt x="18" y="155"/>
                    <a:pt x="17" y="158"/>
                    <a:pt x="14" y="159"/>
                  </a:cubicBezTo>
                  <a:cubicBezTo>
                    <a:pt x="11" y="161"/>
                    <a:pt x="8" y="170"/>
                    <a:pt x="14" y="178"/>
                  </a:cubicBezTo>
                  <a:cubicBezTo>
                    <a:pt x="18" y="187"/>
                    <a:pt x="23" y="190"/>
                    <a:pt x="30" y="192"/>
                  </a:cubicBezTo>
                  <a:cubicBezTo>
                    <a:pt x="35" y="194"/>
                    <a:pt x="43" y="190"/>
                    <a:pt x="46" y="190"/>
                  </a:cubicBezTo>
                  <a:cubicBezTo>
                    <a:pt x="47" y="190"/>
                    <a:pt x="49" y="192"/>
                    <a:pt x="47" y="200"/>
                  </a:cubicBezTo>
                  <a:cubicBezTo>
                    <a:pt x="43" y="208"/>
                    <a:pt x="36" y="209"/>
                    <a:pt x="36" y="209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0" y="218"/>
                    <a:pt x="51" y="218"/>
                    <a:pt x="57" y="216"/>
                  </a:cubicBezTo>
                  <a:cubicBezTo>
                    <a:pt x="63" y="213"/>
                    <a:pt x="71" y="208"/>
                    <a:pt x="71" y="208"/>
                  </a:cubicBezTo>
                  <a:cubicBezTo>
                    <a:pt x="71" y="208"/>
                    <a:pt x="73" y="200"/>
                    <a:pt x="76" y="195"/>
                  </a:cubicBezTo>
                  <a:cubicBezTo>
                    <a:pt x="79" y="191"/>
                    <a:pt x="89" y="180"/>
                    <a:pt x="97" y="177"/>
                  </a:cubicBezTo>
                  <a:cubicBezTo>
                    <a:pt x="104" y="175"/>
                    <a:pt x="116" y="180"/>
                    <a:pt x="116" y="180"/>
                  </a:cubicBezTo>
                  <a:cubicBezTo>
                    <a:pt x="118" y="184"/>
                    <a:pt x="118" y="184"/>
                    <a:pt x="118" y="184"/>
                  </a:cubicBezTo>
                  <a:cubicBezTo>
                    <a:pt x="122" y="183"/>
                    <a:pt x="122" y="183"/>
                    <a:pt x="122" y="183"/>
                  </a:cubicBezTo>
                  <a:cubicBezTo>
                    <a:pt x="133" y="189"/>
                    <a:pt x="133" y="189"/>
                    <a:pt x="133" y="189"/>
                  </a:cubicBezTo>
                  <a:cubicBezTo>
                    <a:pt x="149" y="199"/>
                    <a:pt x="149" y="199"/>
                    <a:pt x="149" y="199"/>
                  </a:cubicBezTo>
                  <a:cubicBezTo>
                    <a:pt x="152" y="197"/>
                    <a:pt x="152" y="197"/>
                    <a:pt x="152" y="197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217"/>
                    <a:pt x="168" y="217"/>
                    <a:pt x="168" y="217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1" y="238"/>
                    <a:pt x="179" y="248"/>
                    <a:pt x="182" y="257"/>
                  </a:cubicBezTo>
                  <a:cubicBezTo>
                    <a:pt x="186" y="267"/>
                    <a:pt x="179" y="271"/>
                    <a:pt x="179" y="271"/>
                  </a:cubicBezTo>
                  <a:cubicBezTo>
                    <a:pt x="182" y="275"/>
                    <a:pt x="182" y="275"/>
                    <a:pt x="182" y="275"/>
                  </a:cubicBezTo>
                  <a:cubicBezTo>
                    <a:pt x="182" y="275"/>
                    <a:pt x="188" y="273"/>
                    <a:pt x="192" y="275"/>
                  </a:cubicBezTo>
                  <a:cubicBezTo>
                    <a:pt x="198" y="278"/>
                    <a:pt x="192" y="284"/>
                    <a:pt x="192" y="284"/>
                  </a:cubicBezTo>
                  <a:cubicBezTo>
                    <a:pt x="201" y="286"/>
                    <a:pt x="201" y="286"/>
                    <a:pt x="201" y="286"/>
                  </a:cubicBezTo>
                  <a:cubicBezTo>
                    <a:pt x="212" y="298"/>
                    <a:pt x="212" y="298"/>
                    <a:pt x="212" y="298"/>
                  </a:cubicBezTo>
                  <a:cubicBezTo>
                    <a:pt x="217" y="303"/>
                    <a:pt x="217" y="303"/>
                    <a:pt x="217" y="303"/>
                  </a:cubicBezTo>
                  <a:cubicBezTo>
                    <a:pt x="217" y="303"/>
                    <a:pt x="214" y="303"/>
                    <a:pt x="211" y="306"/>
                  </a:cubicBezTo>
                  <a:cubicBezTo>
                    <a:pt x="208" y="310"/>
                    <a:pt x="215" y="312"/>
                    <a:pt x="215" y="312"/>
                  </a:cubicBezTo>
                  <a:cubicBezTo>
                    <a:pt x="216" y="306"/>
                    <a:pt x="216" y="306"/>
                    <a:pt x="216" y="306"/>
                  </a:cubicBezTo>
                  <a:cubicBezTo>
                    <a:pt x="220" y="306"/>
                    <a:pt x="220" y="306"/>
                    <a:pt x="220" y="306"/>
                  </a:cubicBezTo>
                  <a:cubicBezTo>
                    <a:pt x="220" y="306"/>
                    <a:pt x="227" y="310"/>
                    <a:pt x="233" y="314"/>
                  </a:cubicBezTo>
                  <a:cubicBezTo>
                    <a:pt x="240" y="318"/>
                    <a:pt x="246" y="333"/>
                    <a:pt x="246" y="333"/>
                  </a:cubicBezTo>
                  <a:cubicBezTo>
                    <a:pt x="250" y="332"/>
                    <a:pt x="250" y="332"/>
                    <a:pt x="250" y="332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2" y="334"/>
                    <a:pt x="257" y="335"/>
                    <a:pt x="263" y="341"/>
                  </a:cubicBezTo>
                  <a:cubicBezTo>
                    <a:pt x="267" y="345"/>
                    <a:pt x="266" y="351"/>
                    <a:pt x="266" y="351"/>
                  </a:cubicBezTo>
                  <a:cubicBezTo>
                    <a:pt x="266" y="351"/>
                    <a:pt x="273" y="353"/>
                    <a:pt x="277" y="356"/>
                  </a:cubicBezTo>
                  <a:cubicBezTo>
                    <a:pt x="280" y="359"/>
                    <a:pt x="286" y="369"/>
                    <a:pt x="286" y="369"/>
                  </a:cubicBezTo>
                  <a:cubicBezTo>
                    <a:pt x="290" y="369"/>
                    <a:pt x="290" y="369"/>
                    <a:pt x="290" y="369"/>
                  </a:cubicBezTo>
                  <a:cubicBezTo>
                    <a:pt x="290" y="369"/>
                    <a:pt x="300" y="373"/>
                    <a:pt x="303" y="375"/>
                  </a:cubicBezTo>
                  <a:cubicBezTo>
                    <a:pt x="305" y="376"/>
                    <a:pt x="309" y="383"/>
                    <a:pt x="309" y="383"/>
                  </a:cubicBezTo>
                  <a:cubicBezTo>
                    <a:pt x="310" y="384"/>
                    <a:pt x="310" y="384"/>
                    <a:pt x="310" y="384"/>
                  </a:cubicBezTo>
                  <a:cubicBezTo>
                    <a:pt x="310" y="384"/>
                    <a:pt x="314" y="380"/>
                    <a:pt x="319" y="378"/>
                  </a:cubicBezTo>
                  <a:cubicBezTo>
                    <a:pt x="325" y="377"/>
                    <a:pt x="335" y="383"/>
                    <a:pt x="335" y="383"/>
                  </a:cubicBezTo>
                  <a:cubicBezTo>
                    <a:pt x="335" y="383"/>
                    <a:pt x="338" y="377"/>
                    <a:pt x="346" y="384"/>
                  </a:cubicBezTo>
                  <a:cubicBezTo>
                    <a:pt x="353" y="391"/>
                    <a:pt x="354" y="398"/>
                    <a:pt x="354" y="398"/>
                  </a:cubicBezTo>
                  <a:cubicBezTo>
                    <a:pt x="354" y="398"/>
                    <a:pt x="359" y="400"/>
                    <a:pt x="360" y="402"/>
                  </a:cubicBezTo>
                  <a:cubicBezTo>
                    <a:pt x="361" y="405"/>
                    <a:pt x="359" y="410"/>
                    <a:pt x="359" y="410"/>
                  </a:cubicBezTo>
                  <a:cubicBezTo>
                    <a:pt x="361" y="411"/>
                    <a:pt x="361" y="411"/>
                    <a:pt x="361" y="411"/>
                  </a:cubicBezTo>
                  <a:cubicBezTo>
                    <a:pt x="362" y="408"/>
                    <a:pt x="362" y="408"/>
                    <a:pt x="362" y="408"/>
                  </a:cubicBezTo>
                  <a:cubicBezTo>
                    <a:pt x="367" y="410"/>
                    <a:pt x="367" y="410"/>
                    <a:pt x="367" y="410"/>
                  </a:cubicBezTo>
                  <a:cubicBezTo>
                    <a:pt x="371" y="406"/>
                    <a:pt x="371" y="406"/>
                    <a:pt x="371" y="406"/>
                  </a:cubicBezTo>
                  <a:cubicBezTo>
                    <a:pt x="378" y="413"/>
                    <a:pt x="378" y="413"/>
                    <a:pt x="378" y="413"/>
                  </a:cubicBezTo>
                  <a:cubicBezTo>
                    <a:pt x="381" y="414"/>
                    <a:pt x="381" y="414"/>
                    <a:pt x="381" y="414"/>
                  </a:cubicBezTo>
                  <a:cubicBezTo>
                    <a:pt x="372" y="422"/>
                    <a:pt x="372" y="422"/>
                    <a:pt x="372" y="422"/>
                  </a:cubicBezTo>
                  <a:cubicBezTo>
                    <a:pt x="375" y="423"/>
                    <a:pt x="375" y="423"/>
                    <a:pt x="375" y="423"/>
                  </a:cubicBezTo>
                  <a:cubicBezTo>
                    <a:pt x="381" y="420"/>
                    <a:pt x="381" y="420"/>
                    <a:pt x="381" y="420"/>
                  </a:cubicBezTo>
                  <a:cubicBezTo>
                    <a:pt x="384" y="421"/>
                    <a:pt x="384" y="421"/>
                    <a:pt x="384" y="421"/>
                  </a:cubicBezTo>
                  <a:cubicBezTo>
                    <a:pt x="388" y="419"/>
                    <a:pt x="388" y="419"/>
                    <a:pt x="388" y="419"/>
                  </a:cubicBezTo>
                  <a:cubicBezTo>
                    <a:pt x="391" y="420"/>
                    <a:pt x="391" y="420"/>
                    <a:pt x="391" y="420"/>
                  </a:cubicBezTo>
                  <a:cubicBezTo>
                    <a:pt x="395" y="416"/>
                    <a:pt x="395" y="416"/>
                    <a:pt x="395" y="416"/>
                  </a:cubicBezTo>
                  <a:cubicBezTo>
                    <a:pt x="395" y="416"/>
                    <a:pt x="400" y="420"/>
                    <a:pt x="404" y="424"/>
                  </a:cubicBezTo>
                  <a:cubicBezTo>
                    <a:pt x="408" y="428"/>
                    <a:pt x="408" y="437"/>
                    <a:pt x="408" y="437"/>
                  </a:cubicBezTo>
                  <a:cubicBezTo>
                    <a:pt x="404" y="437"/>
                    <a:pt x="404" y="437"/>
                    <a:pt x="404" y="43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8"/>
                    <a:pt x="416" y="448"/>
                    <a:pt x="419" y="449"/>
                  </a:cubicBezTo>
                  <a:cubicBezTo>
                    <a:pt x="423" y="451"/>
                    <a:pt x="425" y="456"/>
                    <a:pt x="425" y="456"/>
                  </a:cubicBezTo>
                  <a:cubicBezTo>
                    <a:pt x="429" y="459"/>
                    <a:pt x="429" y="459"/>
                    <a:pt x="429" y="459"/>
                  </a:cubicBezTo>
                  <a:cubicBezTo>
                    <a:pt x="429" y="459"/>
                    <a:pt x="435" y="452"/>
                    <a:pt x="440" y="452"/>
                  </a:cubicBezTo>
                  <a:cubicBezTo>
                    <a:pt x="444" y="451"/>
                    <a:pt x="445" y="459"/>
                    <a:pt x="445" y="459"/>
                  </a:cubicBezTo>
                  <a:cubicBezTo>
                    <a:pt x="449" y="464"/>
                    <a:pt x="449" y="464"/>
                    <a:pt x="449" y="464"/>
                  </a:cubicBezTo>
                  <a:cubicBezTo>
                    <a:pt x="449" y="464"/>
                    <a:pt x="452" y="478"/>
                    <a:pt x="456" y="484"/>
                  </a:cubicBezTo>
                  <a:cubicBezTo>
                    <a:pt x="459" y="489"/>
                    <a:pt x="462" y="490"/>
                    <a:pt x="465" y="498"/>
                  </a:cubicBezTo>
                  <a:cubicBezTo>
                    <a:pt x="468" y="505"/>
                    <a:pt x="469" y="518"/>
                    <a:pt x="469" y="518"/>
                  </a:cubicBezTo>
                  <a:cubicBezTo>
                    <a:pt x="473" y="523"/>
                    <a:pt x="473" y="523"/>
                    <a:pt x="473" y="523"/>
                  </a:cubicBezTo>
                  <a:cubicBezTo>
                    <a:pt x="473" y="523"/>
                    <a:pt x="475" y="523"/>
                    <a:pt x="476" y="527"/>
                  </a:cubicBezTo>
                  <a:cubicBezTo>
                    <a:pt x="477" y="532"/>
                    <a:pt x="473" y="537"/>
                    <a:pt x="473" y="537"/>
                  </a:cubicBezTo>
                  <a:cubicBezTo>
                    <a:pt x="465" y="537"/>
                    <a:pt x="465" y="537"/>
                    <a:pt x="465" y="537"/>
                  </a:cubicBezTo>
                  <a:cubicBezTo>
                    <a:pt x="465" y="537"/>
                    <a:pt x="458" y="542"/>
                    <a:pt x="457" y="544"/>
                  </a:cubicBezTo>
                  <a:cubicBezTo>
                    <a:pt x="454" y="548"/>
                    <a:pt x="461" y="550"/>
                    <a:pt x="462" y="552"/>
                  </a:cubicBezTo>
                  <a:cubicBezTo>
                    <a:pt x="464" y="554"/>
                    <a:pt x="461" y="555"/>
                    <a:pt x="459" y="559"/>
                  </a:cubicBezTo>
                  <a:cubicBezTo>
                    <a:pt x="456" y="564"/>
                    <a:pt x="457" y="568"/>
                    <a:pt x="457" y="568"/>
                  </a:cubicBezTo>
                  <a:cubicBezTo>
                    <a:pt x="448" y="573"/>
                    <a:pt x="448" y="573"/>
                    <a:pt x="448" y="573"/>
                  </a:cubicBezTo>
                  <a:cubicBezTo>
                    <a:pt x="450" y="579"/>
                    <a:pt x="450" y="579"/>
                    <a:pt x="450" y="579"/>
                  </a:cubicBezTo>
                  <a:cubicBezTo>
                    <a:pt x="450" y="579"/>
                    <a:pt x="449" y="586"/>
                    <a:pt x="452" y="590"/>
                  </a:cubicBezTo>
                  <a:cubicBezTo>
                    <a:pt x="457" y="595"/>
                    <a:pt x="464" y="590"/>
                    <a:pt x="464" y="590"/>
                  </a:cubicBezTo>
                  <a:cubicBezTo>
                    <a:pt x="464" y="590"/>
                    <a:pt x="470" y="590"/>
                    <a:pt x="475" y="588"/>
                  </a:cubicBezTo>
                  <a:cubicBezTo>
                    <a:pt x="479" y="587"/>
                    <a:pt x="478" y="571"/>
                    <a:pt x="482" y="567"/>
                  </a:cubicBezTo>
                  <a:cubicBezTo>
                    <a:pt x="486" y="563"/>
                    <a:pt x="494" y="558"/>
                    <a:pt x="497" y="556"/>
                  </a:cubicBezTo>
                  <a:cubicBezTo>
                    <a:pt x="500" y="553"/>
                    <a:pt x="495" y="541"/>
                    <a:pt x="495" y="535"/>
                  </a:cubicBezTo>
                  <a:cubicBezTo>
                    <a:pt x="494" y="528"/>
                    <a:pt x="508" y="523"/>
                    <a:pt x="511" y="522"/>
                  </a:cubicBezTo>
                  <a:cubicBezTo>
                    <a:pt x="515" y="521"/>
                    <a:pt x="519" y="522"/>
                    <a:pt x="523" y="521"/>
                  </a:cubicBezTo>
                  <a:cubicBezTo>
                    <a:pt x="526" y="520"/>
                    <a:pt x="526" y="514"/>
                    <a:pt x="526" y="514"/>
                  </a:cubicBezTo>
                  <a:cubicBezTo>
                    <a:pt x="521" y="507"/>
                    <a:pt x="521" y="507"/>
                    <a:pt x="521" y="507"/>
                  </a:cubicBezTo>
                  <a:cubicBezTo>
                    <a:pt x="522" y="501"/>
                    <a:pt x="522" y="501"/>
                    <a:pt x="522" y="501"/>
                  </a:cubicBezTo>
                  <a:cubicBezTo>
                    <a:pt x="519" y="498"/>
                    <a:pt x="519" y="498"/>
                    <a:pt x="519" y="498"/>
                  </a:cubicBezTo>
                  <a:cubicBezTo>
                    <a:pt x="521" y="490"/>
                    <a:pt x="521" y="490"/>
                    <a:pt x="521" y="490"/>
                  </a:cubicBezTo>
                  <a:cubicBezTo>
                    <a:pt x="512" y="483"/>
                    <a:pt x="512" y="483"/>
                    <a:pt x="512" y="483"/>
                  </a:cubicBezTo>
                  <a:cubicBezTo>
                    <a:pt x="509" y="483"/>
                    <a:pt x="509" y="483"/>
                    <a:pt x="509" y="483"/>
                  </a:cubicBezTo>
                  <a:cubicBezTo>
                    <a:pt x="502" y="475"/>
                    <a:pt x="502" y="475"/>
                    <a:pt x="502" y="475"/>
                  </a:cubicBezTo>
                  <a:cubicBezTo>
                    <a:pt x="502" y="475"/>
                    <a:pt x="496" y="477"/>
                    <a:pt x="489" y="476"/>
                  </a:cubicBezTo>
                  <a:cubicBezTo>
                    <a:pt x="482" y="475"/>
                    <a:pt x="486" y="464"/>
                    <a:pt x="486" y="464"/>
                  </a:cubicBezTo>
                  <a:cubicBezTo>
                    <a:pt x="486" y="464"/>
                    <a:pt x="491" y="458"/>
                    <a:pt x="492" y="456"/>
                  </a:cubicBezTo>
                  <a:cubicBezTo>
                    <a:pt x="494" y="453"/>
                    <a:pt x="491" y="449"/>
                    <a:pt x="491" y="449"/>
                  </a:cubicBezTo>
                  <a:cubicBezTo>
                    <a:pt x="495" y="444"/>
                    <a:pt x="495" y="444"/>
                    <a:pt x="495" y="444"/>
                  </a:cubicBezTo>
                  <a:cubicBezTo>
                    <a:pt x="498" y="436"/>
                    <a:pt x="498" y="436"/>
                    <a:pt x="498" y="436"/>
                  </a:cubicBezTo>
                  <a:cubicBezTo>
                    <a:pt x="498" y="436"/>
                    <a:pt x="503" y="424"/>
                    <a:pt x="507" y="422"/>
                  </a:cubicBezTo>
                  <a:cubicBezTo>
                    <a:pt x="509" y="420"/>
                    <a:pt x="516" y="417"/>
                    <a:pt x="516" y="417"/>
                  </a:cubicBezTo>
                  <a:cubicBezTo>
                    <a:pt x="518" y="421"/>
                    <a:pt x="518" y="421"/>
                    <a:pt x="518" y="421"/>
                  </a:cubicBezTo>
                  <a:cubicBezTo>
                    <a:pt x="523" y="422"/>
                    <a:pt x="523" y="422"/>
                    <a:pt x="523" y="422"/>
                  </a:cubicBezTo>
                  <a:cubicBezTo>
                    <a:pt x="523" y="425"/>
                    <a:pt x="523" y="425"/>
                    <a:pt x="523" y="425"/>
                  </a:cubicBezTo>
                  <a:cubicBezTo>
                    <a:pt x="523" y="425"/>
                    <a:pt x="533" y="430"/>
                    <a:pt x="538" y="430"/>
                  </a:cubicBezTo>
                  <a:cubicBezTo>
                    <a:pt x="542" y="431"/>
                    <a:pt x="545" y="428"/>
                    <a:pt x="545" y="428"/>
                  </a:cubicBezTo>
                  <a:cubicBezTo>
                    <a:pt x="545" y="428"/>
                    <a:pt x="550" y="429"/>
                    <a:pt x="556" y="432"/>
                  </a:cubicBezTo>
                  <a:cubicBezTo>
                    <a:pt x="562" y="437"/>
                    <a:pt x="562" y="446"/>
                    <a:pt x="562" y="451"/>
                  </a:cubicBezTo>
                  <a:cubicBezTo>
                    <a:pt x="563" y="455"/>
                    <a:pt x="575" y="456"/>
                    <a:pt x="575" y="456"/>
                  </a:cubicBezTo>
                  <a:cubicBezTo>
                    <a:pt x="575" y="456"/>
                    <a:pt x="580" y="460"/>
                    <a:pt x="583" y="458"/>
                  </a:cubicBezTo>
                  <a:cubicBezTo>
                    <a:pt x="587" y="456"/>
                    <a:pt x="582" y="446"/>
                    <a:pt x="582" y="446"/>
                  </a:cubicBezTo>
                  <a:lnTo>
                    <a:pt x="589" y="436"/>
                  </a:lnTo>
                  <a:close/>
                  <a:moveTo>
                    <a:pt x="280" y="207"/>
                  </a:moveTo>
                  <a:cubicBezTo>
                    <a:pt x="279" y="208"/>
                    <a:pt x="278" y="213"/>
                    <a:pt x="278" y="213"/>
                  </a:cubicBezTo>
                  <a:cubicBezTo>
                    <a:pt x="278" y="213"/>
                    <a:pt x="274" y="216"/>
                    <a:pt x="273" y="215"/>
                  </a:cubicBezTo>
                  <a:cubicBezTo>
                    <a:pt x="271" y="214"/>
                    <a:pt x="271" y="214"/>
                    <a:pt x="271" y="214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7"/>
                    <a:pt x="278" y="206"/>
                  </a:cubicBezTo>
                  <a:cubicBezTo>
                    <a:pt x="281" y="205"/>
                    <a:pt x="280" y="206"/>
                    <a:pt x="280" y="207"/>
                  </a:cubicBezTo>
                  <a:close/>
                  <a:moveTo>
                    <a:pt x="412" y="554"/>
                  </a:moveTo>
                  <a:cubicBezTo>
                    <a:pt x="409" y="551"/>
                    <a:pt x="409" y="556"/>
                    <a:pt x="409" y="556"/>
                  </a:cubicBezTo>
                  <a:cubicBezTo>
                    <a:pt x="412" y="559"/>
                    <a:pt x="416" y="557"/>
                    <a:pt x="412" y="554"/>
                  </a:cubicBezTo>
                  <a:close/>
                  <a:moveTo>
                    <a:pt x="446" y="568"/>
                  </a:moveTo>
                  <a:cubicBezTo>
                    <a:pt x="445" y="567"/>
                    <a:pt x="445" y="567"/>
                    <a:pt x="445" y="567"/>
                  </a:cubicBezTo>
                  <a:cubicBezTo>
                    <a:pt x="445" y="567"/>
                    <a:pt x="434" y="574"/>
                    <a:pt x="432" y="574"/>
                  </a:cubicBezTo>
                  <a:cubicBezTo>
                    <a:pt x="430" y="574"/>
                    <a:pt x="427" y="572"/>
                    <a:pt x="427" y="572"/>
                  </a:cubicBezTo>
                  <a:cubicBezTo>
                    <a:pt x="427" y="572"/>
                    <a:pt x="423" y="579"/>
                    <a:pt x="421" y="580"/>
                  </a:cubicBezTo>
                  <a:cubicBezTo>
                    <a:pt x="419" y="580"/>
                    <a:pt x="418" y="579"/>
                    <a:pt x="418" y="579"/>
                  </a:cubicBezTo>
                  <a:cubicBezTo>
                    <a:pt x="414" y="578"/>
                    <a:pt x="414" y="578"/>
                    <a:pt x="414" y="578"/>
                  </a:cubicBezTo>
                  <a:cubicBezTo>
                    <a:pt x="411" y="577"/>
                    <a:pt x="411" y="577"/>
                    <a:pt x="411" y="577"/>
                  </a:cubicBezTo>
                  <a:cubicBezTo>
                    <a:pt x="411" y="577"/>
                    <a:pt x="409" y="580"/>
                    <a:pt x="408" y="580"/>
                  </a:cubicBezTo>
                  <a:cubicBezTo>
                    <a:pt x="405" y="579"/>
                    <a:pt x="403" y="578"/>
                    <a:pt x="403" y="578"/>
                  </a:cubicBezTo>
                  <a:cubicBezTo>
                    <a:pt x="403" y="578"/>
                    <a:pt x="397" y="583"/>
                    <a:pt x="395" y="585"/>
                  </a:cubicBezTo>
                  <a:cubicBezTo>
                    <a:pt x="393" y="586"/>
                    <a:pt x="388" y="586"/>
                    <a:pt x="388" y="586"/>
                  </a:cubicBezTo>
                  <a:cubicBezTo>
                    <a:pt x="384" y="589"/>
                    <a:pt x="384" y="589"/>
                    <a:pt x="384" y="589"/>
                  </a:cubicBezTo>
                  <a:cubicBezTo>
                    <a:pt x="370" y="590"/>
                    <a:pt x="370" y="590"/>
                    <a:pt x="370" y="590"/>
                  </a:cubicBezTo>
                  <a:cubicBezTo>
                    <a:pt x="370" y="590"/>
                    <a:pt x="368" y="588"/>
                    <a:pt x="365" y="588"/>
                  </a:cubicBezTo>
                  <a:cubicBezTo>
                    <a:pt x="362" y="588"/>
                    <a:pt x="355" y="594"/>
                    <a:pt x="352" y="594"/>
                  </a:cubicBezTo>
                  <a:cubicBezTo>
                    <a:pt x="348" y="594"/>
                    <a:pt x="341" y="589"/>
                    <a:pt x="341" y="589"/>
                  </a:cubicBezTo>
                  <a:cubicBezTo>
                    <a:pt x="339" y="585"/>
                    <a:pt x="339" y="585"/>
                    <a:pt x="339" y="585"/>
                  </a:cubicBezTo>
                  <a:cubicBezTo>
                    <a:pt x="339" y="585"/>
                    <a:pt x="332" y="587"/>
                    <a:pt x="331" y="586"/>
                  </a:cubicBezTo>
                  <a:cubicBezTo>
                    <a:pt x="330" y="584"/>
                    <a:pt x="331" y="581"/>
                    <a:pt x="331" y="581"/>
                  </a:cubicBezTo>
                  <a:cubicBezTo>
                    <a:pt x="327" y="579"/>
                    <a:pt x="327" y="579"/>
                    <a:pt x="327" y="579"/>
                  </a:cubicBezTo>
                  <a:cubicBezTo>
                    <a:pt x="316" y="581"/>
                    <a:pt x="316" y="581"/>
                    <a:pt x="316" y="581"/>
                  </a:cubicBezTo>
                  <a:cubicBezTo>
                    <a:pt x="314" y="583"/>
                    <a:pt x="314" y="583"/>
                    <a:pt x="314" y="583"/>
                  </a:cubicBezTo>
                  <a:cubicBezTo>
                    <a:pt x="315" y="587"/>
                    <a:pt x="315" y="587"/>
                    <a:pt x="315" y="587"/>
                  </a:cubicBezTo>
                  <a:cubicBezTo>
                    <a:pt x="306" y="591"/>
                    <a:pt x="306" y="591"/>
                    <a:pt x="306" y="591"/>
                  </a:cubicBezTo>
                  <a:cubicBezTo>
                    <a:pt x="301" y="588"/>
                    <a:pt x="301" y="588"/>
                    <a:pt x="301" y="588"/>
                  </a:cubicBezTo>
                  <a:cubicBezTo>
                    <a:pt x="301" y="588"/>
                    <a:pt x="301" y="585"/>
                    <a:pt x="299" y="583"/>
                  </a:cubicBezTo>
                  <a:cubicBezTo>
                    <a:pt x="296" y="581"/>
                    <a:pt x="294" y="581"/>
                    <a:pt x="294" y="581"/>
                  </a:cubicBezTo>
                  <a:cubicBezTo>
                    <a:pt x="294" y="583"/>
                    <a:pt x="294" y="583"/>
                    <a:pt x="294" y="583"/>
                  </a:cubicBezTo>
                  <a:cubicBezTo>
                    <a:pt x="294" y="583"/>
                    <a:pt x="297" y="584"/>
                    <a:pt x="297" y="585"/>
                  </a:cubicBezTo>
                  <a:cubicBezTo>
                    <a:pt x="296" y="586"/>
                    <a:pt x="288" y="588"/>
                    <a:pt x="288" y="588"/>
                  </a:cubicBezTo>
                  <a:cubicBezTo>
                    <a:pt x="284" y="595"/>
                    <a:pt x="284" y="595"/>
                    <a:pt x="284" y="595"/>
                  </a:cubicBezTo>
                  <a:cubicBezTo>
                    <a:pt x="285" y="602"/>
                    <a:pt x="285" y="602"/>
                    <a:pt x="285" y="602"/>
                  </a:cubicBezTo>
                  <a:cubicBezTo>
                    <a:pt x="282" y="606"/>
                    <a:pt x="282" y="606"/>
                    <a:pt x="282" y="606"/>
                  </a:cubicBezTo>
                  <a:cubicBezTo>
                    <a:pt x="285" y="616"/>
                    <a:pt x="285" y="616"/>
                    <a:pt x="285" y="616"/>
                  </a:cubicBezTo>
                  <a:cubicBezTo>
                    <a:pt x="292" y="615"/>
                    <a:pt x="292" y="615"/>
                    <a:pt x="292" y="615"/>
                  </a:cubicBezTo>
                  <a:cubicBezTo>
                    <a:pt x="295" y="622"/>
                    <a:pt x="295" y="622"/>
                    <a:pt x="295" y="622"/>
                  </a:cubicBezTo>
                  <a:cubicBezTo>
                    <a:pt x="295" y="622"/>
                    <a:pt x="303" y="620"/>
                    <a:pt x="310" y="622"/>
                  </a:cubicBezTo>
                  <a:cubicBezTo>
                    <a:pt x="312" y="624"/>
                    <a:pt x="313" y="625"/>
                    <a:pt x="315" y="626"/>
                  </a:cubicBezTo>
                  <a:cubicBezTo>
                    <a:pt x="319" y="627"/>
                    <a:pt x="321" y="626"/>
                    <a:pt x="321" y="626"/>
                  </a:cubicBezTo>
                  <a:cubicBezTo>
                    <a:pt x="321" y="626"/>
                    <a:pt x="333" y="638"/>
                    <a:pt x="335" y="638"/>
                  </a:cubicBezTo>
                  <a:cubicBezTo>
                    <a:pt x="337" y="638"/>
                    <a:pt x="341" y="637"/>
                    <a:pt x="343" y="640"/>
                  </a:cubicBezTo>
                  <a:cubicBezTo>
                    <a:pt x="344" y="641"/>
                    <a:pt x="346" y="644"/>
                    <a:pt x="350" y="646"/>
                  </a:cubicBezTo>
                  <a:cubicBezTo>
                    <a:pt x="354" y="649"/>
                    <a:pt x="362" y="650"/>
                    <a:pt x="366" y="650"/>
                  </a:cubicBezTo>
                  <a:cubicBezTo>
                    <a:pt x="370" y="650"/>
                    <a:pt x="381" y="650"/>
                    <a:pt x="384" y="656"/>
                  </a:cubicBezTo>
                  <a:cubicBezTo>
                    <a:pt x="388" y="660"/>
                    <a:pt x="391" y="667"/>
                    <a:pt x="392" y="668"/>
                  </a:cubicBezTo>
                  <a:cubicBezTo>
                    <a:pt x="394" y="669"/>
                    <a:pt x="398" y="667"/>
                    <a:pt x="401" y="669"/>
                  </a:cubicBezTo>
                  <a:cubicBezTo>
                    <a:pt x="403" y="672"/>
                    <a:pt x="404" y="673"/>
                    <a:pt x="404" y="673"/>
                  </a:cubicBezTo>
                  <a:cubicBezTo>
                    <a:pt x="404" y="673"/>
                    <a:pt x="411" y="672"/>
                    <a:pt x="414" y="672"/>
                  </a:cubicBezTo>
                  <a:cubicBezTo>
                    <a:pt x="416" y="672"/>
                    <a:pt x="419" y="674"/>
                    <a:pt x="419" y="674"/>
                  </a:cubicBezTo>
                  <a:cubicBezTo>
                    <a:pt x="420" y="673"/>
                    <a:pt x="420" y="673"/>
                    <a:pt x="420" y="673"/>
                  </a:cubicBezTo>
                  <a:cubicBezTo>
                    <a:pt x="420" y="673"/>
                    <a:pt x="426" y="677"/>
                    <a:pt x="427" y="675"/>
                  </a:cubicBezTo>
                  <a:cubicBezTo>
                    <a:pt x="428" y="673"/>
                    <a:pt x="425" y="669"/>
                    <a:pt x="427" y="662"/>
                  </a:cubicBezTo>
                  <a:cubicBezTo>
                    <a:pt x="430" y="654"/>
                    <a:pt x="436" y="652"/>
                    <a:pt x="436" y="652"/>
                  </a:cubicBezTo>
                  <a:cubicBezTo>
                    <a:pt x="436" y="649"/>
                    <a:pt x="436" y="649"/>
                    <a:pt x="436" y="649"/>
                  </a:cubicBezTo>
                  <a:cubicBezTo>
                    <a:pt x="434" y="649"/>
                    <a:pt x="434" y="649"/>
                    <a:pt x="434" y="649"/>
                  </a:cubicBezTo>
                  <a:cubicBezTo>
                    <a:pt x="434" y="646"/>
                    <a:pt x="434" y="646"/>
                    <a:pt x="434" y="646"/>
                  </a:cubicBezTo>
                  <a:cubicBezTo>
                    <a:pt x="429" y="640"/>
                    <a:pt x="429" y="640"/>
                    <a:pt x="429" y="640"/>
                  </a:cubicBezTo>
                  <a:cubicBezTo>
                    <a:pt x="431" y="638"/>
                    <a:pt x="431" y="638"/>
                    <a:pt x="431" y="638"/>
                  </a:cubicBezTo>
                  <a:cubicBezTo>
                    <a:pt x="429" y="633"/>
                    <a:pt x="429" y="633"/>
                    <a:pt x="429" y="633"/>
                  </a:cubicBezTo>
                  <a:cubicBezTo>
                    <a:pt x="427" y="634"/>
                    <a:pt x="427" y="634"/>
                    <a:pt x="427" y="634"/>
                  </a:cubicBezTo>
                  <a:cubicBezTo>
                    <a:pt x="427" y="634"/>
                    <a:pt x="423" y="631"/>
                    <a:pt x="423" y="626"/>
                  </a:cubicBezTo>
                  <a:cubicBezTo>
                    <a:pt x="423" y="620"/>
                    <a:pt x="425" y="618"/>
                    <a:pt x="425" y="618"/>
                  </a:cubicBezTo>
                  <a:cubicBezTo>
                    <a:pt x="428" y="603"/>
                    <a:pt x="428" y="603"/>
                    <a:pt x="428" y="603"/>
                  </a:cubicBezTo>
                  <a:cubicBezTo>
                    <a:pt x="428" y="603"/>
                    <a:pt x="436" y="590"/>
                    <a:pt x="440" y="585"/>
                  </a:cubicBezTo>
                  <a:cubicBezTo>
                    <a:pt x="444" y="580"/>
                    <a:pt x="445" y="575"/>
                    <a:pt x="445" y="575"/>
                  </a:cubicBezTo>
                  <a:cubicBezTo>
                    <a:pt x="445" y="573"/>
                    <a:pt x="445" y="573"/>
                    <a:pt x="445" y="573"/>
                  </a:cubicBezTo>
                  <a:cubicBezTo>
                    <a:pt x="448" y="569"/>
                    <a:pt x="448" y="569"/>
                    <a:pt x="448" y="569"/>
                  </a:cubicBezTo>
                  <a:lnTo>
                    <a:pt x="446" y="568"/>
                  </a:lnTo>
                  <a:close/>
                  <a:moveTo>
                    <a:pt x="405" y="550"/>
                  </a:moveTo>
                  <a:cubicBezTo>
                    <a:pt x="401" y="550"/>
                    <a:pt x="404" y="553"/>
                    <a:pt x="404" y="553"/>
                  </a:cubicBezTo>
                  <a:cubicBezTo>
                    <a:pt x="407" y="554"/>
                    <a:pt x="410" y="550"/>
                    <a:pt x="405" y="550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6" name="Freeform 181" descr="© INSCALE GmbH, 18.06.2010"/>
            <p:cNvSpPr>
              <a:spLocks/>
            </p:cNvSpPr>
            <p:nvPr/>
          </p:nvSpPr>
          <p:spPr bwMode="auto">
            <a:xfrm>
              <a:off x="5510883" y="5378853"/>
              <a:ext cx="24974" cy="23413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7" y="8"/>
                </a:cxn>
                <a:cxn ang="0">
                  <a:pos x="9" y="2"/>
                </a:cxn>
                <a:cxn ang="0">
                  <a:pos x="7" y="1"/>
                </a:cxn>
                <a:cxn ang="0">
                  <a:pos x="4" y="4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2" y="10"/>
                </a:cxn>
              </a:cxnLst>
              <a:rect l="0" t="0" r="r" b="b"/>
              <a:pathLst>
                <a:path w="10" h="11">
                  <a:moveTo>
                    <a:pt x="2" y="10"/>
                  </a:moveTo>
                  <a:cubicBezTo>
                    <a:pt x="3" y="11"/>
                    <a:pt x="7" y="8"/>
                    <a:pt x="7" y="8"/>
                  </a:cubicBezTo>
                  <a:cubicBezTo>
                    <a:pt x="7" y="8"/>
                    <a:pt x="8" y="3"/>
                    <a:pt x="9" y="2"/>
                  </a:cubicBezTo>
                  <a:cubicBezTo>
                    <a:pt x="9" y="1"/>
                    <a:pt x="10" y="0"/>
                    <a:pt x="7" y="1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2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7" name="Freeform 182" descr="© INSCALE GmbH, 18.06.2010"/>
            <p:cNvSpPr>
              <a:spLocks/>
            </p:cNvSpPr>
            <p:nvPr/>
          </p:nvSpPr>
          <p:spPr bwMode="auto">
            <a:xfrm>
              <a:off x="4298095" y="5513086"/>
              <a:ext cx="45265" cy="39022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3" y="3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3" y="13"/>
                </a:cxn>
                <a:cxn ang="0">
                  <a:pos x="6" y="17"/>
                </a:cxn>
                <a:cxn ang="0">
                  <a:pos x="10" y="14"/>
                </a:cxn>
                <a:cxn ang="0">
                  <a:pos x="12" y="15"/>
                </a:cxn>
                <a:cxn ang="0">
                  <a:pos x="17" y="11"/>
                </a:cxn>
                <a:cxn ang="0">
                  <a:pos x="20" y="5"/>
                </a:cxn>
                <a:cxn ang="0">
                  <a:pos x="15" y="2"/>
                </a:cxn>
              </a:cxnLst>
              <a:rect l="0" t="0" r="r" b="b"/>
              <a:pathLst>
                <a:path w="20" h="17">
                  <a:moveTo>
                    <a:pt x="15" y="2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1" y="15"/>
                    <a:pt x="12" y="15"/>
                  </a:cubicBezTo>
                  <a:cubicBezTo>
                    <a:pt x="13" y="15"/>
                    <a:pt x="17" y="11"/>
                    <a:pt x="17" y="11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8" name="Freeform 183" descr="© INSCALE GmbH, 18.06.2010"/>
            <p:cNvSpPr>
              <a:spLocks noEditPoints="1"/>
            </p:cNvSpPr>
            <p:nvPr/>
          </p:nvSpPr>
          <p:spPr bwMode="auto">
            <a:xfrm>
              <a:off x="4884978" y="3732145"/>
              <a:ext cx="860034" cy="1161281"/>
            </a:xfrm>
            <a:custGeom>
              <a:avLst/>
              <a:gdLst/>
              <a:ahLst/>
              <a:cxnLst>
                <a:cxn ang="0">
                  <a:pos x="296" y="88"/>
                </a:cxn>
                <a:cxn ang="0">
                  <a:pos x="316" y="94"/>
                </a:cxn>
                <a:cxn ang="0">
                  <a:pos x="301" y="195"/>
                </a:cxn>
                <a:cxn ang="0">
                  <a:pos x="291" y="184"/>
                </a:cxn>
                <a:cxn ang="0">
                  <a:pos x="772" y="96"/>
                </a:cxn>
                <a:cxn ang="0">
                  <a:pos x="777" y="96"/>
                </a:cxn>
                <a:cxn ang="0">
                  <a:pos x="793" y="138"/>
                </a:cxn>
                <a:cxn ang="0">
                  <a:pos x="821" y="130"/>
                </a:cxn>
                <a:cxn ang="0">
                  <a:pos x="775" y="70"/>
                </a:cxn>
                <a:cxn ang="0">
                  <a:pos x="783" y="91"/>
                </a:cxn>
                <a:cxn ang="0">
                  <a:pos x="847" y="179"/>
                </a:cxn>
                <a:cxn ang="0">
                  <a:pos x="834" y="171"/>
                </a:cxn>
                <a:cxn ang="0">
                  <a:pos x="596" y="180"/>
                </a:cxn>
                <a:cxn ang="0">
                  <a:pos x="550" y="109"/>
                </a:cxn>
                <a:cxn ang="0">
                  <a:pos x="749" y="104"/>
                </a:cxn>
                <a:cxn ang="0">
                  <a:pos x="146" y="231"/>
                </a:cxn>
                <a:cxn ang="0">
                  <a:pos x="210" y="221"/>
                </a:cxn>
                <a:cxn ang="0">
                  <a:pos x="972" y="618"/>
                </a:cxn>
                <a:cxn ang="0">
                  <a:pos x="928" y="434"/>
                </a:cxn>
                <a:cxn ang="0">
                  <a:pos x="853" y="221"/>
                </a:cxn>
                <a:cxn ang="0">
                  <a:pos x="788" y="151"/>
                </a:cxn>
                <a:cxn ang="0">
                  <a:pos x="689" y="130"/>
                </a:cxn>
                <a:cxn ang="0">
                  <a:pos x="656" y="158"/>
                </a:cxn>
                <a:cxn ang="0">
                  <a:pos x="575" y="200"/>
                </a:cxn>
                <a:cxn ang="0">
                  <a:pos x="550" y="161"/>
                </a:cxn>
                <a:cxn ang="0">
                  <a:pos x="464" y="130"/>
                </a:cxn>
                <a:cxn ang="0">
                  <a:pos x="397" y="47"/>
                </a:cxn>
                <a:cxn ang="0">
                  <a:pos x="348" y="94"/>
                </a:cxn>
                <a:cxn ang="0">
                  <a:pos x="332" y="158"/>
                </a:cxn>
                <a:cxn ang="0">
                  <a:pos x="384" y="221"/>
                </a:cxn>
                <a:cxn ang="0">
                  <a:pos x="272" y="255"/>
                </a:cxn>
                <a:cxn ang="0">
                  <a:pos x="174" y="231"/>
                </a:cxn>
                <a:cxn ang="0">
                  <a:pos x="148" y="374"/>
                </a:cxn>
                <a:cxn ang="0">
                  <a:pos x="102" y="532"/>
                </a:cxn>
                <a:cxn ang="0">
                  <a:pos x="37" y="590"/>
                </a:cxn>
                <a:cxn ang="0">
                  <a:pos x="24" y="709"/>
                </a:cxn>
                <a:cxn ang="0">
                  <a:pos x="21" y="841"/>
                </a:cxn>
                <a:cxn ang="0">
                  <a:pos x="76" y="992"/>
                </a:cxn>
                <a:cxn ang="0">
                  <a:pos x="153" y="1005"/>
                </a:cxn>
                <a:cxn ang="0">
                  <a:pos x="195" y="1104"/>
                </a:cxn>
                <a:cxn ang="0">
                  <a:pos x="213" y="1285"/>
                </a:cxn>
                <a:cxn ang="0">
                  <a:pos x="283" y="1249"/>
                </a:cxn>
                <a:cxn ang="0">
                  <a:pos x="417" y="1285"/>
                </a:cxn>
                <a:cxn ang="0">
                  <a:pos x="503" y="1291"/>
                </a:cxn>
                <a:cxn ang="0">
                  <a:pos x="599" y="1306"/>
                </a:cxn>
                <a:cxn ang="0">
                  <a:pos x="762" y="1267"/>
                </a:cxn>
                <a:cxn ang="0">
                  <a:pos x="757" y="1189"/>
                </a:cxn>
                <a:cxn ang="0">
                  <a:pos x="824" y="1031"/>
                </a:cxn>
                <a:cxn ang="0">
                  <a:pos x="720" y="880"/>
                </a:cxn>
                <a:cxn ang="0">
                  <a:pos x="736" y="800"/>
                </a:cxn>
                <a:cxn ang="0">
                  <a:pos x="902" y="712"/>
                </a:cxn>
                <a:cxn ang="0">
                  <a:pos x="967" y="704"/>
                </a:cxn>
                <a:cxn ang="0">
                  <a:pos x="138" y="234"/>
                </a:cxn>
                <a:cxn ang="0">
                  <a:pos x="239" y="216"/>
                </a:cxn>
                <a:cxn ang="0">
                  <a:pos x="278" y="68"/>
                </a:cxn>
                <a:cxn ang="0">
                  <a:pos x="280" y="49"/>
                </a:cxn>
                <a:cxn ang="0">
                  <a:pos x="291" y="26"/>
                </a:cxn>
                <a:cxn ang="0">
                  <a:pos x="296" y="0"/>
                </a:cxn>
                <a:cxn ang="0">
                  <a:pos x="265" y="229"/>
                </a:cxn>
                <a:cxn ang="0">
                  <a:pos x="241" y="151"/>
                </a:cxn>
              </a:cxnLst>
              <a:rect l="0" t="0" r="r" b="b"/>
              <a:pathLst>
                <a:path w="987" h="1337">
                  <a:moveTo>
                    <a:pt x="285" y="1267"/>
                  </a:moveTo>
                  <a:cubicBezTo>
                    <a:pt x="293" y="1267"/>
                    <a:pt x="293" y="1267"/>
                    <a:pt x="293" y="1267"/>
                  </a:cubicBezTo>
                  <a:cubicBezTo>
                    <a:pt x="293" y="1262"/>
                    <a:pt x="293" y="1262"/>
                    <a:pt x="293" y="1262"/>
                  </a:cubicBezTo>
                  <a:cubicBezTo>
                    <a:pt x="288" y="1262"/>
                    <a:pt x="288" y="1262"/>
                    <a:pt x="288" y="1262"/>
                  </a:cubicBezTo>
                  <a:cubicBezTo>
                    <a:pt x="285" y="1267"/>
                    <a:pt x="285" y="1267"/>
                    <a:pt x="285" y="1267"/>
                  </a:cubicBezTo>
                  <a:close/>
                  <a:moveTo>
                    <a:pt x="296" y="94"/>
                  </a:moveTo>
                  <a:cubicBezTo>
                    <a:pt x="298" y="91"/>
                    <a:pt x="298" y="88"/>
                    <a:pt x="296" y="88"/>
                  </a:cubicBezTo>
                  <a:cubicBezTo>
                    <a:pt x="283" y="91"/>
                    <a:pt x="301" y="96"/>
                    <a:pt x="296" y="94"/>
                  </a:cubicBezTo>
                  <a:close/>
                  <a:moveTo>
                    <a:pt x="319" y="101"/>
                  </a:moveTo>
                  <a:cubicBezTo>
                    <a:pt x="322" y="101"/>
                    <a:pt x="322" y="99"/>
                    <a:pt x="322" y="99"/>
                  </a:cubicBezTo>
                  <a:cubicBezTo>
                    <a:pt x="319" y="99"/>
                    <a:pt x="316" y="101"/>
                    <a:pt x="319" y="101"/>
                  </a:cubicBezTo>
                  <a:close/>
                  <a:moveTo>
                    <a:pt x="316" y="94"/>
                  </a:moveTo>
                  <a:cubicBezTo>
                    <a:pt x="319" y="91"/>
                    <a:pt x="322" y="91"/>
                    <a:pt x="319" y="86"/>
                  </a:cubicBezTo>
                  <a:cubicBezTo>
                    <a:pt x="314" y="83"/>
                    <a:pt x="298" y="101"/>
                    <a:pt x="316" y="94"/>
                  </a:cubicBezTo>
                  <a:close/>
                  <a:moveTo>
                    <a:pt x="314" y="68"/>
                  </a:moveTo>
                  <a:cubicBezTo>
                    <a:pt x="311" y="70"/>
                    <a:pt x="309" y="70"/>
                    <a:pt x="306" y="70"/>
                  </a:cubicBezTo>
                  <a:cubicBezTo>
                    <a:pt x="311" y="78"/>
                    <a:pt x="311" y="70"/>
                    <a:pt x="314" y="68"/>
                  </a:cubicBezTo>
                  <a:close/>
                  <a:moveTo>
                    <a:pt x="296" y="83"/>
                  </a:moveTo>
                  <a:cubicBezTo>
                    <a:pt x="296" y="81"/>
                    <a:pt x="293" y="81"/>
                    <a:pt x="293" y="83"/>
                  </a:cubicBezTo>
                  <a:cubicBezTo>
                    <a:pt x="293" y="88"/>
                    <a:pt x="296" y="83"/>
                    <a:pt x="296" y="83"/>
                  </a:cubicBezTo>
                  <a:close/>
                  <a:moveTo>
                    <a:pt x="301" y="195"/>
                  </a:moveTo>
                  <a:cubicBezTo>
                    <a:pt x="306" y="195"/>
                    <a:pt x="301" y="192"/>
                    <a:pt x="301" y="192"/>
                  </a:cubicBezTo>
                  <a:cubicBezTo>
                    <a:pt x="296" y="192"/>
                    <a:pt x="296" y="195"/>
                    <a:pt x="301" y="195"/>
                  </a:cubicBezTo>
                  <a:close/>
                  <a:moveTo>
                    <a:pt x="301" y="101"/>
                  </a:moveTo>
                  <a:cubicBezTo>
                    <a:pt x="301" y="104"/>
                    <a:pt x="306" y="101"/>
                    <a:pt x="306" y="101"/>
                  </a:cubicBezTo>
                  <a:cubicBezTo>
                    <a:pt x="306" y="96"/>
                    <a:pt x="301" y="99"/>
                    <a:pt x="301" y="101"/>
                  </a:cubicBezTo>
                  <a:close/>
                  <a:moveTo>
                    <a:pt x="296" y="187"/>
                  </a:moveTo>
                  <a:cubicBezTo>
                    <a:pt x="298" y="184"/>
                    <a:pt x="291" y="184"/>
                    <a:pt x="291" y="184"/>
                  </a:cubicBezTo>
                  <a:cubicBezTo>
                    <a:pt x="288" y="182"/>
                    <a:pt x="293" y="200"/>
                    <a:pt x="296" y="187"/>
                  </a:cubicBezTo>
                  <a:close/>
                  <a:moveTo>
                    <a:pt x="298" y="107"/>
                  </a:moveTo>
                  <a:cubicBezTo>
                    <a:pt x="298" y="107"/>
                    <a:pt x="298" y="104"/>
                    <a:pt x="296" y="101"/>
                  </a:cubicBezTo>
                  <a:cubicBezTo>
                    <a:pt x="291" y="96"/>
                    <a:pt x="293" y="109"/>
                    <a:pt x="298" y="107"/>
                  </a:cubicBezTo>
                  <a:close/>
                  <a:moveTo>
                    <a:pt x="772" y="96"/>
                  </a:moveTo>
                  <a:cubicBezTo>
                    <a:pt x="765" y="91"/>
                    <a:pt x="765" y="99"/>
                    <a:pt x="759" y="101"/>
                  </a:cubicBezTo>
                  <a:cubicBezTo>
                    <a:pt x="762" y="101"/>
                    <a:pt x="767" y="99"/>
                    <a:pt x="772" y="96"/>
                  </a:cubicBezTo>
                  <a:close/>
                  <a:moveTo>
                    <a:pt x="845" y="135"/>
                  </a:moveTo>
                  <a:cubicBezTo>
                    <a:pt x="842" y="132"/>
                    <a:pt x="842" y="132"/>
                    <a:pt x="840" y="135"/>
                  </a:cubicBezTo>
                  <a:cubicBezTo>
                    <a:pt x="840" y="140"/>
                    <a:pt x="842" y="135"/>
                    <a:pt x="845" y="135"/>
                  </a:cubicBezTo>
                  <a:close/>
                  <a:moveTo>
                    <a:pt x="759" y="75"/>
                  </a:moveTo>
                  <a:cubicBezTo>
                    <a:pt x="752" y="68"/>
                    <a:pt x="754" y="96"/>
                    <a:pt x="754" y="99"/>
                  </a:cubicBezTo>
                  <a:cubicBezTo>
                    <a:pt x="757" y="94"/>
                    <a:pt x="759" y="75"/>
                    <a:pt x="759" y="75"/>
                  </a:cubicBezTo>
                  <a:close/>
                  <a:moveTo>
                    <a:pt x="777" y="96"/>
                  </a:moveTo>
                  <a:cubicBezTo>
                    <a:pt x="777" y="99"/>
                    <a:pt x="762" y="101"/>
                    <a:pt x="765" y="104"/>
                  </a:cubicBezTo>
                  <a:cubicBezTo>
                    <a:pt x="765" y="107"/>
                    <a:pt x="775" y="101"/>
                    <a:pt x="775" y="107"/>
                  </a:cubicBezTo>
                  <a:cubicBezTo>
                    <a:pt x="775" y="112"/>
                    <a:pt x="777" y="117"/>
                    <a:pt x="767" y="117"/>
                  </a:cubicBezTo>
                  <a:cubicBezTo>
                    <a:pt x="759" y="117"/>
                    <a:pt x="759" y="125"/>
                    <a:pt x="762" y="127"/>
                  </a:cubicBezTo>
                  <a:cubicBezTo>
                    <a:pt x="765" y="130"/>
                    <a:pt x="780" y="135"/>
                    <a:pt x="783" y="135"/>
                  </a:cubicBezTo>
                  <a:cubicBezTo>
                    <a:pt x="785" y="138"/>
                    <a:pt x="783" y="138"/>
                    <a:pt x="783" y="138"/>
                  </a:cubicBezTo>
                  <a:cubicBezTo>
                    <a:pt x="785" y="140"/>
                    <a:pt x="793" y="140"/>
                    <a:pt x="793" y="138"/>
                  </a:cubicBezTo>
                  <a:cubicBezTo>
                    <a:pt x="793" y="132"/>
                    <a:pt x="788" y="138"/>
                    <a:pt x="788" y="132"/>
                  </a:cubicBezTo>
                  <a:cubicBezTo>
                    <a:pt x="788" y="127"/>
                    <a:pt x="798" y="127"/>
                    <a:pt x="793" y="122"/>
                  </a:cubicBezTo>
                  <a:cubicBezTo>
                    <a:pt x="796" y="122"/>
                    <a:pt x="816" y="117"/>
                    <a:pt x="816" y="120"/>
                  </a:cubicBezTo>
                  <a:cubicBezTo>
                    <a:pt x="816" y="120"/>
                    <a:pt x="809" y="122"/>
                    <a:pt x="809" y="125"/>
                  </a:cubicBezTo>
                  <a:cubicBezTo>
                    <a:pt x="814" y="122"/>
                    <a:pt x="816" y="122"/>
                    <a:pt x="819" y="122"/>
                  </a:cubicBezTo>
                  <a:cubicBezTo>
                    <a:pt x="814" y="127"/>
                    <a:pt x="814" y="127"/>
                    <a:pt x="814" y="127"/>
                  </a:cubicBezTo>
                  <a:cubicBezTo>
                    <a:pt x="816" y="127"/>
                    <a:pt x="821" y="130"/>
                    <a:pt x="821" y="130"/>
                  </a:cubicBezTo>
                  <a:cubicBezTo>
                    <a:pt x="821" y="127"/>
                    <a:pt x="827" y="120"/>
                    <a:pt x="827" y="120"/>
                  </a:cubicBezTo>
                  <a:cubicBezTo>
                    <a:pt x="827" y="112"/>
                    <a:pt x="806" y="107"/>
                    <a:pt x="806" y="101"/>
                  </a:cubicBezTo>
                  <a:cubicBezTo>
                    <a:pt x="803" y="91"/>
                    <a:pt x="829" y="70"/>
                    <a:pt x="798" y="81"/>
                  </a:cubicBezTo>
                  <a:cubicBezTo>
                    <a:pt x="796" y="81"/>
                    <a:pt x="788" y="75"/>
                    <a:pt x="788" y="68"/>
                  </a:cubicBezTo>
                  <a:cubicBezTo>
                    <a:pt x="788" y="65"/>
                    <a:pt x="798" y="60"/>
                    <a:pt x="788" y="60"/>
                  </a:cubicBezTo>
                  <a:cubicBezTo>
                    <a:pt x="783" y="60"/>
                    <a:pt x="757" y="78"/>
                    <a:pt x="765" y="83"/>
                  </a:cubicBezTo>
                  <a:cubicBezTo>
                    <a:pt x="767" y="86"/>
                    <a:pt x="775" y="70"/>
                    <a:pt x="775" y="70"/>
                  </a:cubicBezTo>
                  <a:cubicBezTo>
                    <a:pt x="780" y="68"/>
                    <a:pt x="775" y="83"/>
                    <a:pt x="775" y="83"/>
                  </a:cubicBezTo>
                  <a:cubicBezTo>
                    <a:pt x="780" y="83"/>
                    <a:pt x="783" y="75"/>
                    <a:pt x="785" y="75"/>
                  </a:cubicBezTo>
                  <a:cubicBezTo>
                    <a:pt x="785" y="75"/>
                    <a:pt x="798" y="88"/>
                    <a:pt x="798" y="86"/>
                  </a:cubicBezTo>
                  <a:cubicBezTo>
                    <a:pt x="798" y="109"/>
                    <a:pt x="790" y="83"/>
                    <a:pt x="788" y="83"/>
                  </a:cubicBezTo>
                  <a:cubicBezTo>
                    <a:pt x="785" y="86"/>
                    <a:pt x="788" y="88"/>
                    <a:pt x="785" y="88"/>
                  </a:cubicBezTo>
                  <a:cubicBezTo>
                    <a:pt x="785" y="88"/>
                    <a:pt x="788" y="81"/>
                    <a:pt x="785" y="81"/>
                  </a:cubicBezTo>
                  <a:cubicBezTo>
                    <a:pt x="780" y="78"/>
                    <a:pt x="780" y="88"/>
                    <a:pt x="783" y="91"/>
                  </a:cubicBezTo>
                  <a:cubicBezTo>
                    <a:pt x="780" y="88"/>
                    <a:pt x="762" y="81"/>
                    <a:pt x="762" y="88"/>
                  </a:cubicBezTo>
                  <a:cubicBezTo>
                    <a:pt x="762" y="94"/>
                    <a:pt x="775" y="91"/>
                    <a:pt x="777" y="96"/>
                  </a:cubicBezTo>
                  <a:close/>
                  <a:moveTo>
                    <a:pt x="834" y="171"/>
                  </a:moveTo>
                  <a:cubicBezTo>
                    <a:pt x="837" y="174"/>
                    <a:pt x="840" y="174"/>
                    <a:pt x="840" y="177"/>
                  </a:cubicBezTo>
                  <a:cubicBezTo>
                    <a:pt x="842" y="169"/>
                    <a:pt x="860" y="171"/>
                    <a:pt x="858" y="187"/>
                  </a:cubicBezTo>
                  <a:cubicBezTo>
                    <a:pt x="850" y="184"/>
                    <a:pt x="853" y="187"/>
                    <a:pt x="847" y="187"/>
                  </a:cubicBezTo>
                  <a:cubicBezTo>
                    <a:pt x="847" y="179"/>
                    <a:pt x="847" y="179"/>
                    <a:pt x="847" y="179"/>
                  </a:cubicBezTo>
                  <a:cubicBezTo>
                    <a:pt x="842" y="187"/>
                    <a:pt x="850" y="195"/>
                    <a:pt x="837" y="203"/>
                  </a:cubicBezTo>
                  <a:cubicBezTo>
                    <a:pt x="847" y="203"/>
                    <a:pt x="847" y="203"/>
                    <a:pt x="847" y="203"/>
                  </a:cubicBezTo>
                  <a:cubicBezTo>
                    <a:pt x="850" y="203"/>
                    <a:pt x="878" y="192"/>
                    <a:pt x="881" y="203"/>
                  </a:cubicBezTo>
                  <a:cubicBezTo>
                    <a:pt x="878" y="192"/>
                    <a:pt x="873" y="179"/>
                    <a:pt x="863" y="174"/>
                  </a:cubicBezTo>
                  <a:cubicBezTo>
                    <a:pt x="850" y="171"/>
                    <a:pt x="840" y="151"/>
                    <a:pt x="829" y="148"/>
                  </a:cubicBezTo>
                  <a:cubicBezTo>
                    <a:pt x="829" y="148"/>
                    <a:pt x="832" y="169"/>
                    <a:pt x="830" y="173"/>
                  </a:cubicBezTo>
                  <a:cubicBezTo>
                    <a:pt x="831" y="173"/>
                    <a:pt x="834" y="176"/>
                    <a:pt x="834" y="171"/>
                  </a:cubicBezTo>
                  <a:close/>
                  <a:moveTo>
                    <a:pt x="829" y="174"/>
                  </a:moveTo>
                  <a:cubicBezTo>
                    <a:pt x="829" y="174"/>
                    <a:pt x="830" y="174"/>
                    <a:pt x="830" y="173"/>
                  </a:cubicBezTo>
                  <a:cubicBezTo>
                    <a:pt x="829" y="173"/>
                    <a:pt x="829" y="174"/>
                    <a:pt x="829" y="174"/>
                  </a:cubicBezTo>
                  <a:close/>
                  <a:moveTo>
                    <a:pt x="585" y="188"/>
                  </a:moveTo>
                  <a:cubicBezTo>
                    <a:pt x="588" y="193"/>
                    <a:pt x="590" y="188"/>
                    <a:pt x="593" y="188"/>
                  </a:cubicBezTo>
                  <a:cubicBezTo>
                    <a:pt x="590" y="190"/>
                    <a:pt x="590" y="190"/>
                    <a:pt x="593" y="190"/>
                  </a:cubicBezTo>
                  <a:cubicBezTo>
                    <a:pt x="593" y="190"/>
                    <a:pt x="598" y="180"/>
                    <a:pt x="596" y="180"/>
                  </a:cubicBezTo>
                  <a:cubicBezTo>
                    <a:pt x="596" y="180"/>
                    <a:pt x="580" y="185"/>
                    <a:pt x="585" y="188"/>
                  </a:cubicBezTo>
                  <a:close/>
                  <a:moveTo>
                    <a:pt x="322" y="70"/>
                  </a:moveTo>
                  <a:cubicBezTo>
                    <a:pt x="316" y="78"/>
                    <a:pt x="322" y="75"/>
                    <a:pt x="322" y="75"/>
                  </a:cubicBezTo>
                  <a:cubicBezTo>
                    <a:pt x="322" y="75"/>
                    <a:pt x="327" y="65"/>
                    <a:pt x="322" y="70"/>
                  </a:cubicBezTo>
                  <a:close/>
                  <a:moveTo>
                    <a:pt x="560" y="109"/>
                  </a:moveTo>
                  <a:cubicBezTo>
                    <a:pt x="568" y="117"/>
                    <a:pt x="573" y="120"/>
                    <a:pt x="581" y="120"/>
                  </a:cubicBezTo>
                  <a:cubicBezTo>
                    <a:pt x="581" y="101"/>
                    <a:pt x="547" y="86"/>
                    <a:pt x="550" y="109"/>
                  </a:cubicBezTo>
                  <a:cubicBezTo>
                    <a:pt x="552" y="112"/>
                    <a:pt x="555" y="112"/>
                    <a:pt x="560" y="109"/>
                  </a:cubicBezTo>
                  <a:close/>
                  <a:moveTo>
                    <a:pt x="301" y="86"/>
                  </a:moveTo>
                  <a:cubicBezTo>
                    <a:pt x="301" y="86"/>
                    <a:pt x="311" y="88"/>
                    <a:pt x="306" y="83"/>
                  </a:cubicBezTo>
                  <a:cubicBezTo>
                    <a:pt x="306" y="83"/>
                    <a:pt x="301" y="83"/>
                    <a:pt x="301" y="81"/>
                  </a:cubicBezTo>
                  <a:cubicBezTo>
                    <a:pt x="296" y="83"/>
                    <a:pt x="298" y="86"/>
                    <a:pt x="301" y="86"/>
                  </a:cubicBezTo>
                  <a:close/>
                  <a:moveTo>
                    <a:pt x="757" y="101"/>
                  </a:moveTo>
                  <a:cubicBezTo>
                    <a:pt x="749" y="104"/>
                    <a:pt x="749" y="104"/>
                    <a:pt x="749" y="104"/>
                  </a:cubicBezTo>
                  <a:cubicBezTo>
                    <a:pt x="749" y="104"/>
                    <a:pt x="754" y="107"/>
                    <a:pt x="757" y="101"/>
                  </a:cubicBezTo>
                  <a:close/>
                  <a:moveTo>
                    <a:pt x="190" y="221"/>
                  </a:moveTo>
                  <a:cubicBezTo>
                    <a:pt x="187" y="221"/>
                    <a:pt x="190" y="226"/>
                    <a:pt x="190" y="226"/>
                  </a:cubicBezTo>
                  <a:cubicBezTo>
                    <a:pt x="192" y="226"/>
                    <a:pt x="195" y="223"/>
                    <a:pt x="190" y="221"/>
                  </a:cubicBezTo>
                  <a:close/>
                  <a:moveTo>
                    <a:pt x="158" y="229"/>
                  </a:moveTo>
                  <a:cubicBezTo>
                    <a:pt x="156" y="223"/>
                    <a:pt x="143" y="231"/>
                    <a:pt x="138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8" y="231"/>
                    <a:pt x="153" y="231"/>
                    <a:pt x="158" y="229"/>
                  </a:cubicBezTo>
                  <a:close/>
                  <a:moveTo>
                    <a:pt x="174" y="226"/>
                  </a:moveTo>
                  <a:cubicBezTo>
                    <a:pt x="179" y="226"/>
                    <a:pt x="184" y="229"/>
                    <a:pt x="184" y="223"/>
                  </a:cubicBezTo>
                  <a:cubicBezTo>
                    <a:pt x="184" y="216"/>
                    <a:pt x="158" y="226"/>
                    <a:pt x="161" y="229"/>
                  </a:cubicBezTo>
                  <a:cubicBezTo>
                    <a:pt x="164" y="229"/>
                    <a:pt x="171" y="226"/>
                    <a:pt x="174" y="226"/>
                  </a:cubicBezTo>
                  <a:close/>
                  <a:moveTo>
                    <a:pt x="197" y="226"/>
                  </a:moveTo>
                  <a:cubicBezTo>
                    <a:pt x="200" y="226"/>
                    <a:pt x="208" y="221"/>
                    <a:pt x="210" y="221"/>
                  </a:cubicBezTo>
                  <a:cubicBezTo>
                    <a:pt x="210" y="218"/>
                    <a:pt x="208" y="216"/>
                    <a:pt x="200" y="218"/>
                  </a:cubicBezTo>
                  <a:cubicBezTo>
                    <a:pt x="202" y="218"/>
                    <a:pt x="190" y="226"/>
                    <a:pt x="197" y="226"/>
                  </a:cubicBezTo>
                  <a:close/>
                  <a:moveTo>
                    <a:pt x="234" y="218"/>
                  </a:moveTo>
                  <a:cubicBezTo>
                    <a:pt x="236" y="216"/>
                    <a:pt x="223" y="216"/>
                    <a:pt x="223" y="216"/>
                  </a:cubicBezTo>
                  <a:cubicBezTo>
                    <a:pt x="223" y="216"/>
                    <a:pt x="213" y="216"/>
                    <a:pt x="215" y="221"/>
                  </a:cubicBezTo>
                  <a:cubicBezTo>
                    <a:pt x="221" y="223"/>
                    <a:pt x="228" y="218"/>
                    <a:pt x="234" y="218"/>
                  </a:cubicBezTo>
                  <a:close/>
                  <a:moveTo>
                    <a:pt x="972" y="618"/>
                  </a:moveTo>
                  <a:cubicBezTo>
                    <a:pt x="972" y="600"/>
                    <a:pt x="959" y="603"/>
                    <a:pt x="948" y="597"/>
                  </a:cubicBezTo>
                  <a:cubicBezTo>
                    <a:pt x="938" y="592"/>
                    <a:pt x="954" y="582"/>
                    <a:pt x="948" y="577"/>
                  </a:cubicBezTo>
                  <a:cubicBezTo>
                    <a:pt x="943" y="561"/>
                    <a:pt x="923" y="551"/>
                    <a:pt x="933" y="538"/>
                  </a:cubicBezTo>
                  <a:cubicBezTo>
                    <a:pt x="938" y="530"/>
                    <a:pt x="951" y="504"/>
                    <a:pt x="935" y="501"/>
                  </a:cubicBezTo>
                  <a:cubicBezTo>
                    <a:pt x="933" y="501"/>
                    <a:pt x="943" y="475"/>
                    <a:pt x="933" y="473"/>
                  </a:cubicBezTo>
                  <a:cubicBezTo>
                    <a:pt x="923" y="467"/>
                    <a:pt x="923" y="465"/>
                    <a:pt x="920" y="455"/>
                  </a:cubicBezTo>
                  <a:cubicBezTo>
                    <a:pt x="917" y="439"/>
                    <a:pt x="928" y="444"/>
                    <a:pt x="928" y="434"/>
                  </a:cubicBezTo>
                  <a:cubicBezTo>
                    <a:pt x="928" y="416"/>
                    <a:pt x="894" y="379"/>
                    <a:pt x="871" y="377"/>
                  </a:cubicBezTo>
                  <a:cubicBezTo>
                    <a:pt x="873" y="371"/>
                    <a:pt x="873" y="356"/>
                    <a:pt x="876" y="353"/>
                  </a:cubicBezTo>
                  <a:cubicBezTo>
                    <a:pt x="881" y="345"/>
                    <a:pt x="891" y="345"/>
                    <a:pt x="894" y="335"/>
                  </a:cubicBezTo>
                  <a:cubicBezTo>
                    <a:pt x="899" y="317"/>
                    <a:pt x="904" y="301"/>
                    <a:pt x="894" y="286"/>
                  </a:cubicBezTo>
                  <a:cubicBezTo>
                    <a:pt x="884" y="268"/>
                    <a:pt x="891" y="239"/>
                    <a:pt x="873" y="229"/>
                  </a:cubicBezTo>
                  <a:cubicBezTo>
                    <a:pt x="873" y="226"/>
                    <a:pt x="881" y="223"/>
                    <a:pt x="878" y="221"/>
                  </a:cubicBezTo>
                  <a:cubicBezTo>
                    <a:pt x="876" y="218"/>
                    <a:pt x="863" y="223"/>
                    <a:pt x="853" y="221"/>
                  </a:cubicBezTo>
                  <a:cubicBezTo>
                    <a:pt x="850" y="221"/>
                    <a:pt x="842" y="216"/>
                    <a:pt x="840" y="213"/>
                  </a:cubicBezTo>
                  <a:cubicBezTo>
                    <a:pt x="837" y="210"/>
                    <a:pt x="829" y="208"/>
                    <a:pt x="834" y="200"/>
                  </a:cubicBezTo>
                  <a:cubicBezTo>
                    <a:pt x="845" y="190"/>
                    <a:pt x="834" y="195"/>
                    <a:pt x="834" y="184"/>
                  </a:cubicBezTo>
                  <a:cubicBezTo>
                    <a:pt x="834" y="174"/>
                    <a:pt x="824" y="182"/>
                    <a:pt x="827" y="166"/>
                  </a:cubicBezTo>
                  <a:cubicBezTo>
                    <a:pt x="829" y="161"/>
                    <a:pt x="821" y="161"/>
                    <a:pt x="821" y="153"/>
                  </a:cubicBezTo>
                  <a:cubicBezTo>
                    <a:pt x="821" y="148"/>
                    <a:pt x="796" y="166"/>
                    <a:pt x="796" y="166"/>
                  </a:cubicBezTo>
                  <a:cubicBezTo>
                    <a:pt x="796" y="166"/>
                    <a:pt x="788" y="153"/>
                    <a:pt x="788" y="151"/>
                  </a:cubicBezTo>
                  <a:cubicBezTo>
                    <a:pt x="788" y="151"/>
                    <a:pt x="759" y="138"/>
                    <a:pt x="757" y="132"/>
                  </a:cubicBezTo>
                  <a:cubicBezTo>
                    <a:pt x="757" y="127"/>
                    <a:pt x="749" y="109"/>
                    <a:pt x="749" y="107"/>
                  </a:cubicBezTo>
                  <a:cubicBezTo>
                    <a:pt x="746" y="112"/>
                    <a:pt x="736" y="112"/>
                    <a:pt x="736" y="120"/>
                  </a:cubicBezTo>
                  <a:cubicBezTo>
                    <a:pt x="739" y="130"/>
                    <a:pt x="723" y="120"/>
                    <a:pt x="726" y="120"/>
                  </a:cubicBezTo>
                  <a:cubicBezTo>
                    <a:pt x="720" y="122"/>
                    <a:pt x="713" y="117"/>
                    <a:pt x="708" y="125"/>
                  </a:cubicBezTo>
                  <a:cubicBezTo>
                    <a:pt x="697" y="120"/>
                    <a:pt x="692" y="143"/>
                    <a:pt x="695" y="143"/>
                  </a:cubicBezTo>
                  <a:cubicBezTo>
                    <a:pt x="676" y="143"/>
                    <a:pt x="695" y="130"/>
                    <a:pt x="689" y="130"/>
                  </a:cubicBezTo>
                  <a:cubicBezTo>
                    <a:pt x="687" y="127"/>
                    <a:pt x="702" y="120"/>
                    <a:pt x="708" y="120"/>
                  </a:cubicBezTo>
                  <a:cubicBezTo>
                    <a:pt x="705" y="120"/>
                    <a:pt x="718" y="112"/>
                    <a:pt x="718" y="112"/>
                  </a:cubicBezTo>
                  <a:cubicBezTo>
                    <a:pt x="726" y="112"/>
                    <a:pt x="741" y="117"/>
                    <a:pt x="744" y="107"/>
                  </a:cubicBezTo>
                  <a:cubicBezTo>
                    <a:pt x="741" y="112"/>
                    <a:pt x="726" y="109"/>
                    <a:pt x="715" y="107"/>
                  </a:cubicBezTo>
                  <a:cubicBezTo>
                    <a:pt x="708" y="107"/>
                    <a:pt x="697" y="96"/>
                    <a:pt x="697" y="112"/>
                  </a:cubicBezTo>
                  <a:cubicBezTo>
                    <a:pt x="697" y="120"/>
                    <a:pt x="682" y="122"/>
                    <a:pt x="676" y="127"/>
                  </a:cubicBezTo>
                  <a:cubicBezTo>
                    <a:pt x="669" y="140"/>
                    <a:pt x="664" y="158"/>
                    <a:pt x="656" y="158"/>
                  </a:cubicBezTo>
                  <a:cubicBezTo>
                    <a:pt x="648" y="158"/>
                    <a:pt x="640" y="164"/>
                    <a:pt x="632" y="164"/>
                  </a:cubicBezTo>
                  <a:cubicBezTo>
                    <a:pt x="625" y="164"/>
                    <a:pt x="622" y="158"/>
                    <a:pt x="617" y="161"/>
                  </a:cubicBezTo>
                  <a:cubicBezTo>
                    <a:pt x="614" y="161"/>
                    <a:pt x="594" y="177"/>
                    <a:pt x="596" y="179"/>
                  </a:cubicBezTo>
                  <a:cubicBezTo>
                    <a:pt x="604" y="182"/>
                    <a:pt x="607" y="171"/>
                    <a:pt x="612" y="171"/>
                  </a:cubicBezTo>
                  <a:cubicBezTo>
                    <a:pt x="609" y="171"/>
                    <a:pt x="596" y="190"/>
                    <a:pt x="596" y="192"/>
                  </a:cubicBezTo>
                  <a:cubicBezTo>
                    <a:pt x="594" y="208"/>
                    <a:pt x="594" y="200"/>
                    <a:pt x="586" y="200"/>
                  </a:cubicBezTo>
                  <a:cubicBezTo>
                    <a:pt x="575" y="200"/>
                    <a:pt x="575" y="200"/>
                    <a:pt x="575" y="200"/>
                  </a:cubicBezTo>
                  <a:cubicBezTo>
                    <a:pt x="578" y="200"/>
                    <a:pt x="570" y="187"/>
                    <a:pt x="568" y="184"/>
                  </a:cubicBezTo>
                  <a:cubicBezTo>
                    <a:pt x="565" y="184"/>
                    <a:pt x="550" y="184"/>
                    <a:pt x="547" y="187"/>
                  </a:cubicBezTo>
                  <a:cubicBezTo>
                    <a:pt x="537" y="195"/>
                    <a:pt x="531" y="192"/>
                    <a:pt x="547" y="203"/>
                  </a:cubicBezTo>
                  <a:cubicBezTo>
                    <a:pt x="534" y="195"/>
                    <a:pt x="521" y="221"/>
                    <a:pt x="511" y="221"/>
                  </a:cubicBezTo>
                  <a:cubicBezTo>
                    <a:pt x="506" y="221"/>
                    <a:pt x="534" y="200"/>
                    <a:pt x="534" y="200"/>
                  </a:cubicBezTo>
                  <a:cubicBezTo>
                    <a:pt x="534" y="187"/>
                    <a:pt x="531" y="190"/>
                    <a:pt x="524" y="179"/>
                  </a:cubicBezTo>
                  <a:cubicBezTo>
                    <a:pt x="524" y="179"/>
                    <a:pt x="547" y="161"/>
                    <a:pt x="550" y="161"/>
                  </a:cubicBezTo>
                  <a:cubicBezTo>
                    <a:pt x="563" y="153"/>
                    <a:pt x="555" y="148"/>
                    <a:pt x="555" y="140"/>
                  </a:cubicBezTo>
                  <a:cubicBezTo>
                    <a:pt x="555" y="122"/>
                    <a:pt x="560" y="132"/>
                    <a:pt x="563" y="122"/>
                  </a:cubicBezTo>
                  <a:cubicBezTo>
                    <a:pt x="565" y="117"/>
                    <a:pt x="550" y="125"/>
                    <a:pt x="547" y="125"/>
                  </a:cubicBezTo>
                  <a:cubicBezTo>
                    <a:pt x="547" y="125"/>
                    <a:pt x="542" y="120"/>
                    <a:pt x="531" y="130"/>
                  </a:cubicBezTo>
                  <a:cubicBezTo>
                    <a:pt x="521" y="138"/>
                    <a:pt x="521" y="130"/>
                    <a:pt x="508" y="125"/>
                  </a:cubicBezTo>
                  <a:cubicBezTo>
                    <a:pt x="503" y="120"/>
                    <a:pt x="493" y="117"/>
                    <a:pt x="485" y="112"/>
                  </a:cubicBezTo>
                  <a:cubicBezTo>
                    <a:pt x="469" y="107"/>
                    <a:pt x="474" y="130"/>
                    <a:pt x="464" y="130"/>
                  </a:cubicBezTo>
                  <a:cubicBezTo>
                    <a:pt x="467" y="109"/>
                    <a:pt x="467" y="109"/>
                    <a:pt x="467" y="109"/>
                  </a:cubicBezTo>
                  <a:cubicBezTo>
                    <a:pt x="467" y="99"/>
                    <a:pt x="443" y="109"/>
                    <a:pt x="438" y="107"/>
                  </a:cubicBezTo>
                  <a:cubicBezTo>
                    <a:pt x="446" y="109"/>
                    <a:pt x="459" y="78"/>
                    <a:pt x="449" y="68"/>
                  </a:cubicBezTo>
                  <a:cubicBezTo>
                    <a:pt x="456" y="75"/>
                    <a:pt x="449" y="57"/>
                    <a:pt x="449" y="57"/>
                  </a:cubicBezTo>
                  <a:cubicBezTo>
                    <a:pt x="449" y="44"/>
                    <a:pt x="441" y="55"/>
                    <a:pt x="438" y="55"/>
                  </a:cubicBezTo>
                  <a:cubicBezTo>
                    <a:pt x="428" y="57"/>
                    <a:pt x="415" y="39"/>
                    <a:pt x="410" y="39"/>
                  </a:cubicBezTo>
                  <a:cubicBezTo>
                    <a:pt x="410" y="36"/>
                    <a:pt x="397" y="47"/>
                    <a:pt x="397" y="47"/>
                  </a:cubicBezTo>
                  <a:cubicBezTo>
                    <a:pt x="394" y="31"/>
                    <a:pt x="392" y="42"/>
                    <a:pt x="384" y="47"/>
                  </a:cubicBezTo>
                  <a:cubicBezTo>
                    <a:pt x="373" y="49"/>
                    <a:pt x="376" y="36"/>
                    <a:pt x="371" y="36"/>
                  </a:cubicBezTo>
                  <a:cubicBezTo>
                    <a:pt x="355" y="31"/>
                    <a:pt x="342" y="26"/>
                    <a:pt x="327" y="29"/>
                  </a:cubicBezTo>
                  <a:cubicBezTo>
                    <a:pt x="319" y="29"/>
                    <a:pt x="319" y="21"/>
                    <a:pt x="314" y="31"/>
                  </a:cubicBezTo>
                  <a:cubicBezTo>
                    <a:pt x="311" y="39"/>
                    <a:pt x="324" y="55"/>
                    <a:pt x="322" y="57"/>
                  </a:cubicBezTo>
                  <a:cubicBezTo>
                    <a:pt x="322" y="55"/>
                    <a:pt x="332" y="83"/>
                    <a:pt x="332" y="83"/>
                  </a:cubicBezTo>
                  <a:cubicBezTo>
                    <a:pt x="332" y="83"/>
                    <a:pt x="350" y="88"/>
                    <a:pt x="348" y="94"/>
                  </a:cubicBezTo>
                  <a:cubicBezTo>
                    <a:pt x="342" y="99"/>
                    <a:pt x="329" y="91"/>
                    <a:pt x="329" y="101"/>
                  </a:cubicBezTo>
                  <a:cubicBezTo>
                    <a:pt x="332" y="112"/>
                    <a:pt x="348" y="99"/>
                    <a:pt x="348" y="99"/>
                  </a:cubicBezTo>
                  <a:cubicBezTo>
                    <a:pt x="348" y="99"/>
                    <a:pt x="342" y="109"/>
                    <a:pt x="337" y="117"/>
                  </a:cubicBezTo>
                  <a:cubicBezTo>
                    <a:pt x="337" y="117"/>
                    <a:pt x="309" y="112"/>
                    <a:pt x="314" y="120"/>
                  </a:cubicBezTo>
                  <a:cubicBezTo>
                    <a:pt x="316" y="120"/>
                    <a:pt x="316" y="122"/>
                    <a:pt x="316" y="122"/>
                  </a:cubicBezTo>
                  <a:cubicBezTo>
                    <a:pt x="283" y="135"/>
                    <a:pt x="342" y="143"/>
                    <a:pt x="342" y="132"/>
                  </a:cubicBezTo>
                  <a:cubicBezTo>
                    <a:pt x="342" y="143"/>
                    <a:pt x="324" y="140"/>
                    <a:pt x="332" y="158"/>
                  </a:cubicBezTo>
                  <a:cubicBezTo>
                    <a:pt x="332" y="161"/>
                    <a:pt x="340" y="164"/>
                    <a:pt x="342" y="169"/>
                  </a:cubicBezTo>
                  <a:cubicBezTo>
                    <a:pt x="353" y="182"/>
                    <a:pt x="337" y="174"/>
                    <a:pt x="332" y="179"/>
                  </a:cubicBezTo>
                  <a:cubicBezTo>
                    <a:pt x="329" y="182"/>
                    <a:pt x="335" y="187"/>
                    <a:pt x="337" y="190"/>
                  </a:cubicBezTo>
                  <a:cubicBezTo>
                    <a:pt x="340" y="210"/>
                    <a:pt x="358" y="200"/>
                    <a:pt x="371" y="203"/>
                  </a:cubicBezTo>
                  <a:cubicBezTo>
                    <a:pt x="381" y="205"/>
                    <a:pt x="386" y="213"/>
                    <a:pt x="392" y="223"/>
                  </a:cubicBezTo>
                  <a:cubicBezTo>
                    <a:pt x="397" y="234"/>
                    <a:pt x="412" y="265"/>
                    <a:pt x="428" y="262"/>
                  </a:cubicBezTo>
                  <a:cubicBezTo>
                    <a:pt x="405" y="265"/>
                    <a:pt x="392" y="242"/>
                    <a:pt x="384" y="221"/>
                  </a:cubicBezTo>
                  <a:cubicBezTo>
                    <a:pt x="376" y="192"/>
                    <a:pt x="350" y="221"/>
                    <a:pt x="332" y="213"/>
                  </a:cubicBezTo>
                  <a:cubicBezTo>
                    <a:pt x="309" y="203"/>
                    <a:pt x="314" y="200"/>
                    <a:pt x="298" y="226"/>
                  </a:cubicBezTo>
                  <a:cubicBezTo>
                    <a:pt x="291" y="242"/>
                    <a:pt x="311" y="255"/>
                    <a:pt x="306" y="262"/>
                  </a:cubicBezTo>
                  <a:cubicBezTo>
                    <a:pt x="306" y="265"/>
                    <a:pt x="293" y="286"/>
                    <a:pt x="296" y="286"/>
                  </a:cubicBezTo>
                  <a:cubicBezTo>
                    <a:pt x="291" y="286"/>
                    <a:pt x="296" y="268"/>
                    <a:pt x="296" y="268"/>
                  </a:cubicBezTo>
                  <a:cubicBezTo>
                    <a:pt x="298" y="257"/>
                    <a:pt x="296" y="260"/>
                    <a:pt x="285" y="257"/>
                  </a:cubicBezTo>
                  <a:cubicBezTo>
                    <a:pt x="280" y="255"/>
                    <a:pt x="278" y="239"/>
                    <a:pt x="272" y="255"/>
                  </a:cubicBezTo>
                  <a:cubicBezTo>
                    <a:pt x="267" y="265"/>
                    <a:pt x="272" y="262"/>
                    <a:pt x="278" y="262"/>
                  </a:cubicBezTo>
                  <a:cubicBezTo>
                    <a:pt x="280" y="262"/>
                    <a:pt x="275" y="281"/>
                    <a:pt x="275" y="281"/>
                  </a:cubicBezTo>
                  <a:cubicBezTo>
                    <a:pt x="270" y="291"/>
                    <a:pt x="265" y="275"/>
                    <a:pt x="257" y="273"/>
                  </a:cubicBezTo>
                  <a:cubicBezTo>
                    <a:pt x="254" y="273"/>
                    <a:pt x="244" y="270"/>
                    <a:pt x="257" y="265"/>
                  </a:cubicBezTo>
                  <a:cubicBezTo>
                    <a:pt x="272" y="257"/>
                    <a:pt x="247" y="229"/>
                    <a:pt x="239" y="229"/>
                  </a:cubicBezTo>
                  <a:cubicBezTo>
                    <a:pt x="226" y="226"/>
                    <a:pt x="210" y="234"/>
                    <a:pt x="197" y="234"/>
                  </a:cubicBezTo>
                  <a:cubicBezTo>
                    <a:pt x="192" y="234"/>
                    <a:pt x="184" y="231"/>
                    <a:pt x="174" y="231"/>
                  </a:cubicBezTo>
                  <a:cubicBezTo>
                    <a:pt x="164" y="231"/>
                    <a:pt x="151" y="249"/>
                    <a:pt x="156" y="257"/>
                  </a:cubicBezTo>
                  <a:cubicBezTo>
                    <a:pt x="153" y="257"/>
                    <a:pt x="156" y="260"/>
                    <a:pt x="153" y="262"/>
                  </a:cubicBezTo>
                  <a:cubicBezTo>
                    <a:pt x="148" y="257"/>
                    <a:pt x="151" y="260"/>
                    <a:pt x="146" y="257"/>
                  </a:cubicBezTo>
                  <a:cubicBezTo>
                    <a:pt x="148" y="268"/>
                    <a:pt x="146" y="281"/>
                    <a:pt x="143" y="291"/>
                  </a:cubicBezTo>
                  <a:cubicBezTo>
                    <a:pt x="169" y="294"/>
                    <a:pt x="161" y="296"/>
                    <a:pt x="164" y="314"/>
                  </a:cubicBezTo>
                  <a:cubicBezTo>
                    <a:pt x="164" y="322"/>
                    <a:pt x="158" y="335"/>
                    <a:pt x="158" y="343"/>
                  </a:cubicBezTo>
                  <a:cubicBezTo>
                    <a:pt x="161" y="353"/>
                    <a:pt x="153" y="366"/>
                    <a:pt x="148" y="374"/>
                  </a:cubicBezTo>
                  <a:cubicBezTo>
                    <a:pt x="140" y="384"/>
                    <a:pt x="148" y="405"/>
                    <a:pt x="135" y="410"/>
                  </a:cubicBezTo>
                  <a:cubicBezTo>
                    <a:pt x="127" y="413"/>
                    <a:pt x="96" y="395"/>
                    <a:pt x="109" y="418"/>
                  </a:cubicBezTo>
                  <a:cubicBezTo>
                    <a:pt x="86" y="429"/>
                    <a:pt x="122" y="455"/>
                    <a:pt x="130" y="436"/>
                  </a:cubicBezTo>
                  <a:cubicBezTo>
                    <a:pt x="146" y="452"/>
                    <a:pt x="127" y="467"/>
                    <a:pt x="140" y="475"/>
                  </a:cubicBezTo>
                  <a:cubicBezTo>
                    <a:pt x="135" y="478"/>
                    <a:pt x="117" y="496"/>
                    <a:pt x="117" y="496"/>
                  </a:cubicBezTo>
                  <a:cubicBezTo>
                    <a:pt x="107" y="496"/>
                    <a:pt x="102" y="501"/>
                    <a:pt x="96" y="509"/>
                  </a:cubicBezTo>
                  <a:cubicBezTo>
                    <a:pt x="117" y="509"/>
                    <a:pt x="107" y="535"/>
                    <a:pt x="102" y="532"/>
                  </a:cubicBezTo>
                  <a:cubicBezTo>
                    <a:pt x="89" y="522"/>
                    <a:pt x="78" y="540"/>
                    <a:pt x="68" y="538"/>
                  </a:cubicBezTo>
                  <a:cubicBezTo>
                    <a:pt x="68" y="543"/>
                    <a:pt x="68" y="543"/>
                    <a:pt x="68" y="543"/>
                  </a:cubicBezTo>
                  <a:cubicBezTo>
                    <a:pt x="60" y="538"/>
                    <a:pt x="45" y="532"/>
                    <a:pt x="34" y="532"/>
                  </a:cubicBezTo>
                  <a:cubicBezTo>
                    <a:pt x="37" y="535"/>
                    <a:pt x="37" y="540"/>
                    <a:pt x="39" y="543"/>
                  </a:cubicBezTo>
                  <a:cubicBezTo>
                    <a:pt x="32" y="538"/>
                    <a:pt x="26" y="540"/>
                    <a:pt x="19" y="540"/>
                  </a:cubicBezTo>
                  <a:cubicBezTo>
                    <a:pt x="19" y="540"/>
                    <a:pt x="26" y="566"/>
                    <a:pt x="26" y="561"/>
                  </a:cubicBezTo>
                  <a:cubicBezTo>
                    <a:pt x="26" y="571"/>
                    <a:pt x="32" y="582"/>
                    <a:pt x="37" y="590"/>
                  </a:cubicBezTo>
                  <a:cubicBezTo>
                    <a:pt x="42" y="597"/>
                    <a:pt x="42" y="610"/>
                    <a:pt x="42" y="621"/>
                  </a:cubicBezTo>
                  <a:cubicBezTo>
                    <a:pt x="42" y="634"/>
                    <a:pt x="21" y="636"/>
                    <a:pt x="26" y="657"/>
                  </a:cubicBezTo>
                  <a:cubicBezTo>
                    <a:pt x="34" y="655"/>
                    <a:pt x="34" y="655"/>
                    <a:pt x="34" y="655"/>
                  </a:cubicBezTo>
                  <a:cubicBezTo>
                    <a:pt x="32" y="667"/>
                    <a:pt x="16" y="665"/>
                    <a:pt x="13" y="678"/>
                  </a:cubicBezTo>
                  <a:cubicBezTo>
                    <a:pt x="11" y="675"/>
                    <a:pt x="11" y="673"/>
                    <a:pt x="8" y="670"/>
                  </a:cubicBezTo>
                  <a:cubicBezTo>
                    <a:pt x="0" y="673"/>
                    <a:pt x="0" y="680"/>
                    <a:pt x="3" y="686"/>
                  </a:cubicBezTo>
                  <a:cubicBezTo>
                    <a:pt x="21" y="680"/>
                    <a:pt x="21" y="699"/>
                    <a:pt x="24" y="709"/>
                  </a:cubicBezTo>
                  <a:cubicBezTo>
                    <a:pt x="19" y="709"/>
                    <a:pt x="16" y="712"/>
                    <a:pt x="11" y="717"/>
                  </a:cubicBezTo>
                  <a:cubicBezTo>
                    <a:pt x="13" y="727"/>
                    <a:pt x="29" y="748"/>
                    <a:pt x="39" y="751"/>
                  </a:cubicBezTo>
                  <a:cubicBezTo>
                    <a:pt x="37" y="753"/>
                    <a:pt x="29" y="758"/>
                    <a:pt x="29" y="761"/>
                  </a:cubicBezTo>
                  <a:cubicBezTo>
                    <a:pt x="29" y="777"/>
                    <a:pt x="39" y="766"/>
                    <a:pt x="45" y="774"/>
                  </a:cubicBezTo>
                  <a:cubicBezTo>
                    <a:pt x="47" y="777"/>
                    <a:pt x="55" y="797"/>
                    <a:pt x="52" y="802"/>
                  </a:cubicBezTo>
                  <a:cubicBezTo>
                    <a:pt x="47" y="805"/>
                    <a:pt x="34" y="808"/>
                    <a:pt x="29" y="815"/>
                  </a:cubicBezTo>
                  <a:cubicBezTo>
                    <a:pt x="24" y="821"/>
                    <a:pt x="21" y="834"/>
                    <a:pt x="21" y="841"/>
                  </a:cubicBezTo>
                  <a:cubicBezTo>
                    <a:pt x="21" y="860"/>
                    <a:pt x="32" y="886"/>
                    <a:pt x="45" y="883"/>
                  </a:cubicBezTo>
                  <a:cubicBezTo>
                    <a:pt x="47" y="896"/>
                    <a:pt x="63" y="886"/>
                    <a:pt x="60" y="906"/>
                  </a:cubicBezTo>
                  <a:cubicBezTo>
                    <a:pt x="57" y="909"/>
                    <a:pt x="45" y="922"/>
                    <a:pt x="42" y="925"/>
                  </a:cubicBezTo>
                  <a:cubicBezTo>
                    <a:pt x="37" y="927"/>
                    <a:pt x="39" y="935"/>
                    <a:pt x="39" y="940"/>
                  </a:cubicBezTo>
                  <a:cubicBezTo>
                    <a:pt x="37" y="953"/>
                    <a:pt x="47" y="945"/>
                    <a:pt x="60" y="956"/>
                  </a:cubicBezTo>
                  <a:cubicBezTo>
                    <a:pt x="63" y="958"/>
                    <a:pt x="63" y="966"/>
                    <a:pt x="57" y="969"/>
                  </a:cubicBezTo>
                  <a:cubicBezTo>
                    <a:pt x="60" y="966"/>
                    <a:pt x="76" y="995"/>
                    <a:pt x="76" y="992"/>
                  </a:cubicBezTo>
                  <a:cubicBezTo>
                    <a:pt x="78" y="997"/>
                    <a:pt x="73" y="1000"/>
                    <a:pt x="81" y="1002"/>
                  </a:cubicBezTo>
                  <a:cubicBezTo>
                    <a:pt x="89" y="1002"/>
                    <a:pt x="94" y="1002"/>
                    <a:pt x="89" y="995"/>
                  </a:cubicBezTo>
                  <a:cubicBezTo>
                    <a:pt x="96" y="995"/>
                    <a:pt x="109" y="997"/>
                    <a:pt x="109" y="1002"/>
                  </a:cubicBezTo>
                  <a:cubicBezTo>
                    <a:pt x="112" y="1021"/>
                    <a:pt x="114" y="1005"/>
                    <a:pt x="120" y="1005"/>
                  </a:cubicBezTo>
                  <a:cubicBezTo>
                    <a:pt x="120" y="1005"/>
                    <a:pt x="135" y="1013"/>
                    <a:pt x="140" y="1013"/>
                  </a:cubicBezTo>
                  <a:cubicBezTo>
                    <a:pt x="143" y="1013"/>
                    <a:pt x="143" y="1010"/>
                    <a:pt x="151" y="1008"/>
                  </a:cubicBezTo>
                  <a:cubicBezTo>
                    <a:pt x="151" y="1008"/>
                    <a:pt x="146" y="1005"/>
                    <a:pt x="153" y="1005"/>
                  </a:cubicBezTo>
                  <a:cubicBezTo>
                    <a:pt x="156" y="1005"/>
                    <a:pt x="158" y="1008"/>
                    <a:pt x="161" y="1008"/>
                  </a:cubicBezTo>
                  <a:cubicBezTo>
                    <a:pt x="156" y="1008"/>
                    <a:pt x="166" y="1021"/>
                    <a:pt x="169" y="1021"/>
                  </a:cubicBezTo>
                  <a:cubicBezTo>
                    <a:pt x="174" y="1023"/>
                    <a:pt x="200" y="1036"/>
                    <a:pt x="202" y="1031"/>
                  </a:cubicBezTo>
                  <a:cubicBezTo>
                    <a:pt x="210" y="1023"/>
                    <a:pt x="234" y="1041"/>
                    <a:pt x="241" y="1044"/>
                  </a:cubicBezTo>
                  <a:cubicBezTo>
                    <a:pt x="231" y="1049"/>
                    <a:pt x="234" y="1065"/>
                    <a:pt x="228" y="1073"/>
                  </a:cubicBezTo>
                  <a:cubicBezTo>
                    <a:pt x="223" y="1078"/>
                    <a:pt x="210" y="1075"/>
                    <a:pt x="208" y="1086"/>
                  </a:cubicBezTo>
                  <a:cubicBezTo>
                    <a:pt x="195" y="1104"/>
                    <a:pt x="195" y="1104"/>
                    <a:pt x="195" y="1104"/>
                  </a:cubicBezTo>
                  <a:cubicBezTo>
                    <a:pt x="182" y="1143"/>
                    <a:pt x="182" y="1143"/>
                    <a:pt x="182" y="1143"/>
                  </a:cubicBezTo>
                  <a:cubicBezTo>
                    <a:pt x="184" y="1150"/>
                    <a:pt x="179" y="1161"/>
                    <a:pt x="171" y="1169"/>
                  </a:cubicBezTo>
                  <a:cubicBezTo>
                    <a:pt x="166" y="1176"/>
                    <a:pt x="166" y="1208"/>
                    <a:pt x="164" y="1213"/>
                  </a:cubicBezTo>
                  <a:cubicBezTo>
                    <a:pt x="156" y="1234"/>
                    <a:pt x="151" y="1262"/>
                    <a:pt x="161" y="1278"/>
                  </a:cubicBezTo>
                  <a:cubicBezTo>
                    <a:pt x="164" y="1278"/>
                    <a:pt x="169" y="1280"/>
                    <a:pt x="171" y="1280"/>
                  </a:cubicBezTo>
                  <a:cubicBezTo>
                    <a:pt x="169" y="1280"/>
                    <a:pt x="166" y="1280"/>
                    <a:pt x="166" y="1283"/>
                  </a:cubicBezTo>
                  <a:cubicBezTo>
                    <a:pt x="174" y="1291"/>
                    <a:pt x="187" y="1275"/>
                    <a:pt x="213" y="1285"/>
                  </a:cubicBezTo>
                  <a:cubicBezTo>
                    <a:pt x="223" y="1291"/>
                    <a:pt x="228" y="1275"/>
                    <a:pt x="241" y="1278"/>
                  </a:cubicBezTo>
                  <a:cubicBezTo>
                    <a:pt x="249" y="1278"/>
                    <a:pt x="252" y="1288"/>
                    <a:pt x="267" y="1283"/>
                  </a:cubicBezTo>
                  <a:cubicBezTo>
                    <a:pt x="267" y="1275"/>
                    <a:pt x="272" y="1273"/>
                    <a:pt x="275" y="1280"/>
                  </a:cubicBezTo>
                  <a:cubicBezTo>
                    <a:pt x="293" y="1267"/>
                    <a:pt x="270" y="1273"/>
                    <a:pt x="267" y="1270"/>
                  </a:cubicBezTo>
                  <a:cubicBezTo>
                    <a:pt x="262" y="1267"/>
                    <a:pt x="257" y="1273"/>
                    <a:pt x="257" y="1265"/>
                  </a:cubicBezTo>
                  <a:cubicBezTo>
                    <a:pt x="254" y="1254"/>
                    <a:pt x="270" y="1249"/>
                    <a:pt x="275" y="1247"/>
                  </a:cubicBezTo>
                  <a:cubicBezTo>
                    <a:pt x="275" y="1247"/>
                    <a:pt x="280" y="1244"/>
                    <a:pt x="283" y="1249"/>
                  </a:cubicBezTo>
                  <a:cubicBezTo>
                    <a:pt x="291" y="1244"/>
                    <a:pt x="293" y="1257"/>
                    <a:pt x="298" y="1267"/>
                  </a:cubicBezTo>
                  <a:cubicBezTo>
                    <a:pt x="301" y="1265"/>
                    <a:pt x="301" y="1257"/>
                    <a:pt x="301" y="1254"/>
                  </a:cubicBezTo>
                  <a:cubicBezTo>
                    <a:pt x="306" y="1262"/>
                    <a:pt x="309" y="1270"/>
                    <a:pt x="314" y="1273"/>
                  </a:cubicBezTo>
                  <a:cubicBezTo>
                    <a:pt x="316" y="1273"/>
                    <a:pt x="327" y="1265"/>
                    <a:pt x="335" y="1267"/>
                  </a:cubicBezTo>
                  <a:cubicBezTo>
                    <a:pt x="342" y="1270"/>
                    <a:pt x="353" y="1273"/>
                    <a:pt x="360" y="1275"/>
                  </a:cubicBezTo>
                  <a:cubicBezTo>
                    <a:pt x="379" y="1280"/>
                    <a:pt x="381" y="1291"/>
                    <a:pt x="402" y="1293"/>
                  </a:cubicBezTo>
                  <a:cubicBezTo>
                    <a:pt x="412" y="1293"/>
                    <a:pt x="407" y="1280"/>
                    <a:pt x="417" y="1285"/>
                  </a:cubicBezTo>
                  <a:cubicBezTo>
                    <a:pt x="420" y="1285"/>
                    <a:pt x="433" y="1296"/>
                    <a:pt x="441" y="1304"/>
                  </a:cubicBezTo>
                  <a:cubicBezTo>
                    <a:pt x="449" y="1311"/>
                    <a:pt x="446" y="1311"/>
                    <a:pt x="451" y="1324"/>
                  </a:cubicBezTo>
                  <a:cubicBezTo>
                    <a:pt x="451" y="1322"/>
                    <a:pt x="459" y="1317"/>
                    <a:pt x="461" y="1319"/>
                  </a:cubicBezTo>
                  <a:cubicBezTo>
                    <a:pt x="469" y="1322"/>
                    <a:pt x="459" y="1335"/>
                    <a:pt x="459" y="1337"/>
                  </a:cubicBezTo>
                  <a:cubicBezTo>
                    <a:pt x="469" y="1335"/>
                    <a:pt x="493" y="1324"/>
                    <a:pt x="495" y="1311"/>
                  </a:cubicBezTo>
                  <a:cubicBezTo>
                    <a:pt x="495" y="1299"/>
                    <a:pt x="485" y="1291"/>
                    <a:pt x="495" y="1286"/>
                  </a:cubicBezTo>
                  <a:cubicBezTo>
                    <a:pt x="493" y="1288"/>
                    <a:pt x="498" y="1303"/>
                    <a:pt x="503" y="1291"/>
                  </a:cubicBezTo>
                  <a:cubicBezTo>
                    <a:pt x="508" y="1285"/>
                    <a:pt x="542" y="1293"/>
                    <a:pt x="539" y="1293"/>
                  </a:cubicBezTo>
                  <a:cubicBezTo>
                    <a:pt x="544" y="1296"/>
                    <a:pt x="542" y="1298"/>
                    <a:pt x="539" y="1304"/>
                  </a:cubicBezTo>
                  <a:cubicBezTo>
                    <a:pt x="544" y="1306"/>
                    <a:pt x="550" y="1311"/>
                    <a:pt x="550" y="1319"/>
                  </a:cubicBezTo>
                  <a:cubicBezTo>
                    <a:pt x="563" y="1319"/>
                    <a:pt x="573" y="1317"/>
                    <a:pt x="581" y="1311"/>
                  </a:cubicBezTo>
                  <a:cubicBezTo>
                    <a:pt x="578" y="1319"/>
                    <a:pt x="578" y="1319"/>
                    <a:pt x="578" y="1319"/>
                  </a:cubicBezTo>
                  <a:cubicBezTo>
                    <a:pt x="588" y="1317"/>
                    <a:pt x="591" y="1306"/>
                    <a:pt x="604" y="1311"/>
                  </a:cubicBezTo>
                  <a:cubicBezTo>
                    <a:pt x="604" y="1309"/>
                    <a:pt x="599" y="1306"/>
                    <a:pt x="599" y="1306"/>
                  </a:cubicBezTo>
                  <a:cubicBezTo>
                    <a:pt x="604" y="1298"/>
                    <a:pt x="619" y="1288"/>
                    <a:pt x="625" y="1285"/>
                  </a:cubicBezTo>
                  <a:cubicBezTo>
                    <a:pt x="635" y="1283"/>
                    <a:pt x="648" y="1283"/>
                    <a:pt x="656" y="1280"/>
                  </a:cubicBezTo>
                  <a:cubicBezTo>
                    <a:pt x="661" y="1280"/>
                    <a:pt x="689" y="1283"/>
                    <a:pt x="692" y="1280"/>
                  </a:cubicBezTo>
                  <a:cubicBezTo>
                    <a:pt x="700" y="1273"/>
                    <a:pt x="679" y="1267"/>
                    <a:pt x="697" y="1254"/>
                  </a:cubicBezTo>
                  <a:cubicBezTo>
                    <a:pt x="697" y="1270"/>
                    <a:pt x="697" y="1270"/>
                    <a:pt x="697" y="1270"/>
                  </a:cubicBezTo>
                  <a:cubicBezTo>
                    <a:pt x="710" y="1265"/>
                    <a:pt x="718" y="1270"/>
                    <a:pt x="731" y="1278"/>
                  </a:cubicBezTo>
                  <a:cubicBezTo>
                    <a:pt x="741" y="1285"/>
                    <a:pt x="744" y="1257"/>
                    <a:pt x="762" y="1267"/>
                  </a:cubicBezTo>
                  <a:cubicBezTo>
                    <a:pt x="759" y="1270"/>
                    <a:pt x="757" y="1285"/>
                    <a:pt x="759" y="1288"/>
                  </a:cubicBezTo>
                  <a:cubicBezTo>
                    <a:pt x="762" y="1293"/>
                    <a:pt x="785" y="1304"/>
                    <a:pt x="790" y="1298"/>
                  </a:cubicBezTo>
                  <a:cubicBezTo>
                    <a:pt x="793" y="1293"/>
                    <a:pt x="796" y="1273"/>
                    <a:pt x="796" y="1270"/>
                  </a:cubicBezTo>
                  <a:cubicBezTo>
                    <a:pt x="790" y="1262"/>
                    <a:pt x="788" y="1257"/>
                    <a:pt x="775" y="1262"/>
                  </a:cubicBezTo>
                  <a:cubicBezTo>
                    <a:pt x="777" y="1244"/>
                    <a:pt x="790" y="1241"/>
                    <a:pt x="780" y="1226"/>
                  </a:cubicBezTo>
                  <a:cubicBezTo>
                    <a:pt x="775" y="1215"/>
                    <a:pt x="767" y="1215"/>
                    <a:pt x="765" y="1208"/>
                  </a:cubicBezTo>
                  <a:cubicBezTo>
                    <a:pt x="762" y="1202"/>
                    <a:pt x="746" y="1195"/>
                    <a:pt x="757" y="1189"/>
                  </a:cubicBezTo>
                  <a:cubicBezTo>
                    <a:pt x="767" y="1187"/>
                    <a:pt x="780" y="1166"/>
                    <a:pt x="785" y="1163"/>
                  </a:cubicBezTo>
                  <a:cubicBezTo>
                    <a:pt x="793" y="1161"/>
                    <a:pt x="801" y="1158"/>
                    <a:pt x="809" y="1158"/>
                  </a:cubicBezTo>
                  <a:cubicBezTo>
                    <a:pt x="827" y="1158"/>
                    <a:pt x="834" y="1125"/>
                    <a:pt x="829" y="1114"/>
                  </a:cubicBezTo>
                  <a:cubicBezTo>
                    <a:pt x="840" y="1109"/>
                    <a:pt x="847" y="1109"/>
                    <a:pt x="863" y="1119"/>
                  </a:cubicBezTo>
                  <a:cubicBezTo>
                    <a:pt x="868" y="1112"/>
                    <a:pt x="873" y="1099"/>
                    <a:pt x="873" y="1086"/>
                  </a:cubicBezTo>
                  <a:cubicBezTo>
                    <a:pt x="871" y="1070"/>
                    <a:pt x="858" y="1060"/>
                    <a:pt x="850" y="1047"/>
                  </a:cubicBezTo>
                  <a:cubicBezTo>
                    <a:pt x="842" y="1034"/>
                    <a:pt x="827" y="1052"/>
                    <a:pt x="824" y="1031"/>
                  </a:cubicBezTo>
                  <a:cubicBezTo>
                    <a:pt x="824" y="1021"/>
                    <a:pt x="809" y="1018"/>
                    <a:pt x="801" y="1018"/>
                  </a:cubicBezTo>
                  <a:cubicBezTo>
                    <a:pt x="798" y="1018"/>
                    <a:pt x="775" y="984"/>
                    <a:pt x="757" y="982"/>
                  </a:cubicBezTo>
                  <a:cubicBezTo>
                    <a:pt x="746" y="979"/>
                    <a:pt x="733" y="956"/>
                    <a:pt x="731" y="948"/>
                  </a:cubicBezTo>
                  <a:cubicBezTo>
                    <a:pt x="726" y="940"/>
                    <a:pt x="726" y="930"/>
                    <a:pt x="720" y="922"/>
                  </a:cubicBezTo>
                  <a:cubicBezTo>
                    <a:pt x="718" y="919"/>
                    <a:pt x="708" y="919"/>
                    <a:pt x="708" y="909"/>
                  </a:cubicBezTo>
                  <a:cubicBezTo>
                    <a:pt x="715" y="899"/>
                    <a:pt x="715" y="899"/>
                    <a:pt x="715" y="899"/>
                  </a:cubicBezTo>
                  <a:cubicBezTo>
                    <a:pt x="718" y="899"/>
                    <a:pt x="720" y="886"/>
                    <a:pt x="720" y="880"/>
                  </a:cubicBezTo>
                  <a:cubicBezTo>
                    <a:pt x="718" y="880"/>
                    <a:pt x="715" y="878"/>
                    <a:pt x="713" y="878"/>
                  </a:cubicBezTo>
                  <a:cubicBezTo>
                    <a:pt x="718" y="867"/>
                    <a:pt x="695" y="862"/>
                    <a:pt x="689" y="854"/>
                  </a:cubicBezTo>
                  <a:cubicBezTo>
                    <a:pt x="682" y="844"/>
                    <a:pt x="671" y="828"/>
                    <a:pt x="671" y="815"/>
                  </a:cubicBezTo>
                  <a:cubicBezTo>
                    <a:pt x="676" y="815"/>
                    <a:pt x="676" y="815"/>
                    <a:pt x="676" y="815"/>
                  </a:cubicBezTo>
                  <a:cubicBezTo>
                    <a:pt x="679" y="821"/>
                    <a:pt x="695" y="841"/>
                    <a:pt x="697" y="841"/>
                  </a:cubicBezTo>
                  <a:cubicBezTo>
                    <a:pt x="700" y="839"/>
                    <a:pt x="708" y="815"/>
                    <a:pt x="713" y="808"/>
                  </a:cubicBezTo>
                  <a:cubicBezTo>
                    <a:pt x="718" y="805"/>
                    <a:pt x="720" y="792"/>
                    <a:pt x="736" y="800"/>
                  </a:cubicBezTo>
                  <a:cubicBezTo>
                    <a:pt x="736" y="800"/>
                    <a:pt x="746" y="795"/>
                    <a:pt x="749" y="795"/>
                  </a:cubicBezTo>
                  <a:cubicBezTo>
                    <a:pt x="757" y="790"/>
                    <a:pt x="775" y="805"/>
                    <a:pt x="777" y="782"/>
                  </a:cubicBezTo>
                  <a:cubicBezTo>
                    <a:pt x="783" y="784"/>
                    <a:pt x="788" y="782"/>
                    <a:pt x="793" y="777"/>
                  </a:cubicBezTo>
                  <a:cubicBezTo>
                    <a:pt x="801" y="764"/>
                    <a:pt x="809" y="758"/>
                    <a:pt x="809" y="758"/>
                  </a:cubicBezTo>
                  <a:cubicBezTo>
                    <a:pt x="821" y="771"/>
                    <a:pt x="827" y="745"/>
                    <a:pt x="837" y="740"/>
                  </a:cubicBezTo>
                  <a:cubicBezTo>
                    <a:pt x="842" y="738"/>
                    <a:pt x="863" y="727"/>
                    <a:pt x="871" y="727"/>
                  </a:cubicBezTo>
                  <a:cubicBezTo>
                    <a:pt x="878" y="727"/>
                    <a:pt x="889" y="717"/>
                    <a:pt x="902" y="712"/>
                  </a:cubicBezTo>
                  <a:cubicBezTo>
                    <a:pt x="910" y="706"/>
                    <a:pt x="917" y="712"/>
                    <a:pt x="917" y="701"/>
                  </a:cubicBezTo>
                  <a:cubicBezTo>
                    <a:pt x="917" y="699"/>
                    <a:pt x="904" y="693"/>
                    <a:pt x="902" y="693"/>
                  </a:cubicBezTo>
                  <a:cubicBezTo>
                    <a:pt x="902" y="691"/>
                    <a:pt x="904" y="683"/>
                    <a:pt x="907" y="680"/>
                  </a:cubicBezTo>
                  <a:cubicBezTo>
                    <a:pt x="915" y="686"/>
                    <a:pt x="948" y="683"/>
                    <a:pt x="933" y="704"/>
                  </a:cubicBezTo>
                  <a:cubicBezTo>
                    <a:pt x="935" y="704"/>
                    <a:pt x="943" y="704"/>
                    <a:pt x="946" y="701"/>
                  </a:cubicBezTo>
                  <a:cubicBezTo>
                    <a:pt x="933" y="717"/>
                    <a:pt x="948" y="712"/>
                    <a:pt x="956" y="717"/>
                  </a:cubicBezTo>
                  <a:cubicBezTo>
                    <a:pt x="964" y="722"/>
                    <a:pt x="964" y="706"/>
                    <a:pt x="967" y="704"/>
                  </a:cubicBezTo>
                  <a:cubicBezTo>
                    <a:pt x="974" y="699"/>
                    <a:pt x="979" y="670"/>
                    <a:pt x="979" y="660"/>
                  </a:cubicBezTo>
                  <a:cubicBezTo>
                    <a:pt x="987" y="642"/>
                    <a:pt x="972" y="634"/>
                    <a:pt x="972" y="618"/>
                  </a:cubicBezTo>
                  <a:close/>
                  <a:moveTo>
                    <a:pt x="322" y="174"/>
                  </a:moveTo>
                  <a:cubicBezTo>
                    <a:pt x="322" y="169"/>
                    <a:pt x="322" y="169"/>
                    <a:pt x="322" y="169"/>
                  </a:cubicBezTo>
                  <a:cubicBezTo>
                    <a:pt x="322" y="169"/>
                    <a:pt x="319" y="166"/>
                    <a:pt x="319" y="171"/>
                  </a:cubicBezTo>
                  <a:cubicBezTo>
                    <a:pt x="319" y="177"/>
                    <a:pt x="322" y="174"/>
                    <a:pt x="322" y="174"/>
                  </a:cubicBezTo>
                  <a:close/>
                  <a:moveTo>
                    <a:pt x="138" y="234"/>
                  </a:moveTo>
                  <a:cubicBezTo>
                    <a:pt x="135" y="231"/>
                    <a:pt x="130" y="234"/>
                    <a:pt x="135" y="239"/>
                  </a:cubicBezTo>
                  <a:cubicBezTo>
                    <a:pt x="138" y="242"/>
                    <a:pt x="138" y="234"/>
                    <a:pt x="138" y="234"/>
                  </a:cubicBezTo>
                  <a:close/>
                  <a:moveTo>
                    <a:pt x="329" y="86"/>
                  </a:moveTo>
                  <a:cubicBezTo>
                    <a:pt x="329" y="88"/>
                    <a:pt x="324" y="86"/>
                    <a:pt x="329" y="88"/>
                  </a:cubicBezTo>
                  <a:cubicBezTo>
                    <a:pt x="335" y="88"/>
                    <a:pt x="335" y="88"/>
                    <a:pt x="329" y="86"/>
                  </a:cubicBezTo>
                  <a:close/>
                  <a:moveTo>
                    <a:pt x="247" y="218"/>
                  </a:moveTo>
                  <a:cubicBezTo>
                    <a:pt x="252" y="213"/>
                    <a:pt x="228" y="216"/>
                    <a:pt x="239" y="216"/>
                  </a:cubicBezTo>
                  <a:cubicBezTo>
                    <a:pt x="241" y="218"/>
                    <a:pt x="244" y="218"/>
                    <a:pt x="247" y="218"/>
                  </a:cubicBezTo>
                  <a:close/>
                  <a:moveTo>
                    <a:pt x="244" y="148"/>
                  </a:moveTo>
                  <a:cubicBezTo>
                    <a:pt x="247" y="148"/>
                    <a:pt x="247" y="145"/>
                    <a:pt x="244" y="145"/>
                  </a:cubicBezTo>
                  <a:cubicBezTo>
                    <a:pt x="244" y="145"/>
                    <a:pt x="241" y="148"/>
                    <a:pt x="244" y="148"/>
                  </a:cubicBezTo>
                  <a:close/>
                  <a:moveTo>
                    <a:pt x="288" y="78"/>
                  </a:moveTo>
                  <a:cubicBezTo>
                    <a:pt x="288" y="75"/>
                    <a:pt x="283" y="57"/>
                    <a:pt x="285" y="57"/>
                  </a:cubicBezTo>
                  <a:cubicBezTo>
                    <a:pt x="283" y="57"/>
                    <a:pt x="280" y="65"/>
                    <a:pt x="278" y="68"/>
                  </a:cubicBezTo>
                  <a:cubicBezTo>
                    <a:pt x="278" y="68"/>
                    <a:pt x="285" y="83"/>
                    <a:pt x="288" y="78"/>
                  </a:cubicBezTo>
                  <a:close/>
                  <a:moveTo>
                    <a:pt x="288" y="213"/>
                  </a:moveTo>
                  <a:cubicBezTo>
                    <a:pt x="291" y="210"/>
                    <a:pt x="288" y="208"/>
                    <a:pt x="288" y="208"/>
                  </a:cubicBezTo>
                  <a:cubicBezTo>
                    <a:pt x="283" y="208"/>
                    <a:pt x="283" y="213"/>
                    <a:pt x="288" y="213"/>
                  </a:cubicBezTo>
                  <a:close/>
                  <a:moveTo>
                    <a:pt x="280" y="55"/>
                  </a:moveTo>
                  <a:cubicBezTo>
                    <a:pt x="280" y="52"/>
                    <a:pt x="280" y="52"/>
                    <a:pt x="280" y="52"/>
                  </a:cubicBezTo>
                  <a:cubicBezTo>
                    <a:pt x="280" y="49"/>
                    <a:pt x="280" y="49"/>
                    <a:pt x="280" y="49"/>
                  </a:cubicBezTo>
                  <a:cubicBezTo>
                    <a:pt x="280" y="42"/>
                    <a:pt x="280" y="42"/>
                    <a:pt x="280" y="42"/>
                  </a:cubicBezTo>
                  <a:cubicBezTo>
                    <a:pt x="280" y="42"/>
                    <a:pt x="280" y="36"/>
                    <a:pt x="283" y="36"/>
                  </a:cubicBezTo>
                  <a:cubicBezTo>
                    <a:pt x="283" y="31"/>
                    <a:pt x="283" y="31"/>
                    <a:pt x="283" y="31"/>
                  </a:cubicBezTo>
                  <a:cubicBezTo>
                    <a:pt x="285" y="31"/>
                    <a:pt x="285" y="29"/>
                    <a:pt x="285" y="29"/>
                  </a:cubicBezTo>
                  <a:cubicBezTo>
                    <a:pt x="285" y="31"/>
                    <a:pt x="285" y="36"/>
                    <a:pt x="288" y="36"/>
                  </a:cubicBezTo>
                  <a:cubicBezTo>
                    <a:pt x="291" y="36"/>
                    <a:pt x="296" y="36"/>
                    <a:pt x="298" y="31"/>
                  </a:cubicBezTo>
                  <a:cubicBezTo>
                    <a:pt x="298" y="29"/>
                    <a:pt x="293" y="29"/>
                    <a:pt x="291" y="26"/>
                  </a:cubicBezTo>
                  <a:cubicBezTo>
                    <a:pt x="288" y="26"/>
                    <a:pt x="288" y="21"/>
                    <a:pt x="288" y="21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88" y="16"/>
                    <a:pt x="288" y="13"/>
                    <a:pt x="291" y="10"/>
                  </a:cubicBezTo>
                  <a:cubicBezTo>
                    <a:pt x="291" y="10"/>
                    <a:pt x="293" y="8"/>
                    <a:pt x="296" y="8"/>
                  </a:cubicBezTo>
                  <a:cubicBezTo>
                    <a:pt x="296" y="5"/>
                    <a:pt x="293" y="3"/>
                    <a:pt x="293" y="3"/>
                  </a:cubicBezTo>
                  <a:cubicBezTo>
                    <a:pt x="298" y="3"/>
                    <a:pt x="298" y="3"/>
                    <a:pt x="298" y="3"/>
                  </a:cubicBezTo>
                  <a:cubicBezTo>
                    <a:pt x="298" y="3"/>
                    <a:pt x="298" y="0"/>
                    <a:pt x="296" y="0"/>
                  </a:cubicBezTo>
                  <a:cubicBezTo>
                    <a:pt x="291" y="0"/>
                    <a:pt x="291" y="3"/>
                    <a:pt x="291" y="3"/>
                  </a:cubicBezTo>
                  <a:cubicBezTo>
                    <a:pt x="288" y="5"/>
                    <a:pt x="285" y="13"/>
                    <a:pt x="283" y="18"/>
                  </a:cubicBezTo>
                  <a:cubicBezTo>
                    <a:pt x="280" y="23"/>
                    <a:pt x="278" y="36"/>
                    <a:pt x="278" y="36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5"/>
                    <a:pt x="280" y="55"/>
                    <a:pt x="280" y="55"/>
                  </a:cubicBezTo>
                  <a:close/>
                  <a:moveTo>
                    <a:pt x="265" y="229"/>
                  </a:moveTo>
                  <a:cubicBezTo>
                    <a:pt x="267" y="229"/>
                    <a:pt x="275" y="223"/>
                    <a:pt x="267" y="223"/>
                  </a:cubicBezTo>
                  <a:cubicBezTo>
                    <a:pt x="267" y="223"/>
                    <a:pt x="257" y="229"/>
                    <a:pt x="265" y="229"/>
                  </a:cubicBezTo>
                  <a:close/>
                  <a:moveTo>
                    <a:pt x="252" y="223"/>
                  </a:moveTo>
                  <a:cubicBezTo>
                    <a:pt x="254" y="223"/>
                    <a:pt x="254" y="221"/>
                    <a:pt x="252" y="221"/>
                  </a:cubicBezTo>
                  <a:cubicBezTo>
                    <a:pt x="252" y="221"/>
                    <a:pt x="249" y="223"/>
                    <a:pt x="252" y="223"/>
                  </a:cubicBezTo>
                  <a:close/>
                  <a:moveTo>
                    <a:pt x="241" y="143"/>
                  </a:moveTo>
                  <a:cubicBezTo>
                    <a:pt x="239" y="145"/>
                    <a:pt x="239" y="148"/>
                    <a:pt x="241" y="151"/>
                  </a:cubicBezTo>
                  <a:lnTo>
                    <a:pt x="241" y="14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grpSp>
          <p:nvGrpSpPr>
            <p:cNvPr id="49" name="Group 193"/>
            <p:cNvGrpSpPr>
              <a:grpSpLocks/>
            </p:cNvGrpSpPr>
            <p:nvPr/>
          </p:nvGrpSpPr>
          <p:grpSpPr bwMode="auto">
            <a:xfrm>
              <a:off x="6191419" y="5002685"/>
              <a:ext cx="491671" cy="636832"/>
              <a:chOff x="3572" y="2576"/>
              <a:chExt cx="315" cy="408"/>
            </a:xfrm>
            <a:solidFill>
              <a:schemeClr val="bg1">
                <a:lumMod val="85000"/>
              </a:schemeClr>
            </a:solidFill>
          </p:grpSpPr>
          <p:sp>
            <p:nvSpPr>
              <p:cNvPr id="50" name="Freeform 185" descr="© INSCALE GmbH, 18.06.2010"/>
              <p:cNvSpPr>
                <a:spLocks/>
              </p:cNvSpPr>
              <p:nvPr/>
            </p:nvSpPr>
            <p:spPr bwMode="auto">
              <a:xfrm>
                <a:off x="3573" y="2826"/>
                <a:ext cx="126" cy="158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59" y="9"/>
                  </a:cxn>
                  <a:cxn ang="0">
                    <a:pos x="44" y="9"/>
                  </a:cxn>
                  <a:cxn ang="0">
                    <a:pos x="34" y="2"/>
                  </a:cxn>
                  <a:cxn ang="0">
                    <a:pos x="32" y="13"/>
                  </a:cxn>
                  <a:cxn ang="0">
                    <a:pos x="49" y="36"/>
                  </a:cxn>
                  <a:cxn ang="0">
                    <a:pos x="30" y="32"/>
                  </a:cxn>
                  <a:cxn ang="0">
                    <a:pos x="13" y="43"/>
                  </a:cxn>
                  <a:cxn ang="0">
                    <a:pos x="15" y="70"/>
                  </a:cxn>
                  <a:cxn ang="0">
                    <a:pos x="2" y="78"/>
                  </a:cxn>
                  <a:cxn ang="0">
                    <a:pos x="3" y="108"/>
                  </a:cxn>
                  <a:cxn ang="0">
                    <a:pos x="9" y="108"/>
                  </a:cxn>
                  <a:cxn ang="0">
                    <a:pos x="9" y="127"/>
                  </a:cxn>
                  <a:cxn ang="0">
                    <a:pos x="0" y="133"/>
                  </a:cxn>
                  <a:cxn ang="0">
                    <a:pos x="0" y="144"/>
                  </a:cxn>
                  <a:cxn ang="0">
                    <a:pos x="7" y="148"/>
                  </a:cxn>
                  <a:cxn ang="0">
                    <a:pos x="19" y="136"/>
                  </a:cxn>
                  <a:cxn ang="0">
                    <a:pos x="28" y="138"/>
                  </a:cxn>
                  <a:cxn ang="0">
                    <a:pos x="25" y="159"/>
                  </a:cxn>
                  <a:cxn ang="0">
                    <a:pos x="34" y="165"/>
                  </a:cxn>
                  <a:cxn ang="0">
                    <a:pos x="47" y="163"/>
                  </a:cxn>
                  <a:cxn ang="0">
                    <a:pos x="49" y="170"/>
                  </a:cxn>
                  <a:cxn ang="0">
                    <a:pos x="72" y="189"/>
                  </a:cxn>
                  <a:cxn ang="0">
                    <a:pos x="72" y="199"/>
                  </a:cxn>
                  <a:cxn ang="0">
                    <a:pos x="82" y="205"/>
                  </a:cxn>
                  <a:cxn ang="0">
                    <a:pos x="93" y="208"/>
                  </a:cxn>
                  <a:cxn ang="0">
                    <a:pos x="91" y="193"/>
                  </a:cxn>
                  <a:cxn ang="0">
                    <a:pos x="87" y="174"/>
                  </a:cxn>
                  <a:cxn ang="0">
                    <a:pos x="82" y="172"/>
                  </a:cxn>
                  <a:cxn ang="0">
                    <a:pos x="116" y="106"/>
                  </a:cxn>
                  <a:cxn ang="0">
                    <a:pos x="121" y="108"/>
                  </a:cxn>
                  <a:cxn ang="0">
                    <a:pos x="121" y="121"/>
                  </a:cxn>
                  <a:cxn ang="0">
                    <a:pos x="135" y="129"/>
                  </a:cxn>
                  <a:cxn ang="0">
                    <a:pos x="145" y="122"/>
                  </a:cxn>
                  <a:cxn ang="0">
                    <a:pos x="140" y="116"/>
                  </a:cxn>
                  <a:cxn ang="0">
                    <a:pos x="130" y="96"/>
                  </a:cxn>
                  <a:cxn ang="0">
                    <a:pos x="138" y="90"/>
                  </a:cxn>
                  <a:cxn ang="0">
                    <a:pos x="146" y="90"/>
                  </a:cxn>
                  <a:cxn ang="0">
                    <a:pos x="153" y="92"/>
                  </a:cxn>
                  <a:cxn ang="0">
                    <a:pos x="158" y="83"/>
                  </a:cxn>
                  <a:cxn ang="0">
                    <a:pos x="164" y="78"/>
                  </a:cxn>
                  <a:cxn ang="0">
                    <a:pos x="166" y="66"/>
                  </a:cxn>
                  <a:cxn ang="0">
                    <a:pos x="153" y="63"/>
                  </a:cxn>
                  <a:cxn ang="0">
                    <a:pos x="120" y="47"/>
                  </a:cxn>
                  <a:cxn ang="0">
                    <a:pos x="109" y="43"/>
                  </a:cxn>
                  <a:cxn ang="0">
                    <a:pos x="94" y="30"/>
                  </a:cxn>
                  <a:cxn ang="0">
                    <a:pos x="78" y="19"/>
                  </a:cxn>
                  <a:cxn ang="0">
                    <a:pos x="66" y="10"/>
                  </a:cxn>
                  <a:cxn ang="0">
                    <a:pos x="60" y="0"/>
                  </a:cxn>
                </a:cxnLst>
                <a:rect l="0" t="0" r="r" b="b"/>
                <a:pathLst>
                  <a:path w="166" h="208">
                    <a:moveTo>
                      <a:pt x="60" y="0"/>
                    </a:moveTo>
                    <a:cubicBezTo>
                      <a:pt x="59" y="9"/>
                      <a:pt x="59" y="9"/>
                      <a:pt x="59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53" y="30"/>
                      <a:pt x="49" y="36"/>
                    </a:cubicBezTo>
                    <a:cubicBezTo>
                      <a:pt x="44" y="42"/>
                      <a:pt x="36" y="32"/>
                      <a:pt x="30" y="32"/>
                    </a:cubicBezTo>
                    <a:cubicBezTo>
                      <a:pt x="21" y="32"/>
                      <a:pt x="15" y="40"/>
                      <a:pt x="13" y="43"/>
                    </a:cubicBezTo>
                    <a:cubicBezTo>
                      <a:pt x="9" y="49"/>
                      <a:pt x="19" y="66"/>
                      <a:pt x="15" y="70"/>
                    </a:cubicBezTo>
                    <a:cubicBezTo>
                      <a:pt x="11" y="72"/>
                      <a:pt x="6" y="72"/>
                      <a:pt x="2" y="78"/>
                    </a:cubicBezTo>
                    <a:cubicBezTo>
                      <a:pt x="0" y="83"/>
                      <a:pt x="3" y="108"/>
                      <a:pt x="3" y="10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7" y="148"/>
                      <a:pt x="7" y="148"/>
                      <a:pt x="7" y="148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34" y="165"/>
                      <a:pt x="34" y="165"/>
                      <a:pt x="34" y="165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9" y="170"/>
                      <a:pt x="49" y="170"/>
                      <a:pt x="49" y="170"/>
                    </a:cubicBezTo>
                    <a:cubicBezTo>
                      <a:pt x="72" y="189"/>
                      <a:pt x="72" y="189"/>
                      <a:pt x="72" y="189"/>
                    </a:cubicBezTo>
                    <a:cubicBezTo>
                      <a:pt x="72" y="199"/>
                      <a:pt x="72" y="199"/>
                      <a:pt x="72" y="199"/>
                    </a:cubicBezTo>
                    <a:cubicBezTo>
                      <a:pt x="82" y="205"/>
                      <a:pt x="82" y="205"/>
                      <a:pt x="82" y="205"/>
                    </a:cubicBezTo>
                    <a:cubicBezTo>
                      <a:pt x="93" y="208"/>
                      <a:pt x="93" y="208"/>
                      <a:pt x="93" y="208"/>
                    </a:cubicBezTo>
                    <a:cubicBezTo>
                      <a:pt x="91" y="193"/>
                      <a:pt x="91" y="193"/>
                      <a:pt x="91" y="193"/>
                    </a:cubicBezTo>
                    <a:cubicBezTo>
                      <a:pt x="87" y="174"/>
                      <a:pt x="87" y="174"/>
                      <a:pt x="87" y="174"/>
                    </a:cubicBezTo>
                    <a:cubicBezTo>
                      <a:pt x="82" y="172"/>
                      <a:pt x="82" y="172"/>
                      <a:pt x="82" y="172"/>
                    </a:cubicBez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45" y="122"/>
                      <a:pt x="145" y="122"/>
                      <a:pt x="145" y="122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30" y="96"/>
                      <a:pt x="130" y="96"/>
                      <a:pt x="130" y="96"/>
                    </a:cubicBezTo>
                    <a:cubicBezTo>
                      <a:pt x="138" y="90"/>
                      <a:pt x="138" y="90"/>
                      <a:pt x="138" y="90"/>
                    </a:cubicBezTo>
                    <a:cubicBezTo>
                      <a:pt x="146" y="90"/>
                      <a:pt x="146" y="90"/>
                      <a:pt x="146" y="90"/>
                    </a:cubicBezTo>
                    <a:cubicBezTo>
                      <a:pt x="153" y="92"/>
                      <a:pt x="153" y="92"/>
                      <a:pt x="153" y="92"/>
                    </a:cubicBezTo>
                    <a:cubicBezTo>
                      <a:pt x="158" y="83"/>
                      <a:pt x="158" y="83"/>
                      <a:pt x="158" y="83"/>
                    </a:cubicBezTo>
                    <a:cubicBezTo>
                      <a:pt x="164" y="78"/>
                      <a:pt x="164" y="78"/>
                      <a:pt x="164" y="78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09" y="43"/>
                      <a:pt x="109" y="43"/>
                      <a:pt x="109" y="43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66" y="10"/>
                      <a:pt x="66" y="10"/>
                      <a:pt x="66" y="1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DDDDDD"/>
              </a:solidFill>
              <a:ln w="317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51" name="Group 192"/>
              <p:cNvGrpSpPr>
                <a:grpSpLocks/>
              </p:cNvGrpSpPr>
              <p:nvPr/>
            </p:nvGrpSpPr>
            <p:grpSpPr bwMode="auto">
              <a:xfrm>
                <a:off x="3572" y="2576"/>
                <a:ext cx="315" cy="406"/>
                <a:chOff x="3572" y="2576"/>
                <a:chExt cx="315" cy="406"/>
              </a:xfrm>
              <a:grpFill/>
            </p:grpSpPr>
            <p:sp>
              <p:nvSpPr>
                <p:cNvPr id="52" name="Freeform 187" descr="© INSCALE GmbH, 18.06.2010"/>
                <p:cNvSpPr>
                  <a:spLocks/>
                </p:cNvSpPr>
                <p:nvPr/>
              </p:nvSpPr>
              <p:spPr bwMode="auto">
                <a:xfrm>
                  <a:off x="3572" y="2576"/>
                  <a:ext cx="315" cy="354"/>
                </a:xfrm>
                <a:custGeom>
                  <a:avLst/>
                  <a:gdLst/>
                  <a:ahLst/>
                  <a:cxnLst>
                    <a:cxn ang="0">
                      <a:pos x="137" y="108"/>
                    </a:cxn>
                    <a:cxn ang="0">
                      <a:pos x="136" y="89"/>
                    </a:cxn>
                    <a:cxn ang="0">
                      <a:pos x="134" y="77"/>
                    </a:cxn>
                    <a:cxn ang="0">
                      <a:pos x="135" y="65"/>
                    </a:cxn>
                    <a:cxn ang="0">
                      <a:pos x="128" y="58"/>
                    </a:cxn>
                    <a:cxn ang="0">
                      <a:pos x="105" y="65"/>
                    </a:cxn>
                    <a:cxn ang="0">
                      <a:pos x="96" y="56"/>
                    </a:cxn>
                    <a:cxn ang="0">
                      <a:pos x="94" y="41"/>
                    </a:cxn>
                    <a:cxn ang="0">
                      <a:pos x="77" y="38"/>
                    </a:cxn>
                    <a:cxn ang="0">
                      <a:pos x="65" y="24"/>
                    </a:cxn>
                    <a:cxn ang="0">
                      <a:pos x="57" y="11"/>
                    </a:cxn>
                    <a:cxn ang="0">
                      <a:pos x="50" y="9"/>
                    </a:cxn>
                    <a:cxn ang="0">
                      <a:pos x="31" y="5"/>
                    </a:cxn>
                    <a:cxn ang="0">
                      <a:pos x="11" y="14"/>
                    </a:cxn>
                    <a:cxn ang="0">
                      <a:pos x="0" y="19"/>
                    </a:cxn>
                    <a:cxn ang="0">
                      <a:pos x="8" y="33"/>
                    </a:cxn>
                    <a:cxn ang="0">
                      <a:pos x="14" y="48"/>
                    </a:cxn>
                    <a:cxn ang="0">
                      <a:pos x="14" y="50"/>
                    </a:cxn>
                    <a:cxn ang="0">
                      <a:pos x="24" y="64"/>
                    </a:cxn>
                    <a:cxn ang="0">
                      <a:pos x="15" y="82"/>
                    </a:cxn>
                    <a:cxn ang="0">
                      <a:pos x="24" y="92"/>
                    </a:cxn>
                    <a:cxn ang="0">
                      <a:pos x="21" y="106"/>
                    </a:cxn>
                    <a:cxn ang="0">
                      <a:pos x="24" y="124"/>
                    </a:cxn>
                    <a:cxn ang="0">
                      <a:pos x="31" y="132"/>
                    </a:cxn>
                    <a:cxn ang="0">
                      <a:pos x="47" y="143"/>
                    </a:cxn>
                    <a:cxn ang="0">
                      <a:pos x="64" y="155"/>
                    </a:cxn>
                    <a:cxn ang="0">
                      <a:pos x="65" y="158"/>
                    </a:cxn>
                    <a:cxn ang="0">
                      <a:pos x="73" y="154"/>
                    </a:cxn>
                    <a:cxn ang="0">
                      <a:pos x="77" y="145"/>
                    </a:cxn>
                    <a:cxn ang="0">
                      <a:pos x="78" y="138"/>
                    </a:cxn>
                    <a:cxn ang="0">
                      <a:pos x="83" y="134"/>
                    </a:cxn>
                    <a:cxn ang="0">
                      <a:pos x="83" y="140"/>
                    </a:cxn>
                    <a:cxn ang="0">
                      <a:pos x="88" y="141"/>
                    </a:cxn>
                    <a:cxn ang="0">
                      <a:pos x="90" y="143"/>
                    </a:cxn>
                    <a:cxn ang="0">
                      <a:pos x="98" y="146"/>
                    </a:cxn>
                    <a:cxn ang="0">
                      <a:pos x="102" y="150"/>
                    </a:cxn>
                    <a:cxn ang="0">
                      <a:pos x="107" y="154"/>
                    </a:cxn>
                    <a:cxn ang="0">
                      <a:pos x="112" y="156"/>
                    </a:cxn>
                    <a:cxn ang="0">
                      <a:pos x="118" y="161"/>
                    </a:cxn>
                    <a:cxn ang="0">
                      <a:pos x="116" y="170"/>
                    </a:cxn>
                    <a:cxn ang="0">
                      <a:pos x="114" y="176"/>
                    </a:cxn>
                    <a:cxn ang="0">
                      <a:pos x="125" y="172"/>
                    </a:cxn>
                    <a:cxn ang="0">
                      <a:pos x="140" y="170"/>
                    </a:cxn>
                    <a:cxn ang="0">
                      <a:pos x="143" y="150"/>
                    </a:cxn>
                    <a:cxn ang="0">
                      <a:pos x="150" y="142"/>
                    </a:cxn>
                    <a:cxn ang="0">
                      <a:pos x="150" y="119"/>
                    </a:cxn>
                  </a:cxnLst>
                  <a:rect l="0" t="0" r="r" b="b"/>
                  <a:pathLst>
                    <a:path w="158" h="177">
                      <a:moveTo>
                        <a:pt x="150" y="119"/>
                      </a:moveTo>
                      <a:cubicBezTo>
                        <a:pt x="148" y="117"/>
                        <a:pt x="139" y="115"/>
                        <a:pt x="139" y="115"/>
                      </a:cubicBezTo>
                      <a:cubicBezTo>
                        <a:pt x="137" y="108"/>
                        <a:pt x="137" y="108"/>
                        <a:pt x="137" y="108"/>
                      </a:cubicBezTo>
                      <a:cubicBezTo>
                        <a:pt x="131" y="102"/>
                        <a:pt x="131" y="102"/>
                        <a:pt x="131" y="102"/>
                      </a:cubicBezTo>
                      <a:cubicBezTo>
                        <a:pt x="132" y="91"/>
                        <a:pt x="132" y="91"/>
                        <a:pt x="132" y="91"/>
                      </a:cubicBezTo>
                      <a:cubicBezTo>
                        <a:pt x="132" y="91"/>
                        <a:pt x="135" y="90"/>
                        <a:pt x="136" y="89"/>
                      </a:cubicBezTo>
                      <a:cubicBezTo>
                        <a:pt x="137" y="87"/>
                        <a:pt x="137" y="83"/>
                        <a:pt x="137" y="83"/>
                      </a:cubicBezTo>
                      <a:cubicBezTo>
                        <a:pt x="137" y="83"/>
                        <a:pt x="140" y="80"/>
                        <a:pt x="139" y="77"/>
                      </a:cubicBezTo>
                      <a:cubicBezTo>
                        <a:pt x="138" y="74"/>
                        <a:pt x="134" y="77"/>
                        <a:pt x="134" y="77"/>
                      </a:cubicBezTo>
                      <a:cubicBezTo>
                        <a:pt x="132" y="69"/>
                        <a:pt x="132" y="69"/>
                        <a:pt x="132" y="69"/>
                      </a:cubicBezTo>
                      <a:cubicBezTo>
                        <a:pt x="134" y="69"/>
                        <a:pt x="134" y="69"/>
                        <a:pt x="134" y="69"/>
                      </a:cubicBezTo>
                      <a:cubicBezTo>
                        <a:pt x="135" y="65"/>
                        <a:pt x="135" y="65"/>
                        <a:pt x="135" y="65"/>
                      </a:cubicBezTo>
                      <a:cubicBezTo>
                        <a:pt x="138" y="66"/>
                        <a:pt x="138" y="66"/>
                        <a:pt x="138" y="66"/>
                      </a:cubicBezTo>
                      <a:cubicBezTo>
                        <a:pt x="139" y="63"/>
                        <a:pt x="139" y="63"/>
                        <a:pt x="139" y="63"/>
                      </a:cubicBezTo>
                      <a:cubicBezTo>
                        <a:pt x="139" y="63"/>
                        <a:pt x="135" y="60"/>
                        <a:pt x="128" y="58"/>
                      </a:cubicBezTo>
                      <a:cubicBezTo>
                        <a:pt x="123" y="58"/>
                        <a:pt x="122" y="71"/>
                        <a:pt x="119" y="71"/>
                      </a:cubicBezTo>
                      <a:cubicBezTo>
                        <a:pt x="116" y="72"/>
                        <a:pt x="116" y="65"/>
                        <a:pt x="113" y="64"/>
                      </a:cubicBezTo>
                      <a:cubicBezTo>
                        <a:pt x="111" y="62"/>
                        <a:pt x="108" y="67"/>
                        <a:pt x="105" y="65"/>
                      </a:cubicBezTo>
                      <a:cubicBezTo>
                        <a:pt x="102" y="65"/>
                        <a:pt x="100" y="61"/>
                        <a:pt x="99" y="60"/>
                      </a:cubicBezTo>
                      <a:cubicBezTo>
                        <a:pt x="97" y="60"/>
                        <a:pt x="90" y="58"/>
                        <a:pt x="90" y="58"/>
                      </a:cubicBezTo>
                      <a:cubicBezTo>
                        <a:pt x="96" y="56"/>
                        <a:pt x="96" y="56"/>
                        <a:pt x="96" y="56"/>
                      </a:cubicBezTo>
                      <a:cubicBezTo>
                        <a:pt x="97" y="53"/>
                        <a:pt x="97" y="53"/>
                        <a:pt x="97" y="53"/>
                      </a:cubicBezTo>
                      <a:cubicBezTo>
                        <a:pt x="90" y="52"/>
                        <a:pt x="90" y="52"/>
                        <a:pt x="90" y="52"/>
                      </a:cubicBezTo>
                      <a:cubicBezTo>
                        <a:pt x="90" y="52"/>
                        <a:pt x="94" y="46"/>
                        <a:pt x="94" y="41"/>
                      </a:cubicBezTo>
                      <a:cubicBezTo>
                        <a:pt x="93" y="35"/>
                        <a:pt x="84" y="39"/>
                        <a:pt x="84" y="39"/>
                      </a:cubicBezTo>
                      <a:cubicBezTo>
                        <a:pt x="81" y="36"/>
                        <a:pt x="81" y="36"/>
                        <a:pt x="81" y="36"/>
                      </a:cubicBezTo>
                      <a:cubicBezTo>
                        <a:pt x="77" y="38"/>
                        <a:pt x="77" y="38"/>
                        <a:pt x="77" y="38"/>
                      </a:cubicBezTo>
                      <a:cubicBezTo>
                        <a:pt x="66" y="30"/>
                        <a:pt x="66" y="30"/>
                        <a:pt x="66" y="30"/>
                      </a:cubicBezTo>
                      <a:cubicBezTo>
                        <a:pt x="69" y="27"/>
                        <a:pt x="69" y="27"/>
                        <a:pt x="69" y="27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7" y="16"/>
                        <a:pt x="63" y="19"/>
                        <a:pt x="61" y="19"/>
                      </a:cubicBezTo>
                      <a:cubicBezTo>
                        <a:pt x="58" y="19"/>
                        <a:pt x="57" y="11"/>
                        <a:pt x="57" y="11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3" y="8"/>
                        <a:pt x="53" y="8"/>
                        <a:pt x="53" y="8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2" y="0"/>
                        <a:pt x="31" y="5"/>
                        <a:pt x="31" y="5"/>
                      </a:cubicBezTo>
                      <a:cubicBezTo>
                        <a:pt x="31" y="5"/>
                        <a:pt x="28" y="3"/>
                        <a:pt x="26" y="3"/>
                      </a:cubicBezTo>
                      <a:cubicBezTo>
                        <a:pt x="24" y="3"/>
                        <a:pt x="21" y="6"/>
                        <a:pt x="19" y="8"/>
                      </a:cubicBezTo>
                      <a:cubicBezTo>
                        <a:pt x="17" y="11"/>
                        <a:pt x="11" y="14"/>
                        <a:pt x="11" y="14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" y="21"/>
                        <a:pt x="4" y="24"/>
                        <a:pt x="4" y="24"/>
                      </a:cubicBezTo>
                      <a:cubicBezTo>
                        <a:pt x="4" y="28"/>
                        <a:pt x="0" y="32"/>
                        <a:pt x="2" y="33"/>
                      </a:cubicBezTo>
                      <a:cubicBezTo>
                        <a:pt x="5" y="37"/>
                        <a:pt x="5" y="33"/>
                        <a:pt x="8" y="33"/>
                      </a:cubicBezTo>
                      <a:cubicBezTo>
                        <a:pt x="12" y="33"/>
                        <a:pt x="11" y="37"/>
                        <a:pt x="6" y="39"/>
                      </a:cubicBezTo>
                      <a:cubicBezTo>
                        <a:pt x="2" y="40"/>
                        <a:pt x="6" y="43"/>
                        <a:pt x="6" y="43"/>
                      </a:cubicBezTo>
                      <a:cubicBezTo>
                        <a:pt x="14" y="48"/>
                        <a:pt x="14" y="48"/>
                        <a:pt x="14" y="48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4" y="50"/>
                        <a:pt x="14" y="50"/>
                        <a:pt x="14" y="50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13" y="62"/>
                        <a:pt x="13" y="62"/>
                        <a:pt x="13" y="62"/>
                      </a:cubicBezTo>
                      <a:cubicBezTo>
                        <a:pt x="24" y="64"/>
                        <a:pt x="24" y="64"/>
                        <a:pt x="24" y="64"/>
                      </a:cubicBezTo>
                      <a:cubicBezTo>
                        <a:pt x="21" y="66"/>
                        <a:pt x="21" y="66"/>
                        <a:pt x="21" y="66"/>
                      </a:cubicBezTo>
                      <a:cubicBezTo>
                        <a:pt x="21" y="66"/>
                        <a:pt x="21" y="73"/>
                        <a:pt x="19" y="75"/>
                      </a:cubicBezTo>
                      <a:cubicBezTo>
                        <a:pt x="18" y="78"/>
                        <a:pt x="15" y="82"/>
                        <a:pt x="15" y="82"/>
                      </a:cubicBezTo>
                      <a:cubicBezTo>
                        <a:pt x="16" y="85"/>
                        <a:pt x="16" y="85"/>
                        <a:pt x="16" y="85"/>
                      </a:cubicBezTo>
                      <a:cubicBezTo>
                        <a:pt x="16" y="85"/>
                        <a:pt x="13" y="90"/>
                        <a:pt x="15" y="91"/>
                      </a:cubicBezTo>
                      <a:cubicBezTo>
                        <a:pt x="18" y="92"/>
                        <a:pt x="24" y="92"/>
                        <a:pt x="24" y="92"/>
                      </a:cubicBezTo>
                      <a:cubicBezTo>
                        <a:pt x="34" y="101"/>
                        <a:pt x="34" y="101"/>
                        <a:pt x="34" y="101"/>
                      </a:cubicBezTo>
                      <a:cubicBezTo>
                        <a:pt x="34" y="101"/>
                        <a:pt x="34" y="106"/>
                        <a:pt x="31" y="106"/>
                      </a:cubicBezTo>
                      <a:cubicBezTo>
                        <a:pt x="27" y="106"/>
                        <a:pt x="21" y="106"/>
                        <a:pt x="21" y="106"/>
                      </a:cubicBezTo>
                      <a:cubicBezTo>
                        <a:pt x="27" y="114"/>
                        <a:pt x="27" y="114"/>
                        <a:pt x="27" y="114"/>
                      </a:cubicBezTo>
                      <a:cubicBezTo>
                        <a:pt x="27" y="114"/>
                        <a:pt x="37" y="122"/>
                        <a:pt x="32" y="124"/>
                      </a:cubicBezTo>
                      <a:cubicBezTo>
                        <a:pt x="28" y="128"/>
                        <a:pt x="24" y="124"/>
                        <a:pt x="24" y="124"/>
                      </a:cubicBezTo>
                      <a:cubicBezTo>
                        <a:pt x="24" y="125"/>
                        <a:pt x="24" y="125"/>
                        <a:pt x="24" y="125"/>
                      </a:cubicBezTo>
                      <a:cubicBezTo>
                        <a:pt x="26" y="129"/>
                        <a:pt x="26" y="129"/>
                        <a:pt x="26" y="129"/>
                      </a:cubicBezTo>
                      <a:cubicBezTo>
                        <a:pt x="31" y="132"/>
                        <a:pt x="31" y="132"/>
                        <a:pt x="31" y="132"/>
                      </a:cubicBezTo>
                      <a:cubicBezTo>
                        <a:pt x="37" y="136"/>
                        <a:pt x="37" y="136"/>
                        <a:pt x="37" y="136"/>
                      </a:cubicBezTo>
                      <a:cubicBezTo>
                        <a:pt x="43" y="141"/>
                        <a:pt x="43" y="141"/>
                        <a:pt x="43" y="141"/>
                      </a:cubicBezTo>
                      <a:cubicBezTo>
                        <a:pt x="47" y="143"/>
                        <a:pt x="47" y="143"/>
                        <a:pt x="47" y="143"/>
                      </a:cubicBezTo>
                      <a:cubicBezTo>
                        <a:pt x="60" y="149"/>
                        <a:pt x="60" y="149"/>
                        <a:pt x="60" y="14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5"/>
                        <a:pt x="64" y="155"/>
                        <a:pt x="64" y="155"/>
                      </a:cubicBezTo>
                      <a:cubicBezTo>
                        <a:pt x="61" y="156"/>
                        <a:pt x="61" y="156"/>
                        <a:pt x="61" y="156"/>
                      </a:cubicBezTo>
                      <a:cubicBezTo>
                        <a:pt x="61" y="157"/>
                        <a:pt x="61" y="157"/>
                        <a:pt x="61" y="158"/>
                      </a:cubicBezTo>
                      <a:cubicBezTo>
                        <a:pt x="65" y="158"/>
                        <a:pt x="65" y="158"/>
                        <a:pt x="65" y="158"/>
                      </a:cubicBezTo>
                      <a:cubicBezTo>
                        <a:pt x="69" y="158"/>
                        <a:pt x="69" y="158"/>
                        <a:pt x="69" y="158"/>
                      </a:cubicBezTo>
                      <a:cubicBezTo>
                        <a:pt x="69" y="158"/>
                        <a:pt x="71" y="157"/>
                        <a:pt x="71" y="157"/>
                      </a:cubicBezTo>
                      <a:cubicBezTo>
                        <a:pt x="72" y="156"/>
                        <a:pt x="72" y="155"/>
                        <a:pt x="73" y="154"/>
                      </a:cubicBezTo>
                      <a:cubicBezTo>
                        <a:pt x="73" y="154"/>
                        <a:pt x="72" y="153"/>
                        <a:pt x="73" y="152"/>
                      </a:cubicBezTo>
                      <a:cubicBezTo>
                        <a:pt x="74" y="151"/>
                        <a:pt x="76" y="149"/>
                        <a:pt x="76" y="149"/>
                      </a:cubicBezTo>
                      <a:cubicBezTo>
                        <a:pt x="76" y="149"/>
                        <a:pt x="77" y="145"/>
                        <a:pt x="77" y="145"/>
                      </a:cubicBezTo>
                      <a:cubicBezTo>
                        <a:pt x="76" y="144"/>
                        <a:pt x="76" y="143"/>
                        <a:pt x="75" y="143"/>
                      </a:cubicBezTo>
                      <a:cubicBezTo>
                        <a:pt x="75" y="142"/>
                        <a:pt x="76" y="139"/>
                        <a:pt x="76" y="139"/>
                      </a:cubicBezTo>
                      <a:cubicBezTo>
                        <a:pt x="76" y="139"/>
                        <a:pt x="77" y="138"/>
                        <a:pt x="78" y="138"/>
                      </a:cubicBezTo>
                      <a:cubicBezTo>
                        <a:pt x="79" y="137"/>
                        <a:pt x="80" y="138"/>
                        <a:pt x="81" y="138"/>
                      </a:cubicBezTo>
                      <a:cubicBezTo>
                        <a:pt x="81" y="138"/>
                        <a:pt x="82" y="135"/>
                        <a:pt x="82" y="135"/>
                      </a:cubicBezTo>
                      <a:cubicBezTo>
                        <a:pt x="82" y="136"/>
                        <a:pt x="82" y="134"/>
                        <a:pt x="83" y="134"/>
                      </a:cubicBezTo>
                      <a:cubicBezTo>
                        <a:pt x="84" y="134"/>
                        <a:pt x="84" y="136"/>
                        <a:pt x="84" y="136"/>
                      </a:cubicBezTo>
                      <a:cubicBezTo>
                        <a:pt x="84" y="136"/>
                        <a:pt x="85" y="137"/>
                        <a:pt x="85" y="138"/>
                      </a:cubicBezTo>
                      <a:cubicBezTo>
                        <a:pt x="84" y="139"/>
                        <a:pt x="83" y="140"/>
                        <a:pt x="83" y="140"/>
                      </a:cubicBezTo>
                      <a:cubicBezTo>
                        <a:pt x="83" y="140"/>
                        <a:pt x="84" y="141"/>
                        <a:pt x="84" y="141"/>
                      </a:cubicBezTo>
                      <a:cubicBezTo>
                        <a:pt x="85" y="141"/>
                        <a:pt x="85" y="141"/>
                        <a:pt x="85" y="141"/>
                      </a:cubicBezTo>
                      <a:cubicBezTo>
                        <a:pt x="88" y="141"/>
                        <a:pt x="88" y="141"/>
                        <a:pt x="88" y="141"/>
                      </a:cubicBezTo>
                      <a:cubicBezTo>
                        <a:pt x="88" y="141"/>
                        <a:pt x="88" y="142"/>
                        <a:pt x="88" y="142"/>
                      </a:cubicBezTo>
                      <a:cubicBezTo>
                        <a:pt x="89" y="142"/>
                        <a:pt x="89" y="142"/>
                        <a:pt x="90" y="143"/>
                      </a:cubicBezTo>
                      <a:cubicBezTo>
                        <a:pt x="90" y="143"/>
                        <a:pt x="90" y="143"/>
                        <a:pt x="90" y="143"/>
                      </a:cubicBezTo>
                      <a:cubicBezTo>
                        <a:pt x="91" y="144"/>
                        <a:pt x="93" y="143"/>
                        <a:pt x="94" y="143"/>
                      </a:cubicBezTo>
                      <a:cubicBezTo>
                        <a:pt x="95" y="143"/>
                        <a:pt x="95" y="145"/>
                        <a:pt x="95" y="145"/>
                      </a:cubicBezTo>
                      <a:cubicBezTo>
                        <a:pt x="95" y="145"/>
                        <a:pt x="97" y="145"/>
                        <a:pt x="98" y="146"/>
                      </a:cubicBezTo>
                      <a:cubicBezTo>
                        <a:pt x="98" y="146"/>
                        <a:pt x="98" y="149"/>
                        <a:pt x="98" y="149"/>
                      </a:cubicBezTo>
                      <a:cubicBezTo>
                        <a:pt x="98" y="149"/>
                        <a:pt x="99" y="150"/>
                        <a:pt x="100" y="150"/>
                      </a:cubicBezTo>
                      <a:cubicBezTo>
                        <a:pt x="101" y="150"/>
                        <a:pt x="102" y="150"/>
                        <a:pt x="102" y="150"/>
                      </a:cubicBezTo>
                      <a:cubicBezTo>
                        <a:pt x="102" y="150"/>
                        <a:pt x="103" y="152"/>
                        <a:pt x="103" y="152"/>
                      </a:cubicBezTo>
                      <a:cubicBezTo>
                        <a:pt x="105" y="153"/>
                        <a:pt x="105" y="153"/>
                        <a:pt x="105" y="153"/>
                      </a:cubicBezTo>
                      <a:cubicBezTo>
                        <a:pt x="107" y="154"/>
                        <a:pt x="107" y="154"/>
                        <a:pt x="107" y="154"/>
                      </a:cubicBezTo>
                      <a:cubicBezTo>
                        <a:pt x="110" y="155"/>
                        <a:pt x="110" y="155"/>
                        <a:pt x="110" y="155"/>
                      </a:cubicBezTo>
                      <a:cubicBezTo>
                        <a:pt x="111" y="155"/>
                        <a:pt x="111" y="155"/>
                        <a:pt x="111" y="155"/>
                      </a:cubicBezTo>
                      <a:cubicBezTo>
                        <a:pt x="112" y="156"/>
                        <a:pt x="112" y="156"/>
                        <a:pt x="112" y="156"/>
                      </a:cubicBezTo>
                      <a:cubicBezTo>
                        <a:pt x="114" y="157"/>
                        <a:pt x="114" y="157"/>
                        <a:pt x="114" y="157"/>
                      </a:cubicBezTo>
                      <a:cubicBezTo>
                        <a:pt x="114" y="157"/>
                        <a:pt x="116" y="157"/>
                        <a:pt x="117" y="158"/>
                      </a:cubicBezTo>
                      <a:cubicBezTo>
                        <a:pt x="117" y="158"/>
                        <a:pt x="118" y="161"/>
                        <a:pt x="118" y="161"/>
                      </a:cubicBezTo>
                      <a:cubicBezTo>
                        <a:pt x="118" y="161"/>
                        <a:pt x="119" y="163"/>
                        <a:pt x="119" y="163"/>
                      </a:cubicBezTo>
                      <a:cubicBezTo>
                        <a:pt x="119" y="164"/>
                        <a:pt x="118" y="166"/>
                        <a:pt x="118" y="166"/>
                      </a:cubicBezTo>
                      <a:cubicBezTo>
                        <a:pt x="116" y="170"/>
                        <a:pt x="116" y="170"/>
                        <a:pt x="116" y="170"/>
                      </a:cubicBezTo>
                      <a:cubicBezTo>
                        <a:pt x="116" y="170"/>
                        <a:pt x="115" y="172"/>
                        <a:pt x="115" y="172"/>
                      </a:cubicBezTo>
                      <a:cubicBezTo>
                        <a:pt x="115" y="173"/>
                        <a:pt x="114" y="174"/>
                        <a:pt x="114" y="174"/>
                      </a:cubicBezTo>
                      <a:cubicBezTo>
                        <a:pt x="114" y="174"/>
                        <a:pt x="114" y="175"/>
                        <a:pt x="114" y="176"/>
                      </a:cubicBezTo>
                      <a:cubicBezTo>
                        <a:pt x="114" y="176"/>
                        <a:pt x="113" y="176"/>
                        <a:pt x="112" y="177"/>
                      </a:cubicBezTo>
                      <a:cubicBezTo>
                        <a:pt x="114" y="177"/>
                        <a:pt x="115" y="177"/>
                        <a:pt x="116" y="177"/>
                      </a:cubicBezTo>
                      <a:cubicBezTo>
                        <a:pt x="120" y="177"/>
                        <a:pt x="125" y="172"/>
                        <a:pt x="125" y="172"/>
                      </a:cubicBezTo>
                      <a:cubicBezTo>
                        <a:pt x="132" y="173"/>
                        <a:pt x="132" y="173"/>
                        <a:pt x="132" y="173"/>
                      </a:cubicBezTo>
                      <a:cubicBezTo>
                        <a:pt x="137" y="168"/>
                        <a:pt x="137" y="168"/>
                        <a:pt x="137" y="168"/>
                      </a:cubicBezTo>
                      <a:cubicBezTo>
                        <a:pt x="140" y="170"/>
                        <a:pt x="140" y="170"/>
                        <a:pt x="140" y="170"/>
                      </a:cubicBezTo>
                      <a:cubicBezTo>
                        <a:pt x="146" y="162"/>
                        <a:pt x="146" y="162"/>
                        <a:pt x="146" y="162"/>
                      </a:cubicBezTo>
                      <a:cubicBezTo>
                        <a:pt x="140" y="156"/>
                        <a:pt x="140" y="156"/>
                        <a:pt x="140" y="156"/>
                      </a:cubicBezTo>
                      <a:cubicBezTo>
                        <a:pt x="143" y="150"/>
                        <a:pt x="143" y="150"/>
                        <a:pt x="143" y="150"/>
                      </a:cubicBezTo>
                      <a:cubicBezTo>
                        <a:pt x="139" y="148"/>
                        <a:pt x="139" y="148"/>
                        <a:pt x="139" y="148"/>
                      </a:cubicBezTo>
                      <a:cubicBezTo>
                        <a:pt x="139" y="148"/>
                        <a:pt x="139" y="146"/>
                        <a:pt x="142" y="144"/>
                      </a:cubicBezTo>
                      <a:cubicBezTo>
                        <a:pt x="145" y="141"/>
                        <a:pt x="148" y="143"/>
                        <a:pt x="150" y="142"/>
                      </a:cubicBezTo>
                      <a:cubicBezTo>
                        <a:pt x="151" y="141"/>
                        <a:pt x="152" y="139"/>
                        <a:pt x="152" y="139"/>
                      </a:cubicBezTo>
                      <a:cubicBezTo>
                        <a:pt x="158" y="128"/>
                        <a:pt x="158" y="128"/>
                        <a:pt x="158" y="128"/>
                      </a:cubicBezTo>
                      <a:cubicBezTo>
                        <a:pt x="158" y="128"/>
                        <a:pt x="155" y="121"/>
                        <a:pt x="150" y="119"/>
                      </a:cubicBezTo>
                      <a:close/>
                    </a:path>
                  </a:pathLst>
                </a:custGeom>
                <a:solidFill>
                  <a:srgbClr val="DDDDDD"/>
                </a:solidFill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53" name="Freeform 188" descr="© INSCALE GmbH, 18.06.2010"/>
                <p:cNvSpPr>
                  <a:spLocks/>
                </p:cNvSpPr>
                <p:nvPr/>
              </p:nvSpPr>
              <p:spPr bwMode="auto">
                <a:xfrm>
                  <a:off x="3674" y="2844"/>
                  <a:ext cx="136" cy="138"/>
                </a:xfrm>
                <a:custGeom>
                  <a:avLst/>
                  <a:gdLst/>
                  <a:ahLst/>
                  <a:cxnLst>
                    <a:cxn ang="0">
                      <a:pos x="63" y="40"/>
                    </a:cxn>
                    <a:cxn ang="0">
                      <a:pos x="65" y="36"/>
                    </a:cxn>
                    <a:cxn ang="0">
                      <a:pos x="68" y="29"/>
                    </a:cxn>
                    <a:cxn ang="0">
                      <a:pos x="66" y="24"/>
                    </a:cxn>
                    <a:cxn ang="0">
                      <a:pos x="61" y="22"/>
                    </a:cxn>
                    <a:cxn ang="0">
                      <a:pos x="59" y="21"/>
                    </a:cxn>
                    <a:cxn ang="0">
                      <a:pos x="54" y="19"/>
                    </a:cxn>
                    <a:cxn ang="0">
                      <a:pos x="51" y="16"/>
                    </a:cxn>
                    <a:cxn ang="0">
                      <a:pos x="47" y="15"/>
                    </a:cxn>
                    <a:cxn ang="0">
                      <a:pos x="44" y="11"/>
                    </a:cxn>
                    <a:cxn ang="0">
                      <a:pos x="39" y="9"/>
                    </a:cxn>
                    <a:cxn ang="0">
                      <a:pos x="37" y="8"/>
                    </a:cxn>
                    <a:cxn ang="0">
                      <a:pos x="34" y="7"/>
                    </a:cxn>
                    <a:cxn ang="0">
                      <a:pos x="32" y="6"/>
                    </a:cxn>
                    <a:cxn ang="0">
                      <a:pos x="33" y="2"/>
                    </a:cxn>
                    <a:cxn ang="0">
                      <a:pos x="31" y="1"/>
                    </a:cxn>
                    <a:cxn ang="0">
                      <a:pos x="27" y="4"/>
                    </a:cxn>
                    <a:cxn ang="0">
                      <a:pos x="24" y="9"/>
                    </a:cxn>
                    <a:cxn ang="0">
                      <a:pos x="25" y="15"/>
                    </a:cxn>
                    <a:cxn ang="0">
                      <a:pos x="22" y="20"/>
                    </a:cxn>
                    <a:cxn ang="0">
                      <a:pos x="18" y="24"/>
                    </a:cxn>
                    <a:cxn ang="0">
                      <a:pos x="10" y="24"/>
                    </a:cxn>
                    <a:cxn ang="0">
                      <a:pos x="6" y="25"/>
                    </a:cxn>
                    <a:cxn ang="0">
                      <a:pos x="0" y="27"/>
                    </a:cxn>
                    <a:cxn ang="0">
                      <a:pos x="5" y="37"/>
                    </a:cxn>
                    <a:cxn ang="0">
                      <a:pos x="12" y="38"/>
                    </a:cxn>
                    <a:cxn ang="0">
                      <a:pos x="26" y="48"/>
                    </a:cxn>
                    <a:cxn ang="0">
                      <a:pos x="29" y="69"/>
                    </a:cxn>
                    <a:cxn ang="0">
                      <a:pos x="35" y="55"/>
                    </a:cxn>
                    <a:cxn ang="0">
                      <a:pos x="46" y="47"/>
                    </a:cxn>
                    <a:cxn ang="0">
                      <a:pos x="58" y="43"/>
                    </a:cxn>
                    <a:cxn ang="0">
                      <a:pos x="63" y="42"/>
                    </a:cxn>
                  </a:cxnLst>
                  <a:rect l="0" t="0" r="r" b="b"/>
                  <a:pathLst>
                    <a:path w="68" h="69">
                      <a:moveTo>
                        <a:pt x="63" y="42"/>
                      </a:moveTo>
                      <a:cubicBezTo>
                        <a:pt x="63" y="41"/>
                        <a:pt x="63" y="40"/>
                        <a:pt x="63" y="40"/>
                      </a:cubicBezTo>
                      <a:cubicBezTo>
                        <a:pt x="63" y="40"/>
                        <a:pt x="64" y="39"/>
                        <a:pt x="64" y="38"/>
                      </a:cubicBezTo>
                      <a:cubicBezTo>
                        <a:pt x="64" y="38"/>
                        <a:pt x="65" y="36"/>
                        <a:pt x="65" y="36"/>
                      </a:cubicBez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67" y="32"/>
                        <a:pt x="68" y="30"/>
                        <a:pt x="68" y="29"/>
                      </a:cubicBezTo>
                      <a:cubicBezTo>
                        <a:pt x="68" y="29"/>
                        <a:pt x="67" y="27"/>
                        <a:pt x="67" y="27"/>
                      </a:cubicBezTo>
                      <a:cubicBezTo>
                        <a:pt x="67" y="27"/>
                        <a:pt x="66" y="24"/>
                        <a:pt x="66" y="24"/>
                      </a:cubicBezTo>
                      <a:cubicBezTo>
                        <a:pt x="65" y="23"/>
                        <a:pt x="63" y="23"/>
                        <a:pt x="63" y="23"/>
                      </a:cubicBezTo>
                      <a:cubicBezTo>
                        <a:pt x="61" y="22"/>
                        <a:pt x="61" y="22"/>
                        <a:pt x="61" y="2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2" y="18"/>
                        <a:pt x="51" y="16"/>
                        <a:pt x="51" y="16"/>
                      </a:cubicBezTo>
                      <a:cubicBezTo>
                        <a:pt x="51" y="16"/>
                        <a:pt x="50" y="16"/>
                        <a:pt x="49" y="16"/>
                      </a:cubicBezTo>
                      <a:cubicBezTo>
                        <a:pt x="48" y="16"/>
                        <a:pt x="47" y="15"/>
                        <a:pt x="47" y="15"/>
                      </a:cubicBezTo>
                      <a:cubicBezTo>
                        <a:pt x="47" y="15"/>
                        <a:pt x="47" y="12"/>
                        <a:pt x="47" y="12"/>
                      </a:cubicBezTo>
                      <a:cubicBezTo>
                        <a:pt x="46" y="11"/>
                        <a:pt x="44" y="11"/>
                        <a:pt x="44" y="11"/>
                      </a:cubicBezTo>
                      <a:cubicBezTo>
                        <a:pt x="44" y="11"/>
                        <a:pt x="44" y="9"/>
                        <a:pt x="43" y="9"/>
                      </a:cubicBezTo>
                      <a:cubicBezTo>
                        <a:pt x="42" y="9"/>
                        <a:pt x="40" y="10"/>
                        <a:pt x="39" y="9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8" y="8"/>
                        <a:pt x="38" y="8"/>
                        <a:pt x="37" y="8"/>
                      </a:cubicBezTo>
                      <a:cubicBezTo>
                        <a:pt x="37" y="8"/>
                        <a:pt x="37" y="7"/>
                        <a:pt x="37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7"/>
                        <a:pt x="32" y="6"/>
                        <a:pt x="32" y="6"/>
                      </a:cubicBezTo>
                      <a:cubicBezTo>
                        <a:pt x="32" y="6"/>
                        <a:pt x="33" y="5"/>
                        <a:pt x="34" y="4"/>
                      </a:cubicBezTo>
                      <a:cubicBezTo>
                        <a:pt x="34" y="3"/>
                        <a:pt x="33" y="2"/>
                        <a:pt x="33" y="2"/>
                      </a:cubicBezTo>
                      <a:cubicBezTo>
                        <a:pt x="33" y="2"/>
                        <a:pt x="33" y="0"/>
                        <a:pt x="32" y="0"/>
                      </a:cubicBezTo>
                      <a:cubicBezTo>
                        <a:pt x="31" y="0"/>
                        <a:pt x="31" y="2"/>
                        <a:pt x="31" y="1"/>
                      </a:cubicBezTo>
                      <a:cubicBezTo>
                        <a:pt x="31" y="1"/>
                        <a:pt x="30" y="4"/>
                        <a:pt x="30" y="4"/>
                      </a:cubicBezTo>
                      <a:cubicBezTo>
                        <a:pt x="29" y="4"/>
                        <a:pt x="28" y="3"/>
                        <a:pt x="27" y="4"/>
                      </a:cubicBezTo>
                      <a:cubicBezTo>
                        <a:pt x="26" y="4"/>
                        <a:pt x="25" y="5"/>
                        <a:pt x="25" y="5"/>
                      </a:cubicBezTo>
                      <a:cubicBezTo>
                        <a:pt x="25" y="5"/>
                        <a:pt x="24" y="8"/>
                        <a:pt x="24" y="9"/>
                      </a:cubicBezTo>
                      <a:cubicBezTo>
                        <a:pt x="25" y="9"/>
                        <a:pt x="25" y="10"/>
                        <a:pt x="26" y="11"/>
                      </a:cubicBezTo>
                      <a:cubicBezTo>
                        <a:pt x="26" y="11"/>
                        <a:pt x="25" y="15"/>
                        <a:pt x="25" y="15"/>
                      </a:cubicBezTo>
                      <a:cubicBezTo>
                        <a:pt x="25" y="15"/>
                        <a:pt x="23" y="17"/>
                        <a:pt x="22" y="18"/>
                      </a:cubicBezTo>
                      <a:cubicBezTo>
                        <a:pt x="21" y="19"/>
                        <a:pt x="22" y="20"/>
                        <a:pt x="22" y="20"/>
                      </a:cubicBezTo>
                      <a:cubicBezTo>
                        <a:pt x="21" y="21"/>
                        <a:pt x="21" y="22"/>
                        <a:pt x="20" y="23"/>
                      </a:cubicBezTo>
                      <a:cubicBezTo>
                        <a:pt x="20" y="23"/>
                        <a:pt x="18" y="24"/>
                        <a:pt x="18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11" y="36"/>
                        <a:pt x="12" y="38"/>
                      </a:cubicBezTo>
                      <a:cubicBezTo>
                        <a:pt x="14" y="40"/>
                        <a:pt x="15" y="45"/>
                        <a:pt x="15" y="45"/>
                      </a:cubicBezTo>
                      <a:cubicBezTo>
                        <a:pt x="15" y="45"/>
                        <a:pt x="23" y="46"/>
                        <a:pt x="26" y="48"/>
                      </a:cubicBezTo>
                      <a:cubicBezTo>
                        <a:pt x="28" y="52"/>
                        <a:pt x="31" y="59"/>
                        <a:pt x="31" y="59"/>
                      </a:cubicBezTo>
                      <a:cubicBezTo>
                        <a:pt x="29" y="69"/>
                        <a:pt x="29" y="69"/>
                        <a:pt x="29" y="69"/>
                      </a:cubicBezTo>
                      <a:cubicBezTo>
                        <a:pt x="36" y="65"/>
                        <a:pt x="36" y="65"/>
                        <a:pt x="36" y="65"/>
                      </a:cubicBezTo>
                      <a:cubicBezTo>
                        <a:pt x="36" y="65"/>
                        <a:pt x="33" y="58"/>
                        <a:pt x="35" y="55"/>
                      </a:cubicBezTo>
                      <a:cubicBezTo>
                        <a:pt x="37" y="51"/>
                        <a:pt x="42" y="51"/>
                        <a:pt x="42" y="51"/>
                      </a:cubicBezTo>
                      <a:cubicBezTo>
                        <a:pt x="46" y="47"/>
                        <a:pt x="46" y="47"/>
                        <a:pt x="46" y="47"/>
                      </a:cubicBezTo>
                      <a:cubicBezTo>
                        <a:pt x="52" y="54"/>
                        <a:pt x="52" y="54"/>
                        <a:pt x="52" y="54"/>
                      </a:cubicBezTo>
                      <a:cubicBezTo>
                        <a:pt x="58" y="43"/>
                        <a:pt x="58" y="43"/>
                        <a:pt x="58" y="43"/>
                      </a:cubicBezTo>
                      <a:cubicBezTo>
                        <a:pt x="58" y="43"/>
                        <a:pt x="60" y="43"/>
                        <a:pt x="61" y="43"/>
                      </a:cubicBezTo>
                      <a:cubicBezTo>
                        <a:pt x="62" y="42"/>
                        <a:pt x="63" y="42"/>
                        <a:pt x="63" y="42"/>
                      </a:cubicBezTo>
                      <a:close/>
                    </a:path>
                  </a:pathLst>
                </a:custGeom>
                <a:solidFill>
                  <a:srgbClr val="DDDDDD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  <p:sp>
          <p:nvSpPr>
            <p:cNvPr id="54" name="Textfeld 64"/>
            <p:cNvSpPr txBox="1"/>
            <p:nvPr/>
          </p:nvSpPr>
          <p:spPr>
            <a:xfrm>
              <a:off x="6015061" y="6398423"/>
              <a:ext cx="668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rgbClr val="C2C2C2"/>
                  </a:solidFill>
                </a:rPr>
                <a:t>Malta</a:t>
              </a:r>
            </a:p>
          </p:txBody>
        </p:sp>
        <p:cxnSp>
          <p:nvCxnSpPr>
            <p:cNvPr id="55" name="Gerade Verbindung 66"/>
            <p:cNvCxnSpPr/>
            <p:nvPr/>
          </p:nvCxnSpPr>
          <p:spPr>
            <a:xfrm>
              <a:off x="5802628" y="6543970"/>
              <a:ext cx="212432" cy="11210"/>
            </a:xfrm>
            <a:prstGeom prst="line">
              <a:avLst/>
            </a:prstGeom>
            <a:ln>
              <a:solidFill>
                <a:srgbClr val="C2C2C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Freeform 146" descr="© INSCALE GmbH, 18.06.2010"/>
            <p:cNvSpPr>
              <a:spLocks noEditPoints="1"/>
            </p:cNvSpPr>
            <p:nvPr/>
          </p:nvSpPr>
          <p:spPr bwMode="auto">
            <a:xfrm>
              <a:off x="5627770" y="4981673"/>
              <a:ext cx="632148" cy="580640"/>
            </a:xfrm>
            <a:custGeom>
              <a:avLst/>
              <a:gdLst/>
              <a:ahLst/>
              <a:cxnLst>
                <a:cxn ang="0">
                  <a:pos x="260" y="53"/>
                </a:cxn>
                <a:cxn ang="0">
                  <a:pos x="248" y="34"/>
                </a:cxn>
                <a:cxn ang="0">
                  <a:pos x="195" y="44"/>
                </a:cxn>
                <a:cxn ang="0">
                  <a:pos x="157" y="12"/>
                </a:cxn>
                <a:cxn ang="0">
                  <a:pos x="127" y="1"/>
                </a:cxn>
                <a:cxn ang="0">
                  <a:pos x="97" y="28"/>
                </a:cxn>
                <a:cxn ang="0">
                  <a:pos x="80" y="58"/>
                </a:cxn>
                <a:cxn ang="0">
                  <a:pos x="89" y="72"/>
                </a:cxn>
                <a:cxn ang="0">
                  <a:pos x="67" y="75"/>
                </a:cxn>
                <a:cxn ang="0">
                  <a:pos x="50" y="66"/>
                </a:cxn>
                <a:cxn ang="0">
                  <a:pos x="27" y="75"/>
                </a:cxn>
                <a:cxn ang="0">
                  <a:pos x="2" y="77"/>
                </a:cxn>
                <a:cxn ang="0">
                  <a:pos x="11" y="98"/>
                </a:cxn>
                <a:cxn ang="0">
                  <a:pos x="26" y="119"/>
                </a:cxn>
                <a:cxn ang="0">
                  <a:pos x="62" y="95"/>
                </a:cxn>
                <a:cxn ang="0">
                  <a:pos x="102" y="151"/>
                </a:cxn>
                <a:cxn ang="0">
                  <a:pos x="99" y="176"/>
                </a:cxn>
                <a:cxn ang="0">
                  <a:pos x="144" y="197"/>
                </a:cxn>
                <a:cxn ang="0">
                  <a:pos x="210" y="235"/>
                </a:cxn>
                <a:cxn ang="0">
                  <a:pos x="182" y="229"/>
                </a:cxn>
                <a:cxn ang="0">
                  <a:pos x="231" y="249"/>
                </a:cxn>
                <a:cxn ang="0">
                  <a:pos x="248" y="248"/>
                </a:cxn>
                <a:cxn ang="0">
                  <a:pos x="210" y="221"/>
                </a:cxn>
                <a:cxn ang="0">
                  <a:pos x="161" y="176"/>
                </a:cxn>
                <a:cxn ang="0">
                  <a:pos x="123" y="129"/>
                </a:cxn>
                <a:cxn ang="0">
                  <a:pos x="109" y="90"/>
                </a:cxn>
                <a:cxn ang="0">
                  <a:pos x="159" y="87"/>
                </a:cxn>
                <a:cxn ang="0">
                  <a:pos x="206" y="92"/>
                </a:cxn>
                <a:cxn ang="0">
                  <a:pos x="233" y="85"/>
                </a:cxn>
                <a:cxn ang="0">
                  <a:pos x="267" y="94"/>
                </a:cxn>
                <a:cxn ang="0">
                  <a:pos x="280" y="74"/>
                </a:cxn>
                <a:cxn ang="0">
                  <a:pos x="60" y="102"/>
                </a:cxn>
                <a:cxn ang="0">
                  <a:pos x="50" y="97"/>
                </a:cxn>
                <a:cxn ang="0">
                  <a:pos x="56" y="107"/>
                </a:cxn>
                <a:cxn ang="0">
                  <a:pos x="47" y="115"/>
                </a:cxn>
                <a:cxn ang="0">
                  <a:pos x="40" y="95"/>
                </a:cxn>
                <a:cxn ang="0">
                  <a:pos x="41" y="111"/>
                </a:cxn>
                <a:cxn ang="0">
                  <a:pos x="51" y="140"/>
                </a:cxn>
                <a:cxn ang="0">
                  <a:pos x="49" y="130"/>
                </a:cxn>
                <a:cxn ang="0">
                  <a:pos x="37" y="130"/>
                </a:cxn>
                <a:cxn ang="0">
                  <a:pos x="70" y="131"/>
                </a:cxn>
                <a:cxn ang="0">
                  <a:pos x="76" y="143"/>
                </a:cxn>
                <a:cxn ang="0">
                  <a:pos x="63" y="121"/>
                </a:cxn>
                <a:cxn ang="0">
                  <a:pos x="59" y="121"/>
                </a:cxn>
                <a:cxn ang="0">
                  <a:pos x="75" y="165"/>
                </a:cxn>
                <a:cxn ang="0">
                  <a:pos x="79" y="169"/>
                </a:cxn>
                <a:cxn ang="0">
                  <a:pos x="169" y="208"/>
                </a:cxn>
                <a:cxn ang="0">
                  <a:pos x="144" y="209"/>
                </a:cxn>
                <a:cxn ang="0">
                  <a:pos x="136" y="206"/>
                </a:cxn>
                <a:cxn ang="0">
                  <a:pos x="163" y="219"/>
                </a:cxn>
                <a:cxn ang="0">
                  <a:pos x="153" y="218"/>
                </a:cxn>
                <a:cxn ang="0">
                  <a:pos x="182" y="222"/>
                </a:cxn>
                <a:cxn ang="0">
                  <a:pos x="135" y="227"/>
                </a:cxn>
                <a:cxn ang="0">
                  <a:pos x="169" y="233"/>
                </a:cxn>
                <a:cxn ang="0">
                  <a:pos x="160" y="235"/>
                </a:cxn>
                <a:cxn ang="0">
                  <a:pos x="186" y="235"/>
                </a:cxn>
                <a:cxn ang="0">
                  <a:pos x="213" y="246"/>
                </a:cxn>
                <a:cxn ang="0">
                  <a:pos x="71" y="155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61" y="143"/>
                </a:cxn>
                <a:cxn ang="0">
                  <a:pos x="91" y="182"/>
                </a:cxn>
                <a:cxn ang="0">
                  <a:pos x="81" y="164"/>
                </a:cxn>
              </a:cxnLst>
              <a:rect l="0" t="0" r="r" b="b"/>
              <a:pathLst>
                <a:path w="280" h="257">
                  <a:moveTo>
                    <a:pt x="269" y="74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58" y="67"/>
                    <a:pt x="253" y="63"/>
                    <a:pt x="258" y="61"/>
                  </a:cubicBezTo>
                  <a:cubicBezTo>
                    <a:pt x="264" y="59"/>
                    <a:pt x="266" y="53"/>
                    <a:pt x="260" y="53"/>
                  </a:cubicBezTo>
                  <a:cubicBezTo>
                    <a:pt x="256" y="54"/>
                    <a:pt x="256" y="59"/>
                    <a:pt x="253" y="54"/>
                  </a:cubicBezTo>
                  <a:cubicBezTo>
                    <a:pt x="250" y="51"/>
                    <a:pt x="255" y="46"/>
                    <a:pt x="255" y="41"/>
                  </a:cubicBezTo>
                  <a:cubicBezTo>
                    <a:pt x="255" y="40"/>
                    <a:pt x="253" y="37"/>
                    <a:pt x="250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1" y="35"/>
                    <a:pt x="241" y="35"/>
                    <a:pt x="241" y="35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34" y="45"/>
                    <a:pt x="223" y="46"/>
                    <a:pt x="218" y="46"/>
                  </a:cubicBezTo>
                  <a:cubicBezTo>
                    <a:pt x="213" y="46"/>
                    <a:pt x="195" y="44"/>
                    <a:pt x="195" y="44"/>
                  </a:cubicBezTo>
                  <a:cubicBezTo>
                    <a:pt x="195" y="44"/>
                    <a:pt x="194" y="38"/>
                    <a:pt x="190" y="36"/>
                  </a:cubicBezTo>
                  <a:cubicBezTo>
                    <a:pt x="186" y="34"/>
                    <a:pt x="179" y="35"/>
                    <a:pt x="179" y="35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59" y="15"/>
                    <a:pt x="157" y="12"/>
                  </a:cubicBezTo>
                  <a:cubicBezTo>
                    <a:pt x="155" y="9"/>
                    <a:pt x="148" y="11"/>
                    <a:pt x="148" y="11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31" y="0"/>
                    <a:pt x="127" y="1"/>
                  </a:cubicBezTo>
                  <a:cubicBezTo>
                    <a:pt x="124" y="1"/>
                    <a:pt x="127" y="12"/>
                    <a:pt x="127" y="12"/>
                  </a:cubicBezTo>
                  <a:cubicBezTo>
                    <a:pt x="127" y="12"/>
                    <a:pt x="121" y="9"/>
                    <a:pt x="119" y="9"/>
                  </a:cubicBezTo>
                  <a:cubicBezTo>
                    <a:pt x="116" y="9"/>
                    <a:pt x="119" y="16"/>
                    <a:pt x="119" y="16"/>
                  </a:cubicBezTo>
                  <a:cubicBezTo>
                    <a:pt x="119" y="16"/>
                    <a:pt x="100" y="24"/>
                    <a:pt x="97" y="28"/>
                  </a:cubicBezTo>
                  <a:cubicBezTo>
                    <a:pt x="94" y="32"/>
                    <a:pt x="104" y="36"/>
                    <a:pt x="104" y="36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82" y="54"/>
                    <a:pt x="80" y="58"/>
                  </a:cubicBezTo>
                  <a:cubicBezTo>
                    <a:pt x="78" y="62"/>
                    <a:pt x="88" y="58"/>
                    <a:pt x="88" y="58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88" y="64"/>
                    <a:pt x="86" y="66"/>
                  </a:cubicBezTo>
                  <a:cubicBezTo>
                    <a:pt x="83" y="68"/>
                    <a:pt x="89" y="72"/>
                    <a:pt x="89" y="72"/>
                  </a:cubicBezTo>
                  <a:cubicBezTo>
                    <a:pt x="89" y="72"/>
                    <a:pt x="86" y="77"/>
                    <a:pt x="79" y="77"/>
                  </a:cubicBezTo>
                  <a:cubicBezTo>
                    <a:pt x="73" y="77"/>
                    <a:pt x="75" y="74"/>
                    <a:pt x="75" y="74"/>
                  </a:cubicBezTo>
                  <a:cubicBezTo>
                    <a:pt x="75" y="74"/>
                    <a:pt x="70" y="70"/>
                    <a:pt x="67" y="70"/>
                  </a:cubicBezTo>
                  <a:cubicBezTo>
                    <a:pt x="66" y="70"/>
                    <a:pt x="67" y="75"/>
                    <a:pt x="67" y="75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2"/>
                    <a:pt x="50" y="62"/>
                  </a:cubicBezTo>
                  <a:cubicBezTo>
                    <a:pt x="49" y="63"/>
                    <a:pt x="50" y="66"/>
                    <a:pt x="50" y="66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0" y="80"/>
                    <a:pt x="9" y="80"/>
                  </a:cubicBezTo>
                  <a:cubicBezTo>
                    <a:pt x="7" y="80"/>
                    <a:pt x="2" y="77"/>
                    <a:pt x="2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30" y="111"/>
                    <a:pt x="33" y="110"/>
                  </a:cubicBezTo>
                  <a:cubicBezTo>
                    <a:pt x="37" y="108"/>
                    <a:pt x="34" y="88"/>
                    <a:pt x="39" y="85"/>
                  </a:cubicBezTo>
                  <a:cubicBezTo>
                    <a:pt x="43" y="82"/>
                    <a:pt x="62" y="95"/>
                    <a:pt x="62" y="95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4" y="121"/>
                    <a:pt x="70" y="126"/>
                  </a:cubicBezTo>
                  <a:cubicBezTo>
                    <a:pt x="74" y="131"/>
                    <a:pt x="88" y="146"/>
                    <a:pt x="88" y="146"/>
                  </a:cubicBezTo>
                  <a:cubicBezTo>
                    <a:pt x="88" y="146"/>
                    <a:pt x="98" y="150"/>
                    <a:pt x="102" y="151"/>
                  </a:cubicBezTo>
                  <a:cubicBezTo>
                    <a:pt x="104" y="153"/>
                    <a:pt x="108" y="158"/>
                    <a:pt x="108" y="158"/>
                  </a:cubicBezTo>
                  <a:cubicBezTo>
                    <a:pt x="108" y="158"/>
                    <a:pt x="93" y="153"/>
                    <a:pt x="91" y="151"/>
                  </a:cubicBezTo>
                  <a:cubicBezTo>
                    <a:pt x="89" y="151"/>
                    <a:pt x="82" y="154"/>
                    <a:pt x="82" y="154"/>
                  </a:cubicBezTo>
                  <a:cubicBezTo>
                    <a:pt x="82" y="154"/>
                    <a:pt x="90" y="173"/>
                    <a:pt x="99" y="176"/>
                  </a:cubicBezTo>
                  <a:cubicBezTo>
                    <a:pt x="108" y="179"/>
                    <a:pt x="123" y="190"/>
                    <a:pt x="123" y="190"/>
                  </a:cubicBezTo>
                  <a:cubicBezTo>
                    <a:pt x="123" y="190"/>
                    <a:pt x="120" y="195"/>
                    <a:pt x="123" y="198"/>
                  </a:cubicBezTo>
                  <a:cubicBezTo>
                    <a:pt x="127" y="202"/>
                    <a:pt x="131" y="201"/>
                    <a:pt x="131" y="201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3" y="213"/>
                    <a:pt x="180" y="217"/>
                  </a:cubicBezTo>
                  <a:cubicBezTo>
                    <a:pt x="187" y="219"/>
                    <a:pt x="195" y="225"/>
                    <a:pt x="200" y="228"/>
                  </a:cubicBezTo>
                  <a:cubicBezTo>
                    <a:pt x="203" y="232"/>
                    <a:pt x="210" y="235"/>
                    <a:pt x="210" y="235"/>
                  </a:cubicBezTo>
                  <a:cubicBezTo>
                    <a:pt x="210" y="235"/>
                    <a:pt x="202" y="233"/>
                    <a:pt x="200" y="232"/>
                  </a:cubicBezTo>
                  <a:cubicBezTo>
                    <a:pt x="197" y="230"/>
                    <a:pt x="194" y="228"/>
                    <a:pt x="192" y="228"/>
                  </a:cubicBezTo>
                  <a:cubicBezTo>
                    <a:pt x="189" y="227"/>
                    <a:pt x="176" y="225"/>
                    <a:pt x="176" y="225"/>
                  </a:cubicBezTo>
                  <a:cubicBezTo>
                    <a:pt x="176" y="225"/>
                    <a:pt x="180" y="229"/>
                    <a:pt x="182" y="229"/>
                  </a:cubicBezTo>
                  <a:cubicBezTo>
                    <a:pt x="185" y="230"/>
                    <a:pt x="197" y="235"/>
                    <a:pt x="197" y="235"/>
                  </a:cubicBezTo>
                  <a:cubicBezTo>
                    <a:pt x="212" y="241"/>
                    <a:pt x="212" y="241"/>
                    <a:pt x="212" y="241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31" y="249"/>
                    <a:pt x="231" y="249"/>
                    <a:pt x="231" y="249"/>
                  </a:cubicBezTo>
                  <a:cubicBezTo>
                    <a:pt x="236" y="249"/>
                    <a:pt x="236" y="249"/>
                    <a:pt x="236" y="249"/>
                  </a:cubicBezTo>
                  <a:cubicBezTo>
                    <a:pt x="239" y="251"/>
                    <a:pt x="239" y="251"/>
                    <a:pt x="239" y="251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7"/>
                    <a:pt x="253" y="248"/>
                    <a:pt x="248" y="248"/>
                  </a:cubicBezTo>
                  <a:cubicBezTo>
                    <a:pt x="244" y="246"/>
                    <a:pt x="242" y="249"/>
                    <a:pt x="242" y="249"/>
                  </a:cubicBezTo>
                  <a:cubicBezTo>
                    <a:pt x="220" y="230"/>
                    <a:pt x="220" y="230"/>
                    <a:pt x="220" y="230"/>
                  </a:cubicBezTo>
                  <a:cubicBezTo>
                    <a:pt x="212" y="232"/>
                    <a:pt x="212" y="232"/>
                    <a:pt x="212" y="232"/>
                  </a:cubicBezTo>
                  <a:cubicBezTo>
                    <a:pt x="212" y="232"/>
                    <a:pt x="215" y="226"/>
                    <a:pt x="210" y="221"/>
                  </a:cubicBezTo>
                  <a:cubicBezTo>
                    <a:pt x="204" y="216"/>
                    <a:pt x="191" y="210"/>
                    <a:pt x="190" y="206"/>
                  </a:cubicBezTo>
                  <a:cubicBezTo>
                    <a:pt x="189" y="201"/>
                    <a:pt x="190" y="197"/>
                    <a:pt x="190" y="197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46" y="164"/>
                    <a:pt x="140" y="157"/>
                  </a:cubicBezTo>
                  <a:cubicBezTo>
                    <a:pt x="132" y="149"/>
                    <a:pt x="133" y="144"/>
                    <a:pt x="131" y="139"/>
                  </a:cubicBezTo>
                  <a:cubicBezTo>
                    <a:pt x="128" y="132"/>
                    <a:pt x="123" y="129"/>
                    <a:pt x="123" y="129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02" y="93"/>
                    <a:pt x="109" y="90"/>
                  </a:cubicBezTo>
                  <a:cubicBezTo>
                    <a:pt x="116" y="85"/>
                    <a:pt x="120" y="90"/>
                    <a:pt x="123" y="93"/>
                  </a:cubicBezTo>
                  <a:cubicBezTo>
                    <a:pt x="126" y="96"/>
                    <a:pt x="132" y="102"/>
                    <a:pt x="136" y="100"/>
                  </a:cubicBezTo>
                  <a:cubicBezTo>
                    <a:pt x="140" y="99"/>
                    <a:pt x="140" y="86"/>
                    <a:pt x="144" y="85"/>
                  </a:cubicBezTo>
                  <a:cubicBezTo>
                    <a:pt x="148" y="85"/>
                    <a:pt x="159" y="87"/>
                    <a:pt x="159" y="87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1"/>
                    <a:pt x="172" y="88"/>
                    <a:pt x="176" y="88"/>
                  </a:cubicBezTo>
                  <a:cubicBezTo>
                    <a:pt x="198" y="88"/>
                    <a:pt x="198" y="88"/>
                    <a:pt x="198" y="88"/>
                  </a:cubicBezTo>
                  <a:cubicBezTo>
                    <a:pt x="198" y="88"/>
                    <a:pt x="203" y="92"/>
                    <a:pt x="206" y="92"/>
                  </a:cubicBezTo>
                  <a:cubicBezTo>
                    <a:pt x="210" y="92"/>
                    <a:pt x="214" y="84"/>
                    <a:pt x="214" y="84"/>
                  </a:cubicBezTo>
                  <a:cubicBezTo>
                    <a:pt x="214" y="84"/>
                    <a:pt x="219" y="90"/>
                    <a:pt x="222" y="90"/>
                  </a:cubicBezTo>
                  <a:cubicBezTo>
                    <a:pt x="225" y="90"/>
                    <a:pt x="225" y="84"/>
                    <a:pt x="225" y="84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41" y="86"/>
                    <a:pt x="247" y="87"/>
                  </a:cubicBezTo>
                  <a:cubicBezTo>
                    <a:pt x="253" y="90"/>
                    <a:pt x="251" y="99"/>
                    <a:pt x="256" y="99"/>
                  </a:cubicBezTo>
                  <a:cubicBezTo>
                    <a:pt x="262" y="99"/>
                    <a:pt x="267" y="94"/>
                    <a:pt x="267" y="94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4"/>
                    <a:pt x="280" y="74"/>
                    <a:pt x="280" y="74"/>
                  </a:cubicBezTo>
                  <a:lnTo>
                    <a:pt x="269" y="74"/>
                  </a:lnTo>
                  <a:close/>
                  <a:moveTo>
                    <a:pt x="60" y="109"/>
                  </a:moveTo>
                  <a:cubicBezTo>
                    <a:pt x="64" y="106"/>
                    <a:pt x="64" y="106"/>
                    <a:pt x="64" y="106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07"/>
                    <a:pt x="56" y="107"/>
                    <a:pt x="56" y="107"/>
                  </a:cubicBezTo>
                  <a:lnTo>
                    <a:pt x="60" y="109"/>
                  </a:lnTo>
                  <a:close/>
                  <a:moveTo>
                    <a:pt x="53" y="129"/>
                  </a:moveTo>
                  <a:cubicBezTo>
                    <a:pt x="49" y="126"/>
                    <a:pt x="49" y="126"/>
                    <a:pt x="49" y="126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5"/>
                    <a:pt x="50" y="112"/>
                    <a:pt x="48" y="110"/>
                  </a:cubicBezTo>
                  <a:cubicBezTo>
                    <a:pt x="47" y="108"/>
                    <a:pt x="45" y="106"/>
                    <a:pt x="44" y="102"/>
                  </a:cubicBezTo>
                  <a:cubicBezTo>
                    <a:pt x="44" y="100"/>
                    <a:pt x="43" y="95"/>
                    <a:pt x="43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42" y="106"/>
                    <a:pt x="44" y="107"/>
                  </a:cubicBezTo>
                  <a:cubicBezTo>
                    <a:pt x="45" y="109"/>
                    <a:pt x="44" y="112"/>
                    <a:pt x="44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9" y="130"/>
                    <a:pt x="49" y="130"/>
                    <a:pt x="49" y="130"/>
                  </a:cubicBezTo>
                  <a:lnTo>
                    <a:pt x="53" y="129"/>
                  </a:lnTo>
                  <a:close/>
                  <a:moveTo>
                    <a:pt x="37" y="130"/>
                  </a:moveTo>
                  <a:cubicBezTo>
                    <a:pt x="37" y="133"/>
                    <a:pt x="40" y="129"/>
                    <a:pt x="40" y="129"/>
                  </a:cubicBezTo>
                  <a:cubicBezTo>
                    <a:pt x="40" y="125"/>
                    <a:pt x="37" y="127"/>
                    <a:pt x="37" y="130"/>
                  </a:cubicBezTo>
                  <a:close/>
                  <a:moveTo>
                    <a:pt x="86" y="147"/>
                  </a:moveTo>
                  <a:cubicBezTo>
                    <a:pt x="78" y="140"/>
                    <a:pt x="78" y="140"/>
                    <a:pt x="78" y="140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82" y="149"/>
                    <a:pt x="82" y="149"/>
                    <a:pt x="82" y="149"/>
                  </a:cubicBezTo>
                  <a:lnTo>
                    <a:pt x="86" y="147"/>
                  </a:lnTo>
                  <a:close/>
                  <a:moveTo>
                    <a:pt x="59" y="121"/>
                  </a:moveTo>
                  <a:cubicBezTo>
                    <a:pt x="63" y="121"/>
                    <a:pt x="63" y="121"/>
                    <a:pt x="63" y="121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59" y="121"/>
                  </a:lnTo>
                  <a:close/>
                  <a:moveTo>
                    <a:pt x="77" y="165"/>
                  </a:moveTo>
                  <a:cubicBezTo>
                    <a:pt x="72" y="160"/>
                    <a:pt x="72" y="160"/>
                    <a:pt x="7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79" y="169"/>
                    <a:pt x="79" y="169"/>
                    <a:pt x="79" y="169"/>
                  </a:cubicBezTo>
                  <a:lnTo>
                    <a:pt x="77" y="165"/>
                  </a:lnTo>
                  <a:close/>
                  <a:moveTo>
                    <a:pt x="162" y="212"/>
                  </a:moveTo>
                  <a:cubicBezTo>
                    <a:pt x="168" y="210"/>
                    <a:pt x="168" y="210"/>
                    <a:pt x="168" y="210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59" y="214"/>
                    <a:pt x="159" y="214"/>
                    <a:pt x="159" y="214"/>
                  </a:cubicBezTo>
                  <a:lnTo>
                    <a:pt x="162" y="212"/>
                  </a:lnTo>
                  <a:close/>
                  <a:moveTo>
                    <a:pt x="141" y="204"/>
                  </a:moveTo>
                  <a:cubicBezTo>
                    <a:pt x="133" y="202"/>
                    <a:pt x="136" y="206"/>
                    <a:pt x="136" y="206"/>
                  </a:cubicBezTo>
                  <a:cubicBezTo>
                    <a:pt x="140" y="208"/>
                    <a:pt x="147" y="206"/>
                    <a:pt x="141" y="204"/>
                  </a:cubicBezTo>
                  <a:close/>
                  <a:moveTo>
                    <a:pt x="182" y="222"/>
                  </a:moveTo>
                  <a:cubicBezTo>
                    <a:pt x="180" y="220"/>
                    <a:pt x="180" y="220"/>
                    <a:pt x="180" y="220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54" y="214"/>
                    <a:pt x="154" y="214"/>
                    <a:pt x="154" y="214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59" y="223"/>
                    <a:pt x="159" y="223"/>
                    <a:pt x="159" y="223"/>
                  </a:cubicBezTo>
                  <a:lnTo>
                    <a:pt x="182" y="222"/>
                  </a:lnTo>
                  <a:close/>
                  <a:moveTo>
                    <a:pt x="135" y="227"/>
                  </a:moveTo>
                  <a:cubicBezTo>
                    <a:pt x="129" y="229"/>
                    <a:pt x="129" y="229"/>
                    <a:pt x="129" y="229"/>
                  </a:cubicBezTo>
                  <a:cubicBezTo>
                    <a:pt x="129" y="229"/>
                    <a:pt x="131" y="232"/>
                    <a:pt x="138" y="230"/>
                  </a:cubicBezTo>
                  <a:cubicBezTo>
                    <a:pt x="144" y="228"/>
                    <a:pt x="143" y="225"/>
                    <a:pt x="135" y="227"/>
                  </a:cubicBezTo>
                  <a:close/>
                  <a:moveTo>
                    <a:pt x="170" y="243"/>
                  </a:moveTo>
                  <a:cubicBezTo>
                    <a:pt x="170" y="243"/>
                    <a:pt x="163" y="248"/>
                    <a:pt x="171" y="246"/>
                  </a:cubicBezTo>
                  <a:cubicBezTo>
                    <a:pt x="177" y="246"/>
                    <a:pt x="179" y="243"/>
                    <a:pt x="170" y="243"/>
                  </a:cubicBezTo>
                  <a:close/>
                  <a:moveTo>
                    <a:pt x="169" y="233"/>
                  </a:moveTo>
                  <a:cubicBezTo>
                    <a:pt x="160" y="229"/>
                    <a:pt x="160" y="229"/>
                    <a:pt x="160" y="229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162" y="233"/>
                    <a:pt x="162" y="233"/>
                    <a:pt x="162" y="233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6" y="230"/>
                    <a:pt x="176" y="230"/>
                    <a:pt x="176" y="230"/>
                  </a:cubicBezTo>
                  <a:lnTo>
                    <a:pt x="169" y="233"/>
                  </a:lnTo>
                  <a:close/>
                  <a:moveTo>
                    <a:pt x="194" y="243"/>
                  </a:moveTo>
                  <a:cubicBezTo>
                    <a:pt x="213" y="246"/>
                    <a:pt x="213" y="246"/>
                    <a:pt x="213" y="246"/>
                  </a:cubicBezTo>
                  <a:cubicBezTo>
                    <a:pt x="213" y="244"/>
                    <a:pt x="213" y="244"/>
                    <a:pt x="213" y="244"/>
                  </a:cubicBezTo>
                  <a:cubicBezTo>
                    <a:pt x="195" y="240"/>
                    <a:pt x="195" y="240"/>
                    <a:pt x="195" y="240"/>
                  </a:cubicBezTo>
                  <a:lnTo>
                    <a:pt x="194" y="243"/>
                  </a:lnTo>
                  <a:close/>
                  <a:moveTo>
                    <a:pt x="71" y="155"/>
                  </a:moveTo>
                  <a:cubicBezTo>
                    <a:pt x="67" y="153"/>
                    <a:pt x="65" y="156"/>
                    <a:pt x="65" y="156"/>
                  </a:cubicBezTo>
                  <a:cubicBezTo>
                    <a:pt x="71" y="158"/>
                    <a:pt x="74" y="157"/>
                    <a:pt x="71" y="155"/>
                  </a:cubicBezTo>
                  <a:close/>
                  <a:moveTo>
                    <a:pt x="65" y="150"/>
                  </a:moveTo>
                  <a:cubicBezTo>
                    <a:pt x="62" y="150"/>
                    <a:pt x="60" y="151"/>
                    <a:pt x="63" y="153"/>
                  </a:cubicBezTo>
                  <a:cubicBezTo>
                    <a:pt x="63" y="153"/>
                    <a:pt x="67" y="151"/>
                    <a:pt x="65" y="150"/>
                  </a:cubicBezTo>
                  <a:close/>
                  <a:moveTo>
                    <a:pt x="77" y="153"/>
                  </a:moveTo>
                  <a:cubicBezTo>
                    <a:pt x="80" y="153"/>
                    <a:pt x="84" y="149"/>
                    <a:pt x="79" y="149"/>
                  </a:cubicBezTo>
                  <a:cubicBezTo>
                    <a:pt x="75" y="148"/>
                    <a:pt x="77" y="153"/>
                    <a:pt x="77" y="153"/>
                  </a:cubicBezTo>
                  <a:close/>
                  <a:moveTo>
                    <a:pt x="65" y="146"/>
                  </a:moveTo>
                  <a:cubicBezTo>
                    <a:pt x="69" y="147"/>
                    <a:pt x="71" y="145"/>
                    <a:pt x="67" y="144"/>
                  </a:cubicBezTo>
                  <a:cubicBezTo>
                    <a:pt x="65" y="143"/>
                    <a:pt x="65" y="146"/>
                    <a:pt x="65" y="146"/>
                  </a:cubicBezTo>
                  <a:close/>
                  <a:moveTo>
                    <a:pt x="61" y="143"/>
                  </a:moveTo>
                  <a:cubicBezTo>
                    <a:pt x="60" y="142"/>
                    <a:pt x="57" y="145"/>
                    <a:pt x="59" y="146"/>
                  </a:cubicBezTo>
                  <a:cubicBezTo>
                    <a:pt x="59" y="146"/>
                    <a:pt x="63" y="144"/>
                    <a:pt x="61" y="143"/>
                  </a:cubicBezTo>
                  <a:close/>
                  <a:moveTo>
                    <a:pt x="91" y="179"/>
                  </a:moveTo>
                  <a:cubicBezTo>
                    <a:pt x="88" y="178"/>
                    <a:pt x="91" y="182"/>
                    <a:pt x="91" y="182"/>
                  </a:cubicBezTo>
                  <a:cubicBezTo>
                    <a:pt x="96" y="185"/>
                    <a:pt x="95" y="181"/>
                    <a:pt x="91" y="179"/>
                  </a:cubicBezTo>
                  <a:close/>
                  <a:moveTo>
                    <a:pt x="81" y="164"/>
                  </a:moveTo>
                  <a:cubicBezTo>
                    <a:pt x="88" y="171"/>
                    <a:pt x="88" y="167"/>
                    <a:pt x="83" y="163"/>
                  </a:cubicBezTo>
                  <a:cubicBezTo>
                    <a:pt x="78" y="158"/>
                    <a:pt x="81" y="164"/>
                    <a:pt x="81" y="164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Coração 3"/>
            <p:cNvSpPr/>
            <p:nvPr/>
          </p:nvSpPr>
          <p:spPr>
            <a:xfrm>
              <a:off x="3113402" y="5554169"/>
              <a:ext cx="155275" cy="146722"/>
            </a:xfrm>
            <a:prstGeom prst="hear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7" name="Coração 56"/>
            <p:cNvSpPr/>
            <p:nvPr/>
          </p:nvSpPr>
          <p:spPr>
            <a:xfrm>
              <a:off x="5567511" y="3188964"/>
              <a:ext cx="155275" cy="146722"/>
            </a:xfrm>
            <a:prstGeom prst="hear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8" name="Coração 57"/>
            <p:cNvSpPr/>
            <p:nvPr/>
          </p:nvSpPr>
          <p:spPr>
            <a:xfrm>
              <a:off x="5462725" y="5533376"/>
              <a:ext cx="155275" cy="146722"/>
            </a:xfrm>
            <a:prstGeom prst="hear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9" name="Coração 58"/>
            <p:cNvSpPr/>
            <p:nvPr/>
          </p:nvSpPr>
          <p:spPr>
            <a:xfrm>
              <a:off x="6541457" y="5854913"/>
              <a:ext cx="155275" cy="146722"/>
            </a:xfrm>
            <a:prstGeom prst="hear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0" name="Coração 59"/>
            <p:cNvSpPr/>
            <p:nvPr/>
          </p:nvSpPr>
          <p:spPr>
            <a:xfrm>
              <a:off x="3581387" y="5684781"/>
              <a:ext cx="155275" cy="146722"/>
            </a:xfrm>
            <a:prstGeom prst="hear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1" name="Coração 60"/>
            <p:cNvSpPr/>
            <p:nvPr/>
          </p:nvSpPr>
          <p:spPr>
            <a:xfrm>
              <a:off x="6334932" y="2598177"/>
              <a:ext cx="155275" cy="146722"/>
            </a:xfrm>
            <a:prstGeom prst="hear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2" name="Coração 61"/>
            <p:cNvSpPr/>
            <p:nvPr/>
          </p:nvSpPr>
          <p:spPr>
            <a:xfrm>
              <a:off x="5118389" y="3547963"/>
              <a:ext cx="155275" cy="146722"/>
            </a:xfrm>
            <a:prstGeom prst="hear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3" name="Coração 62"/>
            <p:cNvSpPr/>
            <p:nvPr/>
          </p:nvSpPr>
          <p:spPr>
            <a:xfrm>
              <a:off x="4747133" y="4401754"/>
              <a:ext cx="155275" cy="146722"/>
            </a:xfrm>
            <a:prstGeom prst="hear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4" name="Coração 63"/>
            <p:cNvSpPr/>
            <p:nvPr/>
          </p:nvSpPr>
          <p:spPr>
            <a:xfrm>
              <a:off x="5852037" y="5171586"/>
              <a:ext cx="155275" cy="146722"/>
            </a:xfrm>
            <a:prstGeom prst="hear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5" name="Coração 64"/>
            <p:cNvSpPr/>
            <p:nvPr/>
          </p:nvSpPr>
          <p:spPr>
            <a:xfrm>
              <a:off x="6082224" y="4874693"/>
              <a:ext cx="155275" cy="146722"/>
            </a:xfrm>
            <a:prstGeom prst="hear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6" name="Coração 65"/>
            <p:cNvSpPr/>
            <p:nvPr/>
          </p:nvSpPr>
          <p:spPr>
            <a:xfrm>
              <a:off x="4943810" y="4859085"/>
              <a:ext cx="155275" cy="146722"/>
            </a:xfrm>
            <a:prstGeom prst="hear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8" name="Coração 67"/>
            <p:cNvSpPr/>
            <p:nvPr/>
          </p:nvSpPr>
          <p:spPr>
            <a:xfrm>
              <a:off x="5753637" y="6535859"/>
              <a:ext cx="155275" cy="146722"/>
            </a:xfrm>
            <a:prstGeom prst="hear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xmlns="" val="29036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OpenNCP</a:t>
            </a: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b="1" dirty="0" smtClean="0"/>
              <a:t>Solution Usage</a:t>
            </a:r>
            <a:endParaRPr lang="pt-PT" dirty="0"/>
          </a:p>
        </p:txBody>
      </p:sp>
      <p:graphicFrame>
        <p:nvGraphicFramePr>
          <p:cNvPr id="5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6123857"/>
              </p:ext>
            </p:extLst>
          </p:nvPr>
        </p:nvGraphicFramePr>
        <p:xfrm>
          <a:off x="1775520" y="1963060"/>
          <a:ext cx="4248472" cy="4754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68152"/>
                <a:gridCol w="1440160"/>
                <a:gridCol w="1440160"/>
              </a:tblGrid>
              <a:tr h="351520">
                <a:tc gridSpan="3"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accent1"/>
                          </a:solidFill>
                        </a:rPr>
                        <a:t>Patient Summary</a:t>
                      </a:r>
                      <a:endParaRPr lang="pt-PT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PN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PS A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PS B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Austria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FET 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sym typeface="Wingdings 3"/>
                        </a:rPr>
                        <a:t>OpenNCP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FET 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sym typeface="Wingdings 3"/>
                        </a:rPr>
                        <a:t>OpenNCP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Estonia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France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FET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FET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Hungary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Italy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sz="12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Luxembourg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Malta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Portugal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Slovenia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Spain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404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Switzerlan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893527"/>
              </p:ext>
            </p:extLst>
          </p:nvPr>
        </p:nvGraphicFramePr>
        <p:xfrm>
          <a:off x="6168008" y="1986488"/>
          <a:ext cx="4248472" cy="3657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68152"/>
                <a:gridCol w="1440160"/>
                <a:gridCol w="1440160"/>
              </a:tblGrid>
              <a:tr h="351520">
                <a:tc gridSpan="3"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accent1"/>
                          </a:solidFill>
                        </a:rPr>
                        <a:t>ePrescription</a:t>
                      </a:r>
                      <a:endParaRPr lang="pt-PT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PN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eP A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PT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eP </a:t>
                      </a:r>
                      <a:r>
                        <a:rPr lang="pt-P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Croatia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Denmark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FET 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sym typeface="Wingdings 3"/>
                        </a:rPr>
                        <a:t>OpenNCP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FET 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sym typeface="Wingdings 3"/>
                        </a:rPr>
                        <a:t>OpenNCP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Finland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Greece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FET </a:t>
                      </a:r>
                      <a:r>
                        <a:rPr lang="pt-P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OpenNCP</a:t>
                      </a:r>
                      <a:r>
                        <a:rPr lang="pt-PT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PT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Hungary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FET 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sym typeface="Wingdings 3"/>
                        </a:rPr>
                        <a:t>OpenNCP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FET 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sym typeface="Wingdings 3"/>
                        </a:rPr>
                        <a:t>OpenNCP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Italy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Spain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52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Sweden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OpenNCP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258839" y="6125228"/>
            <a:ext cx="376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(</a:t>
            </a:r>
            <a:r>
              <a:rPr lang="pt-PT" dirty="0">
                <a:sym typeface="Wingdings 3"/>
              </a:rPr>
              <a:t>OpenNCP</a:t>
            </a:r>
            <a:r>
              <a:rPr lang="pt-PT" dirty="0"/>
              <a:t>) </a:t>
            </a:r>
            <a:r>
              <a:rPr lang="en-GB" dirty="0"/>
              <a:t>Require confirmation on</a:t>
            </a:r>
          </a:p>
          <a:p>
            <a:r>
              <a:rPr lang="en-GB" dirty="0"/>
              <a:t>migration progress status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8665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04716" y="-300251"/>
            <a:ext cx="12651474" cy="7301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Título 6"/>
          <p:cNvSpPr txBox="1">
            <a:spLocks/>
          </p:cNvSpPr>
          <p:nvPr/>
        </p:nvSpPr>
        <p:spPr>
          <a:xfrm>
            <a:off x="1142999" y="230968"/>
            <a:ext cx="10595919" cy="6424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1F81C0"/>
                </a:solidFill>
              </a:rPr>
              <a:t>OpenNCP Community</a:t>
            </a:r>
            <a:endParaRPr lang="pt-PT" dirty="0">
              <a:solidFill>
                <a:srgbClr val="1F81C0"/>
              </a:solidFill>
            </a:endParaRPr>
          </a:p>
        </p:txBody>
      </p:sp>
      <p:sp>
        <p:nvSpPr>
          <p:cNvPr id="4" name="Marcador de Posição de Conteúdo 7"/>
          <p:cNvSpPr txBox="1">
            <a:spLocks/>
          </p:cNvSpPr>
          <p:nvPr/>
        </p:nvSpPr>
        <p:spPr>
          <a:xfrm>
            <a:off x="1143000" y="1427201"/>
            <a:ext cx="10595918" cy="53180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\"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\"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\"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\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\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81C0"/>
              </a:buClr>
            </a:pPr>
            <a:r>
              <a:rPr lang="en-GB" dirty="0" smtClean="0"/>
              <a:t>Beyond epSOS…</a:t>
            </a:r>
            <a:endParaRPr lang="pt-PT" dirty="0" smtClean="0"/>
          </a:p>
          <a:p>
            <a:pPr lvl="2">
              <a:buClr>
                <a:srgbClr val="1F81C0"/>
              </a:buClr>
            </a:pPr>
            <a:r>
              <a:rPr lang="en-GB" i="1" dirty="0"/>
              <a:t>New vision</a:t>
            </a:r>
          </a:p>
          <a:p>
            <a:pPr lvl="2">
              <a:buClr>
                <a:srgbClr val="1F81C0"/>
              </a:buClr>
            </a:pPr>
            <a:r>
              <a:rPr lang="en-GB" i="1" dirty="0" smtClean="0"/>
              <a:t>New governance</a:t>
            </a:r>
          </a:p>
          <a:p>
            <a:pPr lvl="2">
              <a:buClr>
                <a:srgbClr val="1F81C0"/>
              </a:buClr>
            </a:pPr>
            <a:r>
              <a:rPr lang="en-GB" i="1" dirty="0" smtClean="0"/>
              <a:t>New goals</a:t>
            </a:r>
          </a:p>
          <a:p>
            <a:pPr lvl="2">
              <a:buClr>
                <a:srgbClr val="1F81C0"/>
              </a:buClr>
            </a:pPr>
            <a:endParaRPr lang="en-GB" i="1" dirty="0" smtClean="0"/>
          </a:p>
          <a:p>
            <a:pPr marL="548640" lvl="2" indent="0">
              <a:buClr>
                <a:srgbClr val="1F81C0"/>
              </a:buClr>
              <a:buNone/>
            </a:pPr>
            <a:endParaRPr lang="en-GB" i="1" dirty="0" smtClean="0"/>
          </a:p>
          <a:p>
            <a:pPr marL="548640" lvl="2" indent="0">
              <a:buClr>
                <a:srgbClr val="1F81C0"/>
              </a:buClr>
              <a:buNone/>
            </a:pPr>
            <a:r>
              <a:rPr lang="en-GB" i="1" dirty="0" smtClean="0"/>
              <a:t>but </a:t>
            </a:r>
            <a:r>
              <a:rPr lang="en-GB" b="1" i="1" dirty="0" smtClean="0"/>
              <a:t>ALWAYS</a:t>
            </a:r>
          </a:p>
          <a:p>
            <a:pPr lvl="2">
              <a:buClr>
                <a:srgbClr val="1F81C0"/>
              </a:buClr>
            </a:pPr>
            <a:r>
              <a:rPr lang="en-GB" sz="4000" i="1" dirty="0" smtClean="0"/>
              <a:t>Acknowledging the </a:t>
            </a:r>
            <a:r>
              <a:rPr lang="en-GB" sz="4000" b="1" i="1" dirty="0" smtClean="0"/>
              <a:t>remarkable</a:t>
            </a:r>
            <a:r>
              <a:rPr lang="en-GB" sz="4000" i="1" dirty="0" smtClean="0"/>
              <a:t> epSOS Team</a:t>
            </a:r>
          </a:p>
        </p:txBody>
      </p:sp>
      <p:pic>
        <p:nvPicPr>
          <p:cNvPr id="5" name="Picture 7" descr="sujet01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 rotWithShape="1">
          <a:blip r:embed="rId2" cstate="screen"/>
          <a:srcRect t="18437" b="16260"/>
          <a:stretch/>
        </p:blipFill>
        <p:spPr bwMode="auto">
          <a:xfrm>
            <a:off x="5300106" y="1567124"/>
            <a:ext cx="6632672" cy="32481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308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F81C0"/>
                </a:solidFill>
              </a:rPr>
              <a:t>Community – raison d’être</a:t>
            </a:r>
            <a:endParaRPr lang="pt-PT" dirty="0"/>
          </a:p>
        </p:txBody>
      </p:sp>
      <p:sp>
        <p:nvSpPr>
          <p:cNvPr id="5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67428" y="1698338"/>
            <a:ext cx="4754880" cy="4695571"/>
          </a:xfrm>
        </p:spPr>
        <p:txBody>
          <a:bodyPr>
            <a:normAutofit fontScale="92500" lnSpcReduction="10000"/>
          </a:bodyPr>
          <a:lstStyle/>
          <a:p>
            <a:r>
              <a:rPr lang="en-GB" sz="3600" b="1" i="1" dirty="0" smtClean="0"/>
              <a:t>along</a:t>
            </a:r>
            <a:r>
              <a:rPr lang="en-GB" sz="3600" i="1" dirty="0" smtClean="0"/>
              <a:t> epSOS</a:t>
            </a:r>
          </a:p>
          <a:p>
            <a:endParaRPr lang="en-GB" sz="3600" dirty="0"/>
          </a:p>
          <a:p>
            <a:r>
              <a:rPr lang="en-GB" sz="3600" dirty="0"/>
              <a:t>Open group of people orchestrated by an agile software development methodology conducting effort on designing, coding, testing and delivering OpenNCP </a:t>
            </a:r>
            <a:r>
              <a:rPr lang="en-GB" sz="3600" dirty="0" smtClean="0"/>
              <a:t>software</a:t>
            </a:r>
            <a:endParaRPr lang="en-GB" sz="3600" dirty="0"/>
          </a:p>
        </p:txBody>
      </p:sp>
      <p:sp>
        <p:nvSpPr>
          <p:cNvPr id="6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992040" y="1698339"/>
            <a:ext cx="4754880" cy="4695571"/>
          </a:xfrm>
        </p:spPr>
        <p:txBody>
          <a:bodyPr>
            <a:normAutofit fontScale="92500" lnSpcReduction="10000"/>
          </a:bodyPr>
          <a:lstStyle/>
          <a:p>
            <a:r>
              <a:rPr lang="en-GB" sz="3600" b="1" i="1" dirty="0" smtClean="0"/>
              <a:t>beyond</a:t>
            </a:r>
            <a:r>
              <a:rPr lang="en-GB" sz="3600" i="1" dirty="0" smtClean="0"/>
              <a:t> epSOS</a:t>
            </a:r>
          </a:p>
          <a:p>
            <a:endParaRPr lang="en-GB" sz="3600" dirty="0"/>
          </a:p>
          <a:p>
            <a:r>
              <a:rPr lang="en-GB" sz="3600" dirty="0"/>
              <a:t>Open group of people orchestrated </a:t>
            </a:r>
            <a:r>
              <a:rPr lang="en-GB" sz="3600" dirty="0" smtClean="0"/>
              <a:t>by </a:t>
            </a:r>
            <a:br>
              <a:rPr lang="en-GB" sz="3600" dirty="0" smtClean="0"/>
            </a:br>
            <a:r>
              <a:rPr lang="en-GB" sz="3600" i="1" dirty="0" smtClean="0">
                <a:solidFill>
                  <a:schemeClr val="accent1"/>
                </a:solidFill>
              </a:rPr>
              <a:t>common principles</a:t>
            </a:r>
            <a:r>
              <a:rPr lang="en-GB" sz="3600" dirty="0" smtClean="0"/>
              <a:t>, conducting </a:t>
            </a:r>
            <a:r>
              <a:rPr lang="en-GB" sz="3600" dirty="0"/>
              <a:t>effort on designing, coding, testing and delivering </a:t>
            </a:r>
            <a:r>
              <a:rPr lang="en-GB" sz="3600" i="1" dirty="0" smtClean="0">
                <a:solidFill>
                  <a:schemeClr val="accent1"/>
                </a:solidFill>
              </a:rPr>
              <a:t>eHealth Interoperability technology</a:t>
            </a:r>
            <a:endParaRPr lang="en-GB" sz="36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706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142999" y="53544"/>
            <a:ext cx="10595919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F81C0"/>
                </a:solidFill>
              </a:rPr>
              <a:t>Community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743" y="469652"/>
            <a:ext cx="6734175" cy="3895725"/>
          </a:xfrm>
          <a:prstGeom prst="rect">
            <a:avLst/>
          </a:prstGeom>
        </p:spPr>
      </p:pic>
      <p:pic>
        <p:nvPicPr>
          <p:cNvPr id="7" name="Picture 2" descr="https://openncp.atlassian.net/wiki/download/attachments/6455383/P4180079.JPG?version=3&amp;modificationDate=1398668646173&amp;api=v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92" b="42567"/>
          <a:stretch/>
        </p:blipFill>
        <p:spPr bwMode="auto">
          <a:xfrm>
            <a:off x="5056538" y="4214068"/>
            <a:ext cx="6565142" cy="18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1143000" y="1427200"/>
            <a:ext cx="2705669" cy="4850770"/>
          </a:xfrm>
        </p:spPr>
        <p:txBody>
          <a:bodyPr>
            <a:normAutofit lnSpcReduction="10000"/>
          </a:bodyPr>
          <a:lstStyle/>
          <a:p>
            <a:r>
              <a:rPr lang="en-GB" sz="3900" dirty="0" smtClean="0"/>
              <a:t>people</a:t>
            </a:r>
          </a:p>
          <a:p>
            <a:r>
              <a:rPr lang="en-GB" sz="3900" dirty="0" smtClean="0"/>
              <a:t>values</a:t>
            </a:r>
          </a:p>
          <a:p>
            <a:r>
              <a:rPr lang="en-GB" sz="3900" dirty="0" smtClean="0"/>
              <a:t>skills</a:t>
            </a:r>
          </a:p>
          <a:p>
            <a:r>
              <a:rPr lang="en-GB" sz="3900" dirty="0" smtClean="0"/>
              <a:t>tools</a:t>
            </a:r>
          </a:p>
          <a:p>
            <a:pPr marL="45720" indent="0">
              <a:buNone/>
            </a:pPr>
            <a:endParaRPr lang="en-GB" dirty="0"/>
          </a:p>
          <a:p>
            <a:pPr marL="45720" indent="0">
              <a:spcBef>
                <a:spcPts val="600"/>
              </a:spcBef>
              <a:buNone/>
            </a:pPr>
            <a:r>
              <a:rPr lang="en-GB" sz="3000" i="1" dirty="0" smtClean="0"/>
              <a:t>joint by a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en-GB" sz="3000" i="1" dirty="0" smtClean="0"/>
              <a:t>common </a:t>
            </a:r>
          </a:p>
          <a:p>
            <a:pPr marL="45720" indent="0">
              <a:buNone/>
            </a:pPr>
            <a:r>
              <a:rPr lang="en-GB" sz="5100" b="1" dirty="0" smtClean="0"/>
              <a:t>vision</a:t>
            </a:r>
            <a:endParaRPr lang="pt-PT" sz="5100" b="1" dirty="0"/>
          </a:p>
        </p:txBody>
      </p:sp>
    </p:spTree>
    <p:extLst>
      <p:ext uri="{BB962C8B-B14F-4D97-AF65-F5344CB8AC3E}">
        <p14:creationId xmlns:p14="http://schemas.microsoft.com/office/powerpoint/2010/main" xmlns="" val="304690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F81C0"/>
                </a:solidFill>
              </a:rPr>
              <a:t>Community – vision</a:t>
            </a:r>
            <a:endParaRPr lang="pt-PT" dirty="0"/>
          </a:p>
        </p:txBody>
      </p:sp>
      <p:sp>
        <p:nvSpPr>
          <p:cNvPr id="7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967636" y="1610656"/>
            <a:ext cx="4754880" cy="4695571"/>
          </a:xfrm>
        </p:spPr>
        <p:txBody>
          <a:bodyPr>
            <a:normAutofit fontScale="92500" lnSpcReduction="10000"/>
          </a:bodyPr>
          <a:lstStyle/>
          <a:p>
            <a:r>
              <a:rPr lang="en-GB" sz="3600" b="1" i="1" dirty="0" smtClean="0"/>
              <a:t>along</a:t>
            </a:r>
            <a:r>
              <a:rPr lang="en-GB" sz="3600" i="1" dirty="0" smtClean="0"/>
              <a:t> epSOS</a:t>
            </a:r>
          </a:p>
          <a:p>
            <a:endParaRPr lang="en-GB" sz="3600" dirty="0"/>
          </a:p>
          <a:p>
            <a:r>
              <a:rPr lang="en-GB" sz="3200" dirty="0" smtClean="0"/>
              <a:t>Design </a:t>
            </a:r>
            <a:r>
              <a:rPr lang="en-GB" sz="3200" dirty="0"/>
              <a:t>and develop a set of Open Source Components (OpenNCP) that can be adopted by Participating Nation, to build their local implementation of the epSOS NCP. </a:t>
            </a:r>
          </a:p>
          <a:p>
            <a:pPr marL="45720" indent="0">
              <a:buNone/>
            </a:pPr>
            <a:endParaRPr lang="pt-PT" dirty="0"/>
          </a:p>
        </p:txBody>
      </p:sp>
      <p:sp>
        <p:nvSpPr>
          <p:cNvPr id="8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2248" y="1610657"/>
            <a:ext cx="4754880" cy="4695571"/>
          </a:xfrm>
        </p:spPr>
        <p:txBody>
          <a:bodyPr>
            <a:normAutofit fontScale="92500" lnSpcReduction="10000"/>
          </a:bodyPr>
          <a:lstStyle/>
          <a:p>
            <a:r>
              <a:rPr lang="en-GB" sz="3600" b="1" i="1" dirty="0" smtClean="0"/>
              <a:t>beyond</a:t>
            </a:r>
            <a:r>
              <a:rPr lang="en-GB" sz="3600" i="1" dirty="0" smtClean="0"/>
              <a:t> epSOS</a:t>
            </a:r>
          </a:p>
          <a:p>
            <a:endParaRPr lang="en-GB" sz="3600" dirty="0"/>
          </a:p>
          <a:p>
            <a:r>
              <a:rPr lang="en-GB" sz="3600" dirty="0" smtClean="0"/>
              <a:t>Design, develop </a:t>
            </a:r>
            <a:r>
              <a:rPr lang="en-GB" sz="3600" i="1" dirty="0" smtClean="0">
                <a:solidFill>
                  <a:schemeClr val="accent1"/>
                </a:solidFill>
              </a:rPr>
              <a:t>and sustain</a:t>
            </a:r>
            <a:r>
              <a:rPr lang="en-GB" sz="3600" dirty="0" smtClean="0"/>
              <a:t> </a:t>
            </a:r>
            <a:r>
              <a:rPr lang="en-GB" sz="3600" dirty="0"/>
              <a:t>a </a:t>
            </a:r>
            <a:r>
              <a:rPr lang="en-GB" sz="3600" dirty="0" smtClean="0"/>
              <a:t>set of open source components (</a:t>
            </a:r>
            <a:r>
              <a:rPr lang="en-GB" sz="3600" dirty="0" smtClean="0">
                <a:solidFill>
                  <a:schemeClr val="accent1"/>
                </a:solidFill>
              </a:rPr>
              <a:t>OpenNCP</a:t>
            </a:r>
            <a:r>
              <a:rPr lang="en-GB" sz="3600" dirty="0" smtClean="0"/>
              <a:t>) </a:t>
            </a:r>
            <a:r>
              <a:rPr lang="en-GB" sz="3600" dirty="0"/>
              <a:t>that can be adopted by </a:t>
            </a:r>
            <a:r>
              <a:rPr lang="en-GB" sz="3600" i="1" dirty="0" smtClean="0">
                <a:solidFill>
                  <a:schemeClr val="accent1"/>
                </a:solidFill>
              </a:rPr>
              <a:t>an</a:t>
            </a:r>
            <a:r>
              <a:rPr lang="en-GB" sz="3600" i="1" dirty="0" smtClean="0">
                <a:solidFill>
                  <a:schemeClr val="accent1"/>
                </a:solidFill>
              </a:rPr>
              <a:t>yone</a:t>
            </a:r>
            <a:r>
              <a:rPr lang="en-GB" sz="3600" dirty="0" smtClean="0"/>
              <a:t>, </a:t>
            </a:r>
            <a:r>
              <a:rPr lang="en-GB" sz="3600" dirty="0"/>
              <a:t>to build </a:t>
            </a:r>
            <a:r>
              <a:rPr lang="en-GB" sz="3600" i="1" dirty="0" smtClean="0">
                <a:solidFill>
                  <a:schemeClr val="accent1"/>
                </a:solidFill>
              </a:rPr>
              <a:t>an </a:t>
            </a:r>
            <a:r>
              <a:rPr lang="en-GB" sz="3600" i="1" dirty="0" err="1" smtClean="0">
                <a:solidFill>
                  <a:schemeClr val="accent1"/>
                </a:solidFill>
              </a:rPr>
              <a:t>eHealth</a:t>
            </a:r>
            <a:r>
              <a:rPr lang="en-GB" sz="3600" i="1" dirty="0" smtClean="0">
                <a:solidFill>
                  <a:schemeClr val="accent1"/>
                </a:solidFill>
              </a:rPr>
              <a:t> Information Exchange Point</a:t>
            </a:r>
            <a:r>
              <a:rPr lang="en-GB" sz="3600" dirty="0" smtClean="0"/>
              <a:t>. </a:t>
            </a:r>
            <a:endParaRPr lang="en-GB" sz="3600" dirty="0"/>
          </a:p>
          <a:p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xmlns="" val="304412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Governance </a:t>
            </a:r>
            <a:r>
              <a:rPr lang="en-GB" dirty="0" smtClean="0"/>
              <a:t>Model</a:t>
            </a:r>
            <a:endParaRPr lang="pt-PT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131773" y="4903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dirty="0"/>
          </a:p>
        </p:txBody>
      </p:sp>
      <p:pic>
        <p:nvPicPr>
          <p:cNvPr id="7" name="Imagem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618" y="1852188"/>
            <a:ext cx="11870764" cy="45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399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F81C0"/>
                </a:solidFill>
              </a:rPr>
              <a:t>Community</a:t>
            </a:r>
            <a:endParaRPr lang="pt-PT" dirty="0"/>
          </a:p>
        </p:txBody>
      </p:sp>
      <p:sp>
        <p:nvSpPr>
          <p:cNvPr id="5" name="Freeform 129" descr="© INSCALE GmbH, 18.06.2010"/>
          <p:cNvSpPr>
            <a:spLocks/>
          </p:cNvSpPr>
          <p:nvPr/>
        </p:nvSpPr>
        <p:spPr bwMode="auto">
          <a:xfrm>
            <a:off x="4856050" y="4751707"/>
            <a:ext cx="469819" cy="291881"/>
          </a:xfrm>
          <a:custGeom>
            <a:avLst/>
            <a:gdLst/>
            <a:ahLst/>
            <a:cxnLst>
              <a:cxn ang="0">
                <a:pos x="208" y="59"/>
              </a:cxn>
              <a:cxn ang="0">
                <a:pos x="194" y="63"/>
              </a:cxn>
              <a:cxn ang="0">
                <a:pos x="179" y="59"/>
              </a:cxn>
              <a:cxn ang="0">
                <a:pos x="164" y="49"/>
              </a:cxn>
              <a:cxn ang="0">
                <a:pos x="162" y="39"/>
              </a:cxn>
              <a:cxn ang="0">
                <a:pos x="172" y="18"/>
              </a:cxn>
              <a:cxn ang="0">
                <a:pos x="148" y="9"/>
              </a:cxn>
              <a:cxn ang="0">
                <a:pos x="135" y="4"/>
              </a:cxn>
              <a:cxn ang="0">
                <a:pos x="128" y="2"/>
              </a:cxn>
              <a:cxn ang="0">
                <a:pos x="118" y="8"/>
              </a:cxn>
              <a:cxn ang="0">
                <a:pos x="125" y="14"/>
              </a:cxn>
              <a:cxn ang="0">
                <a:pos x="112" y="13"/>
              </a:cxn>
              <a:cxn ang="0">
                <a:pos x="83" y="15"/>
              </a:cxn>
              <a:cxn ang="0">
                <a:pos x="81" y="13"/>
              </a:cxn>
              <a:cxn ang="0">
                <a:pos x="73" y="16"/>
              </a:cxn>
              <a:cxn ang="0">
                <a:pos x="61" y="24"/>
              </a:cxn>
              <a:cxn ang="0">
                <a:pos x="46" y="27"/>
              </a:cxn>
              <a:cxn ang="0">
                <a:pos x="35" y="47"/>
              </a:cxn>
              <a:cxn ang="0">
                <a:pos x="24" y="64"/>
              </a:cxn>
              <a:cxn ang="0">
                <a:pos x="9" y="90"/>
              </a:cxn>
              <a:cxn ang="0">
                <a:pos x="0" y="97"/>
              </a:cxn>
              <a:cxn ang="0">
                <a:pos x="8" y="103"/>
              </a:cxn>
              <a:cxn ang="0">
                <a:pos x="12" y="93"/>
              </a:cxn>
              <a:cxn ang="0">
                <a:pos x="40" y="87"/>
              </a:cxn>
              <a:cxn ang="0">
                <a:pos x="41" y="98"/>
              </a:cxn>
              <a:cxn ang="0">
                <a:pos x="41" y="107"/>
              </a:cxn>
              <a:cxn ang="0">
                <a:pos x="48" y="120"/>
              </a:cxn>
              <a:cxn ang="0">
                <a:pos x="52" y="124"/>
              </a:cxn>
              <a:cxn ang="0">
                <a:pos x="64" y="121"/>
              </a:cxn>
              <a:cxn ang="0">
                <a:pos x="82" y="122"/>
              </a:cxn>
              <a:cxn ang="0">
                <a:pos x="92" y="116"/>
              </a:cxn>
              <a:cxn ang="0">
                <a:pos x="100" y="107"/>
              </a:cxn>
              <a:cxn ang="0">
                <a:pos x="99" y="96"/>
              </a:cxn>
              <a:cxn ang="0">
                <a:pos x="107" y="93"/>
              </a:cxn>
              <a:cxn ang="0">
                <a:pos x="112" y="88"/>
              </a:cxn>
              <a:cxn ang="0">
                <a:pos x="112" y="99"/>
              </a:cxn>
              <a:cxn ang="0">
                <a:pos x="121" y="110"/>
              </a:cxn>
              <a:cxn ang="0">
                <a:pos x="132" y="114"/>
              </a:cxn>
              <a:cxn ang="0">
                <a:pos x="131" y="119"/>
              </a:cxn>
              <a:cxn ang="0">
                <a:pos x="139" y="129"/>
              </a:cxn>
              <a:cxn ang="0">
                <a:pos x="138" y="122"/>
              </a:cxn>
              <a:cxn ang="0">
                <a:pos x="141" y="114"/>
              </a:cxn>
              <a:cxn ang="0">
                <a:pos x="150" y="102"/>
              </a:cxn>
              <a:cxn ang="0">
                <a:pos x="150" y="91"/>
              </a:cxn>
              <a:cxn ang="0">
                <a:pos x="157" y="88"/>
              </a:cxn>
              <a:cxn ang="0">
                <a:pos x="164" y="99"/>
              </a:cxn>
              <a:cxn ang="0">
                <a:pos x="182" y="95"/>
              </a:cxn>
              <a:cxn ang="0">
                <a:pos x="187" y="103"/>
              </a:cxn>
              <a:cxn ang="0">
                <a:pos x="190" y="105"/>
              </a:cxn>
              <a:cxn ang="0">
                <a:pos x="193" y="93"/>
              </a:cxn>
              <a:cxn ang="0">
                <a:pos x="188" y="92"/>
              </a:cxn>
              <a:cxn ang="0">
                <a:pos x="196" y="77"/>
              </a:cxn>
              <a:cxn ang="0">
                <a:pos x="207" y="86"/>
              </a:cxn>
              <a:cxn ang="0">
                <a:pos x="204" y="79"/>
              </a:cxn>
            </a:cxnLst>
            <a:rect l="0" t="0" r="r" b="b"/>
            <a:pathLst>
              <a:path w="208" h="129">
                <a:moveTo>
                  <a:pt x="204" y="79"/>
                </a:moveTo>
                <a:cubicBezTo>
                  <a:pt x="208" y="59"/>
                  <a:pt x="208" y="59"/>
                  <a:pt x="208" y="59"/>
                </a:cubicBezTo>
                <a:cubicBezTo>
                  <a:pt x="203" y="55"/>
                  <a:pt x="203" y="55"/>
                  <a:pt x="203" y="55"/>
                </a:cubicBezTo>
                <a:cubicBezTo>
                  <a:pt x="203" y="55"/>
                  <a:pt x="197" y="62"/>
                  <a:pt x="194" y="63"/>
                </a:cubicBezTo>
                <a:cubicBezTo>
                  <a:pt x="191" y="65"/>
                  <a:pt x="184" y="60"/>
                  <a:pt x="184" y="60"/>
                </a:cubicBezTo>
                <a:cubicBezTo>
                  <a:pt x="184" y="60"/>
                  <a:pt x="180" y="61"/>
                  <a:pt x="179" y="59"/>
                </a:cubicBezTo>
                <a:cubicBezTo>
                  <a:pt x="178" y="58"/>
                  <a:pt x="180" y="52"/>
                  <a:pt x="180" y="52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64" y="49"/>
                  <a:pt x="162" y="48"/>
                  <a:pt x="160" y="46"/>
                </a:cubicBezTo>
                <a:cubicBezTo>
                  <a:pt x="158" y="43"/>
                  <a:pt x="162" y="39"/>
                  <a:pt x="162" y="39"/>
                </a:cubicBezTo>
                <a:cubicBezTo>
                  <a:pt x="162" y="39"/>
                  <a:pt x="172" y="29"/>
                  <a:pt x="172" y="26"/>
                </a:cubicBezTo>
                <a:cubicBezTo>
                  <a:pt x="172" y="18"/>
                  <a:pt x="172" y="18"/>
                  <a:pt x="172" y="18"/>
                </a:cubicBezTo>
                <a:cubicBezTo>
                  <a:pt x="165" y="17"/>
                  <a:pt x="165" y="14"/>
                  <a:pt x="158" y="12"/>
                </a:cubicBezTo>
                <a:cubicBezTo>
                  <a:pt x="155" y="11"/>
                  <a:pt x="151" y="10"/>
                  <a:pt x="148" y="9"/>
                </a:cubicBezTo>
                <a:cubicBezTo>
                  <a:pt x="145" y="8"/>
                  <a:pt x="141" y="11"/>
                  <a:pt x="140" y="11"/>
                </a:cubicBezTo>
                <a:cubicBezTo>
                  <a:pt x="138" y="10"/>
                  <a:pt x="137" y="7"/>
                  <a:pt x="135" y="4"/>
                </a:cubicBezTo>
                <a:cubicBezTo>
                  <a:pt x="135" y="5"/>
                  <a:pt x="135" y="8"/>
                  <a:pt x="134" y="9"/>
                </a:cubicBezTo>
                <a:cubicBezTo>
                  <a:pt x="132" y="5"/>
                  <a:pt x="131" y="0"/>
                  <a:pt x="128" y="2"/>
                </a:cubicBezTo>
                <a:cubicBezTo>
                  <a:pt x="127" y="0"/>
                  <a:pt x="125" y="1"/>
                  <a:pt x="125" y="1"/>
                </a:cubicBezTo>
                <a:cubicBezTo>
                  <a:pt x="123" y="2"/>
                  <a:pt x="117" y="4"/>
                  <a:pt x="118" y="8"/>
                </a:cubicBezTo>
                <a:cubicBezTo>
                  <a:pt x="118" y="11"/>
                  <a:pt x="120" y="9"/>
                  <a:pt x="122" y="10"/>
                </a:cubicBezTo>
                <a:cubicBezTo>
                  <a:pt x="123" y="11"/>
                  <a:pt x="132" y="9"/>
                  <a:pt x="125" y="14"/>
                </a:cubicBezTo>
                <a:cubicBezTo>
                  <a:pt x="124" y="11"/>
                  <a:pt x="122" y="12"/>
                  <a:pt x="122" y="15"/>
                </a:cubicBezTo>
                <a:cubicBezTo>
                  <a:pt x="116" y="17"/>
                  <a:pt x="115" y="13"/>
                  <a:pt x="112" y="13"/>
                </a:cubicBezTo>
                <a:cubicBezTo>
                  <a:pt x="107" y="12"/>
                  <a:pt x="105" y="18"/>
                  <a:pt x="101" y="16"/>
                </a:cubicBezTo>
                <a:cubicBezTo>
                  <a:pt x="91" y="12"/>
                  <a:pt x="86" y="18"/>
                  <a:pt x="83" y="15"/>
                </a:cubicBezTo>
                <a:cubicBezTo>
                  <a:pt x="83" y="14"/>
                  <a:pt x="84" y="14"/>
                  <a:pt x="85" y="14"/>
                </a:cubicBezTo>
                <a:cubicBezTo>
                  <a:pt x="84" y="14"/>
                  <a:pt x="82" y="13"/>
                  <a:pt x="81" y="13"/>
                </a:cubicBezTo>
                <a:cubicBezTo>
                  <a:pt x="80" y="12"/>
                  <a:pt x="80" y="12"/>
                  <a:pt x="80" y="11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9"/>
                  <a:pt x="65" y="24"/>
                  <a:pt x="61" y="24"/>
                </a:cubicBezTo>
                <a:cubicBezTo>
                  <a:pt x="57" y="23"/>
                  <a:pt x="58" y="16"/>
                  <a:pt x="52" y="16"/>
                </a:cubicBezTo>
                <a:cubicBezTo>
                  <a:pt x="48" y="15"/>
                  <a:pt x="46" y="27"/>
                  <a:pt x="46" y="27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39" y="44"/>
                  <a:pt x="35" y="47"/>
                </a:cubicBezTo>
                <a:cubicBezTo>
                  <a:pt x="32" y="50"/>
                  <a:pt x="28" y="49"/>
                  <a:pt x="25" y="51"/>
                </a:cubicBezTo>
                <a:cubicBezTo>
                  <a:pt x="23" y="52"/>
                  <a:pt x="26" y="58"/>
                  <a:pt x="24" y="64"/>
                </a:cubicBezTo>
                <a:cubicBezTo>
                  <a:pt x="22" y="70"/>
                  <a:pt x="11" y="73"/>
                  <a:pt x="7" y="79"/>
                </a:cubicBezTo>
                <a:cubicBezTo>
                  <a:pt x="2" y="87"/>
                  <a:pt x="9" y="90"/>
                  <a:pt x="9" y="90"/>
                </a:cubicBezTo>
                <a:cubicBezTo>
                  <a:pt x="4" y="97"/>
                  <a:pt x="4" y="97"/>
                  <a:pt x="4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1" y="103"/>
                  <a:pt x="1" y="103"/>
                  <a:pt x="1" y="103"/>
                </a:cubicBezTo>
                <a:cubicBezTo>
                  <a:pt x="8" y="103"/>
                  <a:pt x="8" y="103"/>
                  <a:pt x="8" y="103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6"/>
                  <a:pt x="12" y="95"/>
                  <a:pt x="12" y="93"/>
                </a:cubicBezTo>
                <a:cubicBezTo>
                  <a:pt x="12" y="90"/>
                  <a:pt x="17" y="84"/>
                  <a:pt x="26" y="83"/>
                </a:cubicBezTo>
                <a:cubicBezTo>
                  <a:pt x="34" y="82"/>
                  <a:pt x="40" y="87"/>
                  <a:pt x="40" y="87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42" y="94"/>
                  <a:pt x="41" y="98"/>
                </a:cubicBezTo>
                <a:cubicBezTo>
                  <a:pt x="40" y="103"/>
                  <a:pt x="37" y="107"/>
                  <a:pt x="37" y="107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42" y="110"/>
                  <a:pt x="42" y="110"/>
                  <a:pt x="42" y="110"/>
                </a:cubicBezTo>
                <a:cubicBezTo>
                  <a:pt x="42" y="110"/>
                  <a:pt x="48" y="112"/>
                  <a:pt x="48" y="120"/>
                </a:cubicBezTo>
                <a:cubicBezTo>
                  <a:pt x="48" y="122"/>
                  <a:pt x="48" y="122"/>
                  <a:pt x="48" y="122"/>
                </a:cubicBezTo>
                <a:cubicBezTo>
                  <a:pt x="48" y="123"/>
                  <a:pt x="50" y="124"/>
                  <a:pt x="52" y="124"/>
                </a:cubicBezTo>
                <a:cubicBezTo>
                  <a:pt x="57" y="123"/>
                  <a:pt x="57" y="120"/>
                  <a:pt x="58" y="120"/>
                </a:cubicBezTo>
                <a:cubicBezTo>
                  <a:pt x="60" y="121"/>
                  <a:pt x="61" y="122"/>
                  <a:pt x="64" y="121"/>
                </a:cubicBezTo>
                <a:cubicBezTo>
                  <a:pt x="67" y="121"/>
                  <a:pt x="68" y="116"/>
                  <a:pt x="71" y="116"/>
                </a:cubicBezTo>
                <a:cubicBezTo>
                  <a:pt x="72" y="116"/>
                  <a:pt x="79" y="122"/>
                  <a:pt x="82" y="122"/>
                </a:cubicBezTo>
                <a:cubicBezTo>
                  <a:pt x="86" y="122"/>
                  <a:pt x="85" y="118"/>
                  <a:pt x="86" y="118"/>
                </a:cubicBezTo>
                <a:cubicBezTo>
                  <a:pt x="88" y="118"/>
                  <a:pt x="91" y="118"/>
                  <a:pt x="92" y="116"/>
                </a:cubicBezTo>
                <a:cubicBezTo>
                  <a:pt x="93" y="115"/>
                  <a:pt x="92" y="112"/>
                  <a:pt x="94" y="111"/>
                </a:cubicBezTo>
                <a:cubicBezTo>
                  <a:pt x="97" y="110"/>
                  <a:pt x="100" y="107"/>
                  <a:pt x="100" y="107"/>
                </a:cubicBezTo>
                <a:cubicBezTo>
                  <a:pt x="97" y="99"/>
                  <a:pt x="97" y="99"/>
                  <a:pt x="97" y="99"/>
                </a:cubicBezTo>
                <a:cubicBezTo>
                  <a:pt x="99" y="96"/>
                  <a:pt x="99" y="96"/>
                  <a:pt x="99" y="96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6" y="90"/>
                  <a:pt x="116" y="90"/>
                  <a:pt x="116" y="90"/>
                </a:cubicBezTo>
                <a:cubicBezTo>
                  <a:pt x="116" y="90"/>
                  <a:pt x="110" y="96"/>
                  <a:pt x="112" y="99"/>
                </a:cubicBezTo>
                <a:cubicBezTo>
                  <a:pt x="114" y="103"/>
                  <a:pt x="118" y="104"/>
                  <a:pt x="118" y="105"/>
                </a:cubicBezTo>
                <a:cubicBezTo>
                  <a:pt x="118" y="106"/>
                  <a:pt x="117" y="108"/>
                  <a:pt x="121" y="110"/>
                </a:cubicBezTo>
                <a:cubicBezTo>
                  <a:pt x="124" y="112"/>
                  <a:pt x="129" y="111"/>
                  <a:pt x="129" y="111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29" y="116"/>
                  <a:pt x="129" y="116"/>
                  <a:pt x="129" y="116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35" y="128"/>
                  <a:pt x="135" y="128"/>
                  <a:pt x="135" y="128"/>
                </a:cubicBezTo>
                <a:cubicBezTo>
                  <a:pt x="139" y="129"/>
                  <a:pt x="139" y="129"/>
                  <a:pt x="139" y="129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37" y="118"/>
                  <a:pt x="137" y="118"/>
                  <a:pt x="137" y="118"/>
                </a:cubicBezTo>
                <a:cubicBezTo>
                  <a:pt x="141" y="114"/>
                  <a:pt x="141" y="114"/>
                  <a:pt x="141" y="114"/>
                </a:cubicBezTo>
                <a:cubicBezTo>
                  <a:pt x="142" y="111"/>
                  <a:pt x="142" y="111"/>
                  <a:pt x="142" y="111"/>
                </a:cubicBezTo>
                <a:cubicBezTo>
                  <a:pt x="142" y="111"/>
                  <a:pt x="148" y="107"/>
                  <a:pt x="150" y="102"/>
                </a:cubicBezTo>
                <a:cubicBezTo>
                  <a:pt x="153" y="96"/>
                  <a:pt x="153" y="93"/>
                  <a:pt x="153" y="93"/>
                </a:cubicBezTo>
                <a:cubicBezTo>
                  <a:pt x="150" y="91"/>
                  <a:pt x="150" y="91"/>
                  <a:pt x="150" y="91"/>
                </a:cubicBezTo>
                <a:cubicBezTo>
                  <a:pt x="153" y="86"/>
                  <a:pt x="153" y="86"/>
                  <a:pt x="153" y="86"/>
                </a:cubicBezTo>
                <a:cubicBezTo>
                  <a:pt x="157" y="88"/>
                  <a:pt x="157" y="88"/>
                  <a:pt x="157" y="88"/>
                </a:cubicBezTo>
                <a:cubicBezTo>
                  <a:pt x="160" y="86"/>
                  <a:pt x="160" y="86"/>
                  <a:pt x="160" y="86"/>
                </a:cubicBezTo>
                <a:cubicBezTo>
                  <a:pt x="160" y="86"/>
                  <a:pt x="159" y="96"/>
                  <a:pt x="164" y="99"/>
                </a:cubicBezTo>
                <a:cubicBezTo>
                  <a:pt x="170" y="102"/>
                  <a:pt x="173" y="97"/>
                  <a:pt x="173" y="97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4" y="99"/>
                  <a:pt x="184" y="99"/>
                  <a:pt x="184" y="99"/>
                </a:cubicBezTo>
                <a:cubicBezTo>
                  <a:pt x="187" y="103"/>
                  <a:pt x="187" y="103"/>
                  <a:pt x="187" y="103"/>
                </a:cubicBezTo>
                <a:cubicBezTo>
                  <a:pt x="188" y="105"/>
                  <a:pt x="188" y="105"/>
                  <a:pt x="188" y="105"/>
                </a:cubicBezTo>
                <a:cubicBezTo>
                  <a:pt x="190" y="105"/>
                  <a:pt x="190" y="105"/>
                  <a:pt x="190" y="105"/>
                </a:cubicBezTo>
                <a:cubicBezTo>
                  <a:pt x="190" y="98"/>
                  <a:pt x="190" y="98"/>
                  <a:pt x="190" y="98"/>
                </a:cubicBezTo>
                <a:cubicBezTo>
                  <a:pt x="193" y="93"/>
                  <a:pt x="193" y="93"/>
                  <a:pt x="193" y="93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88" y="92"/>
                  <a:pt x="188" y="92"/>
                  <a:pt x="188" y="92"/>
                </a:cubicBezTo>
                <a:cubicBezTo>
                  <a:pt x="188" y="92"/>
                  <a:pt x="182" y="88"/>
                  <a:pt x="188" y="82"/>
                </a:cubicBezTo>
                <a:cubicBezTo>
                  <a:pt x="194" y="76"/>
                  <a:pt x="196" y="77"/>
                  <a:pt x="196" y="77"/>
                </a:cubicBezTo>
                <a:cubicBezTo>
                  <a:pt x="197" y="83"/>
                  <a:pt x="197" y="83"/>
                  <a:pt x="197" y="83"/>
                </a:cubicBezTo>
                <a:cubicBezTo>
                  <a:pt x="207" y="86"/>
                  <a:pt x="207" y="86"/>
                  <a:pt x="207" y="86"/>
                </a:cubicBezTo>
                <a:cubicBezTo>
                  <a:pt x="207" y="79"/>
                  <a:pt x="207" y="79"/>
                  <a:pt x="207" y="79"/>
                </a:cubicBezTo>
                <a:lnTo>
                  <a:pt x="204" y="79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6" name="Freeform 130" descr="© INSCALE GmbH, 18.06.2010"/>
          <p:cNvSpPr>
            <a:spLocks noEditPoints="1"/>
          </p:cNvSpPr>
          <p:nvPr/>
        </p:nvSpPr>
        <p:spPr bwMode="auto">
          <a:xfrm>
            <a:off x="4660942" y="3904159"/>
            <a:ext cx="379289" cy="398020"/>
          </a:xfrm>
          <a:custGeom>
            <a:avLst/>
            <a:gdLst/>
            <a:ahLst/>
            <a:cxnLst>
              <a:cxn ang="0">
                <a:pos x="154" y="5"/>
              </a:cxn>
              <a:cxn ang="0">
                <a:pos x="131" y="10"/>
              </a:cxn>
              <a:cxn ang="0">
                <a:pos x="96" y="34"/>
              </a:cxn>
              <a:cxn ang="0">
                <a:pos x="105" y="45"/>
              </a:cxn>
              <a:cxn ang="0">
                <a:pos x="104" y="55"/>
              </a:cxn>
              <a:cxn ang="0">
                <a:pos x="101" y="57"/>
              </a:cxn>
              <a:cxn ang="0">
                <a:pos x="83" y="73"/>
              </a:cxn>
              <a:cxn ang="0">
                <a:pos x="99" y="72"/>
              </a:cxn>
              <a:cxn ang="0">
                <a:pos x="109" y="72"/>
              </a:cxn>
              <a:cxn ang="0">
                <a:pos x="76" y="71"/>
              </a:cxn>
              <a:cxn ang="0">
                <a:pos x="82" y="64"/>
              </a:cxn>
              <a:cxn ang="0">
                <a:pos x="84" y="44"/>
              </a:cxn>
              <a:cxn ang="0">
                <a:pos x="67" y="32"/>
              </a:cxn>
              <a:cxn ang="0">
                <a:pos x="47" y="101"/>
              </a:cxn>
              <a:cxn ang="0">
                <a:pos x="33" y="94"/>
              </a:cxn>
              <a:cxn ang="0">
                <a:pos x="61" y="109"/>
              </a:cxn>
              <a:cxn ang="0">
                <a:pos x="48" y="113"/>
              </a:cxn>
              <a:cxn ang="0">
                <a:pos x="40" y="119"/>
              </a:cxn>
              <a:cxn ang="0">
                <a:pos x="32" y="119"/>
              </a:cxn>
              <a:cxn ang="0">
                <a:pos x="40" y="126"/>
              </a:cxn>
              <a:cxn ang="0">
                <a:pos x="19" y="121"/>
              </a:cxn>
              <a:cxn ang="0">
                <a:pos x="10" y="124"/>
              </a:cxn>
              <a:cxn ang="0">
                <a:pos x="26" y="127"/>
              </a:cxn>
              <a:cxn ang="0">
                <a:pos x="33" y="135"/>
              </a:cxn>
              <a:cxn ang="0">
                <a:pos x="23" y="133"/>
              </a:cxn>
              <a:cxn ang="0">
                <a:pos x="2" y="129"/>
              </a:cxn>
              <a:cxn ang="0">
                <a:pos x="7" y="139"/>
              </a:cxn>
              <a:cxn ang="0">
                <a:pos x="22" y="143"/>
              </a:cxn>
              <a:cxn ang="0">
                <a:pos x="46" y="135"/>
              </a:cxn>
              <a:cxn ang="0">
                <a:pos x="54" y="131"/>
              </a:cxn>
              <a:cxn ang="0">
                <a:pos x="67" y="134"/>
              </a:cxn>
              <a:cxn ang="0">
                <a:pos x="76" y="138"/>
              </a:cxn>
              <a:cxn ang="0">
                <a:pos x="92" y="145"/>
              </a:cxn>
              <a:cxn ang="0">
                <a:pos x="99" y="159"/>
              </a:cxn>
              <a:cxn ang="0">
                <a:pos x="93" y="170"/>
              </a:cxn>
              <a:cxn ang="0">
                <a:pos x="110" y="175"/>
              </a:cxn>
              <a:cxn ang="0">
                <a:pos x="106" y="161"/>
              </a:cxn>
              <a:cxn ang="0">
                <a:pos x="118" y="149"/>
              </a:cxn>
              <a:cxn ang="0">
                <a:pos x="119" y="124"/>
              </a:cxn>
              <a:cxn ang="0">
                <a:pos x="120" y="106"/>
              </a:cxn>
              <a:cxn ang="0">
                <a:pos x="131" y="104"/>
              </a:cxn>
              <a:cxn ang="0">
                <a:pos x="150" y="88"/>
              </a:cxn>
              <a:cxn ang="0">
                <a:pos x="147" y="58"/>
              </a:cxn>
              <a:cxn ang="0">
                <a:pos x="166" y="29"/>
              </a:cxn>
              <a:cxn ang="0">
                <a:pos x="76" y="17"/>
              </a:cxn>
              <a:cxn ang="0">
                <a:pos x="70" y="29"/>
              </a:cxn>
              <a:cxn ang="0">
                <a:pos x="27" y="115"/>
              </a:cxn>
              <a:cxn ang="0">
                <a:pos x="31" y="112"/>
              </a:cxn>
              <a:cxn ang="0">
                <a:pos x="22" y="110"/>
              </a:cxn>
              <a:cxn ang="0">
                <a:pos x="24" y="116"/>
              </a:cxn>
              <a:cxn ang="0">
                <a:pos x="18" y="118"/>
              </a:cxn>
              <a:cxn ang="0">
                <a:pos x="32" y="106"/>
              </a:cxn>
              <a:cxn ang="0">
                <a:pos x="45" y="112"/>
              </a:cxn>
              <a:cxn ang="0">
                <a:pos x="27" y="105"/>
              </a:cxn>
              <a:cxn ang="0">
                <a:pos x="82" y="13"/>
              </a:cxn>
              <a:cxn ang="0">
                <a:pos x="99" y="7"/>
              </a:cxn>
              <a:cxn ang="0">
                <a:pos x="98" y="3"/>
              </a:cxn>
              <a:cxn ang="0">
                <a:pos x="90" y="9"/>
              </a:cxn>
              <a:cxn ang="0">
                <a:pos x="109" y="3"/>
              </a:cxn>
              <a:cxn ang="0">
                <a:pos x="135" y="0"/>
              </a:cxn>
              <a:cxn ang="0">
                <a:pos x="136" y="2"/>
              </a:cxn>
            </a:cxnLst>
            <a:rect l="0" t="0" r="r" b="b"/>
            <a:pathLst>
              <a:path w="168" h="177">
                <a:moveTo>
                  <a:pt x="168" y="18"/>
                </a:moveTo>
                <a:cubicBezTo>
                  <a:pt x="164" y="17"/>
                  <a:pt x="160" y="15"/>
                  <a:pt x="159" y="14"/>
                </a:cubicBezTo>
                <a:cubicBezTo>
                  <a:pt x="155" y="12"/>
                  <a:pt x="155" y="7"/>
                  <a:pt x="154" y="5"/>
                </a:cubicBezTo>
                <a:cubicBezTo>
                  <a:pt x="153" y="3"/>
                  <a:pt x="149" y="7"/>
                  <a:pt x="149" y="7"/>
                </a:cubicBezTo>
                <a:cubicBezTo>
                  <a:pt x="130" y="8"/>
                  <a:pt x="130" y="8"/>
                  <a:pt x="130" y="8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28" y="10"/>
                  <a:pt x="127" y="8"/>
                </a:cubicBezTo>
                <a:cubicBezTo>
                  <a:pt x="125" y="6"/>
                  <a:pt x="108" y="11"/>
                  <a:pt x="102" y="14"/>
                </a:cubicBezTo>
                <a:cubicBezTo>
                  <a:pt x="96" y="16"/>
                  <a:pt x="95" y="29"/>
                  <a:pt x="96" y="34"/>
                </a:cubicBezTo>
                <a:cubicBezTo>
                  <a:pt x="96" y="40"/>
                  <a:pt x="95" y="39"/>
                  <a:pt x="95" y="39"/>
                </a:cubicBezTo>
                <a:cubicBezTo>
                  <a:pt x="95" y="39"/>
                  <a:pt x="96" y="40"/>
                  <a:pt x="99" y="41"/>
                </a:cubicBezTo>
                <a:cubicBezTo>
                  <a:pt x="102" y="43"/>
                  <a:pt x="105" y="45"/>
                  <a:pt x="105" y="45"/>
                </a:cubicBezTo>
                <a:cubicBezTo>
                  <a:pt x="105" y="45"/>
                  <a:pt x="101" y="47"/>
                  <a:pt x="101" y="48"/>
                </a:cubicBezTo>
                <a:cubicBezTo>
                  <a:pt x="101" y="50"/>
                  <a:pt x="104" y="50"/>
                  <a:pt x="104" y="50"/>
                </a:cubicBezTo>
                <a:cubicBezTo>
                  <a:pt x="104" y="50"/>
                  <a:pt x="101" y="54"/>
                  <a:pt x="104" y="55"/>
                </a:cubicBezTo>
                <a:cubicBezTo>
                  <a:pt x="109" y="56"/>
                  <a:pt x="113" y="57"/>
                  <a:pt x="113" y="57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12" y="59"/>
                  <a:pt x="105" y="57"/>
                  <a:pt x="101" y="57"/>
                </a:cubicBezTo>
                <a:cubicBezTo>
                  <a:pt x="98" y="57"/>
                  <a:pt x="94" y="62"/>
                  <a:pt x="90" y="64"/>
                </a:cubicBezTo>
                <a:cubicBezTo>
                  <a:pt x="87" y="66"/>
                  <a:pt x="79" y="70"/>
                  <a:pt x="79" y="70"/>
                </a:cubicBezTo>
                <a:cubicBezTo>
                  <a:pt x="79" y="70"/>
                  <a:pt x="81" y="73"/>
                  <a:pt x="83" y="73"/>
                </a:cubicBezTo>
                <a:cubicBezTo>
                  <a:pt x="87" y="73"/>
                  <a:pt x="87" y="73"/>
                  <a:pt x="87" y="73"/>
                </a:cubicBezTo>
                <a:cubicBezTo>
                  <a:pt x="87" y="73"/>
                  <a:pt x="94" y="77"/>
                  <a:pt x="96" y="76"/>
                </a:cubicBezTo>
                <a:cubicBezTo>
                  <a:pt x="99" y="74"/>
                  <a:pt x="99" y="72"/>
                  <a:pt x="99" y="72"/>
                </a:cubicBezTo>
                <a:cubicBezTo>
                  <a:pt x="99" y="72"/>
                  <a:pt x="106" y="69"/>
                  <a:pt x="108" y="66"/>
                </a:cubicBezTo>
                <a:cubicBezTo>
                  <a:pt x="109" y="65"/>
                  <a:pt x="111" y="65"/>
                  <a:pt x="112" y="65"/>
                </a:cubicBezTo>
                <a:cubicBezTo>
                  <a:pt x="113" y="66"/>
                  <a:pt x="109" y="72"/>
                  <a:pt x="109" y="72"/>
                </a:cubicBezTo>
                <a:cubicBezTo>
                  <a:pt x="96" y="78"/>
                  <a:pt x="96" y="78"/>
                  <a:pt x="96" y="78"/>
                </a:cubicBezTo>
                <a:cubicBezTo>
                  <a:pt x="86" y="77"/>
                  <a:pt x="86" y="77"/>
                  <a:pt x="86" y="77"/>
                </a:cubicBezTo>
                <a:cubicBezTo>
                  <a:pt x="76" y="71"/>
                  <a:pt x="76" y="71"/>
                  <a:pt x="76" y="71"/>
                </a:cubicBezTo>
                <a:cubicBezTo>
                  <a:pt x="73" y="69"/>
                  <a:pt x="73" y="69"/>
                  <a:pt x="73" y="69"/>
                </a:cubicBezTo>
                <a:cubicBezTo>
                  <a:pt x="80" y="68"/>
                  <a:pt x="80" y="68"/>
                  <a:pt x="80" y="68"/>
                </a:cubicBezTo>
                <a:cubicBezTo>
                  <a:pt x="82" y="64"/>
                  <a:pt x="82" y="64"/>
                  <a:pt x="82" y="64"/>
                </a:cubicBezTo>
                <a:cubicBezTo>
                  <a:pt x="82" y="64"/>
                  <a:pt x="79" y="55"/>
                  <a:pt x="79" y="53"/>
                </a:cubicBezTo>
                <a:cubicBezTo>
                  <a:pt x="78" y="50"/>
                  <a:pt x="85" y="54"/>
                  <a:pt x="88" y="50"/>
                </a:cubicBezTo>
                <a:cubicBezTo>
                  <a:pt x="90" y="48"/>
                  <a:pt x="87" y="45"/>
                  <a:pt x="84" y="44"/>
                </a:cubicBezTo>
                <a:cubicBezTo>
                  <a:pt x="80" y="43"/>
                  <a:pt x="82" y="33"/>
                  <a:pt x="78" y="33"/>
                </a:cubicBezTo>
                <a:cubicBezTo>
                  <a:pt x="74" y="32"/>
                  <a:pt x="77" y="35"/>
                  <a:pt x="73" y="34"/>
                </a:cubicBezTo>
                <a:cubicBezTo>
                  <a:pt x="71" y="33"/>
                  <a:pt x="69" y="30"/>
                  <a:pt x="67" y="32"/>
                </a:cubicBezTo>
                <a:cubicBezTo>
                  <a:pt x="65" y="33"/>
                  <a:pt x="60" y="63"/>
                  <a:pt x="56" y="70"/>
                </a:cubicBezTo>
                <a:cubicBezTo>
                  <a:pt x="53" y="76"/>
                  <a:pt x="37" y="91"/>
                  <a:pt x="37" y="9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7" y="104"/>
                  <a:pt x="40" y="97"/>
                  <a:pt x="39" y="97"/>
                </a:cubicBezTo>
                <a:cubicBezTo>
                  <a:pt x="37" y="96"/>
                  <a:pt x="35" y="94"/>
                  <a:pt x="33" y="94"/>
                </a:cubicBezTo>
                <a:cubicBezTo>
                  <a:pt x="32" y="94"/>
                  <a:pt x="34" y="101"/>
                  <a:pt x="34" y="101"/>
                </a:cubicBezTo>
                <a:cubicBezTo>
                  <a:pt x="34" y="101"/>
                  <a:pt x="50" y="112"/>
                  <a:pt x="51" y="112"/>
                </a:cubicBezTo>
                <a:cubicBezTo>
                  <a:pt x="53" y="112"/>
                  <a:pt x="56" y="110"/>
                  <a:pt x="61" y="109"/>
                </a:cubicBezTo>
                <a:cubicBezTo>
                  <a:pt x="65" y="109"/>
                  <a:pt x="64" y="112"/>
                  <a:pt x="62" y="112"/>
                </a:cubicBezTo>
                <a:cubicBezTo>
                  <a:pt x="60" y="112"/>
                  <a:pt x="52" y="115"/>
                  <a:pt x="52" y="115"/>
                </a:cubicBezTo>
                <a:cubicBezTo>
                  <a:pt x="52" y="115"/>
                  <a:pt x="50" y="113"/>
                  <a:pt x="48" y="113"/>
                </a:cubicBezTo>
                <a:cubicBezTo>
                  <a:pt x="45" y="113"/>
                  <a:pt x="43" y="116"/>
                  <a:pt x="43" y="116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40" y="119"/>
                  <a:pt x="35" y="117"/>
                  <a:pt x="34" y="117"/>
                </a:cubicBezTo>
                <a:cubicBezTo>
                  <a:pt x="32" y="116"/>
                  <a:pt x="29" y="119"/>
                  <a:pt x="29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3" y="120"/>
                  <a:pt x="33" y="120"/>
                  <a:pt x="33" y="120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5" y="126"/>
                  <a:pt x="31" y="122"/>
                  <a:pt x="27" y="121"/>
                </a:cubicBezTo>
                <a:cubicBezTo>
                  <a:pt x="19" y="121"/>
                  <a:pt x="19" y="121"/>
                  <a:pt x="19" y="121"/>
                </a:cubicBezTo>
                <a:cubicBezTo>
                  <a:pt x="19" y="121"/>
                  <a:pt x="17" y="120"/>
                  <a:pt x="15" y="118"/>
                </a:cubicBezTo>
                <a:cubicBezTo>
                  <a:pt x="14" y="117"/>
                  <a:pt x="7" y="119"/>
                  <a:pt x="7" y="119"/>
                </a:cubicBezTo>
                <a:cubicBezTo>
                  <a:pt x="7" y="119"/>
                  <a:pt x="7" y="122"/>
                  <a:pt x="10" y="124"/>
                </a:cubicBezTo>
                <a:cubicBezTo>
                  <a:pt x="13" y="126"/>
                  <a:pt x="17" y="125"/>
                  <a:pt x="17" y="125"/>
                </a:cubicBezTo>
                <a:cubicBezTo>
                  <a:pt x="17" y="125"/>
                  <a:pt x="17" y="128"/>
                  <a:pt x="19" y="129"/>
                </a:cubicBezTo>
                <a:cubicBezTo>
                  <a:pt x="22" y="131"/>
                  <a:pt x="26" y="127"/>
                  <a:pt x="26" y="127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9" y="127"/>
                  <a:pt x="35" y="131"/>
                  <a:pt x="38" y="132"/>
                </a:cubicBezTo>
                <a:cubicBezTo>
                  <a:pt x="41" y="132"/>
                  <a:pt x="33" y="135"/>
                  <a:pt x="33" y="135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31" y="134"/>
                  <a:pt x="30" y="131"/>
                  <a:pt x="28" y="131"/>
                </a:cubicBezTo>
                <a:cubicBezTo>
                  <a:pt x="26" y="129"/>
                  <a:pt x="23" y="133"/>
                  <a:pt x="23" y="133"/>
                </a:cubicBezTo>
                <a:cubicBezTo>
                  <a:pt x="23" y="133"/>
                  <a:pt x="19" y="133"/>
                  <a:pt x="16" y="132"/>
                </a:cubicBezTo>
                <a:cubicBezTo>
                  <a:pt x="14" y="132"/>
                  <a:pt x="11" y="127"/>
                  <a:pt x="8" y="127"/>
                </a:cubicBezTo>
                <a:cubicBezTo>
                  <a:pt x="7" y="127"/>
                  <a:pt x="2" y="129"/>
                  <a:pt x="2" y="129"/>
                </a:cubicBezTo>
                <a:cubicBezTo>
                  <a:pt x="2" y="129"/>
                  <a:pt x="1" y="133"/>
                  <a:pt x="0" y="134"/>
                </a:cubicBezTo>
                <a:cubicBezTo>
                  <a:pt x="0" y="135"/>
                  <a:pt x="1" y="138"/>
                  <a:pt x="1" y="138"/>
                </a:cubicBezTo>
                <a:cubicBezTo>
                  <a:pt x="7" y="139"/>
                  <a:pt x="7" y="139"/>
                  <a:pt x="7" y="139"/>
                </a:cubicBezTo>
                <a:cubicBezTo>
                  <a:pt x="8" y="135"/>
                  <a:pt x="8" y="135"/>
                  <a:pt x="8" y="135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38"/>
                  <a:pt x="15" y="143"/>
                  <a:pt x="22" y="143"/>
                </a:cubicBezTo>
                <a:cubicBezTo>
                  <a:pt x="29" y="144"/>
                  <a:pt x="39" y="134"/>
                  <a:pt x="39" y="134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5"/>
                  <a:pt x="46" y="135"/>
                  <a:pt x="46" y="135"/>
                </a:cubicBezTo>
                <a:cubicBezTo>
                  <a:pt x="46" y="135"/>
                  <a:pt x="44" y="129"/>
                  <a:pt x="48" y="128"/>
                </a:cubicBezTo>
                <a:cubicBezTo>
                  <a:pt x="51" y="126"/>
                  <a:pt x="51" y="131"/>
                  <a:pt x="51" y="131"/>
                </a:cubicBezTo>
                <a:cubicBezTo>
                  <a:pt x="54" y="131"/>
                  <a:pt x="54" y="131"/>
                  <a:pt x="54" y="131"/>
                </a:cubicBezTo>
                <a:cubicBezTo>
                  <a:pt x="54" y="131"/>
                  <a:pt x="59" y="127"/>
                  <a:pt x="63" y="127"/>
                </a:cubicBezTo>
                <a:cubicBezTo>
                  <a:pt x="66" y="127"/>
                  <a:pt x="62" y="134"/>
                  <a:pt x="62" y="134"/>
                </a:cubicBezTo>
                <a:cubicBezTo>
                  <a:pt x="67" y="134"/>
                  <a:pt x="67" y="134"/>
                  <a:pt x="67" y="134"/>
                </a:cubicBezTo>
                <a:cubicBezTo>
                  <a:pt x="67" y="134"/>
                  <a:pt x="69" y="128"/>
                  <a:pt x="72" y="129"/>
                </a:cubicBezTo>
                <a:cubicBezTo>
                  <a:pt x="74" y="131"/>
                  <a:pt x="71" y="136"/>
                  <a:pt x="71" y="136"/>
                </a:cubicBezTo>
                <a:cubicBezTo>
                  <a:pt x="76" y="138"/>
                  <a:pt x="76" y="138"/>
                  <a:pt x="76" y="138"/>
                </a:cubicBezTo>
                <a:cubicBezTo>
                  <a:pt x="76" y="138"/>
                  <a:pt x="77" y="143"/>
                  <a:pt x="80" y="143"/>
                </a:cubicBezTo>
                <a:cubicBezTo>
                  <a:pt x="83" y="144"/>
                  <a:pt x="86" y="141"/>
                  <a:pt x="89" y="142"/>
                </a:cubicBezTo>
                <a:cubicBezTo>
                  <a:pt x="93" y="142"/>
                  <a:pt x="92" y="145"/>
                  <a:pt x="92" y="145"/>
                </a:cubicBezTo>
                <a:cubicBezTo>
                  <a:pt x="96" y="150"/>
                  <a:pt x="96" y="150"/>
                  <a:pt x="96" y="150"/>
                </a:cubicBezTo>
                <a:cubicBezTo>
                  <a:pt x="96" y="150"/>
                  <a:pt x="99" y="150"/>
                  <a:pt x="102" y="153"/>
                </a:cubicBezTo>
                <a:cubicBezTo>
                  <a:pt x="104" y="155"/>
                  <a:pt x="101" y="157"/>
                  <a:pt x="99" y="159"/>
                </a:cubicBezTo>
                <a:cubicBezTo>
                  <a:pt x="98" y="160"/>
                  <a:pt x="99" y="163"/>
                  <a:pt x="99" y="163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4" y="168"/>
                  <a:pt x="93" y="170"/>
                </a:cubicBezTo>
                <a:cubicBezTo>
                  <a:pt x="90" y="173"/>
                  <a:pt x="94" y="174"/>
                  <a:pt x="94" y="174"/>
                </a:cubicBezTo>
                <a:cubicBezTo>
                  <a:pt x="94" y="174"/>
                  <a:pt x="98" y="176"/>
                  <a:pt x="102" y="176"/>
                </a:cubicBezTo>
                <a:cubicBezTo>
                  <a:pt x="105" y="177"/>
                  <a:pt x="109" y="175"/>
                  <a:pt x="110" y="175"/>
                </a:cubicBezTo>
                <a:cubicBezTo>
                  <a:pt x="110" y="174"/>
                  <a:pt x="109" y="173"/>
                  <a:pt x="109" y="173"/>
                </a:cubicBezTo>
                <a:cubicBezTo>
                  <a:pt x="111" y="171"/>
                  <a:pt x="112" y="170"/>
                  <a:pt x="114" y="170"/>
                </a:cubicBezTo>
                <a:cubicBezTo>
                  <a:pt x="113" y="166"/>
                  <a:pt x="113" y="159"/>
                  <a:pt x="106" y="161"/>
                </a:cubicBezTo>
                <a:cubicBezTo>
                  <a:pt x="105" y="159"/>
                  <a:pt x="105" y="156"/>
                  <a:pt x="108" y="155"/>
                </a:cubicBezTo>
                <a:cubicBezTo>
                  <a:pt x="109" y="156"/>
                  <a:pt x="109" y="157"/>
                  <a:pt x="110" y="158"/>
                </a:cubicBezTo>
                <a:cubicBezTo>
                  <a:pt x="111" y="153"/>
                  <a:pt x="117" y="154"/>
                  <a:pt x="118" y="149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3" y="142"/>
                  <a:pt x="121" y="141"/>
                  <a:pt x="121" y="136"/>
                </a:cubicBezTo>
                <a:cubicBezTo>
                  <a:pt x="121" y="132"/>
                  <a:pt x="121" y="127"/>
                  <a:pt x="119" y="124"/>
                </a:cubicBezTo>
                <a:cubicBezTo>
                  <a:pt x="117" y="121"/>
                  <a:pt x="115" y="117"/>
                  <a:pt x="115" y="113"/>
                </a:cubicBezTo>
                <a:cubicBezTo>
                  <a:pt x="115" y="115"/>
                  <a:pt x="112" y="105"/>
                  <a:pt x="112" y="105"/>
                </a:cubicBezTo>
                <a:cubicBezTo>
                  <a:pt x="115" y="105"/>
                  <a:pt x="117" y="104"/>
                  <a:pt x="120" y="106"/>
                </a:cubicBezTo>
                <a:cubicBezTo>
                  <a:pt x="119" y="105"/>
                  <a:pt x="119" y="103"/>
                  <a:pt x="118" y="102"/>
                </a:cubicBezTo>
                <a:cubicBezTo>
                  <a:pt x="122" y="102"/>
                  <a:pt x="128" y="104"/>
                  <a:pt x="131" y="106"/>
                </a:cubicBezTo>
                <a:cubicBezTo>
                  <a:pt x="131" y="104"/>
                  <a:pt x="131" y="104"/>
                  <a:pt x="131" y="104"/>
                </a:cubicBezTo>
                <a:cubicBezTo>
                  <a:pt x="135" y="105"/>
                  <a:pt x="139" y="98"/>
                  <a:pt x="144" y="102"/>
                </a:cubicBezTo>
                <a:cubicBezTo>
                  <a:pt x="146" y="103"/>
                  <a:pt x="150" y="93"/>
                  <a:pt x="142" y="93"/>
                </a:cubicBezTo>
                <a:cubicBezTo>
                  <a:pt x="144" y="90"/>
                  <a:pt x="146" y="88"/>
                  <a:pt x="150" y="88"/>
                </a:cubicBezTo>
                <a:cubicBezTo>
                  <a:pt x="150" y="88"/>
                  <a:pt x="157" y="81"/>
                  <a:pt x="159" y="80"/>
                </a:cubicBezTo>
                <a:cubicBezTo>
                  <a:pt x="154" y="77"/>
                  <a:pt x="161" y="71"/>
                  <a:pt x="155" y="65"/>
                </a:cubicBezTo>
                <a:cubicBezTo>
                  <a:pt x="152" y="72"/>
                  <a:pt x="138" y="62"/>
                  <a:pt x="147" y="58"/>
                </a:cubicBezTo>
                <a:cubicBezTo>
                  <a:pt x="142" y="49"/>
                  <a:pt x="154" y="56"/>
                  <a:pt x="157" y="55"/>
                </a:cubicBezTo>
                <a:cubicBezTo>
                  <a:pt x="162" y="53"/>
                  <a:pt x="159" y="45"/>
                  <a:pt x="162" y="41"/>
                </a:cubicBezTo>
                <a:cubicBezTo>
                  <a:pt x="164" y="38"/>
                  <a:pt x="167" y="33"/>
                  <a:pt x="166" y="29"/>
                </a:cubicBezTo>
                <a:cubicBezTo>
                  <a:pt x="166" y="26"/>
                  <a:pt x="168" y="22"/>
                  <a:pt x="168" y="18"/>
                </a:cubicBezTo>
                <a:close/>
                <a:moveTo>
                  <a:pt x="77" y="26"/>
                </a:moveTo>
                <a:cubicBezTo>
                  <a:pt x="81" y="19"/>
                  <a:pt x="77" y="18"/>
                  <a:pt x="76" y="17"/>
                </a:cubicBezTo>
                <a:cubicBezTo>
                  <a:pt x="74" y="16"/>
                  <a:pt x="72" y="18"/>
                  <a:pt x="72" y="18"/>
                </a:cubicBezTo>
                <a:cubicBezTo>
                  <a:pt x="68" y="26"/>
                  <a:pt x="68" y="26"/>
                  <a:pt x="68" y="26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3" y="30"/>
                  <a:pt x="77" y="26"/>
                </a:cubicBezTo>
                <a:close/>
                <a:moveTo>
                  <a:pt x="22" y="110"/>
                </a:moveTo>
                <a:cubicBezTo>
                  <a:pt x="24" y="111"/>
                  <a:pt x="27" y="115"/>
                  <a:pt x="27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31" y="112"/>
                  <a:pt x="31" y="108"/>
                  <a:pt x="27" y="108"/>
                </a:cubicBezTo>
                <a:cubicBezTo>
                  <a:pt x="22" y="107"/>
                  <a:pt x="18" y="107"/>
                  <a:pt x="18" y="108"/>
                </a:cubicBezTo>
                <a:cubicBezTo>
                  <a:pt x="18" y="110"/>
                  <a:pt x="22" y="110"/>
                  <a:pt x="22" y="110"/>
                </a:cubicBezTo>
                <a:close/>
                <a:moveTo>
                  <a:pt x="23" y="119"/>
                </a:moveTo>
                <a:cubicBezTo>
                  <a:pt x="27" y="119"/>
                  <a:pt x="27" y="119"/>
                  <a:pt x="27" y="119"/>
                </a:cubicBezTo>
                <a:cubicBezTo>
                  <a:pt x="28" y="119"/>
                  <a:pt x="24" y="116"/>
                  <a:pt x="24" y="116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19" y="115"/>
                  <a:pt x="16" y="116"/>
                  <a:pt x="18" y="118"/>
                </a:cubicBezTo>
                <a:cubicBezTo>
                  <a:pt x="21" y="120"/>
                  <a:pt x="22" y="119"/>
                  <a:pt x="23" y="119"/>
                </a:cubicBezTo>
                <a:close/>
                <a:moveTo>
                  <a:pt x="27" y="105"/>
                </a:moveTo>
                <a:cubicBezTo>
                  <a:pt x="29" y="106"/>
                  <a:pt x="32" y="106"/>
                  <a:pt x="32" y="106"/>
                </a:cubicBezTo>
                <a:cubicBezTo>
                  <a:pt x="32" y="106"/>
                  <a:pt x="32" y="108"/>
                  <a:pt x="36" y="110"/>
                </a:cubicBezTo>
                <a:cubicBezTo>
                  <a:pt x="39" y="112"/>
                  <a:pt x="40" y="113"/>
                  <a:pt x="43" y="113"/>
                </a:cubicBezTo>
                <a:cubicBezTo>
                  <a:pt x="45" y="113"/>
                  <a:pt x="45" y="112"/>
                  <a:pt x="45" y="112"/>
                </a:cubicBezTo>
                <a:cubicBezTo>
                  <a:pt x="34" y="103"/>
                  <a:pt x="34" y="103"/>
                  <a:pt x="34" y="103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03"/>
                  <a:pt x="26" y="105"/>
                  <a:pt x="27" y="105"/>
                </a:cubicBezTo>
                <a:close/>
                <a:moveTo>
                  <a:pt x="82" y="13"/>
                </a:moveTo>
                <a:cubicBezTo>
                  <a:pt x="87" y="10"/>
                  <a:pt x="86" y="7"/>
                  <a:pt x="81" y="11"/>
                </a:cubicBezTo>
                <a:cubicBezTo>
                  <a:pt x="77" y="14"/>
                  <a:pt x="82" y="13"/>
                  <a:pt x="82" y="13"/>
                </a:cubicBezTo>
                <a:close/>
                <a:moveTo>
                  <a:pt x="90" y="9"/>
                </a:moveTo>
                <a:cubicBezTo>
                  <a:pt x="93" y="7"/>
                  <a:pt x="93" y="7"/>
                  <a:pt x="93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105" y="2"/>
                  <a:pt x="105" y="2"/>
                  <a:pt x="105" y="2"/>
                </a:cubicBezTo>
                <a:cubicBezTo>
                  <a:pt x="103" y="2"/>
                  <a:pt x="103" y="2"/>
                  <a:pt x="103" y="2"/>
                </a:cubicBezTo>
                <a:cubicBezTo>
                  <a:pt x="98" y="3"/>
                  <a:pt x="98" y="3"/>
                  <a:pt x="98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93" y="3"/>
                  <a:pt x="89" y="5"/>
                  <a:pt x="88" y="7"/>
                </a:cubicBezTo>
                <a:cubicBezTo>
                  <a:pt x="87" y="9"/>
                  <a:pt x="90" y="9"/>
                  <a:pt x="90" y="9"/>
                </a:cubicBezTo>
                <a:close/>
                <a:moveTo>
                  <a:pt x="115" y="5"/>
                </a:moveTo>
                <a:cubicBezTo>
                  <a:pt x="118" y="5"/>
                  <a:pt x="126" y="2"/>
                  <a:pt x="118" y="2"/>
                </a:cubicBezTo>
                <a:cubicBezTo>
                  <a:pt x="112" y="2"/>
                  <a:pt x="109" y="3"/>
                  <a:pt x="109" y="3"/>
                </a:cubicBezTo>
                <a:cubicBezTo>
                  <a:pt x="109" y="6"/>
                  <a:pt x="112" y="5"/>
                  <a:pt x="115" y="5"/>
                </a:cubicBezTo>
                <a:close/>
                <a:moveTo>
                  <a:pt x="136" y="2"/>
                </a:moveTo>
                <a:cubicBezTo>
                  <a:pt x="135" y="0"/>
                  <a:pt x="135" y="0"/>
                  <a:pt x="135" y="0"/>
                </a:cubicBezTo>
                <a:cubicBezTo>
                  <a:pt x="129" y="1"/>
                  <a:pt x="129" y="1"/>
                  <a:pt x="129" y="1"/>
                </a:cubicBezTo>
                <a:cubicBezTo>
                  <a:pt x="129" y="5"/>
                  <a:pt x="129" y="5"/>
                  <a:pt x="129" y="5"/>
                </a:cubicBezTo>
                <a:lnTo>
                  <a:pt x="136" y="2"/>
                </a:lnTo>
                <a:close/>
              </a:path>
            </a:pathLst>
          </a:custGeom>
          <a:solidFill>
            <a:srgbClr val="FF990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7" name="Freeform 131" descr="© INSCALE GmbH, 18.06.2010"/>
          <p:cNvSpPr>
            <a:spLocks/>
          </p:cNvSpPr>
          <p:nvPr/>
        </p:nvSpPr>
        <p:spPr bwMode="auto">
          <a:xfrm>
            <a:off x="4584460" y="4188236"/>
            <a:ext cx="363681" cy="299685"/>
          </a:xfrm>
          <a:custGeom>
            <a:avLst/>
            <a:gdLst/>
            <a:ahLst/>
            <a:cxnLst>
              <a:cxn ang="0">
                <a:pos x="150" y="64"/>
              </a:cxn>
              <a:cxn ang="0">
                <a:pos x="144" y="49"/>
              </a:cxn>
              <a:cxn ang="0">
                <a:pos x="128" y="48"/>
              </a:cxn>
              <a:cxn ang="0">
                <a:pos x="132" y="42"/>
              </a:cxn>
              <a:cxn ang="0">
                <a:pos x="133" y="33"/>
              </a:cxn>
              <a:cxn ang="0">
                <a:pos x="130" y="24"/>
              </a:cxn>
              <a:cxn ang="0">
                <a:pos x="123" y="16"/>
              </a:cxn>
              <a:cxn ang="0">
                <a:pos x="110" y="12"/>
              </a:cxn>
              <a:cxn ang="0">
                <a:pos x="106" y="3"/>
              </a:cxn>
              <a:cxn ang="0">
                <a:pos x="96" y="8"/>
              </a:cxn>
              <a:cxn ang="0">
                <a:pos x="88" y="5"/>
              </a:cxn>
              <a:cxn ang="0">
                <a:pos x="82" y="2"/>
              </a:cxn>
              <a:cxn ang="0">
                <a:pos x="77" y="9"/>
              </a:cxn>
              <a:cxn ang="0">
                <a:pos x="56" y="17"/>
              </a:cxn>
              <a:cxn ang="0">
                <a:pos x="42" y="9"/>
              </a:cxn>
              <a:cxn ang="0">
                <a:pos x="35" y="12"/>
              </a:cxn>
              <a:cxn ang="0">
                <a:pos x="36" y="5"/>
              </a:cxn>
              <a:cxn ang="0">
                <a:pos x="11" y="15"/>
              </a:cxn>
              <a:cxn ang="0">
                <a:pos x="1" y="25"/>
              </a:cxn>
              <a:cxn ang="0">
                <a:pos x="2" y="29"/>
              </a:cxn>
              <a:cxn ang="0">
                <a:pos x="0" y="37"/>
              </a:cxn>
              <a:cxn ang="0">
                <a:pos x="8" y="44"/>
              </a:cxn>
              <a:cxn ang="0">
                <a:pos x="15" y="41"/>
              </a:cxn>
              <a:cxn ang="0">
                <a:pos x="25" y="48"/>
              </a:cxn>
              <a:cxn ang="0">
                <a:pos x="28" y="62"/>
              </a:cxn>
              <a:cxn ang="0">
                <a:pos x="41" y="64"/>
              </a:cxn>
              <a:cxn ang="0">
                <a:pos x="49" y="72"/>
              </a:cxn>
              <a:cxn ang="0">
                <a:pos x="58" y="87"/>
              </a:cxn>
              <a:cxn ang="0">
                <a:pos x="60" y="100"/>
              </a:cxn>
              <a:cxn ang="0">
                <a:pos x="73" y="103"/>
              </a:cxn>
              <a:cxn ang="0">
                <a:pos x="80" y="98"/>
              </a:cxn>
              <a:cxn ang="0">
                <a:pos x="86" y="100"/>
              </a:cxn>
              <a:cxn ang="0">
                <a:pos x="86" y="110"/>
              </a:cxn>
              <a:cxn ang="0">
                <a:pos x="95" y="112"/>
              </a:cxn>
              <a:cxn ang="0">
                <a:pos x="107" y="124"/>
              </a:cxn>
              <a:cxn ang="0">
                <a:pos x="129" y="132"/>
              </a:cxn>
              <a:cxn ang="0">
                <a:pos x="128" y="105"/>
              </a:cxn>
              <a:cxn ang="0">
                <a:pos x="138" y="90"/>
              </a:cxn>
              <a:cxn ang="0">
                <a:pos x="150" y="85"/>
              </a:cxn>
              <a:cxn ang="0">
                <a:pos x="156" y="69"/>
              </a:cxn>
            </a:cxnLst>
            <a:rect l="0" t="0" r="r" b="b"/>
            <a:pathLst>
              <a:path w="160" h="133">
                <a:moveTo>
                  <a:pt x="156" y="69"/>
                </a:moveTo>
                <a:cubicBezTo>
                  <a:pt x="154" y="66"/>
                  <a:pt x="150" y="70"/>
                  <a:pt x="150" y="64"/>
                </a:cubicBezTo>
                <a:cubicBezTo>
                  <a:pt x="150" y="63"/>
                  <a:pt x="153" y="61"/>
                  <a:pt x="154" y="60"/>
                </a:cubicBezTo>
                <a:cubicBezTo>
                  <a:pt x="150" y="59"/>
                  <a:pt x="146" y="54"/>
                  <a:pt x="144" y="49"/>
                </a:cubicBezTo>
                <a:cubicBezTo>
                  <a:pt x="143" y="49"/>
                  <a:pt x="139" y="51"/>
                  <a:pt x="136" y="50"/>
                </a:cubicBezTo>
                <a:cubicBezTo>
                  <a:pt x="132" y="50"/>
                  <a:pt x="128" y="48"/>
                  <a:pt x="128" y="48"/>
                </a:cubicBezTo>
                <a:cubicBezTo>
                  <a:pt x="128" y="48"/>
                  <a:pt x="124" y="47"/>
                  <a:pt x="127" y="44"/>
                </a:cubicBezTo>
                <a:cubicBezTo>
                  <a:pt x="128" y="42"/>
                  <a:pt x="132" y="42"/>
                  <a:pt x="132" y="42"/>
                </a:cubicBezTo>
                <a:cubicBezTo>
                  <a:pt x="133" y="37"/>
                  <a:pt x="133" y="37"/>
                  <a:pt x="133" y="37"/>
                </a:cubicBezTo>
                <a:cubicBezTo>
                  <a:pt x="133" y="37"/>
                  <a:pt x="132" y="34"/>
                  <a:pt x="133" y="33"/>
                </a:cubicBezTo>
                <a:cubicBezTo>
                  <a:pt x="135" y="31"/>
                  <a:pt x="138" y="29"/>
                  <a:pt x="136" y="27"/>
                </a:cubicBezTo>
                <a:cubicBezTo>
                  <a:pt x="133" y="24"/>
                  <a:pt x="130" y="24"/>
                  <a:pt x="130" y="24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6" y="19"/>
                  <a:pt x="127" y="16"/>
                  <a:pt x="123" y="16"/>
                </a:cubicBezTo>
                <a:cubicBezTo>
                  <a:pt x="120" y="15"/>
                  <a:pt x="117" y="18"/>
                  <a:pt x="114" y="17"/>
                </a:cubicBezTo>
                <a:cubicBezTo>
                  <a:pt x="111" y="17"/>
                  <a:pt x="110" y="12"/>
                  <a:pt x="110" y="12"/>
                </a:cubicBezTo>
                <a:cubicBezTo>
                  <a:pt x="105" y="10"/>
                  <a:pt x="105" y="10"/>
                  <a:pt x="105" y="10"/>
                </a:cubicBezTo>
                <a:cubicBezTo>
                  <a:pt x="105" y="10"/>
                  <a:pt x="108" y="5"/>
                  <a:pt x="106" y="3"/>
                </a:cubicBezTo>
                <a:cubicBezTo>
                  <a:pt x="103" y="2"/>
                  <a:pt x="101" y="8"/>
                  <a:pt x="101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96" y="8"/>
                  <a:pt x="100" y="1"/>
                  <a:pt x="97" y="1"/>
                </a:cubicBezTo>
                <a:cubicBezTo>
                  <a:pt x="93" y="1"/>
                  <a:pt x="88" y="5"/>
                  <a:pt x="88" y="5"/>
                </a:cubicBezTo>
                <a:cubicBezTo>
                  <a:pt x="85" y="5"/>
                  <a:pt x="85" y="5"/>
                  <a:pt x="85" y="5"/>
                </a:cubicBezTo>
                <a:cubicBezTo>
                  <a:pt x="85" y="5"/>
                  <a:pt x="85" y="0"/>
                  <a:pt x="82" y="2"/>
                </a:cubicBezTo>
                <a:cubicBezTo>
                  <a:pt x="78" y="3"/>
                  <a:pt x="80" y="9"/>
                  <a:pt x="80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63" y="18"/>
                  <a:pt x="56" y="17"/>
                </a:cubicBezTo>
                <a:cubicBezTo>
                  <a:pt x="49" y="17"/>
                  <a:pt x="52" y="12"/>
                  <a:pt x="52" y="12"/>
                </a:cubicBezTo>
                <a:cubicBezTo>
                  <a:pt x="42" y="9"/>
                  <a:pt x="42" y="9"/>
                  <a:pt x="42" y="9"/>
                </a:cubicBezTo>
                <a:cubicBezTo>
                  <a:pt x="41" y="13"/>
                  <a:pt x="41" y="13"/>
                  <a:pt x="41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4" y="9"/>
                  <a:pt x="34" y="8"/>
                </a:cubicBezTo>
                <a:cubicBezTo>
                  <a:pt x="35" y="7"/>
                  <a:pt x="35" y="6"/>
                  <a:pt x="36" y="5"/>
                </a:cubicBezTo>
                <a:cubicBezTo>
                  <a:pt x="34" y="5"/>
                  <a:pt x="31" y="5"/>
                  <a:pt x="24" y="7"/>
                </a:cubicBezTo>
                <a:cubicBezTo>
                  <a:pt x="16" y="11"/>
                  <a:pt x="14" y="13"/>
                  <a:pt x="11" y="15"/>
                </a:cubicBezTo>
                <a:cubicBezTo>
                  <a:pt x="7" y="16"/>
                  <a:pt x="1" y="18"/>
                  <a:pt x="1" y="18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1" y="35"/>
                  <a:pt x="3" y="37"/>
                </a:cubicBezTo>
                <a:cubicBezTo>
                  <a:pt x="6" y="38"/>
                  <a:pt x="8" y="44"/>
                  <a:pt x="8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3" y="41"/>
                  <a:pt x="15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59"/>
                  <a:pt x="25" y="59"/>
                  <a:pt x="25" y="59"/>
                </a:cubicBezTo>
                <a:cubicBezTo>
                  <a:pt x="28" y="62"/>
                  <a:pt x="28" y="62"/>
                  <a:pt x="28" y="62"/>
                </a:cubicBezTo>
                <a:cubicBezTo>
                  <a:pt x="35" y="59"/>
                  <a:pt x="35" y="59"/>
                  <a:pt x="35" y="59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38" y="77"/>
                  <a:pt x="40" y="76"/>
                </a:cubicBezTo>
                <a:cubicBezTo>
                  <a:pt x="44" y="76"/>
                  <a:pt x="44" y="71"/>
                  <a:pt x="49" y="72"/>
                </a:cubicBezTo>
                <a:cubicBezTo>
                  <a:pt x="53" y="73"/>
                  <a:pt x="61" y="74"/>
                  <a:pt x="61" y="78"/>
                </a:cubicBezTo>
                <a:cubicBezTo>
                  <a:pt x="61" y="84"/>
                  <a:pt x="58" y="87"/>
                  <a:pt x="58" y="87"/>
                </a:cubicBezTo>
                <a:cubicBezTo>
                  <a:pt x="62" y="91"/>
                  <a:pt x="62" y="91"/>
                  <a:pt x="62" y="91"/>
                </a:cubicBezTo>
                <a:cubicBezTo>
                  <a:pt x="62" y="91"/>
                  <a:pt x="53" y="97"/>
                  <a:pt x="60" y="100"/>
                </a:cubicBezTo>
                <a:cubicBezTo>
                  <a:pt x="65" y="102"/>
                  <a:pt x="70" y="100"/>
                  <a:pt x="70" y="100"/>
                </a:cubicBezTo>
                <a:cubicBezTo>
                  <a:pt x="73" y="103"/>
                  <a:pt x="73" y="103"/>
                  <a:pt x="73" y="103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80" y="98"/>
                  <a:pt x="80" y="98"/>
                  <a:pt x="80" y="98"/>
                </a:cubicBezTo>
                <a:cubicBezTo>
                  <a:pt x="80" y="98"/>
                  <a:pt x="86" y="85"/>
                  <a:pt x="89" y="88"/>
                </a:cubicBezTo>
                <a:cubicBezTo>
                  <a:pt x="93" y="91"/>
                  <a:pt x="86" y="100"/>
                  <a:pt x="86" y="100"/>
                </a:cubicBezTo>
                <a:cubicBezTo>
                  <a:pt x="86" y="100"/>
                  <a:pt x="88" y="100"/>
                  <a:pt x="88" y="103"/>
                </a:cubicBezTo>
                <a:cubicBezTo>
                  <a:pt x="89" y="105"/>
                  <a:pt x="86" y="110"/>
                  <a:pt x="86" y="110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5" y="112"/>
                  <a:pt x="95" y="112"/>
                  <a:pt x="95" y="112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14" y="133"/>
                  <a:pt x="114" y="133"/>
                  <a:pt x="114" y="133"/>
                </a:cubicBezTo>
                <a:cubicBezTo>
                  <a:pt x="129" y="132"/>
                  <a:pt x="129" y="132"/>
                  <a:pt x="129" y="132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28" y="105"/>
                  <a:pt x="128" y="105"/>
                  <a:pt x="128" y="105"/>
                </a:cubicBezTo>
                <a:cubicBezTo>
                  <a:pt x="131" y="104"/>
                  <a:pt x="131" y="104"/>
                  <a:pt x="131" y="104"/>
                </a:cubicBezTo>
                <a:cubicBezTo>
                  <a:pt x="138" y="90"/>
                  <a:pt x="138" y="90"/>
                  <a:pt x="138" y="90"/>
                </a:cubicBezTo>
                <a:cubicBezTo>
                  <a:pt x="147" y="92"/>
                  <a:pt x="147" y="92"/>
                  <a:pt x="147" y="92"/>
                </a:cubicBezTo>
                <a:cubicBezTo>
                  <a:pt x="148" y="89"/>
                  <a:pt x="148" y="87"/>
                  <a:pt x="150" y="85"/>
                </a:cubicBezTo>
                <a:cubicBezTo>
                  <a:pt x="152" y="82"/>
                  <a:pt x="157" y="81"/>
                  <a:pt x="159" y="80"/>
                </a:cubicBezTo>
                <a:cubicBezTo>
                  <a:pt x="160" y="78"/>
                  <a:pt x="157" y="70"/>
                  <a:pt x="156" y="69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8" name="Freeform 132" descr="© INSCALE GmbH, 18.06.2010"/>
          <p:cNvSpPr>
            <a:spLocks/>
          </p:cNvSpPr>
          <p:nvPr/>
        </p:nvSpPr>
        <p:spPr bwMode="auto">
          <a:xfrm>
            <a:off x="4874780" y="4392709"/>
            <a:ext cx="79604" cy="112382"/>
          </a:xfrm>
          <a:custGeom>
            <a:avLst/>
            <a:gdLst/>
            <a:ahLst/>
            <a:cxnLst>
              <a:cxn ang="0">
                <a:pos x="34" y="30"/>
              </a:cxn>
              <a:cxn ang="0">
                <a:pos x="28" y="21"/>
              </a:cxn>
              <a:cxn ang="0">
                <a:pos x="19" y="5"/>
              </a:cxn>
              <a:cxn ang="0">
                <a:pos x="19" y="2"/>
              </a:cxn>
              <a:cxn ang="0">
                <a:pos x="10" y="0"/>
              </a:cxn>
              <a:cxn ang="0">
                <a:pos x="3" y="14"/>
              </a:cxn>
              <a:cxn ang="0">
                <a:pos x="0" y="15"/>
              </a:cxn>
              <a:cxn ang="0">
                <a:pos x="4" y="34"/>
              </a:cxn>
              <a:cxn ang="0">
                <a:pos x="1" y="42"/>
              </a:cxn>
              <a:cxn ang="0">
                <a:pos x="0" y="42"/>
              </a:cxn>
              <a:cxn ang="0">
                <a:pos x="5" y="44"/>
              </a:cxn>
              <a:cxn ang="0">
                <a:pos x="10" y="49"/>
              </a:cxn>
              <a:cxn ang="0">
                <a:pos x="18" y="45"/>
              </a:cxn>
              <a:cxn ang="0">
                <a:pos x="23" y="47"/>
              </a:cxn>
              <a:cxn ang="0">
                <a:pos x="27" y="46"/>
              </a:cxn>
              <a:cxn ang="0">
                <a:pos x="26" y="43"/>
              </a:cxn>
              <a:cxn ang="0">
                <a:pos x="27" y="37"/>
              </a:cxn>
              <a:cxn ang="0">
                <a:pos x="34" y="30"/>
              </a:cxn>
            </a:cxnLst>
            <a:rect l="0" t="0" r="r" b="b"/>
            <a:pathLst>
              <a:path w="35" h="50">
                <a:moveTo>
                  <a:pt x="34" y="30"/>
                </a:moveTo>
                <a:cubicBezTo>
                  <a:pt x="35" y="22"/>
                  <a:pt x="29" y="26"/>
                  <a:pt x="28" y="21"/>
                </a:cubicBezTo>
                <a:cubicBezTo>
                  <a:pt x="23" y="22"/>
                  <a:pt x="19" y="12"/>
                  <a:pt x="19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4" y="34"/>
                  <a:pt x="4" y="34"/>
                  <a:pt x="4" y="34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4"/>
                  <a:pt x="5" y="50"/>
                  <a:pt x="10" y="49"/>
                </a:cubicBezTo>
                <a:cubicBezTo>
                  <a:pt x="17" y="49"/>
                  <a:pt x="15" y="44"/>
                  <a:pt x="18" y="45"/>
                </a:cubicBezTo>
                <a:cubicBezTo>
                  <a:pt x="21" y="45"/>
                  <a:pt x="21" y="47"/>
                  <a:pt x="23" y="47"/>
                </a:cubicBezTo>
                <a:cubicBezTo>
                  <a:pt x="24" y="47"/>
                  <a:pt x="25" y="47"/>
                  <a:pt x="27" y="46"/>
                </a:cubicBezTo>
                <a:cubicBezTo>
                  <a:pt x="26" y="46"/>
                  <a:pt x="26" y="45"/>
                  <a:pt x="26" y="43"/>
                </a:cubicBezTo>
                <a:cubicBezTo>
                  <a:pt x="26" y="41"/>
                  <a:pt x="25" y="38"/>
                  <a:pt x="27" y="37"/>
                </a:cubicBezTo>
                <a:cubicBezTo>
                  <a:pt x="28" y="36"/>
                  <a:pt x="33" y="31"/>
                  <a:pt x="34" y="30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9" name="Freeform 133" descr="© INSCALE GmbH, 18.06.2010"/>
          <p:cNvSpPr>
            <a:spLocks/>
          </p:cNvSpPr>
          <p:nvPr/>
        </p:nvSpPr>
        <p:spPr bwMode="auto">
          <a:xfrm>
            <a:off x="5483516" y="4263158"/>
            <a:ext cx="666488" cy="376167"/>
          </a:xfrm>
          <a:custGeom>
            <a:avLst/>
            <a:gdLst/>
            <a:ahLst/>
            <a:cxnLst>
              <a:cxn ang="0">
                <a:pos x="282" y="79"/>
              </a:cxn>
              <a:cxn ang="0">
                <a:pos x="269" y="64"/>
              </a:cxn>
              <a:cxn ang="0">
                <a:pos x="252" y="63"/>
              </a:cxn>
              <a:cxn ang="0">
                <a:pos x="243" y="58"/>
              </a:cxn>
              <a:cxn ang="0">
                <a:pos x="243" y="48"/>
              </a:cxn>
              <a:cxn ang="0">
                <a:pos x="227" y="48"/>
              </a:cxn>
              <a:cxn ang="0">
                <a:pos x="204" y="37"/>
              </a:cxn>
              <a:cxn ang="0">
                <a:pos x="211" y="46"/>
              </a:cxn>
              <a:cxn ang="0">
                <a:pos x="207" y="51"/>
              </a:cxn>
              <a:cxn ang="0">
                <a:pos x="191" y="58"/>
              </a:cxn>
              <a:cxn ang="0">
                <a:pos x="175" y="41"/>
              </a:cxn>
              <a:cxn ang="0">
                <a:pos x="179" y="25"/>
              </a:cxn>
              <a:cxn ang="0">
                <a:pos x="165" y="25"/>
              </a:cxn>
              <a:cxn ang="0">
                <a:pos x="143" y="22"/>
              </a:cxn>
              <a:cxn ang="0">
                <a:pos x="137" y="7"/>
              </a:cxn>
              <a:cxn ang="0">
                <a:pos x="121" y="8"/>
              </a:cxn>
              <a:cxn ang="0">
                <a:pos x="121" y="13"/>
              </a:cxn>
              <a:cxn ang="0">
                <a:pos x="110" y="14"/>
              </a:cxn>
              <a:cxn ang="0">
                <a:pos x="101" y="9"/>
              </a:cxn>
              <a:cxn ang="0">
                <a:pos x="89" y="5"/>
              </a:cxn>
              <a:cxn ang="0">
                <a:pos x="89" y="12"/>
              </a:cxn>
              <a:cxn ang="0">
                <a:pos x="64" y="23"/>
              </a:cxn>
              <a:cxn ang="0">
                <a:pos x="47" y="37"/>
              </a:cxn>
              <a:cxn ang="0">
                <a:pos x="30" y="44"/>
              </a:cxn>
              <a:cxn ang="0">
                <a:pos x="16" y="49"/>
              </a:cxn>
              <a:cxn ang="0">
                <a:pos x="2" y="52"/>
              </a:cxn>
              <a:cxn ang="0">
                <a:pos x="7" y="67"/>
              </a:cxn>
              <a:cxn ang="0">
                <a:pos x="19" y="77"/>
              </a:cxn>
              <a:cxn ang="0">
                <a:pos x="14" y="88"/>
              </a:cxn>
              <a:cxn ang="0">
                <a:pos x="23" y="103"/>
              </a:cxn>
              <a:cxn ang="0">
                <a:pos x="50" y="130"/>
              </a:cxn>
              <a:cxn ang="0">
                <a:pos x="69" y="141"/>
              </a:cxn>
              <a:cxn ang="0">
                <a:pos x="81" y="153"/>
              </a:cxn>
              <a:cxn ang="0">
                <a:pos x="89" y="161"/>
              </a:cxn>
              <a:cxn ang="0">
                <a:pos x="91" y="165"/>
              </a:cxn>
              <a:cxn ang="0">
                <a:pos x="106" y="161"/>
              </a:cxn>
              <a:cxn ang="0">
                <a:pos x="112" y="162"/>
              </a:cxn>
              <a:cxn ang="0">
                <a:pos x="116" y="156"/>
              </a:cxn>
              <a:cxn ang="0">
                <a:pos x="128" y="153"/>
              </a:cxn>
              <a:cxn ang="0">
                <a:pos x="135" y="136"/>
              </a:cxn>
              <a:cxn ang="0">
                <a:pos x="143" y="136"/>
              </a:cxn>
              <a:cxn ang="0">
                <a:pos x="161" y="143"/>
              </a:cxn>
              <a:cxn ang="0">
                <a:pos x="177" y="150"/>
              </a:cxn>
              <a:cxn ang="0">
                <a:pos x="193" y="144"/>
              </a:cxn>
              <a:cxn ang="0">
                <a:pos x="206" y="150"/>
              </a:cxn>
              <a:cxn ang="0">
                <a:pos x="216" y="152"/>
              </a:cxn>
              <a:cxn ang="0">
                <a:pos x="242" y="141"/>
              </a:cxn>
              <a:cxn ang="0">
                <a:pos x="256" y="126"/>
              </a:cxn>
              <a:cxn ang="0">
                <a:pos x="266" y="107"/>
              </a:cxn>
              <a:cxn ang="0">
                <a:pos x="281" y="92"/>
              </a:cxn>
              <a:cxn ang="0">
                <a:pos x="295" y="90"/>
              </a:cxn>
            </a:cxnLst>
            <a:rect l="0" t="0" r="r" b="b"/>
            <a:pathLst>
              <a:path w="295" h="167">
                <a:moveTo>
                  <a:pt x="291" y="79"/>
                </a:moveTo>
                <a:cubicBezTo>
                  <a:pt x="282" y="79"/>
                  <a:pt x="282" y="79"/>
                  <a:pt x="282" y="79"/>
                </a:cubicBezTo>
                <a:cubicBezTo>
                  <a:pt x="279" y="67"/>
                  <a:pt x="279" y="67"/>
                  <a:pt x="279" y="67"/>
                </a:cubicBezTo>
                <a:cubicBezTo>
                  <a:pt x="269" y="64"/>
                  <a:pt x="269" y="64"/>
                  <a:pt x="269" y="64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52" y="63"/>
                  <a:pt x="252" y="63"/>
                  <a:pt x="252" y="63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47" y="65"/>
                  <a:pt x="245" y="59"/>
                  <a:pt x="243" y="58"/>
                </a:cubicBezTo>
                <a:cubicBezTo>
                  <a:pt x="242" y="57"/>
                  <a:pt x="239" y="53"/>
                  <a:pt x="239" y="53"/>
                </a:cubicBezTo>
                <a:cubicBezTo>
                  <a:pt x="243" y="48"/>
                  <a:pt x="243" y="48"/>
                  <a:pt x="243" y="48"/>
                </a:cubicBezTo>
                <a:cubicBezTo>
                  <a:pt x="239" y="43"/>
                  <a:pt x="239" y="43"/>
                  <a:pt x="239" y="43"/>
                </a:cubicBezTo>
                <a:cubicBezTo>
                  <a:pt x="227" y="48"/>
                  <a:pt x="227" y="48"/>
                  <a:pt x="227" y="48"/>
                </a:cubicBezTo>
                <a:cubicBezTo>
                  <a:pt x="227" y="48"/>
                  <a:pt x="223" y="43"/>
                  <a:pt x="217" y="41"/>
                </a:cubicBezTo>
                <a:cubicBezTo>
                  <a:pt x="211" y="39"/>
                  <a:pt x="204" y="37"/>
                  <a:pt x="204" y="37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205" y="43"/>
                  <a:pt x="209" y="46"/>
                  <a:pt x="211" y="46"/>
                </a:cubicBezTo>
                <a:cubicBezTo>
                  <a:pt x="213" y="46"/>
                  <a:pt x="211" y="52"/>
                  <a:pt x="211" y="52"/>
                </a:cubicBezTo>
                <a:cubicBezTo>
                  <a:pt x="207" y="51"/>
                  <a:pt x="207" y="51"/>
                  <a:pt x="207" y="51"/>
                </a:cubicBezTo>
                <a:cubicBezTo>
                  <a:pt x="207" y="51"/>
                  <a:pt x="201" y="54"/>
                  <a:pt x="201" y="56"/>
                </a:cubicBezTo>
                <a:cubicBezTo>
                  <a:pt x="200" y="58"/>
                  <a:pt x="194" y="60"/>
                  <a:pt x="191" y="58"/>
                </a:cubicBezTo>
                <a:cubicBezTo>
                  <a:pt x="188" y="56"/>
                  <a:pt x="189" y="48"/>
                  <a:pt x="187" y="45"/>
                </a:cubicBezTo>
                <a:cubicBezTo>
                  <a:pt x="186" y="42"/>
                  <a:pt x="177" y="43"/>
                  <a:pt x="175" y="41"/>
                </a:cubicBezTo>
                <a:cubicBezTo>
                  <a:pt x="173" y="38"/>
                  <a:pt x="186" y="30"/>
                  <a:pt x="186" y="30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66" y="31"/>
                  <a:pt x="166" y="31"/>
                  <a:pt x="166" y="31"/>
                </a:cubicBezTo>
                <a:cubicBezTo>
                  <a:pt x="165" y="25"/>
                  <a:pt x="165" y="25"/>
                  <a:pt x="165" y="25"/>
                </a:cubicBezTo>
                <a:cubicBezTo>
                  <a:pt x="143" y="17"/>
                  <a:pt x="143" y="17"/>
                  <a:pt x="143" y="17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35" y="14"/>
                  <a:pt x="135" y="14"/>
                  <a:pt x="135" y="14"/>
                </a:cubicBezTo>
                <a:cubicBezTo>
                  <a:pt x="137" y="7"/>
                  <a:pt x="137" y="7"/>
                  <a:pt x="137" y="7"/>
                </a:cubicBezTo>
                <a:cubicBezTo>
                  <a:pt x="123" y="5"/>
                  <a:pt x="123" y="5"/>
                  <a:pt x="123" y="5"/>
                </a:cubicBezTo>
                <a:cubicBezTo>
                  <a:pt x="121" y="8"/>
                  <a:pt x="121" y="8"/>
                  <a:pt x="121" y="8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1" y="13"/>
                  <a:pt x="121" y="13"/>
                  <a:pt x="121" y="13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3"/>
                  <a:pt x="112" y="16"/>
                  <a:pt x="110" y="14"/>
                </a:cubicBezTo>
                <a:cubicBezTo>
                  <a:pt x="107" y="12"/>
                  <a:pt x="101" y="14"/>
                  <a:pt x="106" y="8"/>
                </a:cubicBezTo>
                <a:cubicBezTo>
                  <a:pt x="105" y="9"/>
                  <a:pt x="102" y="9"/>
                  <a:pt x="101" y="9"/>
                </a:cubicBezTo>
                <a:cubicBezTo>
                  <a:pt x="107" y="1"/>
                  <a:pt x="94" y="2"/>
                  <a:pt x="91" y="0"/>
                </a:cubicBezTo>
                <a:cubicBezTo>
                  <a:pt x="90" y="1"/>
                  <a:pt x="89" y="4"/>
                  <a:pt x="89" y="5"/>
                </a:cubicBezTo>
                <a:cubicBezTo>
                  <a:pt x="90" y="5"/>
                  <a:pt x="95" y="7"/>
                  <a:pt x="95" y="8"/>
                </a:cubicBezTo>
                <a:cubicBezTo>
                  <a:pt x="95" y="12"/>
                  <a:pt x="92" y="10"/>
                  <a:pt x="89" y="12"/>
                </a:cubicBezTo>
                <a:cubicBezTo>
                  <a:pt x="84" y="14"/>
                  <a:pt x="80" y="18"/>
                  <a:pt x="77" y="18"/>
                </a:cubicBezTo>
                <a:cubicBezTo>
                  <a:pt x="74" y="18"/>
                  <a:pt x="66" y="22"/>
                  <a:pt x="64" y="23"/>
                </a:cubicBezTo>
                <a:cubicBezTo>
                  <a:pt x="60" y="25"/>
                  <a:pt x="58" y="35"/>
                  <a:pt x="53" y="30"/>
                </a:cubicBezTo>
                <a:cubicBezTo>
                  <a:pt x="53" y="30"/>
                  <a:pt x="50" y="32"/>
                  <a:pt x="47" y="37"/>
                </a:cubicBezTo>
                <a:cubicBezTo>
                  <a:pt x="45" y="39"/>
                  <a:pt x="43" y="40"/>
                  <a:pt x="41" y="39"/>
                </a:cubicBezTo>
                <a:cubicBezTo>
                  <a:pt x="40" y="48"/>
                  <a:pt x="33" y="42"/>
                  <a:pt x="30" y="44"/>
                </a:cubicBezTo>
                <a:cubicBezTo>
                  <a:pt x="29" y="44"/>
                  <a:pt x="25" y="46"/>
                  <a:pt x="25" y="46"/>
                </a:cubicBezTo>
                <a:cubicBezTo>
                  <a:pt x="19" y="43"/>
                  <a:pt x="18" y="48"/>
                  <a:pt x="16" y="49"/>
                </a:cubicBezTo>
                <a:cubicBezTo>
                  <a:pt x="14" y="52"/>
                  <a:pt x="11" y="61"/>
                  <a:pt x="10" y="62"/>
                </a:cubicBezTo>
                <a:cubicBezTo>
                  <a:pt x="9" y="62"/>
                  <a:pt x="3" y="54"/>
                  <a:pt x="2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7"/>
                  <a:pt x="4" y="63"/>
                  <a:pt x="7" y="67"/>
                </a:cubicBezTo>
                <a:cubicBezTo>
                  <a:pt x="9" y="70"/>
                  <a:pt x="18" y="72"/>
                  <a:pt x="16" y="76"/>
                </a:cubicBezTo>
                <a:cubicBezTo>
                  <a:pt x="17" y="76"/>
                  <a:pt x="18" y="77"/>
                  <a:pt x="19" y="77"/>
                </a:cubicBezTo>
                <a:cubicBezTo>
                  <a:pt x="19" y="79"/>
                  <a:pt x="18" y="84"/>
                  <a:pt x="17" y="84"/>
                </a:cubicBezTo>
                <a:cubicBezTo>
                  <a:pt x="14" y="88"/>
                  <a:pt x="14" y="88"/>
                  <a:pt x="14" y="88"/>
                </a:cubicBezTo>
                <a:cubicBezTo>
                  <a:pt x="14" y="92"/>
                  <a:pt x="18" y="92"/>
                  <a:pt x="19" y="93"/>
                </a:cubicBezTo>
                <a:cubicBezTo>
                  <a:pt x="21" y="96"/>
                  <a:pt x="21" y="100"/>
                  <a:pt x="23" y="103"/>
                </a:cubicBezTo>
                <a:cubicBezTo>
                  <a:pt x="24" y="106"/>
                  <a:pt x="29" y="115"/>
                  <a:pt x="33" y="116"/>
                </a:cubicBezTo>
                <a:cubicBezTo>
                  <a:pt x="40" y="117"/>
                  <a:pt x="49" y="130"/>
                  <a:pt x="50" y="130"/>
                </a:cubicBezTo>
                <a:cubicBezTo>
                  <a:pt x="53" y="130"/>
                  <a:pt x="59" y="131"/>
                  <a:pt x="59" y="135"/>
                </a:cubicBezTo>
                <a:cubicBezTo>
                  <a:pt x="60" y="143"/>
                  <a:pt x="66" y="136"/>
                  <a:pt x="69" y="141"/>
                </a:cubicBezTo>
                <a:cubicBezTo>
                  <a:pt x="72" y="146"/>
                  <a:pt x="76" y="149"/>
                  <a:pt x="77" y="154"/>
                </a:cubicBezTo>
                <a:cubicBezTo>
                  <a:pt x="81" y="153"/>
                  <a:pt x="81" y="153"/>
                  <a:pt x="81" y="153"/>
                </a:cubicBezTo>
                <a:cubicBezTo>
                  <a:pt x="81" y="153"/>
                  <a:pt x="83" y="155"/>
                  <a:pt x="85" y="155"/>
                </a:cubicBezTo>
                <a:cubicBezTo>
                  <a:pt x="86" y="156"/>
                  <a:pt x="89" y="161"/>
                  <a:pt x="89" y="161"/>
                </a:cubicBezTo>
                <a:cubicBezTo>
                  <a:pt x="88" y="163"/>
                  <a:pt x="88" y="163"/>
                  <a:pt x="88" y="163"/>
                </a:cubicBezTo>
                <a:cubicBezTo>
                  <a:pt x="91" y="165"/>
                  <a:pt x="91" y="165"/>
                  <a:pt x="91" y="165"/>
                </a:cubicBezTo>
                <a:cubicBezTo>
                  <a:pt x="101" y="167"/>
                  <a:pt x="101" y="167"/>
                  <a:pt x="101" y="167"/>
                </a:cubicBezTo>
                <a:cubicBezTo>
                  <a:pt x="106" y="161"/>
                  <a:pt x="106" y="161"/>
                  <a:pt x="106" y="161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12" y="162"/>
                  <a:pt x="112" y="162"/>
                  <a:pt x="112" y="162"/>
                </a:cubicBezTo>
                <a:cubicBezTo>
                  <a:pt x="112" y="162"/>
                  <a:pt x="116" y="164"/>
                  <a:pt x="118" y="164"/>
                </a:cubicBezTo>
                <a:cubicBezTo>
                  <a:pt x="119" y="164"/>
                  <a:pt x="116" y="158"/>
                  <a:pt x="116" y="156"/>
                </a:cubicBezTo>
                <a:cubicBezTo>
                  <a:pt x="117" y="154"/>
                  <a:pt x="121" y="150"/>
                  <a:pt x="121" y="150"/>
                </a:cubicBezTo>
                <a:cubicBezTo>
                  <a:pt x="128" y="153"/>
                  <a:pt x="128" y="153"/>
                  <a:pt x="128" y="153"/>
                </a:cubicBezTo>
                <a:cubicBezTo>
                  <a:pt x="129" y="136"/>
                  <a:pt x="129" y="136"/>
                  <a:pt x="129" y="136"/>
                </a:cubicBezTo>
                <a:cubicBezTo>
                  <a:pt x="135" y="136"/>
                  <a:pt x="135" y="136"/>
                  <a:pt x="135" y="136"/>
                </a:cubicBezTo>
                <a:cubicBezTo>
                  <a:pt x="135" y="136"/>
                  <a:pt x="137" y="138"/>
                  <a:pt x="140" y="138"/>
                </a:cubicBezTo>
                <a:cubicBezTo>
                  <a:pt x="142" y="137"/>
                  <a:pt x="143" y="136"/>
                  <a:pt x="143" y="136"/>
                </a:cubicBezTo>
                <a:cubicBezTo>
                  <a:pt x="143" y="136"/>
                  <a:pt x="150" y="138"/>
                  <a:pt x="151" y="138"/>
                </a:cubicBezTo>
                <a:cubicBezTo>
                  <a:pt x="152" y="138"/>
                  <a:pt x="161" y="143"/>
                  <a:pt x="161" y="143"/>
                </a:cubicBezTo>
                <a:cubicBezTo>
                  <a:pt x="161" y="143"/>
                  <a:pt x="163" y="142"/>
                  <a:pt x="167" y="142"/>
                </a:cubicBezTo>
                <a:cubicBezTo>
                  <a:pt x="172" y="142"/>
                  <a:pt x="177" y="150"/>
                  <a:pt x="177" y="150"/>
                </a:cubicBezTo>
                <a:cubicBezTo>
                  <a:pt x="191" y="149"/>
                  <a:pt x="191" y="149"/>
                  <a:pt x="191" y="149"/>
                </a:cubicBezTo>
                <a:cubicBezTo>
                  <a:pt x="193" y="144"/>
                  <a:pt x="193" y="144"/>
                  <a:pt x="193" y="144"/>
                </a:cubicBezTo>
                <a:cubicBezTo>
                  <a:pt x="204" y="147"/>
                  <a:pt x="204" y="147"/>
                  <a:pt x="204" y="147"/>
                </a:cubicBezTo>
                <a:cubicBezTo>
                  <a:pt x="206" y="150"/>
                  <a:pt x="206" y="150"/>
                  <a:pt x="206" y="150"/>
                </a:cubicBezTo>
                <a:cubicBezTo>
                  <a:pt x="213" y="150"/>
                  <a:pt x="213" y="150"/>
                  <a:pt x="213" y="150"/>
                </a:cubicBezTo>
                <a:cubicBezTo>
                  <a:pt x="216" y="152"/>
                  <a:pt x="216" y="152"/>
                  <a:pt x="216" y="152"/>
                </a:cubicBezTo>
                <a:cubicBezTo>
                  <a:pt x="217" y="149"/>
                  <a:pt x="222" y="141"/>
                  <a:pt x="226" y="139"/>
                </a:cubicBezTo>
                <a:cubicBezTo>
                  <a:pt x="230" y="137"/>
                  <a:pt x="242" y="141"/>
                  <a:pt x="242" y="141"/>
                </a:cubicBezTo>
                <a:cubicBezTo>
                  <a:pt x="255" y="133"/>
                  <a:pt x="255" y="133"/>
                  <a:pt x="255" y="133"/>
                </a:cubicBezTo>
                <a:cubicBezTo>
                  <a:pt x="255" y="133"/>
                  <a:pt x="253" y="130"/>
                  <a:pt x="256" y="126"/>
                </a:cubicBezTo>
                <a:cubicBezTo>
                  <a:pt x="259" y="123"/>
                  <a:pt x="261" y="127"/>
                  <a:pt x="263" y="123"/>
                </a:cubicBezTo>
                <a:cubicBezTo>
                  <a:pt x="266" y="119"/>
                  <a:pt x="264" y="111"/>
                  <a:pt x="266" y="107"/>
                </a:cubicBezTo>
                <a:cubicBezTo>
                  <a:pt x="270" y="104"/>
                  <a:pt x="272" y="106"/>
                  <a:pt x="276" y="103"/>
                </a:cubicBezTo>
                <a:cubicBezTo>
                  <a:pt x="280" y="100"/>
                  <a:pt x="281" y="92"/>
                  <a:pt x="281" y="92"/>
                </a:cubicBezTo>
                <a:cubicBezTo>
                  <a:pt x="288" y="93"/>
                  <a:pt x="288" y="93"/>
                  <a:pt x="288" y="93"/>
                </a:cubicBezTo>
                <a:cubicBezTo>
                  <a:pt x="295" y="90"/>
                  <a:pt x="295" y="90"/>
                  <a:pt x="295" y="90"/>
                </a:cubicBezTo>
                <a:lnTo>
                  <a:pt x="291" y="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0" name="Freeform 134" descr="© INSCALE GmbH, 18.06.2010"/>
          <p:cNvSpPr>
            <a:spLocks noEditPoints="1"/>
          </p:cNvSpPr>
          <p:nvPr/>
        </p:nvSpPr>
        <p:spPr bwMode="auto">
          <a:xfrm>
            <a:off x="5133883" y="3286059"/>
            <a:ext cx="605614" cy="462015"/>
          </a:xfrm>
          <a:custGeom>
            <a:avLst/>
            <a:gdLst/>
            <a:ahLst/>
            <a:cxnLst>
              <a:cxn ang="0">
                <a:pos x="148" y="197"/>
              </a:cxn>
              <a:cxn ang="0">
                <a:pos x="162" y="174"/>
              </a:cxn>
              <a:cxn ang="0">
                <a:pos x="155" y="185"/>
              </a:cxn>
              <a:cxn ang="0">
                <a:pos x="81" y="186"/>
              </a:cxn>
              <a:cxn ang="0">
                <a:pos x="98" y="185"/>
              </a:cxn>
              <a:cxn ang="0">
                <a:pos x="97" y="176"/>
              </a:cxn>
              <a:cxn ang="0">
                <a:pos x="84" y="179"/>
              </a:cxn>
              <a:cxn ang="0">
                <a:pos x="65" y="179"/>
              </a:cxn>
              <a:cxn ang="0">
                <a:pos x="68" y="176"/>
              </a:cxn>
              <a:cxn ang="0">
                <a:pos x="99" y="173"/>
              </a:cxn>
              <a:cxn ang="0">
                <a:pos x="94" y="137"/>
              </a:cxn>
              <a:cxn ang="0">
                <a:pos x="84" y="138"/>
              </a:cxn>
              <a:cxn ang="0">
                <a:pos x="63" y="150"/>
              </a:cxn>
              <a:cxn ang="0">
                <a:pos x="75" y="165"/>
              </a:cxn>
              <a:cxn ang="0">
                <a:pos x="93" y="113"/>
              </a:cxn>
              <a:cxn ang="0">
                <a:pos x="127" y="188"/>
              </a:cxn>
              <a:cxn ang="0">
                <a:pos x="108" y="187"/>
              </a:cxn>
              <a:cxn ang="0">
                <a:pos x="132" y="200"/>
              </a:cxn>
              <a:cxn ang="0">
                <a:pos x="17" y="66"/>
              </a:cxn>
              <a:cxn ang="0">
                <a:pos x="35" y="48"/>
              </a:cxn>
              <a:cxn ang="0">
                <a:pos x="66" y="43"/>
              </a:cxn>
              <a:cxn ang="0">
                <a:pos x="89" y="13"/>
              </a:cxn>
              <a:cxn ang="0">
                <a:pos x="63" y="28"/>
              </a:cxn>
              <a:cxn ang="0">
                <a:pos x="10" y="63"/>
              </a:cxn>
              <a:cxn ang="0">
                <a:pos x="20" y="67"/>
              </a:cxn>
              <a:cxn ang="0">
                <a:pos x="20" y="64"/>
              </a:cxn>
              <a:cxn ang="0">
                <a:pos x="120" y="123"/>
              </a:cxn>
              <a:cxn ang="0">
                <a:pos x="107" y="29"/>
              </a:cxn>
              <a:cxn ang="0">
                <a:pos x="15" y="163"/>
              </a:cxn>
              <a:cxn ang="0">
                <a:pos x="50" y="175"/>
              </a:cxn>
              <a:cxn ang="0">
                <a:pos x="59" y="159"/>
              </a:cxn>
              <a:cxn ang="0">
                <a:pos x="59" y="133"/>
              </a:cxn>
              <a:cxn ang="0">
                <a:pos x="73" y="120"/>
              </a:cxn>
              <a:cxn ang="0">
                <a:pos x="89" y="95"/>
              </a:cxn>
              <a:cxn ang="0">
                <a:pos x="96" y="99"/>
              </a:cxn>
              <a:cxn ang="0">
                <a:pos x="106" y="86"/>
              </a:cxn>
              <a:cxn ang="0">
                <a:pos x="82" y="78"/>
              </a:cxn>
              <a:cxn ang="0">
                <a:pos x="84" y="54"/>
              </a:cxn>
              <a:cxn ang="0">
                <a:pos x="57" y="48"/>
              </a:cxn>
              <a:cxn ang="0">
                <a:pos x="48" y="76"/>
              </a:cxn>
              <a:cxn ang="0">
                <a:pos x="39" y="76"/>
              </a:cxn>
              <a:cxn ang="0">
                <a:pos x="24" y="75"/>
              </a:cxn>
              <a:cxn ang="0">
                <a:pos x="5" y="70"/>
              </a:cxn>
              <a:cxn ang="0">
                <a:pos x="5" y="95"/>
              </a:cxn>
              <a:cxn ang="0">
                <a:pos x="8" y="107"/>
              </a:cxn>
              <a:cxn ang="0">
                <a:pos x="2" y="132"/>
              </a:cxn>
              <a:cxn ang="0">
                <a:pos x="17" y="147"/>
              </a:cxn>
              <a:cxn ang="0">
                <a:pos x="39" y="185"/>
              </a:cxn>
              <a:cxn ang="0">
                <a:pos x="61" y="188"/>
              </a:cxn>
              <a:cxn ang="0">
                <a:pos x="157" y="104"/>
              </a:cxn>
              <a:cxn ang="0">
                <a:pos x="151" y="133"/>
              </a:cxn>
              <a:cxn ang="0">
                <a:pos x="145" y="122"/>
              </a:cxn>
              <a:cxn ang="0">
                <a:pos x="133" y="125"/>
              </a:cxn>
              <a:cxn ang="0">
                <a:pos x="130" y="117"/>
              </a:cxn>
              <a:cxn ang="0">
                <a:pos x="108" y="131"/>
              </a:cxn>
              <a:cxn ang="0">
                <a:pos x="114" y="144"/>
              </a:cxn>
              <a:cxn ang="0">
                <a:pos x="137" y="166"/>
              </a:cxn>
              <a:cxn ang="0">
                <a:pos x="142" y="177"/>
              </a:cxn>
              <a:cxn ang="0">
                <a:pos x="165" y="158"/>
              </a:cxn>
              <a:cxn ang="0">
                <a:pos x="169" y="142"/>
              </a:cxn>
              <a:cxn ang="0">
                <a:pos x="12" y="151"/>
              </a:cxn>
              <a:cxn ang="0">
                <a:pos x="249" y="169"/>
              </a:cxn>
              <a:cxn ang="0">
                <a:pos x="174" y="134"/>
              </a:cxn>
            </a:cxnLst>
            <a:rect l="0" t="0" r="r" b="b"/>
            <a:pathLst>
              <a:path w="268" h="205">
                <a:moveTo>
                  <a:pt x="143" y="181"/>
                </a:moveTo>
                <a:cubicBezTo>
                  <a:pt x="142" y="179"/>
                  <a:pt x="142" y="179"/>
                  <a:pt x="142" y="179"/>
                </a:cubicBezTo>
                <a:cubicBezTo>
                  <a:pt x="142" y="179"/>
                  <a:pt x="138" y="178"/>
                  <a:pt x="137" y="179"/>
                </a:cubicBezTo>
                <a:cubicBezTo>
                  <a:pt x="137" y="179"/>
                  <a:pt x="138" y="185"/>
                  <a:pt x="140" y="187"/>
                </a:cubicBezTo>
                <a:cubicBezTo>
                  <a:pt x="142" y="190"/>
                  <a:pt x="143" y="192"/>
                  <a:pt x="143" y="192"/>
                </a:cubicBezTo>
                <a:cubicBezTo>
                  <a:pt x="143" y="205"/>
                  <a:pt x="143" y="205"/>
                  <a:pt x="143" y="205"/>
                </a:cubicBezTo>
                <a:cubicBezTo>
                  <a:pt x="147" y="205"/>
                  <a:pt x="147" y="205"/>
                  <a:pt x="147" y="205"/>
                </a:cubicBezTo>
                <a:cubicBezTo>
                  <a:pt x="148" y="197"/>
                  <a:pt x="148" y="197"/>
                  <a:pt x="148" y="197"/>
                </a:cubicBezTo>
                <a:cubicBezTo>
                  <a:pt x="154" y="186"/>
                  <a:pt x="154" y="186"/>
                  <a:pt x="154" y="186"/>
                </a:cubicBezTo>
                <a:cubicBezTo>
                  <a:pt x="147" y="180"/>
                  <a:pt x="147" y="180"/>
                  <a:pt x="147" y="180"/>
                </a:cubicBezTo>
                <a:lnTo>
                  <a:pt x="143" y="181"/>
                </a:lnTo>
                <a:close/>
                <a:moveTo>
                  <a:pt x="131" y="178"/>
                </a:moveTo>
                <a:cubicBezTo>
                  <a:pt x="131" y="176"/>
                  <a:pt x="129" y="177"/>
                  <a:pt x="129" y="178"/>
                </a:cubicBezTo>
                <a:cubicBezTo>
                  <a:pt x="130" y="180"/>
                  <a:pt x="131" y="178"/>
                  <a:pt x="131" y="178"/>
                </a:cubicBezTo>
                <a:close/>
                <a:moveTo>
                  <a:pt x="166" y="175"/>
                </a:moveTo>
                <a:cubicBezTo>
                  <a:pt x="165" y="175"/>
                  <a:pt x="162" y="175"/>
                  <a:pt x="162" y="174"/>
                </a:cubicBezTo>
                <a:cubicBezTo>
                  <a:pt x="161" y="174"/>
                  <a:pt x="157" y="173"/>
                  <a:pt x="157" y="173"/>
                </a:cubicBezTo>
                <a:cubicBezTo>
                  <a:pt x="156" y="173"/>
                  <a:pt x="156" y="173"/>
                  <a:pt x="156" y="173"/>
                </a:cubicBezTo>
                <a:cubicBezTo>
                  <a:pt x="158" y="175"/>
                  <a:pt x="158" y="175"/>
                  <a:pt x="158" y="175"/>
                </a:cubicBezTo>
                <a:cubicBezTo>
                  <a:pt x="158" y="175"/>
                  <a:pt x="161" y="177"/>
                  <a:pt x="158" y="177"/>
                </a:cubicBezTo>
                <a:cubicBezTo>
                  <a:pt x="157" y="178"/>
                  <a:pt x="154" y="178"/>
                  <a:pt x="154" y="178"/>
                </a:cubicBezTo>
                <a:cubicBezTo>
                  <a:pt x="152" y="179"/>
                  <a:pt x="152" y="179"/>
                  <a:pt x="152" y="179"/>
                </a:cubicBezTo>
                <a:cubicBezTo>
                  <a:pt x="153" y="182"/>
                  <a:pt x="153" y="182"/>
                  <a:pt x="153" y="182"/>
                </a:cubicBezTo>
                <a:cubicBezTo>
                  <a:pt x="154" y="185"/>
                  <a:pt x="155" y="185"/>
                  <a:pt x="155" y="185"/>
                </a:cubicBezTo>
                <a:cubicBezTo>
                  <a:pt x="157" y="181"/>
                  <a:pt x="157" y="181"/>
                  <a:pt x="157" y="181"/>
                </a:cubicBezTo>
                <a:cubicBezTo>
                  <a:pt x="157" y="181"/>
                  <a:pt x="161" y="179"/>
                  <a:pt x="162" y="179"/>
                </a:cubicBezTo>
                <a:cubicBezTo>
                  <a:pt x="163" y="179"/>
                  <a:pt x="165" y="181"/>
                  <a:pt x="168" y="180"/>
                </a:cubicBezTo>
                <a:cubicBezTo>
                  <a:pt x="170" y="179"/>
                  <a:pt x="168" y="175"/>
                  <a:pt x="166" y="175"/>
                </a:cubicBezTo>
                <a:close/>
                <a:moveTo>
                  <a:pt x="84" y="185"/>
                </a:moveTo>
                <a:cubicBezTo>
                  <a:pt x="84" y="185"/>
                  <a:pt x="84" y="183"/>
                  <a:pt x="82" y="181"/>
                </a:cubicBezTo>
                <a:cubicBezTo>
                  <a:pt x="81" y="180"/>
                  <a:pt x="79" y="179"/>
                  <a:pt x="79" y="179"/>
                </a:cubicBezTo>
                <a:cubicBezTo>
                  <a:pt x="79" y="179"/>
                  <a:pt x="80" y="185"/>
                  <a:pt x="81" y="186"/>
                </a:cubicBezTo>
                <a:cubicBezTo>
                  <a:pt x="83" y="187"/>
                  <a:pt x="84" y="189"/>
                  <a:pt x="84" y="189"/>
                </a:cubicBezTo>
                <a:cubicBezTo>
                  <a:pt x="90" y="188"/>
                  <a:pt x="90" y="188"/>
                  <a:pt x="90" y="188"/>
                </a:cubicBezTo>
                <a:cubicBezTo>
                  <a:pt x="86" y="185"/>
                  <a:pt x="86" y="185"/>
                  <a:pt x="86" y="185"/>
                </a:cubicBezTo>
                <a:lnTo>
                  <a:pt x="84" y="185"/>
                </a:lnTo>
                <a:close/>
                <a:moveTo>
                  <a:pt x="106" y="167"/>
                </a:moveTo>
                <a:cubicBezTo>
                  <a:pt x="103" y="175"/>
                  <a:pt x="103" y="175"/>
                  <a:pt x="103" y="175"/>
                </a:cubicBezTo>
                <a:cubicBezTo>
                  <a:pt x="96" y="183"/>
                  <a:pt x="96" y="183"/>
                  <a:pt x="96" y="183"/>
                </a:cubicBezTo>
                <a:cubicBezTo>
                  <a:pt x="98" y="185"/>
                  <a:pt x="98" y="185"/>
                  <a:pt x="98" y="185"/>
                </a:cubicBezTo>
                <a:cubicBezTo>
                  <a:pt x="93" y="188"/>
                  <a:pt x="93" y="188"/>
                  <a:pt x="93" y="188"/>
                </a:cubicBezTo>
                <a:cubicBezTo>
                  <a:pt x="98" y="196"/>
                  <a:pt x="98" y="196"/>
                  <a:pt x="98" y="196"/>
                </a:cubicBezTo>
                <a:cubicBezTo>
                  <a:pt x="106" y="175"/>
                  <a:pt x="106" y="175"/>
                  <a:pt x="106" y="175"/>
                </a:cubicBezTo>
                <a:cubicBezTo>
                  <a:pt x="107" y="174"/>
                  <a:pt x="107" y="167"/>
                  <a:pt x="107" y="167"/>
                </a:cubicBezTo>
                <a:lnTo>
                  <a:pt x="106" y="167"/>
                </a:lnTo>
                <a:close/>
                <a:moveTo>
                  <a:pt x="97" y="177"/>
                </a:moveTo>
                <a:cubicBezTo>
                  <a:pt x="94" y="177"/>
                  <a:pt x="94" y="177"/>
                  <a:pt x="94" y="177"/>
                </a:cubicBezTo>
                <a:cubicBezTo>
                  <a:pt x="97" y="176"/>
                  <a:pt x="97" y="176"/>
                  <a:pt x="97" y="176"/>
                </a:cubicBezTo>
                <a:cubicBezTo>
                  <a:pt x="97" y="176"/>
                  <a:pt x="96" y="175"/>
                  <a:pt x="94" y="175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91" y="181"/>
                  <a:pt x="91" y="181"/>
                  <a:pt x="91" y="181"/>
                </a:cubicBezTo>
                <a:cubicBezTo>
                  <a:pt x="91" y="181"/>
                  <a:pt x="96" y="180"/>
                  <a:pt x="97" y="180"/>
                </a:cubicBezTo>
                <a:cubicBezTo>
                  <a:pt x="98" y="179"/>
                  <a:pt x="97" y="177"/>
                  <a:pt x="97" y="177"/>
                </a:cubicBezTo>
                <a:close/>
                <a:moveTo>
                  <a:pt x="87" y="180"/>
                </a:moveTo>
                <a:cubicBezTo>
                  <a:pt x="88" y="180"/>
                  <a:pt x="88" y="179"/>
                  <a:pt x="88" y="179"/>
                </a:cubicBezTo>
                <a:cubicBezTo>
                  <a:pt x="84" y="179"/>
                  <a:pt x="84" y="179"/>
                  <a:pt x="84" y="179"/>
                </a:cubicBezTo>
                <a:lnTo>
                  <a:pt x="87" y="180"/>
                </a:lnTo>
                <a:close/>
                <a:moveTo>
                  <a:pt x="126" y="181"/>
                </a:moveTo>
                <a:cubicBezTo>
                  <a:pt x="129" y="180"/>
                  <a:pt x="129" y="179"/>
                  <a:pt x="125" y="179"/>
                </a:cubicBezTo>
                <a:cubicBezTo>
                  <a:pt x="125" y="179"/>
                  <a:pt x="123" y="179"/>
                  <a:pt x="123" y="180"/>
                </a:cubicBezTo>
                <a:cubicBezTo>
                  <a:pt x="123" y="181"/>
                  <a:pt x="124" y="182"/>
                  <a:pt x="126" y="181"/>
                </a:cubicBezTo>
                <a:close/>
                <a:moveTo>
                  <a:pt x="61" y="172"/>
                </a:moveTo>
                <a:cubicBezTo>
                  <a:pt x="60" y="172"/>
                  <a:pt x="58" y="173"/>
                  <a:pt x="58" y="175"/>
                </a:cubicBezTo>
                <a:cubicBezTo>
                  <a:pt x="58" y="176"/>
                  <a:pt x="64" y="178"/>
                  <a:pt x="65" y="179"/>
                </a:cubicBezTo>
                <a:cubicBezTo>
                  <a:pt x="67" y="180"/>
                  <a:pt x="65" y="181"/>
                  <a:pt x="65" y="181"/>
                </a:cubicBezTo>
                <a:cubicBezTo>
                  <a:pt x="64" y="180"/>
                  <a:pt x="64" y="180"/>
                  <a:pt x="64" y="180"/>
                </a:cubicBezTo>
                <a:cubicBezTo>
                  <a:pt x="63" y="180"/>
                  <a:pt x="63" y="180"/>
                  <a:pt x="63" y="180"/>
                </a:cubicBezTo>
                <a:cubicBezTo>
                  <a:pt x="64" y="183"/>
                  <a:pt x="64" y="183"/>
                  <a:pt x="64" y="183"/>
                </a:cubicBezTo>
                <a:cubicBezTo>
                  <a:pt x="66" y="183"/>
                  <a:pt x="66" y="183"/>
                  <a:pt x="66" y="183"/>
                </a:cubicBezTo>
                <a:cubicBezTo>
                  <a:pt x="69" y="187"/>
                  <a:pt x="69" y="187"/>
                  <a:pt x="69" y="187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73" y="186"/>
                  <a:pt x="71" y="180"/>
                  <a:pt x="68" y="176"/>
                </a:cubicBezTo>
                <a:cubicBezTo>
                  <a:pt x="68" y="176"/>
                  <a:pt x="64" y="172"/>
                  <a:pt x="61" y="172"/>
                </a:cubicBezTo>
                <a:close/>
                <a:moveTo>
                  <a:pt x="77" y="169"/>
                </a:moveTo>
                <a:cubicBezTo>
                  <a:pt x="74" y="171"/>
                  <a:pt x="74" y="171"/>
                  <a:pt x="74" y="171"/>
                </a:cubicBezTo>
                <a:cubicBezTo>
                  <a:pt x="79" y="173"/>
                  <a:pt x="79" y="173"/>
                  <a:pt x="79" y="173"/>
                </a:cubicBezTo>
                <a:cubicBezTo>
                  <a:pt x="80" y="172"/>
                  <a:pt x="80" y="172"/>
                  <a:pt x="80" y="172"/>
                </a:cubicBezTo>
                <a:cubicBezTo>
                  <a:pt x="80" y="172"/>
                  <a:pt x="81" y="174"/>
                  <a:pt x="86" y="175"/>
                </a:cubicBezTo>
                <a:cubicBezTo>
                  <a:pt x="91" y="176"/>
                  <a:pt x="92" y="172"/>
                  <a:pt x="92" y="172"/>
                </a:cubicBezTo>
                <a:cubicBezTo>
                  <a:pt x="92" y="172"/>
                  <a:pt x="98" y="175"/>
                  <a:pt x="99" y="173"/>
                </a:cubicBezTo>
                <a:cubicBezTo>
                  <a:pt x="101" y="170"/>
                  <a:pt x="103" y="163"/>
                  <a:pt x="103" y="163"/>
                </a:cubicBezTo>
                <a:cubicBezTo>
                  <a:pt x="103" y="163"/>
                  <a:pt x="100" y="161"/>
                  <a:pt x="101" y="159"/>
                </a:cubicBezTo>
                <a:cubicBezTo>
                  <a:pt x="101" y="158"/>
                  <a:pt x="102" y="158"/>
                  <a:pt x="102" y="158"/>
                </a:cubicBezTo>
                <a:cubicBezTo>
                  <a:pt x="99" y="149"/>
                  <a:pt x="99" y="149"/>
                  <a:pt x="99" y="149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4" y="148"/>
                  <a:pt x="97" y="148"/>
                  <a:pt x="98" y="147"/>
                </a:cubicBezTo>
                <a:cubicBezTo>
                  <a:pt x="99" y="145"/>
                  <a:pt x="100" y="145"/>
                  <a:pt x="99" y="143"/>
                </a:cubicBezTo>
                <a:cubicBezTo>
                  <a:pt x="97" y="141"/>
                  <a:pt x="94" y="137"/>
                  <a:pt x="94" y="137"/>
                </a:cubicBezTo>
                <a:cubicBezTo>
                  <a:pt x="93" y="138"/>
                  <a:pt x="93" y="138"/>
                  <a:pt x="93" y="138"/>
                </a:cubicBezTo>
                <a:cubicBezTo>
                  <a:pt x="94" y="142"/>
                  <a:pt x="94" y="142"/>
                  <a:pt x="94" y="142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91" y="144"/>
                  <a:pt x="91" y="144"/>
                  <a:pt x="91" y="144"/>
                </a:cubicBezTo>
                <a:cubicBezTo>
                  <a:pt x="84" y="138"/>
                  <a:pt x="84" y="138"/>
                  <a:pt x="84" y="138"/>
                </a:cubicBezTo>
                <a:cubicBezTo>
                  <a:pt x="83" y="140"/>
                  <a:pt x="83" y="140"/>
                  <a:pt x="83" y="140"/>
                </a:cubicBezTo>
                <a:cubicBezTo>
                  <a:pt x="81" y="138"/>
                  <a:pt x="81" y="138"/>
                  <a:pt x="81" y="138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4" y="147"/>
                  <a:pt x="64" y="147"/>
                  <a:pt x="64" y="147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3" y="150"/>
                  <a:pt x="63" y="150"/>
                  <a:pt x="63" y="150"/>
                </a:cubicBezTo>
                <a:cubicBezTo>
                  <a:pt x="65" y="150"/>
                  <a:pt x="65" y="150"/>
                  <a:pt x="65" y="150"/>
                </a:cubicBezTo>
                <a:cubicBezTo>
                  <a:pt x="64" y="154"/>
                  <a:pt x="64" y="154"/>
                  <a:pt x="64" y="154"/>
                </a:cubicBezTo>
                <a:cubicBezTo>
                  <a:pt x="67" y="155"/>
                  <a:pt x="67" y="155"/>
                  <a:pt x="67" y="155"/>
                </a:cubicBezTo>
                <a:cubicBezTo>
                  <a:pt x="67" y="155"/>
                  <a:pt x="66" y="161"/>
                  <a:pt x="68" y="162"/>
                </a:cubicBezTo>
                <a:cubicBezTo>
                  <a:pt x="70" y="163"/>
                  <a:pt x="71" y="170"/>
                  <a:pt x="71" y="170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2" y="165"/>
                  <a:pt x="72" y="165"/>
                  <a:pt x="72" y="165"/>
                </a:cubicBezTo>
                <a:cubicBezTo>
                  <a:pt x="75" y="165"/>
                  <a:pt x="75" y="165"/>
                  <a:pt x="75" y="165"/>
                </a:cubicBezTo>
                <a:lnTo>
                  <a:pt x="77" y="169"/>
                </a:lnTo>
                <a:close/>
                <a:moveTo>
                  <a:pt x="91" y="123"/>
                </a:moveTo>
                <a:cubicBezTo>
                  <a:pt x="91" y="125"/>
                  <a:pt x="92" y="127"/>
                  <a:pt x="92" y="127"/>
                </a:cubicBezTo>
                <a:cubicBezTo>
                  <a:pt x="96" y="129"/>
                  <a:pt x="96" y="129"/>
                  <a:pt x="96" y="129"/>
                </a:cubicBezTo>
                <a:cubicBezTo>
                  <a:pt x="98" y="127"/>
                  <a:pt x="99" y="126"/>
                  <a:pt x="99" y="124"/>
                </a:cubicBezTo>
                <a:cubicBezTo>
                  <a:pt x="99" y="123"/>
                  <a:pt x="97" y="118"/>
                  <a:pt x="97" y="118"/>
                </a:cubicBezTo>
                <a:cubicBezTo>
                  <a:pt x="97" y="118"/>
                  <a:pt x="96" y="119"/>
                  <a:pt x="94" y="117"/>
                </a:cubicBezTo>
                <a:cubicBezTo>
                  <a:pt x="94" y="115"/>
                  <a:pt x="93" y="113"/>
                  <a:pt x="93" y="113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3" y="119"/>
                  <a:pt x="91" y="120"/>
                  <a:pt x="91" y="123"/>
                </a:cubicBezTo>
                <a:close/>
                <a:moveTo>
                  <a:pt x="140" y="190"/>
                </a:moveTo>
                <a:cubicBezTo>
                  <a:pt x="139" y="188"/>
                  <a:pt x="135" y="182"/>
                  <a:pt x="135" y="182"/>
                </a:cubicBezTo>
                <a:cubicBezTo>
                  <a:pt x="133" y="182"/>
                  <a:pt x="133" y="182"/>
                  <a:pt x="133" y="182"/>
                </a:cubicBezTo>
                <a:cubicBezTo>
                  <a:pt x="133" y="186"/>
                  <a:pt x="133" y="186"/>
                  <a:pt x="133" y="186"/>
                </a:cubicBezTo>
                <a:cubicBezTo>
                  <a:pt x="127" y="188"/>
                  <a:pt x="127" y="188"/>
                  <a:pt x="127" y="188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25" y="185"/>
                  <a:pt x="125" y="185"/>
                  <a:pt x="125" y="185"/>
                </a:cubicBezTo>
                <a:cubicBezTo>
                  <a:pt x="125" y="185"/>
                  <a:pt x="124" y="180"/>
                  <a:pt x="118" y="180"/>
                </a:cubicBezTo>
                <a:cubicBezTo>
                  <a:pt x="112" y="179"/>
                  <a:pt x="109" y="183"/>
                  <a:pt x="109" y="183"/>
                </a:cubicBezTo>
                <a:cubicBezTo>
                  <a:pt x="114" y="188"/>
                  <a:pt x="114" y="188"/>
                  <a:pt x="114" y="188"/>
                </a:cubicBezTo>
                <a:cubicBezTo>
                  <a:pt x="110" y="190"/>
                  <a:pt x="110" y="190"/>
                  <a:pt x="110" y="190"/>
                </a:cubicBezTo>
                <a:cubicBezTo>
                  <a:pt x="108" y="189"/>
                  <a:pt x="108" y="189"/>
                  <a:pt x="108" y="189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07" y="188"/>
                  <a:pt x="107" y="188"/>
                  <a:pt x="107" y="188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21" y="196"/>
                  <a:pt x="121" y="196"/>
                  <a:pt x="121" y="196"/>
                </a:cubicBezTo>
                <a:cubicBezTo>
                  <a:pt x="121" y="196"/>
                  <a:pt x="122" y="198"/>
                  <a:pt x="123" y="200"/>
                </a:cubicBezTo>
                <a:cubicBezTo>
                  <a:pt x="123" y="202"/>
                  <a:pt x="126" y="204"/>
                  <a:pt x="126" y="204"/>
                </a:cubicBezTo>
                <a:cubicBezTo>
                  <a:pt x="129" y="203"/>
                  <a:pt x="129" y="203"/>
                  <a:pt x="129" y="203"/>
                </a:cubicBezTo>
                <a:cubicBezTo>
                  <a:pt x="129" y="201"/>
                  <a:pt x="129" y="201"/>
                  <a:pt x="129" y="201"/>
                </a:cubicBezTo>
                <a:cubicBezTo>
                  <a:pt x="129" y="201"/>
                  <a:pt x="130" y="200"/>
                  <a:pt x="132" y="200"/>
                </a:cubicBezTo>
                <a:cubicBezTo>
                  <a:pt x="134" y="200"/>
                  <a:pt x="140" y="198"/>
                  <a:pt x="140" y="198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1" y="192"/>
                  <a:pt x="140" y="190"/>
                </a:cubicBezTo>
                <a:close/>
                <a:moveTo>
                  <a:pt x="10" y="63"/>
                </a:moveTo>
                <a:cubicBezTo>
                  <a:pt x="11" y="67"/>
                  <a:pt x="11" y="67"/>
                  <a:pt x="11" y="67"/>
                </a:cubicBezTo>
                <a:cubicBezTo>
                  <a:pt x="11" y="67"/>
                  <a:pt x="14" y="68"/>
                  <a:pt x="15" y="68"/>
                </a:cubicBezTo>
                <a:cubicBezTo>
                  <a:pt x="16" y="68"/>
                  <a:pt x="17" y="66"/>
                  <a:pt x="17" y="66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5"/>
                  <a:pt x="18" y="63"/>
                  <a:pt x="17" y="62"/>
                </a:cubicBezTo>
                <a:cubicBezTo>
                  <a:pt x="17" y="60"/>
                  <a:pt x="21" y="58"/>
                  <a:pt x="22" y="56"/>
                </a:cubicBezTo>
                <a:cubicBezTo>
                  <a:pt x="23" y="55"/>
                  <a:pt x="25" y="51"/>
                  <a:pt x="25" y="51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7"/>
                  <a:pt x="32" y="47"/>
                  <a:pt x="32" y="47"/>
                </a:cubicBezTo>
                <a:cubicBezTo>
                  <a:pt x="33" y="48"/>
                  <a:pt x="33" y="48"/>
                  <a:pt x="33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7"/>
                  <a:pt x="35" y="47"/>
                  <a:pt x="35" y="47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6"/>
                  <a:pt x="44" y="47"/>
                  <a:pt x="47" y="48"/>
                </a:cubicBezTo>
                <a:cubicBezTo>
                  <a:pt x="48" y="48"/>
                  <a:pt x="53" y="45"/>
                  <a:pt x="53" y="45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45"/>
                  <a:pt x="60" y="41"/>
                  <a:pt x="61" y="41"/>
                </a:cubicBezTo>
                <a:cubicBezTo>
                  <a:pt x="64" y="41"/>
                  <a:pt x="63" y="44"/>
                  <a:pt x="63" y="44"/>
                </a:cubicBezTo>
                <a:cubicBezTo>
                  <a:pt x="63" y="44"/>
                  <a:pt x="64" y="44"/>
                  <a:pt x="66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4" y="43"/>
                  <a:pt x="79" y="46"/>
                  <a:pt x="80" y="47"/>
                </a:cubicBezTo>
                <a:cubicBezTo>
                  <a:pt x="82" y="48"/>
                  <a:pt x="83" y="49"/>
                  <a:pt x="85" y="48"/>
                </a:cubicBezTo>
                <a:cubicBezTo>
                  <a:pt x="87" y="48"/>
                  <a:pt x="89" y="39"/>
                  <a:pt x="89" y="39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3" y="30"/>
                  <a:pt x="93" y="29"/>
                </a:cubicBezTo>
                <a:cubicBezTo>
                  <a:pt x="92" y="28"/>
                  <a:pt x="94" y="23"/>
                  <a:pt x="93" y="19"/>
                </a:cubicBezTo>
                <a:cubicBezTo>
                  <a:pt x="93" y="14"/>
                  <a:pt x="90" y="15"/>
                  <a:pt x="89" y="13"/>
                </a:cubicBezTo>
                <a:cubicBezTo>
                  <a:pt x="89" y="12"/>
                  <a:pt x="93" y="4"/>
                  <a:pt x="94" y="3"/>
                </a:cubicBezTo>
                <a:cubicBezTo>
                  <a:pt x="96" y="2"/>
                  <a:pt x="99" y="1"/>
                  <a:pt x="99" y="1"/>
                </a:cubicBezTo>
                <a:cubicBezTo>
                  <a:pt x="98" y="0"/>
                  <a:pt x="98" y="0"/>
                  <a:pt x="98" y="0"/>
                </a:cubicBezTo>
                <a:cubicBezTo>
                  <a:pt x="93" y="1"/>
                  <a:pt x="93" y="1"/>
                  <a:pt x="93" y="1"/>
                </a:cubicBezTo>
                <a:cubicBezTo>
                  <a:pt x="93" y="1"/>
                  <a:pt x="91" y="3"/>
                  <a:pt x="90" y="4"/>
                </a:cubicBezTo>
                <a:cubicBezTo>
                  <a:pt x="88" y="6"/>
                  <a:pt x="83" y="11"/>
                  <a:pt x="83" y="11"/>
                </a:cubicBezTo>
                <a:cubicBezTo>
                  <a:pt x="83" y="11"/>
                  <a:pt x="73" y="11"/>
                  <a:pt x="72" y="12"/>
                </a:cubicBezTo>
                <a:cubicBezTo>
                  <a:pt x="70" y="12"/>
                  <a:pt x="64" y="24"/>
                  <a:pt x="63" y="28"/>
                </a:cubicBezTo>
                <a:cubicBezTo>
                  <a:pt x="61" y="30"/>
                  <a:pt x="55" y="37"/>
                  <a:pt x="50" y="38"/>
                </a:cubicBezTo>
                <a:cubicBezTo>
                  <a:pt x="43" y="39"/>
                  <a:pt x="40" y="37"/>
                  <a:pt x="38" y="37"/>
                </a:cubicBezTo>
                <a:cubicBezTo>
                  <a:pt x="35" y="37"/>
                  <a:pt x="34" y="39"/>
                  <a:pt x="34" y="39"/>
                </a:cubicBezTo>
                <a:cubicBezTo>
                  <a:pt x="34" y="39"/>
                  <a:pt x="28" y="40"/>
                  <a:pt x="27" y="40"/>
                </a:cubicBezTo>
                <a:cubicBezTo>
                  <a:pt x="27" y="40"/>
                  <a:pt x="26" y="38"/>
                  <a:pt x="23" y="38"/>
                </a:cubicBezTo>
                <a:cubicBezTo>
                  <a:pt x="21" y="39"/>
                  <a:pt x="16" y="48"/>
                  <a:pt x="12" y="52"/>
                </a:cubicBezTo>
                <a:cubicBezTo>
                  <a:pt x="9" y="56"/>
                  <a:pt x="8" y="63"/>
                  <a:pt x="8" y="63"/>
                </a:cubicBezTo>
                <a:lnTo>
                  <a:pt x="10" y="63"/>
                </a:lnTo>
                <a:close/>
                <a:moveTo>
                  <a:pt x="20" y="67"/>
                </a:moveTo>
                <a:cubicBezTo>
                  <a:pt x="18" y="67"/>
                  <a:pt x="18" y="67"/>
                  <a:pt x="18" y="67"/>
                </a:cubicBezTo>
                <a:cubicBezTo>
                  <a:pt x="18" y="68"/>
                  <a:pt x="18" y="68"/>
                  <a:pt x="18" y="68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9"/>
                  <a:pt x="17" y="70"/>
                  <a:pt x="18" y="71"/>
                </a:cubicBezTo>
                <a:cubicBezTo>
                  <a:pt x="19" y="71"/>
                  <a:pt x="22" y="71"/>
                  <a:pt x="23" y="70"/>
                </a:cubicBezTo>
                <a:cubicBezTo>
                  <a:pt x="24" y="69"/>
                  <a:pt x="21" y="69"/>
                  <a:pt x="21" y="69"/>
                </a:cubicBezTo>
                <a:lnTo>
                  <a:pt x="20" y="67"/>
                </a:lnTo>
                <a:close/>
                <a:moveTo>
                  <a:pt x="34" y="55"/>
                </a:moveTo>
                <a:cubicBezTo>
                  <a:pt x="36" y="55"/>
                  <a:pt x="35" y="51"/>
                  <a:pt x="35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1" y="53"/>
                  <a:pt x="31" y="53"/>
                  <a:pt x="31" y="53"/>
                </a:cubicBezTo>
                <a:cubicBezTo>
                  <a:pt x="25" y="55"/>
                  <a:pt x="25" y="55"/>
                  <a:pt x="25" y="55"/>
                </a:cubicBezTo>
                <a:cubicBezTo>
                  <a:pt x="24" y="60"/>
                  <a:pt x="24" y="60"/>
                  <a:pt x="24" y="60"/>
                </a:cubicBezTo>
                <a:cubicBezTo>
                  <a:pt x="22" y="61"/>
                  <a:pt x="22" y="61"/>
                  <a:pt x="22" y="61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22" y="65"/>
                  <a:pt x="22" y="66"/>
                </a:cubicBezTo>
                <a:cubicBezTo>
                  <a:pt x="23" y="66"/>
                  <a:pt x="24" y="67"/>
                  <a:pt x="24" y="67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65"/>
                  <a:pt x="33" y="61"/>
                  <a:pt x="33" y="60"/>
                </a:cubicBezTo>
                <a:cubicBezTo>
                  <a:pt x="33" y="60"/>
                  <a:pt x="31" y="56"/>
                  <a:pt x="32" y="55"/>
                </a:cubicBezTo>
                <a:cubicBezTo>
                  <a:pt x="33" y="54"/>
                  <a:pt x="33" y="56"/>
                  <a:pt x="34" y="55"/>
                </a:cubicBezTo>
                <a:close/>
                <a:moveTo>
                  <a:pt x="116" y="120"/>
                </a:moveTo>
                <a:cubicBezTo>
                  <a:pt x="117" y="122"/>
                  <a:pt x="120" y="123"/>
                  <a:pt x="120" y="123"/>
                </a:cubicBezTo>
                <a:cubicBezTo>
                  <a:pt x="120" y="123"/>
                  <a:pt x="118" y="120"/>
                  <a:pt x="117" y="119"/>
                </a:cubicBezTo>
                <a:cubicBezTo>
                  <a:pt x="116" y="118"/>
                  <a:pt x="113" y="117"/>
                  <a:pt x="113" y="117"/>
                </a:cubicBezTo>
                <a:cubicBezTo>
                  <a:pt x="113" y="117"/>
                  <a:pt x="114" y="120"/>
                  <a:pt x="116" y="120"/>
                </a:cubicBezTo>
                <a:close/>
                <a:moveTo>
                  <a:pt x="112" y="34"/>
                </a:moveTo>
                <a:cubicBezTo>
                  <a:pt x="113" y="34"/>
                  <a:pt x="112" y="33"/>
                  <a:pt x="113" y="31"/>
                </a:cubicBezTo>
                <a:cubicBezTo>
                  <a:pt x="115" y="30"/>
                  <a:pt x="117" y="30"/>
                  <a:pt x="117" y="30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6" y="25"/>
                  <a:pt x="109" y="27"/>
                  <a:pt x="107" y="29"/>
                </a:cubicBezTo>
                <a:cubicBezTo>
                  <a:pt x="106" y="30"/>
                  <a:pt x="105" y="32"/>
                  <a:pt x="105" y="32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08" y="33"/>
                  <a:pt x="109" y="35"/>
                  <a:pt x="112" y="34"/>
                </a:cubicBezTo>
                <a:close/>
                <a:moveTo>
                  <a:pt x="41" y="58"/>
                </a:moveTo>
                <a:cubicBezTo>
                  <a:pt x="35" y="59"/>
                  <a:pt x="35" y="59"/>
                  <a:pt x="35" y="59"/>
                </a:cubicBezTo>
                <a:cubicBezTo>
                  <a:pt x="37" y="60"/>
                  <a:pt x="37" y="60"/>
                  <a:pt x="37" y="60"/>
                </a:cubicBezTo>
                <a:lnTo>
                  <a:pt x="41" y="58"/>
                </a:lnTo>
                <a:close/>
                <a:moveTo>
                  <a:pt x="15" y="163"/>
                </a:moveTo>
                <a:cubicBezTo>
                  <a:pt x="15" y="163"/>
                  <a:pt x="12" y="164"/>
                  <a:pt x="12" y="167"/>
                </a:cubicBezTo>
                <a:cubicBezTo>
                  <a:pt x="12" y="170"/>
                  <a:pt x="15" y="172"/>
                  <a:pt x="16" y="172"/>
                </a:cubicBezTo>
                <a:cubicBezTo>
                  <a:pt x="17" y="172"/>
                  <a:pt x="16" y="167"/>
                  <a:pt x="16" y="167"/>
                </a:cubicBezTo>
                <a:cubicBezTo>
                  <a:pt x="16" y="167"/>
                  <a:pt x="18" y="163"/>
                  <a:pt x="15" y="163"/>
                </a:cubicBezTo>
                <a:close/>
                <a:moveTo>
                  <a:pt x="61" y="183"/>
                </a:moveTo>
                <a:cubicBezTo>
                  <a:pt x="59" y="178"/>
                  <a:pt x="59" y="178"/>
                  <a:pt x="59" y="178"/>
                </a:cubicBezTo>
                <a:cubicBezTo>
                  <a:pt x="53" y="174"/>
                  <a:pt x="53" y="174"/>
                  <a:pt x="53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50" y="175"/>
                  <a:pt x="52" y="173"/>
                  <a:pt x="53" y="173"/>
                </a:cubicBezTo>
                <a:cubicBezTo>
                  <a:pt x="54" y="172"/>
                  <a:pt x="53" y="170"/>
                  <a:pt x="53" y="170"/>
                </a:cubicBezTo>
                <a:cubicBezTo>
                  <a:pt x="52" y="170"/>
                  <a:pt x="52" y="170"/>
                  <a:pt x="52" y="170"/>
                </a:cubicBezTo>
                <a:cubicBezTo>
                  <a:pt x="56" y="165"/>
                  <a:pt x="56" y="165"/>
                  <a:pt x="56" y="165"/>
                </a:cubicBezTo>
                <a:cubicBezTo>
                  <a:pt x="56" y="165"/>
                  <a:pt x="58" y="165"/>
                  <a:pt x="59" y="164"/>
                </a:cubicBezTo>
                <a:cubicBezTo>
                  <a:pt x="60" y="163"/>
                  <a:pt x="59" y="159"/>
                  <a:pt x="59" y="159"/>
                </a:cubicBezTo>
                <a:cubicBezTo>
                  <a:pt x="57" y="160"/>
                  <a:pt x="57" y="160"/>
                  <a:pt x="57" y="160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59" y="159"/>
                  <a:pt x="57" y="155"/>
                  <a:pt x="57" y="154"/>
                </a:cubicBezTo>
                <a:cubicBezTo>
                  <a:pt x="57" y="151"/>
                  <a:pt x="59" y="148"/>
                  <a:pt x="59" y="148"/>
                </a:cubicBezTo>
                <a:cubicBezTo>
                  <a:pt x="58" y="145"/>
                  <a:pt x="58" y="145"/>
                  <a:pt x="58" y="145"/>
                </a:cubicBezTo>
                <a:cubicBezTo>
                  <a:pt x="58" y="145"/>
                  <a:pt x="53" y="146"/>
                  <a:pt x="53" y="145"/>
                </a:cubicBezTo>
                <a:cubicBezTo>
                  <a:pt x="54" y="144"/>
                  <a:pt x="59" y="143"/>
                  <a:pt x="59" y="143"/>
                </a:cubicBezTo>
                <a:cubicBezTo>
                  <a:pt x="67" y="137"/>
                  <a:pt x="67" y="137"/>
                  <a:pt x="67" y="137"/>
                </a:cubicBezTo>
                <a:cubicBezTo>
                  <a:pt x="63" y="137"/>
                  <a:pt x="63" y="137"/>
                  <a:pt x="63" y="137"/>
                </a:cubicBezTo>
                <a:cubicBezTo>
                  <a:pt x="63" y="137"/>
                  <a:pt x="60" y="133"/>
                  <a:pt x="59" y="133"/>
                </a:cubicBezTo>
                <a:cubicBezTo>
                  <a:pt x="56" y="132"/>
                  <a:pt x="56" y="132"/>
                  <a:pt x="56" y="132"/>
                </a:cubicBezTo>
                <a:cubicBezTo>
                  <a:pt x="56" y="132"/>
                  <a:pt x="57" y="131"/>
                  <a:pt x="59" y="131"/>
                </a:cubicBezTo>
                <a:cubicBezTo>
                  <a:pt x="60" y="131"/>
                  <a:pt x="65" y="134"/>
                  <a:pt x="68" y="133"/>
                </a:cubicBezTo>
                <a:cubicBezTo>
                  <a:pt x="71" y="132"/>
                  <a:pt x="73" y="128"/>
                  <a:pt x="73" y="128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73" y="124"/>
                  <a:pt x="67" y="122"/>
                  <a:pt x="67" y="122"/>
                </a:cubicBezTo>
                <a:cubicBezTo>
                  <a:pt x="67" y="120"/>
                  <a:pt x="70" y="122"/>
                  <a:pt x="70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9" y="123"/>
                  <a:pt x="79" y="123"/>
                  <a:pt x="79" y="123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80" y="123"/>
                  <a:pt x="81" y="119"/>
                  <a:pt x="81" y="118"/>
                </a:cubicBezTo>
                <a:cubicBezTo>
                  <a:pt x="82" y="117"/>
                  <a:pt x="83" y="116"/>
                  <a:pt x="83" y="116"/>
                </a:cubicBezTo>
                <a:cubicBezTo>
                  <a:pt x="83" y="110"/>
                  <a:pt x="83" y="110"/>
                  <a:pt x="83" y="110"/>
                </a:cubicBezTo>
                <a:cubicBezTo>
                  <a:pt x="83" y="109"/>
                  <a:pt x="81" y="104"/>
                  <a:pt x="81" y="103"/>
                </a:cubicBezTo>
                <a:cubicBezTo>
                  <a:pt x="81" y="102"/>
                  <a:pt x="87" y="95"/>
                  <a:pt x="89" y="95"/>
                </a:cubicBezTo>
                <a:cubicBezTo>
                  <a:pt x="90" y="95"/>
                  <a:pt x="90" y="97"/>
                  <a:pt x="90" y="97"/>
                </a:cubicBezTo>
                <a:cubicBezTo>
                  <a:pt x="87" y="101"/>
                  <a:pt x="87" y="101"/>
                  <a:pt x="87" y="101"/>
                </a:cubicBezTo>
                <a:cubicBezTo>
                  <a:pt x="87" y="103"/>
                  <a:pt x="87" y="103"/>
                  <a:pt x="87" y="103"/>
                </a:cubicBezTo>
                <a:cubicBezTo>
                  <a:pt x="87" y="103"/>
                  <a:pt x="90" y="102"/>
                  <a:pt x="91" y="102"/>
                </a:cubicBezTo>
                <a:cubicBezTo>
                  <a:pt x="92" y="103"/>
                  <a:pt x="91" y="104"/>
                  <a:pt x="90" y="106"/>
                </a:cubicBezTo>
                <a:cubicBezTo>
                  <a:pt x="89" y="106"/>
                  <a:pt x="92" y="107"/>
                  <a:pt x="93" y="107"/>
                </a:cubicBezTo>
                <a:cubicBezTo>
                  <a:pt x="94" y="106"/>
                  <a:pt x="93" y="102"/>
                  <a:pt x="93" y="102"/>
                </a:cubicBezTo>
                <a:cubicBezTo>
                  <a:pt x="93" y="102"/>
                  <a:pt x="94" y="99"/>
                  <a:pt x="96" y="99"/>
                </a:cubicBezTo>
                <a:cubicBezTo>
                  <a:pt x="97" y="99"/>
                  <a:pt x="98" y="101"/>
                  <a:pt x="97" y="101"/>
                </a:cubicBezTo>
                <a:cubicBezTo>
                  <a:pt x="96" y="102"/>
                  <a:pt x="96" y="103"/>
                  <a:pt x="97" y="104"/>
                </a:cubicBezTo>
                <a:cubicBezTo>
                  <a:pt x="98" y="104"/>
                  <a:pt x="100" y="103"/>
                  <a:pt x="100" y="103"/>
                </a:cubicBezTo>
                <a:cubicBezTo>
                  <a:pt x="100" y="100"/>
                  <a:pt x="100" y="100"/>
                  <a:pt x="100" y="100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106" y="86"/>
                  <a:pt x="106" y="86"/>
                  <a:pt x="106" y="86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0"/>
                  <a:pt x="103" y="78"/>
                  <a:pt x="103" y="78"/>
                </a:cubicBezTo>
                <a:cubicBezTo>
                  <a:pt x="91" y="80"/>
                  <a:pt x="91" y="80"/>
                  <a:pt x="91" y="80"/>
                </a:cubicBezTo>
                <a:cubicBezTo>
                  <a:pt x="87" y="78"/>
                  <a:pt x="87" y="78"/>
                  <a:pt x="87" y="78"/>
                </a:cubicBezTo>
                <a:cubicBezTo>
                  <a:pt x="87" y="78"/>
                  <a:pt x="86" y="75"/>
                  <a:pt x="85" y="75"/>
                </a:cubicBezTo>
                <a:cubicBezTo>
                  <a:pt x="84" y="74"/>
                  <a:pt x="82" y="76"/>
                  <a:pt x="82" y="76"/>
                </a:cubicBezTo>
                <a:cubicBezTo>
                  <a:pt x="82" y="78"/>
                  <a:pt x="82" y="78"/>
                  <a:pt x="82" y="78"/>
                </a:cubicBezTo>
                <a:cubicBezTo>
                  <a:pt x="81" y="76"/>
                  <a:pt x="81" y="76"/>
                  <a:pt x="81" y="76"/>
                </a:cubicBezTo>
                <a:cubicBezTo>
                  <a:pt x="84" y="72"/>
                  <a:pt x="84" y="72"/>
                  <a:pt x="84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5" y="68"/>
                  <a:pt x="85" y="68"/>
                  <a:pt x="85" y="68"/>
                </a:cubicBezTo>
                <a:cubicBezTo>
                  <a:pt x="86" y="65"/>
                  <a:pt x="86" y="65"/>
                  <a:pt x="86" y="65"/>
                </a:cubicBezTo>
                <a:cubicBezTo>
                  <a:pt x="85" y="63"/>
                  <a:pt x="85" y="63"/>
                  <a:pt x="85" y="63"/>
                </a:cubicBezTo>
                <a:cubicBezTo>
                  <a:pt x="84" y="54"/>
                  <a:pt x="84" y="54"/>
                  <a:pt x="84" y="54"/>
                </a:cubicBezTo>
                <a:cubicBezTo>
                  <a:pt x="85" y="51"/>
                  <a:pt x="85" y="51"/>
                  <a:pt x="85" y="51"/>
                </a:cubicBezTo>
                <a:cubicBezTo>
                  <a:pt x="85" y="50"/>
                  <a:pt x="81" y="50"/>
                  <a:pt x="81" y="50"/>
                </a:cubicBezTo>
                <a:cubicBezTo>
                  <a:pt x="74" y="45"/>
                  <a:pt x="74" y="45"/>
                  <a:pt x="74" y="45"/>
                </a:cubicBezTo>
                <a:cubicBezTo>
                  <a:pt x="72" y="45"/>
                  <a:pt x="72" y="45"/>
                  <a:pt x="72" y="45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0" y="48"/>
                  <a:pt x="60" y="49"/>
                </a:cubicBezTo>
                <a:cubicBezTo>
                  <a:pt x="59" y="50"/>
                  <a:pt x="57" y="52"/>
                  <a:pt x="56" y="51"/>
                </a:cubicBezTo>
                <a:cubicBezTo>
                  <a:pt x="56" y="50"/>
                  <a:pt x="58" y="49"/>
                  <a:pt x="57" y="48"/>
                </a:cubicBezTo>
                <a:cubicBezTo>
                  <a:pt x="57" y="46"/>
                  <a:pt x="49" y="48"/>
                  <a:pt x="49" y="48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62"/>
                  <a:pt x="44" y="63"/>
                </a:cubicBezTo>
                <a:cubicBezTo>
                  <a:pt x="43" y="63"/>
                  <a:pt x="45" y="64"/>
                  <a:pt x="45" y="64"/>
                </a:cubicBezTo>
                <a:cubicBezTo>
                  <a:pt x="45" y="64"/>
                  <a:pt x="45" y="65"/>
                  <a:pt x="44" y="65"/>
                </a:cubicBezTo>
                <a:cubicBezTo>
                  <a:pt x="43" y="66"/>
                  <a:pt x="44" y="68"/>
                  <a:pt x="44" y="68"/>
                </a:cubicBezTo>
                <a:cubicBezTo>
                  <a:pt x="45" y="68"/>
                  <a:pt x="48" y="69"/>
                  <a:pt x="48" y="69"/>
                </a:cubicBezTo>
                <a:cubicBezTo>
                  <a:pt x="48" y="76"/>
                  <a:pt x="48" y="76"/>
                  <a:pt x="48" y="76"/>
                </a:cubicBezTo>
                <a:cubicBezTo>
                  <a:pt x="51" y="76"/>
                  <a:pt x="51" y="76"/>
                  <a:pt x="51" y="76"/>
                </a:cubicBezTo>
                <a:cubicBezTo>
                  <a:pt x="51" y="76"/>
                  <a:pt x="50" y="78"/>
                  <a:pt x="48" y="78"/>
                </a:cubicBezTo>
                <a:cubicBezTo>
                  <a:pt x="45" y="79"/>
                  <a:pt x="45" y="76"/>
                  <a:pt x="45" y="76"/>
                </a:cubicBezTo>
                <a:cubicBezTo>
                  <a:pt x="47" y="72"/>
                  <a:pt x="47" y="72"/>
                  <a:pt x="47" y="72"/>
                </a:cubicBezTo>
                <a:cubicBezTo>
                  <a:pt x="43" y="70"/>
                  <a:pt x="43" y="70"/>
                  <a:pt x="43" y="70"/>
                </a:cubicBezTo>
                <a:cubicBezTo>
                  <a:pt x="43" y="70"/>
                  <a:pt x="41" y="72"/>
                  <a:pt x="40" y="72"/>
                </a:cubicBezTo>
                <a:cubicBezTo>
                  <a:pt x="40" y="76"/>
                  <a:pt x="40" y="76"/>
                  <a:pt x="40" y="76"/>
                </a:cubicBezTo>
                <a:cubicBezTo>
                  <a:pt x="39" y="76"/>
                  <a:pt x="39" y="76"/>
                  <a:pt x="39" y="76"/>
                </a:cubicBezTo>
                <a:cubicBezTo>
                  <a:pt x="38" y="74"/>
                  <a:pt x="38" y="74"/>
                  <a:pt x="38" y="74"/>
                </a:cubicBezTo>
                <a:cubicBezTo>
                  <a:pt x="42" y="67"/>
                  <a:pt x="42" y="67"/>
                  <a:pt x="42" y="67"/>
                </a:cubicBezTo>
                <a:cubicBezTo>
                  <a:pt x="40" y="62"/>
                  <a:pt x="40" y="62"/>
                  <a:pt x="40" y="62"/>
                </a:cubicBezTo>
                <a:cubicBezTo>
                  <a:pt x="35" y="62"/>
                  <a:pt x="35" y="62"/>
                  <a:pt x="35" y="62"/>
                </a:cubicBezTo>
                <a:cubicBezTo>
                  <a:pt x="33" y="62"/>
                  <a:pt x="32" y="64"/>
                  <a:pt x="32" y="66"/>
                </a:cubicBezTo>
                <a:cubicBezTo>
                  <a:pt x="31" y="67"/>
                  <a:pt x="33" y="67"/>
                  <a:pt x="33" y="67"/>
                </a:cubicBezTo>
                <a:cubicBezTo>
                  <a:pt x="30" y="68"/>
                  <a:pt x="30" y="68"/>
                  <a:pt x="30" y="6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7" y="77"/>
                  <a:pt x="27" y="79"/>
                </a:cubicBezTo>
                <a:cubicBezTo>
                  <a:pt x="27" y="82"/>
                  <a:pt x="22" y="81"/>
                  <a:pt x="22" y="81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12" y="75"/>
                  <a:pt x="9" y="74"/>
                </a:cubicBezTo>
                <a:cubicBezTo>
                  <a:pt x="6" y="72"/>
                  <a:pt x="7" y="70"/>
                  <a:pt x="7" y="68"/>
                </a:cubicBezTo>
                <a:cubicBezTo>
                  <a:pt x="7" y="67"/>
                  <a:pt x="8" y="66"/>
                  <a:pt x="8" y="66"/>
                </a:cubicBezTo>
                <a:cubicBezTo>
                  <a:pt x="7" y="64"/>
                  <a:pt x="7" y="64"/>
                  <a:pt x="7" y="64"/>
                </a:cubicBezTo>
                <a:cubicBezTo>
                  <a:pt x="5" y="70"/>
                  <a:pt x="5" y="70"/>
                  <a:pt x="5" y="70"/>
                </a:cubicBezTo>
                <a:cubicBezTo>
                  <a:pt x="4" y="74"/>
                  <a:pt x="3" y="85"/>
                  <a:pt x="3" y="85"/>
                </a:cubicBezTo>
                <a:cubicBezTo>
                  <a:pt x="4" y="84"/>
                  <a:pt x="4" y="84"/>
                  <a:pt x="4" y="84"/>
                </a:cubicBezTo>
                <a:cubicBezTo>
                  <a:pt x="9" y="92"/>
                  <a:pt x="9" y="92"/>
                  <a:pt x="9" y="92"/>
                </a:cubicBezTo>
                <a:cubicBezTo>
                  <a:pt x="7" y="92"/>
                  <a:pt x="7" y="92"/>
                  <a:pt x="7" y="92"/>
                </a:cubicBezTo>
                <a:cubicBezTo>
                  <a:pt x="6" y="90"/>
                  <a:pt x="6" y="90"/>
                  <a:pt x="6" y="90"/>
                </a:cubicBezTo>
                <a:cubicBezTo>
                  <a:pt x="4" y="88"/>
                  <a:pt x="4" y="88"/>
                  <a:pt x="4" y="88"/>
                </a:cubicBezTo>
                <a:cubicBezTo>
                  <a:pt x="3" y="96"/>
                  <a:pt x="3" y="96"/>
                  <a:pt x="3" y="96"/>
                </a:cubicBezTo>
                <a:cubicBezTo>
                  <a:pt x="5" y="95"/>
                  <a:pt x="5" y="95"/>
                  <a:pt x="5" y="95"/>
                </a:cubicBezTo>
                <a:cubicBezTo>
                  <a:pt x="7" y="99"/>
                  <a:pt x="7" y="99"/>
                  <a:pt x="7" y="99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98"/>
                  <a:pt x="4" y="98"/>
                  <a:pt x="4" y="98"/>
                </a:cubicBezTo>
                <a:cubicBezTo>
                  <a:pt x="2" y="99"/>
                  <a:pt x="2" y="99"/>
                  <a:pt x="2" y="99"/>
                </a:cubicBezTo>
                <a:cubicBezTo>
                  <a:pt x="1" y="110"/>
                  <a:pt x="1" y="110"/>
                  <a:pt x="1" y="110"/>
                </a:cubicBezTo>
                <a:cubicBezTo>
                  <a:pt x="2" y="109"/>
                  <a:pt x="2" y="109"/>
                  <a:pt x="2" y="109"/>
                </a:cubicBezTo>
                <a:cubicBezTo>
                  <a:pt x="4" y="104"/>
                  <a:pt x="4" y="104"/>
                  <a:pt x="4" y="104"/>
                </a:cubicBezTo>
                <a:cubicBezTo>
                  <a:pt x="8" y="107"/>
                  <a:pt x="8" y="107"/>
                  <a:pt x="8" y="107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3"/>
                  <a:pt x="12" y="115"/>
                  <a:pt x="11" y="117"/>
                </a:cubicBezTo>
                <a:cubicBezTo>
                  <a:pt x="10" y="119"/>
                  <a:pt x="8" y="122"/>
                  <a:pt x="6" y="120"/>
                </a:cubicBezTo>
                <a:cubicBezTo>
                  <a:pt x="3" y="119"/>
                  <a:pt x="4" y="112"/>
                  <a:pt x="4" y="112"/>
                </a:cubicBezTo>
                <a:cubicBezTo>
                  <a:pt x="3" y="112"/>
                  <a:pt x="3" y="112"/>
                  <a:pt x="3" y="112"/>
                </a:cubicBezTo>
                <a:cubicBezTo>
                  <a:pt x="3" y="112"/>
                  <a:pt x="4" y="122"/>
                  <a:pt x="4" y="124"/>
                </a:cubicBezTo>
                <a:cubicBezTo>
                  <a:pt x="4" y="127"/>
                  <a:pt x="1" y="131"/>
                  <a:pt x="1" y="131"/>
                </a:cubicBezTo>
                <a:cubicBezTo>
                  <a:pt x="2" y="132"/>
                  <a:pt x="2" y="132"/>
                  <a:pt x="2" y="132"/>
                </a:cubicBezTo>
                <a:cubicBezTo>
                  <a:pt x="0" y="140"/>
                  <a:pt x="0" y="140"/>
                  <a:pt x="0" y="140"/>
                </a:cubicBezTo>
                <a:cubicBezTo>
                  <a:pt x="2" y="141"/>
                  <a:pt x="2" y="141"/>
                  <a:pt x="2" y="141"/>
                </a:cubicBezTo>
                <a:cubicBezTo>
                  <a:pt x="7" y="145"/>
                  <a:pt x="7" y="145"/>
                  <a:pt x="7" y="145"/>
                </a:cubicBezTo>
                <a:cubicBezTo>
                  <a:pt x="5" y="138"/>
                  <a:pt x="5" y="138"/>
                  <a:pt x="5" y="138"/>
                </a:cubicBezTo>
                <a:cubicBezTo>
                  <a:pt x="7" y="138"/>
                  <a:pt x="7" y="138"/>
                  <a:pt x="7" y="138"/>
                </a:cubicBezTo>
                <a:cubicBezTo>
                  <a:pt x="9" y="145"/>
                  <a:pt x="9" y="145"/>
                  <a:pt x="9" y="145"/>
                </a:cubicBezTo>
                <a:cubicBezTo>
                  <a:pt x="15" y="147"/>
                  <a:pt x="15" y="147"/>
                  <a:pt x="15" y="147"/>
                </a:cubicBezTo>
                <a:cubicBezTo>
                  <a:pt x="17" y="147"/>
                  <a:pt x="17" y="147"/>
                  <a:pt x="17" y="147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20" y="159"/>
                  <a:pt x="21" y="163"/>
                  <a:pt x="21" y="166"/>
                </a:cubicBezTo>
                <a:cubicBezTo>
                  <a:pt x="21" y="169"/>
                  <a:pt x="18" y="173"/>
                  <a:pt x="18" y="175"/>
                </a:cubicBezTo>
                <a:cubicBezTo>
                  <a:pt x="18" y="177"/>
                  <a:pt x="20" y="178"/>
                  <a:pt x="20" y="179"/>
                </a:cubicBezTo>
                <a:cubicBezTo>
                  <a:pt x="19" y="179"/>
                  <a:pt x="19" y="180"/>
                  <a:pt x="19" y="181"/>
                </a:cubicBezTo>
                <a:cubicBezTo>
                  <a:pt x="20" y="181"/>
                  <a:pt x="21" y="182"/>
                  <a:pt x="22" y="182"/>
                </a:cubicBezTo>
                <a:cubicBezTo>
                  <a:pt x="28" y="181"/>
                  <a:pt x="33" y="183"/>
                  <a:pt x="39" y="185"/>
                </a:cubicBezTo>
                <a:cubicBezTo>
                  <a:pt x="41" y="185"/>
                  <a:pt x="40" y="190"/>
                  <a:pt x="44" y="189"/>
                </a:cubicBezTo>
                <a:cubicBezTo>
                  <a:pt x="47" y="187"/>
                  <a:pt x="48" y="183"/>
                  <a:pt x="49" y="189"/>
                </a:cubicBezTo>
                <a:cubicBezTo>
                  <a:pt x="49" y="189"/>
                  <a:pt x="49" y="188"/>
                  <a:pt x="50" y="188"/>
                </a:cubicBezTo>
                <a:cubicBezTo>
                  <a:pt x="50" y="186"/>
                  <a:pt x="50" y="186"/>
                  <a:pt x="50" y="186"/>
                </a:cubicBezTo>
                <a:cubicBezTo>
                  <a:pt x="54" y="183"/>
                  <a:pt x="54" y="183"/>
                  <a:pt x="54" y="183"/>
                </a:cubicBezTo>
                <a:cubicBezTo>
                  <a:pt x="54" y="183"/>
                  <a:pt x="56" y="181"/>
                  <a:pt x="57" y="181"/>
                </a:cubicBezTo>
                <a:cubicBezTo>
                  <a:pt x="58" y="181"/>
                  <a:pt x="57" y="185"/>
                  <a:pt x="57" y="186"/>
                </a:cubicBezTo>
                <a:cubicBezTo>
                  <a:pt x="57" y="187"/>
                  <a:pt x="59" y="188"/>
                  <a:pt x="61" y="188"/>
                </a:cubicBezTo>
                <a:cubicBezTo>
                  <a:pt x="63" y="187"/>
                  <a:pt x="60" y="186"/>
                  <a:pt x="59" y="185"/>
                </a:cubicBezTo>
                <a:cubicBezTo>
                  <a:pt x="59" y="183"/>
                  <a:pt x="61" y="183"/>
                  <a:pt x="61" y="183"/>
                </a:cubicBezTo>
                <a:close/>
                <a:moveTo>
                  <a:pt x="170" y="130"/>
                </a:moveTo>
                <a:cubicBezTo>
                  <a:pt x="170" y="129"/>
                  <a:pt x="169" y="126"/>
                  <a:pt x="169" y="125"/>
                </a:cubicBezTo>
                <a:cubicBezTo>
                  <a:pt x="167" y="116"/>
                  <a:pt x="167" y="116"/>
                  <a:pt x="167" y="116"/>
                </a:cubicBezTo>
                <a:cubicBezTo>
                  <a:pt x="167" y="116"/>
                  <a:pt x="167" y="112"/>
                  <a:pt x="168" y="111"/>
                </a:cubicBezTo>
                <a:cubicBezTo>
                  <a:pt x="170" y="111"/>
                  <a:pt x="171" y="109"/>
                  <a:pt x="169" y="108"/>
                </a:cubicBezTo>
                <a:cubicBezTo>
                  <a:pt x="167" y="107"/>
                  <a:pt x="157" y="104"/>
                  <a:pt x="157" y="104"/>
                </a:cubicBezTo>
                <a:cubicBezTo>
                  <a:pt x="157" y="104"/>
                  <a:pt x="152" y="108"/>
                  <a:pt x="149" y="110"/>
                </a:cubicBezTo>
                <a:cubicBezTo>
                  <a:pt x="146" y="111"/>
                  <a:pt x="142" y="112"/>
                  <a:pt x="142" y="112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2" y="114"/>
                  <a:pt x="147" y="113"/>
                  <a:pt x="148" y="114"/>
                </a:cubicBezTo>
                <a:cubicBezTo>
                  <a:pt x="149" y="116"/>
                  <a:pt x="149" y="120"/>
                  <a:pt x="149" y="120"/>
                </a:cubicBezTo>
                <a:cubicBezTo>
                  <a:pt x="151" y="126"/>
                  <a:pt x="151" y="126"/>
                  <a:pt x="151" y="126"/>
                </a:cubicBezTo>
                <a:cubicBezTo>
                  <a:pt x="150" y="131"/>
                  <a:pt x="150" y="131"/>
                  <a:pt x="150" y="131"/>
                </a:cubicBezTo>
                <a:cubicBezTo>
                  <a:pt x="151" y="133"/>
                  <a:pt x="151" y="133"/>
                  <a:pt x="151" y="133"/>
                </a:cubicBezTo>
                <a:cubicBezTo>
                  <a:pt x="148" y="132"/>
                  <a:pt x="148" y="132"/>
                  <a:pt x="148" y="132"/>
                </a:cubicBezTo>
                <a:cubicBezTo>
                  <a:pt x="143" y="133"/>
                  <a:pt x="143" y="133"/>
                  <a:pt x="143" y="133"/>
                </a:cubicBezTo>
                <a:cubicBezTo>
                  <a:pt x="146" y="129"/>
                  <a:pt x="146" y="129"/>
                  <a:pt x="146" y="129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49" y="128"/>
                  <a:pt x="149" y="125"/>
                  <a:pt x="148" y="124"/>
                </a:cubicBezTo>
                <a:cubicBezTo>
                  <a:pt x="148" y="117"/>
                  <a:pt x="148" y="117"/>
                  <a:pt x="148" y="117"/>
                </a:cubicBezTo>
                <a:cubicBezTo>
                  <a:pt x="148" y="117"/>
                  <a:pt x="146" y="115"/>
                  <a:pt x="145" y="116"/>
                </a:cubicBezTo>
                <a:cubicBezTo>
                  <a:pt x="142" y="117"/>
                  <a:pt x="145" y="122"/>
                  <a:pt x="145" y="122"/>
                </a:cubicBezTo>
                <a:cubicBezTo>
                  <a:pt x="145" y="122"/>
                  <a:pt x="142" y="123"/>
                  <a:pt x="142" y="125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39" y="134"/>
                  <a:pt x="139" y="134"/>
                  <a:pt x="139" y="134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35" y="130"/>
                  <a:pt x="135" y="130"/>
                  <a:pt x="135" y="130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6" y="125"/>
                  <a:pt x="136" y="125"/>
                  <a:pt x="136" y="125"/>
                </a:cubicBezTo>
                <a:cubicBezTo>
                  <a:pt x="133" y="125"/>
                  <a:pt x="133" y="125"/>
                  <a:pt x="133" y="125"/>
                </a:cubicBezTo>
                <a:cubicBezTo>
                  <a:pt x="133" y="125"/>
                  <a:pt x="137" y="122"/>
                  <a:pt x="137" y="120"/>
                </a:cubicBezTo>
                <a:cubicBezTo>
                  <a:pt x="137" y="118"/>
                  <a:pt x="137" y="117"/>
                  <a:pt x="138" y="116"/>
                </a:cubicBezTo>
                <a:cubicBezTo>
                  <a:pt x="139" y="116"/>
                  <a:pt x="140" y="114"/>
                  <a:pt x="140" y="114"/>
                </a:cubicBezTo>
                <a:cubicBezTo>
                  <a:pt x="139" y="113"/>
                  <a:pt x="139" y="113"/>
                  <a:pt x="139" y="113"/>
                </a:cubicBezTo>
                <a:cubicBezTo>
                  <a:pt x="139" y="113"/>
                  <a:pt x="131" y="115"/>
                  <a:pt x="129" y="114"/>
                </a:cubicBezTo>
                <a:cubicBezTo>
                  <a:pt x="125" y="113"/>
                  <a:pt x="120" y="110"/>
                  <a:pt x="120" y="110"/>
                </a:cubicBezTo>
                <a:cubicBezTo>
                  <a:pt x="121" y="113"/>
                  <a:pt x="121" y="113"/>
                  <a:pt x="121" y="113"/>
                </a:cubicBezTo>
                <a:cubicBezTo>
                  <a:pt x="121" y="113"/>
                  <a:pt x="127" y="115"/>
                  <a:pt x="130" y="117"/>
                </a:cubicBezTo>
                <a:cubicBezTo>
                  <a:pt x="131" y="119"/>
                  <a:pt x="123" y="122"/>
                  <a:pt x="123" y="122"/>
                </a:cubicBezTo>
                <a:cubicBezTo>
                  <a:pt x="123" y="122"/>
                  <a:pt x="123" y="127"/>
                  <a:pt x="121" y="128"/>
                </a:cubicBezTo>
                <a:cubicBezTo>
                  <a:pt x="119" y="129"/>
                  <a:pt x="115" y="127"/>
                  <a:pt x="115" y="127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109" y="128"/>
                  <a:pt x="109" y="128"/>
                  <a:pt x="109" y="128"/>
                </a:cubicBezTo>
                <a:cubicBezTo>
                  <a:pt x="105" y="128"/>
                  <a:pt x="105" y="128"/>
                  <a:pt x="105" y="128"/>
                </a:cubicBezTo>
                <a:cubicBezTo>
                  <a:pt x="105" y="130"/>
                  <a:pt x="105" y="130"/>
                  <a:pt x="105" y="130"/>
                </a:cubicBezTo>
                <a:cubicBezTo>
                  <a:pt x="108" y="131"/>
                  <a:pt x="108" y="131"/>
                  <a:pt x="108" y="131"/>
                </a:cubicBezTo>
                <a:cubicBezTo>
                  <a:pt x="110" y="132"/>
                  <a:pt x="110" y="132"/>
                  <a:pt x="110" y="132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7" y="134"/>
                  <a:pt x="107" y="134"/>
                  <a:pt x="107" y="134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15" y="138"/>
                  <a:pt x="115" y="138"/>
                  <a:pt x="115" y="138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13" y="142"/>
                  <a:pt x="113" y="142"/>
                  <a:pt x="113" y="142"/>
                </a:cubicBezTo>
                <a:cubicBezTo>
                  <a:pt x="114" y="144"/>
                  <a:pt x="114" y="144"/>
                  <a:pt x="114" y="144"/>
                </a:cubicBezTo>
                <a:cubicBezTo>
                  <a:pt x="117" y="145"/>
                  <a:pt x="117" y="145"/>
                  <a:pt x="117" y="145"/>
                </a:cubicBezTo>
                <a:cubicBezTo>
                  <a:pt x="117" y="151"/>
                  <a:pt x="117" y="151"/>
                  <a:pt x="117" y="151"/>
                </a:cubicBezTo>
                <a:cubicBezTo>
                  <a:pt x="113" y="155"/>
                  <a:pt x="113" y="155"/>
                  <a:pt x="113" y="155"/>
                </a:cubicBezTo>
                <a:cubicBezTo>
                  <a:pt x="121" y="163"/>
                  <a:pt x="121" y="163"/>
                  <a:pt x="121" y="163"/>
                </a:cubicBezTo>
                <a:cubicBezTo>
                  <a:pt x="121" y="163"/>
                  <a:pt x="125" y="162"/>
                  <a:pt x="127" y="162"/>
                </a:cubicBezTo>
                <a:cubicBezTo>
                  <a:pt x="129" y="162"/>
                  <a:pt x="130" y="165"/>
                  <a:pt x="132" y="164"/>
                </a:cubicBezTo>
                <a:cubicBezTo>
                  <a:pt x="134" y="164"/>
                  <a:pt x="135" y="161"/>
                  <a:pt x="137" y="162"/>
                </a:cubicBezTo>
                <a:cubicBezTo>
                  <a:pt x="138" y="164"/>
                  <a:pt x="137" y="166"/>
                  <a:pt x="137" y="166"/>
                </a:cubicBezTo>
                <a:cubicBezTo>
                  <a:pt x="139" y="166"/>
                  <a:pt x="139" y="166"/>
                  <a:pt x="139" y="166"/>
                </a:cubicBezTo>
                <a:cubicBezTo>
                  <a:pt x="137" y="169"/>
                  <a:pt x="137" y="169"/>
                  <a:pt x="137" y="169"/>
                </a:cubicBezTo>
                <a:cubicBezTo>
                  <a:pt x="138" y="171"/>
                  <a:pt x="138" y="171"/>
                  <a:pt x="138" y="171"/>
                </a:cubicBezTo>
                <a:cubicBezTo>
                  <a:pt x="139" y="171"/>
                  <a:pt x="139" y="171"/>
                  <a:pt x="139" y="171"/>
                </a:cubicBezTo>
                <a:cubicBezTo>
                  <a:pt x="139" y="173"/>
                  <a:pt x="139" y="173"/>
                  <a:pt x="139" y="173"/>
                </a:cubicBezTo>
                <a:cubicBezTo>
                  <a:pt x="134" y="171"/>
                  <a:pt x="134" y="171"/>
                  <a:pt x="134" y="171"/>
                </a:cubicBezTo>
                <a:cubicBezTo>
                  <a:pt x="134" y="172"/>
                  <a:pt x="134" y="172"/>
                  <a:pt x="134" y="172"/>
                </a:cubicBezTo>
                <a:cubicBezTo>
                  <a:pt x="142" y="177"/>
                  <a:pt x="142" y="177"/>
                  <a:pt x="142" y="177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149" y="179"/>
                  <a:pt x="149" y="179"/>
                  <a:pt x="149" y="179"/>
                </a:cubicBezTo>
                <a:cubicBezTo>
                  <a:pt x="154" y="177"/>
                  <a:pt x="154" y="177"/>
                  <a:pt x="154" y="177"/>
                </a:cubicBezTo>
                <a:cubicBezTo>
                  <a:pt x="154" y="177"/>
                  <a:pt x="151" y="175"/>
                  <a:pt x="153" y="174"/>
                </a:cubicBezTo>
                <a:cubicBezTo>
                  <a:pt x="154" y="173"/>
                  <a:pt x="156" y="171"/>
                  <a:pt x="154" y="170"/>
                </a:cubicBezTo>
                <a:cubicBezTo>
                  <a:pt x="151" y="170"/>
                  <a:pt x="148" y="170"/>
                  <a:pt x="148" y="167"/>
                </a:cubicBezTo>
                <a:cubicBezTo>
                  <a:pt x="149" y="166"/>
                  <a:pt x="155" y="161"/>
                  <a:pt x="158" y="161"/>
                </a:cubicBezTo>
                <a:cubicBezTo>
                  <a:pt x="161" y="161"/>
                  <a:pt x="164" y="161"/>
                  <a:pt x="165" y="158"/>
                </a:cubicBezTo>
                <a:cubicBezTo>
                  <a:pt x="165" y="155"/>
                  <a:pt x="162" y="150"/>
                  <a:pt x="159" y="150"/>
                </a:cubicBezTo>
                <a:cubicBezTo>
                  <a:pt x="157" y="149"/>
                  <a:pt x="153" y="148"/>
                  <a:pt x="154" y="147"/>
                </a:cubicBezTo>
                <a:cubicBezTo>
                  <a:pt x="155" y="146"/>
                  <a:pt x="155" y="142"/>
                  <a:pt x="155" y="142"/>
                </a:cubicBezTo>
                <a:cubicBezTo>
                  <a:pt x="155" y="142"/>
                  <a:pt x="157" y="138"/>
                  <a:pt x="158" y="138"/>
                </a:cubicBezTo>
                <a:cubicBezTo>
                  <a:pt x="159" y="137"/>
                  <a:pt x="164" y="137"/>
                  <a:pt x="164" y="137"/>
                </a:cubicBezTo>
                <a:cubicBezTo>
                  <a:pt x="164" y="137"/>
                  <a:pt x="165" y="133"/>
                  <a:pt x="166" y="134"/>
                </a:cubicBezTo>
                <a:cubicBezTo>
                  <a:pt x="168" y="134"/>
                  <a:pt x="166" y="134"/>
                  <a:pt x="166" y="137"/>
                </a:cubicBezTo>
                <a:cubicBezTo>
                  <a:pt x="166" y="138"/>
                  <a:pt x="167" y="143"/>
                  <a:pt x="169" y="142"/>
                </a:cubicBezTo>
                <a:cubicBezTo>
                  <a:pt x="171" y="141"/>
                  <a:pt x="173" y="138"/>
                  <a:pt x="173" y="138"/>
                </a:cubicBezTo>
                <a:cubicBezTo>
                  <a:pt x="173" y="138"/>
                  <a:pt x="171" y="130"/>
                  <a:pt x="170" y="130"/>
                </a:cubicBezTo>
                <a:close/>
                <a:moveTo>
                  <a:pt x="11" y="148"/>
                </a:moveTo>
                <a:cubicBezTo>
                  <a:pt x="9" y="146"/>
                  <a:pt x="9" y="146"/>
                  <a:pt x="9" y="146"/>
                </a:cubicBezTo>
                <a:cubicBezTo>
                  <a:pt x="9" y="149"/>
                  <a:pt x="9" y="149"/>
                  <a:pt x="9" y="149"/>
                </a:cubicBezTo>
                <a:cubicBezTo>
                  <a:pt x="10" y="151"/>
                  <a:pt x="10" y="151"/>
                  <a:pt x="10" y="151"/>
                </a:cubicBezTo>
                <a:cubicBezTo>
                  <a:pt x="11" y="155"/>
                  <a:pt x="11" y="155"/>
                  <a:pt x="11" y="155"/>
                </a:cubicBezTo>
                <a:cubicBezTo>
                  <a:pt x="12" y="151"/>
                  <a:pt x="12" y="151"/>
                  <a:pt x="12" y="151"/>
                </a:cubicBezTo>
                <a:cubicBezTo>
                  <a:pt x="12" y="148"/>
                  <a:pt x="11" y="148"/>
                  <a:pt x="11" y="148"/>
                </a:cubicBezTo>
                <a:close/>
                <a:moveTo>
                  <a:pt x="267" y="166"/>
                </a:moveTo>
                <a:cubicBezTo>
                  <a:pt x="261" y="162"/>
                  <a:pt x="261" y="162"/>
                  <a:pt x="261" y="162"/>
                </a:cubicBezTo>
                <a:cubicBezTo>
                  <a:pt x="256" y="161"/>
                  <a:pt x="256" y="161"/>
                  <a:pt x="256" y="161"/>
                </a:cubicBezTo>
                <a:cubicBezTo>
                  <a:pt x="252" y="156"/>
                  <a:pt x="252" y="156"/>
                  <a:pt x="252" y="156"/>
                </a:cubicBezTo>
                <a:cubicBezTo>
                  <a:pt x="249" y="161"/>
                  <a:pt x="249" y="161"/>
                  <a:pt x="249" y="161"/>
                </a:cubicBezTo>
                <a:cubicBezTo>
                  <a:pt x="249" y="161"/>
                  <a:pt x="251" y="162"/>
                  <a:pt x="250" y="164"/>
                </a:cubicBezTo>
                <a:cubicBezTo>
                  <a:pt x="250" y="166"/>
                  <a:pt x="249" y="169"/>
                  <a:pt x="249" y="169"/>
                </a:cubicBezTo>
                <a:cubicBezTo>
                  <a:pt x="264" y="175"/>
                  <a:pt x="264" y="175"/>
                  <a:pt x="264" y="175"/>
                </a:cubicBezTo>
                <a:cubicBezTo>
                  <a:pt x="265" y="174"/>
                  <a:pt x="265" y="174"/>
                  <a:pt x="265" y="174"/>
                </a:cubicBezTo>
                <a:cubicBezTo>
                  <a:pt x="265" y="171"/>
                  <a:pt x="265" y="171"/>
                  <a:pt x="265" y="171"/>
                </a:cubicBezTo>
                <a:cubicBezTo>
                  <a:pt x="268" y="170"/>
                  <a:pt x="268" y="170"/>
                  <a:pt x="268" y="170"/>
                </a:cubicBezTo>
                <a:lnTo>
                  <a:pt x="267" y="166"/>
                </a:lnTo>
                <a:close/>
                <a:moveTo>
                  <a:pt x="174" y="134"/>
                </a:moveTo>
                <a:cubicBezTo>
                  <a:pt x="175" y="138"/>
                  <a:pt x="178" y="138"/>
                  <a:pt x="176" y="134"/>
                </a:cubicBezTo>
                <a:cubicBezTo>
                  <a:pt x="176" y="131"/>
                  <a:pt x="174" y="134"/>
                  <a:pt x="174" y="134"/>
                </a:cubicBezTo>
                <a:close/>
                <a:moveTo>
                  <a:pt x="131" y="69"/>
                </a:moveTo>
                <a:cubicBezTo>
                  <a:pt x="134" y="68"/>
                  <a:pt x="136" y="65"/>
                  <a:pt x="136" y="65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29" y="65"/>
                  <a:pt x="129" y="69"/>
                  <a:pt x="131" y="69"/>
                </a:cubicBezTo>
                <a:close/>
              </a:path>
            </a:pathLst>
          </a:custGeom>
          <a:solidFill>
            <a:srgbClr val="00B05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1" name="Freeform 135" descr="© INSCALE GmbH, 18.06.2010"/>
          <p:cNvSpPr>
            <a:spLocks/>
          </p:cNvSpPr>
          <p:nvPr/>
        </p:nvSpPr>
        <p:spPr bwMode="auto">
          <a:xfrm>
            <a:off x="5627115" y="4871893"/>
            <a:ext cx="326219" cy="229446"/>
          </a:xfrm>
          <a:custGeom>
            <a:avLst/>
            <a:gdLst/>
            <a:ahLst/>
            <a:cxnLst>
              <a:cxn ang="0">
                <a:pos x="119" y="13"/>
              </a:cxn>
              <a:cxn ang="0">
                <a:pos x="108" y="13"/>
              </a:cxn>
              <a:cxn ang="0">
                <a:pos x="96" y="20"/>
              </a:cxn>
              <a:cxn ang="0">
                <a:pos x="83" y="20"/>
              </a:cxn>
              <a:cxn ang="0">
                <a:pos x="68" y="22"/>
              </a:cxn>
              <a:cxn ang="0">
                <a:pos x="59" y="30"/>
              </a:cxn>
              <a:cxn ang="0">
                <a:pos x="46" y="34"/>
              </a:cxn>
              <a:cxn ang="0">
                <a:pos x="33" y="33"/>
              </a:cxn>
              <a:cxn ang="0">
                <a:pos x="18" y="31"/>
              </a:cxn>
              <a:cxn ang="0">
                <a:pos x="15" y="36"/>
              </a:cxn>
              <a:cxn ang="0">
                <a:pos x="0" y="45"/>
              </a:cxn>
              <a:cxn ang="0">
                <a:pos x="14" y="53"/>
              </a:cxn>
              <a:cxn ang="0">
                <a:pos x="5" y="68"/>
              </a:cxn>
              <a:cxn ang="0">
                <a:pos x="11" y="78"/>
              </a:cxn>
              <a:cxn ang="0">
                <a:pos x="18" y="91"/>
              </a:cxn>
              <a:cxn ang="0">
                <a:pos x="7" y="99"/>
              </a:cxn>
              <a:cxn ang="0">
                <a:pos x="19" y="98"/>
              </a:cxn>
              <a:cxn ang="0">
                <a:pos x="32" y="97"/>
              </a:cxn>
              <a:cxn ang="0">
                <a:pos x="52" y="93"/>
              </a:cxn>
              <a:cxn ang="0">
                <a:pos x="55" y="88"/>
              </a:cxn>
              <a:cxn ang="0">
                <a:pos x="58" y="88"/>
              </a:cxn>
              <a:cxn ang="0">
                <a:pos x="72" y="97"/>
              </a:cxn>
              <a:cxn ang="0">
                <a:pos x="80" y="96"/>
              </a:cxn>
              <a:cxn ang="0">
                <a:pos x="94" y="94"/>
              </a:cxn>
              <a:cxn ang="0">
                <a:pos x="95" y="83"/>
              </a:cxn>
              <a:cxn ang="0">
                <a:pos x="85" y="80"/>
              </a:cxn>
              <a:cxn ang="0">
                <a:pos x="107" y="71"/>
              </a:cxn>
              <a:cxn ang="0">
                <a:pos x="102" y="50"/>
              </a:cxn>
              <a:cxn ang="0">
                <a:pos x="124" y="31"/>
              </a:cxn>
              <a:cxn ang="0">
                <a:pos x="132" y="23"/>
              </a:cxn>
              <a:cxn ang="0">
                <a:pos x="145" y="20"/>
              </a:cxn>
              <a:cxn ang="0">
                <a:pos x="137" y="11"/>
              </a:cxn>
              <a:cxn ang="0">
                <a:pos x="133" y="3"/>
              </a:cxn>
              <a:cxn ang="0">
                <a:pos x="121" y="3"/>
              </a:cxn>
            </a:cxnLst>
            <a:rect l="0" t="0" r="r" b="b"/>
            <a:pathLst>
              <a:path w="145" h="102">
                <a:moveTo>
                  <a:pt x="117" y="6"/>
                </a:moveTo>
                <a:cubicBezTo>
                  <a:pt x="115" y="10"/>
                  <a:pt x="119" y="13"/>
                  <a:pt x="119" y="13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6" y="15"/>
                  <a:pt x="114" y="12"/>
                  <a:pt x="108" y="13"/>
                </a:cubicBezTo>
                <a:cubicBezTo>
                  <a:pt x="100" y="13"/>
                  <a:pt x="100" y="15"/>
                  <a:pt x="100" y="15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4" y="18"/>
                  <a:pt x="91" y="18"/>
                </a:cubicBezTo>
                <a:cubicBezTo>
                  <a:pt x="88" y="17"/>
                  <a:pt x="83" y="20"/>
                  <a:pt x="83" y="20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2" y="21"/>
                  <a:pt x="68" y="22"/>
                </a:cubicBezTo>
                <a:cubicBezTo>
                  <a:pt x="65" y="22"/>
                  <a:pt x="66" y="28"/>
                  <a:pt x="64" y="29"/>
                </a:cubicBezTo>
                <a:cubicBezTo>
                  <a:pt x="62" y="30"/>
                  <a:pt x="59" y="30"/>
                  <a:pt x="59" y="30"/>
                </a:cubicBezTo>
                <a:cubicBezTo>
                  <a:pt x="53" y="37"/>
                  <a:pt x="53" y="37"/>
                  <a:pt x="53" y="37"/>
                </a:cubicBezTo>
                <a:cubicBezTo>
                  <a:pt x="46" y="34"/>
                  <a:pt x="46" y="34"/>
                  <a:pt x="46" y="34"/>
                </a:cubicBezTo>
                <a:cubicBezTo>
                  <a:pt x="35" y="36"/>
                  <a:pt x="35" y="36"/>
                  <a:pt x="35" y="36"/>
                </a:cubicBezTo>
                <a:cubicBezTo>
                  <a:pt x="33" y="33"/>
                  <a:pt x="33" y="33"/>
                  <a:pt x="33" y="33"/>
                </a:cubicBezTo>
                <a:cubicBezTo>
                  <a:pt x="23" y="30"/>
                  <a:pt x="23" y="30"/>
                  <a:pt x="23" y="30"/>
                </a:cubicBezTo>
                <a:cubicBezTo>
                  <a:pt x="18" y="31"/>
                  <a:pt x="18" y="31"/>
                  <a:pt x="18" y="31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1"/>
                  <a:pt x="16" y="35"/>
                  <a:pt x="15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0" y="45"/>
                  <a:pt x="0" y="45"/>
                  <a:pt x="0" y="45"/>
                </a:cubicBez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13" y="47"/>
                  <a:pt x="14" y="53"/>
                </a:cubicBezTo>
                <a:cubicBezTo>
                  <a:pt x="14" y="57"/>
                  <a:pt x="4" y="62"/>
                  <a:pt x="4" y="62"/>
                </a:cubicBezTo>
                <a:cubicBezTo>
                  <a:pt x="5" y="68"/>
                  <a:pt x="5" y="68"/>
                  <a:pt x="5" y="68"/>
                </a:cubicBezTo>
                <a:cubicBezTo>
                  <a:pt x="5" y="68"/>
                  <a:pt x="13" y="62"/>
                  <a:pt x="14" y="65"/>
                </a:cubicBezTo>
                <a:cubicBezTo>
                  <a:pt x="15" y="67"/>
                  <a:pt x="11" y="78"/>
                  <a:pt x="11" y="78"/>
                </a:cubicBezTo>
                <a:cubicBezTo>
                  <a:pt x="11" y="78"/>
                  <a:pt x="23" y="78"/>
                  <a:pt x="23" y="84"/>
                </a:cubicBezTo>
                <a:cubicBezTo>
                  <a:pt x="23" y="88"/>
                  <a:pt x="18" y="91"/>
                  <a:pt x="18" y="91"/>
                </a:cubicBezTo>
                <a:cubicBezTo>
                  <a:pt x="11" y="94"/>
                  <a:pt x="11" y="94"/>
                  <a:pt x="11" y="94"/>
                </a:cubicBezTo>
                <a:cubicBezTo>
                  <a:pt x="7" y="99"/>
                  <a:pt x="7" y="99"/>
                  <a:pt x="7" y="99"/>
                </a:cubicBezTo>
                <a:cubicBezTo>
                  <a:pt x="7" y="99"/>
                  <a:pt x="12" y="102"/>
                  <a:pt x="14" y="102"/>
                </a:cubicBezTo>
                <a:cubicBezTo>
                  <a:pt x="15" y="102"/>
                  <a:pt x="19" y="98"/>
                  <a:pt x="19" y="98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32" y="97"/>
                  <a:pt x="32" y="97"/>
                  <a:pt x="32" y="97"/>
                </a:cubicBezTo>
                <a:cubicBezTo>
                  <a:pt x="35" y="99"/>
                  <a:pt x="35" y="99"/>
                  <a:pt x="35" y="99"/>
                </a:cubicBezTo>
                <a:cubicBezTo>
                  <a:pt x="52" y="93"/>
                  <a:pt x="52" y="93"/>
                  <a:pt x="52" y="93"/>
                </a:cubicBezTo>
                <a:cubicBezTo>
                  <a:pt x="53" y="89"/>
                  <a:pt x="53" y="89"/>
                  <a:pt x="53" y="89"/>
                </a:cubicBezTo>
                <a:cubicBezTo>
                  <a:pt x="55" y="88"/>
                  <a:pt x="55" y="88"/>
                  <a:pt x="55" y="88"/>
                </a:cubicBezTo>
                <a:cubicBezTo>
                  <a:pt x="55" y="88"/>
                  <a:pt x="54" y="85"/>
                  <a:pt x="55" y="84"/>
                </a:cubicBezTo>
                <a:cubicBezTo>
                  <a:pt x="58" y="84"/>
                  <a:pt x="58" y="88"/>
                  <a:pt x="58" y="88"/>
                </a:cubicBezTo>
                <a:cubicBezTo>
                  <a:pt x="62" y="93"/>
                  <a:pt x="62" y="93"/>
                  <a:pt x="62" y="93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97"/>
                  <a:pt x="71" y="92"/>
                  <a:pt x="72" y="92"/>
                </a:cubicBezTo>
                <a:cubicBezTo>
                  <a:pt x="75" y="92"/>
                  <a:pt x="80" y="96"/>
                  <a:pt x="80" y="96"/>
                </a:cubicBezTo>
                <a:cubicBezTo>
                  <a:pt x="80" y="96"/>
                  <a:pt x="78" y="99"/>
                  <a:pt x="84" y="99"/>
                </a:cubicBezTo>
                <a:cubicBezTo>
                  <a:pt x="91" y="99"/>
                  <a:pt x="94" y="94"/>
                  <a:pt x="94" y="94"/>
                </a:cubicBezTo>
                <a:cubicBezTo>
                  <a:pt x="94" y="94"/>
                  <a:pt x="88" y="90"/>
                  <a:pt x="91" y="88"/>
                </a:cubicBezTo>
                <a:cubicBezTo>
                  <a:pt x="93" y="86"/>
                  <a:pt x="95" y="83"/>
                  <a:pt x="95" y="83"/>
                </a:cubicBezTo>
                <a:cubicBezTo>
                  <a:pt x="93" y="80"/>
                  <a:pt x="93" y="80"/>
                  <a:pt x="93" y="80"/>
                </a:cubicBezTo>
                <a:cubicBezTo>
                  <a:pt x="93" y="80"/>
                  <a:pt x="83" y="84"/>
                  <a:pt x="85" y="80"/>
                </a:cubicBezTo>
                <a:cubicBezTo>
                  <a:pt x="87" y="76"/>
                  <a:pt x="101" y="69"/>
                  <a:pt x="101" y="69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09" y="58"/>
                  <a:pt x="109" y="58"/>
                  <a:pt x="109" y="58"/>
                </a:cubicBezTo>
                <a:cubicBezTo>
                  <a:pt x="109" y="58"/>
                  <a:pt x="99" y="54"/>
                  <a:pt x="102" y="50"/>
                </a:cubicBezTo>
                <a:cubicBezTo>
                  <a:pt x="105" y="46"/>
                  <a:pt x="124" y="38"/>
                  <a:pt x="124" y="38"/>
                </a:cubicBezTo>
                <a:cubicBezTo>
                  <a:pt x="124" y="38"/>
                  <a:pt x="121" y="31"/>
                  <a:pt x="124" y="31"/>
                </a:cubicBezTo>
                <a:cubicBezTo>
                  <a:pt x="126" y="31"/>
                  <a:pt x="132" y="34"/>
                  <a:pt x="132" y="34"/>
                </a:cubicBezTo>
                <a:cubicBezTo>
                  <a:pt x="132" y="34"/>
                  <a:pt x="129" y="23"/>
                  <a:pt x="132" y="23"/>
                </a:cubicBezTo>
                <a:cubicBezTo>
                  <a:pt x="136" y="22"/>
                  <a:pt x="145" y="25"/>
                  <a:pt x="145" y="25"/>
                </a:cubicBezTo>
                <a:cubicBezTo>
                  <a:pt x="145" y="20"/>
                  <a:pt x="145" y="20"/>
                  <a:pt x="145" y="20"/>
                </a:cubicBezTo>
                <a:cubicBezTo>
                  <a:pt x="145" y="20"/>
                  <a:pt x="137" y="21"/>
                  <a:pt x="137" y="18"/>
                </a:cubicBezTo>
                <a:cubicBezTo>
                  <a:pt x="137" y="11"/>
                  <a:pt x="137" y="11"/>
                  <a:pt x="137" y="11"/>
                </a:cubicBezTo>
                <a:cubicBezTo>
                  <a:pt x="137" y="11"/>
                  <a:pt x="133" y="12"/>
                  <a:pt x="133" y="9"/>
                </a:cubicBezTo>
                <a:cubicBezTo>
                  <a:pt x="134" y="7"/>
                  <a:pt x="137" y="5"/>
                  <a:pt x="133" y="3"/>
                </a:cubicBezTo>
                <a:cubicBezTo>
                  <a:pt x="132" y="3"/>
                  <a:pt x="128" y="2"/>
                  <a:pt x="124" y="0"/>
                </a:cubicBezTo>
                <a:cubicBezTo>
                  <a:pt x="121" y="3"/>
                  <a:pt x="121" y="3"/>
                  <a:pt x="121" y="3"/>
                </a:cubicBezTo>
                <a:cubicBezTo>
                  <a:pt x="121" y="3"/>
                  <a:pt x="119" y="2"/>
                  <a:pt x="117" y="6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2" name="Freeform 136" descr="© INSCALE GmbH, 18.06.2010"/>
          <p:cNvSpPr>
            <a:spLocks/>
          </p:cNvSpPr>
          <p:nvPr/>
        </p:nvSpPr>
        <p:spPr bwMode="auto">
          <a:xfrm>
            <a:off x="4976236" y="5341712"/>
            <a:ext cx="20291" cy="10926"/>
          </a:xfrm>
          <a:custGeom>
            <a:avLst/>
            <a:gdLst/>
            <a:ahLst/>
            <a:cxnLst>
              <a:cxn ang="0">
                <a:pos x="4" y="1"/>
              </a:cxn>
              <a:cxn ang="0">
                <a:pos x="4" y="5"/>
              </a:cxn>
              <a:cxn ang="0">
                <a:pos x="6" y="5"/>
              </a:cxn>
              <a:cxn ang="0">
                <a:pos x="9" y="3"/>
              </a:cxn>
              <a:cxn ang="0">
                <a:pos x="4" y="1"/>
              </a:cxn>
            </a:cxnLst>
            <a:rect l="0" t="0" r="r" b="b"/>
            <a:pathLst>
              <a:path w="9" h="5">
                <a:moveTo>
                  <a:pt x="4" y="1"/>
                </a:moveTo>
                <a:cubicBezTo>
                  <a:pt x="0" y="1"/>
                  <a:pt x="4" y="5"/>
                  <a:pt x="4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9" y="3"/>
                  <a:pt x="9" y="3"/>
                </a:cubicBezTo>
                <a:cubicBezTo>
                  <a:pt x="9" y="3"/>
                  <a:pt x="6" y="0"/>
                  <a:pt x="4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" name="Freeform 137" descr="© INSCALE GmbH, 18.06.2010"/>
          <p:cNvSpPr>
            <a:spLocks/>
          </p:cNvSpPr>
          <p:nvPr/>
        </p:nvSpPr>
        <p:spPr bwMode="auto">
          <a:xfrm>
            <a:off x="5211926" y="4842237"/>
            <a:ext cx="21852" cy="2185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4" y="0"/>
              </a:cxn>
              <a:cxn ang="0">
                <a:pos x="2" y="7"/>
              </a:cxn>
              <a:cxn ang="0">
                <a:pos x="6" y="10"/>
              </a:cxn>
              <a:cxn ang="0">
                <a:pos x="9" y="9"/>
              </a:cxn>
              <a:cxn ang="0">
                <a:pos x="7" y="0"/>
              </a:cxn>
            </a:cxnLst>
            <a:rect l="0" t="0" r="r" b="b"/>
            <a:pathLst>
              <a:path w="9" h="10">
                <a:moveTo>
                  <a:pt x="7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0" y="4"/>
                  <a:pt x="2" y="7"/>
                </a:cubicBezTo>
                <a:cubicBezTo>
                  <a:pt x="4" y="9"/>
                  <a:pt x="6" y="10"/>
                  <a:pt x="6" y="10"/>
                </a:cubicBezTo>
                <a:cubicBezTo>
                  <a:pt x="9" y="9"/>
                  <a:pt x="9" y="9"/>
                  <a:pt x="9" y="9"/>
                </a:cubicBezTo>
                <a:lnTo>
                  <a:pt x="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4" name="Freeform 138" descr="© INSCALE GmbH, 18.06.2010"/>
          <p:cNvSpPr>
            <a:spLocks/>
          </p:cNvSpPr>
          <p:nvPr/>
        </p:nvSpPr>
        <p:spPr bwMode="auto">
          <a:xfrm>
            <a:off x="5221291" y="4570647"/>
            <a:ext cx="775747" cy="385532"/>
          </a:xfrm>
          <a:custGeom>
            <a:avLst/>
            <a:gdLst/>
            <a:ahLst/>
            <a:cxnLst>
              <a:cxn ang="0">
                <a:pos x="335" y="43"/>
              </a:cxn>
              <a:cxn ang="0">
                <a:pos x="332" y="17"/>
              </a:cxn>
              <a:cxn ang="0">
                <a:pos x="320" y="11"/>
              </a:cxn>
              <a:cxn ang="0">
                <a:pos x="293" y="14"/>
              </a:cxn>
              <a:cxn ang="0">
                <a:pos x="267" y="2"/>
              </a:cxn>
              <a:cxn ang="0">
                <a:pos x="251" y="0"/>
              </a:cxn>
              <a:cxn ang="0">
                <a:pos x="237" y="14"/>
              </a:cxn>
              <a:cxn ang="0">
                <a:pos x="228" y="26"/>
              </a:cxn>
              <a:cxn ang="0">
                <a:pos x="217" y="31"/>
              </a:cxn>
              <a:cxn ang="0">
                <a:pos x="205" y="25"/>
              </a:cxn>
              <a:cxn ang="0">
                <a:pos x="193" y="18"/>
              </a:cxn>
              <a:cxn ang="0">
                <a:pos x="177" y="31"/>
              </a:cxn>
              <a:cxn ang="0">
                <a:pos x="149" y="60"/>
              </a:cxn>
              <a:cxn ang="0">
                <a:pos x="156" y="88"/>
              </a:cxn>
              <a:cxn ang="0">
                <a:pos x="150" y="98"/>
              </a:cxn>
              <a:cxn ang="0">
                <a:pos x="126" y="91"/>
              </a:cxn>
              <a:cxn ang="0">
                <a:pos x="110" y="95"/>
              </a:cxn>
              <a:cxn ang="0">
                <a:pos x="90" y="107"/>
              </a:cxn>
              <a:cxn ang="0">
                <a:pos x="69" y="110"/>
              </a:cxn>
              <a:cxn ang="0">
                <a:pos x="51" y="99"/>
              </a:cxn>
              <a:cxn ang="0">
                <a:pos x="34" y="117"/>
              </a:cxn>
              <a:cxn ang="0">
                <a:pos x="27" y="104"/>
              </a:cxn>
              <a:cxn ang="0">
                <a:pos x="10" y="99"/>
              </a:cxn>
              <a:cxn ang="0">
                <a:pos x="3" y="120"/>
              </a:cxn>
              <a:cxn ang="0">
                <a:pos x="18" y="133"/>
              </a:cxn>
              <a:cxn ang="0">
                <a:pos x="32" y="144"/>
              </a:cxn>
              <a:cxn ang="0">
                <a:pos x="45" y="146"/>
              </a:cxn>
              <a:cxn ang="0">
                <a:pos x="57" y="149"/>
              </a:cxn>
              <a:cxn ang="0">
                <a:pos x="76" y="138"/>
              </a:cxn>
              <a:cxn ang="0">
                <a:pos x="104" y="139"/>
              </a:cxn>
              <a:cxn ang="0">
                <a:pos x="125" y="128"/>
              </a:cxn>
              <a:cxn ang="0">
                <a:pos x="127" y="142"/>
              </a:cxn>
              <a:cxn ang="0">
                <a:pos x="134" y="156"/>
              </a:cxn>
              <a:cxn ang="0">
                <a:pos x="169" y="160"/>
              </a:cxn>
              <a:cxn ang="0">
                <a:pos x="197" y="165"/>
              </a:cxn>
              <a:cxn ang="0">
                <a:pos x="214" y="170"/>
              </a:cxn>
              <a:cxn ang="0">
                <a:pos x="238" y="164"/>
              </a:cxn>
              <a:cxn ang="0">
                <a:pos x="256" y="153"/>
              </a:cxn>
              <a:cxn ang="0">
                <a:pos x="275" y="154"/>
              </a:cxn>
              <a:cxn ang="0">
                <a:pos x="295" y="149"/>
              </a:cxn>
              <a:cxn ang="0">
                <a:pos x="300" y="137"/>
              </a:cxn>
              <a:cxn ang="0">
                <a:pos x="320" y="118"/>
              </a:cxn>
              <a:cxn ang="0">
                <a:pos x="313" y="104"/>
              </a:cxn>
              <a:cxn ang="0">
                <a:pos x="317" y="86"/>
              </a:cxn>
              <a:cxn ang="0">
                <a:pos x="328" y="82"/>
              </a:cxn>
              <a:cxn ang="0">
                <a:pos x="339" y="69"/>
              </a:cxn>
            </a:cxnLst>
            <a:rect l="0" t="0" r="r" b="b"/>
            <a:pathLst>
              <a:path w="343" h="171">
                <a:moveTo>
                  <a:pt x="342" y="57"/>
                </a:moveTo>
                <a:cubicBezTo>
                  <a:pt x="340" y="53"/>
                  <a:pt x="337" y="49"/>
                  <a:pt x="337" y="49"/>
                </a:cubicBezTo>
                <a:cubicBezTo>
                  <a:pt x="335" y="43"/>
                  <a:pt x="335" y="43"/>
                  <a:pt x="335" y="43"/>
                </a:cubicBezTo>
                <a:cubicBezTo>
                  <a:pt x="335" y="43"/>
                  <a:pt x="328" y="39"/>
                  <a:pt x="328" y="34"/>
                </a:cubicBezTo>
                <a:cubicBezTo>
                  <a:pt x="329" y="29"/>
                  <a:pt x="332" y="27"/>
                  <a:pt x="332" y="27"/>
                </a:cubicBezTo>
                <a:cubicBezTo>
                  <a:pt x="332" y="17"/>
                  <a:pt x="332" y="17"/>
                  <a:pt x="332" y="17"/>
                </a:cubicBezTo>
                <a:cubicBezTo>
                  <a:pt x="329" y="14"/>
                  <a:pt x="329" y="14"/>
                  <a:pt x="329" y="14"/>
                </a:cubicBezTo>
                <a:cubicBezTo>
                  <a:pt x="322" y="14"/>
                  <a:pt x="322" y="14"/>
                  <a:pt x="322" y="14"/>
                </a:cubicBezTo>
                <a:cubicBezTo>
                  <a:pt x="320" y="11"/>
                  <a:pt x="320" y="11"/>
                  <a:pt x="320" y="11"/>
                </a:cubicBezTo>
                <a:cubicBezTo>
                  <a:pt x="309" y="8"/>
                  <a:pt x="309" y="8"/>
                  <a:pt x="309" y="8"/>
                </a:cubicBezTo>
                <a:cubicBezTo>
                  <a:pt x="307" y="13"/>
                  <a:pt x="307" y="13"/>
                  <a:pt x="307" y="13"/>
                </a:cubicBezTo>
                <a:cubicBezTo>
                  <a:pt x="293" y="14"/>
                  <a:pt x="293" y="14"/>
                  <a:pt x="293" y="14"/>
                </a:cubicBezTo>
                <a:cubicBezTo>
                  <a:pt x="293" y="14"/>
                  <a:pt x="288" y="6"/>
                  <a:pt x="283" y="6"/>
                </a:cubicBezTo>
                <a:cubicBezTo>
                  <a:pt x="279" y="6"/>
                  <a:pt x="277" y="7"/>
                  <a:pt x="277" y="7"/>
                </a:cubicBezTo>
                <a:cubicBezTo>
                  <a:pt x="277" y="7"/>
                  <a:pt x="268" y="2"/>
                  <a:pt x="267" y="2"/>
                </a:cubicBezTo>
                <a:cubicBezTo>
                  <a:pt x="266" y="2"/>
                  <a:pt x="259" y="0"/>
                  <a:pt x="259" y="0"/>
                </a:cubicBezTo>
                <a:cubicBezTo>
                  <a:pt x="259" y="0"/>
                  <a:pt x="258" y="1"/>
                  <a:pt x="256" y="2"/>
                </a:cubicBezTo>
                <a:cubicBezTo>
                  <a:pt x="253" y="2"/>
                  <a:pt x="251" y="0"/>
                  <a:pt x="251" y="0"/>
                </a:cubicBezTo>
                <a:cubicBezTo>
                  <a:pt x="245" y="0"/>
                  <a:pt x="245" y="0"/>
                  <a:pt x="245" y="0"/>
                </a:cubicBezTo>
                <a:cubicBezTo>
                  <a:pt x="244" y="17"/>
                  <a:pt x="244" y="17"/>
                  <a:pt x="244" y="17"/>
                </a:cubicBezTo>
                <a:cubicBezTo>
                  <a:pt x="237" y="14"/>
                  <a:pt x="237" y="14"/>
                  <a:pt x="237" y="14"/>
                </a:cubicBezTo>
                <a:cubicBezTo>
                  <a:pt x="237" y="14"/>
                  <a:pt x="233" y="18"/>
                  <a:pt x="232" y="20"/>
                </a:cubicBezTo>
                <a:cubicBezTo>
                  <a:pt x="232" y="22"/>
                  <a:pt x="235" y="28"/>
                  <a:pt x="234" y="28"/>
                </a:cubicBezTo>
                <a:cubicBezTo>
                  <a:pt x="232" y="28"/>
                  <a:pt x="228" y="26"/>
                  <a:pt x="228" y="26"/>
                </a:cubicBezTo>
                <a:cubicBezTo>
                  <a:pt x="225" y="26"/>
                  <a:pt x="225" y="26"/>
                  <a:pt x="225" y="26"/>
                </a:cubicBezTo>
                <a:cubicBezTo>
                  <a:pt x="222" y="25"/>
                  <a:pt x="222" y="25"/>
                  <a:pt x="222" y="25"/>
                </a:cubicBezTo>
                <a:cubicBezTo>
                  <a:pt x="217" y="31"/>
                  <a:pt x="217" y="31"/>
                  <a:pt x="217" y="31"/>
                </a:cubicBezTo>
                <a:cubicBezTo>
                  <a:pt x="207" y="29"/>
                  <a:pt x="207" y="29"/>
                  <a:pt x="207" y="29"/>
                </a:cubicBezTo>
                <a:cubicBezTo>
                  <a:pt x="204" y="27"/>
                  <a:pt x="204" y="27"/>
                  <a:pt x="204" y="27"/>
                </a:cubicBezTo>
                <a:cubicBezTo>
                  <a:pt x="205" y="25"/>
                  <a:pt x="205" y="25"/>
                  <a:pt x="205" y="25"/>
                </a:cubicBezTo>
                <a:cubicBezTo>
                  <a:pt x="205" y="25"/>
                  <a:pt x="202" y="20"/>
                  <a:pt x="201" y="19"/>
                </a:cubicBezTo>
                <a:cubicBezTo>
                  <a:pt x="199" y="19"/>
                  <a:pt x="197" y="17"/>
                  <a:pt x="197" y="17"/>
                </a:cubicBezTo>
                <a:cubicBezTo>
                  <a:pt x="193" y="18"/>
                  <a:pt x="193" y="18"/>
                  <a:pt x="193" y="18"/>
                </a:cubicBezTo>
                <a:cubicBezTo>
                  <a:pt x="193" y="19"/>
                  <a:pt x="194" y="19"/>
                  <a:pt x="194" y="20"/>
                </a:cubicBezTo>
                <a:cubicBezTo>
                  <a:pt x="194" y="25"/>
                  <a:pt x="192" y="30"/>
                  <a:pt x="190" y="33"/>
                </a:cubicBezTo>
                <a:cubicBezTo>
                  <a:pt x="184" y="29"/>
                  <a:pt x="181" y="29"/>
                  <a:pt x="177" y="31"/>
                </a:cubicBezTo>
                <a:cubicBezTo>
                  <a:pt x="179" y="35"/>
                  <a:pt x="176" y="48"/>
                  <a:pt x="169" y="48"/>
                </a:cubicBezTo>
                <a:cubicBezTo>
                  <a:pt x="166" y="48"/>
                  <a:pt x="163" y="49"/>
                  <a:pt x="160" y="50"/>
                </a:cubicBezTo>
                <a:cubicBezTo>
                  <a:pt x="158" y="51"/>
                  <a:pt x="153" y="59"/>
                  <a:pt x="149" y="60"/>
                </a:cubicBezTo>
                <a:cubicBezTo>
                  <a:pt x="145" y="62"/>
                  <a:pt x="151" y="65"/>
                  <a:pt x="152" y="67"/>
                </a:cubicBezTo>
                <a:cubicBezTo>
                  <a:pt x="153" y="70"/>
                  <a:pt x="156" y="70"/>
                  <a:pt x="158" y="74"/>
                </a:cubicBezTo>
                <a:cubicBezTo>
                  <a:pt x="162" y="80"/>
                  <a:pt x="157" y="81"/>
                  <a:pt x="156" y="88"/>
                </a:cubicBezTo>
                <a:cubicBezTo>
                  <a:pt x="161" y="86"/>
                  <a:pt x="162" y="88"/>
                  <a:pt x="164" y="91"/>
                </a:cubicBezTo>
                <a:cubicBezTo>
                  <a:pt x="164" y="92"/>
                  <a:pt x="163" y="100"/>
                  <a:pt x="162" y="102"/>
                </a:cubicBezTo>
                <a:cubicBezTo>
                  <a:pt x="160" y="104"/>
                  <a:pt x="151" y="100"/>
                  <a:pt x="150" y="98"/>
                </a:cubicBezTo>
                <a:cubicBezTo>
                  <a:pt x="149" y="97"/>
                  <a:pt x="150" y="91"/>
                  <a:pt x="151" y="90"/>
                </a:cubicBezTo>
                <a:cubicBezTo>
                  <a:pt x="144" y="86"/>
                  <a:pt x="143" y="97"/>
                  <a:pt x="139" y="94"/>
                </a:cubicBezTo>
                <a:cubicBezTo>
                  <a:pt x="134" y="91"/>
                  <a:pt x="131" y="89"/>
                  <a:pt x="126" y="91"/>
                </a:cubicBezTo>
                <a:cubicBezTo>
                  <a:pt x="126" y="85"/>
                  <a:pt x="126" y="85"/>
                  <a:pt x="126" y="85"/>
                </a:cubicBezTo>
                <a:cubicBezTo>
                  <a:pt x="119" y="90"/>
                  <a:pt x="127" y="92"/>
                  <a:pt x="124" y="95"/>
                </a:cubicBezTo>
                <a:cubicBezTo>
                  <a:pt x="123" y="96"/>
                  <a:pt x="112" y="95"/>
                  <a:pt x="110" y="95"/>
                </a:cubicBezTo>
                <a:cubicBezTo>
                  <a:pt x="107" y="96"/>
                  <a:pt x="102" y="96"/>
                  <a:pt x="98" y="97"/>
                </a:cubicBezTo>
                <a:cubicBezTo>
                  <a:pt x="96" y="98"/>
                  <a:pt x="90" y="102"/>
                  <a:pt x="88" y="105"/>
                </a:cubicBezTo>
                <a:cubicBezTo>
                  <a:pt x="88" y="105"/>
                  <a:pt x="90" y="106"/>
                  <a:pt x="90" y="107"/>
                </a:cubicBezTo>
                <a:cubicBezTo>
                  <a:pt x="85" y="105"/>
                  <a:pt x="84" y="109"/>
                  <a:pt x="80" y="110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78" y="109"/>
                  <a:pt x="74" y="110"/>
                  <a:pt x="69" y="110"/>
                </a:cubicBezTo>
                <a:cubicBezTo>
                  <a:pt x="69" y="107"/>
                  <a:pt x="67" y="105"/>
                  <a:pt x="65" y="104"/>
                </a:cubicBezTo>
                <a:cubicBezTo>
                  <a:pt x="66" y="102"/>
                  <a:pt x="67" y="101"/>
                  <a:pt x="65" y="100"/>
                </a:cubicBezTo>
                <a:cubicBezTo>
                  <a:pt x="66" y="100"/>
                  <a:pt x="53" y="97"/>
                  <a:pt x="51" y="99"/>
                </a:cubicBezTo>
                <a:cubicBezTo>
                  <a:pt x="49" y="104"/>
                  <a:pt x="47" y="97"/>
                  <a:pt x="48" y="97"/>
                </a:cubicBezTo>
                <a:cubicBezTo>
                  <a:pt x="44" y="99"/>
                  <a:pt x="48" y="102"/>
                  <a:pt x="48" y="107"/>
                </a:cubicBezTo>
                <a:cubicBezTo>
                  <a:pt x="47" y="112"/>
                  <a:pt x="38" y="116"/>
                  <a:pt x="34" y="117"/>
                </a:cubicBezTo>
                <a:cubicBezTo>
                  <a:pt x="34" y="116"/>
                  <a:pt x="38" y="111"/>
                  <a:pt x="35" y="110"/>
                </a:cubicBezTo>
                <a:cubicBezTo>
                  <a:pt x="34" y="109"/>
                  <a:pt x="31" y="111"/>
                  <a:pt x="31" y="112"/>
                </a:cubicBezTo>
                <a:cubicBezTo>
                  <a:pt x="29" y="107"/>
                  <a:pt x="30" y="107"/>
                  <a:pt x="27" y="104"/>
                </a:cubicBezTo>
                <a:cubicBezTo>
                  <a:pt x="24" y="101"/>
                  <a:pt x="19" y="97"/>
                  <a:pt x="18" y="97"/>
                </a:cubicBezTo>
                <a:cubicBezTo>
                  <a:pt x="14" y="95"/>
                  <a:pt x="16" y="100"/>
                  <a:pt x="12" y="100"/>
                </a:cubicBezTo>
                <a:cubicBezTo>
                  <a:pt x="11" y="100"/>
                  <a:pt x="11" y="100"/>
                  <a:pt x="10" y="99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10"/>
                  <a:pt x="0" y="120"/>
                  <a:pt x="0" y="120"/>
                </a:cubicBezTo>
                <a:cubicBezTo>
                  <a:pt x="3" y="120"/>
                  <a:pt x="3" y="120"/>
                  <a:pt x="3" y="120"/>
                </a:cubicBezTo>
                <a:cubicBezTo>
                  <a:pt x="5" y="129"/>
                  <a:pt x="5" y="129"/>
                  <a:pt x="5" y="129"/>
                </a:cubicBezTo>
                <a:cubicBezTo>
                  <a:pt x="2" y="130"/>
                  <a:pt x="2" y="130"/>
                  <a:pt x="2" y="130"/>
                </a:cubicBezTo>
                <a:cubicBezTo>
                  <a:pt x="18" y="133"/>
                  <a:pt x="18" y="133"/>
                  <a:pt x="18" y="133"/>
                </a:cubicBezTo>
                <a:cubicBezTo>
                  <a:pt x="18" y="133"/>
                  <a:pt x="16" y="139"/>
                  <a:pt x="17" y="140"/>
                </a:cubicBezTo>
                <a:cubicBezTo>
                  <a:pt x="18" y="142"/>
                  <a:pt x="22" y="141"/>
                  <a:pt x="22" y="141"/>
                </a:cubicBezTo>
                <a:cubicBezTo>
                  <a:pt x="22" y="141"/>
                  <a:pt x="29" y="146"/>
                  <a:pt x="32" y="144"/>
                </a:cubicBezTo>
                <a:cubicBezTo>
                  <a:pt x="35" y="143"/>
                  <a:pt x="41" y="136"/>
                  <a:pt x="41" y="136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45" y="146"/>
                  <a:pt x="45" y="146"/>
                  <a:pt x="45" y="146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48" y="146"/>
                  <a:pt x="50" y="142"/>
                  <a:pt x="53" y="143"/>
                </a:cubicBezTo>
                <a:cubicBezTo>
                  <a:pt x="57" y="145"/>
                  <a:pt x="57" y="149"/>
                  <a:pt x="57" y="149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73" y="147"/>
                  <a:pt x="73" y="147"/>
                  <a:pt x="73" y="147"/>
                </a:cubicBezTo>
                <a:cubicBezTo>
                  <a:pt x="73" y="147"/>
                  <a:pt x="67" y="139"/>
                  <a:pt x="76" y="138"/>
                </a:cubicBezTo>
                <a:cubicBezTo>
                  <a:pt x="85" y="137"/>
                  <a:pt x="87" y="138"/>
                  <a:pt x="87" y="138"/>
                </a:cubicBezTo>
                <a:cubicBezTo>
                  <a:pt x="90" y="133"/>
                  <a:pt x="90" y="133"/>
                  <a:pt x="90" y="133"/>
                </a:cubicBezTo>
                <a:cubicBezTo>
                  <a:pt x="104" y="139"/>
                  <a:pt x="104" y="139"/>
                  <a:pt x="104" y="139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2"/>
                  <a:pt x="123" y="126"/>
                  <a:pt x="125" y="128"/>
                </a:cubicBezTo>
                <a:cubicBezTo>
                  <a:pt x="127" y="130"/>
                  <a:pt x="120" y="134"/>
                  <a:pt x="120" y="134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3" y="143"/>
                  <a:pt x="125" y="141"/>
                  <a:pt x="127" y="142"/>
                </a:cubicBezTo>
                <a:cubicBezTo>
                  <a:pt x="129" y="143"/>
                  <a:pt x="128" y="147"/>
                  <a:pt x="128" y="147"/>
                </a:cubicBezTo>
                <a:cubicBezTo>
                  <a:pt x="131" y="148"/>
                  <a:pt x="131" y="148"/>
                  <a:pt x="131" y="148"/>
                </a:cubicBezTo>
                <a:cubicBezTo>
                  <a:pt x="134" y="156"/>
                  <a:pt x="134" y="156"/>
                  <a:pt x="134" y="156"/>
                </a:cubicBezTo>
                <a:cubicBezTo>
                  <a:pt x="151" y="157"/>
                  <a:pt x="151" y="157"/>
                  <a:pt x="151" y="157"/>
                </a:cubicBezTo>
                <a:cubicBezTo>
                  <a:pt x="153" y="160"/>
                  <a:pt x="153" y="160"/>
                  <a:pt x="153" y="160"/>
                </a:cubicBezTo>
                <a:cubicBezTo>
                  <a:pt x="169" y="160"/>
                  <a:pt x="169" y="160"/>
                  <a:pt x="169" y="160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8" y="161"/>
                  <a:pt x="178" y="161"/>
                  <a:pt x="178" y="161"/>
                </a:cubicBezTo>
                <a:cubicBezTo>
                  <a:pt x="197" y="165"/>
                  <a:pt x="197" y="165"/>
                  <a:pt x="197" y="165"/>
                </a:cubicBezTo>
                <a:cubicBezTo>
                  <a:pt x="202" y="164"/>
                  <a:pt x="202" y="164"/>
                  <a:pt x="202" y="164"/>
                </a:cubicBezTo>
                <a:cubicBezTo>
                  <a:pt x="212" y="167"/>
                  <a:pt x="212" y="167"/>
                  <a:pt x="212" y="167"/>
                </a:cubicBezTo>
                <a:cubicBezTo>
                  <a:pt x="214" y="170"/>
                  <a:pt x="214" y="170"/>
                  <a:pt x="214" y="170"/>
                </a:cubicBezTo>
                <a:cubicBezTo>
                  <a:pt x="225" y="168"/>
                  <a:pt x="225" y="168"/>
                  <a:pt x="225" y="168"/>
                </a:cubicBezTo>
                <a:cubicBezTo>
                  <a:pt x="232" y="171"/>
                  <a:pt x="232" y="171"/>
                  <a:pt x="232" y="171"/>
                </a:cubicBezTo>
                <a:cubicBezTo>
                  <a:pt x="238" y="164"/>
                  <a:pt x="238" y="164"/>
                  <a:pt x="238" y="164"/>
                </a:cubicBezTo>
                <a:cubicBezTo>
                  <a:pt x="238" y="164"/>
                  <a:pt x="241" y="164"/>
                  <a:pt x="243" y="163"/>
                </a:cubicBezTo>
                <a:cubicBezTo>
                  <a:pt x="245" y="162"/>
                  <a:pt x="244" y="156"/>
                  <a:pt x="247" y="156"/>
                </a:cubicBezTo>
                <a:cubicBezTo>
                  <a:pt x="251" y="155"/>
                  <a:pt x="256" y="153"/>
                  <a:pt x="256" y="153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62" y="154"/>
                  <a:pt x="267" y="151"/>
                  <a:pt x="270" y="152"/>
                </a:cubicBezTo>
                <a:cubicBezTo>
                  <a:pt x="273" y="152"/>
                  <a:pt x="275" y="154"/>
                  <a:pt x="275" y="154"/>
                </a:cubicBezTo>
                <a:cubicBezTo>
                  <a:pt x="279" y="149"/>
                  <a:pt x="279" y="149"/>
                  <a:pt x="279" y="149"/>
                </a:cubicBezTo>
                <a:cubicBezTo>
                  <a:pt x="279" y="149"/>
                  <a:pt x="279" y="147"/>
                  <a:pt x="287" y="147"/>
                </a:cubicBezTo>
                <a:cubicBezTo>
                  <a:pt x="293" y="146"/>
                  <a:pt x="295" y="149"/>
                  <a:pt x="295" y="149"/>
                </a:cubicBezTo>
                <a:cubicBezTo>
                  <a:pt x="298" y="147"/>
                  <a:pt x="298" y="147"/>
                  <a:pt x="298" y="147"/>
                </a:cubicBezTo>
                <a:cubicBezTo>
                  <a:pt x="298" y="147"/>
                  <a:pt x="294" y="144"/>
                  <a:pt x="296" y="140"/>
                </a:cubicBezTo>
                <a:cubicBezTo>
                  <a:pt x="298" y="136"/>
                  <a:pt x="300" y="137"/>
                  <a:pt x="300" y="137"/>
                </a:cubicBezTo>
                <a:cubicBezTo>
                  <a:pt x="309" y="128"/>
                  <a:pt x="309" y="128"/>
                  <a:pt x="309" y="128"/>
                </a:cubicBezTo>
                <a:cubicBezTo>
                  <a:pt x="319" y="127"/>
                  <a:pt x="319" y="127"/>
                  <a:pt x="319" y="127"/>
                </a:cubicBezTo>
                <a:cubicBezTo>
                  <a:pt x="320" y="118"/>
                  <a:pt x="320" y="118"/>
                  <a:pt x="320" y="118"/>
                </a:cubicBezTo>
                <a:cubicBezTo>
                  <a:pt x="320" y="118"/>
                  <a:pt x="315" y="117"/>
                  <a:pt x="315" y="115"/>
                </a:cubicBezTo>
                <a:cubicBezTo>
                  <a:pt x="314" y="112"/>
                  <a:pt x="317" y="110"/>
                  <a:pt x="317" y="109"/>
                </a:cubicBezTo>
                <a:cubicBezTo>
                  <a:pt x="317" y="107"/>
                  <a:pt x="313" y="107"/>
                  <a:pt x="313" y="104"/>
                </a:cubicBezTo>
                <a:cubicBezTo>
                  <a:pt x="314" y="101"/>
                  <a:pt x="328" y="98"/>
                  <a:pt x="326" y="92"/>
                </a:cubicBezTo>
                <a:cubicBezTo>
                  <a:pt x="324" y="85"/>
                  <a:pt x="322" y="85"/>
                  <a:pt x="322" y="85"/>
                </a:cubicBezTo>
                <a:cubicBezTo>
                  <a:pt x="317" y="86"/>
                  <a:pt x="317" y="86"/>
                  <a:pt x="317" y="86"/>
                </a:cubicBezTo>
                <a:cubicBezTo>
                  <a:pt x="317" y="86"/>
                  <a:pt x="312" y="88"/>
                  <a:pt x="314" y="83"/>
                </a:cubicBezTo>
                <a:cubicBezTo>
                  <a:pt x="315" y="79"/>
                  <a:pt x="320" y="78"/>
                  <a:pt x="322" y="77"/>
                </a:cubicBezTo>
                <a:cubicBezTo>
                  <a:pt x="324" y="77"/>
                  <a:pt x="328" y="82"/>
                  <a:pt x="328" y="82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41" y="70"/>
                  <a:pt x="341" y="70"/>
                  <a:pt x="341" y="70"/>
                </a:cubicBezTo>
                <a:cubicBezTo>
                  <a:pt x="339" y="69"/>
                  <a:pt x="339" y="69"/>
                  <a:pt x="339" y="69"/>
                </a:cubicBezTo>
                <a:cubicBezTo>
                  <a:pt x="342" y="67"/>
                  <a:pt x="342" y="67"/>
                  <a:pt x="342" y="67"/>
                </a:cubicBezTo>
                <a:cubicBezTo>
                  <a:pt x="342" y="67"/>
                  <a:pt x="343" y="60"/>
                  <a:pt x="342" y="57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5" name="Freeform 139" descr="© INSCALE GmbH, 18.06.2010"/>
          <p:cNvSpPr>
            <a:spLocks noEditPoints="1"/>
          </p:cNvSpPr>
          <p:nvPr/>
        </p:nvSpPr>
        <p:spPr bwMode="auto">
          <a:xfrm>
            <a:off x="5764470" y="6457727"/>
            <a:ext cx="51508" cy="46826"/>
          </a:xfrm>
          <a:custGeom>
            <a:avLst/>
            <a:gdLst/>
            <a:ahLst/>
            <a:cxnLst>
              <a:cxn ang="0">
                <a:pos x="7" y="3"/>
              </a:cxn>
              <a:cxn ang="0">
                <a:pos x="2" y="4"/>
              </a:cxn>
              <a:cxn ang="0">
                <a:pos x="5" y="8"/>
              </a:cxn>
              <a:cxn ang="0">
                <a:pos x="7" y="3"/>
              </a:cxn>
              <a:cxn ang="0">
                <a:pos x="16" y="11"/>
              </a:cxn>
              <a:cxn ang="0">
                <a:pos x="14" y="12"/>
              </a:cxn>
              <a:cxn ang="0">
                <a:pos x="11" y="9"/>
              </a:cxn>
              <a:cxn ang="0">
                <a:pos x="9" y="11"/>
              </a:cxn>
              <a:cxn ang="0">
                <a:pos x="10" y="15"/>
              </a:cxn>
              <a:cxn ang="0">
                <a:pos x="19" y="20"/>
              </a:cxn>
              <a:cxn ang="0">
                <a:pos x="23" y="15"/>
              </a:cxn>
              <a:cxn ang="0">
                <a:pos x="16" y="11"/>
              </a:cxn>
            </a:cxnLst>
            <a:rect l="0" t="0" r="r" b="b"/>
            <a:pathLst>
              <a:path w="23" h="20">
                <a:moveTo>
                  <a:pt x="7" y="3"/>
                </a:moveTo>
                <a:cubicBezTo>
                  <a:pt x="0" y="0"/>
                  <a:pt x="2" y="4"/>
                  <a:pt x="2" y="4"/>
                </a:cubicBezTo>
                <a:cubicBezTo>
                  <a:pt x="5" y="8"/>
                  <a:pt x="5" y="8"/>
                  <a:pt x="5" y="8"/>
                </a:cubicBezTo>
                <a:cubicBezTo>
                  <a:pt x="9" y="9"/>
                  <a:pt x="15" y="5"/>
                  <a:pt x="7" y="3"/>
                </a:cubicBezTo>
                <a:close/>
                <a:moveTo>
                  <a:pt x="16" y="11"/>
                </a:moveTo>
                <a:cubicBezTo>
                  <a:pt x="14" y="12"/>
                  <a:pt x="14" y="12"/>
                  <a:pt x="14" y="12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5" y="20"/>
                  <a:pt x="19" y="20"/>
                </a:cubicBezTo>
                <a:cubicBezTo>
                  <a:pt x="23" y="20"/>
                  <a:pt x="23" y="15"/>
                  <a:pt x="23" y="15"/>
                </a:cubicBezTo>
                <a:lnTo>
                  <a:pt x="16" y="11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6" name="Freeform 140" descr="© INSCALE GmbH, 18.06.2010"/>
          <p:cNvSpPr>
            <a:spLocks noEditPoints="1"/>
          </p:cNvSpPr>
          <p:nvPr/>
        </p:nvSpPr>
        <p:spPr bwMode="auto">
          <a:xfrm>
            <a:off x="3735352" y="2764731"/>
            <a:ext cx="806965" cy="1510913"/>
          </a:xfrm>
          <a:custGeom>
            <a:avLst/>
            <a:gdLst/>
            <a:ahLst/>
            <a:cxnLst>
              <a:cxn ang="0">
                <a:pos x="281" y="467"/>
              </a:cxn>
              <a:cxn ang="0">
                <a:pos x="290" y="431"/>
              </a:cxn>
              <a:cxn ang="0">
                <a:pos x="245" y="321"/>
              </a:cxn>
              <a:cxn ang="0">
                <a:pos x="210" y="295"/>
              </a:cxn>
              <a:cxn ang="0">
                <a:pos x="257" y="247"/>
              </a:cxn>
              <a:cxn ang="0">
                <a:pos x="197" y="186"/>
              </a:cxn>
              <a:cxn ang="0">
                <a:pos x="248" y="141"/>
              </a:cxn>
              <a:cxn ang="0">
                <a:pos x="191" y="133"/>
              </a:cxn>
              <a:cxn ang="0">
                <a:pos x="164" y="140"/>
              </a:cxn>
              <a:cxn ang="0">
                <a:pos x="143" y="161"/>
              </a:cxn>
              <a:cxn ang="0">
                <a:pos x="146" y="202"/>
              </a:cxn>
              <a:cxn ang="0">
                <a:pos x="111" y="230"/>
              </a:cxn>
              <a:cxn ang="0">
                <a:pos x="127" y="247"/>
              </a:cxn>
              <a:cxn ang="0">
                <a:pos x="131" y="260"/>
              </a:cxn>
              <a:cxn ang="0">
                <a:pos x="101" y="317"/>
              </a:cxn>
              <a:cxn ang="0">
                <a:pos x="142" y="276"/>
              </a:cxn>
              <a:cxn ang="0">
                <a:pos x="148" y="287"/>
              </a:cxn>
              <a:cxn ang="0">
                <a:pos x="127" y="344"/>
              </a:cxn>
              <a:cxn ang="0">
                <a:pos x="145" y="363"/>
              </a:cxn>
              <a:cxn ang="0">
                <a:pos x="188" y="366"/>
              </a:cxn>
              <a:cxn ang="0">
                <a:pos x="180" y="416"/>
              </a:cxn>
              <a:cxn ang="0">
                <a:pos x="186" y="472"/>
              </a:cxn>
              <a:cxn ang="0">
                <a:pos x="109" y="492"/>
              </a:cxn>
              <a:cxn ang="0">
                <a:pos x="102" y="536"/>
              </a:cxn>
              <a:cxn ang="0">
                <a:pos x="74" y="560"/>
              </a:cxn>
              <a:cxn ang="0">
                <a:pos x="109" y="569"/>
              </a:cxn>
              <a:cxn ang="0">
                <a:pos x="171" y="582"/>
              </a:cxn>
              <a:cxn ang="0">
                <a:pos x="55" y="640"/>
              </a:cxn>
              <a:cxn ang="0">
                <a:pos x="62" y="657"/>
              </a:cxn>
              <a:cxn ang="0">
                <a:pos x="122" y="645"/>
              </a:cxn>
              <a:cxn ang="0">
                <a:pos x="201" y="649"/>
              </a:cxn>
              <a:cxn ang="0">
                <a:pos x="310" y="653"/>
              </a:cxn>
              <a:cxn ang="0">
                <a:pos x="295" y="614"/>
              </a:cxn>
              <a:cxn ang="0">
                <a:pos x="319" y="598"/>
              </a:cxn>
              <a:cxn ang="0">
                <a:pos x="209" y="650"/>
              </a:cxn>
              <a:cxn ang="0">
                <a:pos x="121" y="471"/>
              </a:cxn>
              <a:cxn ang="0">
                <a:pos x="139" y="396"/>
              </a:cxn>
              <a:cxn ang="0">
                <a:pos x="138" y="302"/>
              </a:cxn>
              <a:cxn ang="0">
                <a:pos x="89" y="291"/>
              </a:cxn>
              <a:cxn ang="0">
                <a:pos x="109" y="281"/>
              </a:cxn>
              <a:cxn ang="0">
                <a:pos x="88" y="238"/>
              </a:cxn>
              <a:cxn ang="0">
                <a:pos x="112" y="235"/>
              </a:cxn>
              <a:cxn ang="0">
                <a:pos x="103" y="260"/>
              </a:cxn>
              <a:cxn ang="0">
                <a:pos x="117" y="217"/>
              </a:cxn>
              <a:cxn ang="0">
                <a:pos x="82" y="197"/>
              </a:cxn>
              <a:cxn ang="0">
                <a:pos x="88" y="177"/>
              </a:cxn>
              <a:cxn ang="0">
                <a:pos x="114" y="176"/>
              </a:cxn>
              <a:cxn ang="0">
                <a:pos x="127" y="203"/>
              </a:cxn>
              <a:cxn ang="0">
                <a:pos x="135" y="173"/>
              </a:cxn>
              <a:cxn ang="0">
                <a:pos x="81" y="165"/>
              </a:cxn>
              <a:cxn ang="0">
                <a:pos x="141" y="134"/>
              </a:cxn>
              <a:cxn ang="0">
                <a:pos x="104" y="132"/>
              </a:cxn>
              <a:cxn ang="0">
                <a:pos x="242" y="113"/>
              </a:cxn>
              <a:cxn ang="0">
                <a:pos x="256" y="107"/>
              </a:cxn>
              <a:cxn ang="0">
                <a:pos x="259" y="94"/>
              </a:cxn>
              <a:cxn ang="0">
                <a:pos x="310" y="82"/>
              </a:cxn>
              <a:cxn ang="0">
                <a:pos x="282" y="93"/>
              </a:cxn>
              <a:cxn ang="0">
                <a:pos x="339" y="23"/>
              </a:cxn>
              <a:cxn ang="0">
                <a:pos x="357" y="3"/>
              </a:cxn>
              <a:cxn ang="0">
                <a:pos x="49" y="396"/>
              </a:cxn>
              <a:cxn ang="0">
                <a:pos x="96" y="386"/>
              </a:cxn>
              <a:cxn ang="0">
                <a:pos x="34" y="332"/>
              </a:cxn>
              <a:cxn ang="0">
                <a:pos x="13" y="377"/>
              </a:cxn>
            </a:cxnLst>
            <a:rect l="0" t="0" r="r" b="b"/>
            <a:pathLst>
              <a:path w="357" h="670">
                <a:moveTo>
                  <a:pt x="342" y="526"/>
                </a:moveTo>
                <a:cubicBezTo>
                  <a:pt x="330" y="519"/>
                  <a:pt x="330" y="519"/>
                  <a:pt x="330" y="519"/>
                </a:cubicBezTo>
                <a:cubicBezTo>
                  <a:pt x="328" y="520"/>
                  <a:pt x="328" y="520"/>
                  <a:pt x="328" y="520"/>
                </a:cubicBezTo>
                <a:cubicBezTo>
                  <a:pt x="310" y="519"/>
                  <a:pt x="310" y="519"/>
                  <a:pt x="310" y="519"/>
                </a:cubicBezTo>
                <a:cubicBezTo>
                  <a:pt x="303" y="530"/>
                  <a:pt x="303" y="530"/>
                  <a:pt x="303" y="530"/>
                </a:cubicBezTo>
                <a:cubicBezTo>
                  <a:pt x="299" y="528"/>
                  <a:pt x="299" y="528"/>
                  <a:pt x="299" y="528"/>
                </a:cubicBezTo>
                <a:cubicBezTo>
                  <a:pt x="295" y="522"/>
                  <a:pt x="295" y="522"/>
                  <a:pt x="295" y="522"/>
                </a:cubicBezTo>
                <a:cubicBezTo>
                  <a:pt x="291" y="520"/>
                  <a:pt x="291" y="520"/>
                  <a:pt x="291" y="520"/>
                </a:cubicBezTo>
                <a:cubicBezTo>
                  <a:pt x="291" y="520"/>
                  <a:pt x="292" y="515"/>
                  <a:pt x="296" y="514"/>
                </a:cubicBezTo>
                <a:cubicBezTo>
                  <a:pt x="301" y="512"/>
                  <a:pt x="308" y="508"/>
                  <a:pt x="308" y="504"/>
                </a:cubicBezTo>
                <a:cubicBezTo>
                  <a:pt x="309" y="501"/>
                  <a:pt x="305" y="486"/>
                  <a:pt x="305" y="486"/>
                </a:cubicBezTo>
                <a:cubicBezTo>
                  <a:pt x="299" y="480"/>
                  <a:pt x="299" y="480"/>
                  <a:pt x="299" y="480"/>
                </a:cubicBezTo>
                <a:cubicBezTo>
                  <a:pt x="292" y="473"/>
                  <a:pt x="292" y="473"/>
                  <a:pt x="292" y="473"/>
                </a:cubicBezTo>
                <a:cubicBezTo>
                  <a:pt x="292" y="473"/>
                  <a:pt x="290" y="469"/>
                  <a:pt x="287" y="468"/>
                </a:cubicBezTo>
                <a:cubicBezTo>
                  <a:pt x="285" y="468"/>
                  <a:pt x="281" y="467"/>
                  <a:pt x="281" y="467"/>
                </a:cubicBezTo>
                <a:cubicBezTo>
                  <a:pt x="279" y="469"/>
                  <a:pt x="279" y="469"/>
                  <a:pt x="279" y="469"/>
                </a:cubicBezTo>
                <a:cubicBezTo>
                  <a:pt x="276" y="466"/>
                  <a:pt x="276" y="466"/>
                  <a:pt x="276" y="466"/>
                </a:cubicBezTo>
                <a:cubicBezTo>
                  <a:pt x="268" y="465"/>
                  <a:pt x="268" y="465"/>
                  <a:pt x="268" y="465"/>
                </a:cubicBezTo>
                <a:cubicBezTo>
                  <a:pt x="276" y="463"/>
                  <a:pt x="276" y="463"/>
                  <a:pt x="276" y="463"/>
                </a:cubicBezTo>
                <a:cubicBezTo>
                  <a:pt x="279" y="466"/>
                  <a:pt x="279" y="466"/>
                  <a:pt x="279" y="466"/>
                </a:cubicBezTo>
                <a:cubicBezTo>
                  <a:pt x="289" y="465"/>
                  <a:pt x="289" y="465"/>
                  <a:pt x="289" y="465"/>
                </a:cubicBezTo>
                <a:cubicBezTo>
                  <a:pt x="289" y="465"/>
                  <a:pt x="293" y="472"/>
                  <a:pt x="294" y="473"/>
                </a:cubicBezTo>
                <a:cubicBezTo>
                  <a:pt x="298" y="473"/>
                  <a:pt x="298" y="473"/>
                  <a:pt x="298" y="473"/>
                </a:cubicBezTo>
                <a:cubicBezTo>
                  <a:pt x="301" y="477"/>
                  <a:pt x="301" y="477"/>
                  <a:pt x="301" y="477"/>
                </a:cubicBezTo>
                <a:cubicBezTo>
                  <a:pt x="303" y="475"/>
                  <a:pt x="303" y="475"/>
                  <a:pt x="303" y="475"/>
                </a:cubicBezTo>
                <a:cubicBezTo>
                  <a:pt x="295" y="455"/>
                  <a:pt x="295" y="455"/>
                  <a:pt x="295" y="455"/>
                </a:cubicBezTo>
                <a:cubicBezTo>
                  <a:pt x="295" y="443"/>
                  <a:pt x="295" y="443"/>
                  <a:pt x="295" y="443"/>
                </a:cubicBezTo>
                <a:cubicBezTo>
                  <a:pt x="298" y="441"/>
                  <a:pt x="298" y="441"/>
                  <a:pt x="298" y="441"/>
                </a:cubicBezTo>
                <a:cubicBezTo>
                  <a:pt x="294" y="431"/>
                  <a:pt x="294" y="431"/>
                  <a:pt x="294" y="431"/>
                </a:cubicBezTo>
                <a:cubicBezTo>
                  <a:pt x="290" y="431"/>
                  <a:pt x="290" y="431"/>
                  <a:pt x="290" y="431"/>
                </a:cubicBezTo>
                <a:cubicBezTo>
                  <a:pt x="286" y="416"/>
                  <a:pt x="286" y="416"/>
                  <a:pt x="286" y="416"/>
                </a:cubicBezTo>
                <a:cubicBezTo>
                  <a:pt x="277" y="407"/>
                  <a:pt x="277" y="407"/>
                  <a:pt x="277" y="407"/>
                </a:cubicBezTo>
                <a:cubicBezTo>
                  <a:pt x="273" y="406"/>
                  <a:pt x="273" y="406"/>
                  <a:pt x="273" y="406"/>
                </a:cubicBezTo>
                <a:cubicBezTo>
                  <a:pt x="267" y="395"/>
                  <a:pt x="267" y="395"/>
                  <a:pt x="267" y="395"/>
                </a:cubicBezTo>
                <a:cubicBezTo>
                  <a:pt x="263" y="392"/>
                  <a:pt x="263" y="392"/>
                  <a:pt x="263" y="392"/>
                </a:cubicBezTo>
                <a:cubicBezTo>
                  <a:pt x="262" y="380"/>
                  <a:pt x="262" y="380"/>
                  <a:pt x="262" y="380"/>
                </a:cubicBezTo>
                <a:cubicBezTo>
                  <a:pt x="259" y="372"/>
                  <a:pt x="259" y="372"/>
                  <a:pt x="259" y="372"/>
                </a:cubicBezTo>
                <a:cubicBezTo>
                  <a:pt x="260" y="354"/>
                  <a:pt x="260" y="354"/>
                  <a:pt x="260" y="354"/>
                </a:cubicBezTo>
                <a:cubicBezTo>
                  <a:pt x="257" y="349"/>
                  <a:pt x="257" y="349"/>
                  <a:pt x="257" y="349"/>
                </a:cubicBezTo>
                <a:cubicBezTo>
                  <a:pt x="259" y="337"/>
                  <a:pt x="259" y="337"/>
                  <a:pt x="259" y="337"/>
                </a:cubicBezTo>
                <a:cubicBezTo>
                  <a:pt x="253" y="332"/>
                  <a:pt x="253" y="332"/>
                  <a:pt x="253" y="332"/>
                </a:cubicBezTo>
                <a:cubicBezTo>
                  <a:pt x="253" y="327"/>
                  <a:pt x="253" y="327"/>
                  <a:pt x="253" y="327"/>
                </a:cubicBezTo>
                <a:cubicBezTo>
                  <a:pt x="249" y="324"/>
                  <a:pt x="249" y="324"/>
                  <a:pt x="249" y="324"/>
                </a:cubicBezTo>
                <a:cubicBezTo>
                  <a:pt x="248" y="319"/>
                  <a:pt x="248" y="319"/>
                  <a:pt x="248" y="319"/>
                </a:cubicBezTo>
                <a:cubicBezTo>
                  <a:pt x="245" y="321"/>
                  <a:pt x="245" y="321"/>
                  <a:pt x="245" y="321"/>
                </a:cubicBezTo>
                <a:cubicBezTo>
                  <a:pt x="248" y="317"/>
                  <a:pt x="248" y="317"/>
                  <a:pt x="248" y="317"/>
                </a:cubicBezTo>
                <a:cubicBezTo>
                  <a:pt x="245" y="315"/>
                  <a:pt x="245" y="315"/>
                  <a:pt x="245" y="315"/>
                </a:cubicBezTo>
                <a:cubicBezTo>
                  <a:pt x="245" y="315"/>
                  <a:pt x="247" y="312"/>
                  <a:pt x="244" y="311"/>
                </a:cubicBezTo>
                <a:cubicBezTo>
                  <a:pt x="241" y="311"/>
                  <a:pt x="238" y="310"/>
                  <a:pt x="238" y="310"/>
                </a:cubicBezTo>
                <a:cubicBezTo>
                  <a:pt x="228" y="298"/>
                  <a:pt x="228" y="298"/>
                  <a:pt x="228" y="298"/>
                </a:cubicBezTo>
                <a:cubicBezTo>
                  <a:pt x="228" y="298"/>
                  <a:pt x="228" y="296"/>
                  <a:pt x="223" y="297"/>
                </a:cubicBezTo>
                <a:cubicBezTo>
                  <a:pt x="217" y="298"/>
                  <a:pt x="217" y="305"/>
                  <a:pt x="213" y="305"/>
                </a:cubicBezTo>
                <a:cubicBezTo>
                  <a:pt x="209" y="305"/>
                  <a:pt x="208" y="299"/>
                  <a:pt x="208" y="299"/>
                </a:cubicBezTo>
                <a:cubicBezTo>
                  <a:pt x="208" y="299"/>
                  <a:pt x="203" y="301"/>
                  <a:pt x="200" y="300"/>
                </a:cubicBezTo>
                <a:cubicBezTo>
                  <a:pt x="197" y="299"/>
                  <a:pt x="195" y="296"/>
                  <a:pt x="195" y="296"/>
                </a:cubicBezTo>
                <a:cubicBezTo>
                  <a:pt x="195" y="296"/>
                  <a:pt x="187" y="295"/>
                  <a:pt x="188" y="294"/>
                </a:cubicBezTo>
                <a:cubicBezTo>
                  <a:pt x="189" y="292"/>
                  <a:pt x="196" y="292"/>
                  <a:pt x="196" y="292"/>
                </a:cubicBezTo>
                <a:cubicBezTo>
                  <a:pt x="196" y="292"/>
                  <a:pt x="197" y="296"/>
                  <a:pt x="200" y="296"/>
                </a:cubicBezTo>
                <a:cubicBezTo>
                  <a:pt x="202" y="296"/>
                  <a:pt x="207" y="294"/>
                  <a:pt x="207" y="294"/>
                </a:cubicBezTo>
                <a:cubicBezTo>
                  <a:pt x="210" y="295"/>
                  <a:pt x="210" y="295"/>
                  <a:pt x="210" y="295"/>
                </a:cubicBezTo>
                <a:cubicBezTo>
                  <a:pt x="210" y="291"/>
                  <a:pt x="210" y="291"/>
                  <a:pt x="210" y="291"/>
                </a:cubicBezTo>
                <a:cubicBezTo>
                  <a:pt x="218" y="287"/>
                  <a:pt x="218" y="287"/>
                  <a:pt x="218" y="287"/>
                </a:cubicBezTo>
                <a:cubicBezTo>
                  <a:pt x="226" y="290"/>
                  <a:pt x="226" y="290"/>
                  <a:pt x="226" y="290"/>
                </a:cubicBezTo>
                <a:cubicBezTo>
                  <a:pt x="234" y="283"/>
                  <a:pt x="234" y="283"/>
                  <a:pt x="234" y="283"/>
                </a:cubicBezTo>
                <a:cubicBezTo>
                  <a:pt x="226" y="279"/>
                  <a:pt x="226" y="279"/>
                  <a:pt x="226" y="279"/>
                </a:cubicBezTo>
                <a:cubicBezTo>
                  <a:pt x="226" y="279"/>
                  <a:pt x="230" y="278"/>
                  <a:pt x="228" y="275"/>
                </a:cubicBezTo>
                <a:cubicBezTo>
                  <a:pt x="226" y="272"/>
                  <a:pt x="227" y="271"/>
                  <a:pt x="224" y="271"/>
                </a:cubicBezTo>
                <a:cubicBezTo>
                  <a:pt x="219" y="272"/>
                  <a:pt x="217" y="276"/>
                  <a:pt x="215" y="276"/>
                </a:cubicBezTo>
                <a:cubicBezTo>
                  <a:pt x="213" y="277"/>
                  <a:pt x="208" y="276"/>
                  <a:pt x="208" y="276"/>
                </a:cubicBezTo>
                <a:cubicBezTo>
                  <a:pt x="208" y="276"/>
                  <a:pt x="214" y="275"/>
                  <a:pt x="215" y="274"/>
                </a:cubicBezTo>
                <a:cubicBezTo>
                  <a:pt x="216" y="272"/>
                  <a:pt x="220" y="269"/>
                  <a:pt x="223" y="269"/>
                </a:cubicBezTo>
                <a:cubicBezTo>
                  <a:pt x="225" y="269"/>
                  <a:pt x="230" y="272"/>
                  <a:pt x="230" y="272"/>
                </a:cubicBezTo>
                <a:cubicBezTo>
                  <a:pt x="241" y="267"/>
                  <a:pt x="241" y="267"/>
                  <a:pt x="241" y="267"/>
                </a:cubicBezTo>
                <a:cubicBezTo>
                  <a:pt x="246" y="256"/>
                  <a:pt x="246" y="256"/>
                  <a:pt x="246" y="256"/>
                </a:cubicBezTo>
                <a:cubicBezTo>
                  <a:pt x="257" y="247"/>
                  <a:pt x="257" y="247"/>
                  <a:pt x="257" y="247"/>
                </a:cubicBezTo>
                <a:cubicBezTo>
                  <a:pt x="264" y="234"/>
                  <a:pt x="264" y="234"/>
                  <a:pt x="264" y="234"/>
                </a:cubicBezTo>
                <a:cubicBezTo>
                  <a:pt x="264" y="234"/>
                  <a:pt x="264" y="231"/>
                  <a:pt x="266" y="229"/>
                </a:cubicBezTo>
                <a:cubicBezTo>
                  <a:pt x="267" y="227"/>
                  <a:pt x="281" y="214"/>
                  <a:pt x="279" y="206"/>
                </a:cubicBezTo>
                <a:cubicBezTo>
                  <a:pt x="277" y="199"/>
                  <a:pt x="265" y="197"/>
                  <a:pt x="265" y="197"/>
                </a:cubicBezTo>
                <a:cubicBezTo>
                  <a:pt x="257" y="198"/>
                  <a:pt x="257" y="198"/>
                  <a:pt x="257" y="198"/>
                </a:cubicBezTo>
                <a:cubicBezTo>
                  <a:pt x="242" y="192"/>
                  <a:pt x="242" y="192"/>
                  <a:pt x="242" y="192"/>
                </a:cubicBezTo>
                <a:cubicBezTo>
                  <a:pt x="235" y="193"/>
                  <a:pt x="235" y="193"/>
                  <a:pt x="235" y="193"/>
                </a:cubicBezTo>
                <a:cubicBezTo>
                  <a:pt x="235" y="193"/>
                  <a:pt x="231" y="189"/>
                  <a:pt x="226" y="188"/>
                </a:cubicBezTo>
                <a:cubicBezTo>
                  <a:pt x="220" y="188"/>
                  <a:pt x="207" y="192"/>
                  <a:pt x="207" y="192"/>
                </a:cubicBezTo>
                <a:cubicBezTo>
                  <a:pt x="203" y="191"/>
                  <a:pt x="203" y="191"/>
                  <a:pt x="203" y="191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185" y="197"/>
                  <a:pt x="185" y="197"/>
                  <a:pt x="185" y="197"/>
                </a:cubicBezTo>
                <a:cubicBezTo>
                  <a:pt x="196" y="193"/>
                  <a:pt x="196" y="193"/>
                  <a:pt x="196" y="193"/>
                </a:cubicBezTo>
                <a:cubicBezTo>
                  <a:pt x="202" y="187"/>
                  <a:pt x="202" y="187"/>
                  <a:pt x="202" y="187"/>
                </a:cubicBezTo>
                <a:cubicBezTo>
                  <a:pt x="202" y="187"/>
                  <a:pt x="198" y="186"/>
                  <a:pt x="197" y="186"/>
                </a:cubicBezTo>
                <a:cubicBezTo>
                  <a:pt x="196" y="186"/>
                  <a:pt x="191" y="188"/>
                  <a:pt x="191" y="188"/>
                </a:cubicBezTo>
                <a:cubicBezTo>
                  <a:pt x="188" y="187"/>
                  <a:pt x="188" y="187"/>
                  <a:pt x="188" y="187"/>
                </a:cubicBezTo>
                <a:cubicBezTo>
                  <a:pt x="196" y="184"/>
                  <a:pt x="196" y="184"/>
                  <a:pt x="196" y="184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14" y="176"/>
                  <a:pt x="214" y="176"/>
                  <a:pt x="214" y="176"/>
                </a:cubicBezTo>
                <a:cubicBezTo>
                  <a:pt x="208" y="176"/>
                  <a:pt x="208" y="176"/>
                  <a:pt x="208" y="176"/>
                </a:cubicBezTo>
                <a:cubicBezTo>
                  <a:pt x="201" y="174"/>
                  <a:pt x="201" y="174"/>
                  <a:pt x="201" y="174"/>
                </a:cubicBezTo>
                <a:cubicBezTo>
                  <a:pt x="207" y="173"/>
                  <a:pt x="207" y="173"/>
                  <a:pt x="207" y="173"/>
                </a:cubicBezTo>
                <a:cubicBezTo>
                  <a:pt x="204" y="169"/>
                  <a:pt x="204" y="169"/>
                  <a:pt x="204" y="169"/>
                </a:cubicBezTo>
                <a:cubicBezTo>
                  <a:pt x="209" y="169"/>
                  <a:pt x="209" y="169"/>
                  <a:pt x="209" y="169"/>
                </a:cubicBezTo>
                <a:cubicBezTo>
                  <a:pt x="215" y="164"/>
                  <a:pt x="215" y="164"/>
                  <a:pt x="215" y="164"/>
                </a:cubicBezTo>
                <a:cubicBezTo>
                  <a:pt x="215" y="164"/>
                  <a:pt x="221" y="163"/>
                  <a:pt x="227" y="158"/>
                </a:cubicBezTo>
                <a:cubicBezTo>
                  <a:pt x="231" y="154"/>
                  <a:pt x="233" y="153"/>
                  <a:pt x="233" y="153"/>
                </a:cubicBezTo>
                <a:cubicBezTo>
                  <a:pt x="233" y="153"/>
                  <a:pt x="240" y="152"/>
                  <a:pt x="243" y="151"/>
                </a:cubicBezTo>
                <a:cubicBezTo>
                  <a:pt x="245" y="149"/>
                  <a:pt x="248" y="141"/>
                  <a:pt x="248" y="141"/>
                </a:cubicBezTo>
                <a:cubicBezTo>
                  <a:pt x="248" y="141"/>
                  <a:pt x="245" y="144"/>
                  <a:pt x="246" y="141"/>
                </a:cubicBezTo>
                <a:cubicBezTo>
                  <a:pt x="246" y="138"/>
                  <a:pt x="251" y="132"/>
                  <a:pt x="251" y="132"/>
                </a:cubicBezTo>
                <a:cubicBezTo>
                  <a:pt x="242" y="129"/>
                  <a:pt x="242" y="129"/>
                  <a:pt x="242" y="129"/>
                </a:cubicBezTo>
                <a:cubicBezTo>
                  <a:pt x="237" y="129"/>
                  <a:pt x="237" y="129"/>
                  <a:pt x="237" y="129"/>
                </a:cubicBezTo>
                <a:cubicBezTo>
                  <a:pt x="240" y="132"/>
                  <a:pt x="240" y="132"/>
                  <a:pt x="240" y="132"/>
                </a:cubicBezTo>
                <a:cubicBezTo>
                  <a:pt x="231" y="129"/>
                  <a:pt x="231" y="129"/>
                  <a:pt x="231" y="129"/>
                </a:cubicBezTo>
                <a:cubicBezTo>
                  <a:pt x="225" y="132"/>
                  <a:pt x="225" y="132"/>
                  <a:pt x="225" y="132"/>
                </a:cubicBezTo>
                <a:cubicBezTo>
                  <a:pt x="218" y="130"/>
                  <a:pt x="218" y="130"/>
                  <a:pt x="218" y="130"/>
                </a:cubicBezTo>
                <a:cubicBezTo>
                  <a:pt x="216" y="127"/>
                  <a:pt x="216" y="127"/>
                  <a:pt x="216" y="127"/>
                </a:cubicBezTo>
                <a:cubicBezTo>
                  <a:pt x="215" y="130"/>
                  <a:pt x="215" y="130"/>
                  <a:pt x="215" y="130"/>
                </a:cubicBezTo>
                <a:cubicBezTo>
                  <a:pt x="207" y="130"/>
                  <a:pt x="207" y="130"/>
                  <a:pt x="207" y="130"/>
                </a:cubicBezTo>
                <a:cubicBezTo>
                  <a:pt x="199" y="135"/>
                  <a:pt x="199" y="135"/>
                  <a:pt x="199" y="135"/>
                </a:cubicBezTo>
                <a:cubicBezTo>
                  <a:pt x="202" y="129"/>
                  <a:pt x="202" y="129"/>
                  <a:pt x="202" y="129"/>
                </a:cubicBezTo>
                <a:cubicBezTo>
                  <a:pt x="198" y="124"/>
                  <a:pt x="198" y="124"/>
                  <a:pt x="198" y="124"/>
                </a:cubicBezTo>
                <a:cubicBezTo>
                  <a:pt x="198" y="124"/>
                  <a:pt x="192" y="133"/>
                  <a:pt x="191" y="133"/>
                </a:cubicBezTo>
                <a:cubicBezTo>
                  <a:pt x="188" y="132"/>
                  <a:pt x="193" y="126"/>
                  <a:pt x="193" y="126"/>
                </a:cubicBezTo>
                <a:cubicBezTo>
                  <a:pt x="192" y="120"/>
                  <a:pt x="192" y="120"/>
                  <a:pt x="192" y="120"/>
                </a:cubicBezTo>
                <a:cubicBezTo>
                  <a:pt x="189" y="123"/>
                  <a:pt x="189" y="123"/>
                  <a:pt x="189" y="123"/>
                </a:cubicBezTo>
                <a:cubicBezTo>
                  <a:pt x="188" y="121"/>
                  <a:pt x="188" y="121"/>
                  <a:pt x="188" y="121"/>
                </a:cubicBezTo>
                <a:cubicBezTo>
                  <a:pt x="188" y="121"/>
                  <a:pt x="184" y="120"/>
                  <a:pt x="183" y="120"/>
                </a:cubicBezTo>
                <a:cubicBezTo>
                  <a:pt x="181" y="120"/>
                  <a:pt x="182" y="122"/>
                  <a:pt x="182" y="122"/>
                </a:cubicBezTo>
                <a:cubicBezTo>
                  <a:pt x="182" y="122"/>
                  <a:pt x="179" y="123"/>
                  <a:pt x="178" y="125"/>
                </a:cubicBezTo>
                <a:cubicBezTo>
                  <a:pt x="177" y="127"/>
                  <a:pt x="179" y="132"/>
                  <a:pt x="179" y="132"/>
                </a:cubicBezTo>
                <a:cubicBezTo>
                  <a:pt x="179" y="132"/>
                  <a:pt x="176" y="130"/>
                  <a:pt x="176" y="134"/>
                </a:cubicBezTo>
                <a:cubicBezTo>
                  <a:pt x="175" y="137"/>
                  <a:pt x="176" y="140"/>
                  <a:pt x="176" y="140"/>
                </a:cubicBezTo>
                <a:cubicBezTo>
                  <a:pt x="180" y="143"/>
                  <a:pt x="180" y="143"/>
                  <a:pt x="180" y="143"/>
                </a:cubicBezTo>
                <a:cubicBezTo>
                  <a:pt x="175" y="141"/>
                  <a:pt x="175" y="141"/>
                  <a:pt x="175" y="141"/>
                </a:cubicBezTo>
                <a:cubicBezTo>
                  <a:pt x="169" y="142"/>
                  <a:pt x="169" y="142"/>
                  <a:pt x="169" y="142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64" y="140"/>
                  <a:pt x="164" y="140"/>
                  <a:pt x="164" y="140"/>
                </a:cubicBezTo>
                <a:cubicBezTo>
                  <a:pt x="166" y="143"/>
                  <a:pt x="166" y="143"/>
                  <a:pt x="166" y="143"/>
                </a:cubicBezTo>
                <a:cubicBezTo>
                  <a:pt x="165" y="152"/>
                  <a:pt x="165" y="152"/>
                  <a:pt x="165" y="152"/>
                </a:cubicBezTo>
                <a:cubicBezTo>
                  <a:pt x="161" y="151"/>
                  <a:pt x="161" y="151"/>
                  <a:pt x="161" y="151"/>
                </a:cubicBezTo>
                <a:cubicBezTo>
                  <a:pt x="161" y="154"/>
                  <a:pt x="161" y="154"/>
                  <a:pt x="161" y="154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6" y="160"/>
                  <a:pt x="166" y="160"/>
                  <a:pt x="166" y="160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62" y="158"/>
                  <a:pt x="162" y="158"/>
                  <a:pt x="162" y="158"/>
                </a:cubicBezTo>
                <a:cubicBezTo>
                  <a:pt x="155" y="164"/>
                  <a:pt x="155" y="164"/>
                  <a:pt x="155" y="164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1" y="167"/>
                  <a:pt x="151" y="167"/>
                  <a:pt x="151" y="167"/>
                </a:cubicBezTo>
                <a:cubicBezTo>
                  <a:pt x="148" y="161"/>
                  <a:pt x="148" y="161"/>
                  <a:pt x="148" y="161"/>
                </a:cubicBezTo>
                <a:cubicBezTo>
                  <a:pt x="143" y="161"/>
                  <a:pt x="143" y="161"/>
                  <a:pt x="143" y="161"/>
                </a:cubicBezTo>
                <a:cubicBezTo>
                  <a:pt x="143" y="168"/>
                  <a:pt x="143" y="168"/>
                  <a:pt x="143" y="168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3" y="171"/>
                  <a:pt x="143" y="171"/>
                  <a:pt x="143" y="171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49" y="183"/>
                  <a:pt x="149" y="183"/>
                  <a:pt x="149" y="183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43" y="183"/>
                  <a:pt x="141" y="179"/>
                  <a:pt x="138" y="179"/>
                </a:cubicBezTo>
                <a:cubicBezTo>
                  <a:pt x="136" y="179"/>
                  <a:pt x="136" y="185"/>
                  <a:pt x="136" y="186"/>
                </a:cubicBezTo>
                <a:cubicBezTo>
                  <a:pt x="137" y="187"/>
                  <a:pt x="134" y="189"/>
                  <a:pt x="135" y="191"/>
                </a:cubicBezTo>
                <a:cubicBezTo>
                  <a:pt x="136" y="193"/>
                  <a:pt x="139" y="192"/>
                  <a:pt x="139" y="192"/>
                </a:cubicBezTo>
                <a:cubicBezTo>
                  <a:pt x="147" y="193"/>
                  <a:pt x="147" y="193"/>
                  <a:pt x="147" y="193"/>
                </a:cubicBezTo>
                <a:cubicBezTo>
                  <a:pt x="141" y="195"/>
                  <a:pt x="141" y="195"/>
                  <a:pt x="141" y="195"/>
                </a:cubicBezTo>
                <a:cubicBezTo>
                  <a:pt x="141" y="195"/>
                  <a:pt x="138" y="196"/>
                  <a:pt x="139" y="198"/>
                </a:cubicBezTo>
                <a:cubicBezTo>
                  <a:pt x="139" y="200"/>
                  <a:pt x="144" y="200"/>
                  <a:pt x="146" y="202"/>
                </a:cubicBezTo>
                <a:cubicBezTo>
                  <a:pt x="147" y="204"/>
                  <a:pt x="147" y="206"/>
                  <a:pt x="147" y="206"/>
                </a:cubicBezTo>
                <a:cubicBezTo>
                  <a:pt x="147" y="206"/>
                  <a:pt x="144" y="203"/>
                  <a:pt x="142" y="202"/>
                </a:cubicBezTo>
                <a:cubicBezTo>
                  <a:pt x="141" y="201"/>
                  <a:pt x="137" y="206"/>
                  <a:pt x="137" y="206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35" y="207"/>
                  <a:pt x="135" y="207"/>
                  <a:pt x="135" y="207"/>
                </a:cubicBezTo>
                <a:cubicBezTo>
                  <a:pt x="132" y="212"/>
                  <a:pt x="132" y="212"/>
                  <a:pt x="132" y="212"/>
                </a:cubicBezTo>
                <a:cubicBezTo>
                  <a:pt x="136" y="217"/>
                  <a:pt x="136" y="217"/>
                  <a:pt x="136" y="217"/>
                </a:cubicBezTo>
                <a:cubicBezTo>
                  <a:pt x="136" y="218"/>
                  <a:pt x="136" y="218"/>
                  <a:pt x="136" y="218"/>
                </a:cubicBezTo>
                <a:cubicBezTo>
                  <a:pt x="131" y="215"/>
                  <a:pt x="131" y="215"/>
                  <a:pt x="131" y="215"/>
                </a:cubicBezTo>
                <a:cubicBezTo>
                  <a:pt x="123" y="221"/>
                  <a:pt x="123" y="221"/>
                  <a:pt x="123" y="221"/>
                </a:cubicBezTo>
                <a:cubicBezTo>
                  <a:pt x="123" y="221"/>
                  <a:pt x="132" y="222"/>
                  <a:pt x="131" y="223"/>
                </a:cubicBezTo>
                <a:cubicBezTo>
                  <a:pt x="129" y="226"/>
                  <a:pt x="123" y="226"/>
                  <a:pt x="123" y="226"/>
                </a:cubicBezTo>
                <a:cubicBezTo>
                  <a:pt x="122" y="232"/>
                  <a:pt x="122" y="232"/>
                  <a:pt x="122" y="232"/>
                </a:cubicBezTo>
                <a:cubicBezTo>
                  <a:pt x="120" y="229"/>
                  <a:pt x="120" y="229"/>
                  <a:pt x="120" y="229"/>
                </a:cubicBezTo>
                <a:cubicBezTo>
                  <a:pt x="120" y="229"/>
                  <a:pt x="111" y="229"/>
                  <a:pt x="111" y="230"/>
                </a:cubicBezTo>
                <a:cubicBezTo>
                  <a:pt x="111" y="232"/>
                  <a:pt x="121" y="235"/>
                  <a:pt x="121" y="235"/>
                </a:cubicBezTo>
                <a:cubicBezTo>
                  <a:pt x="127" y="234"/>
                  <a:pt x="127" y="234"/>
                  <a:pt x="127" y="234"/>
                </a:cubicBezTo>
                <a:cubicBezTo>
                  <a:pt x="130" y="231"/>
                  <a:pt x="130" y="231"/>
                  <a:pt x="130" y="231"/>
                </a:cubicBezTo>
                <a:cubicBezTo>
                  <a:pt x="139" y="228"/>
                  <a:pt x="139" y="228"/>
                  <a:pt x="139" y="228"/>
                </a:cubicBezTo>
                <a:cubicBezTo>
                  <a:pt x="139" y="230"/>
                  <a:pt x="139" y="230"/>
                  <a:pt x="139" y="230"/>
                </a:cubicBezTo>
                <a:cubicBezTo>
                  <a:pt x="132" y="232"/>
                  <a:pt x="132" y="232"/>
                  <a:pt x="132" y="232"/>
                </a:cubicBezTo>
                <a:cubicBezTo>
                  <a:pt x="130" y="234"/>
                  <a:pt x="130" y="234"/>
                  <a:pt x="130" y="234"/>
                </a:cubicBezTo>
                <a:cubicBezTo>
                  <a:pt x="134" y="236"/>
                  <a:pt x="134" y="236"/>
                  <a:pt x="134" y="236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29" y="235"/>
                  <a:pt x="129" y="235"/>
                  <a:pt x="129" y="235"/>
                </a:cubicBezTo>
                <a:cubicBezTo>
                  <a:pt x="122" y="237"/>
                  <a:pt x="122" y="237"/>
                  <a:pt x="122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17" y="240"/>
                  <a:pt x="117" y="240"/>
                  <a:pt x="117" y="240"/>
                </a:cubicBezTo>
                <a:cubicBezTo>
                  <a:pt x="122" y="244"/>
                  <a:pt x="122" y="244"/>
                  <a:pt x="122" y="244"/>
                </a:cubicBezTo>
                <a:cubicBezTo>
                  <a:pt x="127" y="247"/>
                  <a:pt x="127" y="247"/>
                  <a:pt x="127" y="247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48" y="233"/>
                  <a:pt x="148" y="233"/>
                  <a:pt x="148" y="233"/>
                </a:cubicBezTo>
                <a:cubicBezTo>
                  <a:pt x="146" y="231"/>
                  <a:pt x="146" y="231"/>
                  <a:pt x="146" y="231"/>
                </a:cubicBezTo>
                <a:cubicBezTo>
                  <a:pt x="149" y="230"/>
                  <a:pt x="149" y="230"/>
                  <a:pt x="149" y="230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45" y="238"/>
                  <a:pt x="145" y="238"/>
                  <a:pt x="145" y="238"/>
                </a:cubicBezTo>
                <a:cubicBezTo>
                  <a:pt x="145" y="238"/>
                  <a:pt x="152" y="240"/>
                  <a:pt x="151" y="240"/>
                </a:cubicBezTo>
                <a:cubicBezTo>
                  <a:pt x="145" y="240"/>
                  <a:pt x="145" y="240"/>
                  <a:pt x="145" y="240"/>
                </a:cubicBezTo>
                <a:cubicBezTo>
                  <a:pt x="137" y="246"/>
                  <a:pt x="137" y="246"/>
                  <a:pt x="137" y="246"/>
                </a:cubicBezTo>
                <a:cubicBezTo>
                  <a:pt x="141" y="249"/>
                  <a:pt x="141" y="249"/>
                  <a:pt x="141" y="249"/>
                </a:cubicBezTo>
                <a:cubicBezTo>
                  <a:pt x="137" y="249"/>
                  <a:pt x="137" y="249"/>
                  <a:pt x="137" y="249"/>
                </a:cubicBezTo>
                <a:cubicBezTo>
                  <a:pt x="134" y="251"/>
                  <a:pt x="134" y="251"/>
                  <a:pt x="134" y="251"/>
                </a:cubicBezTo>
                <a:cubicBezTo>
                  <a:pt x="141" y="254"/>
                  <a:pt x="141" y="254"/>
                  <a:pt x="141" y="254"/>
                </a:cubicBezTo>
                <a:cubicBezTo>
                  <a:pt x="135" y="253"/>
                  <a:pt x="135" y="253"/>
                  <a:pt x="135" y="253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25" y="260"/>
                  <a:pt x="125" y="260"/>
                  <a:pt x="125" y="260"/>
                </a:cubicBezTo>
                <a:cubicBezTo>
                  <a:pt x="122" y="267"/>
                  <a:pt x="122" y="267"/>
                  <a:pt x="122" y="267"/>
                </a:cubicBezTo>
                <a:cubicBezTo>
                  <a:pt x="126" y="267"/>
                  <a:pt x="126" y="267"/>
                  <a:pt x="126" y="267"/>
                </a:cubicBezTo>
                <a:cubicBezTo>
                  <a:pt x="125" y="277"/>
                  <a:pt x="125" y="277"/>
                  <a:pt x="125" y="277"/>
                </a:cubicBezTo>
                <a:cubicBezTo>
                  <a:pt x="120" y="277"/>
                  <a:pt x="120" y="277"/>
                  <a:pt x="120" y="277"/>
                </a:cubicBezTo>
                <a:cubicBezTo>
                  <a:pt x="115" y="281"/>
                  <a:pt x="115" y="281"/>
                  <a:pt x="115" y="281"/>
                </a:cubicBezTo>
                <a:cubicBezTo>
                  <a:pt x="118" y="285"/>
                  <a:pt x="118" y="285"/>
                  <a:pt x="118" y="285"/>
                </a:cubicBezTo>
                <a:cubicBezTo>
                  <a:pt x="115" y="292"/>
                  <a:pt x="115" y="292"/>
                  <a:pt x="115" y="292"/>
                </a:cubicBezTo>
                <a:cubicBezTo>
                  <a:pt x="116" y="294"/>
                  <a:pt x="116" y="294"/>
                  <a:pt x="116" y="294"/>
                </a:cubicBezTo>
                <a:cubicBezTo>
                  <a:pt x="121" y="294"/>
                  <a:pt x="121" y="294"/>
                  <a:pt x="121" y="294"/>
                </a:cubicBezTo>
                <a:cubicBezTo>
                  <a:pt x="116" y="296"/>
                  <a:pt x="116" y="296"/>
                  <a:pt x="116" y="296"/>
                </a:cubicBezTo>
                <a:cubicBezTo>
                  <a:pt x="111" y="305"/>
                  <a:pt x="111" y="305"/>
                  <a:pt x="111" y="305"/>
                </a:cubicBezTo>
                <a:cubicBezTo>
                  <a:pt x="110" y="306"/>
                  <a:pt x="110" y="306"/>
                  <a:pt x="110" y="306"/>
                </a:cubicBezTo>
                <a:cubicBezTo>
                  <a:pt x="110" y="306"/>
                  <a:pt x="109" y="313"/>
                  <a:pt x="106" y="315"/>
                </a:cubicBezTo>
                <a:cubicBezTo>
                  <a:pt x="105" y="316"/>
                  <a:pt x="101" y="317"/>
                  <a:pt x="101" y="317"/>
                </a:cubicBezTo>
                <a:cubicBezTo>
                  <a:pt x="101" y="317"/>
                  <a:pt x="100" y="324"/>
                  <a:pt x="105" y="324"/>
                </a:cubicBezTo>
                <a:cubicBezTo>
                  <a:pt x="112" y="325"/>
                  <a:pt x="114" y="318"/>
                  <a:pt x="114" y="318"/>
                </a:cubicBezTo>
                <a:cubicBezTo>
                  <a:pt x="113" y="316"/>
                  <a:pt x="113" y="316"/>
                  <a:pt x="113" y="316"/>
                </a:cubicBezTo>
                <a:cubicBezTo>
                  <a:pt x="114" y="314"/>
                  <a:pt x="114" y="314"/>
                  <a:pt x="114" y="314"/>
                </a:cubicBezTo>
                <a:cubicBezTo>
                  <a:pt x="121" y="300"/>
                  <a:pt x="121" y="300"/>
                  <a:pt x="121" y="300"/>
                </a:cubicBezTo>
                <a:cubicBezTo>
                  <a:pt x="128" y="296"/>
                  <a:pt x="128" y="296"/>
                  <a:pt x="128" y="296"/>
                </a:cubicBezTo>
                <a:cubicBezTo>
                  <a:pt x="125" y="292"/>
                  <a:pt x="125" y="292"/>
                  <a:pt x="125" y="292"/>
                </a:cubicBezTo>
                <a:cubicBezTo>
                  <a:pt x="126" y="282"/>
                  <a:pt x="126" y="282"/>
                  <a:pt x="126" y="282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36" y="276"/>
                  <a:pt x="136" y="276"/>
                  <a:pt x="136" y="276"/>
                </a:cubicBezTo>
                <a:cubicBezTo>
                  <a:pt x="139" y="275"/>
                  <a:pt x="139" y="275"/>
                  <a:pt x="139" y="275"/>
                </a:cubicBezTo>
                <a:cubicBezTo>
                  <a:pt x="144" y="271"/>
                  <a:pt x="144" y="271"/>
                  <a:pt x="144" y="271"/>
                </a:cubicBezTo>
                <a:cubicBezTo>
                  <a:pt x="148" y="270"/>
                  <a:pt x="148" y="270"/>
                  <a:pt x="148" y="270"/>
                </a:cubicBezTo>
                <a:cubicBezTo>
                  <a:pt x="145" y="272"/>
                  <a:pt x="145" y="272"/>
                  <a:pt x="145" y="272"/>
                </a:cubicBezTo>
                <a:cubicBezTo>
                  <a:pt x="142" y="276"/>
                  <a:pt x="142" y="276"/>
                  <a:pt x="142" y="276"/>
                </a:cubicBezTo>
                <a:cubicBezTo>
                  <a:pt x="137" y="277"/>
                  <a:pt x="137" y="277"/>
                  <a:pt x="137" y="277"/>
                </a:cubicBezTo>
                <a:cubicBezTo>
                  <a:pt x="132" y="282"/>
                  <a:pt x="132" y="282"/>
                  <a:pt x="132" y="282"/>
                </a:cubicBezTo>
                <a:cubicBezTo>
                  <a:pt x="129" y="283"/>
                  <a:pt x="129" y="283"/>
                  <a:pt x="129" y="283"/>
                </a:cubicBezTo>
                <a:cubicBezTo>
                  <a:pt x="127" y="291"/>
                  <a:pt x="127" y="291"/>
                  <a:pt x="127" y="291"/>
                </a:cubicBezTo>
                <a:cubicBezTo>
                  <a:pt x="132" y="295"/>
                  <a:pt x="132" y="295"/>
                  <a:pt x="132" y="295"/>
                </a:cubicBezTo>
                <a:cubicBezTo>
                  <a:pt x="131" y="287"/>
                  <a:pt x="131" y="287"/>
                  <a:pt x="131" y="287"/>
                </a:cubicBezTo>
                <a:cubicBezTo>
                  <a:pt x="135" y="290"/>
                  <a:pt x="135" y="290"/>
                  <a:pt x="135" y="290"/>
                </a:cubicBezTo>
                <a:cubicBezTo>
                  <a:pt x="137" y="287"/>
                  <a:pt x="137" y="287"/>
                  <a:pt x="137" y="287"/>
                </a:cubicBezTo>
                <a:cubicBezTo>
                  <a:pt x="139" y="294"/>
                  <a:pt x="139" y="294"/>
                  <a:pt x="139" y="294"/>
                </a:cubicBezTo>
                <a:cubicBezTo>
                  <a:pt x="144" y="290"/>
                  <a:pt x="144" y="290"/>
                  <a:pt x="144" y="290"/>
                </a:cubicBezTo>
                <a:cubicBezTo>
                  <a:pt x="143" y="285"/>
                  <a:pt x="143" y="285"/>
                  <a:pt x="143" y="285"/>
                </a:cubicBezTo>
                <a:cubicBezTo>
                  <a:pt x="145" y="285"/>
                  <a:pt x="145" y="285"/>
                  <a:pt x="145" y="285"/>
                </a:cubicBezTo>
                <a:cubicBezTo>
                  <a:pt x="145" y="285"/>
                  <a:pt x="147" y="279"/>
                  <a:pt x="148" y="280"/>
                </a:cubicBezTo>
                <a:cubicBezTo>
                  <a:pt x="150" y="280"/>
                  <a:pt x="148" y="283"/>
                  <a:pt x="148" y="283"/>
                </a:cubicBezTo>
                <a:cubicBezTo>
                  <a:pt x="148" y="287"/>
                  <a:pt x="148" y="287"/>
                  <a:pt x="148" y="287"/>
                </a:cubicBezTo>
                <a:cubicBezTo>
                  <a:pt x="149" y="285"/>
                  <a:pt x="149" y="285"/>
                  <a:pt x="149" y="285"/>
                </a:cubicBezTo>
                <a:cubicBezTo>
                  <a:pt x="152" y="290"/>
                  <a:pt x="152" y="290"/>
                  <a:pt x="152" y="290"/>
                </a:cubicBezTo>
                <a:cubicBezTo>
                  <a:pt x="158" y="294"/>
                  <a:pt x="158" y="294"/>
                  <a:pt x="158" y="294"/>
                </a:cubicBezTo>
                <a:cubicBezTo>
                  <a:pt x="151" y="293"/>
                  <a:pt x="151" y="293"/>
                  <a:pt x="151" y="293"/>
                </a:cubicBezTo>
                <a:cubicBezTo>
                  <a:pt x="148" y="290"/>
                  <a:pt x="148" y="290"/>
                  <a:pt x="148" y="290"/>
                </a:cubicBezTo>
                <a:cubicBezTo>
                  <a:pt x="145" y="292"/>
                  <a:pt x="145" y="292"/>
                  <a:pt x="145" y="292"/>
                </a:cubicBezTo>
                <a:cubicBezTo>
                  <a:pt x="144" y="302"/>
                  <a:pt x="144" y="302"/>
                  <a:pt x="144" y="302"/>
                </a:cubicBezTo>
                <a:cubicBezTo>
                  <a:pt x="144" y="302"/>
                  <a:pt x="141" y="302"/>
                  <a:pt x="141" y="303"/>
                </a:cubicBezTo>
                <a:cubicBezTo>
                  <a:pt x="141" y="311"/>
                  <a:pt x="141" y="311"/>
                  <a:pt x="141" y="311"/>
                </a:cubicBezTo>
                <a:cubicBezTo>
                  <a:pt x="141" y="311"/>
                  <a:pt x="148" y="313"/>
                  <a:pt x="147" y="317"/>
                </a:cubicBezTo>
                <a:cubicBezTo>
                  <a:pt x="147" y="322"/>
                  <a:pt x="142" y="325"/>
                  <a:pt x="142" y="325"/>
                </a:cubicBezTo>
                <a:cubicBezTo>
                  <a:pt x="141" y="329"/>
                  <a:pt x="141" y="329"/>
                  <a:pt x="141" y="329"/>
                </a:cubicBezTo>
                <a:cubicBezTo>
                  <a:pt x="137" y="329"/>
                  <a:pt x="137" y="329"/>
                  <a:pt x="137" y="329"/>
                </a:cubicBezTo>
                <a:cubicBezTo>
                  <a:pt x="137" y="329"/>
                  <a:pt x="137" y="333"/>
                  <a:pt x="135" y="335"/>
                </a:cubicBezTo>
                <a:cubicBezTo>
                  <a:pt x="133" y="337"/>
                  <a:pt x="128" y="341"/>
                  <a:pt x="127" y="344"/>
                </a:cubicBezTo>
                <a:cubicBezTo>
                  <a:pt x="126" y="347"/>
                  <a:pt x="123" y="355"/>
                  <a:pt x="123" y="355"/>
                </a:cubicBezTo>
                <a:cubicBezTo>
                  <a:pt x="121" y="348"/>
                  <a:pt x="121" y="348"/>
                  <a:pt x="121" y="348"/>
                </a:cubicBezTo>
                <a:cubicBezTo>
                  <a:pt x="120" y="348"/>
                  <a:pt x="120" y="348"/>
                  <a:pt x="120" y="348"/>
                </a:cubicBezTo>
                <a:cubicBezTo>
                  <a:pt x="120" y="348"/>
                  <a:pt x="117" y="355"/>
                  <a:pt x="119" y="358"/>
                </a:cubicBezTo>
                <a:cubicBezTo>
                  <a:pt x="120" y="360"/>
                  <a:pt x="122" y="365"/>
                  <a:pt x="122" y="365"/>
                </a:cubicBezTo>
                <a:cubicBezTo>
                  <a:pt x="122" y="371"/>
                  <a:pt x="122" y="371"/>
                  <a:pt x="122" y="371"/>
                </a:cubicBezTo>
                <a:cubicBezTo>
                  <a:pt x="125" y="373"/>
                  <a:pt x="125" y="373"/>
                  <a:pt x="125" y="373"/>
                </a:cubicBezTo>
                <a:cubicBezTo>
                  <a:pt x="126" y="370"/>
                  <a:pt x="126" y="370"/>
                  <a:pt x="126" y="370"/>
                </a:cubicBezTo>
                <a:cubicBezTo>
                  <a:pt x="126" y="370"/>
                  <a:pt x="122" y="363"/>
                  <a:pt x="127" y="361"/>
                </a:cubicBezTo>
                <a:cubicBezTo>
                  <a:pt x="130" y="359"/>
                  <a:pt x="132" y="360"/>
                  <a:pt x="132" y="360"/>
                </a:cubicBezTo>
                <a:cubicBezTo>
                  <a:pt x="132" y="363"/>
                  <a:pt x="132" y="363"/>
                  <a:pt x="132" y="363"/>
                </a:cubicBezTo>
                <a:cubicBezTo>
                  <a:pt x="139" y="368"/>
                  <a:pt x="139" y="368"/>
                  <a:pt x="139" y="368"/>
                </a:cubicBezTo>
                <a:cubicBezTo>
                  <a:pt x="144" y="374"/>
                  <a:pt x="144" y="374"/>
                  <a:pt x="144" y="374"/>
                </a:cubicBezTo>
                <a:cubicBezTo>
                  <a:pt x="147" y="368"/>
                  <a:pt x="147" y="368"/>
                  <a:pt x="147" y="368"/>
                </a:cubicBezTo>
                <a:cubicBezTo>
                  <a:pt x="145" y="363"/>
                  <a:pt x="145" y="363"/>
                  <a:pt x="145" y="363"/>
                </a:cubicBezTo>
                <a:cubicBezTo>
                  <a:pt x="145" y="360"/>
                  <a:pt x="145" y="360"/>
                  <a:pt x="145" y="360"/>
                </a:cubicBezTo>
                <a:cubicBezTo>
                  <a:pt x="145" y="360"/>
                  <a:pt x="147" y="364"/>
                  <a:pt x="149" y="365"/>
                </a:cubicBezTo>
                <a:cubicBezTo>
                  <a:pt x="153" y="365"/>
                  <a:pt x="153" y="365"/>
                  <a:pt x="153" y="365"/>
                </a:cubicBezTo>
                <a:cubicBezTo>
                  <a:pt x="153" y="365"/>
                  <a:pt x="149" y="372"/>
                  <a:pt x="153" y="372"/>
                </a:cubicBezTo>
                <a:cubicBezTo>
                  <a:pt x="158" y="372"/>
                  <a:pt x="164" y="371"/>
                  <a:pt x="164" y="371"/>
                </a:cubicBezTo>
                <a:cubicBezTo>
                  <a:pt x="166" y="368"/>
                  <a:pt x="166" y="368"/>
                  <a:pt x="166" y="368"/>
                </a:cubicBezTo>
                <a:cubicBezTo>
                  <a:pt x="170" y="369"/>
                  <a:pt x="170" y="369"/>
                  <a:pt x="170" y="369"/>
                </a:cubicBezTo>
                <a:cubicBezTo>
                  <a:pt x="178" y="369"/>
                  <a:pt x="178" y="369"/>
                  <a:pt x="178" y="369"/>
                </a:cubicBezTo>
                <a:cubicBezTo>
                  <a:pt x="179" y="357"/>
                  <a:pt x="179" y="357"/>
                  <a:pt x="179" y="357"/>
                </a:cubicBezTo>
                <a:cubicBezTo>
                  <a:pt x="179" y="357"/>
                  <a:pt x="179" y="362"/>
                  <a:pt x="181" y="363"/>
                </a:cubicBezTo>
                <a:cubicBezTo>
                  <a:pt x="183" y="363"/>
                  <a:pt x="198" y="365"/>
                  <a:pt x="198" y="365"/>
                </a:cubicBezTo>
                <a:cubicBezTo>
                  <a:pt x="196" y="368"/>
                  <a:pt x="196" y="368"/>
                  <a:pt x="196" y="368"/>
                </a:cubicBezTo>
                <a:cubicBezTo>
                  <a:pt x="194" y="368"/>
                  <a:pt x="194" y="368"/>
                  <a:pt x="194" y="368"/>
                </a:cubicBezTo>
                <a:cubicBezTo>
                  <a:pt x="193" y="366"/>
                  <a:pt x="193" y="366"/>
                  <a:pt x="193" y="366"/>
                </a:cubicBezTo>
                <a:cubicBezTo>
                  <a:pt x="188" y="366"/>
                  <a:pt x="188" y="366"/>
                  <a:pt x="188" y="366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6" y="369"/>
                  <a:pt x="186" y="369"/>
                  <a:pt x="186" y="369"/>
                </a:cubicBezTo>
                <a:cubicBezTo>
                  <a:pt x="180" y="373"/>
                  <a:pt x="180" y="373"/>
                  <a:pt x="180" y="373"/>
                </a:cubicBezTo>
                <a:cubicBezTo>
                  <a:pt x="181" y="375"/>
                  <a:pt x="181" y="375"/>
                  <a:pt x="181" y="375"/>
                </a:cubicBezTo>
                <a:cubicBezTo>
                  <a:pt x="181" y="375"/>
                  <a:pt x="176" y="378"/>
                  <a:pt x="175" y="381"/>
                </a:cubicBezTo>
                <a:cubicBezTo>
                  <a:pt x="174" y="384"/>
                  <a:pt x="172" y="388"/>
                  <a:pt x="172" y="388"/>
                </a:cubicBezTo>
                <a:cubicBezTo>
                  <a:pt x="169" y="390"/>
                  <a:pt x="169" y="390"/>
                  <a:pt x="169" y="390"/>
                </a:cubicBezTo>
                <a:cubicBezTo>
                  <a:pt x="172" y="396"/>
                  <a:pt x="172" y="396"/>
                  <a:pt x="172" y="396"/>
                </a:cubicBezTo>
                <a:cubicBezTo>
                  <a:pt x="174" y="400"/>
                  <a:pt x="174" y="400"/>
                  <a:pt x="174" y="400"/>
                </a:cubicBezTo>
                <a:cubicBezTo>
                  <a:pt x="174" y="400"/>
                  <a:pt x="176" y="401"/>
                  <a:pt x="176" y="403"/>
                </a:cubicBezTo>
                <a:cubicBezTo>
                  <a:pt x="176" y="404"/>
                  <a:pt x="175" y="409"/>
                  <a:pt x="175" y="410"/>
                </a:cubicBezTo>
                <a:cubicBezTo>
                  <a:pt x="176" y="412"/>
                  <a:pt x="178" y="414"/>
                  <a:pt x="178" y="414"/>
                </a:cubicBezTo>
                <a:cubicBezTo>
                  <a:pt x="182" y="409"/>
                  <a:pt x="182" y="409"/>
                  <a:pt x="182" y="409"/>
                </a:cubicBezTo>
                <a:cubicBezTo>
                  <a:pt x="182" y="413"/>
                  <a:pt x="182" y="413"/>
                  <a:pt x="182" y="413"/>
                </a:cubicBezTo>
                <a:cubicBezTo>
                  <a:pt x="180" y="416"/>
                  <a:pt x="180" y="416"/>
                  <a:pt x="180" y="416"/>
                </a:cubicBezTo>
                <a:cubicBezTo>
                  <a:pt x="179" y="416"/>
                  <a:pt x="181" y="422"/>
                  <a:pt x="181" y="422"/>
                </a:cubicBezTo>
                <a:cubicBezTo>
                  <a:pt x="185" y="417"/>
                  <a:pt x="185" y="417"/>
                  <a:pt x="185" y="417"/>
                </a:cubicBezTo>
                <a:cubicBezTo>
                  <a:pt x="186" y="412"/>
                  <a:pt x="186" y="412"/>
                  <a:pt x="186" y="412"/>
                </a:cubicBezTo>
                <a:cubicBezTo>
                  <a:pt x="189" y="420"/>
                  <a:pt x="189" y="420"/>
                  <a:pt x="189" y="420"/>
                </a:cubicBezTo>
                <a:cubicBezTo>
                  <a:pt x="194" y="417"/>
                  <a:pt x="194" y="417"/>
                  <a:pt x="194" y="417"/>
                </a:cubicBezTo>
                <a:cubicBezTo>
                  <a:pt x="194" y="423"/>
                  <a:pt x="194" y="423"/>
                  <a:pt x="194" y="423"/>
                </a:cubicBezTo>
                <a:cubicBezTo>
                  <a:pt x="194" y="423"/>
                  <a:pt x="189" y="424"/>
                  <a:pt x="189" y="425"/>
                </a:cubicBezTo>
                <a:cubicBezTo>
                  <a:pt x="189" y="427"/>
                  <a:pt x="192" y="428"/>
                  <a:pt x="192" y="428"/>
                </a:cubicBezTo>
                <a:cubicBezTo>
                  <a:pt x="191" y="432"/>
                  <a:pt x="191" y="432"/>
                  <a:pt x="191" y="432"/>
                </a:cubicBezTo>
                <a:cubicBezTo>
                  <a:pt x="182" y="433"/>
                  <a:pt x="182" y="433"/>
                  <a:pt x="182" y="433"/>
                </a:cubicBezTo>
                <a:cubicBezTo>
                  <a:pt x="182" y="433"/>
                  <a:pt x="180" y="442"/>
                  <a:pt x="182" y="443"/>
                </a:cubicBezTo>
                <a:cubicBezTo>
                  <a:pt x="184" y="444"/>
                  <a:pt x="185" y="448"/>
                  <a:pt x="185" y="448"/>
                </a:cubicBezTo>
                <a:cubicBezTo>
                  <a:pt x="185" y="448"/>
                  <a:pt x="177" y="452"/>
                  <a:pt x="177" y="457"/>
                </a:cubicBezTo>
                <a:cubicBezTo>
                  <a:pt x="178" y="461"/>
                  <a:pt x="181" y="470"/>
                  <a:pt x="181" y="470"/>
                </a:cubicBezTo>
                <a:cubicBezTo>
                  <a:pt x="186" y="472"/>
                  <a:pt x="186" y="472"/>
                  <a:pt x="186" y="472"/>
                </a:cubicBezTo>
                <a:cubicBezTo>
                  <a:pt x="186" y="472"/>
                  <a:pt x="185" y="474"/>
                  <a:pt x="184" y="474"/>
                </a:cubicBezTo>
                <a:cubicBezTo>
                  <a:pt x="183" y="474"/>
                  <a:pt x="179" y="472"/>
                  <a:pt x="179" y="472"/>
                </a:cubicBezTo>
                <a:cubicBezTo>
                  <a:pt x="177" y="465"/>
                  <a:pt x="177" y="465"/>
                  <a:pt x="177" y="465"/>
                </a:cubicBezTo>
                <a:cubicBezTo>
                  <a:pt x="177" y="465"/>
                  <a:pt x="171" y="464"/>
                  <a:pt x="171" y="466"/>
                </a:cubicBezTo>
                <a:cubicBezTo>
                  <a:pt x="170" y="467"/>
                  <a:pt x="172" y="474"/>
                  <a:pt x="172" y="474"/>
                </a:cubicBezTo>
                <a:cubicBezTo>
                  <a:pt x="165" y="467"/>
                  <a:pt x="165" y="467"/>
                  <a:pt x="165" y="467"/>
                </a:cubicBezTo>
                <a:cubicBezTo>
                  <a:pt x="152" y="469"/>
                  <a:pt x="152" y="469"/>
                  <a:pt x="152" y="469"/>
                </a:cubicBezTo>
                <a:cubicBezTo>
                  <a:pt x="144" y="464"/>
                  <a:pt x="144" y="464"/>
                  <a:pt x="144" y="464"/>
                </a:cubicBezTo>
                <a:cubicBezTo>
                  <a:pt x="144" y="467"/>
                  <a:pt x="144" y="467"/>
                  <a:pt x="144" y="467"/>
                </a:cubicBezTo>
                <a:cubicBezTo>
                  <a:pt x="133" y="469"/>
                  <a:pt x="133" y="469"/>
                  <a:pt x="133" y="469"/>
                </a:cubicBezTo>
                <a:cubicBezTo>
                  <a:pt x="121" y="475"/>
                  <a:pt x="121" y="475"/>
                  <a:pt x="121" y="475"/>
                </a:cubicBezTo>
                <a:cubicBezTo>
                  <a:pt x="121" y="475"/>
                  <a:pt x="120" y="482"/>
                  <a:pt x="117" y="483"/>
                </a:cubicBezTo>
                <a:cubicBezTo>
                  <a:pt x="115" y="485"/>
                  <a:pt x="111" y="485"/>
                  <a:pt x="111" y="485"/>
                </a:cubicBezTo>
                <a:cubicBezTo>
                  <a:pt x="111" y="485"/>
                  <a:pt x="100" y="490"/>
                  <a:pt x="101" y="491"/>
                </a:cubicBezTo>
                <a:cubicBezTo>
                  <a:pt x="103" y="492"/>
                  <a:pt x="107" y="491"/>
                  <a:pt x="109" y="492"/>
                </a:cubicBezTo>
                <a:cubicBezTo>
                  <a:pt x="110" y="494"/>
                  <a:pt x="110" y="497"/>
                  <a:pt x="110" y="497"/>
                </a:cubicBezTo>
                <a:cubicBezTo>
                  <a:pt x="110" y="497"/>
                  <a:pt x="112" y="496"/>
                  <a:pt x="112" y="494"/>
                </a:cubicBezTo>
                <a:cubicBezTo>
                  <a:pt x="113" y="491"/>
                  <a:pt x="114" y="489"/>
                  <a:pt x="116" y="489"/>
                </a:cubicBezTo>
                <a:cubicBezTo>
                  <a:pt x="117" y="488"/>
                  <a:pt x="119" y="490"/>
                  <a:pt x="119" y="490"/>
                </a:cubicBezTo>
                <a:cubicBezTo>
                  <a:pt x="122" y="489"/>
                  <a:pt x="122" y="489"/>
                  <a:pt x="122" y="489"/>
                </a:cubicBezTo>
                <a:cubicBezTo>
                  <a:pt x="129" y="490"/>
                  <a:pt x="129" y="490"/>
                  <a:pt x="129" y="490"/>
                </a:cubicBezTo>
                <a:cubicBezTo>
                  <a:pt x="127" y="494"/>
                  <a:pt x="127" y="494"/>
                  <a:pt x="127" y="494"/>
                </a:cubicBezTo>
                <a:cubicBezTo>
                  <a:pt x="127" y="494"/>
                  <a:pt x="126" y="499"/>
                  <a:pt x="127" y="500"/>
                </a:cubicBezTo>
                <a:cubicBezTo>
                  <a:pt x="128" y="501"/>
                  <a:pt x="128" y="503"/>
                  <a:pt x="128" y="503"/>
                </a:cubicBezTo>
                <a:cubicBezTo>
                  <a:pt x="128" y="503"/>
                  <a:pt x="123" y="506"/>
                  <a:pt x="123" y="510"/>
                </a:cubicBezTo>
                <a:cubicBezTo>
                  <a:pt x="123" y="512"/>
                  <a:pt x="128" y="514"/>
                  <a:pt x="128" y="514"/>
                </a:cubicBezTo>
                <a:cubicBezTo>
                  <a:pt x="126" y="516"/>
                  <a:pt x="126" y="516"/>
                  <a:pt x="126" y="516"/>
                </a:cubicBezTo>
                <a:cubicBezTo>
                  <a:pt x="126" y="516"/>
                  <a:pt x="119" y="531"/>
                  <a:pt x="116" y="531"/>
                </a:cubicBezTo>
                <a:cubicBezTo>
                  <a:pt x="113" y="532"/>
                  <a:pt x="110" y="532"/>
                  <a:pt x="109" y="533"/>
                </a:cubicBezTo>
                <a:cubicBezTo>
                  <a:pt x="106" y="534"/>
                  <a:pt x="102" y="536"/>
                  <a:pt x="102" y="536"/>
                </a:cubicBezTo>
                <a:cubicBezTo>
                  <a:pt x="98" y="535"/>
                  <a:pt x="98" y="535"/>
                  <a:pt x="98" y="535"/>
                </a:cubicBezTo>
                <a:cubicBezTo>
                  <a:pt x="88" y="538"/>
                  <a:pt x="88" y="538"/>
                  <a:pt x="88" y="538"/>
                </a:cubicBezTo>
                <a:cubicBezTo>
                  <a:pt x="87" y="542"/>
                  <a:pt x="87" y="542"/>
                  <a:pt x="87" y="542"/>
                </a:cubicBezTo>
                <a:cubicBezTo>
                  <a:pt x="82" y="542"/>
                  <a:pt x="82" y="542"/>
                  <a:pt x="82" y="542"/>
                </a:cubicBezTo>
                <a:cubicBezTo>
                  <a:pt x="79" y="538"/>
                  <a:pt x="79" y="538"/>
                  <a:pt x="79" y="538"/>
                </a:cubicBezTo>
                <a:cubicBezTo>
                  <a:pt x="76" y="539"/>
                  <a:pt x="76" y="539"/>
                  <a:pt x="76" y="539"/>
                </a:cubicBezTo>
                <a:cubicBezTo>
                  <a:pt x="77" y="542"/>
                  <a:pt x="77" y="542"/>
                  <a:pt x="77" y="542"/>
                </a:cubicBezTo>
                <a:cubicBezTo>
                  <a:pt x="77" y="542"/>
                  <a:pt x="66" y="543"/>
                  <a:pt x="66" y="545"/>
                </a:cubicBezTo>
                <a:cubicBezTo>
                  <a:pt x="65" y="547"/>
                  <a:pt x="65" y="548"/>
                  <a:pt x="65" y="548"/>
                </a:cubicBezTo>
                <a:cubicBezTo>
                  <a:pt x="72" y="549"/>
                  <a:pt x="72" y="549"/>
                  <a:pt x="72" y="549"/>
                </a:cubicBezTo>
                <a:cubicBezTo>
                  <a:pt x="72" y="549"/>
                  <a:pt x="73" y="554"/>
                  <a:pt x="71" y="554"/>
                </a:cubicBezTo>
                <a:cubicBezTo>
                  <a:pt x="68" y="554"/>
                  <a:pt x="66" y="555"/>
                  <a:pt x="66" y="555"/>
                </a:cubicBezTo>
                <a:cubicBezTo>
                  <a:pt x="67" y="561"/>
                  <a:pt x="67" y="561"/>
                  <a:pt x="67" y="561"/>
                </a:cubicBezTo>
                <a:cubicBezTo>
                  <a:pt x="67" y="561"/>
                  <a:pt x="70" y="559"/>
                  <a:pt x="71" y="559"/>
                </a:cubicBezTo>
                <a:cubicBezTo>
                  <a:pt x="72" y="559"/>
                  <a:pt x="74" y="560"/>
                  <a:pt x="74" y="560"/>
                </a:cubicBezTo>
                <a:cubicBezTo>
                  <a:pt x="80" y="559"/>
                  <a:pt x="80" y="559"/>
                  <a:pt x="80" y="559"/>
                </a:cubicBezTo>
                <a:cubicBezTo>
                  <a:pt x="82" y="555"/>
                  <a:pt x="82" y="555"/>
                  <a:pt x="82" y="555"/>
                </a:cubicBezTo>
                <a:cubicBezTo>
                  <a:pt x="86" y="555"/>
                  <a:pt x="86" y="555"/>
                  <a:pt x="86" y="555"/>
                </a:cubicBezTo>
                <a:cubicBezTo>
                  <a:pt x="83" y="558"/>
                  <a:pt x="83" y="558"/>
                  <a:pt x="83" y="558"/>
                </a:cubicBezTo>
                <a:cubicBezTo>
                  <a:pt x="82" y="561"/>
                  <a:pt x="82" y="561"/>
                  <a:pt x="82" y="561"/>
                </a:cubicBezTo>
                <a:cubicBezTo>
                  <a:pt x="73" y="561"/>
                  <a:pt x="73" y="561"/>
                  <a:pt x="73" y="561"/>
                </a:cubicBezTo>
                <a:cubicBezTo>
                  <a:pt x="71" y="562"/>
                  <a:pt x="71" y="562"/>
                  <a:pt x="71" y="562"/>
                </a:cubicBezTo>
                <a:cubicBezTo>
                  <a:pt x="71" y="562"/>
                  <a:pt x="71" y="567"/>
                  <a:pt x="73" y="567"/>
                </a:cubicBezTo>
                <a:cubicBezTo>
                  <a:pt x="76" y="567"/>
                  <a:pt x="80" y="566"/>
                  <a:pt x="80" y="566"/>
                </a:cubicBezTo>
                <a:cubicBezTo>
                  <a:pt x="80" y="566"/>
                  <a:pt x="83" y="567"/>
                  <a:pt x="84" y="566"/>
                </a:cubicBezTo>
                <a:cubicBezTo>
                  <a:pt x="86" y="565"/>
                  <a:pt x="88" y="563"/>
                  <a:pt x="88" y="563"/>
                </a:cubicBezTo>
                <a:cubicBezTo>
                  <a:pt x="96" y="563"/>
                  <a:pt x="96" y="563"/>
                  <a:pt x="96" y="563"/>
                </a:cubicBezTo>
                <a:cubicBezTo>
                  <a:pt x="96" y="563"/>
                  <a:pt x="100" y="560"/>
                  <a:pt x="102" y="561"/>
                </a:cubicBezTo>
                <a:cubicBezTo>
                  <a:pt x="104" y="562"/>
                  <a:pt x="99" y="565"/>
                  <a:pt x="101" y="566"/>
                </a:cubicBezTo>
                <a:cubicBezTo>
                  <a:pt x="103" y="567"/>
                  <a:pt x="109" y="569"/>
                  <a:pt x="109" y="569"/>
                </a:cubicBezTo>
                <a:cubicBezTo>
                  <a:pt x="115" y="568"/>
                  <a:pt x="115" y="568"/>
                  <a:pt x="115" y="568"/>
                </a:cubicBezTo>
                <a:cubicBezTo>
                  <a:pt x="114" y="570"/>
                  <a:pt x="114" y="570"/>
                  <a:pt x="114" y="570"/>
                </a:cubicBezTo>
                <a:cubicBezTo>
                  <a:pt x="109" y="571"/>
                  <a:pt x="109" y="571"/>
                  <a:pt x="109" y="571"/>
                </a:cubicBezTo>
                <a:cubicBezTo>
                  <a:pt x="109" y="571"/>
                  <a:pt x="103" y="570"/>
                  <a:pt x="103" y="573"/>
                </a:cubicBezTo>
                <a:cubicBezTo>
                  <a:pt x="102" y="575"/>
                  <a:pt x="102" y="577"/>
                  <a:pt x="104" y="577"/>
                </a:cubicBezTo>
                <a:cubicBezTo>
                  <a:pt x="107" y="577"/>
                  <a:pt x="112" y="578"/>
                  <a:pt x="112" y="578"/>
                </a:cubicBezTo>
                <a:cubicBezTo>
                  <a:pt x="112" y="578"/>
                  <a:pt x="115" y="574"/>
                  <a:pt x="118" y="575"/>
                </a:cubicBezTo>
                <a:cubicBezTo>
                  <a:pt x="122" y="576"/>
                  <a:pt x="126" y="587"/>
                  <a:pt x="126" y="587"/>
                </a:cubicBezTo>
                <a:cubicBezTo>
                  <a:pt x="126" y="587"/>
                  <a:pt x="131" y="593"/>
                  <a:pt x="137" y="594"/>
                </a:cubicBezTo>
                <a:cubicBezTo>
                  <a:pt x="143" y="594"/>
                  <a:pt x="152" y="589"/>
                  <a:pt x="152" y="589"/>
                </a:cubicBezTo>
                <a:cubicBezTo>
                  <a:pt x="163" y="586"/>
                  <a:pt x="163" y="586"/>
                  <a:pt x="163" y="586"/>
                </a:cubicBezTo>
                <a:cubicBezTo>
                  <a:pt x="170" y="580"/>
                  <a:pt x="170" y="580"/>
                  <a:pt x="170" y="580"/>
                </a:cubicBezTo>
                <a:cubicBezTo>
                  <a:pt x="180" y="575"/>
                  <a:pt x="180" y="575"/>
                  <a:pt x="180" y="575"/>
                </a:cubicBezTo>
                <a:cubicBezTo>
                  <a:pt x="181" y="576"/>
                  <a:pt x="181" y="576"/>
                  <a:pt x="181" y="576"/>
                </a:cubicBezTo>
                <a:cubicBezTo>
                  <a:pt x="171" y="582"/>
                  <a:pt x="171" y="582"/>
                  <a:pt x="171" y="582"/>
                </a:cubicBezTo>
                <a:cubicBezTo>
                  <a:pt x="166" y="589"/>
                  <a:pt x="166" y="589"/>
                  <a:pt x="166" y="589"/>
                </a:cubicBezTo>
                <a:cubicBezTo>
                  <a:pt x="161" y="590"/>
                  <a:pt x="161" y="590"/>
                  <a:pt x="161" y="590"/>
                </a:cubicBezTo>
                <a:cubicBezTo>
                  <a:pt x="161" y="590"/>
                  <a:pt x="151" y="597"/>
                  <a:pt x="151" y="599"/>
                </a:cubicBezTo>
                <a:cubicBezTo>
                  <a:pt x="150" y="602"/>
                  <a:pt x="152" y="605"/>
                  <a:pt x="148" y="606"/>
                </a:cubicBezTo>
                <a:cubicBezTo>
                  <a:pt x="144" y="607"/>
                  <a:pt x="132" y="608"/>
                  <a:pt x="130" y="605"/>
                </a:cubicBezTo>
                <a:cubicBezTo>
                  <a:pt x="128" y="602"/>
                  <a:pt x="121" y="600"/>
                  <a:pt x="118" y="599"/>
                </a:cubicBezTo>
                <a:cubicBezTo>
                  <a:pt x="115" y="599"/>
                  <a:pt x="102" y="597"/>
                  <a:pt x="99" y="600"/>
                </a:cubicBezTo>
                <a:cubicBezTo>
                  <a:pt x="97" y="602"/>
                  <a:pt x="100" y="608"/>
                  <a:pt x="100" y="608"/>
                </a:cubicBezTo>
                <a:cubicBezTo>
                  <a:pt x="100" y="608"/>
                  <a:pt x="98" y="609"/>
                  <a:pt x="94" y="610"/>
                </a:cubicBezTo>
                <a:cubicBezTo>
                  <a:pt x="90" y="611"/>
                  <a:pt x="88" y="607"/>
                  <a:pt x="86" y="608"/>
                </a:cubicBezTo>
                <a:cubicBezTo>
                  <a:pt x="83" y="609"/>
                  <a:pt x="81" y="623"/>
                  <a:pt x="81" y="623"/>
                </a:cubicBezTo>
                <a:cubicBezTo>
                  <a:pt x="70" y="628"/>
                  <a:pt x="70" y="628"/>
                  <a:pt x="70" y="628"/>
                </a:cubicBezTo>
                <a:cubicBezTo>
                  <a:pt x="69" y="631"/>
                  <a:pt x="69" y="631"/>
                  <a:pt x="69" y="631"/>
                </a:cubicBezTo>
                <a:cubicBezTo>
                  <a:pt x="56" y="636"/>
                  <a:pt x="56" y="636"/>
                  <a:pt x="56" y="636"/>
                </a:cubicBezTo>
                <a:cubicBezTo>
                  <a:pt x="55" y="640"/>
                  <a:pt x="55" y="640"/>
                  <a:pt x="55" y="640"/>
                </a:cubicBezTo>
                <a:cubicBezTo>
                  <a:pt x="55" y="640"/>
                  <a:pt x="51" y="641"/>
                  <a:pt x="50" y="643"/>
                </a:cubicBezTo>
                <a:cubicBezTo>
                  <a:pt x="48" y="644"/>
                  <a:pt x="47" y="647"/>
                  <a:pt x="47" y="647"/>
                </a:cubicBezTo>
                <a:cubicBezTo>
                  <a:pt x="38" y="652"/>
                  <a:pt x="38" y="652"/>
                  <a:pt x="38" y="652"/>
                </a:cubicBezTo>
                <a:cubicBezTo>
                  <a:pt x="34" y="653"/>
                  <a:pt x="34" y="653"/>
                  <a:pt x="34" y="653"/>
                </a:cubicBezTo>
                <a:cubicBezTo>
                  <a:pt x="34" y="653"/>
                  <a:pt x="25" y="652"/>
                  <a:pt x="23" y="654"/>
                </a:cubicBezTo>
                <a:cubicBezTo>
                  <a:pt x="20" y="656"/>
                  <a:pt x="21" y="662"/>
                  <a:pt x="21" y="662"/>
                </a:cubicBezTo>
                <a:cubicBezTo>
                  <a:pt x="30" y="661"/>
                  <a:pt x="30" y="661"/>
                  <a:pt x="30" y="661"/>
                </a:cubicBezTo>
                <a:cubicBezTo>
                  <a:pt x="30" y="658"/>
                  <a:pt x="30" y="658"/>
                  <a:pt x="30" y="658"/>
                </a:cubicBezTo>
                <a:cubicBezTo>
                  <a:pt x="30" y="658"/>
                  <a:pt x="35" y="660"/>
                  <a:pt x="36" y="661"/>
                </a:cubicBezTo>
                <a:cubicBezTo>
                  <a:pt x="37" y="662"/>
                  <a:pt x="41" y="670"/>
                  <a:pt x="41" y="670"/>
                </a:cubicBezTo>
                <a:cubicBezTo>
                  <a:pt x="48" y="665"/>
                  <a:pt x="48" y="665"/>
                  <a:pt x="48" y="665"/>
                </a:cubicBezTo>
                <a:cubicBezTo>
                  <a:pt x="47" y="662"/>
                  <a:pt x="47" y="662"/>
                  <a:pt x="47" y="662"/>
                </a:cubicBezTo>
                <a:cubicBezTo>
                  <a:pt x="47" y="662"/>
                  <a:pt x="52" y="655"/>
                  <a:pt x="52" y="656"/>
                </a:cubicBezTo>
                <a:cubicBezTo>
                  <a:pt x="52" y="657"/>
                  <a:pt x="53" y="660"/>
                  <a:pt x="53" y="660"/>
                </a:cubicBezTo>
                <a:cubicBezTo>
                  <a:pt x="53" y="660"/>
                  <a:pt x="61" y="657"/>
                  <a:pt x="62" y="657"/>
                </a:cubicBezTo>
                <a:cubicBezTo>
                  <a:pt x="63" y="656"/>
                  <a:pt x="66" y="652"/>
                  <a:pt x="66" y="652"/>
                </a:cubicBezTo>
                <a:cubicBezTo>
                  <a:pt x="66" y="652"/>
                  <a:pt x="72" y="654"/>
                  <a:pt x="74" y="653"/>
                </a:cubicBezTo>
                <a:cubicBezTo>
                  <a:pt x="78" y="653"/>
                  <a:pt x="84" y="652"/>
                  <a:pt x="85" y="653"/>
                </a:cubicBezTo>
                <a:cubicBezTo>
                  <a:pt x="85" y="654"/>
                  <a:pt x="86" y="658"/>
                  <a:pt x="86" y="658"/>
                </a:cubicBezTo>
                <a:cubicBezTo>
                  <a:pt x="89" y="656"/>
                  <a:pt x="89" y="656"/>
                  <a:pt x="89" y="656"/>
                </a:cubicBezTo>
                <a:cubicBezTo>
                  <a:pt x="90" y="650"/>
                  <a:pt x="90" y="650"/>
                  <a:pt x="90" y="650"/>
                </a:cubicBezTo>
                <a:cubicBezTo>
                  <a:pt x="93" y="659"/>
                  <a:pt x="93" y="659"/>
                  <a:pt x="93" y="659"/>
                </a:cubicBezTo>
                <a:cubicBezTo>
                  <a:pt x="100" y="659"/>
                  <a:pt x="100" y="659"/>
                  <a:pt x="100" y="659"/>
                </a:cubicBezTo>
                <a:cubicBezTo>
                  <a:pt x="100" y="659"/>
                  <a:pt x="101" y="666"/>
                  <a:pt x="104" y="666"/>
                </a:cubicBezTo>
                <a:cubicBezTo>
                  <a:pt x="109" y="668"/>
                  <a:pt x="112" y="662"/>
                  <a:pt x="112" y="662"/>
                </a:cubicBezTo>
                <a:cubicBezTo>
                  <a:pt x="115" y="660"/>
                  <a:pt x="115" y="660"/>
                  <a:pt x="115" y="660"/>
                </a:cubicBezTo>
                <a:cubicBezTo>
                  <a:pt x="114" y="656"/>
                  <a:pt x="114" y="656"/>
                  <a:pt x="114" y="656"/>
                </a:cubicBezTo>
                <a:cubicBezTo>
                  <a:pt x="118" y="653"/>
                  <a:pt x="118" y="653"/>
                  <a:pt x="118" y="653"/>
                </a:cubicBezTo>
                <a:cubicBezTo>
                  <a:pt x="119" y="647"/>
                  <a:pt x="119" y="647"/>
                  <a:pt x="119" y="647"/>
                </a:cubicBezTo>
                <a:cubicBezTo>
                  <a:pt x="122" y="645"/>
                  <a:pt x="122" y="645"/>
                  <a:pt x="122" y="645"/>
                </a:cubicBezTo>
                <a:cubicBezTo>
                  <a:pt x="122" y="639"/>
                  <a:pt x="122" y="639"/>
                  <a:pt x="122" y="639"/>
                </a:cubicBezTo>
                <a:cubicBezTo>
                  <a:pt x="123" y="644"/>
                  <a:pt x="123" y="644"/>
                  <a:pt x="123" y="644"/>
                </a:cubicBezTo>
                <a:cubicBezTo>
                  <a:pt x="123" y="644"/>
                  <a:pt x="129" y="641"/>
                  <a:pt x="141" y="641"/>
                </a:cubicBezTo>
                <a:cubicBezTo>
                  <a:pt x="153" y="642"/>
                  <a:pt x="160" y="653"/>
                  <a:pt x="160" y="653"/>
                </a:cubicBezTo>
                <a:cubicBezTo>
                  <a:pt x="162" y="657"/>
                  <a:pt x="162" y="657"/>
                  <a:pt x="162" y="657"/>
                </a:cubicBezTo>
                <a:cubicBezTo>
                  <a:pt x="164" y="655"/>
                  <a:pt x="164" y="655"/>
                  <a:pt x="164" y="655"/>
                </a:cubicBezTo>
                <a:cubicBezTo>
                  <a:pt x="164" y="655"/>
                  <a:pt x="161" y="654"/>
                  <a:pt x="163" y="652"/>
                </a:cubicBezTo>
                <a:cubicBezTo>
                  <a:pt x="165" y="648"/>
                  <a:pt x="171" y="652"/>
                  <a:pt x="171" y="652"/>
                </a:cubicBezTo>
                <a:cubicBezTo>
                  <a:pt x="177" y="652"/>
                  <a:pt x="177" y="652"/>
                  <a:pt x="177" y="652"/>
                </a:cubicBezTo>
                <a:cubicBezTo>
                  <a:pt x="178" y="653"/>
                  <a:pt x="182" y="657"/>
                  <a:pt x="184" y="655"/>
                </a:cubicBezTo>
                <a:cubicBezTo>
                  <a:pt x="187" y="654"/>
                  <a:pt x="185" y="650"/>
                  <a:pt x="185" y="650"/>
                </a:cubicBezTo>
                <a:cubicBezTo>
                  <a:pt x="185" y="650"/>
                  <a:pt x="178" y="647"/>
                  <a:pt x="180" y="646"/>
                </a:cubicBezTo>
                <a:cubicBezTo>
                  <a:pt x="182" y="645"/>
                  <a:pt x="185" y="649"/>
                  <a:pt x="186" y="648"/>
                </a:cubicBezTo>
                <a:cubicBezTo>
                  <a:pt x="188" y="648"/>
                  <a:pt x="195" y="646"/>
                  <a:pt x="195" y="646"/>
                </a:cubicBezTo>
                <a:cubicBezTo>
                  <a:pt x="195" y="646"/>
                  <a:pt x="199" y="649"/>
                  <a:pt x="201" y="649"/>
                </a:cubicBezTo>
                <a:cubicBezTo>
                  <a:pt x="202" y="649"/>
                  <a:pt x="203" y="646"/>
                  <a:pt x="203" y="646"/>
                </a:cubicBezTo>
                <a:cubicBezTo>
                  <a:pt x="203" y="646"/>
                  <a:pt x="209" y="648"/>
                  <a:pt x="211" y="647"/>
                </a:cubicBezTo>
                <a:cubicBezTo>
                  <a:pt x="213" y="646"/>
                  <a:pt x="212" y="642"/>
                  <a:pt x="212" y="642"/>
                </a:cubicBezTo>
                <a:cubicBezTo>
                  <a:pt x="212" y="642"/>
                  <a:pt x="216" y="648"/>
                  <a:pt x="218" y="648"/>
                </a:cubicBezTo>
                <a:cubicBezTo>
                  <a:pt x="220" y="648"/>
                  <a:pt x="220" y="643"/>
                  <a:pt x="220" y="644"/>
                </a:cubicBezTo>
                <a:cubicBezTo>
                  <a:pt x="221" y="646"/>
                  <a:pt x="224" y="649"/>
                  <a:pt x="224" y="649"/>
                </a:cubicBezTo>
                <a:cubicBezTo>
                  <a:pt x="224" y="649"/>
                  <a:pt x="226" y="643"/>
                  <a:pt x="229" y="646"/>
                </a:cubicBezTo>
                <a:cubicBezTo>
                  <a:pt x="232" y="649"/>
                  <a:pt x="231" y="654"/>
                  <a:pt x="232" y="654"/>
                </a:cubicBezTo>
                <a:cubicBezTo>
                  <a:pt x="234" y="654"/>
                  <a:pt x="237" y="653"/>
                  <a:pt x="237" y="653"/>
                </a:cubicBezTo>
                <a:cubicBezTo>
                  <a:pt x="237" y="653"/>
                  <a:pt x="248" y="650"/>
                  <a:pt x="257" y="652"/>
                </a:cubicBezTo>
                <a:cubicBezTo>
                  <a:pt x="264" y="654"/>
                  <a:pt x="270" y="659"/>
                  <a:pt x="276" y="659"/>
                </a:cubicBezTo>
                <a:cubicBezTo>
                  <a:pt x="281" y="659"/>
                  <a:pt x="283" y="657"/>
                  <a:pt x="283" y="657"/>
                </a:cubicBezTo>
                <a:cubicBezTo>
                  <a:pt x="295" y="656"/>
                  <a:pt x="295" y="656"/>
                  <a:pt x="295" y="656"/>
                </a:cubicBezTo>
                <a:cubicBezTo>
                  <a:pt x="301" y="649"/>
                  <a:pt x="301" y="649"/>
                  <a:pt x="301" y="649"/>
                </a:cubicBezTo>
                <a:cubicBezTo>
                  <a:pt x="310" y="653"/>
                  <a:pt x="310" y="653"/>
                  <a:pt x="310" y="653"/>
                </a:cubicBezTo>
                <a:cubicBezTo>
                  <a:pt x="310" y="653"/>
                  <a:pt x="309" y="643"/>
                  <a:pt x="312" y="643"/>
                </a:cubicBezTo>
                <a:cubicBezTo>
                  <a:pt x="315" y="643"/>
                  <a:pt x="318" y="644"/>
                  <a:pt x="318" y="644"/>
                </a:cubicBezTo>
                <a:cubicBezTo>
                  <a:pt x="328" y="641"/>
                  <a:pt x="328" y="641"/>
                  <a:pt x="328" y="641"/>
                </a:cubicBezTo>
                <a:cubicBezTo>
                  <a:pt x="329" y="631"/>
                  <a:pt x="329" y="631"/>
                  <a:pt x="329" y="631"/>
                </a:cubicBezTo>
                <a:cubicBezTo>
                  <a:pt x="332" y="627"/>
                  <a:pt x="332" y="627"/>
                  <a:pt x="332" y="627"/>
                </a:cubicBezTo>
                <a:cubicBezTo>
                  <a:pt x="331" y="625"/>
                  <a:pt x="331" y="625"/>
                  <a:pt x="331" y="625"/>
                </a:cubicBezTo>
                <a:cubicBezTo>
                  <a:pt x="310" y="626"/>
                  <a:pt x="310" y="626"/>
                  <a:pt x="310" y="626"/>
                </a:cubicBezTo>
                <a:cubicBezTo>
                  <a:pt x="307" y="625"/>
                  <a:pt x="307" y="625"/>
                  <a:pt x="307" y="625"/>
                </a:cubicBezTo>
                <a:cubicBezTo>
                  <a:pt x="311" y="623"/>
                  <a:pt x="311" y="623"/>
                  <a:pt x="311" y="623"/>
                </a:cubicBezTo>
                <a:cubicBezTo>
                  <a:pt x="311" y="623"/>
                  <a:pt x="312" y="621"/>
                  <a:pt x="309" y="620"/>
                </a:cubicBezTo>
                <a:cubicBezTo>
                  <a:pt x="306" y="618"/>
                  <a:pt x="302" y="621"/>
                  <a:pt x="302" y="621"/>
                </a:cubicBezTo>
                <a:cubicBezTo>
                  <a:pt x="296" y="621"/>
                  <a:pt x="296" y="621"/>
                  <a:pt x="296" y="621"/>
                </a:cubicBezTo>
                <a:cubicBezTo>
                  <a:pt x="303" y="617"/>
                  <a:pt x="303" y="617"/>
                  <a:pt x="303" y="617"/>
                </a:cubicBezTo>
                <a:cubicBezTo>
                  <a:pt x="298" y="614"/>
                  <a:pt x="298" y="614"/>
                  <a:pt x="298" y="614"/>
                </a:cubicBezTo>
                <a:cubicBezTo>
                  <a:pt x="295" y="614"/>
                  <a:pt x="295" y="614"/>
                  <a:pt x="295" y="614"/>
                </a:cubicBezTo>
                <a:cubicBezTo>
                  <a:pt x="293" y="615"/>
                  <a:pt x="293" y="615"/>
                  <a:pt x="293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2" y="614"/>
                  <a:pt x="292" y="614"/>
                  <a:pt x="292" y="614"/>
                </a:cubicBezTo>
                <a:cubicBezTo>
                  <a:pt x="294" y="612"/>
                  <a:pt x="294" y="612"/>
                  <a:pt x="294" y="612"/>
                </a:cubicBezTo>
                <a:cubicBezTo>
                  <a:pt x="298" y="612"/>
                  <a:pt x="298" y="612"/>
                  <a:pt x="298" y="612"/>
                </a:cubicBezTo>
                <a:cubicBezTo>
                  <a:pt x="307" y="613"/>
                  <a:pt x="307" y="613"/>
                  <a:pt x="307" y="613"/>
                </a:cubicBezTo>
                <a:cubicBezTo>
                  <a:pt x="312" y="609"/>
                  <a:pt x="312" y="609"/>
                  <a:pt x="312" y="609"/>
                </a:cubicBezTo>
                <a:cubicBezTo>
                  <a:pt x="309" y="607"/>
                  <a:pt x="309" y="607"/>
                  <a:pt x="309" y="607"/>
                </a:cubicBezTo>
                <a:cubicBezTo>
                  <a:pt x="313" y="606"/>
                  <a:pt x="313" y="606"/>
                  <a:pt x="313" y="606"/>
                </a:cubicBezTo>
                <a:cubicBezTo>
                  <a:pt x="314" y="599"/>
                  <a:pt x="314" y="599"/>
                  <a:pt x="314" y="599"/>
                </a:cubicBezTo>
                <a:cubicBezTo>
                  <a:pt x="308" y="601"/>
                  <a:pt x="308" y="601"/>
                  <a:pt x="308" y="601"/>
                </a:cubicBezTo>
                <a:cubicBezTo>
                  <a:pt x="306" y="599"/>
                  <a:pt x="306" y="599"/>
                  <a:pt x="306" y="599"/>
                </a:cubicBezTo>
                <a:cubicBezTo>
                  <a:pt x="315" y="596"/>
                  <a:pt x="315" y="596"/>
                  <a:pt x="315" y="596"/>
                </a:cubicBezTo>
                <a:cubicBezTo>
                  <a:pt x="316" y="594"/>
                  <a:pt x="316" y="594"/>
                  <a:pt x="316" y="594"/>
                </a:cubicBezTo>
                <a:cubicBezTo>
                  <a:pt x="319" y="598"/>
                  <a:pt x="319" y="598"/>
                  <a:pt x="319" y="598"/>
                </a:cubicBezTo>
                <a:cubicBezTo>
                  <a:pt x="319" y="598"/>
                  <a:pt x="324" y="598"/>
                  <a:pt x="327" y="596"/>
                </a:cubicBezTo>
                <a:cubicBezTo>
                  <a:pt x="330" y="595"/>
                  <a:pt x="327" y="592"/>
                  <a:pt x="327" y="592"/>
                </a:cubicBezTo>
                <a:cubicBezTo>
                  <a:pt x="329" y="590"/>
                  <a:pt x="329" y="590"/>
                  <a:pt x="329" y="590"/>
                </a:cubicBezTo>
                <a:cubicBezTo>
                  <a:pt x="323" y="587"/>
                  <a:pt x="323" y="587"/>
                  <a:pt x="323" y="587"/>
                </a:cubicBezTo>
                <a:cubicBezTo>
                  <a:pt x="328" y="585"/>
                  <a:pt x="328" y="585"/>
                  <a:pt x="328" y="585"/>
                </a:cubicBezTo>
                <a:cubicBezTo>
                  <a:pt x="328" y="582"/>
                  <a:pt x="328" y="582"/>
                  <a:pt x="328" y="582"/>
                </a:cubicBezTo>
                <a:cubicBezTo>
                  <a:pt x="330" y="582"/>
                  <a:pt x="330" y="582"/>
                  <a:pt x="330" y="582"/>
                </a:cubicBezTo>
                <a:cubicBezTo>
                  <a:pt x="331" y="587"/>
                  <a:pt x="331" y="587"/>
                  <a:pt x="331" y="587"/>
                </a:cubicBezTo>
                <a:cubicBezTo>
                  <a:pt x="331" y="587"/>
                  <a:pt x="343" y="583"/>
                  <a:pt x="345" y="580"/>
                </a:cubicBezTo>
                <a:cubicBezTo>
                  <a:pt x="348" y="577"/>
                  <a:pt x="345" y="569"/>
                  <a:pt x="348" y="567"/>
                </a:cubicBezTo>
                <a:cubicBezTo>
                  <a:pt x="351" y="564"/>
                  <a:pt x="357" y="553"/>
                  <a:pt x="355" y="545"/>
                </a:cubicBezTo>
                <a:cubicBezTo>
                  <a:pt x="354" y="535"/>
                  <a:pt x="342" y="526"/>
                  <a:pt x="342" y="526"/>
                </a:cubicBezTo>
                <a:close/>
                <a:moveTo>
                  <a:pt x="217" y="652"/>
                </a:moveTo>
                <a:cubicBezTo>
                  <a:pt x="217" y="652"/>
                  <a:pt x="214" y="648"/>
                  <a:pt x="212" y="648"/>
                </a:cubicBezTo>
                <a:cubicBezTo>
                  <a:pt x="211" y="648"/>
                  <a:pt x="209" y="650"/>
                  <a:pt x="209" y="650"/>
                </a:cubicBezTo>
                <a:cubicBezTo>
                  <a:pt x="200" y="652"/>
                  <a:pt x="200" y="652"/>
                  <a:pt x="200" y="652"/>
                </a:cubicBezTo>
                <a:cubicBezTo>
                  <a:pt x="202" y="655"/>
                  <a:pt x="202" y="655"/>
                  <a:pt x="202" y="655"/>
                </a:cubicBezTo>
                <a:cubicBezTo>
                  <a:pt x="205" y="655"/>
                  <a:pt x="205" y="655"/>
                  <a:pt x="205" y="655"/>
                </a:cubicBezTo>
                <a:cubicBezTo>
                  <a:pt x="210" y="661"/>
                  <a:pt x="210" y="661"/>
                  <a:pt x="210" y="661"/>
                </a:cubicBezTo>
                <a:cubicBezTo>
                  <a:pt x="216" y="660"/>
                  <a:pt x="216" y="660"/>
                  <a:pt x="216" y="660"/>
                </a:cubicBezTo>
                <a:cubicBezTo>
                  <a:pt x="216" y="660"/>
                  <a:pt x="217" y="658"/>
                  <a:pt x="218" y="657"/>
                </a:cubicBezTo>
                <a:cubicBezTo>
                  <a:pt x="220" y="657"/>
                  <a:pt x="221" y="655"/>
                  <a:pt x="221" y="655"/>
                </a:cubicBezTo>
                <a:cubicBezTo>
                  <a:pt x="219" y="652"/>
                  <a:pt x="219" y="652"/>
                  <a:pt x="219" y="652"/>
                </a:cubicBezTo>
                <a:lnTo>
                  <a:pt x="217" y="652"/>
                </a:lnTo>
                <a:close/>
                <a:moveTo>
                  <a:pt x="117" y="454"/>
                </a:moveTo>
                <a:cubicBezTo>
                  <a:pt x="115" y="458"/>
                  <a:pt x="115" y="458"/>
                  <a:pt x="115" y="458"/>
                </a:cubicBezTo>
                <a:cubicBezTo>
                  <a:pt x="112" y="456"/>
                  <a:pt x="112" y="456"/>
                  <a:pt x="112" y="456"/>
                </a:cubicBezTo>
                <a:cubicBezTo>
                  <a:pt x="111" y="459"/>
                  <a:pt x="111" y="459"/>
                  <a:pt x="111" y="459"/>
                </a:cubicBezTo>
                <a:cubicBezTo>
                  <a:pt x="115" y="465"/>
                  <a:pt x="115" y="465"/>
                  <a:pt x="115" y="465"/>
                </a:cubicBezTo>
                <a:cubicBezTo>
                  <a:pt x="115" y="465"/>
                  <a:pt x="115" y="470"/>
                  <a:pt x="121" y="471"/>
                </a:cubicBezTo>
                <a:cubicBezTo>
                  <a:pt x="128" y="472"/>
                  <a:pt x="129" y="466"/>
                  <a:pt x="129" y="466"/>
                </a:cubicBezTo>
                <a:cubicBezTo>
                  <a:pt x="135" y="465"/>
                  <a:pt x="135" y="465"/>
                  <a:pt x="135" y="465"/>
                </a:cubicBezTo>
                <a:cubicBezTo>
                  <a:pt x="136" y="463"/>
                  <a:pt x="136" y="463"/>
                  <a:pt x="136" y="463"/>
                </a:cubicBezTo>
                <a:cubicBezTo>
                  <a:pt x="130" y="460"/>
                  <a:pt x="130" y="460"/>
                  <a:pt x="130" y="460"/>
                </a:cubicBezTo>
                <a:cubicBezTo>
                  <a:pt x="128" y="453"/>
                  <a:pt x="128" y="453"/>
                  <a:pt x="128" y="453"/>
                </a:cubicBezTo>
                <a:cubicBezTo>
                  <a:pt x="121" y="452"/>
                  <a:pt x="121" y="452"/>
                  <a:pt x="121" y="452"/>
                </a:cubicBezTo>
                <a:lnTo>
                  <a:pt x="117" y="454"/>
                </a:lnTo>
                <a:close/>
                <a:moveTo>
                  <a:pt x="134" y="391"/>
                </a:moveTo>
                <a:cubicBezTo>
                  <a:pt x="128" y="400"/>
                  <a:pt x="128" y="400"/>
                  <a:pt x="128" y="400"/>
                </a:cubicBezTo>
                <a:cubicBezTo>
                  <a:pt x="123" y="401"/>
                  <a:pt x="123" y="401"/>
                  <a:pt x="123" y="401"/>
                </a:cubicBezTo>
                <a:cubicBezTo>
                  <a:pt x="123" y="401"/>
                  <a:pt x="121" y="404"/>
                  <a:pt x="123" y="406"/>
                </a:cubicBezTo>
                <a:cubicBezTo>
                  <a:pt x="126" y="409"/>
                  <a:pt x="128" y="410"/>
                  <a:pt x="128" y="410"/>
                </a:cubicBezTo>
                <a:cubicBezTo>
                  <a:pt x="132" y="408"/>
                  <a:pt x="132" y="408"/>
                  <a:pt x="132" y="408"/>
                </a:cubicBezTo>
                <a:cubicBezTo>
                  <a:pt x="138" y="403"/>
                  <a:pt x="142" y="400"/>
                  <a:pt x="142" y="400"/>
                </a:cubicBezTo>
                <a:cubicBezTo>
                  <a:pt x="139" y="396"/>
                  <a:pt x="139" y="396"/>
                  <a:pt x="139" y="396"/>
                </a:cubicBezTo>
                <a:cubicBezTo>
                  <a:pt x="139" y="392"/>
                  <a:pt x="139" y="392"/>
                  <a:pt x="139" y="392"/>
                </a:cubicBezTo>
                <a:lnTo>
                  <a:pt x="134" y="391"/>
                </a:lnTo>
                <a:close/>
                <a:moveTo>
                  <a:pt x="129" y="302"/>
                </a:moveTo>
                <a:cubicBezTo>
                  <a:pt x="126" y="301"/>
                  <a:pt x="126" y="301"/>
                  <a:pt x="126" y="301"/>
                </a:cubicBezTo>
                <a:cubicBezTo>
                  <a:pt x="122" y="305"/>
                  <a:pt x="122" y="305"/>
                  <a:pt x="122" y="305"/>
                </a:cubicBezTo>
                <a:cubicBezTo>
                  <a:pt x="121" y="317"/>
                  <a:pt x="121" y="317"/>
                  <a:pt x="121" y="317"/>
                </a:cubicBezTo>
                <a:cubicBezTo>
                  <a:pt x="121" y="317"/>
                  <a:pt x="125" y="322"/>
                  <a:pt x="128" y="319"/>
                </a:cubicBezTo>
                <a:cubicBezTo>
                  <a:pt x="130" y="317"/>
                  <a:pt x="129" y="313"/>
                  <a:pt x="129" y="313"/>
                </a:cubicBezTo>
                <a:cubicBezTo>
                  <a:pt x="131" y="309"/>
                  <a:pt x="131" y="309"/>
                  <a:pt x="131" y="309"/>
                </a:cubicBezTo>
                <a:lnTo>
                  <a:pt x="129" y="302"/>
                </a:lnTo>
                <a:close/>
                <a:moveTo>
                  <a:pt x="135" y="292"/>
                </a:moveTo>
                <a:cubicBezTo>
                  <a:pt x="133" y="292"/>
                  <a:pt x="133" y="292"/>
                  <a:pt x="133" y="292"/>
                </a:cubicBezTo>
                <a:cubicBezTo>
                  <a:pt x="134" y="301"/>
                  <a:pt x="134" y="301"/>
                  <a:pt x="134" y="301"/>
                </a:cubicBezTo>
                <a:cubicBezTo>
                  <a:pt x="136" y="303"/>
                  <a:pt x="136" y="303"/>
                  <a:pt x="136" y="303"/>
                </a:cubicBezTo>
                <a:cubicBezTo>
                  <a:pt x="138" y="302"/>
                  <a:pt x="138" y="302"/>
                  <a:pt x="138" y="302"/>
                </a:cubicBezTo>
                <a:cubicBezTo>
                  <a:pt x="137" y="299"/>
                  <a:pt x="137" y="299"/>
                  <a:pt x="137" y="299"/>
                </a:cubicBezTo>
                <a:cubicBezTo>
                  <a:pt x="138" y="297"/>
                  <a:pt x="138" y="297"/>
                  <a:pt x="138" y="297"/>
                </a:cubicBezTo>
                <a:lnTo>
                  <a:pt x="135" y="292"/>
                </a:lnTo>
                <a:close/>
                <a:moveTo>
                  <a:pt x="99" y="286"/>
                </a:moveTo>
                <a:cubicBezTo>
                  <a:pt x="99" y="283"/>
                  <a:pt x="100" y="280"/>
                  <a:pt x="100" y="280"/>
                </a:cubicBezTo>
                <a:cubicBezTo>
                  <a:pt x="92" y="283"/>
                  <a:pt x="92" y="283"/>
                  <a:pt x="92" y="283"/>
                </a:cubicBezTo>
                <a:cubicBezTo>
                  <a:pt x="92" y="284"/>
                  <a:pt x="92" y="284"/>
                  <a:pt x="92" y="284"/>
                </a:cubicBezTo>
                <a:cubicBezTo>
                  <a:pt x="87" y="282"/>
                  <a:pt x="87" y="282"/>
                  <a:pt x="87" y="282"/>
                </a:cubicBezTo>
                <a:cubicBezTo>
                  <a:pt x="87" y="282"/>
                  <a:pt x="84" y="283"/>
                  <a:pt x="83" y="287"/>
                </a:cubicBezTo>
                <a:cubicBezTo>
                  <a:pt x="83" y="291"/>
                  <a:pt x="82" y="293"/>
                  <a:pt x="82" y="293"/>
                </a:cubicBezTo>
                <a:cubicBezTo>
                  <a:pt x="84" y="293"/>
                  <a:pt x="84" y="293"/>
                  <a:pt x="84" y="293"/>
                </a:cubicBezTo>
                <a:cubicBezTo>
                  <a:pt x="88" y="286"/>
                  <a:pt x="88" y="286"/>
                  <a:pt x="88" y="286"/>
                </a:cubicBezTo>
                <a:cubicBezTo>
                  <a:pt x="93" y="287"/>
                  <a:pt x="93" y="287"/>
                  <a:pt x="93" y="287"/>
                </a:cubicBezTo>
                <a:cubicBezTo>
                  <a:pt x="93" y="291"/>
                  <a:pt x="93" y="291"/>
                  <a:pt x="93" y="291"/>
                </a:cubicBezTo>
                <a:cubicBezTo>
                  <a:pt x="93" y="291"/>
                  <a:pt x="89" y="290"/>
                  <a:pt x="89" y="291"/>
                </a:cubicBezTo>
                <a:cubicBezTo>
                  <a:pt x="89" y="292"/>
                  <a:pt x="90" y="296"/>
                  <a:pt x="90" y="296"/>
                </a:cubicBezTo>
                <a:cubicBezTo>
                  <a:pt x="90" y="296"/>
                  <a:pt x="86" y="297"/>
                  <a:pt x="86" y="299"/>
                </a:cubicBezTo>
                <a:cubicBezTo>
                  <a:pt x="87" y="301"/>
                  <a:pt x="92" y="299"/>
                  <a:pt x="92" y="299"/>
                </a:cubicBezTo>
                <a:cubicBezTo>
                  <a:pt x="92" y="299"/>
                  <a:pt x="97" y="299"/>
                  <a:pt x="99" y="295"/>
                </a:cubicBezTo>
                <a:cubicBezTo>
                  <a:pt x="100" y="292"/>
                  <a:pt x="97" y="291"/>
                  <a:pt x="97" y="291"/>
                </a:cubicBezTo>
                <a:cubicBezTo>
                  <a:pt x="99" y="289"/>
                  <a:pt x="99" y="289"/>
                  <a:pt x="99" y="289"/>
                </a:cubicBezTo>
                <a:lnTo>
                  <a:pt x="99" y="286"/>
                </a:lnTo>
                <a:close/>
                <a:moveTo>
                  <a:pt x="111" y="283"/>
                </a:moveTo>
                <a:cubicBezTo>
                  <a:pt x="118" y="271"/>
                  <a:pt x="118" y="271"/>
                  <a:pt x="118" y="271"/>
                </a:cubicBezTo>
                <a:cubicBezTo>
                  <a:pt x="115" y="272"/>
                  <a:pt x="115" y="272"/>
                  <a:pt x="115" y="272"/>
                </a:cubicBezTo>
                <a:cubicBezTo>
                  <a:pt x="111" y="276"/>
                  <a:pt x="111" y="276"/>
                  <a:pt x="111" y="276"/>
                </a:cubicBezTo>
                <a:cubicBezTo>
                  <a:pt x="107" y="276"/>
                  <a:pt x="107" y="276"/>
                  <a:pt x="107" y="276"/>
                </a:cubicBezTo>
                <a:cubicBezTo>
                  <a:pt x="106" y="280"/>
                  <a:pt x="106" y="280"/>
                  <a:pt x="106" y="280"/>
                </a:cubicBezTo>
                <a:cubicBezTo>
                  <a:pt x="110" y="280"/>
                  <a:pt x="110" y="280"/>
                  <a:pt x="110" y="280"/>
                </a:cubicBezTo>
                <a:cubicBezTo>
                  <a:pt x="109" y="281"/>
                  <a:pt x="109" y="281"/>
                  <a:pt x="109" y="281"/>
                </a:cubicBezTo>
                <a:cubicBezTo>
                  <a:pt x="102" y="283"/>
                  <a:pt x="102" y="283"/>
                  <a:pt x="102" y="283"/>
                </a:cubicBezTo>
                <a:cubicBezTo>
                  <a:pt x="101" y="287"/>
                  <a:pt x="101" y="287"/>
                  <a:pt x="101" y="287"/>
                </a:cubicBezTo>
                <a:cubicBezTo>
                  <a:pt x="102" y="291"/>
                  <a:pt x="102" y="291"/>
                  <a:pt x="102" y="291"/>
                </a:cubicBezTo>
                <a:lnTo>
                  <a:pt x="111" y="283"/>
                </a:lnTo>
                <a:close/>
                <a:moveTo>
                  <a:pt x="103" y="269"/>
                </a:moveTo>
                <a:cubicBezTo>
                  <a:pt x="103" y="269"/>
                  <a:pt x="102" y="267"/>
                  <a:pt x="99" y="268"/>
                </a:cubicBezTo>
                <a:cubicBezTo>
                  <a:pt x="97" y="269"/>
                  <a:pt x="97" y="272"/>
                  <a:pt x="97" y="272"/>
                </a:cubicBezTo>
                <a:cubicBezTo>
                  <a:pt x="100" y="274"/>
                  <a:pt x="100" y="274"/>
                  <a:pt x="100" y="274"/>
                </a:cubicBezTo>
                <a:cubicBezTo>
                  <a:pt x="100" y="271"/>
                  <a:pt x="100" y="271"/>
                  <a:pt x="100" y="271"/>
                </a:cubicBezTo>
                <a:lnTo>
                  <a:pt x="103" y="269"/>
                </a:lnTo>
                <a:close/>
                <a:moveTo>
                  <a:pt x="81" y="236"/>
                </a:moveTo>
                <a:cubicBezTo>
                  <a:pt x="79" y="242"/>
                  <a:pt x="79" y="242"/>
                  <a:pt x="79" y="242"/>
                </a:cubicBezTo>
                <a:cubicBezTo>
                  <a:pt x="81" y="243"/>
                  <a:pt x="81" y="243"/>
                  <a:pt x="81" y="243"/>
                </a:cubicBezTo>
                <a:cubicBezTo>
                  <a:pt x="85" y="239"/>
                  <a:pt x="85" y="239"/>
                  <a:pt x="85" y="239"/>
                </a:cubicBezTo>
                <a:cubicBezTo>
                  <a:pt x="88" y="238"/>
                  <a:pt x="88" y="238"/>
                  <a:pt x="88" y="238"/>
                </a:cubicBezTo>
                <a:cubicBezTo>
                  <a:pt x="89" y="236"/>
                  <a:pt x="89" y="236"/>
                  <a:pt x="89" y="236"/>
                </a:cubicBezTo>
                <a:cubicBezTo>
                  <a:pt x="86" y="235"/>
                  <a:pt x="86" y="235"/>
                  <a:pt x="86" y="235"/>
                </a:cubicBezTo>
                <a:cubicBezTo>
                  <a:pt x="84" y="237"/>
                  <a:pt x="84" y="237"/>
                  <a:pt x="84" y="237"/>
                </a:cubicBezTo>
                <a:lnTo>
                  <a:pt x="81" y="236"/>
                </a:lnTo>
                <a:close/>
                <a:moveTo>
                  <a:pt x="99" y="230"/>
                </a:moveTo>
                <a:cubicBezTo>
                  <a:pt x="92" y="234"/>
                  <a:pt x="92" y="234"/>
                  <a:pt x="92" y="234"/>
                </a:cubicBezTo>
                <a:cubicBezTo>
                  <a:pt x="96" y="236"/>
                  <a:pt x="96" y="236"/>
                  <a:pt x="96" y="236"/>
                </a:cubicBezTo>
                <a:cubicBezTo>
                  <a:pt x="101" y="232"/>
                  <a:pt x="101" y="232"/>
                  <a:pt x="101" y="232"/>
                </a:cubicBezTo>
                <a:lnTo>
                  <a:pt x="99" y="230"/>
                </a:lnTo>
                <a:close/>
                <a:moveTo>
                  <a:pt x="125" y="255"/>
                </a:moveTo>
                <a:cubicBezTo>
                  <a:pt x="126" y="252"/>
                  <a:pt x="126" y="252"/>
                  <a:pt x="126" y="252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16" y="245"/>
                  <a:pt x="116" y="245"/>
                  <a:pt x="116" y="245"/>
                </a:cubicBezTo>
                <a:cubicBezTo>
                  <a:pt x="115" y="240"/>
                  <a:pt x="115" y="240"/>
                  <a:pt x="115" y="240"/>
                </a:cubicBezTo>
                <a:cubicBezTo>
                  <a:pt x="112" y="235"/>
                  <a:pt x="112" y="235"/>
                  <a:pt x="112" y="235"/>
                </a:cubicBezTo>
                <a:cubicBezTo>
                  <a:pt x="110" y="235"/>
                  <a:pt x="110" y="235"/>
                  <a:pt x="110" y="235"/>
                </a:cubicBezTo>
                <a:cubicBezTo>
                  <a:pt x="109" y="237"/>
                  <a:pt x="109" y="237"/>
                  <a:pt x="109" y="237"/>
                </a:cubicBezTo>
                <a:cubicBezTo>
                  <a:pt x="106" y="236"/>
                  <a:pt x="106" y="236"/>
                  <a:pt x="106" y="236"/>
                </a:cubicBezTo>
                <a:cubicBezTo>
                  <a:pt x="103" y="239"/>
                  <a:pt x="103" y="239"/>
                  <a:pt x="103" y="239"/>
                </a:cubicBezTo>
                <a:cubicBezTo>
                  <a:pt x="110" y="245"/>
                  <a:pt x="110" y="245"/>
                  <a:pt x="110" y="245"/>
                </a:cubicBezTo>
                <a:cubicBezTo>
                  <a:pt x="110" y="245"/>
                  <a:pt x="114" y="244"/>
                  <a:pt x="114" y="246"/>
                </a:cubicBezTo>
                <a:cubicBezTo>
                  <a:pt x="115" y="248"/>
                  <a:pt x="109" y="248"/>
                  <a:pt x="109" y="248"/>
                </a:cubicBezTo>
                <a:cubicBezTo>
                  <a:pt x="105" y="252"/>
                  <a:pt x="105" y="252"/>
                  <a:pt x="105" y="252"/>
                </a:cubicBezTo>
                <a:cubicBezTo>
                  <a:pt x="105" y="252"/>
                  <a:pt x="114" y="251"/>
                  <a:pt x="114" y="252"/>
                </a:cubicBezTo>
                <a:cubicBezTo>
                  <a:pt x="113" y="254"/>
                  <a:pt x="103" y="254"/>
                  <a:pt x="103" y="254"/>
                </a:cubicBezTo>
                <a:cubicBezTo>
                  <a:pt x="102" y="255"/>
                  <a:pt x="102" y="255"/>
                  <a:pt x="102" y="255"/>
                </a:cubicBezTo>
                <a:cubicBezTo>
                  <a:pt x="99" y="251"/>
                  <a:pt x="99" y="251"/>
                  <a:pt x="99" y="251"/>
                </a:cubicBezTo>
                <a:cubicBezTo>
                  <a:pt x="96" y="252"/>
                  <a:pt x="96" y="252"/>
                  <a:pt x="96" y="252"/>
                </a:cubicBezTo>
                <a:cubicBezTo>
                  <a:pt x="100" y="258"/>
                  <a:pt x="100" y="258"/>
                  <a:pt x="100" y="258"/>
                </a:cubicBezTo>
                <a:cubicBezTo>
                  <a:pt x="103" y="260"/>
                  <a:pt x="103" y="260"/>
                  <a:pt x="103" y="260"/>
                </a:cubicBezTo>
                <a:cubicBezTo>
                  <a:pt x="106" y="259"/>
                  <a:pt x="106" y="259"/>
                  <a:pt x="106" y="259"/>
                </a:cubicBezTo>
                <a:cubicBezTo>
                  <a:pt x="107" y="259"/>
                  <a:pt x="107" y="259"/>
                  <a:pt x="107" y="259"/>
                </a:cubicBezTo>
                <a:cubicBezTo>
                  <a:pt x="117" y="256"/>
                  <a:pt x="117" y="256"/>
                  <a:pt x="117" y="256"/>
                </a:cubicBezTo>
                <a:cubicBezTo>
                  <a:pt x="117" y="259"/>
                  <a:pt x="117" y="259"/>
                  <a:pt x="117" y="259"/>
                </a:cubicBezTo>
                <a:cubicBezTo>
                  <a:pt x="122" y="256"/>
                  <a:pt x="122" y="256"/>
                  <a:pt x="122" y="256"/>
                </a:cubicBezTo>
                <a:cubicBezTo>
                  <a:pt x="122" y="256"/>
                  <a:pt x="120" y="255"/>
                  <a:pt x="120" y="254"/>
                </a:cubicBezTo>
                <a:cubicBezTo>
                  <a:pt x="121" y="252"/>
                  <a:pt x="125" y="255"/>
                  <a:pt x="125" y="255"/>
                </a:cubicBezTo>
                <a:close/>
                <a:moveTo>
                  <a:pt x="133" y="246"/>
                </a:moveTo>
                <a:cubicBezTo>
                  <a:pt x="130" y="250"/>
                  <a:pt x="130" y="250"/>
                  <a:pt x="130" y="250"/>
                </a:cubicBezTo>
                <a:cubicBezTo>
                  <a:pt x="135" y="248"/>
                  <a:pt x="135" y="248"/>
                  <a:pt x="135" y="248"/>
                </a:cubicBezTo>
                <a:lnTo>
                  <a:pt x="133" y="246"/>
                </a:lnTo>
                <a:close/>
                <a:moveTo>
                  <a:pt x="117" y="217"/>
                </a:moveTo>
                <a:cubicBezTo>
                  <a:pt x="114" y="219"/>
                  <a:pt x="114" y="219"/>
                  <a:pt x="114" y="219"/>
                </a:cubicBezTo>
                <a:cubicBezTo>
                  <a:pt x="116" y="221"/>
                  <a:pt x="116" y="221"/>
                  <a:pt x="116" y="221"/>
                </a:cubicBezTo>
                <a:lnTo>
                  <a:pt x="117" y="217"/>
                </a:lnTo>
                <a:close/>
                <a:moveTo>
                  <a:pt x="114" y="211"/>
                </a:moveTo>
                <a:cubicBezTo>
                  <a:pt x="112" y="208"/>
                  <a:pt x="112" y="208"/>
                  <a:pt x="112" y="208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10" y="216"/>
                  <a:pt x="110" y="216"/>
                  <a:pt x="110" y="216"/>
                </a:cubicBezTo>
                <a:cubicBezTo>
                  <a:pt x="113" y="214"/>
                  <a:pt x="113" y="214"/>
                  <a:pt x="113" y="214"/>
                </a:cubicBezTo>
                <a:lnTo>
                  <a:pt x="114" y="211"/>
                </a:lnTo>
                <a:close/>
                <a:moveTo>
                  <a:pt x="106" y="204"/>
                </a:moveTo>
                <a:cubicBezTo>
                  <a:pt x="102" y="204"/>
                  <a:pt x="102" y="204"/>
                  <a:pt x="102" y="204"/>
                </a:cubicBezTo>
                <a:cubicBezTo>
                  <a:pt x="106" y="208"/>
                  <a:pt x="106" y="208"/>
                  <a:pt x="106" y="208"/>
                </a:cubicBezTo>
                <a:lnTo>
                  <a:pt x="106" y="204"/>
                </a:lnTo>
                <a:close/>
                <a:moveTo>
                  <a:pt x="71" y="205"/>
                </a:moveTo>
                <a:cubicBezTo>
                  <a:pt x="80" y="201"/>
                  <a:pt x="78" y="197"/>
                  <a:pt x="70" y="200"/>
                </a:cubicBezTo>
                <a:cubicBezTo>
                  <a:pt x="62" y="204"/>
                  <a:pt x="71" y="205"/>
                  <a:pt x="71" y="205"/>
                </a:cubicBezTo>
                <a:close/>
                <a:moveTo>
                  <a:pt x="80" y="198"/>
                </a:moveTo>
                <a:cubicBezTo>
                  <a:pt x="82" y="197"/>
                  <a:pt x="82" y="197"/>
                  <a:pt x="82" y="197"/>
                </a:cubicBezTo>
                <a:cubicBezTo>
                  <a:pt x="79" y="193"/>
                  <a:pt x="79" y="193"/>
                  <a:pt x="79" y="193"/>
                </a:cubicBezTo>
                <a:cubicBezTo>
                  <a:pt x="82" y="193"/>
                  <a:pt x="82" y="193"/>
                  <a:pt x="82" y="193"/>
                </a:cubicBezTo>
                <a:cubicBezTo>
                  <a:pt x="82" y="189"/>
                  <a:pt x="82" y="189"/>
                  <a:pt x="82" y="189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4" y="188"/>
                  <a:pt x="85" y="186"/>
                  <a:pt x="84" y="183"/>
                </a:cubicBezTo>
                <a:cubicBezTo>
                  <a:pt x="84" y="179"/>
                  <a:pt x="81" y="179"/>
                  <a:pt x="81" y="179"/>
                </a:cubicBezTo>
                <a:cubicBezTo>
                  <a:pt x="79" y="185"/>
                  <a:pt x="79" y="185"/>
                  <a:pt x="79" y="185"/>
                </a:cubicBezTo>
                <a:cubicBezTo>
                  <a:pt x="79" y="185"/>
                  <a:pt x="77" y="182"/>
                  <a:pt x="77" y="185"/>
                </a:cubicBezTo>
                <a:cubicBezTo>
                  <a:pt x="76" y="188"/>
                  <a:pt x="74" y="195"/>
                  <a:pt x="76" y="196"/>
                </a:cubicBezTo>
                <a:cubicBezTo>
                  <a:pt x="77" y="197"/>
                  <a:pt x="80" y="198"/>
                  <a:pt x="80" y="198"/>
                </a:cubicBezTo>
                <a:close/>
                <a:moveTo>
                  <a:pt x="85" y="173"/>
                </a:moveTo>
                <a:cubicBezTo>
                  <a:pt x="84" y="171"/>
                  <a:pt x="84" y="171"/>
                  <a:pt x="84" y="171"/>
                </a:cubicBezTo>
                <a:cubicBezTo>
                  <a:pt x="81" y="171"/>
                  <a:pt x="81" y="171"/>
                  <a:pt x="81" y="171"/>
                </a:cubicBezTo>
                <a:cubicBezTo>
                  <a:pt x="82" y="176"/>
                  <a:pt x="82" y="176"/>
                  <a:pt x="82" y="176"/>
                </a:cubicBezTo>
                <a:cubicBezTo>
                  <a:pt x="88" y="177"/>
                  <a:pt x="88" y="177"/>
                  <a:pt x="88" y="177"/>
                </a:cubicBezTo>
                <a:cubicBezTo>
                  <a:pt x="88" y="173"/>
                  <a:pt x="88" y="173"/>
                  <a:pt x="88" y="173"/>
                </a:cubicBezTo>
                <a:lnTo>
                  <a:pt x="85" y="173"/>
                </a:lnTo>
                <a:close/>
                <a:moveTo>
                  <a:pt x="123" y="212"/>
                </a:moveTo>
                <a:cubicBezTo>
                  <a:pt x="127" y="212"/>
                  <a:pt x="132" y="207"/>
                  <a:pt x="132" y="207"/>
                </a:cubicBezTo>
                <a:cubicBezTo>
                  <a:pt x="132" y="205"/>
                  <a:pt x="132" y="205"/>
                  <a:pt x="132" y="205"/>
                </a:cubicBezTo>
                <a:cubicBezTo>
                  <a:pt x="132" y="205"/>
                  <a:pt x="136" y="205"/>
                  <a:pt x="136" y="203"/>
                </a:cubicBezTo>
                <a:cubicBezTo>
                  <a:pt x="137" y="200"/>
                  <a:pt x="131" y="199"/>
                  <a:pt x="131" y="199"/>
                </a:cubicBezTo>
                <a:cubicBezTo>
                  <a:pt x="125" y="193"/>
                  <a:pt x="125" y="193"/>
                  <a:pt x="125" y="193"/>
                </a:cubicBezTo>
                <a:cubicBezTo>
                  <a:pt x="126" y="188"/>
                  <a:pt x="126" y="188"/>
                  <a:pt x="126" y="188"/>
                </a:cubicBezTo>
                <a:cubicBezTo>
                  <a:pt x="123" y="187"/>
                  <a:pt x="123" y="187"/>
                  <a:pt x="123" y="187"/>
                </a:cubicBezTo>
                <a:cubicBezTo>
                  <a:pt x="123" y="187"/>
                  <a:pt x="128" y="183"/>
                  <a:pt x="128" y="176"/>
                </a:cubicBezTo>
                <a:cubicBezTo>
                  <a:pt x="128" y="170"/>
                  <a:pt x="125" y="167"/>
                  <a:pt x="125" y="167"/>
                </a:cubicBezTo>
                <a:cubicBezTo>
                  <a:pt x="119" y="170"/>
                  <a:pt x="119" y="170"/>
                  <a:pt x="119" y="170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14" y="176"/>
                  <a:pt x="114" y="176"/>
                  <a:pt x="114" y="176"/>
                </a:cubicBezTo>
                <a:cubicBezTo>
                  <a:pt x="112" y="170"/>
                  <a:pt x="112" y="170"/>
                  <a:pt x="112" y="170"/>
                </a:cubicBezTo>
                <a:cubicBezTo>
                  <a:pt x="112" y="170"/>
                  <a:pt x="110" y="170"/>
                  <a:pt x="111" y="173"/>
                </a:cubicBezTo>
                <a:cubicBezTo>
                  <a:pt x="111" y="176"/>
                  <a:pt x="112" y="177"/>
                  <a:pt x="112" y="177"/>
                </a:cubicBezTo>
                <a:cubicBezTo>
                  <a:pt x="109" y="180"/>
                  <a:pt x="109" y="180"/>
                  <a:pt x="109" y="180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3" y="179"/>
                  <a:pt x="103" y="179"/>
                  <a:pt x="103" y="179"/>
                </a:cubicBezTo>
                <a:cubicBezTo>
                  <a:pt x="107" y="187"/>
                  <a:pt x="107" y="187"/>
                  <a:pt x="107" y="187"/>
                </a:cubicBezTo>
                <a:cubicBezTo>
                  <a:pt x="112" y="184"/>
                  <a:pt x="112" y="184"/>
                  <a:pt x="112" y="184"/>
                </a:cubicBezTo>
                <a:cubicBezTo>
                  <a:pt x="115" y="190"/>
                  <a:pt x="115" y="190"/>
                  <a:pt x="115" y="190"/>
                </a:cubicBezTo>
                <a:cubicBezTo>
                  <a:pt x="115" y="190"/>
                  <a:pt x="112" y="188"/>
                  <a:pt x="112" y="190"/>
                </a:cubicBezTo>
                <a:cubicBezTo>
                  <a:pt x="112" y="191"/>
                  <a:pt x="112" y="200"/>
                  <a:pt x="114" y="201"/>
                </a:cubicBezTo>
                <a:cubicBezTo>
                  <a:pt x="117" y="202"/>
                  <a:pt x="118" y="199"/>
                  <a:pt x="120" y="200"/>
                </a:cubicBezTo>
                <a:cubicBezTo>
                  <a:pt x="121" y="201"/>
                  <a:pt x="121" y="205"/>
                  <a:pt x="121" y="205"/>
                </a:cubicBezTo>
                <a:cubicBezTo>
                  <a:pt x="125" y="200"/>
                  <a:pt x="125" y="200"/>
                  <a:pt x="125" y="200"/>
                </a:cubicBezTo>
                <a:cubicBezTo>
                  <a:pt x="127" y="203"/>
                  <a:pt x="127" y="203"/>
                  <a:pt x="127" y="203"/>
                </a:cubicBezTo>
                <a:cubicBezTo>
                  <a:pt x="131" y="203"/>
                  <a:pt x="131" y="203"/>
                  <a:pt x="131" y="203"/>
                </a:cubicBezTo>
                <a:cubicBezTo>
                  <a:pt x="131" y="203"/>
                  <a:pt x="128" y="205"/>
                  <a:pt x="126" y="206"/>
                </a:cubicBezTo>
                <a:cubicBezTo>
                  <a:pt x="123" y="208"/>
                  <a:pt x="121" y="211"/>
                  <a:pt x="123" y="212"/>
                </a:cubicBezTo>
                <a:close/>
                <a:moveTo>
                  <a:pt x="128" y="186"/>
                </a:moveTo>
                <a:cubicBezTo>
                  <a:pt x="128" y="190"/>
                  <a:pt x="128" y="190"/>
                  <a:pt x="128" y="190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30" y="190"/>
                  <a:pt x="130" y="190"/>
                  <a:pt x="130" y="190"/>
                </a:cubicBezTo>
                <a:cubicBezTo>
                  <a:pt x="129" y="187"/>
                  <a:pt x="129" y="187"/>
                  <a:pt x="129" y="187"/>
                </a:cubicBezTo>
                <a:cubicBezTo>
                  <a:pt x="131" y="183"/>
                  <a:pt x="131" y="183"/>
                  <a:pt x="131" y="183"/>
                </a:cubicBezTo>
                <a:cubicBezTo>
                  <a:pt x="131" y="183"/>
                  <a:pt x="128" y="185"/>
                  <a:pt x="128" y="186"/>
                </a:cubicBezTo>
                <a:close/>
                <a:moveTo>
                  <a:pt x="132" y="196"/>
                </a:moveTo>
                <a:cubicBezTo>
                  <a:pt x="131" y="191"/>
                  <a:pt x="131" y="191"/>
                  <a:pt x="131" y="191"/>
                </a:cubicBezTo>
                <a:cubicBezTo>
                  <a:pt x="129" y="193"/>
                  <a:pt x="129" y="193"/>
                  <a:pt x="129" y="193"/>
                </a:cubicBezTo>
                <a:lnTo>
                  <a:pt x="132" y="196"/>
                </a:lnTo>
                <a:close/>
                <a:moveTo>
                  <a:pt x="135" y="173"/>
                </a:moveTo>
                <a:cubicBezTo>
                  <a:pt x="134" y="174"/>
                  <a:pt x="134" y="174"/>
                  <a:pt x="134" y="174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3" y="180"/>
                  <a:pt x="135" y="181"/>
                  <a:pt x="135" y="179"/>
                </a:cubicBezTo>
                <a:lnTo>
                  <a:pt x="135" y="173"/>
                </a:lnTo>
                <a:close/>
                <a:moveTo>
                  <a:pt x="87" y="170"/>
                </a:moveTo>
                <a:cubicBezTo>
                  <a:pt x="89" y="170"/>
                  <a:pt x="93" y="172"/>
                  <a:pt x="93" y="172"/>
                </a:cubicBezTo>
                <a:cubicBezTo>
                  <a:pt x="93" y="166"/>
                  <a:pt x="93" y="166"/>
                  <a:pt x="93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6" y="165"/>
                  <a:pt x="96" y="165"/>
                  <a:pt x="96" y="165"/>
                </a:cubicBezTo>
                <a:cubicBezTo>
                  <a:pt x="94" y="163"/>
                  <a:pt x="94" y="163"/>
                  <a:pt x="94" y="163"/>
                </a:cubicBezTo>
                <a:cubicBezTo>
                  <a:pt x="97" y="158"/>
                  <a:pt x="97" y="158"/>
                  <a:pt x="97" y="158"/>
                </a:cubicBezTo>
                <a:cubicBezTo>
                  <a:pt x="95" y="158"/>
                  <a:pt x="95" y="158"/>
                  <a:pt x="95" y="158"/>
                </a:cubicBezTo>
                <a:cubicBezTo>
                  <a:pt x="90" y="161"/>
                  <a:pt x="90" y="161"/>
                  <a:pt x="90" y="161"/>
                </a:cubicBezTo>
                <a:cubicBezTo>
                  <a:pt x="83" y="160"/>
                  <a:pt x="83" y="160"/>
                  <a:pt x="83" y="160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4" y="170"/>
                  <a:pt x="87" y="170"/>
                </a:cubicBezTo>
                <a:close/>
                <a:moveTo>
                  <a:pt x="111" y="155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4" y="152"/>
                  <a:pt x="114" y="152"/>
                  <a:pt x="114" y="152"/>
                </a:cubicBezTo>
                <a:cubicBezTo>
                  <a:pt x="114" y="145"/>
                  <a:pt x="114" y="145"/>
                  <a:pt x="114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5" y="150"/>
                  <a:pt x="118" y="151"/>
                </a:cubicBezTo>
                <a:cubicBezTo>
                  <a:pt x="121" y="153"/>
                  <a:pt x="122" y="148"/>
                  <a:pt x="122" y="148"/>
                </a:cubicBezTo>
                <a:cubicBezTo>
                  <a:pt x="122" y="148"/>
                  <a:pt x="126" y="149"/>
                  <a:pt x="127" y="146"/>
                </a:cubicBezTo>
                <a:cubicBezTo>
                  <a:pt x="129" y="144"/>
                  <a:pt x="123" y="141"/>
                  <a:pt x="123" y="141"/>
                </a:cubicBezTo>
                <a:cubicBezTo>
                  <a:pt x="128" y="139"/>
                  <a:pt x="128" y="139"/>
                  <a:pt x="128" y="139"/>
                </a:cubicBezTo>
                <a:cubicBezTo>
                  <a:pt x="130" y="136"/>
                  <a:pt x="130" y="136"/>
                  <a:pt x="130" y="136"/>
                </a:cubicBezTo>
                <a:cubicBezTo>
                  <a:pt x="130" y="136"/>
                  <a:pt x="133" y="138"/>
                  <a:pt x="136" y="137"/>
                </a:cubicBezTo>
                <a:cubicBezTo>
                  <a:pt x="141" y="136"/>
                  <a:pt x="141" y="134"/>
                  <a:pt x="141" y="134"/>
                </a:cubicBezTo>
                <a:cubicBezTo>
                  <a:pt x="139" y="132"/>
                  <a:pt x="139" y="132"/>
                  <a:pt x="139" y="132"/>
                </a:cubicBezTo>
                <a:cubicBezTo>
                  <a:pt x="134" y="135"/>
                  <a:pt x="134" y="135"/>
                  <a:pt x="134" y="135"/>
                </a:cubicBezTo>
                <a:cubicBezTo>
                  <a:pt x="134" y="135"/>
                  <a:pt x="133" y="135"/>
                  <a:pt x="133" y="133"/>
                </a:cubicBezTo>
                <a:cubicBezTo>
                  <a:pt x="133" y="130"/>
                  <a:pt x="139" y="126"/>
                  <a:pt x="139" y="126"/>
                </a:cubicBezTo>
                <a:cubicBezTo>
                  <a:pt x="139" y="125"/>
                  <a:pt x="139" y="125"/>
                  <a:pt x="139" y="125"/>
                </a:cubicBezTo>
                <a:cubicBezTo>
                  <a:pt x="141" y="123"/>
                  <a:pt x="141" y="123"/>
                  <a:pt x="141" y="123"/>
                </a:cubicBezTo>
                <a:cubicBezTo>
                  <a:pt x="139" y="118"/>
                  <a:pt x="139" y="118"/>
                  <a:pt x="139" y="118"/>
                </a:cubicBezTo>
                <a:cubicBezTo>
                  <a:pt x="139" y="118"/>
                  <a:pt x="135" y="118"/>
                  <a:pt x="133" y="120"/>
                </a:cubicBezTo>
                <a:cubicBezTo>
                  <a:pt x="131" y="121"/>
                  <a:pt x="129" y="124"/>
                  <a:pt x="129" y="124"/>
                </a:cubicBezTo>
                <a:cubicBezTo>
                  <a:pt x="129" y="124"/>
                  <a:pt x="119" y="124"/>
                  <a:pt x="117" y="126"/>
                </a:cubicBezTo>
                <a:cubicBezTo>
                  <a:pt x="115" y="128"/>
                  <a:pt x="118" y="134"/>
                  <a:pt x="118" y="134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109" y="127"/>
                  <a:pt x="109" y="127"/>
                  <a:pt x="109" y="127"/>
                </a:cubicBezTo>
                <a:cubicBezTo>
                  <a:pt x="109" y="127"/>
                  <a:pt x="106" y="128"/>
                  <a:pt x="104" y="132"/>
                </a:cubicBezTo>
                <a:cubicBezTo>
                  <a:pt x="101" y="136"/>
                  <a:pt x="104" y="142"/>
                  <a:pt x="104" y="142"/>
                </a:cubicBezTo>
                <a:cubicBezTo>
                  <a:pt x="101" y="143"/>
                  <a:pt x="101" y="143"/>
                  <a:pt x="101" y="143"/>
                </a:cubicBezTo>
                <a:cubicBezTo>
                  <a:pt x="101" y="143"/>
                  <a:pt x="105" y="145"/>
                  <a:pt x="107" y="148"/>
                </a:cubicBezTo>
                <a:cubicBezTo>
                  <a:pt x="110" y="149"/>
                  <a:pt x="109" y="150"/>
                  <a:pt x="109" y="150"/>
                </a:cubicBezTo>
                <a:cubicBezTo>
                  <a:pt x="106" y="149"/>
                  <a:pt x="106" y="149"/>
                  <a:pt x="106" y="149"/>
                </a:cubicBezTo>
                <a:cubicBezTo>
                  <a:pt x="105" y="150"/>
                  <a:pt x="105" y="150"/>
                  <a:pt x="105" y="150"/>
                </a:cubicBezTo>
                <a:cubicBezTo>
                  <a:pt x="105" y="153"/>
                  <a:pt x="105" y="153"/>
                  <a:pt x="105" y="153"/>
                </a:cubicBezTo>
                <a:cubicBezTo>
                  <a:pt x="101" y="154"/>
                  <a:pt x="101" y="154"/>
                  <a:pt x="101" y="154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8" y="153"/>
                  <a:pt x="98" y="153"/>
                  <a:pt x="98" y="153"/>
                </a:cubicBezTo>
                <a:cubicBezTo>
                  <a:pt x="103" y="159"/>
                  <a:pt x="103" y="159"/>
                  <a:pt x="103" y="159"/>
                </a:cubicBezTo>
                <a:lnTo>
                  <a:pt x="111" y="155"/>
                </a:lnTo>
                <a:close/>
                <a:moveTo>
                  <a:pt x="249" y="123"/>
                </a:moveTo>
                <a:cubicBezTo>
                  <a:pt x="249" y="123"/>
                  <a:pt x="251" y="123"/>
                  <a:pt x="248" y="114"/>
                </a:cubicBezTo>
                <a:cubicBezTo>
                  <a:pt x="245" y="106"/>
                  <a:pt x="242" y="113"/>
                  <a:pt x="242" y="113"/>
                </a:cubicBezTo>
                <a:cubicBezTo>
                  <a:pt x="244" y="122"/>
                  <a:pt x="244" y="122"/>
                  <a:pt x="244" y="122"/>
                </a:cubicBezTo>
                <a:lnTo>
                  <a:pt x="249" y="123"/>
                </a:lnTo>
                <a:close/>
                <a:moveTo>
                  <a:pt x="253" y="121"/>
                </a:moveTo>
                <a:cubicBezTo>
                  <a:pt x="256" y="126"/>
                  <a:pt x="256" y="126"/>
                  <a:pt x="256" y="126"/>
                </a:cubicBezTo>
                <a:cubicBezTo>
                  <a:pt x="258" y="120"/>
                  <a:pt x="258" y="120"/>
                  <a:pt x="258" y="120"/>
                </a:cubicBezTo>
                <a:cubicBezTo>
                  <a:pt x="256" y="119"/>
                  <a:pt x="256" y="119"/>
                  <a:pt x="256" y="119"/>
                </a:cubicBezTo>
                <a:cubicBezTo>
                  <a:pt x="256" y="119"/>
                  <a:pt x="253" y="118"/>
                  <a:pt x="253" y="121"/>
                </a:cubicBezTo>
                <a:close/>
                <a:moveTo>
                  <a:pt x="251" y="111"/>
                </a:moveTo>
                <a:cubicBezTo>
                  <a:pt x="257" y="111"/>
                  <a:pt x="257" y="111"/>
                  <a:pt x="257" y="111"/>
                </a:cubicBezTo>
                <a:cubicBezTo>
                  <a:pt x="258" y="114"/>
                  <a:pt x="258" y="114"/>
                  <a:pt x="258" y="114"/>
                </a:cubicBezTo>
                <a:cubicBezTo>
                  <a:pt x="262" y="117"/>
                  <a:pt x="262" y="117"/>
                  <a:pt x="262" y="117"/>
                </a:cubicBezTo>
                <a:cubicBezTo>
                  <a:pt x="264" y="113"/>
                  <a:pt x="264" y="113"/>
                  <a:pt x="264" y="113"/>
                </a:cubicBezTo>
                <a:cubicBezTo>
                  <a:pt x="262" y="111"/>
                  <a:pt x="262" y="111"/>
                  <a:pt x="262" y="111"/>
                </a:cubicBezTo>
                <a:cubicBezTo>
                  <a:pt x="261" y="108"/>
                  <a:pt x="261" y="108"/>
                  <a:pt x="261" y="108"/>
                </a:cubicBezTo>
                <a:cubicBezTo>
                  <a:pt x="256" y="107"/>
                  <a:pt x="256" y="107"/>
                  <a:pt x="256" y="107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04"/>
                  <a:pt x="258" y="101"/>
                  <a:pt x="253" y="98"/>
                </a:cubicBezTo>
                <a:cubicBezTo>
                  <a:pt x="249" y="96"/>
                  <a:pt x="249" y="94"/>
                  <a:pt x="247" y="101"/>
                </a:cubicBezTo>
                <a:cubicBezTo>
                  <a:pt x="244" y="106"/>
                  <a:pt x="246" y="108"/>
                  <a:pt x="251" y="111"/>
                </a:cubicBezTo>
                <a:close/>
                <a:moveTo>
                  <a:pt x="260" y="105"/>
                </a:moveTo>
                <a:cubicBezTo>
                  <a:pt x="264" y="108"/>
                  <a:pt x="264" y="108"/>
                  <a:pt x="264" y="108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1" y="104"/>
                  <a:pt x="261" y="104"/>
                  <a:pt x="261" y="104"/>
                </a:cubicBezTo>
                <a:lnTo>
                  <a:pt x="260" y="105"/>
                </a:lnTo>
                <a:close/>
                <a:moveTo>
                  <a:pt x="275" y="106"/>
                </a:moveTo>
                <a:cubicBezTo>
                  <a:pt x="271" y="101"/>
                  <a:pt x="271" y="101"/>
                  <a:pt x="271" y="101"/>
                </a:cubicBezTo>
                <a:cubicBezTo>
                  <a:pt x="270" y="107"/>
                  <a:pt x="270" y="107"/>
                  <a:pt x="270" y="107"/>
                </a:cubicBezTo>
                <a:lnTo>
                  <a:pt x="275" y="106"/>
                </a:lnTo>
                <a:close/>
                <a:moveTo>
                  <a:pt x="263" y="97"/>
                </a:moveTo>
                <a:cubicBezTo>
                  <a:pt x="259" y="94"/>
                  <a:pt x="259" y="94"/>
                  <a:pt x="259" y="94"/>
                </a:cubicBezTo>
                <a:cubicBezTo>
                  <a:pt x="258" y="98"/>
                  <a:pt x="258" y="98"/>
                  <a:pt x="258" y="98"/>
                </a:cubicBezTo>
                <a:cubicBezTo>
                  <a:pt x="262" y="101"/>
                  <a:pt x="262" y="101"/>
                  <a:pt x="262" y="101"/>
                </a:cubicBezTo>
                <a:lnTo>
                  <a:pt x="263" y="97"/>
                </a:lnTo>
                <a:close/>
                <a:moveTo>
                  <a:pt x="265" y="89"/>
                </a:moveTo>
                <a:cubicBezTo>
                  <a:pt x="268" y="89"/>
                  <a:pt x="268" y="89"/>
                  <a:pt x="268" y="89"/>
                </a:cubicBezTo>
                <a:cubicBezTo>
                  <a:pt x="268" y="85"/>
                  <a:pt x="268" y="85"/>
                  <a:pt x="268" y="85"/>
                </a:cubicBezTo>
                <a:cubicBezTo>
                  <a:pt x="261" y="87"/>
                  <a:pt x="261" y="87"/>
                  <a:pt x="261" y="87"/>
                </a:cubicBezTo>
                <a:cubicBezTo>
                  <a:pt x="266" y="94"/>
                  <a:pt x="266" y="94"/>
                  <a:pt x="266" y="94"/>
                </a:cubicBezTo>
                <a:lnTo>
                  <a:pt x="265" y="89"/>
                </a:lnTo>
                <a:close/>
                <a:moveTo>
                  <a:pt x="282" y="87"/>
                </a:moveTo>
                <a:cubicBezTo>
                  <a:pt x="281" y="89"/>
                  <a:pt x="281" y="89"/>
                  <a:pt x="281" y="89"/>
                </a:cubicBezTo>
                <a:cubicBezTo>
                  <a:pt x="284" y="88"/>
                  <a:pt x="284" y="88"/>
                  <a:pt x="284" y="88"/>
                </a:cubicBezTo>
                <a:lnTo>
                  <a:pt x="282" y="87"/>
                </a:lnTo>
                <a:close/>
                <a:moveTo>
                  <a:pt x="311" y="82"/>
                </a:moveTo>
                <a:cubicBezTo>
                  <a:pt x="310" y="82"/>
                  <a:pt x="310" y="82"/>
                  <a:pt x="310" y="82"/>
                </a:cubicBezTo>
                <a:cubicBezTo>
                  <a:pt x="309" y="86"/>
                  <a:pt x="309" y="86"/>
                  <a:pt x="309" y="86"/>
                </a:cubicBezTo>
                <a:cubicBezTo>
                  <a:pt x="311" y="85"/>
                  <a:pt x="311" y="85"/>
                  <a:pt x="311" y="85"/>
                </a:cubicBezTo>
                <a:lnTo>
                  <a:pt x="311" y="82"/>
                </a:lnTo>
                <a:close/>
                <a:moveTo>
                  <a:pt x="268" y="102"/>
                </a:moveTo>
                <a:cubicBezTo>
                  <a:pt x="269" y="95"/>
                  <a:pt x="269" y="95"/>
                  <a:pt x="269" y="95"/>
                </a:cubicBezTo>
                <a:cubicBezTo>
                  <a:pt x="269" y="94"/>
                  <a:pt x="269" y="94"/>
                  <a:pt x="269" y="94"/>
                </a:cubicBezTo>
                <a:cubicBezTo>
                  <a:pt x="265" y="100"/>
                  <a:pt x="265" y="100"/>
                  <a:pt x="265" y="100"/>
                </a:cubicBezTo>
                <a:lnTo>
                  <a:pt x="268" y="102"/>
                </a:lnTo>
                <a:close/>
                <a:moveTo>
                  <a:pt x="282" y="93"/>
                </a:moveTo>
                <a:cubicBezTo>
                  <a:pt x="276" y="94"/>
                  <a:pt x="276" y="94"/>
                  <a:pt x="276" y="94"/>
                </a:cubicBezTo>
                <a:cubicBezTo>
                  <a:pt x="278" y="93"/>
                  <a:pt x="278" y="93"/>
                  <a:pt x="278" y="93"/>
                </a:cubicBezTo>
                <a:cubicBezTo>
                  <a:pt x="278" y="91"/>
                  <a:pt x="278" y="91"/>
                  <a:pt x="278" y="91"/>
                </a:cubicBezTo>
                <a:cubicBezTo>
                  <a:pt x="269" y="97"/>
                  <a:pt x="269" y="97"/>
                  <a:pt x="269" y="97"/>
                </a:cubicBezTo>
                <a:cubicBezTo>
                  <a:pt x="282" y="95"/>
                  <a:pt x="282" y="95"/>
                  <a:pt x="282" y="95"/>
                </a:cubicBezTo>
                <a:lnTo>
                  <a:pt x="282" y="93"/>
                </a:lnTo>
                <a:close/>
                <a:moveTo>
                  <a:pt x="330" y="34"/>
                </a:moveTo>
                <a:cubicBezTo>
                  <a:pt x="318" y="34"/>
                  <a:pt x="318" y="34"/>
                  <a:pt x="318" y="34"/>
                </a:cubicBezTo>
                <a:cubicBezTo>
                  <a:pt x="320" y="38"/>
                  <a:pt x="320" y="38"/>
                  <a:pt x="320" y="38"/>
                </a:cubicBezTo>
                <a:cubicBezTo>
                  <a:pt x="324" y="39"/>
                  <a:pt x="324" y="39"/>
                  <a:pt x="324" y="39"/>
                </a:cubicBezTo>
                <a:cubicBezTo>
                  <a:pt x="323" y="44"/>
                  <a:pt x="323" y="44"/>
                  <a:pt x="323" y="44"/>
                </a:cubicBezTo>
                <a:cubicBezTo>
                  <a:pt x="331" y="40"/>
                  <a:pt x="331" y="40"/>
                  <a:pt x="331" y="40"/>
                </a:cubicBezTo>
                <a:cubicBezTo>
                  <a:pt x="323" y="61"/>
                  <a:pt x="323" y="61"/>
                  <a:pt x="323" y="61"/>
                </a:cubicBezTo>
                <a:cubicBezTo>
                  <a:pt x="326" y="65"/>
                  <a:pt x="326" y="65"/>
                  <a:pt x="326" y="65"/>
                </a:cubicBezTo>
                <a:cubicBezTo>
                  <a:pt x="333" y="48"/>
                  <a:pt x="333" y="48"/>
                  <a:pt x="333" y="48"/>
                </a:cubicBezTo>
                <a:cubicBezTo>
                  <a:pt x="333" y="48"/>
                  <a:pt x="334" y="53"/>
                  <a:pt x="336" y="49"/>
                </a:cubicBezTo>
                <a:cubicBezTo>
                  <a:pt x="339" y="47"/>
                  <a:pt x="336" y="45"/>
                  <a:pt x="335" y="43"/>
                </a:cubicBezTo>
                <a:cubicBezTo>
                  <a:pt x="334" y="40"/>
                  <a:pt x="336" y="42"/>
                  <a:pt x="338" y="39"/>
                </a:cubicBezTo>
                <a:cubicBezTo>
                  <a:pt x="339" y="37"/>
                  <a:pt x="342" y="28"/>
                  <a:pt x="342" y="28"/>
                </a:cubicBezTo>
                <a:cubicBezTo>
                  <a:pt x="338" y="28"/>
                  <a:pt x="338" y="28"/>
                  <a:pt x="338" y="28"/>
                </a:cubicBezTo>
                <a:cubicBezTo>
                  <a:pt x="339" y="23"/>
                  <a:pt x="339" y="23"/>
                  <a:pt x="339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23"/>
                  <a:pt x="334" y="30"/>
                  <a:pt x="333" y="27"/>
                </a:cubicBezTo>
                <a:cubicBezTo>
                  <a:pt x="332" y="24"/>
                  <a:pt x="336" y="17"/>
                  <a:pt x="335" y="15"/>
                </a:cubicBezTo>
                <a:cubicBezTo>
                  <a:pt x="334" y="13"/>
                  <a:pt x="327" y="19"/>
                  <a:pt x="327" y="19"/>
                </a:cubicBezTo>
                <a:cubicBezTo>
                  <a:pt x="325" y="19"/>
                  <a:pt x="325" y="19"/>
                  <a:pt x="325" y="19"/>
                </a:cubicBezTo>
                <a:cubicBezTo>
                  <a:pt x="325" y="23"/>
                  <a:pt x="325" y="23"/>
                  <a:pt x="325" y="23"/>
                </a:cubicBezTo>
                <a:cubicBezTo>
                  <a:pt x="327" y="24"/>
                  <a:pt x="327" y="24"/>
                  <a:pt x="327" y="24"/>
                </a:cubicBezTo>
                <a:cubicBezTo>
                  <a:pt x="327" y="31"/>
                  <a:pt x="327" y="31"/>
                  <a:pt x="327" y="31"/>
                </a:cubicBezTo>
                <a:cubicBezTo>
                  <a:pt x="327" y="31"/>
                  <a:pt x="336" y="34"/>
                  <a:pt x="330" y="34"/>
                </a:cubicBezTo>
                <a:close/>
                <a:moveTo>
                  <a:pt x="342" y="25"/>
                </a:moveTo>
                <a:cubicBezTo>
                  <a:pt x="345" y="25"/>
                  <a:pt x="344" y="20"/>
                  <a:pt x="345" y="17"/>
                </a:cubicBezTo>
                <a:cubicBezTo>
                  <a:pt x="345" y="14"/>
                  <a:pt x="348" y="11"/>
                  <a:pt x="346" y="10"/>
                </a:cubicBezTo>
                <a:cubicBezTo>
                  <a:pt x="344" y="8"/>
                  <a:pt x="340" y="13"/>
                  <a:pt x="340" y="16"/>
                </a:cubicBezTo>
                <a:cubicBezTo>
                  <a:pt x="340" y="19"/>
                  <a:pt x="339" y="24"/>
                  <a:pt x="342" y="25"/>
                </a:cubicBezTo>
                <a:close/>
                <a:moveTo>
                  <a:pt x="357" y="3"/>
                </a:moveTo>
                <a:cubicBezTo>
                  <a:pt x="357" y="3"/>
                  <a:pt x="354" y="0"/>
                  <a:pt x="351" y="4"/>
                </a:cubicBezTo>
                <a:cubicBezTo>
                  <a:pt x="349" y="8"/>
                  <a:pt x="349" y="12"/>
                  <a:pt x="349" y="12"/>
                </a:cubicBezTo>
                <a:cubicBezTo>
                  <a:pt x="352" y="12"/>
                  <a:pt x="352" y="12"/>
                  <a:pt x="352" y="12"/>
                </a:cubicBezTo>
                <a:lnTo>
                  <a:pt x="357" y="3"/>
                </a:lnTo>
                <a:close/>
                <a:moveTo>
                  <a:pt x="349" y="16"/>
                </a:moveTo>
                <a:cubicBezTo>
                  <a:pt x="348" y="19"/>
                  <a:pt x="348" y="19"/>
                  <a:pt x="348" y="19"/>
                </a:cubicBezTo>
                <a:cubicBezTo>
                  <a:pt x="355" y="19"/>
                  <a:pt x="355" y="19"/>
                  <a:pt x="355" y="19"/>
                </a:cubicBezTo>
                <a:lnTo>
                  <a:pt x="349" y="16"/>
                </a:lnTo>
                <a:close/>
                <a:moveTo>
                  <a:pt x="33" y="379"/>
                </a:moveTo>
                <a:cubicBezTo>
                  <a:pt x="32" y="375"/>
                  <a:pt x="32" y="375"/>
                  <a:pt x="32" y="375"/>
                </a:cubicBezTo>
                <a:cubicBezTo>
                  <a:pt x="32" y="375"/>
                  <a:pt x="35" y="368"/>
                  <a:pt x="40" y="369"/>
                </a:cubicBezTo>
                <a:cubicBezTo>
                  <a:pt x="45" y="370"/>
                  <a:pt x="46" y="378"/>
                  <a:pt x="46" y="378"/>
                </a:cubicBezTo>
                <a:cubicBezTo>
                  <a:pt x="46" y="386"/>
                  <a:pt x="46" y="386"/>
                  <a:pt x="46" y="386"/>
                </a:cubicBezTo>
                <a:cubicBezTo>
                  <a:pt x="51" y="387"/>
                  <a:pt x="51" y="387"/>
                  <a:pt x="51" y="387"/>
                </a:cubicBezTo>
                <a:cubicBezTo>
                  <a:pt x="51" y="387"/>
                  <a:pt x="44" y="396"/>
                  <a:pt x="49" y="396"/>
                </a:cubicBezTo>
                <a:cubicBezTo>
                  <a:pt x="55" y="396"/>
                  <a:pt x="60" y="397"/>
                  <a:pt x="60" y="397"/>
                </a:cubicBezTo>
                <a:cubicBezTo>
                  <a:pt x="62" y="393"/>
                  <a:pt x="62" y="393"/>
                  <a:pt x="62" y="393"/>
                </a:cubicBezTo>
                <a:cubicBezTo>
                  <a:pt x="64" y="397"/>
                  <a:pt x="64" y="397"/>
                  <a:pt x="64" y="397"/>
                </a:cubicBezTo>
                <a:cubicBezTo>
                  <a:pt x="64" y="396"/>
                  <a:pt x="64" y="396"/>
                  <a:pt x="64" y="396"/>
                </a:cubicBezTo>
                <a:cubicBezTo>
                  <a:pt x="65" y="396"/>
                  <a:pt x="70" y="405"/>
                  <a:pt x="74" y="401"/>
                </a:cubicBezTo>
                <a:cubicBezTo>
                  <a:pt x="80" y="396"/>
                  <a:pt x="78" y="392"/>
                  <a:pt x="81" y="390"/>
                </a:cubicBezTo>
                <a:cubicBezTo>
                  <a:pt x="84" y="389"/>
                  <a:pt x="85" y="394"/>
                  <a:pt x="90" y="392"/>
                </a:cubicBezTo>
                <a:cubicBezTo>
                  <a:pt x="95" y="389"/>
                  <a:pt x="93" y="386"/>
                  <a:pt x="93" y="386"/>
                </a:cubicBezTo>
                <a:cubicBezTo>
                  <a:pt x="90" y="384"/>
                  <a:pt x="90" y="384"/>
                  <a:pt x="90" y="384"/>
                </a:cubicBezTo>
                <a:cubicBezTo>
                  <a:pt x="94" y="376"/>
                  <a:pt x="94" y="376"/>
                  <a:pt x="94" y="376"/>
                </a:cubicBezTo>
                <a:cubicBezTo>
                  <a:pt x="93" y="373"/>
                  <a:pt x="93" y="373"/>
                  <a:pt x="93" y="373"/>
                </a:cubicBezTo>
                <a:cubicBezTo>
                  <a:pt x="96" y="371"/>
                  <a:pt x="96" y="371"/>
                  <a:pt x="96" y="371"/>
                </a:cubicBezTo>
                <a:cubicBezTo>
                  <a:pt x="97" y="379"/>
                  <a:pt x="97" y="379"/>
                  <a:pt x="97" y="379"/>
                </a:cubicBezTo>
                <a:cubicBezTo>
                  <a:pt x="95" y="382"/>
                  <a:pt x="95" y="382"/>
                  <a:pt x="95" y="382"/>
                </a:cubicBezTo>
                <a:cubicBezTo>
                  <a:pt x="96" y="386"/>
                  <a:pt x="96" y="386"/>
                  <a:pt x="96" y="386"/>
                </a:cubicBezTo>
                <a:cubicBezTo>
                  <a:pt x="96" y="386"/>
                  <a:pt x="99" y="386"/>
                  <a:pt x="100" y="380"/>
                </a:cubicBezTo>
                <a:cubicBezTo>
                  <a:pt x="100" y="376"/>
                  <a:pt x="104" y="368"/>
                  <a:pt x="99" y="365"/>
                </a:cubicBezTo>
                <a:cubicBezTo>
                  <a:pt x="93" y="363"/>
                  <a:pt x="83" y="368"/>
                  <a:pt x="85" y="364"/>
                </a:cubicBezTo>
                <a:cubicBezTo>
                  <a:pt x="87" y="361"/>
                  <a:pt x="96" y="362"/>
                  <a:pt x="96" y="356"/>
                </a:cubicBezTo>
                <a:cubicBezTo>
                  <a:pt x="96" y="349"/>
                  <a:pt x="94" y="350"/>
                  <a:pt x="94" y="350"/>
                </a:cubicBezTo>
                <a:cubicBezTo>
                  <a:pt x="89" y="340"/>
                  <a:pt x="89" y="340"/>
                  <a:pt x="89" y="340"/>
                </a:cubicBezTo>
                <a:cubicBezTo>
                  <a:pt x="89" y="330"/>
                  <a:pt x="89" y="330"/>
                  <a:pt x="89" y="330"/>
                </a:cubicBezTo>
                <a:cubicBezTo>
                  <a:pt x="89" y="330"/>
                  <a:pt x="90" y="325"/>
                  <a:pt x="82" y="323"/>
                </a:cubicBezTo>
                <a:cubicBezTo>
                  <a:pt x="73" y="321"/>
                  <a:pt x="64" y="324"/>
                  <a:pt x="64" y="324"/>
                </a:cubicBezTo>
                <a:cubicBezTo>
                  <a:pt x="57" y="319"/>
                  <a:pt x="57" y="319"/>
                  <a:pt x="57" y="319"/>
                </a:cubicBezTo>
                <a:cubicBezTo>
                  <a:pt x="51" y="327"/>
                  <a:pt x="51" y="327"/>
                  <a:pt x="51" y="327"/>
                </a:cubicBezTo>
                <a:cubicBezTo>
                  <a:pt x="45" y="326"/>
                  <a:pt x="45" y="326"/>
                  <a:pt x="45" y="326"/>
                </a:cubicBezTo>
                <a:cubicBezTo>
                  <a:pt x="39" y="325"/>
                  <a:pt x="39" y="325"/>
                  <a:pt x="39" y="325"/>
                </a:cubicBezTo>
                <a:cubicBezTo>
                  <a:pt x="36" y="332"/>
                  <a:pt x="36" y="332"/>
                  <a:pt x="36" y="332"/>
                </a:cubicBezTo>
                <a:cubicBezTo>
                  <a:pt x="34" y="332"/>
                  <a:pt x="34" y="332"/>
                  <a:pt x="34" y="332"/>
                </a:cubicBezTo>
                <a:cubicBezTo>
                  <a:pt x="33" y="338"/>
                  <a:pt x="33" y="338"/>
                  <a:pt x="33" y="338"/>
                </a:cubicBezTo>
                <a:cubicBezTo>
                  <a:pt x="27" y="345"/>
                  <a:pt x="27" y="345"/>
                  <a:pt x="27" y="345"/>
                </a:cubicBezTo>
                <a:cubicBezTo>
                  <a:pt x="27" y="345"/>
                  <a:pt x="28" y="343"/>
                  <a:pt x="24" y="343"/>
                </a:cubicBezTo>
                <a:cubicBezTo>
                  <a:pt x="22" y="343"/>
                  <a:pt x="20" y="345"/>
                  <a:pt x="20" y="345"/>
                </a:cubicBezTo>
                <a:cubicBezTo>
                  <a:pt x="20" y="345"/>
                  <a:pt x="19" y="341"/>
                  <a:pt x="17" y="341"/>
                </a:cubicBezTo>
                <a:cubicBezTo>
                  <a:pt x="16" y="341"/>
                  <a:pt x="12" y="342"/>
                  <a:pt x="12" y="345"/>
                </a:cubicBezTo>
                <a:cubicBezTo>
                  <a:pt x="12" y="347"/>
                  <a:pt x="20" y="349"/>
                  <a:pt x="20" y="349"/>
                </a:cubicBezTo>
                <a:cubicBezTo>
                  <a:pt x="17" y="350"/>
                  <a:pt x="17" y="350"/>
                  <a:pt x="17" y="350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7" y="350"/>
                  <a:pt x="7" y="350"/>
                  <a:pt x="7" y="350"/>
                </a:cubicBezTo>
                <a:cubicBezTo>
                  <a:pt x="5" y="355"/>
                  <a:pt x="5" y="355"/>
                  <a:pt x="5" y="355"/>
                </a:cubicBezTo>
                <a:cubicBezTo>
                  <a:pt x="5" y="355"/>
                  <a:pt x="0" y="353"/>
                  <a:pt x="0" y="356"/>
                </a:cubicBezTo>
                <a:cubicBezTo>
                  <a:pt x="0" y="359"/>
                  <a:pt x="7" y="370"/>
                  <a:pt x="7" y="370"/>
                </a:cubicBezTo>
                <a:cubicBezTo>
                  <a:pt x="6" y="376"/>
                  <a:pt x="6" y="376"/>
                  <a:pt x="6" y="376"/>
                </a:cubicBezTo>
                <a:cubicBezTo>
                  <a:pt x="13" y="377"/>
                  <a:pt x="13" y="377"/>
                  <a:pt x="13" y="377"/>
                </a:cubicBezTo>
                <a:cubicBezTo>
                  <a:pt x="13" y="377"/>
                  <a:pt x="15" y="384"/>
                  <a:pt x="22" y="384"/>
                </a:cubicBezTo>
                <a:cubicBezTo>
                  <a:pt x="30" y="385"/>
                  <a:pt x="33" y="379"/>
                  <a:pt x="33" y="379"/>
                </a:cubicBezTo>
                <a:close/>
              </a:path>
            </a:pathLst>
          </a:custGeom>
          <a:solidFill>
            <a:srgbClr val="FF990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7" name="Freeform 141" descr="© INSCALE GmbH, 18.06.2010"/>
          <p:cNvSpPr>
            <a:spLocks noEditPoints="1"/>
          </p:cNvSpPr>
          <p:nvPr/>
        </p:nvSpPr>
        <p:spPr bwMode="auto">
          <a:xfrm>
            <a:off x="3426301" y="3446827"/>
            <a:ext cx="460454" cy="522889"/>
          </a:xfrm>
          <a:custGeom>
            <a:avLst/>
            <a:gdLst/>
            <a:ahLst/>
            <a:cxnLst>
              <a:cxn ang="0">
                <a:pos x="55" y="68"/>
              </a:cxn>
              <a:cxn ang="0">
                <a:pos x="52" y="60"/>
              </a:cxn>
              <a:cxn ang="0">
                <a:pos x="57" y="74"/>
              </a:cxn>
              <a:cxn ang="0">
                <a:pos x="45" y="85"/>
              </a:cxn>
              <a:cxn ang="0">
                <a:pos x="56" y="117"/>
              </a:cxn>
              <a:cxn ang="0">
                <a:pos x="49" y="119"/>
              </a:cxn>
              <a:cxn ang="0">
                <a:pos x="201" y="95"/>
              </a:cxn>
              <a:cxn ang="0">
                <a:pos x="183" y="84"/>
              </a:cxn>
              <a:cxn ang="0">
                <a:pos x="159" y="82"/>
              </a:cxn>
              <a:cxn ang="0">
                <a:pos x="142" y="53"/>
              </a:cxn>
              <a:cxn ang="0">
                <a:pos x="149" y="43"/>
              </a:cxn>
              <a:cxn ang="0">
                <a:pos x="170" y="36"/>
              </a:cxn>
              <a:cxn ang="0">
                <a:pos x="186" y="20"/>
              </a:cxn>
              <a:cxn ang="0">
                <a:pos x="184" y="9"/>
              </a:cxn>
              <a:cxn ang="0">
                <a:pos x="174" y="22"/>
              </a:cxn>
              <a:cxn ang="0">
                <a:pos x="172" y="17"/>
              </a:cxn>
              <a:cxn ang="0">
                <a:pos x="168" y="13"/>
              </a:cxn>
              <a:cxn ang="0">
                <a:pos x="161" y="13"/>
              </a:cxn>
              <a:cxn ang="0">
                <a:pos x="145" y="8"/>
              </a:cxn>
              <a:cxn ang="0">
                <a:pos x="131" y="26"/>
              </a:cxn>
              <a:cxn ang="0">
                <a:pos x="126" y="44"/>
              </a:cxn>
              <a:cxn ang="0">
                <a:pos x="125" y="52"/>
              </a:cxn>
              <a:cxn ang="0">
                <a:pos x="103" y="56"/>
              </a:cxn>
              <a:cxn ang="0">
                <a:pos x="84" y="51"/>
              </a:cxn>
              <a:cxn ang="0">
                <a:pos x="67" y="47"/>
              </a:cxn>
              <a:cxn ang="0">
                <a:pos x="63" y="57"/>
              </a:cxn>
              <a:cxn ang="0">
                <a:pos x="64" y="70"/>
              </a:cxn>
              <a:cxn ang="0">
                <a:pos x="58" y="79"/>
              </a:cxn>
              <a:cxn ang="0">
                <a:pos x="44" y="90"/>
              </a:cxn>
              <a:cxn ang="0">
                <a:pos x="55" y="104"/>
              </a:cxn>
              <a:cxn ang="0">
                <a:pos x="62" y="107"/>
              </a:cxn>
              <a:cxn ang="0">
                <a:pos x="84" y="121"/>
              </a:cxn>
              <a:cxn ang="0">
                <a:pos x="60" y="135"/>
              </a:cxn>
              <a:cxn ang="0">
                <a:pos x="47" y="150"/>
              </a:cxn>
              <a:cxn ang="0">
                <a:pos x="71" y="152"/>
              </a:cxn>
              <a:cxn ang="0">
                <a:pos x="75" y="159"/>
              </a:cxn>
              <a:cxn ang="0">
                <a:pos x="34" y="164"/>
              </a:cxn>
              <a:cxn ang="0">
                <a:pos x="21" y="172"/>
              </a:cxn>
              <a:cxn ang="0">
                <a:pos x="19" y="181"/>
              </a:cxn>
              <a:cxn ang="0">
                <a:pos x="2" y="199"/>
              </a:cxn>
              <a:cxn ang="0">
                <a:pos x="14" y="210"/>
              </a:cxn>
              <a:cxn ang="0">
                <a:pos x="33" y="211"/>
              </a:cxn>
              <a:cxn ang="0">
                <a:pos x="22" y="224"/>
              </a:cxn>
              <a:cxn ang="0">
                <a:pos x="35" y="230"/>
              </a:cxn>
              <a:cxn ang="0">
                <a:pos x="61" y="230"/>
              </a:cxn>
              <a:cxn ang="0">
                <a:pos x="87" y="215"/>
              </a:cxn>
              <a:cxn ang="0">
                <a:pos x="112" y="218"/>
              </a:cxn>
              <a:cxn ang="0">
                <a:pos x="141" y="204"/>
              </a:cxn>
              <a:cxn ang="0">
                <a:pos x="150" y="210"/>
              </a:cxn>
              <a:cxn ang="0">
                <a:pos x="164" y="201"/>
              </a:cxn>
              <a:cxn ang="0">
                <a:pos x="184" y="177"/>
              </a:cxn>
              <a:cxn ang="0">
                <a:pos x="195" y="135"/>
              </a:cxn>
              <a:cxn ang="0">
                <a:pos x="204" y="102"/>
              </a:cxn>
            </a:cxnLst>
            <a:rect l="0" t="0" r="r" b="b"/>
            <a:pathLst>
              <a:path w="204" h="232">
                <a:moveTo>
                  <a:pt x="134" y="14"/>
                </a:moveTo>
                <a:cubicBezTo>
                  <a:pt x="131" y="17"/>
                  <a:pt x="131" y="17"/>
                  <a:pt x="131" y="17"/>
                </a:cubicBezTo>
                <a:cubicBezTo>
                  <a:pt x="135" y="19"/>
                  <a:pt x="135" y="19"/>
                  <a:pt x="135" y="19"/>
                </a:cubicBezTo>
                <a:lnTo>
                  <a:pt x="134" y="14"/>
                </a:lnTo>
                <a:close/>
                <a:moveTo>
                  <a:pt x="55" y="68"/>
                </a:moveTo>
                <a:cubicBezTo>
                  <a:pt x="55" y="70"/>
                  <a:pt x="57" y="71"/>
                  <a:pt x="57" y="71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0"/>
                  <a:pt x="60" y="60"/>
                  <a:pt x="60" y="60"/>
                </a:cubicBezTo>
                <a:cubicBezTo>
                  <a:pt x="56" y="62"/>
                  <a:pt x="56" y="62"/>
                  <a:pt x="56" y="62"/>
                </a:cubicBezTo>
                <a:cubicBezTo>
                  <a:pt x="52" y="60"/>
                  <a:pt x="52" y="60"/>
                  <a:pt x="52" y="60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1"/>
                  <a:pt x="51" y="64"/>
                  <a:pt x="52" y="64"/>
                </a:cubicBezTo>
                <a:cubicBezTo>
                  <a:pt x="53" y="64"/>
                  <a:pt x="55" y="66"/>
                  <a:pt x="55" y="68"/>
                </a:cubicBezTo>
                <a:close/>
                <a:moveTo>
                  <a:pt x="57" y="77"/>
                </a:moveTo>
                <a:cubicBezTo>
                  <a:pt x="57" y="74"/>
                  <a:pt x="57" y="74"/>
                  <a:pt x="57" y="74"/>
                </a:cubicBezTo>
                <a:cubicBezTo>
                  <a:pt x="53" y="76"/>
                  <a:pt x="53" y="76"/>
                  <a:pt x="53" y="76"/>
                </a:cubicBezTo>
                <a:lnTo>
                  <a:pt x="57" y="77"/>
                </a:lnTo>
                <a:close/>
                <a:moveTo>
                  <a:pt x="42" y="84"/>
                </a:moveTo>
                <a:cubicBezTo>
                  <a:pt x="42" y="86"/>
                  <a:pt x="42" y="86"/>
                  <a:pt x="42" y="86"/>
                </a:cubicBezTo>
                <a:cubicBezTo>
                  <a:pt x="45" y="85"/>
                  <a:pt x="45" y="85"/>
                  <a:pt x="45" y="85"/>
                </a:cubicBezTo>
                <a:lnTo>
                  <a:pt x="42" y="84"/>
                </a:lnTo>
                <a:close/>
                <a:moveTo>
                  <a:pt x="56" y="117"/>
                </a:move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5" y="112"/>
                  <a:pt x="55" y="112"/>
                </a:cubicBezTo>
                <a:lnTo>
                  <a:pt x="56" y="117"/>
                </a:lnTo>
                <a:close/>
                <a:moveTo>
                  <a:pt x="49" y="119"/>
                </a:moveTo>
                <a:cubicBezTo>
                  <a:pt x="55" y="123"/>
                  <a:pt x="55" y="123"/>
                  <a:pt x="55" y="123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51" y="119"/>
                  <a:pt x="51" y="119"/>
                  <a:pt x="51" y="119"/>
                </a:cubicBezTo>
                <a:lnTo>
                  <a:pt x="49" y="119"/>
                </a:lnTo>
                <a:close/>
                <a:moveTo>
                  <a:pt x="55" y="126"/>
                </a:moveTo>
                <a:cubicBezTo>
                  <a:pt x="58" y="126"/>
                  <a:pt x="58" y="126"/>
                  <a:pt x="58" y="126"/>
                </a:cubicBezTo>
                <a:cubicBezTo>
                  <a:pt x="56" y="124"/>
                  <a:pt x="56" y="124"/>
                  <a:pt x="56" y="124"/>
                </a:cubicBezTo>
                <a:lnTo>
                  <a:pt x="55" y="126"/>
                </a:lnTo>
                <a:close/>
                <a:moveTo>
                  <a:pt x="201" y="95"/>
                </a:moveTo>
                <a:cubicBezTo>
                  <a:pt x="199" y="91"/>
                  <a:pt x="199" y="91"/>
                  <a:pt x="199" y="91"/>
                </a:cubicBezTo>
                <a:cubicBezTo>
                  <a:pt x="197" y="95"/>
                  <a:pt x="197" y="95"/>
                  <a:pt x="197" y="95"/>
                </a:cubicBezTo>
                <a:cubicBezTo>
                  <a:pt x="197" y="95"/>
                  <a:pt x="192" y="94"/>
                  <a:pt x="186" y="94"/>
                </a:cubicBezTo>
                <a:cubicBezTo>
                  <a:pt x="181" y="94"/>
                  <a:pt x="188" y="85"/>
                  <a:pt x="188" y="85"/>
                </a:cubicBezTo>
                <a:cubicBezTo>
                  <a:pt x="183" y="84"/>
                  <a:pt x="183" y="84"/>
                  <a:pt x="183" y="84"/>
                </a:cubicBezTo>
                <a:cubicBezTo>
                  <a:pt x="183" y="76"/>
                  <a:pt x="183" y="76"/>
                  <a:pt x="183" y="76"/>
                </a:cubicBezTo>
                <a:cubicBezTo>
                  <a:pt x="183" y="76"/>
                  <a:pt x="182" y="68"/>
                  <a:pt x="177" y="67"/>
                </a:cubicBezTo>
                <a:cubicBezTo>
                  <a:pt x="172" y="66"/>
                  <a:pt x="169" y="73"/>
                  <a:pt x="169" y="73"/>
                </a:cubicBezTo>
                <a:cubicBezTo>
                  <a:pt x="170" y="77"/>
                  <a:pt x="170" y="77"/>
                  <a:pt x="170" y="77"/>
                </a:cubicBezTo>
                <a:cubicBezTo>
                  <a:pt x="170" y="77"/>
                  <a:pt x="167" y="83"/>
                  <a:pt x="159" y="82"/>
                </a:cubicBezTo>
                <a:cubicBezTo>
                  <a:pt x="152" y="82"/>
                  <a:pt x="150" y="75"/>
                  <a:pt x="150" y="75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44" y="68"/>
                  <a:pt x="137" y="57"/>
                  <a:pt x="137" y="54"/>
                </a:cubicBezTo>
                <a:cubicBezTo>
                  <a:pt x="137" y="51"/>
                  <a:pt x="142" y="53"/>
                  <a:pt x="142" y="53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7" y="47"/>
                  <a:pt x="157" y="47"/>
                  <a:pt x="157" y="47"/>
                </a:cubicBezTo>
                <a:cubicBezTo>
                  <a:pt x="157" y="47"/>
                  <a:pt x="149" y="45"/>
                  <a:pt x="149" y="43"/>
                </a:cubicBezTo>
                <a:cubicBezTo>
                  <a:pt x="149" y="40"/>
                  <a:pt x="153" y="39"/>
                  <a:pt x="154" y="39"/>
                </a:cubicBezTo>
                <a:cubicBezTo>
                  <a:pt x="156" y="39"/>
                  <a:pt x="157" y="43"/>
                  <a:pt x="157" y="43"/>
                </a:cubicBezTo>
                <a:cubicBezTo>
                  <a:pt x="157" y="43"/>
                  <a:pt x="159" y="41"/>
                  <a:pt x="161" y="41"/>
                </a:cubicBezTo>
                <a:cubicBezTo>
                  <a:pt x="165" y="41"/>
                  <a:pt x="164" y="43"/>
                  <a:pt x="164" y="43"/>
                </a:cubicBezTo>
                <a:cubicBezTo>
                  <a:pt x="170" y="36"/>
                  <a:pt x="170" y="36"/>
                  <a:pt x="170" y="36"/>
                </a:cubicBezTo>
                <a:cubicBezTo>
                  <a:pt x="171" y="30"/>
                  <a:pt x="171" y="30"/>
                  <a:pt x="171" y="30"/>
                </a:cubicBezTo>
                <a:cubicBezTo>
                  <a:pt x="173" y="30"/>
                  <a:pt x="173" y="30"/>
                  <a:pt x="173" y="30"/>
                </a:cubicBezTo>
                <a:cubicBezTo>
                  <a:pt x="176" y="23"/>
                  <a:pt x="176" y="23"/>
                  <a:pt x="176" y="23"/>
                </a:cubicBezTo>
                <a:cubicBezTo>
                  <a:pt x="182" y="24"/>
                  <a:pt x="182" y="24"/>
                  <a:pt x="182" y="24"/>
                </a:cubicBezTo>
                <a:cubicBezTo>
                  <a:pt x="186" y="20"/>
                  <a:pt x="186" y="20"/>
                  <a:pt x="186" y="20"/>
                </a:cubicBezTo>
                <a:cubicBezTo>
                  <a:pt x="186" y="20"/>
                  <a:pt x="194" y="17"/>
                  <a:pt x="194" y="15"/>
                </a:cubicBezTo>
                <a:cubicBezTo>
                  <a:pt x="195" y="13"/>
                  <a:pt x="189" y="9"/>
                  <a:pt x="189" y="9"/>
                </a:cubicBezTo>
                <a:cubicBezTo>
                  <a:pt x="189" y="6"/>
                  <a:pt x="189" y="6"/>
                  <a:pt x="189" y="6"/>
                </a:cubicBezTo>
                <a:cubicBezTo>
                  <a:pt x="189" y="6"/>
                  <a:pt x="183" y="0"/>
                  <a:pt x="182" y="1"/>
                </a:cubicBezTo>
                <a:cubicBezTo>
                  <a:pt x="181" y="3"/>
                  <a:pt x="185" y="9"/>
                  <a:pt x="184" y="9"/>
                </a:cubicBezTo>
                <a:cubicBezTo>
                  <a:pt x="184" y="10"/>
                  <a:pt x="182" y="7"/>
                  <a:pt x="182" y="7"/>
                </a:cubicBezTo>
                <a:cubicBezTo>
                  <a:pt x="175" y="6"/>
                  <a:pt x="175" y="6"/>
                  <a:pt x="175" y="6"/>
                </a:cubicBezTo>
                <a:cubicBezTo>
                  <a:pt x="173" y="11"/>
                  <a:pt x="173" y="11"/>
                  <a:pt x="173" y="11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4" y="22"/>
                  <a:pt x="174" y="22"/>
                  <a:pt x="174" y="22"/>
                </a:cubicBezTo>
                <a:cubicBezTo>
                  <a:pt x="166" y="26"/>
                  <a:pt x="166" y="26"/>
                  <a:pt x="166" y="26"/>
                </a:cubicBezTo>
                <a:cubicBezTo>
                  <a:pt x="165" y="26"/>
                  <a:pt x="165" y="26"/>
                  <a:pt x="165" y="26"/>
                </a:cubicBezTo>
                <a:cubicBezTo>
                  <a:pt x="168" y="22"/>
                  <a:pt x="168" y="22"/>
                  <a:pt x="168" y="22"/>
                </a:cubicBezTo>
                <a:cubicBezTo>
                  <a:pt x="167" y="21"/>
                  <a:pt x="167" y="21"/>
                  <a:pt x="167" y="21"/>
                </a:cubicBezTo>
                <a:cubicBezTo>
                  <a:pt x="167" y="21"/>
                  <a:pt x="171" y="21"/>
                  <a:pt x="172" y="17"/>
                </a:cubicBezTo>
                <a:cubicBezTo>
                  <a:pt x="172" y="15"/>
                  <a:pt x="170" y="12"/>
                  <a:pt x="170" y="11"/>
                </a:cubicBezTo>
                <a:cubicBezTo>
                  <a:pt x="170" y="9"/>
                  <a:pt x="171" y="7"/>
                  <a:pt x="171" y="7"/>
                </a:cubicBezTo>
                <a:cubicBezTo>
                  <a:pt x="166" y="7"/>
                  <a:pt x="166" y="7"/>
                  <a:pt x="166" y="7"/>
                </a:cubicBezTo>
                <a:cubicBezTo>
                  <a:pt x="166" y="10"/>
                  <a:pt x="166" y="10"/>
                  <a:pt x="166" y="10"/>
                </a:cubicBezTo>
                <a:cubicBezTo>
                  <a:pt x="166" y="10"/>
                  <a:pt x="169" y="11"/>
                  <a:pt x="168" y="13"/>
                </a:cubicBezTo>
                <a:cubicBezTo>
                  <a:pt x="168" y="15"/>
                  <a:pt x="166" y="16"/>
                  <a:pt x="166" y="16"/>
                </a:cubicBezTo>
                <a:cubicBezTo>
                  <a:pt x="166" y="16"/>
                  <a:pt x="166" y="13"/>
                  <a:pt x="165" y="12"/>
                </a:cubicBezTo>
                <a:cubicBezTo>
                  <a:pt x="164" y="11"/>
                  <a:pt x="164" y="7"/>
                  <a:pt x="164" y="7"/>
                </a:cubicBezTo>
                <a:cubicBezTo>
                  <a:pt x="161" y="7"/>
                  <a:pt x="161" y="7"/>
                  <a:pt x="161" y="7"/>
                </a:cubicBezTo>
                <a:cubicBezTo>
                  <a:pt x="161" y="7"/>
                  <a:pt x="162" y="13"/>
                  <a:pt x="161" y="13"/>
                </a:cubicBezTo>
                <a:cubicBezTo>
                  <a:pt x="160" y="14"/>
                  <a:pt x="159" y="11"/>
                  <a:pt x="159" y="11"/>
                </a:cubicBezTo>
                <a:cubicBezTo>
                  <a:pt x="157" y="9"/>
                  <a:pt x="157" y="9"/>
                  <a:pt x="157" y="9"/>
                </a:cubicBezTo>
                <a:cubicBezTo>
                  <a:pt x="157" y="7"/>
                  <a:pt x="157" y="7"/>
                  <a:pt x="157" y="7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45" y="8"/>
                  <a:pt x="145" y="8"/>
                  <a:pt x="145" y="8"/>
                </a:cubicBezTo>
                <a:cubicBezTo>
                  <a:pt x="145" y="8"/>
                  <a:pt x="143" y="13"/>
                  <a:pt x="142" y="14"/>
                </a:cubicBezTo>
                <a:cubicBezTo>
                  <a:pt x="140" y="15"/>
                  <a:pt x="138" y="15"/>
                  <a:pt x="138" y="15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29"/>
                  <a:pt x="124" y="27"/>
                  <a:pt x="121" y="30"/>
                </a:cubicBezTo>
                <a:cubicBezTo>
                  <a:pt x="118" y="32"/>
                  <a:pt x="118" y="40"/>
                  <a:pt x="124" y="40"/>
                </a:cubicBezTo>
                <a:cubicBezTo>
                  <a:pt x="131" y="40"/>
                  <a:pt x="129" y="42"/>
                  <a:pt x="129" y="42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9" y="45"/>
                  <a:pt x="129" y="45"/>
                  <a:pt x="129" y="45"/>
                </a:cubicBezTo>
                <a:cubicBezTo>
                  <a:pt x="134" y="42"/>
                  <a:pt x="134" y="42"/>
                  <a:pt x="134" y="42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32" y="51"/>
                  <a:pt x="132" y="51"/>
                  <a:pt x="132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17" y="56"/>
                  <a:pt x="119" y="62"/>
                  <a:pt x="118" y="63"/>
                </a:cubicBezTo>
                <a:cubicBezTo>
                  <a:pt x="117" y="64"/>
                  <a:pt x="115" y="66"/>
                  <a:pt x="115" y="66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5" y="63"/>
                  <a:pt x="105" y="56"/>
                  <a:pt x="103" y="56"/>
                </a:cubicBezTo>
                <a:cubicBezTo>
                  <a:pt x="100" y="56"/>
                  <a:pt x="95" y="61"/>
                  <a:pt x="95" y="61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5"/>
                  <a:pt x="93" y="55"/>
                  <a:pt x="93" y="55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52"/>
                  <a:pt x="86" y="51"/>
                  <a:pt x="84" y="51"/>
                </a:cubicBezTo>
                <a:cubicBezTo>
                  <a:pt x="80" y="49"/>
                  <a:pt x="75" y="44"/>
                  <a:pt x="73" y="45"/>
                </a:cubicBezTo>
                <a:cubicBezTo>
                  <a:pt x="72" y="45"/>
                  <a:pt x="70" y="46"/>
                  <a:pt x="70" y="46"/>
                </a:cubicBezTo>
                <a:cubicBezTo>
                  <a:pt x="71" y="49"/>
                  <a:pt x="71" y="49"/>
                  <a:pt x="71" y="49"/>
                </a:cubicBezTo>
                <a:cubicBezTo>
                  <a:pt x="67" y="52"/>
                  <a:pt x="67" y="52"/>
                  <a:pt x="67" y="52"/>
                </a:cubicBezTo>
                <a:cubicBezTo>
                  <a:pt x="67" y="47"/>
                  <a:pt x="67" y="47"/>
                  <a:pt x="67" y="47"/>
                </a:cubicBezTo>
                <a:cubicBezTo>
                  <a:pt x="62" y="46"/>
                  <a:pt x="62" y="46"/>
                  <a:pt x="62" y="46"/>
                </a:cubicBezTo>
                <a:cubicBezTo>
                  <a:pt x="57" y="56"/>
                  <a:pt x="57" y="56"/>
                  <a:pt x="57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2" y="51"/>
                  <a:pt x="62" y="51"/>
                  <a:pt x="62" y="51"/>
                </a:cubicBezTo>
                <a:cubicBezTo>
                  <a:pt x="63" y="57"/>
                  <a:pt x="63" y="57"/>
                  <a:pt x="63" y="57"/>
                </a:cubicBezTo>
                <a:cubicBezTo>
                  <a:pt x="61" y="57"/>
                  <a:pt x="61" y="57"/>
                  <a:pt x="61" y="57"/>
                </a:cubicBezTo>
                <a:cubicBezTo>
                  <a:pt x="62" y="59"/>
                  <a:pt x="62" y="59"/>
                  <a:pt x="62" y="59"/>
                </a:cubicBezTo>
                <a:cubicBezTo>
                  <a:pt x="67" y="58"/>
                  <a:pt x="67" y="58"/>
                  <a:pt x="67" y="58"/>
                </a:cubicBezTo>
                <a:cubicBezTo>
                  <a:pt x="64" y="63"/>
                  <a:pt x="64" y="63"/>
                  <a:pt x="64" y="63"/>
                </a:cubicBezTo>
                <a:cubicBezTo>
                  <a:pt x="64" y="70"/>
                  <a:pt x="64" y="70"/>
                  <a:pt x="64" y="70"/>
                </a:cubicBezTo>
                <a:cubicBezTo>
                  <a:pt x="62" y="68"/>
                  <a:pt x="62" y="68"/>
                  <a:pt x="62" y="68"/>
                </a:cubicBezTo>
                <a:cubicBezTo>
                  <a:pt x="62" y="68"/>
                  <a:pt x="55" y="73"/>
                  <a:pt x="60" y="73"/>
                </a:cubicBezTo>
                <a:cubicBezTo>
                  <a:pt x="64" y="74"/>
                  <a:pt x="73" y="74"/>
                  <a:pt x="73" y="74"/>
                </a:cubicBezTo>
                <a:cubicBezTo>
                  <a:pt x="70" y="80"/>
                  <a:pt x="70" y="80"/>
                  <a:pt x="70" y="80"/>
                </a:cubicBezTo>
                <a:cubicBezTo>
                  <a:pt x="58" y="79"/>
                  <a:pt x="58" y="79"/>
                  <a:pt x="58" y="79"/>
                </a:cubicBezTo>
                <a:cubicBezTo>
                  <a:pt x="56" y="87"/>
                  <a:pt x="56" y="87"/>
                  <a:pt x="56" y="87"/>
                </a:cubicBezTo>
                <a:cubicBezTo>
                  <a:pt x="62" y="93"/>
                  <a:pt x="62" y="93"/>
                  <a:pt x="62" y="93"/>
                </a:cubicBezTo>
                <a:cubicBezTo>
                  <a:pt x="51" y="88"/>
                  <a:pt x="51" y="88"/>
                  <a:pt x="51" y="88"/>
                </a:cubicBezTo>
                <a:cubicBezTo>
                  <a:pt x="51" y="91"/>
                  <a:pt x="51" y="91"/>
                  <a:pt x="51" y="91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90"/>
                  <a:pt x="47" y="93"/>
                  <a:pt x="46" y="95"/>
                </a:cubicBezTo>
                <a:cubicBezTo>
                  <a:pt x="44" y="99"/>
                  <a:pt x="42" y="98"/>
                  <a:pt x="42" y="98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49" y="106"/>
                  <a:pt x="49" y="106"/>
                  <a:pt x="49" y="106"/>
                </a:cubicBezTo>
                <a:cubicBezTo>
                  <a:pt x="55" y="110"/>
                  <a:pt x="55" y="110"/>
                  <a:pt x="55" y="110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59" y="116"/>
                  <a:pt x="64" y="119"/>
                  <a:pt x="69" y="119"/>
                </a:cubicBezTo>
                <a:cubicBezTo>
                  <a:pt x="74" y="119"/>
                  <a:pt x="84" y="121"/>
                  <a:pt x="84" y="121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83" y="127"/>
                  <a:pt x="78" y="129"/>
                  <a:pt x="76" y="129"/>
                </a:cubicBezTo>
                <a:cubicBezTo>
                  <a:pt x="74" y="129"/>
                  <a:pt x="70" y="124"/>
                  <a:pt x="70" y="124"/>
                </a:cubicBezTo>
                <a:cubicBezTo>
                  <a:pt x="70" y="124"/>
                  <a:pt x="67" y="129"/>
                  <a:pt x="64" y="131"/>
                </a:cubicBezTo>
                <a:cubicBezTo>
                  <a:pt x="62" y="132"/>
                  <a:pt x="60" y="135"/>
                  <a:pt x="60" y="135"/>
                </a:cubicBezTo>
                <a:cubicBezTo>
                  <a:pt x="64" y="139"/>
                  <a:pt x="64" y="139"/>
                  <a:pt x="64" y="139"/>
                </a:cubicBezTo>
                <a:cubicBezTo>
                  <a:pt x="64" y="139"/>
                  <a:pt x="61" y="140"/>
                  <a:pt x="58" y="142"/>
                </a:cubicBezTo>
                <a:cubicBezTo>
                  <a:pt x="56" y="145"/>
                  <a:pt x="54" y="148"/>
                  <a:pt x="54" y="148"/>
                </a:cubicBezTo>
                <a:cubicBezTo>
                  <a:pt x="50" y="147"/>
                  <a:pt x="50" y="147"/>
                  <a:pt x="50" y="147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35" y="155"/>
                  <a:pt x="35" y="155"/>
                  <a:pt x="35" y="155"/>
                </a:cubicBezTo>
                <a:cubicBezTo>
                  <a:pt x="47" y="155"/>
                  <a:pt x="47" y="155"/>
                  <a:pt x="47" y="155"/>
                </a:cubicBezTo>
                <a:cubicBezTo>
                  <a:pt x="49" y="153"/>
                  <a:pt x="49" y="153"/>
                  <a:pt x="49" y="153"/>
                </a:cubicBezTo>
                <a:cubicBezTo>
                  <a:pt x="49" y="153"/>
                  <a:pt x="53" y="159"/>
                  <a:pt x="60" y="157"/>
                </a:cubicBezTo>
                <a:cubicBezTo>
                  <a:pt x="67" y="156"/>
                  <a:pt x="71" y="152"/>
                  <a:pt x="71" y="152"/>
                </a:cubicBezTo>
                <a:cubicBezTo>
                  <a:pt x="73" y="151"/>
                  <a:pt x="73" y="151"/>
                  <a:pt x="73" y="151"/>
                </a:cubicBezTo>
                <a:cubicBezTo>
                  <a:pt x="73" y="157"/>
                  <a:pt x="73" y="157"/>
                  <a:pt x="73" y="157"/>
                </a:cubicBezTo>
                <a:cubicBezTo>
                  <a:pt x="79" y="158"/>
                  <a:pt x="79" y="158"/>
                  <a:pt x="79" y="158"/>
                </a:cubicBezTo>
                <a:cubicBezTo>
                  <a:pt x="82" y="161"/>
                  <a:pt x="82" y="161"/>
                  <a:pt x="82" y="161"/>
                </a:cubicBezTo>
                <a:cubicBezTo>
                  <a:pt x="75" y="159"/>
                  <a:pt x="75" y="159"/>
                  <a:pt x="75" y="159"/>
                </a:cubicBezTo>
                <a:cubicBezTo>
                  <a:pt x="67" y="159"/>
                  <a:pt x="67" y="159"/>
                  <a:pt x="67" y="159"/>
                </a:cubicBezTo>
                <a:cubicBezTo>
                  <a:pt x="55" y="161"/>
                  <a:pt x="55" y="161"/>
                  <a:pt x="55" y="161"/>
                </a:cubicBezTo>
                <a:cubicBezTo>
                  <a:pt x="46" y="157"/>
                  <a:pt x="46" y="157"/>
                  <a:pt x="46" y="157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34" y="164"/>
                  <a:pt x="34" y="164"/>
                  <a:pt x="34" y="164"/>
                </a:cubicBezTo>
                <a:cubicBezTo>
                  <a:pt x="31" y="173"/>
                  <a:pt x="31" y="173"/>
                  <a:pt x="31" y="173"/>
                </a:cubicBezTo>
                <a:cubicBezTo>
                  <a:pt x="35" y="175"/>
                  <a:pt x="35" y="175"/>
                  <a:pt x="35" y="175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69"/>
                  <a:pt x="26" y="169"/>
                  <a:pt x="26" y="169"/>
                </a:cubicBezTo>
                <a:cubicBezTo>
                  <a:pt x="21" y="172"/>
                  <a:pt x="21" y="172"/>
                  <a:pt x="21" y="172"/>
                </a:cubicBezTo>
                <a:cubicBezTo>
                  <a:pt x="19" y="171"/>
                  <a:pt x="19" y="171"/>
                  <a:pt x="19" y="171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69"/>
                  <a:pt x="14" y="169"/>
                  <a:pt x="9" y="171"/>
                </a:cubicBezTo>
                <a:cubicBezTo>
                  <a:pt x="5" y="173"/>
                  <a:pt x="0" y="175"/>
                  <a:pt x="4" y="178"/>
                </a:cubicBezTo>
                <a:cubicBezTo>
                  <a:pt x="9" y="179"/>
                  <a:pt x="17" y="181"/>
                  <a:pt x="19" y="181"/>
                </a:cubicBezTo>
                <a:cubicBezTo>
                  <a:pt x="21" y="181"/>
                  <a:pt x="30" y="180"/>
                  <a:pt x="29" y="182"/>
                </a:cubicBezTo>
                <a:cubicBezTo>
                  <a:pt x="28" y="184"/>
                  <a:pt x="22" y="188"/>
                  <a:pt x="16" y="188"/>
                </a:cubicBezTo>
                <a:cubicBezTo>
                  <a:pt x="10" y="188"/>
                  <a:pt x="10" y="190"/>
                  <a:pt x="9" y="192"/>
                </a:cubicBezTo>
                <a:cubicBezTo>
                  <a:pt x="7" y="193"/>
                  <a:pt x="2" y="193"/>
                  <a:pt x="2" y="193"/>
                </a:cubicBezTo>
                <a:cubicBezTo>
                  <a:pt x="2" y="199"/>
                  <a:pt x="2" y="199"/>
                  <a:pt x="2" y="199"/>
                </a:cubicBezTo>
                <a:cubicBezTo>
                  <a:pt x="2" y="199"/>
                  <a:pt x="8" y="196"/>
                  <a:pt x="8" y="198"/>
                </a:cubicBezTo>
                <a:cubicBezTo>
                  <a:pt x="8" y="200"/>
                  <a:pt x="10" y="204"/>
                  <a:pt x="10" y="204"/>
                </a:cubicBezTo>
                <a:cubicBezTo>
                  <a:pt x="30" y="202"/>
                  <a:pt x="30" y="202"/>
                  <a:pt x="30" y="202"/>
                </a:cubicBezTo>
                <a:cubicBezTo>
                  <a:pt x="16" y="206"/>
                  <a:pt x="16" y="206"/>
                  <a:pt x="16" y="206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9" y="210"/>
                  <a:pt x="9" y="210"/>
                  <a:pt x="9" y="210"/>
                </a:cubicBezTo>
                <a:cubicBezTo>
                  <a:pt x="7" y="214"/>
                  <a:pt x="7" y="214"/>
                  <a:pt x="7" y="214"/>
                </a:cubicBezTo>
                <a:cubicBezTo>
                  <a:pt x="22" y="212"/>
                  <a:pt x="22" y="212"/>
                  <a:pt x="22" y="212"/>
                </a:cubicBezTo>
                <a:cubicBezTo>
                  <a:pt x="26" y="213"/>
                  <a:pt x="26" y="213"/>
                  <a:pt x="26" y="213"/>
                </a:cubicBezTo>
                <a:cubicBezTo>
                  <a:pt x="33" y="211"/>
                  <a:pt x="33" y="211"/>
                  <a:pt x="33" y="211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5" y="214"/>
                  <a:pt x="29" y="215"/>
                  <a:pt x="26" y="216"/>
                </a:cubicBezTo>
                <a:cubicBezTo>
                  <a:pt x="23" y="216"/>
                  <a:pt x="18" y="220"/>
                  <a:pt x="18" y="220"/>
                </a:cubicBezTo>
                <a:cubicBezTo>
                  <a:pt x="28" y="219"/>
                  <a:pt x="28" y="219"/>
                  <a:pt x="28" y="219"/>
                </a:cubicBezTo>
                <a:cubicBezTo>
                  <a:pt x="28" y="219"/>
                  <a:pt x="23" y="224"/>
                  <a:pt x="22" y="224"/>
                </a:cubicBezTo>
                <a:cubicBezTo>
                  <a:pt x="20" y="224"/>
                  <a:pt x="16" y="225"/>
                  <a:pt x="16" y="225"/>
                </a:cubicBezTo>
                <a:cubicBezTo>
                  <a:pt x="18" y="226"/>
                  <a:pt x="18" y="226"/>
                  <a:pt x="18" y="226"/>
                </a:cubicBezTo>
                <a:cubicBezTo>
                  <a:pt x="34" y="225"/>
                  <a:pt x="34" y="225"/>
                  <a:pt x="34" y="225"/>
                </a:cubicBezTo>
                <a:cubicBezTo>
                  <a:pt x="37" y="226"/>
                  <a:pt x="37" y="226"/>
                  <a:pt x="37" y="226"/>
                </a:cubicBezTo>
                <a:cubicBezTo>
                  <a:pt x="35" y="230"/>
                  <a:pt x="35" y="230"/>
                  <a:pt x="35" y="230"/>
                </a:cubicBezTo>
                <a:cubicBezTo>
                  <a:pt x="35" y="230"/>
                  <a:pt x="40" y="232"/>
                  <a:pt x="42" y="231"/>
                </a:cubicBezTo>
                <a:cubicBezTo>
                  <a:pt x="44" y="229"/>
                  <a:pt x="46" y="228"/>
                  <a:pt x="46" y="228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61" y="230"/>
                  <a:pt x="61" y="230"/>
                  <a:pt x="61" y="230"/>
                </a:cubicBezTo>
                <a:cubicBezTo>
                  <a:pt x="66" y="227"/>
                  <a:pt x="66" y="227"/>
                  <a:pt x="66" y="227"/>
                </a:cubicBezTo>
                <a:cubicBezTo>
                  <a:pt x="69" y="228"/>
                  <a:pt x="69" y="228"/>
                  <a:pt x="69" y="228"/>
                </a:cubicBezTo>
                <a:cubicBezTo>
                  <a:pt x="69" y="228"/>
                  <a:pt x="83" y="228"/>
                  <a:pt x="82" y="222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213"/>
                  <a:pt x="85" y="212"/>
                  <a:pt x="87" y="215"/>
                </a:cubicBezTo>
                <a:cubicBezTo>
                  <a:pt x="90" y="219"/>
                  <a:pt x="85" y="218"/>
                  <a:pt x="85" y="220"/>
                </a:cubicBezTo>
                <a:cubicBezTo>
                  <a:pt x="85" y="222"/>
                  <a:pt x="87" y="224"/>
                  <a:pt x="91" y="222"/>
                </a:cubicBezTo>
                <a:cubicBezTo>
                  <a:pt x="96" y="222"/>
                  <a:pt x="103" y="218"/>
                  <a:pt x="103" y="218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214"/>
                  <a:pt x="109" y="220"/>
                  <a:pt x="112" y="218"/>
                </a:cubicBezTo>
                <a:cubicBezTo>
                  <a:pt x="117" y="216"/>
                  <a:pt x="116" y="210"/>
                  <a:pt x="116" y="210"/>
                </a:cubicBezTo>
                <a:cubicBezTo>
                  <a:pt x="119" y="211"/>
                  <a:pt x="119" y="211"/>
                  <a:pt x="119" y="211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139" y="212"/>
                  <a:pt x="139" y="212"/>
                  <a:pt x="139" y="212"/>
                </a:cubicBezTo>
                <a:cubicBezTo>
                  <a:pt x="141" y="204"/>
                  <a:pt x="141" y="204"/>
                  <a:pt x="141" y="204"/>
                </a:cubicBezTo>
                <a:cubicBezTo>
                  <a:pt x="144" y="206"/>
                  <a:pt x="144" y="206"/>
                  <a:pt x="144" y="206"/>
                </a:cubicBezTo>
                <a:cubicBezTo>
                  <a:pt x="143" y="213"/>
                  <a:pt x="143" y="213"/>
                  <a:pt x="143" y="213"/>
                </a:cubicBezTo>
                <a:cubicBezTo>
                  <a:pt x="148" y="212"/>
                  <a:pt x="148" y="212"/>
                  <a:pt x="148" y="212"/>
                </a:cubicBezTo>
                <a:cubicBezTo>
                  <a:pt x="150" y="206"/>
                  <a:pt x="150" y="206"/>
                  <a:pt x="150" y="206"/>
                </a:cubicBezTo>
                <a:cubicBezTo>
                  <a:pt x="150" y="210"/>
                  <a:pt x="150" y="210"/>
                  <a:pt x="150" y="210"/>
                </a:cubicBezTo>
                <a:cubicBezTo>
                  <a:pt x="150" y="210"/>
                  <a:pt x="153" y="214"/>
                  <a:pt x="157" y="214"/>
                </a:cubicBezTo>
                <a:cubicBezTo>
                  <a:pt x="161" y="214"/>
                  <a:pt x="169" y="213"/>
                  <a:pt x="169" y="213"/>
                </a:cubicBezTo>
                <a:cubicBezTo>
                  <a:pt x="168" y="208"/>
                  <a:pt x="168" y="208"/>
                  <a:pt x="168" y="208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4" y="201"/>
                  <a:pt x="164" y="201"/>
                  <a:pt x="164" y="201"/>
                </a:cubicBezTo>
                <a:cubicBezTo>
                  <a:pt x="169" y="203"/>
                  <a:pt x="169" y="203"/>
                  <a:pt x="169" y="203"/>
                </a:cubicBezTo>
                <a:cubicBezTo>
                  <a:pt x="169" y="201"/>
                  <a:pt x="169" y="201"/>
                  <a:pt x="169" y="201"/>
                </a:cubicBezTo>
                <a:cubicBezTo>
                  <a:pt x="178" y="193"/>
                  <a:pt x="178" y="193"/>
                  <a:pt x="178" y="193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78" y="187"/>
                  <a:pt x="182" y="178"/>
                  <a:pt x="184" y="177"/>
                </a:cubicBezTo>
                <a:cubicBezTo>
                  <a:pt x="187" y="175"/>
                  <a:pt x="192" y="170"/>
                  <a:pt x="193" y="161"/>
                </a:cubicBezTo>
                <a:cubicBezTo>
                  <a:pt x="193" y="149"/>
                  <a:pt x="193" y="149"/>
                  <a:pt x="193" y="149"/>
                </a:cubicBezTo>
                <a:cubicBezTo>
                  <a:pt x="193" y="149"/>
                  <a:pt x="186" y="145"/>
                  <a:pt x="188" y="142"/>
                </a:cubicBezTo>
                <a:cubicBezTo>
                  <a:pt x="191" y="140"/>
                  <a:pt x="194" y="141"/>
                  <a:pt x="194" y="141"/>
                </a:cubicBezTo>
                <a:cubicBezTo>
                  <a:pt x="194" y="141"/>
                  <a:pt x="194" y="137"/>
                  <a:pt x="195" y="135"/>
                </a:cubicBezTo>
                <a:cubicBezTo>
                  <a:pt x="197" y="134"/>
                  <a:pt x="200" y="132"/>
                  <a:pt x="199" y="130"/>
                </a:cubicBezTo>
                <a:cubicBezTo>
                  <a:pt x="197" y="127"/>
                  <a:pt x="194" y="119"/>
                  <a:pt x="194" y="119"/>
                </a:cubicBezTo>
                <a:cubicBezTo>
                  <a:pt x="194" y="119"/>
                  <a:pt x="197" y="117"/>
                  <a:pt x="197" y="112"/>
                </a:cubicBezTo>
                <a:cubicBezTo>
                  <a:pt x="197" y="107"/>
                  <a:pt x="190" y="104"/>
                  <a:pt x="193" y="102"/>
                </a:cubicBezTo>
                <a:cubicBezTo>
                  <a:pt x="197" y="99"/>
                  <a:pt x="203" y="103"/>
                  <a:pt x="204" y="102"/>
                </a:cubicBezTo>
                <a:cubicBezTo>
                  <a:pt x="204" y="101"/>
                  <a:pt x="201" y="95"/>
                  <a:pt x="201" y="95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8" name="Freeform 142" descr="© INSCALE GmbH, 18.06.2010"/>
          <p:cNvSpPr>
            <a:spLocks noEditPoints="1"/>
          </p:cNvSpPr>
          <p:nvPr/>
        </p:nvSpPr>
        <p:spPr bwMode="auto">
          <a:xfrm>
            <a:off x="3808712" y="4227258"/>
            <a:ext cx="1415701" cy="1470331"/>
          </a:xfrm>
          <a:custGeom>
            <a:avLst/>
            <a:gdLst/>
            <a:ahLst/>
            <a:cxnLst>
              <a:cxn ang="0">
                <a:pos x="540" y="142"/>
              </a:cxn>
              <a:cxn ang="0">
                <a:pos x="511" y="136"/>
              </a:cxn>
              <a:cxn ang="0">
                <a:pos x="481" y="122"/>
              </a:cxn>
              <a:cxn ang="0">
                <a:pos x="450" y="105"/>
              </a:cxn>
              <a:cxn ang="0">
                <a:pos x="432" y="71"/>
              </a:cxn>
              <a:cxn ang="0">
                <a:pos x="405" y="74"/>
              </a:cxn>
              <a:cxn ang="0">
                <a:pos x="378" y="42"/>
              </a:cxn>
              <a:cxn ang="0">
                <a:pos x="355" y="28"/>
              </a:cxn>
              <a:cxn ang="0">
                <a:pos x="345" y="8"/>
              </a:cxn>
              <a:cxn ang="0">
                <a:pos x="295" y="48"/>
              </a:cxn>
              <a:cxn ang="0">
                <a:pos x="236" y="78"/>
              </a:cxn>
              <a:cxn ang="0">
                <a:pos x="211" y="105"/>
              </a:cxn>
              <a:cxn ang="0">
                <a:pos x="167" y="79"/>
              </a:cxn>
              <a:cxn ang="0">
                <a:pos x="144" y="74"/>
              </a:cxn>
              <a:cxn ang="0">
                <a:pos x="149" y="114"/>
              </a:cxn>
              <a:cxn ang="0">
                <a:pos x="130" y="130"/>
              </a:cxn>
              <a:cxn ang="0">
                <a:pos x="112" y="127"/>
              </a:cxn>
              <a:cxn ang="0">
                <a:pos x="50" y="114"/>
              </a:cxn>
              <a:cxn ang="0">
                <a:pos x="4" y="130"/>
              </a:cxn>
              <a:cxn ang="0">
                <a:pos x="8" y="138"/>
              </a:cxn>
              <a:cxn ang="0">
                <a:pos x="1" y="153"/>
              </a:cxn>
              <a:cxn ang="0">
                <a:pos x="35" y="169"/>
              </a:cxn>
              <a:cxn ang="0">
                <a:pos x="66" y="181"/>
              </a:cxn>
              <a:cxn ang="0">
                <a:pos x="73" y="194"/>
              </a:cxn>
              <a:cxn ang="0">
                <a:pos x="97" y="220"/>
              </a:cxn>
              <a:cxn ang="0">
                <a:pos x="97" y="226"/>
              </a:cxn>
              <a:cxn ang="0">
                <a:pos x="109" y="273"/>
              </a:cxn>
              <a:cxn ang="0">
                <a:pos x="138" y="306"/>
              </a:cxn>
              <a:cxn ang="0">
                <a:pos x="151" y="375"/>
              </a:cxn>
              <a:cxn ang="0">
                <a:pos x="129" y="338"/>
              </a:cxn>
              <a:cxn ang="0">
                <a:pos x="113" y="406"/>
              </a:cxn>
              <a:cxn ang="0">
                <a:pos x="83" y="479"/>
              </a:cxn>
              <a:cxn ang="0">
                <a:pos x="94" y="501"/>
              </a:cxn>
              <a:cxn ang="0">
                <a:pos x="125" y="515"/>
              </a:cxn>
              <a:cxn ang="0">
                <a:pos x="167" y="530"/>
              </a:cxn>
              <a:cxn ang="0">
                <a:pos x="207" y="532"/>
              </a:cxn>
              <a:cxn ang="0">
                <a:pos x="237" y="545"/>
              </a:cxn>
              <a:cxn ang="0">
                <a:pos x="254" y="567"/>
              </a:cxn>
              <a:cxn ang="0">
                <a:pos x="309" y="567"/>
              </a:cxn>
              <a:cxn ang="0">
                <a:pos x="307" y="530"/>
              </a:cxn>
              <a:cxn ang="0">
                <a:pos x="332" y="506"/>
              </a:cxn>
              <a:cxn ang="0">
                <a:pos x="355" y="498"/>
              </a:cxn>
              <a:cxn ang="0">
                <a:pos x="406" y="517"/>
              </a:cxn>
              <a:cxn ang="0">
                <a:pos x="448" y="534"/>
              </a:cxn>
              <a:cxn ang="0">
                <a:pos x="469" y="533"/>
              </a:cxn>
              <a:cxn ang="0">
                <a:pos x="497" y="509"/>
              </a:cxn>
              <a:cxn ang="0">
                <a:pos x="528" y="496"/>
              </a:cxn>
              <a:cxn ang="0">
                <a:pos x="502" y="437"/>
              </a:cxn>
              <a:cxn ang="0">
                <a:pos x="494" y="403"/>
              </a:cxn>
              <a:cxn ang="0">
                <a:pos x="499" y="362"/>
              </a:cxn>
              <a:cxn ang="0">
                <a:pos x="502" y="325"/>
              </a:cxn>
              <a:cxn ang="0">
                <a:pos x="464" y="336"/>
              </a:cxn>
              <a:cxn ang="0">
                <a:pos x="488" y="284"/>
              </a:cxn>
              <a:cxn ang="0">
                <a:pos x="536" y="252"/>
              </a:cxn>
              <a:cxn ang="0">
                <a:pos x="557" y="179"/>
              </a:cxn>
              <a:cxn ang="0">
                <a:pos x="619" y="558"/>
              </a:cxn>
              <a:cxn ang="0">
                <a:pos x="583" y="572"/>
              </a:cxn>
              <a:cxn ang="0">
                <a:pos x="573" y="596"/>
              </a:cxn>
              <a:cxn ang="0">
                <a:pos x="577" y="627"/>
              </a:cxn>
              <a:cxn ang="0">
                <a:pos x="597" y="646"/>
              </a:cxn>
              <a:cxn ang="0">
                <a:pos x="621" y="571"/>
              </a:cxn>
              <a:cxn ang="0">
                <a:pos x="126" y="100"/>
              </a:cxn>
              <a:cxn ang="0">
                <a:pos x="113" y="75"/>
              </a:cxn>
            </a:cxnLst>
            <a:rect l="0" t="0" r="r" b="b"/>
            <a:pathLst>
              <a:path w="626" h="652">
                <a:moveTo>
                  <a:pt x="575" y="156"/>
                </a:moveTo>
                <a:cubicBezTo>
                  <a:pt x="572" y="155"/>
                  <a:pt x="563" y="148"/>
                  <a:pt x="560" y="151"/>
                </a:cubicBezTo>
                <a:cubicBezTo>
                  <a:pt x="559" y="153"/>
                  <a:pt x="549" y="148"/>
                  <a:pt x="547" y="147"/>
                </a:cubicBezTo>
                <a:cubicBezTo>
                  <a:pt x="546" y="147"/>
                  <a:pt x="542" y="142"/>
                  <a:pt x="544" y="142"/>
                </a:cubicBezTo>
                <a:cubicBezTo>
                  <a:pt x="543" y="142"/>
                  <a:pt x="542" y="141"/>
                  <a:pt x="541" y="141"/>
                </a:cubicBezTo>
                <a:cubicBezTo>
                  <a:pt x="538" y="141"/>
                  <a:pt x="540" y="142"/>
                  <a:pt x="540" y="142"/>
                </a:cubicBezTo>
                <a:cubicBezTo>
                  <a:pt x="537" y="143"/>
                  <a:pt x="537" y="144"/>
                  <a:pt x="536" y="144"/>
                </a:cubicBezTo>
                <a:cubicBezTo>
                  <a:pt x="534" y="144"/>
                  <a:pt x="528" y="141"/>
                  <a:pt x="528" y="141"/>
                </a:cubicBezTo>
                <a:cubicBezTo>
                  <a:pt x="526" y="141"/>
                  <a:pt x="525" y="147"/>
                  <a:pt x="524" y="140"/>
                </a:cubicBezTo>
                <a:cubicBezTo>
                  <a:pt x="524" y="138"/>
                  <a:pt x="519" y="137"/>
                  <a:pt x="516" y="137"/>
                </a:cubicBezTo>
                <a:cubicBezTo>
                  <a:pt x="518" y="140"/>
                  <a:pt x="516" y="140"/>
                  <a:pt x="513" y="140"/>
                </a:cubicBezTo>
                <a:cubicBezTo>
                  <a:pt x="510" y="139"/>
                  <a:pt x="512" y="138"/>
                  <a:pt x="511" y="136"/>
                </a:cubicBezTo>
                <a:cubicBezTo>
                  <a:pt x="511" y="137"/>
                  <a:pt x="505" y="126"/>
                  <a:pt x="504" y="127"/>
                </a:cubicBezTo>
                <a:cubicBezTo>
                  <a:pt x="506" y="126"/>
                  <a:pt x="506" y="123"/>
                  <a:pt x="505" y="122"/>
                </a:cubicBezTo>
                <a:cubicBezTo>
                  <a:pt x="503" y="120"/>
                  <a:pt x="500" y="120"/>
                  <a:pt x="498" y="119"/>
                </a:cubicBezTo>
                <a:cubicBezTo>
                  <a:pt x="496" y="120"/>
                  <a:pt x="495" y="120"/>
                  <a:pt x="494" y="120"/>
                </a:cubicBezTo>
                <a:cubicBezTo>
                  <a:pt x="492" y="120"/>
                  <a:pt x="492" y="118"/>
                  <a:pt x="489" y="118"/>
                </a:cubicBezTo>
                <a:cubicBezTo>
                  <a:pt x="486" y="117"/>
                  <a:pt x="488" y="122"/>
                  <a:pt x="481" y="122"/>
                </a:cubicBezTo>
                <a:cubicBezTo>
                  <a:pt x="476" y="123"/>
                  <a:pt x="476" y="117"/>
                  <a:pt x="476" y="117"/>
                </a:cubicBezTo>
                <a:cubicBezTo>
                  <a:pt x="471" y="115"/>
                  <a:pt x="471" y="115"/>
                  <a:pt x="471" y="115"/>
                </a:cubicBezTo>
                <a:cubicBezTo>
                  <a:pt x="472" y="115"/>
                  <a:pt x="472" y="115"/>
                  <a:pt x="472" y="115"/>
                </a:cubicBezTo>
                <a:cubicBezTo>
                  <a:pt x="457" y="116"/>
                  <a:pt x="457" y="116"/>
                  <a:pt x="457" y="116"/>
                </a:cubicBezTo>
                <a:cubicBezTo>
                  <a:pt x="450" y="107"/>
                  <a:pt x="450" y="107"/>
                  <a:pt x="450" y="107"/>
                </a:cubicBezTo>
                <a:cubicBezTo>
                  <a:pt x="450" y="105"/>
                  <a:pt x="450" y="105"/>
                  <a:pt x="450" y="105"/>
                </a:cubicBezTo>
                <a:cubicBezTo>
                  <a:pt x="438" y="95"/>
                  <a:pt x="438" y="95"/>
                  <a:pt x="438" y="95"/>
                </a:cubicBezTo>
                <a:cubicBezTo>
                  <a:pt x="431" y="95"/>
                  <a:pt x="431" y="95"/>
                  <a:pt x="431" y="95"/>
                </a:cubicBezTo>
                <a:cubicBezTo>
                  <a:pt x="429" y="93"/>
                  <a:pt x="429" y="93"/>
                  <a:pt x="429" y="93"/>
                </a:cubicBezTo>
                <a:cubicBezTo>
                  <a:pt x="429" y="93"/>
                  <a:pt x="432" y="88"/>
                  <a:pt x="431" y="86"/>
                </a:cubicBezTo>
                <a:cubicBezTo>
                  <a:pt x="431" y="83"/>
                  <a:pt x="429" y="83"/>
                  <a:pt x="429" y="83"/>
                </a:cubicBezTo>
                <a:cubicBezTo>
                  <a:pt x="429" y="83"/>
                  <a:pt x="436" y="74"/>
                  <a:pt x="432" y="71"/>
                </a:cubicBezTo>
                <a:cubicBezTo>
                  <a:pt x="429" y="68"/>
                  <a:pt x="423" y="81"/>
                  <a:pt x="423" y="81"/>
                </a:cubicBezTo>
                <a:cubicBezTo>
                  <a:pt x="420" y="83"/>
                  <a:pt x="420" y="83"/>
                  <a:pt x="420" y="83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3" y="83"/>
                  <a:pt x="413" y="83"/>
                  <a:pt x="413" y="83"/>
                </a:cubicBezTo>
                <a:cubicBezTo>
                  <a:pt x="413" y="83"/>
                  <a:pt x="408" y="85"/>
                  <a:pt x="403" y="83"/>
                </a:cubicBezTo>
                <a:cubicBezTo>
                  <a:pt x="396" y="80"/>
                  <a:pt x="405" y="74"/>
                  <a:pt x="405" y="74"/>
                </a:cubicBezTo>
                <a:cubicBezTo>
                  <a:pt x="401" y="70"/>
                  <a:pt x="401" y="70"/>
                  <a:pt x="401" y="70"/>
                </a:cubicBezTo>
                <a:cubicBezTo>
                  <a:pt x="401" y="70"/>
                  <a:pt x="404" y="67"/>
                  <a:pt x="404" y="61"/>
                </a:cubicBezTo>
                <a:cubicBezTo>
                  <a:pt x="404" y="57"/>
                  <a:pt x="396" y="56"/>
                  <a:pt x="392" y="55"/>
                </a:cubicBezTo>
                <a:cubicBezTo>
                  <a:pt x="387" y="54"/>
                  <a:pt x="387" y="59"/>
                  <a:pt x="383" y="59"/>
                </a:cubicBezTo>
                <a:cubicBezTo>
                  <a:pt x="381" y="60"/>
                  <a:pt x="384" y="47"/>
                  <a:pt x="384" y="47"/>
                </a:cubicBezTo>
                <a:cubicBezTo>
                  <a:pt x="378" y="42"/>
                  <a:pt x="378" y="42"/>
                  <a:pt x="378" y="42"/>
                </a:cubicBezTo>
                <a:cubicBezTo>
                  <a:pt x="371" y="45"/>
                  <a:pt x="371" y="45"/>
                  <a:pt x="371" y="45"/>
                </a:cubicBezTo>
                <a:cubicBezTo>
                  <a:pt x="368" y="42"/>
                  <a:pt x="368" y="42"/>
                  <a:pt x="368" y="42"/>
                </a:cubicBezTo>
                <a:cubicBezTo>
                  <a:pt x="368" y="31"/>
                  <a:pt x="368" y="31"/>
                  <a:pt x="368" y="31"/>
                </a:cubicBezTo>
                <a:cubicBezTo>
                  <a:pt x="365" y="24"/>
                  <a:pt x="365" y="24"/>
                  <a:pt x="365" y="24"/>
                </a:cubicBezTo>
                <a:cubicBezTo>
                  <a:pt x="358" y="24"/>
                  <a:pt x="358" y="24"/>
                  <a:pt x="358" y="24"/>
                </a:cubicBezTo>
                <a:cubicBezTo>
                  <a:pt x="356" y="24"/>
                  <a:pt x="355" y="28"/>
                  <a:pt x="355" y="28"/>
                </a:cubicBezTo>
                <a:cubicBezTo>
                  <a:pt x="351" y="27"/>
                  <a:pt x="351" y="27"/>
                  <a:pt x="351" y="27"/>
                </a:cubicBezTo>
                <a:cubicBezTo>
                  <a:pt x="351" y="27"/>
                  <a:pt x="349" y="21"/>
                  <a:pt x="346" y="20"/>
                </a:cubicBezTo>
                <a:cubicBezTo>
                  <a:pt x="344" y="18"/>
                  <a:pt x="343" y="20"/>
                  <a:pt x="343" y="20"/>
                </a:cubicBezTo>
                <a:cubicBezTo>
                  <a:pt x="344" y="13"/>
                  <a:pt x="344" y="13"/>
                  <a:pt x="344" y="13"/>
                </a:cubicBezTo>
                <a:cubicBezTo>
                  <a:pt x="345" y="12"/>
                  <a:pt x="345" y="12"/>
                  <a:pt x="345" y="12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"/>
                  <a:pt x="344" y="1"/>
                  <a:pt x="344" y="1"/>
                </a:cubicBezTo>
                <a:cubicBezTo>
                  <a:pt x="334" y="0"/>
                  <a:pt x="334" y="0"/>
                  <a:pt x="334" y="0"/>
                </a:cubicBezTo>
                <a:cubicBezTo>
                  <a:pt x="334" y="0"/>
                  <a:pt x="328" y="5"/>
                  <a:pt x="324" y="5"/>
                </a:cubicBezTo>
                <a:cubicBezTo>
                  <a:pt x="318" y="5"/>
                  <a:pt x="306" y="0"/>
                  <a:pt x="302" y="12"/>
                </a:cubicBezTo>
                <a:cubicBezTo>
                  <a:pt x="298" y="24"/>
                  <a:pt x="295" y="48"/>
                  <a:pt x="295" y="48"/>
                </a:cubicBezTo>
                <a:cubicBezTo>
                  <a:pt x="300" y="54"/>
                  <a:pt x="300" y="54"/>
                  <a:pt x="300" y="54"/>
                </a:cubicBezTo>
                <a:cubicBezTo>
                  <a:pt x="300" y="56"/>
                  <a:pt x="300" y="56"/>
                  <a:pt x="300" y="56"/>
                </a:cubicBezTo>
                <a:cubicBezTo>
                  <a:pt x="294" y="53"/>
                  <a:pt x="294" y="53"/>
                  <a:pt x="294" y="53"/>
                </a:cubicBezTo>
                <a:cubicBezTo>
                  <a:pt x="294" y="53"/>
                  <a:pt x="290" y="65"/>
                  <a:pt x="277" y="69"/>
                </a:cubicBezTo>
                <a:cubicBezTo>
                  <a:pt x="264" y="72"/>
                  <a:pt x="252" y="70"/>
                  <a:pt x="252" y="70"/>
                </a:cubicBezTo>
                <a:cubicBezTo>
                  <a:pt x="252" y="70"/>
                  <a:pt x="238" y="78"/>
                  <a:pt x="236" y="78"/>
                </a:cubicBezTo>
                <a:cubicBezTo>
                  <a:pt x="231" y="78"/>
                  <a:pt x="231" y="78"/>
                  <a:pt x="231" y="78"/>
                </a:cubicBezTo>
                <a:cubicBezTo>
                  <a:pt x="231" y="78"/>
                  <a:pt x="221" y="87"/>
                  <a:pt x="225" y="91"/>
                </a:cubicBezTo>
                <a:cubicBezTo>
                  <a:pt x="229" y="95"/>
                  <a:pt x="237" y="97"/>
                  <a:pt x="237" y="97"/>
                </a:cubicBezTo>
                <a:cubicBezTo>
                  <a:pt x="235" y="99"/>
                  <a:pt x="235" y="99"/>
                  <a:pt x="235" y="99"/>
                </a:cubicBezTo>
                <a:cubicBezTo>
                  <a:pt x="231" y="97"/>
                  <a:pt x="231" y="97"/>
                  <a:pt x="231" y="97"/>
                </a:cubicBezTo>
                <a:cubicBezTo>
                  <a:pt x="211" y="105"/>
                  <a:pt x="211" y="105"/>
                  <a:pt x="211" y="105"/>
                </a:cubicBezTo>
                <a:cubicBezTo>
                  <a:pt x="199" y="99"/>
                  <a:pt x="199" y="99"/>
                  <a:pt x="199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5" y="100"/>
                  <a:pt x="185" y="94"/>
                  <a:pt x="180" y="93"/>
                </a:cubicBezTo>
                <a:cubicBezTo>
                  <a:pt x="175" y="92"/>
                  <a:pt x="170" y="94"/>
                  <a:pt x="170" y="94"/>
                </a:cubicBezTo>
                <a:cubicBezTo>
                  <a:pt x="170" y="94"/>
                  <a:pt x="169" y="92"/>
                  <a:pt x="168" y="88"/>
                </a:cubicBezTo>
                <a:cubicBezTo>
                  <a:pt x="166" y="84"/>
                  <a:pt x="163" y="80"/>
                  <a:pt x="167" y="79"/>
                </a:cubicBezTo>
                <a:cubicBezTo>
                  <a:pt x="172" y="78"/>
                  <a:pt x="170" y="76"/>
                  <a:pt x="170" y="76"/>
                </a:cubicBezTo>
                <a:cubicBezTo>
                  <a:pt x="170" y="76"/>
                  <a:pt x="168" y="67"/>
                  <a:pt x="163" y="69"/>
                </a:cubicBezTo>
                <a:cubicBezTo>
                  <a:pt x="156" y="71"/>
                  <a:pt x="153" y="72"/>
                  <a:pt x="149" y="70"/>
                </a:cubicBezTo>
                <a:cubicBezTo>
                  <a:pt x="145" y="68"/>
                  <a:pt x="143" y="63"/>
                  <a:pt x="143" y="63"/>
                </a:cubicBezTo>
                <a:cubicBezTo>
                  <a:pt x="143" y="63"/>
                  <a:pt x="142" y="65"/>
                  <a:pt x="141" y="67"/>
                </a:cubicBezTo>
                <a:cubicBezTo>
                  <a:pt x="139" y="67"/>
                  <a:pt x="145" y="73"/>
                  <a:pt x="144" y="74"/>
                </a:cubicBezTo>
                <a:cubicBezTo>
                  <a:pt x="143" y="75"/>
                  <a:pt x="141" y="78"/>
                  <a:pt x="141" y="78"/>
                </a:cubicBezTo>
                <a:cubicBezTo>
                  <a:pt x="141" y="78"/>
                  <a:pt x="144" y="88"/>
                  <a:pt x="146" y="90"/>
                </a:cubicBezTo>
                <a:cubicBezTo>
                  <a:pt x="148" y="92"/>
                  <a:pt x="148" y="97"/>
                  <a:pt x="148" y="97"/>
                </a:cubicBezTo>
                <a:cubicBezTo>
                  <a:pt x="148" y="97"/>
                  <a:pt x="151" y="97"/>
                  <a:pt x="151" y="100"/>
                </a:cubicBezTo>
                <a:cubicBezTo>
                  <a:pt x="151" y="102"/>
                  <a:pt x="146" y="106"/>
                  <a:pt x="146" y="106"/>
                </a:cubicBezTo>
                <a:cubicBezTo>
                  <a:pt x="146" y="106"/>
                  <a:pt x="149" y="111"/>
                  <a:pt x="149" y="114"/>
                </a:cubicBezTo>
                <a:cubicBezTo>
                  <a:pt x="149" y="116"/>
                  <a:pt x="144" y="122"/>
                  <a:pt x="146" y="126"/>
                </a:cubicBezTo>
                <a:cubicBezTo>
                  <a:pt x="148" y="131"/>
                  <a:pt x="153" y="136"/>
                  <a:pt x="153" y="136"/>
                </a:cubicBezTo>
                <a:cubicBezTo>
                  <a:pt x="153" y="136"/>
                  <a:pt x="151" y="138"/>
                  <a:pt x="150" y="138"/>
                </a:cubicBezTo>
                <a:cubicBezTo>
                  <a:pt x="148" y="138"/>
                  <a:pt x="146" y="136"/>
                  <a:pt x="142" y="136"/>
                </a:cubicBezTo>
                <a:cubicBezTo>
                  <a:pt x="137" y="137"/>
                  <a:pt x="132" y="139"/>
                  <a:pt x="134" y="135"/>
                </a:cubicBezTo>
                <a:cubicBezTo>
                  <a:pt x="135" y="132"/>
                  <a:pt x="134" y="130"/>
                  <a:pt x="130" y="130"/>
                </a:cubicBezTo>
                <a:cubicBezTo>
                  <a:pt x="127" y="130"/>
                  <a:pt x="127" y="133"/>
                  <a:pt x="127" y="133"/>
                </a:cubicBezTo>
                <a:cubicBezTo>
                  <a:pt x="128" y="139"/>
                  <a:pt x="128" y="139"/>
                  <a:pt x="128" y="139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3" y="133"/>
                  <a:pt x="123" y="133"/>
                  <a:pt x="123" y="133"/>
                </a:cubicBezTo>
                <a:cubicBezTo>
                  <a:pt x="123" y="133"/>
                  <a:pt x="118" y="138"/>
                  <a:pt x="116" y="135"/>
                </a:cubicBezTo>
                <a:cubicBezTo>
                  <a:pt x="115" y="132"/>
                  <a:pt x="115" y="127"/>
                  <a:pt x="112" y="127"/>
                </a:cubicBezTo>
                <a:cubicBezTo>
                  <a:pt x="109" y="128"/>
                  <a:pt x="96" y="136"/>
                  <a:pt x="96" y="136"/>
                </a:cubicBezTo>
                <a:cubicBezTo>
                  <a:pt x="96" y="136"/>
                  <a:pt x="90" y="122"/>
                  <a:pt x="88" y="120"/>
                </a:cubicBezTo>
                <a:cubicBezTo>
                  <a:pt x="86" y="117"/>
                  <a:pt x="81" y="109"/>
                  <a:pt x="81" y="109"/>
                </a:cubicBezTo>
                <a:cubicBezTo>
                  <a:pt x="63" y="108"/>
                  <a:pt x="63" y="108"/>
                  <a:pt x="63" y="108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0" y="114"/>
                  <a:pt x="50" y="117"/>
                  <a:pt x="49" y="117"/>
                </a:cubicBezTo>
                <a:cubicBezTo>
                  <a:pt x="47" y="117"/>
                  <a:pt x="40" y="116"/>
                  <a:pt x="40" y="116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0" y="111"/>
                  <a:pt x="32" y="110"/>
                  <a:pt x="21" y="114"/>
                </a:cubicBezTo>
                <a:cubicBezTo>
                  <a:pt x="10" y="116"/>
                  <a:pt x="5" y="120"/>
                  <a:pt x="5" y="120"/>
                </a:cubicBezTo>
                <a:cubicBezTo>
                  <a:pt x="5" y="120"/>
                  <a:pt x="3" y="128"/>
                  <a:pt x="4" y="130"/>
                </a:cubicBezTo>
                <a:cubicBezTo>
                  <a:pt x="5" y="132"/>
                  <a:pt x="17" y="130"/>
                  <a:pt x="17" y="130"/>
                </a:cubicBezTo>
                <a:cubicBezTo>
                  <a:pt x="19" y="134"/>
                  <a:pt x="19" y="134"/>
                  <a:pt x="19" y="134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25" y="140"/>
                  <a:pt x="25" y="140"/>
                  <a:pt x="25" y="140"/>
                </a:cubicBezTo>
                <a:cubicBezTo>
                  <a:pt x="11" y="135"/>
                  <a:pt x="11" y="135"/>
                  <a:pt x="11" y="135"/>
                </a:cubicBezTo>
                <a:cubicBezTo>
                  <a:pt x="8" y="138"/>
                  <a:pt x="8" y="138"/>
                  <a:pt x="8" y="138"/>
                </a:cubicBezTo>
                <a:cubicBezTo>
                  <a:pt x="11" y="139"/>
                  <a:pt x="11" y="139"/>
                  <a:pt x="11" y="139"/>
                </a:cubicBezTo>
                <a:cubicBezTo>
                  <a:pt x="10" y="142"/>
                  <a:pt x="10" y="142"/>
                  <a:pt x="10" y="142"/>
                </a:cubicBezTo>
                <a:cubicBezTo>
                  <a:pt x="10" y="142"/>
                  <a:pt x="16" y="140"/>
                  <a:pt x="19" y="142"/>
                </a:cubicBezTo>
                <a:cubicBezTo>
                  <a:pt x="21" y="146"/>
                  <a:pt x="24" y="149"/>
                  <a:pt x="20" y="149"/>
                </a:cubicBezTo>
                <a:cubicBezTo>
                  <a:pt x="0" y="149"/>
                  <a:pt x="0" y="149"/>
                  <a:pt x="0" y="149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2" y="152"/>
                  <a:pt x="13" y="157"/>
                </a:cubicBezTo>
                <a:cubicBezTo>
                  <a:pt x="15" y="164"/>
                  <a:pt x="15" y="168"/>
                  <a:pt x="15" y="168"/>
                </a:cubicBezTo>
                <a:cubicBezTo>
                  <a:pt x="20" y="170"/>
                  <a:pt x="20" y="170"/>
                  <a:pt x="20" y="170"/>
                </a:cubicBezTo>
                <a:cubicBezTo>
                  <a:pt x="20" y="170"/>
                  <a:pt x="25" y="157"/>
                  <a:pt x="27" y="160"/>
                </a:cubicBezTo>
                <a:cubicBezTo>
                  <a:pt x="28" y="165"/>
                  <a:pt x="27" y="167"/>
                  <a:pt x="27" y="167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5" y="174"/>
                  <a:pt x="35" y="174"/>
                  <a:pt x="35" y="174"/>
                </a:cubicBezTo>
                <a:cubicBezTo>
                  <a:pt x="54" y="184"/>
                  <a:pt x="54" y="184"/>
                  <a:pt x="54" y="184"/>
                </a:cubicBezTo>
                <a:cubicBezTo>
                  <a:pt x="60" y="181"/>
                  <a:pt x="60" y="181"/>
                  <a:pt x="60" y="181"/>
                </a:cubicBezTo>
                <a:cubicBezTo>
                  <a:pt x="57" y="184"/>
                  <a:pt x="57" y="184"/>
                  <a:pt x="57" y="184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6" y="180"/>
                  <a:pt x="66" y="181"/>
                </a:cubicBezTo>
                <a:cubicBezTo>
                  <a:pt x="65" y="182"/>
                  <a:pt x="68" y="183"/>
                  <a:pt x="67" y="183"/>
                </a:cubicBezTo>
                <a:cubicBezTo>
                  <a:pt x="66" y="184"/>
                  <a:pt x="62" y="188"/>
                  <a:pt x="62" y="188"/>
                </a:cubicBezTo>
                <a:cubicBezTo>
                  <a:pt x="62" y="188"/>
                  <a:pt x="62" y="193"/>
                  <a:pt x="64" y="193"/>
                </a:cubicBezTo>
                <a:cubicBezTo>
                  <a:pt x="67" y="193"/>
                  <a:pt x="71" y="194"/>
                  <a:pt x="71" y="194"/>
                </a:cubicBezTo>
                <a:cubicBezTo>
                  <a:pt x="72" y="189"/>
                  <a:pt x="72" y="189"/>
                  <a:pt x="72" y="189"/>
                </a:cubicBezTo>
                <a:cubicBezTo>
                  <a:pt x="73" y="194"/>
                  <a:pt x="73" y="194"/>
                  <a:pt x="73" y="194"/>
                </a:cubicBezTo>
                <a:cubicBezTo>
                  <a:pt x="73" y="194"/>
                  <a:pt x="78" y="189"/>
                  <a:pt x="81" y="193"/>
                </a:cubicBezTo>
                <a:cubicBezTo>
                  <a:pt x="83" y="195"/>
                  <a:pt x="74" y="197"/>
                  <a:pt x="74" y="197"/>
                </a:cubicBezTo>
                <a:cubicBezTo>
                  <a:pt x="74" y="200"/>
                  <a:pt x="74" y="200"/>
                  <a:pt x="74" y="200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1"/>
                  <a:pt x="83" y="213"/>
                  <a:pt x="86" y="216"/>
                </a:cubicBezTo>
                <a:cubicBezTo>
                  <a:pt x="88" y="219"/>
                  <a:pt x="97" y="220"/>
                  <a:pt x="97" y="220"/>
                </a:cubicBezTo>
                <a:cubicBezTo>
                  <a:pt x="97" y="220"/>
                  <a:pt x="104" y="216"/>
                  <a:pt x="110" y="218"/>
                </a:cubicBezTo>
                <a:cubicBezTo>
                  <a:pt x="114" y="219"/>
                  <a:pt x="118" y="225"/>
                  <a:pt x="118" y="225"/>
                </a:cubicBezTo>
                <a:cubicBezTo>
                  <a:pt x="118" y="225"/>
                  <a:pt x="111" y="220"/>
                  <a:pt x="106" y="220"/>
                </a:cubicBezTo>
                <a:cubicBezTo>
                  <a:pt x="103" y="221"/>
                  <a:pt x="100" y="222"/>
                  <a:pt x="100" y="222"/>
                </a:cubicBezTo>
                <a:cubicBezTo>
                  <a:pt x="102" y="225"/>
                  <a:pt x="102" y="225"/>
                  <a:pt x="102" y="225"/>
                </a:cubicBezTo>
                <a:cubicBezTo>
                  <a:pt x="97" y="226"/>
                  <a:pt x="97" y="226"/>
                  <a:pt x="97" y="226"/>
                </a:cubicBezTo>
                <a:cubicBezTo>
                  <a:pt x="98" y="230"/>
                  <a:pt x="98" y="230"/>
                  <a:pt x="98" y="230"/>
                </a:cubicBezTo>
                <a:cubicBezTo>
                  <a:pt x="98" y="230"/>
                  <a:pt x="110" y="234"/>
                  <a:pt x="106" y="237"/>
                </a:cubicBezTo>
                <a:cubicBezTo>
                  <a:pt x="102" y="241"/>
                  <a:pt x="97" y="246"/>
                  <a:pt x="97" y="246"/>
                </a:cubicBezTo>
                <a:cubicBezTo>
                  <a:pt x="97" y="251"/>
                  <a:pt x="97" y="251"/>
                  <a:pt x="97" y="251"/>
                </a:cubicBezTo>
                <a:cubicBezTo>
                  <a:pt x="97" y="251"/>
                  <a:pt x="108" y="261"/>
                  <a:pt x="108" y="266"/>
                </a:cubicBezTo>
                <a:cubicBezTo>
                  <a:pt x="109" y="270"/>
                  <a:pt x="109" y="273"/>
                  <a:pt x="109" y="273"/>
                </a:cubicBezTo>
                <a:cubicBezTo>
                  <a:pt x="122" y="284"/>
                  <a:pt x="122" y="284"/>
                  <a:pt x="122" y="284"/>
                </a:cubicBezTo>
                <a:cubicBezTo>
                  <a:pt x="134" y="291"/>
                  <a:pt x="134" y="291"/>
                  <a:pt x="134" y="291"/>
                </a:cubicBezTo>
                <a:cubicBezTo>
                  <a:pt x="138" y="288"/>
                  <a:pt x="138" y="288"/>
                  <a:pt x="138" y="288"/>
                </a:cubicBezTo>
                <a:cubicBezTo>
                  <a:pt x="138" y="288"/>
                  <a:pt x="142" y="290"/>
                  <a:pt x="141" y="290"/>
                </a:cubicBezTo>
                <a:cubicBezTo>
                  <a:pt x="139" y="290"/>
                  <a:pt x="135" y="292"/>
                  <a:pt x="134" y="295"/>
                </a:cubicBezTo>
                <a:cubicBezTo>
                  <a:pt x="133" y="297"/>
                  <a:pt x="138" y="306"/>
                  <a:pt x="138" y="306"/>
                </a:cubicBezTo>
                <a:cubicBezTo>
                  <a:pt x="138" y="306"/>
                  <a:pt x="141" y="314"/>
                  <a:pt x="135" y="317"/>
                </a:cubicBezTo>
                <a:cubicBezTo>
                  <a:pt x="131" y="320"/>
                  <a:pt x="126" y="323"/>
                  <a:pt x="126" y="323"/>
                </a:cubicBezTo>
                <a:cubicBezTo>
                  <a:pt x="126" y="328"/>
                  <a:pt x="126" y="328"/>
                  <a:pt x="126" y="328"/>
                </a:cubicBezTo>
                <a:cubicBezTo>
                  <a:pt x="126" y="328"/>
                  <a:pt x="135" y="331"/>
                  <a:pt x="139" y="339"/>
                </a:cubicBezTo>
                <a:cubicBezTo>
                  <a:pt x="144" y="346"/>
                  <a:pt x="148" y="356"/>
                  <a:pt x="148" y="356"/>
                </a:cubicBezTo>
                <a:cubicBezTo>
                  <a:pt x="151" y="375"/>
                  <a:pt x="151" y="375"/>
                  <a:pt x="151" y="375"/>
                </a:cubicBezTo>
                <a:cubicBezTo>
                  <a:pt x="150" y="376"/>
                  <a:pt x="150" y="376"/>
                  <a:pt x="150" y="376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5" y="357"/>
                  <a:pt x="145" y="357"/>
                  <a:pt x="145" y="357"/>
                </a:cubicBezTo>
                <a:cubicBezTo>
                  <a:pt x="135" y="344"/>
                  <a:pt x="135" y="344"/>
                  <a:pt x="135" y="344"/>
                </a:cubicBezTo>
                <a:cubicBezTo>
                  <a:pt x="134" y="338"/>
                  <a:pt x="134" y="338"/>
                  <a:pt x="134" y="338"/>
                </a:cubicBezTo>
                <a:cubicBezTo>
                  <a:pt x="129" y="338"/>
                  <a:pt x="129" y="338"/>
                  <a:pt x="129" y="338"/>
                </a:cubicBezTo>
                <a:cubicBezTo>
                  <a:pt x="129" y="338"/>
                  <a:pt x="127" y="349"/>
                  <a:pt x="127" y="352"/>
                </a:cubicBezTo>
                <a:cubicBezTo>
                  <a:pt x="127" y="354"/>
                  <a:pt x="116" y="395"/>
                  <a:pt x="116" y="395"/>
                </a:cubicBezTo>
                <a:cubicBezTo>
                  <a:pt x="116" y="395"/>
                  <a:pt x="121" y="387"/>
                  <a:pt x="123" y="388"/>
                </a:cubicBezTo>
                <a:cubicBezTo>
                  <a:pt x="126" y="389"/>
                  <a:pt x="128" y="394"/>
                  <a:pt x="128" y="394"/>
                </a:cubicBezTo>
                <a:cubicBezTo>
                  <a:pt x="122" y="394"/>
                  <a:pt x="122" y="394"/>
                  <a:pt x="122" y="394"/>
                </a:cubicBezTo>
                <a:cubicBezTo>
                  <a:pt x="122" y="394"/>
                  <a:pt x="115" y="400"/>
                  <a:pt x="113" y="406"/>
                </a:cubicBezTo>
                <a:cubicBezTo>
                  <a:pt x="112" y="411"/>
                  <a:pt x="105" y="437"/>
                  <a:pt x="103" y="438"/>
                </a:cubicBezTo>
                <a:cubicBezTo>
                  <a:pt x="102" y="439"/>
                  <a:pt x="96" y="461"/>
                  <a:pt x="96" y="461"/>
                </a:cubicBezTo>
                <a:cubicBezTo>
                  <a:pt x="85" y="472"/>
                  <a:pt x="85" y="472"/>
                  <a:pt x="85" y="472"/>
                </a:cubicBezTo>
                <a:cubicBezTo>
                  <a:pt x="85" y="472"/>
                  <a:pt x="78" y="473"/>
                  <a:pt x="77" y="474"/>
                </a:cubicBezTo>
                <a:cubicBezTo>
                  <a:pt x="76" y="474"/>
                  <a:pt x="79" y="479"/>
                  <a:pt x="79" y="479"/>
                </a:cubicBezTo>
                <a:cubicBezTo>
                  <a:pt x="83" y="479"/>
                  <a:pt x="83" y="479"/>
                  <a:pt x="83" y="479"/>
                </a:cubicBezTo>
                <a:cubicBezTo>
                  <a:pt x="83" y="479"/>
                  <a:pt x="82" y="482"/>
                  <a:pt x="84" y="483"/>
                </a:cubicBezTo>
                <a:cubicBezTo>
                  <a:pt x="86" y="484"/>
                  <a:pt x="89" y="482"/>
                  <a:pt x="89" y="482"/>
                </a:cubicBezTo>
                <a:cubicBezTo>
                  <a:pt x="95" y="484"/>
                  <a:pt x="95" y="484"/>
                  <a:pt x="95" y="484"/>
                </a:cubicBezTo>
                <a:cubicBezTo>
                  <a:pt x="95" y="484"/>
                  <a:pt x="96" y="493"/>
                  <a:pt x="93" y="493"/>
                </a:cubicBezTo>
                <a:cubicBezTo>
                  <a:pt x="89" y="494"/>
                  <a:pt x="86" y="495"/>
                  <a:pt x="88" y="497"/>
                </a:cubicBezTo>
                <a:cubicBezTo>
                  <a:pt x="90" y="500"/>
                  <a:pt x="94" y="501"/>
                  <a:pt x="94" y="501"/>
                </a:cubicBezTo>
                <a:cubicBezTo>
                  <a:pt x="99" y="495"/>
                  <a:pt x="99" y="495"/>
                  <a:pt x="99" y="495"/>
                </a:cubicBezTo>
                <a:cubicBezTo>
                  <a:pt x="99" y="499"/>
                  <a:pt x="99" y="499"/>
                  <a:pt x="99" y="499"/>
                </a:cubicBezTo>
                <a:cubicBezTo>
                  <a:pt x="116" y="510"/>
                  <a:pt x="116" y="510"/>
                  <a:pt x="116" y="510"/>
                </a:cubicBezTo>
                <a:cubicBezTo>
                  <a:pt x="125" y="508"/>
                  <a:pt x="125" y="508"/>
                  <a:pt x="125" y="508"/>
                </a:cubicBezTo>
                <a:cubicBezTo>
                  <a:pt x="127" y="509"/>
                  <a:pt x="127" y="509"/>
                  <a:pt x="127" y="509"/>
                </a:cubicBezTo>
                <a:cubicBezTo>
                  <a:pt x="125" y="515"/>
                  <a:pt x="125" y="515"/>
                  <a:pt x="125" y="515"/>
                </a:cubicBezTo>
                <a:cubicBezTo>
                  <a:pt x="131" y="524"/>
                  <a:pt x="131" y="524"/>
                  <a:pt x="131" y="524"/>
                </a:cubicBezTo>
                <a:cubicBezTo>
                  <a:pt x="135" y="520"/>
                  <a:pt x="135" y="520"/>
                  <a:pt x="135" y="520"/>
                </a:cubicBezTo>
                <a:cubicBezTo>
                  <a:pt x="136" y="521"/>
                  <a:pt x="136" y="521"/>
                  <a:pt x="136" y="521"/>
                </a:cubicBezTo>
                <a:cubicBezTo>
                  <a:pt x="144" y="520"/>
                  <a:pt x="144" y="520"/>
                  <a:pt x="144" y="520"/>
                </a:cubicBezTo>
                <a:cubicBezTo>
                  <a:pt x="154" y="532"/>
                  <a:pt x="154" y="532"/>
                  <a:pt x="154" y="532"/>
                </a:cubicBezTo>
                <a:cubicBezTo>
                  <a:pt x="154" y="532"/>
                  <a:pt x="165" y="528"/>
                  <a:pt x="167" y="530"/>
                </a:cubicBezTo>
                <a:cubicBezTo>
                  <a:pt x="170" y="532"/>
                  <a:pt x="170" y="535"/>
                  <a:pt x="171" y="535"/>
                </a:cubicBezTo>
                <a:cubicBezTo>
                  <a:pt x="174" y="535"/>
                  <a:pt x="175" y="531"/>
                  <a:pt x="175" y="531"/>
                </a:cubicBezTo>
                <a:cubicBezTo>
                  <a:pt x="175" y="531"/>
                  <a:pt x="181" y="540"/>
                  <a:pt x="186" y="536"/>
                </a:cubicBezTo>
                <a:cubicBezTo>
                  <a:pt x="191" y="534"/>
                  <a:pt x="185" y="527"/>
                  <a:pt x="191" y="527"/>
                </a:cubicBezTo>
                <a:cubicBezTo>
                  <a:pt x="196" y="527"/>
                  <a:pt x="200" y="531"/>
                  <a:pt x="200" y="531"/>
                </a:cubicBezTo>
                <a:cubicBezTo>
                  <a:pt x="200" y="531"/>
                  <a:pt x="205" y="530"/>
                  <a:pt x="207" y="532"/>
                </a:cubicBezTo>
                <a:cubicBezTo>
                  <a:pt x="208" y="533"/>
                  <a:pt x="213" y="540"/>
                  <a:pt x="213" y="540"/>
                </a:cubicBezTo>
                <a:cubicBezTo>
                  <a:pt x="213" y="540"/>
                  <a:pt x="220" y="537"/>
                  <a:pt x="223" y="538"/>
                </a:cubicBezTo>
                <a:cubicBezTo>
                  <a:pt x="226" y="541"/>
                  <a:pt x="227" y="545"/>
                  <a:pt x="227" y="545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5" y="546"/>
                  <a:pt x="235" y="546"/>
                  <a:pt x="235" y="546"/>
                </a:cubicBezTo>
                <a:cubicBezTo>
                  <a:pt x="237" y="545"/>
                  <a:pt x="237" y="545"/>
                  <a:pt x="237" y="545"/>
                </a:cubicBezTo>
                <a:cubicBezTo>
                  <a:pt x="242" y="548"/>
                  <a:pt x="242" y="548"/>
                  <a:pt x="242" y="548"/>
                </a:cubicBezTo>
                <a:cubicBezTo>
                  <a:pt x="238" y="554"/>
                  <a:pt x="238" y="554"/>
                  <a:pt x="238" y="554"/>
                </a:cubicBezTo>
                <a:cubicBezTo>
                  <a:pt x="245" y="559"/>
                  <a:pt x="245" y="559"/>
                  <a:pt x="245" y="559"/>
                </a:cubicBezTo>
                <a:cubicBezTo>
                  <a:pt x="245" y="559"/>
                  <a:pt x="251" y="554"/>
                  <a:pt x="251" y="556"/>
                </a:cubicBezTo>
                <a:cubicBezTo>
                  <a:pt x="251" y="557"/>
                  <a:pt x="249" y="563"/>
                  <a:pt x="249" y="563"/>
                </a:cubicBezTo>
                <a:cubicBezTo>
                  <a:pt x="249" y="563"/>
                  <a:pt x="250" y="567"/>
                  <a:pt x="254" y="567"/>
                </a:cubicBezTo>
                <a:cubicBezTo>
                  <a:pt x="259" y="567"/>
                  <a:pt x="266" y="560"/>
                  <a:pt x="270" y="564"/>
                </a:cubicBezTo>
                <a:cubicBezTo>
                  <a:pt x="274" y="568"/>
                  <a:pt x="277" y="571"/>
                  <a:pt x="277" y="571"/>
                </a:cubicBezTo>
                <a:cubicBezTo>
                  <a:pt x="282" y="571"/>
                  <a:pt x="282" y="571"/>
                  <a:pt x="282" y="571"/>
                </a:cubicBezTo>
                <a:cubicBezTo>
                  <a:pt x="284" y="571"/>
                  <a:pt x="287" y="561"/>
                  <a:pt x="295" y="562"/>
                </a:cubicBezTo>
                <a:cubicBezTo>
                  <a:pt x="301" y="564"/>
                  <a:pt x="302" y="567"/>
                  <a:pt x="302" y="567"/>
                </a:cubicBezTo>
                <a:cubicBezTo>
                  <a:pt x="309" y="567"/>
                  <a:pt x="309" y="567"/>
                  <a:pt x="309" y="567"/>
                </a:cubicBezTo>
                <a:cubicBezTo>
                  <a:pt x="309" y="567"/>
                  <a:pt x="308" y="562"/>
                  <a:pt x="307" y="561"/>
                </a:cubicBezTo>
                <a:cubicBezTo>
                  <a:pt x="305" y="560"/>
                  <a:pt x="305" y="552"/>
                  <a:pt x="306" y="549"/>
                </a:cubicBezTo>
                <a:cubicBezTo>
                  <a:pt x="307" y="546"/>
                  <a:pt x="306" y="541"/>
                  <a:pt x="306" y="541"/>
                </a:cubicBezTo>
                <a:cubicBezTo>
                  <a:pt x="301" y="542"/>
                  <a:pt x="301" y="542"/>
                  <a:pt x="301" y="542"/>
                </a:cubicBezTo>
                <a:cubicBezTo>
                  <a:pt x="301" y="542"/>
                  <a:pt x="301" y="537"/>
                  <a:pt x="303" y="536"/>
                </a:cubicBezTo>
                <a:cubicBezTo>
                  <a:pt x="306" y="536"/>
                  <a:pt x="307" y="531"/>
                  <a:pt x="307" y="530"/>
                </a:cubicBezTo>
                <a:cubicBezTo>
                  <a:pt x="307" y="529"/>
                  <a:pt x="301" y="526"/>
                  <a:pt x="303" y="525"/>
                </a:cubicBezTo>
                <a:cubicBezTo>
                  <a:pt x="306" y="522"/>
                  <a:pt x="307" y="525"/>
                  <a:pt x="307" y="525"/>
                </a:cubicBezTo>
                <a:cubicBezTo>
                  <a:pt x="311" y="525"/>
                  <a:pt x="311" y="525"/>
                  <a:pt x="311" y="525"/>
                </a:cubicBezTo>
                <a:cubicBezTo>
                  <a:pt x="311" y="525"/>
                  <a:pt x="312" y="518"/>
                  <a:pt x="318" y="515"/>
                </a:cubicBezTo>
                <a:cubicBezTo>
                  <a:pt x="325" y="512"/>
                  <a:pt x="326" y="516"/>
                  <a:pt x="330" y="514"/>
                </a:cubicBezTo>
                <a:cubicBezTo>
                  <a:pt x="334" y="512"/>
                  <a:pt x="332" y="506"/>
                  <a:pt x="332" y="506"/>
                </a:cubicBezTo>
                <a:cubicBezTo>
                  <a:pt x="332" y="506"/>
                  <a:pt x="339" y="499"/>
                  <a:pt x="339" y="502"/>
                </a:cubicBezTo>
                <a:cubicBezTo>
                  <a:pt x="340" y="504"/>
                  <a:pt x="335" y="508"/>
                  <a:pt x="335" y="508"/>
                </a:cubicBezTo>
                <a:cubicBezTo>
                  <a:pt x="340" y="509"/>
                  <a:pt x="340" y="509"/>
                  <a:pt x="340" y="509"/>
                </a:cubicBezTo>
                <a:cubicBezTo>
                  <a:pt x="343" y="505"/>
                  <a:pt x="343" y="505"/>
                  <a:pt x="343" y="505"/>
                </a:cubicBezTo>
                <a:cubicBezTo>
                  <a:pt x="343" y="502"/>
                  <a:pt x="343" y="502"/>
                  <a:pt x="343" y="502"/>
                </a:cubicBezTo>
                <a:cubicBezTo>
                  <a:pt x="343" y="502"/>
                  <a:pt x="349" y="498"/>
                  <a:pt x="355" y="498"/>
                </a:cubicBezTo>
                <a:cubicBezTo>
                  <a:pt x="360" y="498"/>
                  <a:pt x="363" y="503"/>
                  <a:pt x="363" y="503"/>
                </a:cubicBezTo>
                <a:cubicBezTo>
                  <a:pt x="363" y="503"/>
                  <a:pt x="382" y="508"/>
                  <a:pt x="382" y="509"/>
                </a:cubicBezTo>
                <a:cubicBezTo>
                  <a:pt x="382" y="510"/>
                  <a:pt x="383" y="515"/>
                  <a:pt x="383" y="515"/>
                </a:cubicBezTo>
                <a:cubicBezTo>
                  <a:pt x="396" y="516"/>
                  <a:pt x="396" y="516"/>
                  <a:pt x="396" y="516"/>
                </a:cubicBezTo>
                <a:cubicBezTo>
                  <a:pt x="396" y="516"/>
                  <a:pt x="396" y="506"/>
                  <a:pt x="397" y="508"/>
                </a:cubicBezTo>
                <a:cubicBezTo>
                  <a:pt x="398" y="509"/>
                  <a:pt x="406" y="517"/>
                  <a:pt x="406" y="517"/>
                </a:cubicBezTo>
                <a:cubicBezTo>
                  <a:pt x="418" y="516"/>
                  <a:pt x="418" y="516"/>
                  <a:pt x="418" y="516"/>
                </a:cubicBezTo>
                <a:cubicBezTo>
                  <a:pt x="418" y="516"/>
                  <a:pt x="422" y="518"/>
                  <a:pt x="422" y="519"/>
                </a:cubicBezTo>
                <a:cubicBezTo>
                  <a:pt x="422" y="520"/>
                  <a:pt x="418" y="526"/>
                  <a:pt x="421" y="527"/>
                </a:cubicBezTo>
                <a:cubicBezTo>
                  <a:pt x="423" y="528"/>
                  <a:pt x="430" y="528"/>
                  <a:pt x="432" y="529"/>
                </a:cubicBezTo>
                <a:cubicBezTo>
                  <a:pt x="433" y="530"/>
                  <a:pt x="438" y="538"/>
                  <a:pt x="441" y="538"/>
                </a:cubicBezTo>
                <a:cubicBezTo>
                  <a:pt x="445" y="537"/>
                  <a:pt x="448" y="534"/>
                  <a:pt x="448" y="534"/>
                </a:cubicBezTo>
                <a:cubicBezTo>
                  <a:pt x="454" y="536"/>
                  <a:pt x="454" y="536"/>
                  <a:pt x="454" y="536"/>
                </a:cubicBezTo>
                <a:cubicBezTo>
                  <a:pt x="456" y="542"/>
                  <a:pt x="456" y="542"/>
                  <a:pt x="456" y="542"/>
                </a:cubicBezTo>
                <a:cubicBezTo>
                  <a:pt x="459" y="540"/>
                  <a:pt x="459" y="540"/>
                  <a:pt x="459" y="540"/>
                </a:cubicBezTo>
                <a:cubicBezTo>
                  <a:pt x="461" y="534"/>
                  <a:pt x="461" y="534"/>
                  <a:pt x="461" y="534"/>
                </a:cubicBezTo>
                <a:cubicBezTo>
                  <a:pt x="467" y="536"/>
                  <a:pt x="467" y="536"/>
                  <a:pt x="467" y="536"/>
                </a:cubicBezTo>
                <a:cubicBezTo>
                  <a:pt x="469" y="533"/>
                  <a:pt x="469" y="533"/>
                  <a:pt x="469" y="533"/>
                </a:cubicBezTo>
                <a:cubicBezTo>
                  <a:pt x="477" y="532"/>
                  <a:pt x="477" y="532"/>
                  <a:pt x="477" y="532"/>
                </a:cubicBezTo>
                <a:cubicBezTo>
                  <a:pt x="482" y="533"/>
                  <a:pt x="482" y="533"/>
                  <a:pt x="482" y="533"/>
                </a:cubicBezTo>
                <a:cubicBezTo>
                  <a:pt x="482" y="529"/>
                  <a:pt x="482" y="529"/>
                  <a:pt x="482" y="529"/>
                </a:cubicBezTo>
                <a:cubicBezTo>
                  <a:pt x="482" y="529"/>
                  <a:pt x="479" y="520"/>
                  <a:pt x="483" y="519"/>
                </a:cubicBezTo>
                <a:cubicBezTo>
                  <a:pt x="488" y="517"/>
                  <a:pt x="491" y="519"/>
                  <a:pt x="493" y="518"/>
                </a:cubicBezTo>
                <a:cubicBezTo>
                  <a:pt x="495" y="517"/>
                  <a:pt x="493" y="508"/>
                  <a:pt x="497" y="509"/>
                </a:cubicBezTo>
                <a:cubicBezTo>
                  <a:pt x="500" y="509"/>
                  <a:pt x="505" y="513"/>
                  <a:pt x="507" y="509"/>
                </a:cubicBezTo>
                <a:cubicBezTo>
                  <a:pt x="509" y="504"/>
                  <a:pt x="503" y="501"/>
                  <a:pt x="512" y="501"/>
                </a:cubicBezTo>
                <a:cubicBezTo>
                  <a:pt x="521" y="501"/>
                  <a:pt x="520" y="499"/>
                  <a:pt x="520" y="499"/>
                </a:cubicBezTo>
                <a:cubicBezTo>
                  <a:pt x="520" y="499"/>
                  <a:pt x="516" y="495"/>
                  <a:pt x="520" y="495"/>
                </a:cubicBezTo>
                <a:cubicBezTo>
                  <a:pt x="522" y="494"/>
                  <a:pt x="525" y="497"/>
                  <a:pt x="525" y="497"/>
                </a:cubicBezTo>
                <a:cubicBezTo>
                  <a:pt x="528" y="496"/>
                  <a:pt x="528" y="496"/>
                  <a:pt x="528" y="496"/>
                </a:cubicBezTo>
                <a:cubicBezTo>
                  <a:pt x="524" y="487"/>
                  <a:pt x="524" y="487"/>
                  <a:pt x="524" y="487"/>
                </a:cubicBezTo>
                <a:cubicBezTo>
                  <a:pt x="524" y="487"/>
                  <a:pt x="531" y="486"/>
                  <a:pt x="535" y="478"/>
                </a:cubicBezTo>
                <a:cubicBezTo>
                  <a:pt x="537" y="470"/>
                  <a:pt x="535" y="468"/>
                  <a:pt x="534" y="468"/>
                </a:cubicBezTo>
                <a:cubicBezTo>
                  <a:pt x="531" y="468"/>
                  <a:pt x="523" y="472"/>
                  <a:pt x="518" y="470"/>
                </a:cubicBezTo>
                <a:cubicBezTo>
                  <a:pt x="511" y="468"/>
                  <a:pt x="506" y="465"/>
                  <a:pt x="502" y="456"/>
                </a:cubicBezTo>
                <a:cubicBezTo>
                  <a:pt x="496" y="448"/>
                  <a:pt x="499" y="439"/>
                  <a:pt x="502" y="437"/>
                </a:cubicBezTo>
                <a:cubicBezTo>
                  <a:pt x="505" y="436"/>
                  <a:pt x="506" y="433"/>
                  <a:pt x="506" y="433"/>
                </a:cubicBezTo>
                <a:cubicBezTo>
                  <a:pt x="505" y="421"/>
                  <a:pt x="505" y="421"/>
                  <a:pt x="505" y="421"/>
                </a:cubicBezTo>
                <a:cubicBezTo>
                  <a:pt x="505" y="421"/>
                  <a:pt x="498" y="425"/>
                  <a:pt x="496" y="419"/>
                </a:cubicBezTo>
                <a:cubicBezTo>
                  <a:pt x="493" y="411"/>
                  <a:pt x="493" y="410"/>
                  <a:pt x="493" y="410"/>
                </a:cubicBezTo>
                <a:cubicBezTo>
                  <a:pt x="493" y="410"/>
                  <a:pt x="488" y="416"/>
                  <a:pt x="489" y="409"/>
                </a:cubicBezTo>
                <a:cubicBezTo>
                  <a:pt x="489" y="404"/>
                  <a:pt x="494" y="403"/>
                  <a:pt x="494" y="403"/>
                </a:cubicBezTo>
                <a:cubicBezTo>
                  <a:pt x="498" y="404"/>
                  <a:pt x="498" y="404"/>
                  <a:pt x="498" y="404"/>
                </a:cubicBezTo>
                <a:cubicBezTo>
                  <a:pt x="498" y="404"/>
                  <a:pt x="511" y="401"/>
                  <a:pt x="512" y="394"/>
                </a:cubicBezTo>
                <a:cubicBezTo>
                  <a:pt x="514" y="387"/>
                  <a:pt x="514" y="386"/>
                  <a:pt x="512" y="384"/>
                </a:cubicBezTo>
                <a:cubicBezTo>
                  <a:pt x="509" y="382"/>
                  <a:pt x="507" y="384"/>
                  <a:pt x="507" y="382"/>
                </a:cubicBezTo>
                <a:cubicBezTo>
                  <a:pt x="507" y="370"/>
                  <a:pt x="507" y="370"/>
                  <a:pt x="507" y="370"/>
                </a:cubicBezTo>
                <a:cubicBezTo>
                  <a:pt x="507" y="370"/>
                  <a:pt x="496" y="369"/>
                  <a:pt x="499" y="362"/>
                </a:cubicBezTo>
                <a:cubicBezTo>
                  <a:pt x="503" y="356"/>
                  <a:pt x="511" y="359"/>
                  <a:pt x="511" y="353"/>
                </a:cubicBezTo>
                <a:cubicBezTo>
                  <a:pt x="511" y="345"/>
                  <a:pt x="505" y="343"/>
                  <a:pt x="505" y="343"/>
                </a:cubicBezTo>
                <a:cubicBezTo>
                  <a:pt x="504" y="340"/>
                  <a:pt x="504" y="340"/>
                  <a:pt x="504" y="340"/>
                </a:cubicBezTo>
                <a:cubicBezTo>
                  <a:pt x="500" y="340"/>
                  <a:pt x="500" y="340"/>
                  <a:pt x="500" y="340"/>
                </a:cubicBezTo>
                <a:cubicBezTo>
                  <a:pt x="500" y="340"/>
                  <a:pt x="503" y="336"/>
                  <a:pt x="504" y="331"/>
                </a:cubicBezTo>
                <a:cubicBezTo>
                  <a:pt x="505" y="327"/>
                  <a:pt x="502" y="325"/>
                  <a:pt x="502" y="325"/>
                </a:cubicBezTo>
                <a:cubicBezTo>
                  <a:pt x="503" y="320"/>
                  <a:pt x="503" y="320"/>
                  <a:pt x="503" y="320"/>
                </a:cubicBezTo>
                <a:cubicBezTo>
                  <a:pt x="503" y="320"/>
                  <a:pt x="497" y="315"/>
                  <a:pt x="489" y="316"/>
                </a:cubicBezTo>
                <a:cubicBezTo>
                  <a:pt x="480" y="317"/>
                  <a:pt x="475" y="323"/>
                  <a:pt x="475" y="326"/>
                </a:cubicBezTo>
                <a:cubicBezTo>
                  <a:pt x="475" y="328"/>
                  <a:pt x="477" y="329"/>
                  <a:pt x="477" y="329"/>
                </a:cubicBezTo>
                <a:cubicBezTo>
                  <a:pt x="471" y="336"/>
                  <a:pt x="471" y="336"/>
                  <a:pt x="471" y="336"/>
                </a:cubicBezTo>
                <a:cubicBezTo>
                  <a:pt x="464" y="336"/>
                  <a:pt x="464" y="336"/>
                  <a:pt x="464" y="336"/>
                </a:cubicBezTo>
                <a:cubicBezTo>
                  <a:pt x="463" y="330"/>
                  <a:pt x="463" y="330"/>
                  <a:pt x="463" y="330"/>
                </a:cubicBezTo>
                <a:cubicBezTo>
                  <a:pt x="467" y="330"/>
                  <a:pt x="467" y="330"/>
                  <a:pt x="467" y="330"/>
                </a:cubicBezTo>
                <a:cubicBezTo>
                  <a:pt x="472" y="323"/>
                  <a:pt x="472" y="323"/>
                  <a:pt x="472" y="323"/>
                </a:cubicBezTo>
                <a:cubicBezTo>
                  <a:pt x="472" y="323"/>
                  <a:pt x="465" y="320"/>
                  <a:pt x="470" y="312"/>
                </a:cubicBezTo>
                <a:cubicBezTo>
                  <a:pt x="474" y="306"/>
                  <a:pt x="485" y="303"/>
                  <a:pt x="487" y="297"/>
                </a:cubicBezTo>
                <a:cubicBezTo>
                  <a:pt x="489" y="291"/>
                  <a:pt x="486" y="285"/>
                  <a:pt x="488" y="284"/>
                </a:cubicBezTo>
                <a:cubicBezTo>
                  <a:pt x="491" y="282"/>
                  <a:pt x="495" y="283"/>
                  <a:pt x="498" y="280"/>
                </a:cubicBezTo>
                <a:cubicBezTo>
                  <a:pt x="502" y="277"/>
                  <a:pt x="514" y="261"/>
                  <a:pt x="514" y="261"/>
                </a:cubicBezTo>
                <a:cubicBezTo>
                  <a:pt x="509" y="260"/>
                  <a:pt x="509" y="260"/>
                  <a:pt x="509" y="260"/>
                </a:cubicBezTo>
                <a:cubicBezTo>
                  <a:pt x="509" y="260"/>
                  <a:pt x="511" y="248"/>
                  <a:pt x="515" y="249"/>
                </a:cubicBezTo>
                <a:cubicBezTo>
                  <a:pt x="521" y="249"/>
                  <a:pt x="520" y="256"/>
                  <a:pt x="524" y="257"/>
                </a:cubicBezTo>
                <a:cubicBezTo>
                  <a:pt x="528" y="257"/>
                  <a:pt x="536" y="252"/>
                  <a:pt x="536" y="252"/>
                </a:cubicBezTo>
                <a:cubicBezTo>
                  <a:pt x="536" y="249"/>
                  <a:pt x="536" y="249"/>
                  <a:pt x="536" y="249"/>
                </a:cubicBezTo>
                <a:cubicBezTo>
                  <a:pt x="543" y="244"/>
                  <a:pt x="543" y="244"/>
                  <a:pt x="543" y="244"/>
                </a:cubicBezTo>
                <a:cubicBezTo>
                  <a:pt x="540" y="237"/>
                  <a:pt x="542" y="228"/>
                  <a:pt x="545" y="221"/>
                </a:cubicBezTo>
                <a:cubicBezTo>
                  <a:pt x="546" y="219"/>
                  <a:pt x="546" y="207"/>
                  <a:pt x="548" y="204"/>
                </a:cubicBezTo>
                <a:cubicBezTo>
                  <a:pt x="551" y="201"/>
                  <a:pt x="553" y="197"/>
                  <a:pt x="552" y="194"/>
                </a:cubicBezTo>
                <a:cubicBezTo>
                  <a:pt x="557" y="179"/>
                  <a:pt x="557" y="179"/>
                  <a:pt x="557" y="179"/>
                </a:cubicBezTo>
                <a:cubicBezTo>
                  <a:pt x="562" y="172"/>
                  <a:pt x="562" y="172"/>
                  <a:pt x="562" y="172"/>
                </a:cubicBezTo>
                <a:cubicBezTo>
                  <a:pt x="563" y="168"/>
                  <a:pt x="568" y="169"/>
                  <a:pt x="570" y="167"/>
                </a:cubicBezTo>
                <a:cubicBezTo>
                  <a:pt x="572" y="164"/>
                  <a:pt x="571" y="158"/>
                  <a:pt x="575" y="156"/>
                </a:cubicBezTo>
                <a:close/>
                <a:moveTo>
                  <a:pt x="621" y="571"/>
                </a:moveTo>
                <a:cubicBezTo>
                  <a:pt x="617" y="569"/>
                  <a:pt x="617" y="569"/>
                  <a:pt x="617" y="569"/>
                </a:cubicBezTo>
                <a:cubicBezTo>
                  <a:pt x="617" y="569"/>
                  <a:pt x="618" y="561"/>
                  <a:pt x="619" y="558"/>
                </a:cubicBezTo>
                <a:cubicBezTo>
                  <a:pt x="620" y="553"/>
                  <a:pt x="618" y="545"/>
                  <a:pt x="618" y="545"/>
                </a:cubicBezTo>
                <a:cubicBezTo>
                  <a:pt x="612" y="544"/>
                  <a:pt x="612" y="544"/>
                  <a:pt x="612" y="544"/>
                </a:cubicBezTo>
                <a:cubicBezTo>
                  <a:pt x="612" y="544"/>
                  <a:pt x="614" y="565"/>
                  <a:pt x="610" y="565"/>
                </a:cubicBezTo>
                <a:cubicBezTo>
                  <a:pt x="606" y="566"/>
                  <a:pt x="606" y="563"/>
                  <a:pt x="601" y="563"/>
                </a:cubicBezTo>
                <a:cubicBezTo>
                  <a:pt x="595" y="563"/>
                  <a:pt x="596" y="568"/>
                  <a:pt x="596" y="568"/>
                </a:cubicBezTo>
                <a:cubicBezTo>
                  <a:pt x="596" y="568"/>
                  <a:pt x="588" y="569"/>
                  <a:pt x="583" y="572"/>
                </a:cubicBezTo>
                <a:cubicBezTo>
                  <a:pt x="577" y="575"/>
                  <a:pt x="578" y="579"/>
                  <a:pt x="578" y="579"/>
                </a:cubicBezTo>
                <a:cubicBezTo>
                  <a:pt x="577" y="583"/>
                  <a:pt x="577" y="583"/>
                  <a:pt x="577" y="583"/>
                </a:cubicBezTo>
                <a:cubicBezTo>
                  <a:pt x="573" y="585"/>
                  <a:pt x="573" y="585"/>
                  <a:pt x="573" y="585"/>
                </a:cubicBezTo>
                <a:cubicBezTo>
                  <a:pt x="573" y="590"/>
                  <a:pt x="573" y="590"/>
                  <a:pt x="573" y="590"/>
                </a:cubicBezTo>
                <a:cubicBezTo>
                  <a:pt x="577" y="592"/>
                  <a:pt x="577" y="592"/>
                  <a:pt x="577" y="592"/>
                </a:cubicBezTo>
                <a:cubicBezTo>
                  <a:pt x="573" y="596"/>
                  <a:pt x="573" y="596"/>
                  <a:pt x="573" y="596"/>
                </a:cubicBezTo>
                <a:cubicBezTo>
                  <a:pt x="574" y="601"/>
                  <a:pt x="574" y="601"/>
                  <a:pt x="574" y="601"/>
                </a:cubicBezTo>
                <a:cubicBezTo>
                  <a:pt x="574" y="601"/>
                  <a:pt x="576" y="604"/>
                  <a:pt x="578" y="604"/>
                </a:cubicBezTo>
                <a:cubicBezTo>
                  <a:pt x="581" y="605"/>
                  <a:pt x="578" y="609"/>
                  <a:pt x="578" y="609"/>
                </a:cubicBezTo>
                <a:cubicBezTo>
                  <a:pt x="574" y="616"/>
                  <a:pt x="574" y="616"/>
                  <a:pt x="574" y="616"/>
                </a:cubicBezTo>
                <a:cubicBezTo>
                  <a:pt x="574" y="616"/>
                  <a:pt x="584" y="615"/>
                  <a:pt x="584" y="619"/>
                </a:cubicBezTo>
                <a:cubicBezTo>
                  <a:pt x="585" y="622"/>
                  <a:pt x="577" y="627"/>
                  <a:pt x="577" y="627"/>
                </a:cubicBezTo>
                <a:cubicBezTo>
                  <a:pt x="577" y="629"/>
                  <a:pt x="577" y="629"/>
                  <a:pt x="577" y="629"/>
                </a:cubicBezTo>
                <a:cubicBezTo>
                  <a:pt x="577" y="629"/>
                  <a:pt x="584" y="627"/>
                  <a:pt x="586" y="628"/>
                </a:cubicBezTo>
                <a:cubicBezTo>
                  <a:pt x="588" y="630"/>
                  <a:pt x="590" y="632"/>
                  <a:pt x="590" y="632"/>
                </a:cubicBezTo>
                <a:cubicBezTo>
                  <a:pt x="583" y="636"/>
                  <a:pt x="583" y="636"/>
                  <a:pt x="583" y="636"/>
                </a:cubicBezTo>
                <a:cubicBezTo>
                  <a:pt x="585" y="643"/>
                  <a:pt x="585" y="643"/>
                  <a:pt x="585" y="643"/>
                </a:cubicBezTo>
                <a:cubicBezTo>
                  <a:pt x="585" y="643"/>
                  <a:pt x="594" y="646"/>
                  <a:pt x="597" y="646"/>
                </a:cubicBezTo>
                <a:cubicBezTo>
                  <a:pt x="601" y="647"/>
                  <a:pt x="598" y="652"/>
                  <a:pt x="598" y="652"/>
                </a:cubicBezTo>
                <a:cubicBezTo>
                  <a:pt x="603" y="651"/>
                  <a:pt x="603" y="651"/>
                  <a:pt x="603" y="651"/>
                </a:cubicBezTo>
                <a:cubicBezTo>
                  <a:pt x="603" y="651"/>
                  <a:pt x="609" y="636"/>
                  <a:pt x="611" y="631"/>
                </a:cubicBezTo>
                <a:cubicBezTo>
                  <a:pt x="612" y="626"/>
                  <a:pt x="614" y="615"/>
                  <a:pt x="614" y="614"/>
                </a:cubicBezTo>
                <a:cubicBezTo>
                  <a:pt x="614" y="612"/>
                  <a:pt x="622" y="607"/>
                  <a:pt x="624" y="600"/>
                </a:cubicBezTo>
                <a:cubicBezTo>
                  <a:pt x="626" y="595"/>
                  <a:pt x="621" y="571"/>
                  <a:pt x="621" y="571"/>
                </a:cubicBezTo>
                <a:close/>
                <a:moveTo>
                  <a:pt x="56" y="207"/>
                </a:moveTo>
                <a:cubicBezTo>
                  <a:pt x="56" y="212"/>
                  <a:pt x="56" y="212"/>
                  <a:pt x="56" y="212"/>
                </a:cubicBezTo>
                <a:cubicBezTo>
                  <a:pt x="61" y="215"/>
                  <a:pt x="64" y="213"/>
                  <a:pt x="64" y="213"/>
                </a:cubicBezTo>
                <a:cubicBezTo>
                  <a:pt x="57" y="204"/>
                  <a:pt x="57" y="204"/>
                  <a:pt x="57" y="204"/>
                </a:cubicBezTo>
                <a:lnTo>
                  <a:pt x="56" y="207"/>
                </a:lnTo>
                <a:close/>
                <a:moveTo>
                  <a:pt x="126" y="100"/>
                </a:moveTo>
                <a:cubicBezTo>
                  <a:pt x="130" y="103"/>
                  <a:pt x="135" y="100"/>
                  <a:pt x="129" y="94"/>
                </a:cubicBezTo>
                <a:cubicBezTo>
                  <a:pt x="122" y="90"/>
                  <a:pt x="120" y="93"/>
                  <a:pt x="120" y="93"/>
                </a:cubicBezTo>
                <a:cubicBezTo>
                  <a:pt x="121" y="99"/>
                  <a:pt x="121" y="99"/>
                  <a:pt x="121" y="99"/>
                </a:cubicBezTo>
                <a:lnTo>
                  <a:pt x="126" y="100"/>
                </a:lnTo>
                <a:close/>
                <a:moveTo>
                  <a:pt x="112" y="79"/>
                </a:moveTo>
                <a:cubicBezTo>
                  <a:pt x="116" y="79"/>
                  <a:pt x="121" y="74"/>
                  <a:pt x="113" y="75"/>
                </a:cubicBezTo>
                <a:cubicBezTo>
                  <a:pt x="104" y="76"/>
                  <a:pt x="112" y="79"/>
                  <a:pt x="112" y="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9" name="Freeform 143" descr="© INSCALE GmbH, 18.06.2010"/>
          <p:cNvSpPr>
            <a:spLocks/>
          </p:cNvSpPr>
          <p:nvPr/>
        </p:nvSpPr>
        <p:spPr bwMode="auto">
          <a:xfrm>
            <a:off x="2997065" y="5332346"/>
            <a:ext cx="457332" cy="758579"/>
          </a:xfrm>
          <a:custGeom>
            <a:avLst/>
            <a:gdLst/>
            <a:ahLst/>
            <a:cxnLst>
              <a:cxn ang="0">
                <a:pos x="89" y="295"/>
              </a:cxn>
              <a:cxn ang="0">
                <a:pos x="102" y="279"/>
              </a:cxn>
              <a:cxn ang="0">
                <a:pos x="120" y="271"/>
              </a:cxn>
              <a:cxn ang="0">
                <a:pos x="113" y="267"/>
              </a:cxn>
              <a:cxn ang="0">
                <a:pos x="113" y="231"/>
              </a:cxn>
              <a:cxn ang="0">
                <a:pos x="133" y="213"/>
              </a:cxn>
              <a:cxn ang="0">
                <a:pos x="118" y="190"/>
              </a:cxn>
              <a:cxn ang="0">
                <a:pos x="117" y="183"/>
              </a:cxn>
              <a:cxn ang="0">
                <a:pos x="138" y="173"/>
              </a:cxn>
              <a:cxn ang="0">
                <a:pos x="145" y="165"/>
              </a:cxn>
              <a:cxn ang="0">
                <a:pos x="146" y="142"/>
              </a:cxn>
              <a:cxn ang="0">
                <a:pos x="159" y="133"/>
              </a:cxn>
              <a:cxn ang="0">
                <a:pos x="165" y="100"/>
              </a:cxn>
              <a:cxn ang="0">
                <a:pos x="169" y="88"/>
              </a:cxn>
              <a:cxn ang="0">
                <a:pos x="183" y="78"/>
              </a:cxn>
              <a:cxn ang="0">
                <a:pos x="203" y="57"/>
              </a:cxn>
              <a:cxn ang="0">
                <a:pos x="190" y="44"/>
              </a:cxn>
              <a:cxn ang="0">
                <a:pos x="183" y="30"/>
              </a:cxn>
              <a:cxn ang="0">
                <a:pos x="179" y="31"/>
              </a:cxn>
              <a:cxn ang="0">
                <a:pos x="164" y="24"/>
              </a:cxn>
              <a:cxn ang="0">
                <a:pos x="147" y="27"/>
              </a:cxn>
              <a:cxn ang="0">
                <a:pos x="135" y="23"/>
              </a:cxn>
              <a:cxn ang="0">
                <a:pos x="125" y="21"/>
              </a:cxn>
              <a:cxn ang="0">
                <a:pos x="120" y="10"/>
              </a:cxn>
              <a:cxn ang="0">
                <a:pos x="116" y="6"/>
              </a:cxn>
              <a:cxn ang="0">
                <a:pos x="109" y="4"/>
              </a:cxn>
              <a:cxn ang="0">
                <a:pos x="90" y="6"/>
              </a:cxn>
              <a:cxn ang="0">
                <a:pos x="78" y="14"/>
              </a:cxn>
              <a:cxn ang="0">
                <a:pos x="82" y="21"/>
              </a:cxn>
              <a:cxn ang="0">
                <a:pos x="79" y="30"/>
              </a:cxn>
              <a:cxn ang="0">
                <a:pos x="79" y="67"/>
              </a:cxn>
              <a:cxn ang="0">
                <a:pos x="70" y="89"/>
              </a:cxn>
              <a:cxn ang="0">
                <a:pos x="77" y="81"/>
              </a:cxn>
              <a:cxn ang="0">
                <a:pos x="77" y="90"/>
              </a:cxn>
              <a:cxn ang="0">
                <a:pos x="53" y="115"/>
              </a:cxn>
              <a:cxn ang="0">
                <a:pos x="39" y="147"/>
              </a:cxn>
              <a:cxn ang="0">
                <a:pos x="35" y="155"/>
              </a:cxn>
              <a:cxn ang="0">
                <a:pos x="28" y="164"/>
              </a:cxn>
              <a:cxn ang="0">
                <a:pos x="17" y="165"/>
              </a:cxn>
              <a:cxn ang="0">
                <a:pos x="10" y="181"/>
              </a:cxn>
              <a:cxn ang="0">
                <a:pos x="2" y="197"/>
              </a:cxn>
              <a:cxn ang="0">
                <a:pos x="17" y="209"/>
              </a:cxn>
              <a:cxn ang="0">
                <a:pos x="30" y="207"/>
              </a:cxn>
              <a:cxn ang="0">
                <a:pos x="20" y="216"/>
              </a:cxn>
              <a:cxn ang="0">
                <a:pos x="12" y="213"/>
              </a:cxn>
              <a:cxn ang="0">
                <a:pos x="11" y="226"/>
              </a:cxn>
              <a:cxn ang="0">
                <a:pos x="29" y="225"/>
              </a:cxn>
              <a:cxn ang="0">
                <a:pos x="36" y="224"/>
              </a:cxn>
              <a:cxn ang="0">
                <a:pos x="40" y="233"/>
              </a:cxn>
              <a:cxn ang="0">
                <a:pos x="30" y="228"/>
              </a:cxn>
              <a:cxn ang="0">
                <a:pos x="19" y="260"/>
              </a:cxn>
              <a:cxn ang="0">
                <a:pos x="21" y="275"/>
              </a:cxn>
              <a:cxn ang="0">
                <a:pos x="16" y="297"/>
              </a:cxn>
              <a:cxn ang="0">
                <a:pos x="10" y="308"/>
              </a:cxn>
              <a:cxn ang="0">
                <a:pos x="0" y="322"/>
              </a:cxn>
              <a:cxn ang="0">
                <a:pos x="51" y="334"/>
              </a:cxn>
              <a:cxn ang="0">
                <a:pos x="73" y="328"/>
              </a:cxn>
              <a:cxn ang="0">
                <a:pos x="85" y="311"/>
              </a:cxn>
            </a:cxnLst>
            <a:rect l="0" t="0" r="r" b="b"/>
            <a:pathLst>
              <a:path w="203" h="336">
                <a:moveTo>
                  <a:pt x="83" y="304"/>
                </a:moveTo>
                <a:cubicBezTo>
                  <a:pt x="83" y="304"/>
                  <a:pt x="85" y="300"/>
                  <a:pt x="89" y="295"/>
                </a:cubicBezTo>
                <a:cubicBezTo>
                  <a:pt x="93" y="289"/>
                  <a:pt x="100" y="287"/>
                  <a:pt x="100" y="287"/>
                </a:cubicBezTo>
                <a:cubicBezTo>
                  <a:pt x="102" y="279"/>
                  <a:pt x="102" y="279"/>
                  <a:pt x="102" y="279"/>
                </a:cubicBezTo>
                <a:cubicBezTo>
                  <a:pt x="117" y="278"/>
                  <a:pt x="117" y="278"/>
                  <a:pt x="117" y="278"/>
                </a:cubicBezTo>
                <a:cubicBezTo>
                  <a:pt x="120" y="271"/>
                  <a:pt x="120" y="271"/>
                  <a:pt x="120" y="271"/>
                </a:cubicBezTo>
                <a:cubicBezTo>
                  <a:pt x="122" y="267"/>
                  <a:pt x="122" y="267"/>
                  <a:pt x="122" y="267"/>
                </a:cubicBezTo>
                <a:cubicBezTo>
                  <a:pt x="113" y="267"/>
                  <a:pt x="113" y="267"/>
                  <a:pt x="113" y="267"/>
                </a:cubicBezTo>
                <a:cubicBezTo>
                  <a:pt x="104" y="248"/>
                  <a:pt x="104" y="248"/>
                  <a:pt x="104" y="248"/>
                </a:cubicBezTo>
                <a:cubicBezTo>
                  <a:pt x="113" y="231"/>
                  <a:pt x="113" y="231"/>
                  <a:pt x="113" y="231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31" y="219"/>
                  <a:pt x="133" y="213"/>
                </a:cubicBezTo>
                <a:cubicBezTo>
                  <a:pt x="135" y="207"/>
                  <a:pt x="125" y="209"/>
                  <a:pt x="125" y="209"/>
                </a:cubicBezTo>
                <a:cubicBezTo>
                  <a:pt x="118" y="190"/>
                  <a:pt x="118" y="190"/>
                  <a:pt x="118" y="190"/>
                </a:cubicBezTo>
                <a:cubicBezTo>
                  <a:pt x="118" y="190"/>
                  <a:pt x="121" y="186"/>
                  <a:pt x="121" y="183"/>
                </a:cubicBezTo>
                <a:cubicBezTo>
                  <a:pt x="121" y="181"/>
                  <a:pt x="117" y="183"/>
                  <a:pt x="117" y="183"/>
                </a:cubicBezTo>
                <a:cubicBezTo>
                  <a:pt x="111" y="168"/>
                  <a:pt x="111" y="168"/>
                  <a:pt x="111" y="168"/>
                </a:cubicBezTo>
                <a:cubicBezTo>
                  <a:pt x="138" y="173"/>
                  <a:pt x="138" y="173"/>
                  <a:pt x="138" y="173"/>
                </a:cubicBezTo>
                <a:cubicBezTo>
                  <a:pt x="142" y="165"/>
                  <a:pt x="142" y="165"/>
                  <a:pt x="142" y="165"/>
                </a:cubicBezTo>
                <a:cubicBezTo>
                  <a:pt x="145" y="165"/>
                  <a:pt x="145" y="165"/>
                  <a:pt x="145" y="165"/>
                </a:cubicBezTo>
                <a:cubicBezTo>
                  <a:pt x="150" y="154"/>
                  <a:pt x="150" y="154"/>
                  <a:pt x="150" y="154"/>
                </a:cubicBezTo>
                <a:cubicBezTo>
                  <a:pt x="150" y="154"/>
                  <a:pt x="146" y="147"/>
                  <a:pt x="146" y="142"/>
                </a:cubicBezTo>
                <a:cubicBezTo>
                  <a:pt x="146" y="137"/>
                  <a:pt x="153" y="138"/>
                  <a:pt x="153" y="138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7" y="125"/>
                  <a:pt x="157" y="125"/>
                  <a:pt x="157" y="125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69" y="88"/>
                  <a:pt x="169" y="88"/>
                  <a:pt x="169" y="88"/>
                </a:cubicBezTo>
                <a:cubicBezTo>
                  <a:pt x="177" y="78"/>
                  <a:pt x="177" y="78"/>
                  <a:pt x="177" y="78"/>
                </a:cubicBezTo>
                <a:cubicBezTo>
                  <a:pt x="183" y="78"/>
                  <a:pt x="183" y="78"/>
                  <a:pt x="183" y="78"/>
                </a:cubicBezTo>
                <a:cubicBezTo>
                  <a:pt x="185" y="78"/>
                  <a:pt x="195" y="71"/>
                  <a:pt x="195" y="71"/>
                </a:cubicBezTo>
                <a:cubicBezTo>
                  <a:pt x="195" y="71"/>
                  <a:pt x="202" y="62"/>
                  <a:pt x="203" y="57"/>
                </a:cubicBezTo>
                <a:cubicBezTo>
                  <a:pt x="203" y="53"/>
                  <a:pt x="195" y="53"/>
                  <a:pt x="191" y="53"/>
                </a:cubicBezTo>
                <a:cubicBezTo>
                  <a:pt x="187" y="53"/>
                  <a:pt x="190" y="44"/>
                  <a:pt x="190" y="44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83" y="28"/>
                  <a:pt x="183" y="28"/>
                  <a:pt x="183" y="28"/>
                </a:cubicBezTo>
                <a:cubicBezTo>
                  <a:pt x="179" y="31"/>
                  <a:pt x="179" y="31"/>
                  <a:pt x="179" y="31"/>
                </a:cubicBezTo>
                <a:cubicBezTo>
                  <a:pt x="169" y="28"/>
                  <a:pt x="169" y="28"/>
                  <a:pt x="169" y="28"/>
                </a:cubicBezTo>
                <a:cubicBezTo>
                  <a:pt x="169" y="28"/>
                  <a:pt x="168" y="24"/>
                  <a:pt x="164" y="24"/>
                </a:cubicBezTo>
                <a:cubicBezTo>
                  <a:pt x="161" y="24"/>
                  <a:pt x="163" y="30"/>
                  <a:pt x="157" y="31"/>
                </a:cubicBezTo>
                <a:cubicBezTo>
                  <a:pt x="151" y="34"/>
                  <a:pt x="147" y="27"/>
                  <a:pt x="147" y="27"/>
                </a:cubicBezTo>
                <a:cubicBezTo>
                  <a:pt x="142" y="29"/>
                  <a:pt x="142" y="29"/>
                  <a:pt x="142" y="29"/>
                </a:cubicBezTo>
                <a:cubicBezTo>
                  <a:pt x="135" y="23"/>
                  <a:pt x="135" y="23"/>
                  <a:pt x="135" y="23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25" y="21"/>
                  <a:pt x="121" y="30"/>
                  <a:pt x="113" y="23"/>
                </a:cubicBezTo>
                <a:cubicBezTo>
                  <a:pt x="105" y="16"/>
                  <a:pt x="120" y="10"/>
                  <a:pt x="120" y="10"/>
                </a:cubicBezTo>
                <a:cubicBezTo>
                  <a:pt x="120" y="7"/>
                  <a:pt x="120" y="7"/>
                  <a:pt x="120" y="7"/>
                </a:cubicBezTo>
                <a:cubicBezTo>
                  <a:pt x="116" y="6"/>
                  <a:pt x="116" y="6"/>
                  <a:pt x="116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09" y="4"/>
                  <a:pt x="109" y="4"/>
                  <a:pt x="109" y="4"/>
                </a:cubicBezTo>
                <a:cubicBezTo>
                  <a:pt x="95" y="1"/>
                  <a:pt x="95" y="1"/>
                  <a:pt x="95" y="1"/>
                </a:cubicBezTo>
                <a:cubicBezTo>
                  <a:pt x="90" y="6"/>
                  <a:pt x="90" y="6"/>
                  <a:pt x="90" y="6"/>
                </a:cubicBezTo>
                <a:cubicBezTo>
                  <a:pt x="83" y="10"/>
                  <a:pt x="83" y="10"/>
                  <a:pt x="83" y="10"/>
                </a:cubicBezTo>
                <a:cubicBezTo>
                  <a:pt x="78" y="14"/>
                  <a:pt x="78" y="14"/>
                  <a:pt x="78" y="14"/>
                </a:cubicBezTo>
                <a:cubicBezTo>
                  <a:pt x="77" y="21"/>
                  <a:pt x="77" y="21"/>
                  <a:pt x="77" y="21"/>
                </a:cubicBezTo>
                <a:cubicBezTo>
                  <a:pt x="82" y="21"/>
                  <a:pt x="82" y="21"/>
                  <a:pt x="82" y="21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30"/>
                  <a:pt x="79" y="30"/>
                  <a:pt x="79" y="30"/>
                </a:cubicBezTo>
                <a:cubicBezTo>
                  <a:pt x="78" y="39"/>
                  <a:pt x="78" y="39"/>
                  <a:pt x="78" y="39"/>
                </a:cubicBezTo>
                <a:cubicBezTo>
                  <a:pt x="79" y="67"/>
                  <a:pt x="79" y="67"/>
                  <a:pt x="79" y="67"/>
                </a:cubicBezTo>
                <a:cubicBezTo>
                  <a:pt x="69" y="86"/>
                  <a:pt x="69" y="86"/>
                  <a:pt x="69" y="86"/>
                </a:cubicBezTo>
                <a:cubicBezTo>
                  <a:pt x="70" y="89"/>
                  <a:pt x="70" y="89"/>
                  <a:pt x="70" y="89"/>
                </a:cubicBezTo>
                <a:cubicBezTo>
                  <a:pt x="75" y="81"/>
                  <a:pt x="75" y="81"/>
                  <a:pt x="75" y="81"/>
                </a:cubicBezTo>
                <a:cubicBezTo>
                  <a:pt x="77" y="81"/>
                  <a:pt x="77" y="81"/>
                  <a:pt x="77" y="81"/>
                </a:cubicBezTo>
                <a:cubicBezTo>
                  <a:pt x="75" y="86"/>
                  <a:pt x="75" y="86"/>
                  <a:pt x="75" y="86"/>
                </a:cubicBezTo>
                <a:cubicBezTo>
                  <a:pt x="77" y="90"/>
                  <a:pt x="77" y="90"/>
                  <a:pt x="77" y="90"/>
                </a:cubicBezTo>
                <a:cubicBezTo>
                  <a:pt x="68" y="91"/>
                  <a:pt x="68" y="91"/>
                  <a:pt x="68" y="91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39" y="147"/>
                  <a:pt x="39" y="147"/>
                  <a:pt x="39" y="147"/>
                </a:cubicBezTo>
                <a:cubicBezTo>
                  <a:pt x="34" y="152"/>
                  <a:pt x="34" y="152"/>
                  <a:pt x="34" y="152"/>
                </a:cubicBezTo>
                <a:cubicBezTo>
                  <a:pt x="35" y="155"/>
                  <a:pt x="35" y="155"/>
                  <a:pt x="35" y="155"/>
                </a:cubicBezTo>
                <a:cubicBezTo>
                  <a:pt x="28" y="160"/>
                  <a:pt x="28" y="160"/>
                  <a:pt x="28" y="160"/>
                </a:cubicBezTo>
                <a:cubicBezTo>
                  <a:pt x="28" y="164"/>
                  <a:pt x="28" y="164"/>
                  <a:pt x="28" y="164"/>
                </a:cubicBezTo>
                <a:cubicBezTo>
                  <a:pt x="26" y="163"/>
                  <a:pt x="26" y="163"/>
                  <a:pt x="26" y="163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72"/>
                  <a:pt x="17" y="172"/>
                  <a:pt x="17" y="172"/>
                </a:cubicBezTo>
                <a:cubicBezTo>
                  <a:pt x="10" y="181"/>
                  <a:pt x="10" y="181"/>
                  <a:pt x="10" y="181"/>
                </a:cubicBezTo>
                <a:cubicBezTo>
                  <a:pt x="10" y="189"/>
                  <a:pt x="10" y="189"/>
                  <a:pt x="10" y="189"/>
                </a:cubicBezTo>
                <a:cubicBezTo>
                  <a:pt x="2" y="197"/>
                  <a:pt x="2" y="197"/>
                  <a:pt x="2" y="197"/>
                </a:cubicBezTo>
                <a:cubicBezTo>
                  <a:pt x="2" y="204"/>
                  <a:pt x="2" y="204"/>
                  <a:pt x="2" y="204"/>
                </a:cubicBezTo>
                <a:cubicBezTo>
                  <a:pt x="17" y="209"/>
                  <a:pt x="17" y="209"/>
                  <a:pt x="17" y="209"/>
                </a:cubicBezTo>
                <a:cubicBezTo>
                  <a:pt x="29" y="197"/>
                  <a:pt x="29" y="197"/>
                  <a:pt x="29" y="197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23" y="211"/>
                  <a:pt x="23" y="211"/>
                  <a:pt x="23" y="211"/>
                </a:cubicBezTo>
                <a:cubicBezTo>
                  <a:pt x="20" y="216"/>
                  <a:pt x="20" y="216"/>
                  <a:pt x="20" y="216"/>
                </a:cubicBezTo>
                <a:cubicBezTo>
                  <a:pt x="19" y="212"/>
                  <a:pt x="19" y="212"/>
                  <a:pt x="19" y="212"/>
                </a:cubicBezTo>
                <a:cubicBezTo>
                  <a:pt x="12" y="213"/>
                  <a:pt x="12" y="213"/>
                  <a:pt x="12" y="213"/>
                </a:cubicBezTo>
                <a:cubicBezTo>
                  <a:pt x="12" y="218"/>
                  <a:pt x="12" y="218"/>
                  <a:pt x="12" y="218"/>
                </a:cubicBezTo>
                <a:cubicBezTo>
                  <a:pt x="11" y="220"/>
                  <a:pt x="11" y="226"/>
                  <a:pt x="11" y="226"/>
                </a:cubicBezTo>
                <a:cubicBezTo>
                  <a:pt x="11" y="226"/>
                  <a:pt x="18" y="229"/>
                  <a:pt x="20" y="228"/>
                </a:cubicBezTo>
                <a:cubicBezTo>
                  <a:pt x="22" y="227"/>
                  <a:pt x="29" y="225"/>
                  <a:pt x="29" y="225"/>
                </a:cubicBezTo>
                <a:cubicBezTo>
                  <a:pt x="33" y="227"/>
                  <a:pt x="33" y="227"/>
                  <a:pt x="33" y="227"/>
                </a:cubicBezTo>
                <a:cubicBezTo>
                  <a:pt x="36" y="224"/>
                  <a:pt x="36" y="224"/>
                  <a:pt x="36" y="224"/>
                </a:cubicBezTo>
                <a:cubicBezTo>
                  <a:pt x="35" y="229"/>
                  <a:pt x="35" y="229"/>
                  <a:pt x="35" y="229"/>
                </a:cubicBezTo>
                <a:cubicBezTo>
                  <a:pt x="40" y="233"/>
                  <a:pt x="40" y="233"/>
                  <a:pt x="40" y="233"/>
                </a:cubicBezTo>
                <a:cubicBezTo>
                  <a:pt x="36" y="233"/>
                  <a:pt x="36" y="233"/>
                  <a:pt x="36" y="233"/>
                </a:cubicBezTo>
                <a:cubicBezTo>
                  <a:pt x="30" y="228"/>
                  <a:pt x="30" y="228"/>
                  <a:pt x="30" y="228"/>
                </a:cubicBezTo>
                <a:cubicBezTo>
                  <a:pt x="30" y="228"/>
                  <a:pt x="32" y="239"/>
                  <a:pt x="30" y="244"/>
                </a:cubicBezTo>
                <a:cubicBezTo>
                  <a:pt x="27" y="250"/>
                  <a:pt x="19" y="260"/>
                  <a:pt x="19" y="260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1" y="275"/>
                  <a:pt x="21" y="275"/>
                  <a:pt x="21" y="275"/>
                </a:cubicBezTo>
                <a:cubicBezTo>
                  <a:pt x="21" y="275"/>
                  <a:pt x="17" y="282"/>
                  <a:pt x="17" y="286"/>
                </a:cubicBezTo>
                <a:cubicBezTo>
                  <a:pt x="17" y="289"/>
                  <a:pt x="18" y="295"/>
                  <a:pt x="16" y="297"/>
                </a:cubicBezTo>
                <a:cubicBezTo>
                  <a:pt x="13" y="300"/>
                  <a:pt x="10" y="304"/>
                  <a:pt x="10" y="304"/>
                </a:cubicBezTo>
                <a:cubicBezTo>
                  <a:pt x="10" y="308"/>
                  <a:pt x="10" y="308"/>
                  <a:pt x="10" y="30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22"/>
                  <a:pt x="0" y="322"/>
                  <a:pt x="0" y="322"/>
                </a:cubicBezTo>
                <a:cubicBezTo>
                  <a:pt x="0" y="322"/>
                  <a:pt x="12" y="319"/>
                  <a:pt x="19" y="318"/>
                </a:cubicBezTo>
                <a:cubicBezTo>
                  <a:pt x="27" y="318"/>
                  <a:pt x="51" y="334"/>
                  <a:pt x="51" y="334"/>
                </a:cubicBezTo>
                <a:cubicBezTo>
                  <a:pt x="51" y="334"/>
                  <a:pt x="57" y="336"/>
                  <a:pt x="63" y="334"/>
                </a:cubicBezTo>
                <a:cubicBezTo>
                  <a:pt x="68" y="332"/>
                  <a:pt x="73" y="328"/>
                  <a:pt x="73" y="328"/>
                </a:cubicBezTo>
                <a:cubicBezTo>
                  <a:pt x="85" y="328"/>
                  <a:pt x="85" y="328"/>
                  <a:pt x="85" y="328"/>
                </a:cubicBezTo>
                <a:cubicBezTo>
                  <a:pt x="85" y="311"/>
                  <a:pt x="85" y="311"/>
                  <a:pt x="85" y="311"/>
                </a:cubicBezTo>
                <a:lnTo>
                  <a:pt x="83" y="304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0" name="Freeform 144" descr="© INSCALE GmbH, 18.06.2010"/>
          <p:cNvSpPr>
            <a:spLocks/>
          </p:cNvSpPr>
          <p:nvPr/>
        </p:nvSpPr>
        <p:spPr bwMode="auto">
          <a:xfrm>
            <a:off x="8038645" y="6101851"/>
            <a:ext cx="252860" cy="241934"/>
          </a:xfrm>
          <a:custGeom>
            <a:avLst/>
            <a:gdLst/>
            <a:ahLst/>
            <a:cxnLst>
              <a:cxn ang="0">
                <a:pos x="0" y="75"/>
              </a:cxn>
              <a:cxn ang="0">
                <a:pos x="8" y="81"/>
              </a:cxn>
              <a:cxn ang="0">
                <a:pos x="11" y="67"/>
              </a:cxn>
              <a:cxn ang="0">
                <a:pos x="30" y="65"/>
              </a:cxn>
              <a:cxn ang="0">
                <a:pos x="28" y="47"/>
              </a:cxn>
              <a:cxn ang="0">
                <a:pos x="36" y="48"/>
              </a:cxn>
              <a:cxn ang="0">
                <a:pos x="37" y="46"/>
              </a:cxn>
              <a:cxn ang="0">
                <a:pos x="52" y="46"/>
              </a:cxn>
              <a:cxn ang="0">
                <a:pos x="57" y="44"/>
              </a:cxn>
              <a:cxn ang="0">
                <a:pos x="68" y="40"/>
              </a:cxn>
              <a:cxn ang="0">
                <a:pos x="75" y="29"/>
              </a:cxn>
              <a:cxn ang="0">
                <a:pos x="86" y="22"/>
              </a:cxn>
              <a:cxn ang="0">
                <a:pos x="91" y="14"/>
              </a:cxn>
              <a:cxn ang="0">
                <a:pos x="95" y="13"/>
              </a:cxn>
              <a:cxn ang="0">
                <a:pos x="113" y="0"/>
              </a:cxn>
              <a:cxn ang="0">
                <a:pos x="105" y="9"/>
              </a:cxn>
              <a:cxn ang="0">
                <a:pos x="103" y="16"/>
              </a:cxn>
              <a:cxn ang="0">
                <a:pos x="91" y="28"/>
              </a:cxn>
              <a:cxn ang="0">
                <a:pos x="91" y="33"/>
              </a:cxn>
              <a:cxn ang="0">
                <a:pos x="83" y="41"/>
              </a:cxn>
              <a:cxn ang="0">
                <a:pos x="101" y="53"/>
              </a:cxn>
              <a:cxn ang="0">
                <a:pos x="98" y="57"/>
              </a:cxn>
              <a:cxn ang="0">
                <a:pos x="93" y="56"/>
              </a:cxn>
              <a:cxn ang="0">
                <a:pos x="90" y="60"/>
              </a:cxn>
              <a:cxn ang="0">
                <a:pos x="78" y="62"/>
              </a:cxn>
              <a:cxn ang="0">
                <a:pos x="77" y="74"/>
              </a:cxn>
              <a:cxn ang="0">
                <a:pos x="74" y="74"/>
              </a:cxn>
              <a:cxn ang="0">
                <a:pos x="72" y="77"/>
              </a:cxn>
              <a:cxn ang="0">
                <a:pos x="50" y="92"/>
              </a:cxn>
              <a:cxn ang="0">
                <a:pos x="50" y="101"/>
              </a:cxn>
              <a:cxn ang="0">
                <a:pos x="41" y="95"/>
              </a:cxn>
              <a:cxn ang="0">
                <a:pos x="17" y="101"/>
              </a:cxn>
              <a:cxn ang="0">
                <a:pos x="0" y="75"/>
              </a:cxn>
            </a:cxnLst>
            <a:rect l="0" t="0" r="r" b="b"/>
            <a:pathLst>
              <a:path w="113" h="106">
                <a:moveTo>
                  <a:pt x="0" y="75"/>
                </a:moveTo>
                <a:cubicBezTo>
                  <a:pt x="0" y="75"/>
                  <a:pt x="4" y="83"/>
                  <a:pt x="8" y="81"/>
                </a:cubicBezTo>
                <a:cubicBezTo>
                  <a:pt x="11" y="79"/>
                  <a:pt x="7" y="72"/>
                  <a:pt x="11" y="67"/>
                </a:cubicBezTo>
                <a:cubicBezTo>
                  <a:pt x="16" y="64"/>
                  <a:pt x="26" y="72"/>
                  <a:pt x="30" y="65"/>
                </a:cubicBezTo>
                <a:cubicBezTo>
                  <a:pt x="34" y="59"/>
                  <a:pt x="28" y="47"/>
                  <a:pt x="28" y="47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6"/>
                  <a:pt x="37" y="46"/>
                  <a:pt x="37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7" y="44"/>
                  <a:pt x="57" y="44"/>
                  <a:pt x="57" y="44"/>
                </a:cubicBezTo>
                <a:cubicBezTo>
                  <a:pt x="57" y="44"/>
                  <a:pt x="64" y="43"/>
                  <a:pt x="68" y="40"/>
                </a:cubicBezTo>
                <a:cubicBezTo>
                  <a:pt x="72" y="36"/>
                  <a:pt x="70" y="31"/>
                  <a:pt x="75" y="29"/>
                </a:cubicBezTo>
                <a:cubicBezTo>
                  <a:pt x="80" y="28"/>
                  <a:pt x="82" y="25"/>
                  <a:pt x="86" y="22"/>
                </a:cubicBezTo>
                <a:cubicBezTo>
                  <a:pt x="90" y="19"/>
                  <a:pt x="91" y="14"/>
                  <a:pt x="91" y="14"/>
                </a:cubicBezTo>
                <a:cubicBezTo>
                  <a:pt x="95" y="13"/>
                  <a:pt x="95" y="13"/>
                  <a:pt x="95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5" y="9"/>
                  <a:pt x="105" y="9"/>
                  <a:pt x="105" y="9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91" y="28"/>
                  <a:pt x="91" y="28"/>
                  <a:pt x="91" y="28"/>
                </a:cubicBezTo>
                <a:cubicBezTo>
                  <a:pt x="91" y="33"/>
                  <a:pt x="91" y="33"/>
                  <a:pt x="91" y="33"/>
                </a:cubicBezTo>
                <a:cubicBezTo>
                  <a:pt x="91" y="33"/>
                  <a:pt x="80" y="34"/>
                  <a:pt x="83" y="41"/>
                </a:cubicBezTo>
                <a:cubicBezTo>
                  <a:pt x="88" y="48"/>
                  <a:pt x="101" y="53"/>
                  <a:pt x="101" y="53"/>
                </a:cubicBezTo>
                <a:cubicBezTo>
                  <a:pt x="98" y="57"/>
                  <a:pt x="98" y="57"/>
                  <a:pt x="98" y="57"/>
                </a:cubicBezTo>
                <a:cubicBezTo>
                  <a:pt x="93" y="56"/>
                  <a:pt x="93" y="56"/>
                  <a:pt x="93" y="56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60"/>
                  <a:pt x="81" y="59"/>
                  <a:pt x="78" y="62"/>
                </a:cubicBezTo>
                <a:cubicBezTo>
                  <a:pt x="75" y="64"/>
                  <a:pt x="77" y="74"/>
                  <a:pt x="77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52" y="87"/>
                  <a:pt x="50" y="92"/>
                </a:cubicBezTo>
                <a:cubicBezTo>
                  <a:pt x="49" y="96"/>
                  <a:pt x="54" y="101"/>
                  <a:pt x="50" y="101"/>
                </a:cubicBezTo>
                <a:cubicBezTo>
                  <a:pt x="45" y="103"/>
                  <a:pt x="41" y="95"/>
                  <a:pt x="41" y="95"/>
                </a:cubicBezTo>
                <a:cubicBezTo>
                  <a:pt x="41" y="95"/>
                  <a:pt x="27" y="106"/>
                  <a:pt x="17" y="101"/>
                </a:cubicBezTo>
                <a:cubicBezTo>
                  <a:pt x="8" y="96"/>
                  <a:pt x="2" y="92"/>
                  <a:pt x="0" y="75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1" name="Freeform 145" descr="© INSCALE GmbH, 18.06.2010"/>
          <p:cNvSpPr>
            <a:spLocks/>
          </p:cNvSpPr>
          <p:nvPr/>
        </p:nvSpPr>
        <p:spPr bwMode="auto">
          <a:xfrm>
            <a:off x="5867487" y="5104461"/>
            <a:ext cx="447967" cy="383972"/>
          </a:xfrm>
          <a:custGeom>
            <a:avLst/>
            <a:gdLst/>
            <a:ahLst/>
            <a:cxnLst>
              <a:cxn ang="0">
                <a:pos x="195" y="66"/>
              </a:cxn>
              <a:cxn ang="0">
                <a:pos x="180" y="54"/>
              </a:cxn>
              <a:cxn ang="0">
                <a:pos x="168" y="53"/>
              </a:cxn>
              <a:cxn ang="0">
                <a:pos x="169" y="45"/>
              </a:cxn>
              <a:cxn ang="0">
                <a:pos x="168" y="41"/>
              </a:cxn>
              <a:cxn ang="0">
                <a:pos x="174" y="31"/>
              </a:cxn>
              <a:cxn ang="0">
                <a:pos x="177" y="18"/>
              </a:cxn>
              <a:cxn ang="0">
                <a:pos x="180" y="15"/>
              </a:cxn>
              <a:cxn ang="0">
                <a:pos x="165" y="13"/>
              </a:cxn>
              <a:cxn ang="0">
                <a:pos x="154" y="18"/>
              </a:cxn>
              <a:cxn ang="0">
                <a:pos x="145" y="6"/>
              </a:cxn>
              <a:cxn ang="0">
                <a:pos x="137" y="9"/>
              </a:cxn>
              <a:cxn ang="0">
                <a:pos x="131" y="4"/>
              </a:cxn>
              <a:cxn ang="0">
                <a:pos x="123" y="3"/>
              </a:cxn>
              <a:cxn ang="0">
                <a:pos x="120" y="9"/>
              </a:cxn>
              <a:cxn ang="0">
                <a:pos x="112" y="3"/>
              </a:cxn>
              <a:cxn ang="0">
                <a:pos x="104" y="11"/>
              </a:cxn>
              <a:cxn ang="0">
                <a:pos x="96" y="7"/>
              </a:cxn>
              <a:cxn ang="0">
                <a:pos x="74" y="7"/>
              </a:cxn>
              <a:cxn ang="0">
                <a:pos x="62" y="0"/>
              </a:cxn>
              <a:cxn ang="0">
                <a:pos x="57" y="6"/>
              </a:cxn>
              <a:cxn ang="0">
                <a:pos x="42" y="4"/>
              </a:cxn>
              <a:cxn ang="0">
                <a:pos x="34" y="19"/>
              </a:cxn>
              <a:cxn ang="0">
                <a:pos x="21" y="12"/>
              </a:cxn>
              <a:cxn ang="0">
                <a:pos x="7" y="9"/>
              </a:cxn>
              <a:cxn ang="0">
                <a:pos x="8" y="36"/>
              </a:cxn>
              <a:cxn ang="0">
                <a:pos x="18" y="37"/>
              </a:cxn>
              <a:cxn ang="0">
                <a:pos x="23" y="44"/>
              </a:cxn>
              <a:cxn ang="0">
                <a:pos x="21" y="48"/>
              </a:cxn>
              <a:cxn ang="0">
                <a:pos x="29" y="58"/>
              </a:cxn>
              <a:cxn ang="0">
                <a:pos x="38" y="76"/>
              </a:cxn>
              <a:cxn ang="0">
                <a:pos x="57" y="92"/>
              </a:cxn>
              <a:cxn ang="0">
                <a:pos x="59" y="95"/>
              </a:cxn>
              <a:cxn ang="0">
                <a:pos x="76" y="110"/>
              </a:cxn>
              <a:cxn ang="0">
                <a:pos x="88" y="116"/>
              </a:cxn>
              <a:cxn ang="0">
                <a:pos x="88" y="125"/>
              </a:cxn>
              <a:cxn ang="0">
                <a:pos x="108" y="140"/>
              </a:cxn>
              <a:cxn ang="0">
                <a:pos x="110" y="151"/>
              </a:cxn>
              <a:cxn ang="0">
                <a:pos x="118" y="149"/>
              </a:cxn>
              <a:cxn ang="0">
                <a:pos x="140" y="168"/>
              </a:cxn>
              <a:cxn ang="0">
                <a:pos x="146" y="167"/>
              </a:cxn>
              <a:cxn ang="0">
                <a:pos x="149" y="170"/>
              </a:cxn>
              <a:cxn ang="0">
                <a:pos x="154" y="167"/>
              </a:cxn>
              <a:cxn ang="0">
                <a:pos x="154" y="157"/>
              </a:cxn>
              <a:cxn ang="0">
                <a:pos x="151" y="157"/>
              </a:cxn>
              <a:cxn ang="0">
                <a:pos x="150" y="141"/>
              </a:cxn>
              <a:cxn ang="0">
                <a:pos x="157" y="137"/>
              </a:cxn>
              <a:cxn ang="0">
                <a:pos x="156" y="123"/>
              </a:cxn>
              <a:cxn ang="0">
                <a:pos x="165" y="117"/>
              </a:cxn>
              <a:cxn ang="0">
                <a:pos x="175" y="119"/>
              </a:cxn>
              <a:cxn ang="0">
                <a:pos x="166" y="107"/>
              </a:cxn>
              <a:cxn ang="0">
                <a:pos x="167" y="101"/>
              </a:cxn>
              <a:cxn ang="0">
                <a:pos x="172" y="105"/>
              </a:cxn>
              <a:cxn ang="0">
                <a:pos x="180" y="105"/>
              </a:cxn>
              <a:cxn ang="0">
                <a:pos x="181" y="99"/>
              </a:cxn>
              <a:cxn ang="0">
                <a:pos x="191" y="99"/>
              </a:cxn>
              <a:cxn ang="0">
                <a:pos x="185" y="84"/>
              </a:cxn>
              <a:cxn ang="0">
                <a:pos x="177" y="73"/>
              </a:cxn>
              <a:cxn ang="0">
                <a:pos x="190" y="74"/>
              </a:cxn>
              <a:cxn ang="0">
                <a:pos x="195" y="66"/>
              </a:cxn>
            </a:cxnLst>
            <a:rect l="0" t="0" r="r" b="b"/>
            <a:pathLst>
              <a:path w="198" h="170">
                <a:moveTo>
                  <a:pt x="195" y="66"/>
                </a:moveTo>
                <a:cubicBezTo>
                  <a:pt x="180" y="54"/>
                  <a:pt x="180" y="54"/>
                  <a:pt x="180" y="54"/>
                </a:cubicBezTo>
                <a:cubicBezTo>
                  <a:pt x="180" y="54"/>
                  <a:pt x="172" y="54"/>
                  <a:pt x="168" y="53"/>
                </a:cubicBezTo>
                <a:cubicBezTo>
                  <a:pt x="165" y="52"/>
                  <a:pt x="169" y="45"/>
                  <a:pt x="169" y="45"/>
                </a:cubicBezTo>
                <a:cubicBezTo>
                  <a:pt x="168" y="41"/>
                  <a:pt x="168" y="41"/>
                  <a:pt x="168" y="41"/>
                </a:cubicBezTo>
                <a:cubicBezTo>
                  <a:pt x="168" y="41"/>
                  <a:pt x="172" y="35"/>
                  <a:pt x="174" y="31"/>
                </a:cubicBezTo>
                <a:cubicBezTo>
                  <a:pt x="176" y="27"/>
                  <a:pt x="177" y="18"/>
                  <a:pt x="177" y="18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65" y="13"/>
                  <a:pt x="165" y="13"/>
                  <a:pt x="165" y="13"/>
                </a:cubicBezTo>
                <a:cubicBezTo>
                  <a:pt x="165" y="13"/>
                  <a:pt x="160" y="18"/>
                  <a:pt x="154" y="18"/>
                </a:cubicBezTo>
                <a:cubicBezTo>
                  <a:pt x="149" y="18"/>
                  <a:pt x="151" y="9"/>
                  <a:pt x="145" y="6"/>
                </a:cubicBezTo>
                <a:cubicBezTo>
                  <a:pt x="139" y="5"/>
                  <a:pt x="137" y="9"/>
                  <a:pt x="137" y="9"/>
                </a:cubicBezTo>
                <a:cubicBezTo>
                  <a:pt x="131" y="4"/>
                  <a:pt x="131" y="4"/>
                  <a:pt x="131" y="4"/>
                </a:cubicBezTo>
                <a:cubicBezTo>
                  <a:pt x="123" y="3"/>
                  <a:pt x="123" y="3"/>
                  <a:pt x="123" y="3"/>
                </a:cubicBezTo>
                <a:cubicBezTo>
                  <a:pt x="123" y="3"/>
                  <a:pt x="123" y="9"/>
                  <a:pt x="120" y="9"/>
                </a:cubicBezTo>
                <a:cubicBezTo>
                  <a:pt x="117" y="9"/>
                  <a:pt x="112" y="3"/>
                  <a:pt x="112" y="3"/>
                </a:cubicBezTo>
                <a:cubicBezTo>
                  <a:pt x="112" y="3"/>
                  <a:pt x="108" y="11"/>
                  <a:pt x="104" y="11"/>
                </a:cubicBezTo>
                <a:cubicBezTo>
                  <a:pt x="101" y="11"/>
                  <a:pt x="96" y="7"/>
                  <a:pt x="96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0" y="7"/>
                  <a:pt x="62" y="0"/>
                  <a:pt x="62" y="0"/>
                </a:cubicBezTo>
                <a:cubicBezTo>
                  <a:pt x="57" y="6"/>
                  <a:pt x="57" y="6"/>
                  <a:pt x="57" y="6"/>
                </a:cubicBezTo>
                <a:cubicBezTo>
                  <a:pt x="57" y="6"/>
                  <a:pt x="46" y="4"/>
                  <a:pt x="42" y="4"/>
                </a:cubicBezTo>
                <a:cubicBezTo>
                  <a:pt x="38" y="5"/>
                  <a:pt x="38" y="18"/>
                  <a:pt x="34" y="19"/>
                </a:cubicBezTo>
                <a:cubicBezTo>
                  <a:pt x="30" y="21"/>
                  <a:pt x="24" y="15"/>
                  <a:pt x="21" y="12"/>
                </a:cubicBezTo>
                <a:cubicBezTo>
                  <a:pt x="18" y="9"/>
                  <a:pt x="14" y="4"/>
                  <a:pt x="7" y="9"/>
                </a:cubicBezTo>
                <a:cubicBezTo>
                  <a:pt x="0" y="12"/>
                  <a:pt x="8" y="36"/>
                  <a:pt x="8" y="36"/>
                </a:cubicBezTo>
                <a:cubicBezTo>
                  <a:pt x="18" y="37"/>
                  <a:pt x="18" y="37"/>
                  <a:pt x="18" y="37"/>
                </a:cubicBezTo>
                <a:cubicBezTo>
                  <a:pt x="23" y="44"/>
                  <a:pt x="23" y="44"/>
                  <a:pt x="23" y="44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6" y="51"/>
                  <a:pt x="29" y="58"/>
                </a:cubicBezTo>
                <a:cubicBezTo>
                  <a:pt x="31" y="63"/>
                  <a:pt x="30" y="68"/>
                  <a:pt x="38" y="76"/>
                </a:cubicBezTo>
                <a:cubicBezTo>
                  <a:pt x="44" y="83"/>
                  <a:pt x="57" y="92"/>
                  <a:pt x="57" y="92"/>
                </a:cubicBezTo>
                <a:cubicBezTo>
                  <a:pt x="59" y="95"/>
                  <a:pt x="59" y="95"/>
                  <a:pt x="59" y="95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8" y="116"/>
                  <a:pt x="87" y="120"/>
                  <a:pt x="88" y="125"/>
                </a:cubicBezTo>
                <a:cubicBezTo>
                  <a:pt x="89" y="129"/>
                  <a:pt x="102" y="135"/>
                  <a:pt x="108" y="140"/>
                </a:cubicBezTo>
                <a:cubicBezTo>
                  <a:pt x="113" y="145"/>
                  <a:pt x="110" y="151"/>
                  <a:pt x="110" y="151"/>
                </a:cubicBezTo>
                <a:cubicBezTo>
                  <a:pt x="118" y="149"/>
                  <a:pt x="118" y="149"/>
                  <a:pt x="118" y="149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140" y="168"/>
                  <a:pt x="142" y="165"/>
                  <a:pt x="146" y="167"/>
                </a:cubicBezTo>
                <a:cubicBezTo>
                  <a:pt x="148" y="167"/>
                  <a:pt x="149" y="168"/>
                  <a:pt x="149" y="170"/>
                </a:cubicBezTo>
                <a:cubicBezTo>
                  <a:pt x="154" y="167"/>
                  <a:pt x="154" y="167"/>
                  <a:pt x="154" y="167"/>
                </a:cubicBezTo>
                <a:cubicBezTo>
                  <a:pt x="154" y="157"/>
                  <a:pt x="154" y="157"/>
                  <a:pt x="154" y="157"/>
                </a:cubicBezTo>
                <a:cubicBezTo>
                  <a:pt x="151" y="157"/>
                  <a:pt x="151" y="157"/>
                  <a:pt x="151" y="157"/>
                </a:cubicBezTo>
                <a:cubicBezTo>
                  <a:pt x="151" y="157"/>
                  <a:pt x="149" y="144"/>
                  <a:pt x="150" y="141"/>
                </a:cubicBezTo>
                <a:cubicBezTo>
                  <a:pt x="152" y="138"/>
                  <a:pt x="155" y="138"/>
                  <a:pt x="157" y="137"/>
                </a:cubicBezTo>
                <a:cubicBezTo>
                  <a:pt x="159" y="135"/>
                  <a:pt x="154" y="126"/>
                  <a:pt x="156" y="123"/>
                </a:cubicBezTo>
                <a:cubicBezTo>
                  <a:pt x="157" y="121"/>
                  <a:pt x="160" y="117"/>
                  <a:pt x="165" y="117"/>
                </a:cubicBezTo>
                <a:cubicBezTo>
                  <a:pt x="168" y="117"/>
                  <a:pt x="172" y="122"/>
                  <a:pt x="175" y="119"/>
                </a:cubicBezTo>
                <a:cubicBezTo>
                  <a:pt x="177" y="116"/>
                  <a:pt x="166" y="107"/>
                  <a:pt x="166" y="107"/>
                </a:cubicBezTo>
                <a:cubicBezTo>
                  <a:pt x="167" y="101"/>
                  <a:pt x="167" y="101"/>
                  <a:pt x="167" y="101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80" y="105"/>
                  <a:pt x="180" y="105"/>
                  <a:pt x="180" y="105"/>
                </a:cubicBezTo>
                <a:cubicBezTo>
                  <a:pt x="181" y="99"/>
                  <a:pt x="181" y="99"/>
                  <a:pt x="181" y="99"/>
                </a:cubicBezTo>
                <a:cubicBezTo>
                  <a:pt x="181" y="99"/>
                  <a:pt x="186" y="104"/>
                  <a:pt x="191" y="99"/>
                </a:cubicBezTo>
                <a:cubicBezTo>
                  <a:pt x="198" y="96"/>
                  <a:pt x="185" y="84"/>
                  <a:pt x="185" y="84"/>
                </a:cubicBezTo>
                <a:cubicBezTo>
                  <a:pt x="177" y="73"/>
                  <a:pt x="177" y="73"/>
                  <a:pt x="177" y="73"/>
                </a:cubicBezTo>
                <a:cubicBezTo>
                  <a:pt x="177" y="73"/>
                  <a:pt x="185" y="74"/>
                  <a:pt x="190" y="74"/>
                </a:cubicBezTo>
                <a:cubicBezTo>
                  <a:pt x="195" y="74"/>
                  <a:pt x="195" y="66"/>
                  <a:pt x="195" y="66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2" name="Freeform 146" descr="© INSCALE GmbH, 18.06.2010"/>
          <p:cNvSpPr>
            <a:spLocks noEditPoints="1"/>
          </p:cNvSpPr>
          <p:nvPr/>
        </p:nvSpPr>
        <p:spPr bwMode="auto">
          <a:xfrm>
            <a:off x="6657958" y="4961150"/>
            <a:ext cx="632148" cy="580640"/>
          </a:xfrm>
          <a:custGeom>
            <a:avLst/>
            <a:gdLst/>
            <a:ahLst/>
            <a:cxnLst>
              <a:cxn ang="0">
                <a:pos x="260" y="53"/>
              </a:cxn>
              <a:cxn ang="0">
                <a:pos x="248" y="34"/>
              </a:cxn>
              <a:cxn ang="0">
                <a:pos x="195" y="44"/>
              </a:cxn>
              <a:cxn ang="0">
                <a:pos x="157" y="12"/>
              </a:cxn>
              <a:cxn ang="0">
                <a:pos x="127" y="1"/>
              </a:cxn>
              <a:cxn ang="0">
                <a:pos x="97" y="28"/>
              </a:cxn>
              <a:cxn ang="0">
                <a:pos x="80" y="58"/>
              </a:cxn>
              <a:cxn ang="0">
                <a:pos x="89" y="72"/>
              </a:cxn>
              <a:cxn ang="0">
                <a:pos x="67" y="75"/>
              </a:cxn>
              <a:cxn ang="0">
                <a:pos x="50" y="66"/>
              </a:cxn>
              <a:cxn ang="0">
                <a:pos x="27" y="75"/>
              </a:cxn>
              <a:cxn ang="0">
                <a:pos x="2" y="77"/>
              </a:cxn>
              <a:cxn ang="0">
                <a:pos x="11" y="98"/>
              </a:cxn>
              <a:cxn ang="0">
                <a:pos x="26" y="119"/>
              </a:cxn>
              <a:cxn ang="0">
                <a:pos x="62" y="95"/>
              </a:cxn>
              <a:cxn ang="0">
                <a:pos x="102" y="151"/>
              </a:cxn>
              <a:cxn ang="0">
                <a:pos x="99" y="176"/>
              </a:cxn>
              <a:cxn ang="0">
                <a:pos x="144" y="197"/>
              </a:cxn>
              <a:cxn ang="0">
                <a:pos x="210" y="235"/>
              </a:cxn>
              <a:cxn ang="0">
                <a:pos x="182" y="229"/>
              </a:cxn>
              <a:cxn ang="0">
                <a:pos x="231" y="249"/>
              </a:cxn>
              <a:cxn ang="0">
                <a:pos x="248" y="248"/>
              </a:cxn>
              <a:cxn ang="0">
                <a:pos x="210" y="221"/>
              </a:cxn>
              <a:cxn ang="0">
                <a:pos x="161" y="176"/>
              </a:cxn>
              <a:cxn ang="0">
                <a:pos x="123" y="129"/>
              </a:cxn>
              <a:cxn ang="0">
                <a:pos x="109" y="90"/>
              </a:cxn>
              <a:cxn ang="0">
                <a:pos x="159" y="87"/>
              </a:cxn>
              <a:cxn ang="0">
                <a:pos x="206" y="92"/>
              </a:cxn>
              <a:cxn ang="0">
                <a:pos x="233" y="85"/>
              </a:cxn>
              <a:cxn ang="0">
                <a:pos x="267" y="94"/>
              </a:cxn>
              <a:cxn ang="0">
                <a:pos x="280" y="74"/>
              </a:cxn>
              <a:cxn ang="0">
                <a:pos x="60" y="102"/>
              </a:cxn>
              <a:cxn ang="0">
                <a:pos x="50" y="97"/>
              </a:cxn>
              <a:cxn ang="0">
                <a:pos x="56" y="107"/>
              </a:cxn>
              <a:cxn ang="0">
                <a:pos x="47" y="115"/>
              </a:cxn>
              <a:cxn ang="0">
                <a:pos x="40" y="95"/>
              </a:cxn>
              <a:cxn ang="0">
                <a:pos x="41" y="111"/>
              </a:cxn>
              <a:cxn ang="0">
                <a:pos x="51" y="140"/>
              </a:cxn>
              <a:cxn ang="0">
                <a:pos x="49" y="130"/>
              </a:cxn>
              <a:cxn ang="0">
                <a:pos x="37" y="130"/>
              </a:cxn>
              <a:cxn ang="0">
                <a:pos x="70" y="131"/>
              </a:cxn>
              <a:cxn ang="0">
                <a:pos x="76" y="143"/>
              </a:cxn>
              <a:cxn ang="0">
                <a:pos x="63" y="121"/>
              </a:cxn>
              <a:cxn ang="0">
                <a:pos x="59" y="121"/>
              </a:cxn>
              <a:cxn ang="0">
                <a:pos x="75" y="165"/>
              </a:cxn>
              <a:cxn ang="0">
                <a:pos x="79" y="169"/>
              </a:cxn>
              <a:cxn ang="0">
                <a:pos x="169" y="208"/>
              </a:cxn>
              <a:cxn ang="0">
                <a:pos x="144" y="209"/>
              </a:cxn>
              <a:cxn ang="0">
                <a:pos x="136" y="206"/>
              </a:cxn>
              <a:cxn ang="0">
                <a:pos x="163" y="219"/>
              </a:cxn>
              <a:cxn ang="0">
                <a:pos x="153" y="218"/>
              </a:cxn>
              <a:cxn ang="0">
                <a:pos x="182" y="222"/>
              </a:cxn>
              <a:cxn ang="0">
                <a:pos x="135" y="227"/>
              </a:cxn>
              <a:cxn ang="0">
                <a:pos x="169" y="233"/>
              </a:cxn>
              <a:cxn ang="0">
                <a:pos x="160" y="235"/>
              </a:cxn>
              <a:cxn ang="0">
                <a:pos x="186" y="235"/>
              </a:cxn>
              <a:cxn ang="0">
                <a:pos x="213" y="246"/>
              </a:cxn>
              <a:cxn ang="0">
                <a:pos x="71" y="155"/>
              </a:cxn>
              <a:cxn ang="0">
                <a:pos x="63" y="153"/>
              </a:cxn>
              <a:cxn ang="0">
                <a:pos x="77" y="153"/>
              </a:cxn>
              <a:cxn ang="0">
                <a:pos x="61" y="143"/>
              </a:cxn>
              <a:cxn ang="0">
                <a:pos x="91" y="182"/>
              </a:cxn>
              <a:cxn ang="0">
                <a:pos x="81" y="164"/>
              </a:cxn>
            </a:cxnLst>
            <a:rect l="0" t="0" r="r" b="b"/>
            <a:pathLst>
              <a:path w="280" h="257">
                <a:moveTo>
                  <a:pt x="269" y="74"/>
                </a:moveTo>
                <a:cubicBezTo>
                  <a:pt x="258" y="67"/>
                  <a:pt x="258" y="67"/>
                  <a:pt x="258" y="67"/>
                </a:cubicBezTo>
                <a:cubicBezTo>
                  <a:pt x="258" y="67"/>
                  <a:pt x="253" y="63"/>
                  <a:pt x="258" y="61"/>
                </a:cubicBezTo>
                <a:cubicBezTo>
                  <a:pt x="264" y="59"/>
                  <a:pt x="266" y="53"/>
                  <a:pt x="260" y="53"/>
                </a:cubicBezTo>
                <a:cubicBezTo>
                  <a:pt x="256" y="54"/>
                  <a:pt x="256" y="59"/>
                  <a:pt x="253" y="54"/>
                </a:cubicBezTo>
                <a:cubicBezTo>
                  <a:pt x="250" y="51"/>
                  <a:pt x="255" y="46"/>
                  <a:pt x="255" y="41"/>
                </a:cubicBezTo>
                <a:cubicBezTo>
                  <a:pt x="255" y="40"/>
                  <a:pt x="253" y="37"/>
                  <a:pt x="250" y="34"/>
                </a:cubicBezTo>
                <a:cubicBezTo>
                  <a:pt x="248" y="34"/>
                  <a:pt x="248" y="34"/>
                  <a:pt x="248" y="34"/>
                </a:cubicBezTo>
                <a:cubicBezTo>
                  <a:pt x="241" y="35"/>
                  <a:pt x="241" y="35"/>
                  <a:pt x="241" y="35"/>
                </a:cubicBezTo>
                <a:cubicBezTo>
                  <a:pt x="234" y="45"/>
                  <a:pt x="234" y="45"/>
                  <a:pt x="234" y="45"/>
                </a:cubicBezTo>
                <a:cubicBezTo>
                  <a:pt x="234" y="45"/>
                  <a:pt x="223" y="46"/>
                  <a:pt x="218" y="46"/>
                </a:cubicBezTo>
                <a:cubicBezTo>
                  <a:pt x="213" y="46"/>
                  <a:pt x="195" y="44"/>
                  <a:pt x="195" y="44"/>
                </a:cubicBezTo>
                <a:cubicBezTo>
                  <a:pt x="195" y="44"/>
                  <a:pt x="194" y="38"/>
                  <a:pt x="190" y="36"/>
                </a:cubicBezTo>
                <a:cubicBezTo>
                  <a:pt x="186" y="34"/>
                  <a:pt x="179" y="35"/>
                  <a:pt x="179" y="35"/>
                </a:cubicBezTo>
                <a:cubicBezTo>
                  <a:pt x="161" y="20"/>
                  <a:pt x="161" y="20"/>
                  <a:pt x="161" y="20"/>
                </a:cubicBezTo>
                <a:cubicBezTo>
                  <a:pt x="161" y="20"/>
                  <a:pt x="159" y="15"/>
                  <a:pt x="157" y="12"/>
                </a:cubicBezTo>
                <a:cubicBezTo>
                  <a:pt x="155" y="9"/>
                  <a:pt x="148" y="11"/>
                  <a:pt x="148" y="11"/>
                </a:cubicBezTo>
                <a:cubicBezTo>
                  <a:pt x="146" y="6"/>
                  <a:pt x="146" y="6"/>
                  <a:pt x="146" y="6"/>
                </a:cubicBezTo>
                <a:cubicBezTo>
                  <a:pt x="140" y="3"/>
                  <a:pt x="140" y="3"/>
                  <a:pt x="140" y="3"/>
                </a:cubicBezTo>
                <a:cubicBezTo>
                  <a:pt x="140" y="3"/>
                  <a:pt x="131" y="0"/>
                  <a:pt x="127" y="1"/>
                </a:cubicBezTo>
                <a:cubicBezTo>
                  <a:pt x="124" y="1"/>
                  <a:pt x="127" y="12"/>
                  <a:pt x="127" y="12"/>
                </a:cubicBezTo>
                <a:cubicBezTo>
                  <a:pt x="127" y="12"/>
                  <a:pt x="121" y="9"/>
                  <a:pt x="119" y="9"/>
                </a:cubicBezTo>
                <a:cubicBezTo>
                  <a:pt x="116" y="9"/>
                  <a:pt x="119" y="16"/>
                  <a:pt x="119" y="16"/>
                </a:cubicBezTo>
                <a:cubicBezTo>
                  <a:pt x="119" y="16"/>
                  <a:pt x="100" y="24"/>
                  <a:pt x="97" y="28"/>
                </a:cubicBezTo>
                <a:cubicBezTo>
                  <a:pt x="94" y="32"/>
                  <a:pt x="104" y="36"/>
                  <a:pt x="104" y="36"/>
                </a:cubicBezTo>
                <a:cubicBezTo>
                  <a:pt x="102" y="49"/>
                  <a:pt x="102" y="49"/>
                  <a:pt x="102" y="49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82" y="54"/>
                  <a:pt x="80" y="58"/>
                </a:cubicBezTo>
                <a:cubicBezTo>
                  <a:pt x="78" y="62"/>
                  <a:pt x="88" y="58"/>
                  <a:pt x="88" y="58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61"/>
                  <a:pt x="88" y="64"/>
                  <a:pt x="86" y="66"/>
                </a:cubicBezTo>
                <a:cubicBezTo>
                  <a:pt x="83" y="68"/>
                  <a:pt x="89" y="72"/>
                  <a:pt x="89" y="72"/>
                </a:cubicBezTo>
                <a:cubicBezTo>
                  <a:pt x="89" y="72"/>
                  <a:pt x="86" y="77"/>
                  <a:pt x="79" y="77"/>
                </a:cubicBezTo>
                <a:cubicBezTo>
                  <a:pt x="73" y="77"/>
                  <a:pt x="75" y="74"/>
                  <a:pt x="75" y="74"/>
                </a:cubicBezTo>
                <a:cubicBezTo>
                  <a:pt x="75" y="74"/>
                  <a:pt x="70" y="70"/>
                  <a:pt x="67" y="70"/>
                </a:cubicBezTo>
                <a:cubicBezTo>
                  <a:pt x="66" y="70"/>
                  <a:pt x="67" y="75"/>
                  <a:pt x="67" y="75"/>
                </a:cubicBezTo>
                <a:cubicBezTo>
                  <a:pt x="57" y="71"/>
                  <a:pt x="57" y="71"/>
                  <a:pt x="57" y="71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2"/>
                  <a:pt x="50" y="62"/>
                </a:cubicBezTo>
                <a:cubicBezTo>
                  <a:pt x="49" y="63"/>
                  <a:pt x="50" y="66"/>
                  <a:pt x="50" y="66"/>
                </a:cubicBezTo>
                <a:cubicBezTo>
                  <a:pt x="48" y="67"/>
                  <a:pt x="48" y="67"/>
                  <a:pt x="48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30" y="77"/>
                  <a:pt x="30" y="77"/>
                  <a:pt x="30" y="77"/>
                </a:cubicBezTo>
                <a:cubicBezTo>
                  <a:pt x="27" y="75"/>
                  <a:pt x="27" y="75"/>
                  <a:pt x="27" y="75"/>
                </a:cubicBezTo>
                <a:cubicBezTo>
                  <a:pt x="20" y="80"/>
                  <a:pt x="20" y="80"/>
                  <a:pt x="20" y="80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0" y="80"/>
                  <a:pt x="9" y="80"/>
                </a:cubicBezTo>
                <a:cubicBezTo>
                  <a:pt x="7" y="80"/>
                  <a:pt x="2" y="77"/>
                  <a:pt x="2" y="77"/>
                </a:cubicBezTo>
                <a:cubicBezTo>
                  <a:pt x="0" y="80"/>
                  <a:pt x="0" y="80"/>
                  <a:pt x="0" y="80"/>
                </a:cubicBezTo>
                <a:cubicBezTo>
                  <a:pt x="4" y="83"/>
                  <a:pt x="4" y="83"/>
                  <a:pt x="4" y="83"/>
                </a:cubicBezTo>
                <a:cubicBezTo>
                  <a:pt x="7" y="97"/>
                  <a:pt x="7" y="97"/>
                  <a:pt x="7" y="97"/>
                </a:cubicBezTo>
                <a:cubicBezTo>
                  <a:pt x="11" y="98"/>
                  <a:pt x="11" y="98"/>
                  <a:pt x="11" y="98"/>
                </a:cubicBezTo>
                <a:cubicBezTo>
                  <a:pt x="7" y="100"/>
                  <a:pt x="7" y="100"/>
                  <a:pt x="7" y="100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6" y="119"/>
                  <a:pt x="26" y="119"/>
                  <a:pt x="26" y="119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7" y="107"/>
                  <a:pt x="30" y="111"/>
                  <a:pt x="33" y="110"/>
                </a:cubicBezTo>
                <a:cubicBezTo>
                  <a:pt x="37" y="108"/>
                  <a:pt x="34" y="88"/>
                  <a:pt x="39" y="85"/>
                </a:cubicBezTo>
                <a:cubicBezTo>
                  <a:pt x="43" y="82"/>
                  <a:pt x="62" y="95"/>
                  <a:pt x="62" y="95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70" y="108"/>
                  <a:pt x="64" y="121"/>
                  <a:pt x="70" y="126"/>
                </a:cubicBezTo>
                <a:cubicBezTo>
                  <a:pt x="74" y="131"/>
                  <a:pt x="88" y="146"/>
                  <a:pt x="88" y="146"/>
                </a:cubicBezTo>
                <a:cubicBezTo>
                  <a:pt x="88" y="146"/>
                  <a:pt x="98" y="150"/>
                  <a:pt x="102" y="151"/>
                </a:cubicBezTo>
                <a:cubicBezTo>
                  <a:pt x="104" y="153"/>
                  <a:pt x="108" y="158"/>
                  <a:pt x="108" y="158"/>
                </a:cubicBezTo>
                <a:cubicBezTo>
                  <a:pt x="108" y="158"/>
                  <a:pt x="93" y="153"/>
                  <a:pt x="91" y="151"/>
                </a:cubicBezTo>
                <a:cubicBezTo>
                  <a:pt x="89" y="151"/>
                  <a:pt x="82" y="154"/>
                  <a:pt x="82" y="154"/>
                </a:cubicBezTo>
                <a:cubicBezTo>
                  <a:pt x="82" y="154"/>
                  <a:pt x="90" y="173"/>
                  <a:pt x="99" y="176"/>
                </a:cubicBezTo>
                <a:cubicBezTo>
                  <a:pt x="108" y="179"/>
                  <a:pt x="123" y="190"/>
                  <a:pt x="123" y="190"/>
                </a:cubicBezTo>
                <a:cubicBezTo>
                  <a:pt x="123" y="190"/>
                  <a:pt x="120" y="195"/>
                  <a:pt x="123" y="198"/>
                </a:cubicBezTo>
                <a:cubicBezTo>
                  <a:pt x="127" y="202"/>
                  <a:pt x="131" y="201"/>
                  <a:pt x="131" y="201"/>
                </a:cubicBezTo>
                <a:cubicBezTo>
                  <a:pt x="144" y="197"/>
                  <a:pt x="144" y="197"/>
                  <a:pt x="144" y="197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169" y="204"/>
                  <a:pt x="173" y="213"/>
                  <a:pt x="180" y="217"/>
                </a:cubicBezTo>
                <a:cubicBezTo>
                  <a:pt x="187" y="219"/>
                  <a:pt x="195" y="225"/>
                  <a:pt x="200" y="228"/>
                </a:cubicBezTo>
                <a:cubicBezTo>
                  <a:pt x="203" y="232"/>
                  <a:pt x="210" y="235"/>
                  <a:pt x="210" y="235"/>
                </a:cubicBezTo>
                <a:cubicBezTo>
                  <a:pt x="210" y="235"/>
                  <a:pt x="202" y="233"/>
                  <a:pt x="200" y="232"/>
                </a:cubicBezTo>
                <a:cubicBezTo>
                  <a:pt x="197" y="230"/>
                  <a:pt x="194" y="228"/>
                  <a:pt x="192" y="228"/>
                </a:cubicBezTo>
                <a:cubicBezTo>
                  <a:pt x="189" y="227"/>
                  <a:pt x="176" y="225"/>
                  <a:pt x="176" y="225"/>
                </a:cubicBezTo>
                <a:cubicBezTo>
                  <a:pt x="176" y="225"/>
                  <a:pt x="180" y="229"/>
                  <a:pt x="182" y="229"/>
                </a:cubicBezTo>
                <a:cubicBezTo>
                  <a:pt x="185" y="230"/>
                  <a:pt x="197" y="235"/>
                  <a:pt x="197" y="235"/>
                </a:cubicBezTo>
                <a:cubicBezTo>
                  <a:pt x="212" y="241"/>
                  <a:pt x="212" y="241"/>
                  <a:pt x="212" y="241"/>
                </a:cubicBezTo>
                <a:cubicBezTo>
                  <a:pt x="214" y="239"/>
                  <a:pt x="214" y="239"/>
                  <a:pt x="214" y="239"/>
                </a:cubicBezTo>
                <a:cubicBezTo>
                  <a:pt x="231" y="249"/>
                  <a:pt x="231" y="249"/>
                  <a:pt x="231" y="249"/>
                </a:cubicBezTo>
                <a:cubicBezTo>
                  <a:pt x="236" y="249"/>
                  <a:pt x="236" y="249"/>
                  <a:pt x="236" y="249"/>
                </a:cubicBezTo>
                <a:cubicBezTo>
                  <a:pt x="239" y="251"/>
                  <a:pt x="239" y="251"/>
                  <a:pt x="239" y="251"/>
                </a:cubicBezTo>
                <a:cubicBezTo>
                  <a:pt x="251" y="257"/>
                  <a:pt x="251" y="257"/>
                  <a:pt x="251" y="257"/>
                </a:cubicBezTo>
                <a:cubicBezTo>
                  <a:pt x="251" y="257"/>
                  <a:pt x="253" y="248"/>
                  <a:pt x="248" y="248"/>
                </a:cubicBezTo>
                <a:cubicBezTo>
                  <a:pt x="244" y="246"/>
                  <a:pt x="242" y="249"/>
                  <a:pt x="242" y="249"/>
                </a:cubicBezTo>
                <a:cubicBezTo>
                  <a:pt x="220" y="230"/>
                  <a:pt x="220" y="230"/>
                  <a:pt x="220" y="230"/>
                </a:cubicBezTo>
                <a:cubicBezTo>
                  <a:pt x="212" y="232"/>
                  <a:pt x="212" y="232"/>
                  <a:pt x="212" y="232"/>
                </a:cubicBezTo>
                <a:cubicBezTo>
                  <a:pt x="212" y="232"/>
                  <a:pt x="215" y="226"/>
                  <a:pt x="210" y="221"/>
                </a:cubicBezTo>
                <a:cubicBezTo>
                  <a:pt x="204" y="216"/>
                  <a:pt x="191" y="210"/>
                  <a:pt x="190" y="206"/>
                </a:cubicBezTo>
                <a:cubicBezTo>
                  <a:pt x="189" y="201"/>
                  <a:pt x="190" y="197"/>
                  <a:pt x="190" y="197"/>
                </a:cubicBezTo>
                <a:cubicBezTo>
                  <a:pt x="178" y="191"/>
                  <a:pt x="178" y="191"/>
                  <a:pt x="178" y="191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59" y="173"/>
                  <a:pt x="159" y="173"/>
                  <a:pt x="159" y="173"/>
                </a:cubicBezTo>
                <a:cubicBezTo>
                  <a:pt x="159" y="173"/>
                  <a:pt x="146" y="164"/>
                  <a:pt x="140" y="157"/>
                </a:cubicBezTo>
                <a:cubicBezTo>
                  <a:pt x="132" y="149"/>
                  <a:pt x="133" y="144"/>
                  <a:pt x="131" y="139"/>
                </a:cubicBezTo>
                <a:cubicBezTo>
                  <a:pt x="128" y="132"/>
                  <a:pt x="123" y="129"/>
                  <a:pt x="123" y="129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20" y="118"/>
                  <a:pt x="120" y="118"/>
                  <a:pt x="120" y="118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0" y="117"/>
                  <a:pt x="102" y="93"/>
                  <a:pt x="109" y="90"/>
                </a:cubicBezTo>
                <a:cubicBezTo>
                  <a:pt x="116" y="85"/>
                  <a:pt x="120" y="90"/>
                  <a:pt x="123" y="93"/>
                </a:cubicBezTo>
                <a:cubicBezTo>
                  <a:pt x="126" y="96"/>
                  <a:pt x="132" y="102"/>
                  <a:pt x="136" y="100"/>
                </a:cubicBezTo>
                <a:cubicBezTo>
                  <a:pt x="140" y="99"/>
                  <a:pt x="140" y="86"/>
                  <a:pt x="144" y="85"/>
                </a:cubicBezTo>
                <a:cubicBezTo>
                  <a:pt x="148" y="85"/>
                  <a:pt x="159" y="87"/>
                  <a:pt x="159" y="87"/>
                </a:cubicBezTo>
                <a:cubicBezTo>
                  <a:pt x="164" y="81"/>
                  <a:pt x="164" y="81"/>
                  <a:pt x="164" y="81"/>
                </a:cubicBezTo>
                <a:cubicBezTo>
                  <a:pt x="164" y="81"/>
                  <a:pt x="172" y="88"/>
                  <a:pt x="176" y="88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8" y="88"/>
                  <a:pt x="203" y="92"/>
                  <a:pt x="206" y="92"/>
                </a:cubicBezTo>
                <a:cubicBezTo>
                  <a:pt x="210" y="92"/>
                  <a:pt x="214" y="84"/>
                  <a:pt x="214" y="84"/>
                </a:cubicBezTo>
                <a:cubicBezTo>
                  <a:pt x="214" y="84"/>
                  <a:pt x="219" y="90"/>
                  <a:pt x="222" y="90"/>
                </a:cubicBezTo>
                <a:cubicBezTo>
                  <a:pt x="225" y="90"/>
                  <a:pt x="225" y="84"/>
                  <a:pt x="225" y="84"/>
                </a:cubicBezTo>
                <a:cubicBezTo>
                  <a:pt x="233" y="85"/>
                  <a:pt x="233" y="85"/>
                  <a:pt x="233" y="8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41" y="86"/>
                  <a:pt x="247" y="87"/>
                </a:cubicBezTo>
                <a:cubicBezTo>
                  <a:pt x="253" y="90"/>
                  <a:pt x="251" y="99"/>
                  <a:pt x="256" y="99"/>
                </a:cubicBezTo>
                <a:cubicBezTo>
                  <a:pt x="262" y="99"/>
                  <a:pt x="267" y="94"/>
                  <a:pt x="267" y="94"/>
                </a:cubicBezTo>
                <a:cubicBezTo>
                  <a:pt x="264" y="82"/>
                  <a:pt x="264" y="82"/>
                  <a:pt x="264" y="82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80" y="77"/>
                  <a:pt x="280" y="77"/>
                  <a:pt x="280" y="77"/>
                </a:cubicBezTo>
                <a:cubicBezTo>
                  <a:pt x="280" y="74"/>
                  <a:pt x="280" y="74"/>
                  <a:pt x="280" y="74"/>
                </a:cubicBezTo>
                <a:lnTo>
                  <a:pt x="269" y="74"/>
                </a:lnTo>
                <a:close/>
                <a:moveTo>
                  <a:pt x="60" y="109"/>
                </a:moveTo>
                <a:cubicBezTo>
                  <a:pt x="64" y="106"/>
                  <a:pt x="64" y="106"/>
                  <a:pt x="64" y="106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58" y="98"/>
                  <a:pt x="58" y="98"/>
                  <a:pt x="58" y="98"/>
                </a:cubicBezTo>
                <a:cubicBezTo>
                  <a:pt x="53" y="94"/>
                  <a:pt x="53" y="94"/>
                  <a:pt x="53" y="94"/>
                </a:cubicBezTo>
                <a:cubicBezTo>
                  <a:pt x="49" y="92"/>
                  <a:pt x="49" y="92"/>
                  <a:pt x="49" y="92"/>
                </a:cubicBezTo>
                <a:cubicBezTo>
                  <a:pt x="50" y="97"/>
                  <a:pt x="50" y="97"/>
                  <a:pt x="50" y="97"/>
                </a:cubicBezTo>
                <a:cubicBezTo>
                  <a:pt x="46" y="101"/>
                  <a:pt x="46" y="101"/>
                  <a:pt x="46" y="101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6" y="107"/>
                  <a:pt x="56" y="107"/>
                  <a:pt x="56" y="107"/>
                </a:cubicBezTo>
                <a:lnTo>
                  <a:pt x="60" y="109"/>
                </a:lnTo>
                <a:close/>
                <a:moveTo>
                  <a:pt x="53" y="129"/>
                </a:moveTo>
                <a:cubicBezTo>
                  <a:pt x="49" y="126"/>
                  <a:pt x="49" y="126"/>
                  <a:pt x="49" y="126"/>
                </a:cubicBezTo>
                <a:cubicBezTo>
                  <a:pt x="47" y="115"/>
                  <a:pt x="47" y="115"/>
                  <a:pt x="47" y="115"/>
                </a:cubicBezTo>
                <a:cubicBezTo>
                  <a:pt x="47" y="115"/>
                  <a:pt x="50" y="112"/>
                  <a:pt x="48" y="110"/>
                </a:cubicBezTo>
                <a:cubicBezTo>
                  <a:pt x="47" y="108"/>
                  <a:pt x="45" y="106"/>
                  <a:pt x="44" y="102"/>
                </a:cubicBezTo>
                <a:cubicBezTo>
                  <a:pt x="44" y="100"/>
                  <a:pt x="43" y="95"/>
                  <a:pt x="43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8" y="100"/>
                  <a:pt x="42" y="106"/>
                  <a:pt x="44" y="107"/>
                </a:cubicBezTo>
                <a:cubicBezTo>
                  <a:pt x="45" y="109"/>
                  <a:pt x="44" y="112"/>
                  <a:pt x="44" y="112"/>
                </a:cubicBezTo>
                <a:cubicBezTo>
                  <a:pt x="41" y="111"/>
                  <a:pt x="41" y="111"/>
                  <a:pt x="41" y="111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51" y="140"/>
                  <a:pt x="51" y="140"/>
                  <a:pt x="51" y="140"/>
                </a:cubicBezTo>
                <a:cubicBezTo>
                  <a:pt x="53" y="138"/>
                  <a:pt x="53" y="138"/>
                  <a:pt x="53" y="138"/>
                </a:cubicBezTo>
                <a:cubicBezTo>
                  <a:pt x="47" y="132"/>
                  <a:pt x="47" y="132"/>
                  <a:pt x="47" y="132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9" y="130"/>
                  <a:pt x="49" y="130"/>
                  <a:pt x="49" y="130"/>
                </a:cubicBezTo>
                <a:lnTo>
                  <a:pt x="53" y="129"/>
                </a:lnTo>
                <a:close/>
                <a:moveTo>
                  <a:pt x="37" y="130"/>
                </a:moveTo>
                <a:cubicBezTo>
                  <a:pt x="37" y="133"/>
                  <a:pt x="40" y="129"/>
                  <a:pt x="40" y="129"/>
                </a:cubicBezTo>
                <a:cubicBezTo>
                  <a:pt x="40" y="125"/>
                  <a:pt x="37" y="127"/>
                  <a:pt x="37" y="130"/>
                </a:cubicBezTo>
                <a:close/>
                <a:moveTo>
                  <a:pt x="86" y="147"/>
                </a:moveTo>
                <a:cubicBezTo>
                  <a:pt x="78" y="140"/>
                  <a:pt x="78" y="140"/>
                  <a:pt x="78" y="140"/>
                </a:cubicBezTo>
                <a:cubicBezTo>
                  <a:pt x="74" y="139"/>
                  <a:pt x="74" y="139"/>
                  <a:pt x="74" y="139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72" y="140"/>
                  <a:pt x="72" y="140"/>
                  <a:pt x="72" y="140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82" y="149"/>
                  <a:pt x="82" y="149"/>
                  <a:pt x="82" y="149"/>
                </a:cubicBezTo>
                <a:lnTo>
                  <a:pt x="86" y="147"/>
                </a:lnTo>
                <a:close/>
                <a:moveTo>
                  <a:pt x="59" y="121"/>
                </a:moveTo>
                <a:cubicBezTo>
                  <a:pt x="63" y="121"/>
                  <a:pt x="63" y="121"/>
                  <a:pt x="63" y="121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60" y="117"/>
                  <a:pt x="60" y="117"/>
                  <a:pt x="60" y="117"/>
                </a:cubicBezTo>
                <a:lnTo>
                  <a:pt x="59" y="121"/>
                </a:lnTo>
                <a:close/>
                <a:moveTo>
                  <a:pt x="77" y="165"/>
                </a:moveTo>
                <a:cubicBezTo>
                  <a:pt x="72" y="160"/>
                  <a:pt x="72" y="160"/>
                  <a:pt x="72" y="160"/>
                </a:cubicBezTo>
                <a:cubicBezTo>
                  <a:pt x="69" y="160"/>
                  <a:pt x="69" y="160"/>
                  <a:pt x="69" y="160"/>
                </a:cubicBezTo>
                <a:cubicBezTo>
                  <a:pt x="75" y="165"/>
                  <a:pt x="75" y="165"/>
                  <a:pt x="75" y="165"/>
                </a:cubicBezTo>
                <a:cubicBezTo>
                  <a:pt x="78" y="170"/>
                  <a:pt x="78" y="170"/>
                  <a:pt x="78" y="170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6" y="174"/>
                  <a:pt x="86" y="174"/>
                  <a:pt x="86" y="174"/>
                </a:cubicBezTo>
                <a:cubicBezTo>
                  <a:pt x="79" y="169"/>
                  <a:pt x="79" y="169"/>
                  <a:pt x="79" y="169"/>
                </a:cubicBezTo>
                <a:lnTo>
                  <a:pt x="77" y="165"/>
                </a:lnTo>
                <a:close/>
                <a:moveTo>
                  <a:pt x="162" y="212"/>
                </a:moveTo>
                <a:cubicBezTo>
                  <a:pt x="168" y="210"/>
                  <a:pt x="168" y="210"/>
                  <a:pt x="168" y="210"/>
                </a:cubicBezTo>
                <a:cubicBezTo>
                  <a:pt x="169" y="208"/>
                  <a:pt x="169" y="208"/>
                  <a:pt x="169" y="208"/>
                </a:cubicBezTo>
                <a:cubicBezTo>
                  <a:pt x="163" y="207"/>
                  <a:pt x="163" y="207"/>
                  <a:pt x="163" y="207"/>
                </a:cubicBezTo>
                <a:cubicBezTo>
                  <a:pt x="148" y="205"/>
                  <a:pt x="148" y="205"/>
                  <a:pt x="148" y="205"/>
                </a:cubicBezTo>
                <a:cubicBezTo>
                  <a:pt x="148" y="208"/>
                  <a:pt x="148" y="208"/>
                  <a:pt x="148" y="208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59" y="214"/>
                  <a:pt x="159" y="214"/>
                  <a:pt x="159" y="214"/>
                </a:cubicBezTo>
                <a:lnTo>
                  <a:pt x="162" y="212"/>
                </a:lnTo>
                <a:close/>
                <a:moveTo>
                  <a:pt x="141" y="204"/>
                </a:moveTo>
                <a:cubicBezTo>
                  <a:pt x="133" y="202"/>
                  <a:pt x="136" y="206"/>
                  <a:pt x="136" y="206"/>
                </a:cubicBezTo>
                <a:cubicBezTo>
                  <a:pt x="140" y="208"/>
                  <a:pt x="147" y="206"/>
                  <a:pt x="141" y="204"/>
                </a:cubicBezTo>
                <a:close/>
                <a:moveTo>
                  <a:pt x="182" y="222"/>
                </a:moveTo>
                <a:cubicBezTo>
                  <a:pt x="180" y="220"/>
                  <a:pt x="180" y="220"/>
                  <a:pt x="180" y="220"/>
                </a:cubicBezTo>
                <a:cubicBezTo>
                  <a:pt x="163" y="219"/>
                  <a:pt x="163" y="219"/>
                  <a:pt x="163" y="219"/>
                </a:cubicBezTo>
                <a:cubicBezTo>
                  <a:pt x="161" y="217"/>
                  <a:pt x="161" y="217"/>
                  <a:pt x="161" y="217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2" y="216"/>
                  <a:pt x="152" y="216"/>
                  <a:pt x="152" y="216"/>
                </a:cubicBezTo>
                <a:cubicBezTo>
                  <a:pt x="153" y="218"/>
                  <a:pt x="153" y="218"/>
                  <a:pt x="153" y="218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46" y="221"/>
                  <a:pt x="146" y="221"/>
                  <a:pt x="146" y="221"/>
                </a:cubicBezTo>
                <a:cubicBezTo>
                  <a:pt x="159" y="223"/>
                  <a:pt x="159" y="223"/>
                  <a:pt x="159" y="223"/>
                </a:cubicBezTo>
                <a:lnTo>
                  <a:pt x="182" y="222"/>
                </a:lnTo>
                <a:close/>
                <a:moveTo>
                  <a:pt x="135" y="227"/>
                </a:moveTo>
                <a:cubicBezTo>
                  <a:pt x="129" y="229"/>
                  <a:pt x="129" y="229"/>
                  <a:pt x="129" y="229"/>
                </a:cubicBezTo>
                <a:cubicBezTo>
                  <a:pt x="129" y="229"/>
                  <a:pt x="131" y="232"/>
                  <a:pt x="138" y="230"/>
                </a:cubicBezTo>
                <a:cubicBezTo>
                  <a:pt x="144" y="228"/>
                  <a:pt x="143" y="225"/>
                  <a:pt x="135" y="227"/>
                </a:cubicBezTo>
                <a:close/>
                <a:moveTo>
                  <a:pt x="170" y="243"/>
                </a:moveTo>
                <a:cubicBezTo>
                  <a:pt x="170" y="243"/>
                  <a:pt x="163" y="248"/>
                  <a:pt x="171" y="246"/>
                </a:cubicBezTo>
                <a:cubicBezTo>
                  <a:pt x="177" y="246"/>
                  <a:pt x="179" y="243"/>
                  <a:pt x="170" y="243"/>
                </a:cubicBezTo>
                <a:close/>
                <a:moveTo>
                  <a:pt x="169" y="233"/>
                </a:moveTo>
                <a:cubicBezTo>
                  <a:pt x="160" y="229"/>
                  <a:pt x="160" y="229"/>
                  <a:pt x="160" y="229"/>
                </a:cubicBezTo>
                <a:cubicBezTo>
                  <a:pt x="159" y="232"/>
                  <a:pt x="159" y="232"/>
                  <a:pt x="159" y="232"/>
                </a:cubicBezTo>
                <a:cubicBezTo>
                  <a:pt x="162" y="233"/>
                  <a:pt x="162" y="233"/>
                  <a:pt x="162" y="233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9" y="237"/>
                  <a:pt x="169" y="237"/>
                  <a:pt x="169" y="237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84" y="236"/>
                  <a:pt x="184" y="236"/>
                  <a:pt x="184" y="236"/>
                </a:cubicBezTo>
                <a:cubicBezTo>
                  <a:pt x="186" y="235"/>
                  <a:pt x="186" y="235"/>
                  <a:pt x="186" y="235"/>
                </a:cubicBezTo>
                <a:cubicBezTo>
                  <a:pt x="176" y="230"/>
                  <a:pt x="176" y="230"/>
                  <a:pt x="176" y="230"/>
                </a:cubicBezTo>
                <a:lnTo>
                  <a:pt x="169" y="233"/>
                </a:lnTo>
                <a:close/>
                <a:moveTo>
                  <a:pt x="194" y="243"/>
                </a:moveTo>
                <a:cubicBezTo>
                  <a:pt x="213" y="246"/>
                  <a:pt x="213" y="246"/>
                  <a:pt x="213" y="246"/>
                </a:cubicBezTo>
                <a:cubicBezTo>
                  <a:pt x="213" y="244"/>
                  <a:pt x="213" y="244"/>
                  <a:pt x="213" y="244"/>
                </a:cubicBezTo>
                <a:cubicBezTo>
                  <a:pt x="195" y="240"/>
                  <a:pt x="195" y="240"/>
                  <a:pt x="195" y="240"/>
                </a:cubicBezTo>
                <a:lnTo>
                  <a:pt x="194" y="243"/>
                </a:lnTo>
                <a:close/>
                <a:moveTo>
                  <a:pt x="71" y="155"/>
                </a:moveTo>
                <a:cubicBezTo>
                  <a:pt x="67" y="153"/>
                  <a:pt x="65" y="156"/>
                  <a:pt x="65" y="156"/>
                </a:cubicBezTo>
                <a:cubicBezTo>
                  <a:pt x="71" y="158"/>
                  <a:pt x="74" y="157"/>
                  <a:pt x="71" y="155"/>
                </a:cubicBezTo>
                <a:close/>
                <a:moveTo>
                  <a:pt x="65" y="150"/>
                </a:moveTo>
                <a:cubicBezTo>
                  <a:pt x="62" y="150"/>
                  <a:pt x="60" y="151"/>
                  <a:pt x="63" y="153"/>
                </a:cubicBezTo>
                <a:cubicBezTo>
                  <a:pt x="63" y="153"/>
                  <a:pt x="67" y="151"/>
                  <a:pt x="65" y="150"/>
                </a:cubicBezTo>
                <a:close/>
                <a:moveTo>
                  <a:pt x="77" y="153"/>
                </a:moveTo>
                <a:cubicBezTo>
                  <a:pt x="80" y="153"/>
                  <a:pt x="84" y="149"/>
                  <a:pt x="79" y="149"/>
                </a:cubicBezTo>
                <a:cubicBezTo>
                  <a:pt x="75" y="148"/>
                  <a:pt x="77" y="153"/>
                  <a:pt x="77" y="153"/>
                </a:cubicBezTo>
                <a:close/>
                <a:moveTo>
                  <a:pt x="65" y="146"/>
                </a:moveTo>
                <a:cubicBezTo>
                  <a:pt x="69" y="147"/>
                  <a:pt x="71" y="145"/>
                  <a:pt x="67" y="144"/>
                </a:cubicBezTo>
                <a:cubicBezTo>
                  <a:pt x="65" y="143"/>
                  <a:pt x="65" y="146"/>
                  <a:pt x="65" y="146"/>
                </a:cubicBezTo>
                <a:close/>
                <a:moveTo>
                  <a:pt x="61" y="143"/>
                </a:moveTo>
                <a:cubicBezTo>
                  <a:pt x="60" y="142"/>
                  <a:pt x="57" y="145"/>
                  <a:pt x="59" y="146"/>
                </a:cubicBezTo>
                <a:cubicBezTo>
                  <a:pt x="59" y="146"/>
                  <a:pt x="63" y="144"/>
                  <a:pt x="61" y="143"/>
                </a:cubicBezTo>
                <a:close/>
                <a:moveTo>
                  <a:pt x="91" y="179"/>
                </a:moveTo>
                <a:cubicBezTo>
                  <a:pt x="88" y="178"/>
                  <a:pt x="91" y="182"/>
                  <a:pt x="91" y="182"/>
                </a:cubicBezTo>
                <a:cubicBezTo>
                  <a:pt x="96" y="185"/>
                  <a:pt x="95" y="181"/>
                  <a:pt x="91" y="179"/>
                </a:cubicBezTo>
                <a:close/>
                <a:moveTo>
                  <a:pt x="81" y="164"/>
                </a:moveTo>
                <a:cubicBezTo>
                  <a:pt x="88" y="171"/>
                  <a:pt x="88" y="167"/>
                  <a:pt x="83" y="163"/>
                </a:cubicBezTo>
                <a:cubicBezTo>
                  <a:pt x="78" y="158"/>
                  <a:pt x="81" y="164"/>
                  <a:pt x="81" y="164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3" name="Freeform 147" descr="© INSCALE GmbH, 18.06.2010"/>
          <p:cNvSpPr>
            <a:spLocks/>
          </p:cNvSpPr>
          <p:nvPr/>
        </p:nvSpPr>
        <p:spPr bwMode="auto">
          <a:xfrm>
            <a:off x="6301407" y="5457215"/>
            <a:ext cx="227886" cy="432358"/>
          </a:xfrm>
          <a:custGeom>
            <a:avLst/>
            <a:gdLst/>
            <a:ahLst/>
            <a:cxnLst>
              <a:cxn ang="0">
                <a:pos x="95" y="110"/>
              </a:cxn>
              <a:cxn ang="0">
                <a:pos x="89" y="106"/>
              </a:cxn>
              <a:cxn ang="0">
                <a:pos x="78" y="98"/>
              </a:cxn>
              <a:cxn ang="0">
                <a:pos x="66" y="83"/>
              </a:cxn>
              <a:cxn ang="0">
                <a:pos x="63" y="69"/>
              </a:cxn>
              <a:cxn ang="0">
                <a:pos x="66" y="53"/>
              </a:cxn>
              <a:cxn ang="0">
                <a:pos x="61" y="24"/>
              </a:cxn>
              <a:cxn ang="0">
                <a:pos x="43" y="9"/>
              </a:cxn>
              <a:cxn ang="0">
                <a:pos x="28" y="12"/>
              </a:cxn>
              <a:cxn ang="0">
                <a:pos x="21" y="1"/>
              </a:cxn>
              <a:cxn ang="0">
                <a:pos x="0" y="35"/>
              </a:cxn>
              <a:cxn ang="0">
                <a:pos x="5" y="46"/>
              </a:cxn>
              <a:cxn ang="0">
                <a:pos x="14" y="55"/>
              </a:cxn>
              <a:cxn ang="0">
                <a:pos x="21" y="69"/>
              </a:cxn>
              <a:cxn ang="0">
                <a:pos x="13" y="71"/>
              </a:cxn>
              <a:cxn ang="0">
                <a:pos x="11" y="85"/>
              </a:cxn>
              <a:cxn ang="0">
                <a:pos x="18" y="92"/>
              </a:cxn>
              <a:cxn ang="0">
                <a:pos x="16" y="108"/>
              </a:cxn>
              <a:cxn ang="0">
                <a:pos x="14" y="113"/>
              </a:cxn>
              <a:cxn ang="0">
                <a:pos x="15" y="119"/>
              </a:cxn>
              <a:cxn ang="0">
                <a:pos x="12" y="130"/>
              </a:cxn>
              <a:cxn ang="0">
                <a:pos x="19" y="138"/>
              </a:cxn>
              <a:cxn ang="0">
                <a:pos x="16" y="141"/>
              </a:cxn>
              <a:cxn ang="0">
                <a:pos x="19" y="153"/>
              </a:cxn>
              <a:cxn ang="0">
                <a:pos x="16" y="146"/>
              </a:cxn>
              <a:cxn ang="0">
                <a:pos x="12" y="147"/>
              </a:cxn>
              <a:cxn ang="0">
                <a:pos x="33" y="164"/>
              </a:cxn>
              <a:cxn ang="0">
                <a:pos x="41" y="169"/>
              </a:cxn>
              <a:cxn ang="0">
                <a:pos x="47" y="179"/>
              </a:cxn>
              <a:cxn ang="0">
                <a:pos x="52" y="190"/>
              </a:cxn>
              <a:cxn ang="0">
                <a:pos x="67" y="187"/>
              </a:cxn>
              <a:cxn ang="0">
                <a:pos x="72" y="181"/>
              </a:cxn>
              <a:cxn ang="0">
                <a:pos x="66" y="171"/>
              </a:cxn>
              <a:cxn ang="0">
                <a:pos x="73" y="163"/>
              </a:cxn>
              <a:cxn ang="0">
                <a:pos x="85" y="149"/>
              </a:cxn>
              <a:cxn ang="0">
                <a:pos x="90" y="135"/>
              </a:cxn>
              <a:cxn ang="0">
                <a:pos x="100" y="125"/>
              </a:cxn>
            </a:cxnLst>
            <a:rect l="0" t="0" r="r" b="b"/>
            <a:pathLst>
              <a:path w="100" h="192">
                <a:moveTo>
                  <a:pt x="95" y="117"/>
                </a:moveTo>
                <a:cubicBezTo>
                  <a:pt x="95" y="110"/>
                  <a:pt x="95" y="110"/>
                  <a:pt x="95" y="110"/>
                </a:cubicBezTo>
                <a:cubicBezTo>
                  <a:pt x="94" y="107"/>
                  <a:pt x="94" y="107"/>
                  <a:pt x="94" y="107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78" y="98"/>
                  <a:pt x="78" y="98"/>
                  <a:pt x="78" y="98"/>
                </a:cubicBezTo>
                <a:cubicBezTo>
                  <a:pt x="73" y="97"/>
                  <a:pt x="73" y="97"/>
                  <a:pt x="73" y="97"/>
                </a:cubicBezTo>
                <a:cubicBezTo>
                  <a:pt x="66" y="83"/>
                  <a:pt x="66" y="83"/>
                  <a:pt x="66" y="83"/>
                </a:cubicBezTo>
                <a:cubicBezTo>
                  <a:pt x="70" y="78"/>
                  <a:pt x="70" y="78"/>
                  <a:pt x="70" y="78"/>
                </a:cubicBezTo>
                <a:cubicBezTo>
                  <a:pt x="63" y="69"/>
                  <a:pt x="63" y="69"/>
                  <a:pt x="63" y="69"/>
                </a:cubicBezTo>
                <a:cubicBezTo>
                  <a:pt x="68" y="65"/>
                  <a:pt x="68" y="65"/>
                  <a:pt x="68" y="65"/>
                </a:cubicBezTo>
                <a:cubicBezTo>
                  <a:pt x="66" y="53"/>
                  <a:pt x="66" y="53"/>
                  <a:pt x="66" y="53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39"/>
                  <a:pt x="65" y="29"/>
                  <a:pt x="61" y="24"/>
                </a:cubicBezTo>
                <a:cubicBezTo>
                  <a:pt x="57" y="20"/>
                  <a:pt x="46" y="19"/>
                  <a:pt x="46" y="19"/>
                </a:cubicBezTo>
                <a:cubicBezTo>
                  <a:pt x="46" y="19"/>
                  <a:pt x="45" y="12"/>
                  <a:pt x="43" y="9"/>
                </a:cubicBezTo>
                <a:cubicBezTo>
                  <a:pt x="41" y="7"/>
                  <a:pt x="38" y="5"/>
                  <a:pt x="38" y="5"/>
                </a:cubicBezTo>
                <a:cubicBezTo>
                  <a:pt x="28" y="12"/>
                  <a:pt x="28" y="12"/>
                  <a:pt x="28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1"/>
                  <a:pt x="21" y="1"/>
                  <a:pt x="21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9" y="54"/>
                  <a:pt x="14" y="55"/>
                </a:cubicBezTo>
                <a:cubicBezTo>
                  <a:pt x="19" y="56"/>
                  <a:pt x="17" y="60"/>
                  <a:pt x="17" y="60"/>
                </a:cubicBezTo>
                <a:cubicBezTo>
                  <a:pt x="21" y="69"/>
                  <a:pt x="21" y="69"/>
                  <a:pt x="21" y="69"/>
                </a:cubicBezTo>
                <a:cubicBezTo>
                  <a:pt x="18" y="71"/>
                  <a:pt x="18" y="71"/>
                  <a:pt x="18" y="71"/>
                </a:cubicBezTo>
                <a:cubicBezTo>
                  <a:pt x="13" y="71"/>
                  <a:pt x="13" y="71"/>
                  <a:pt x="13" y="71"/>
                </a:cubicBezTo>
                <a:cubicBezTo>
                  <a:pt x="16" y="80"/>
                  <a:pt x="16" y="80"/>
                  <a:pt x="16" y="80"/>
                </a:cubicBezTo>
                <a:cubicBezTo>
                  <a:pt x="16" y="80"/>
                  <a:pt x="11" y="80"/>
                  <a:pt x="11" y="85"/>
                </a:cubicBezTo>
                <a:cubicBezTo>
                  <a:pt x="12" y="91"/>
                  <a:pt x="13" y="91"/>
                  <a:pt x="13" y="91"/>
                </a:cubicBezTo>
                <a:cubicBezTo>
                  <a:pt x="13" y="91"/>
                  <a:pt x="18" y="90"/>
                  <a:pt x="18" y="92"/>
                </a:cubicBezTo>
                <a:cubicBezTo>
                  <a:pt x="18" y="94"/>
                  <a:pt x="14" y="100"/>
                  <a:pt x="14" y="100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6" y="108"/>
                  <a:pt x="23" y="111"/>
                  <a:pt x="21" y="113"/>
                </a:cubicBezTo>
                <a:cubicBezTo>
                  <a:pt x="18" y="115"/>
                  <a:pt x="14" y="113"/>
                  <a:pt x="14" y="113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15" y="119"/>
                  <a:pt x="15" y="119"/>
                  <a:pt x="15" y="119"/>
                </a:cubicBezTo>
                <a:cubicBezTo>
                  <a:pt x="14" y="127"/>
                  <a:pt x="14" y="127"/>
                  <a:pt x="14" y="127"/>
                </a:cubicBezTo>
                <a:cubicBezTo>
                  <a:pt x="12" y="130"/>
                  <a:pt x="12" y="130"/>
                  <a:pt x="12" y="130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14" y="137"/>
                  <a:pt x="19" y="134"/>
                  <a:pt x="19" y="138"/>
                </a:cubicBezTo>
                <a:cubicBezTo>
                  <a:pt x="19" y="140"/>
                  <a:pt x="16" y="140"/>
                  <a:pt x="16" y="140"/>
                </a:cubicBezTo>
                <a:cubicBezTo>
                  <a:pt x="16" y="141"/>
                  <a:pt x="16" y="141"/>
                  <a:pt x="16" y="141"/>
                </a:cubicBezTo>
                <a:cubicBezTo>
                  <a:pt x="16" y="141"/>
                  <a:pt x="23" y="142"/>
                  <a:pt x="22" y="147"/>
                </a:cubicBezTo>
                <a:cubicBezTo>
                  <a:pt x="21" y="154"/>
                  <a:pt x="19" y="153"/>
                  <a:pt x="19" y="153"/>
                </a:cubicBezTo>
                <a:cubicBezTo>
                  <a:pt x="19" y="153"/>
                  <a:pt x="17" y="152"/>
                  <a:pt x="17" y="150"/>
                </a:cubicBezTo>
                <a:cubicBezTo>
                  <a:pt x="16" y="148"/>
                  <a:pt x="16" y="146"/>
                  <a:pt x="16" y="146"/>
                </a:cubicBezTo>
                <a:cubicBezTo>
                  <a:pt x="12" y="145"/>
                  <a:pt x="12" y="145"/>
                  <a:pt x="12" y="145"/>
                </a:cubicBezTo>
                <a:cubicBezTo>
                  <a:pt x="12" y="147"/>
                  <a:pt x="12" y="147"/>
                  <a:pt x="12" y="147"/>
                </a:cubicBezTo>
                <a:cubicBezTo>
                  <a:pt x="12" y="147"/>
                  <a:pt x="16" y="156"/>
                  <a:pt x="21" y="159"/>
                </a:cubicBezTo>
                <a:cubicBezTo>
                  <a:pt x="25" y="162"/>
                  <a:pt x="30" y="164"/>
                  <a:pt x="33" y="164"/>
                </a:cubicBezTo>
                <a:cubicBezTo>
                  <a:pt x="38" y="164"/>
                  <a:pt x="38" y="164"/>
                  <a:pt x="38" y="164"/>
                </a:cubicBezTo>
                <a:cubicBezTo>
                  <a:pt x="41" y="169"/>
                  <a:pt x="41" y="169"/>
                  <a:pt x="41" y="169"/>
                </a:cubicBezTo>
                <a:cubicBezTo>
                  <a:pt x="46" y="169"/>
                  <a:pt x="46" y="169"/>
                  <a:pt x="46" y="169"/>
                </a:cubicBezTo>
                <a:cubicBezTo>
                  <a:pt x="47" y="179"/>
                  <a:pt x="47" y="179"/>
                  <a:pt x="47" y="179"/>
                </a:cubicBezTo>
                <a:cubicBezTo>
                  <a:pt x="52" y="180"/>
                  <a:pt x="52" y="180"/>
                  <a:pt x="52" y="180"/>
                </a:cubicBezTo>
                <a:cubicBezTo>
                  <a:pt x="52" y="190"/>
                  <a:pt x="52" y="190"/>
                  <a:pt x="52" y="190"/>
                </a:cubicBezTo>
                <a:cubicBezTo>
                  <a:pt x="52" y="190"/>
                  <a:pt x="59" y="192"/>
                  <a:pt x="60" y="192"/>
                </a:cubicBezTo>
                <a:cubicBezTo>
                  <a:pt x="62" y="192"/>
                  <a:pt x="67" y="187"/>
                  <a:pt x="67" y="187"/>
                </a:cubicBezTo>
                <a:cubicBezTo>
                  <a:pt x="67" y="187"/>
                  <a:pt x="66" y="184"/>
                  <a:pt x="67" y="181"/>
                </a:cubicBezTo>
                <a:cubicBezTo>
                  <a:pt x="67" y="180"/>
                  <a:pt x="72" y="181"/>
                  <a:pt x="72" y="181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71" y="177"/>
                  <a:pt x="65" y="174"/>
                  <a:pt x="66" y="171"/>
                </a:cubicBezTo>
                <a:cubicBezTo>
                  <a:pt x="67" y="166"/>
                  <a:pt x="71" y="168"/>
                  <a:pt x="71" y="168"/>
                </a:cubicBezTo>
                <a:cubicBezTo>
                  <a:pt x="71" y="168"/>
                  <a:pt x="70" y="164"/>
                  <a:pt x="73" y="163"/>
                </a:cubicBezTo>
                <a:cubicBezTo>
                  <a:pt x="76" y="162"/>
                  <a:pt x="78" y="165"/>
                  <a:pt x="83" y="161"/>
                </a:cubicBezTo>
                <a:cubicBezTo>
                  <a:pt x="88" y="156"/>
                  <a:pt x="85" y="149"/>
                  <a:pt x="85" y="149"/>
                </a:cubicBezTo>
                <a:cubicBezTo>
                  <a:pt x="89" y="144"/>
                  <a:pt x="89" y="144"/>
                  <a:pt x="89" y="144"/>
                </a:cubicBezTo>
                <a:cubicBezTo>
                  <a:pt x="89" y="144"/>
                  <a:pt x="87" y="138"/>
                  <a:pt x="90" y="135"/>
                </a:cubicBezTo>
                <a:cubicBezTo>
                  <a:pt x="92" y="134"/>
                  <a:pt x="95" y="134"/>
                  <a:pt x="95" y="134"/>
                </a:cubicBezTo>
                <a:cubicBezTo>
                  <a:pt x="95" y="134"/>
                  <a:pt x="100" y="129"/>
                  <a:pt x="100" y="125"/>
                </a:cubicBezTo>
                <a:cubicBezTo>
                  <a:pt x="99" y="121"/>
                  <a:pt x="95" y="117"/>
                  <a:pt x="95" y="117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4" name="Freeform 148" descr="© INSCALE GmbH, 18.06.2010"/>
          <p:cNvSpPr>
            <a:spLocks/>
          </p:cNvSpPr>
          <p:nvPr/>
        </p:nvSpPr>
        <p:spPr bwMode="auto">
          <a:xfrm>
            <a:off x="6443445" y="5466581"/>
            <a:ext cx="285637" cy="237251"/>
          </a:xfrm>
          <a:custGeom>
            <a:avLst/>
            <a:gdLst/>
            <a:ahLst/>
            <a:cxnLst>
              <a:cxn ang="0">
                <a:pos x="122" y="42"/>
              </a:cxn>
              <a:cxn ang="0">
                <a:pos x="125" y="33"/>
              </a:cxn>
              <a:cxn ang="0">
                <a:pos x="116" y="29"/>
              </a:cxn>
              <a:cxn ang="0">
                <a:pos x="115" y="16"/>
              </a:cxn>
              <a:cxn ang="0">
                <a:pos x="105" y="16"/>
              </a:cxn>
              <a:cxn ang="0">
                <a:pos x="95" y="9"/>
              </a:cxn>
              <a:cxn ang="0">
                <a:pos x="86" y="3"/>
              </a:cxn>
              <a:cxn ang="0">
                <a:pos x="82" y="0"/>
              </a:cxn>
              <a:cxn ang="0">
                <a:pos x="75" y="7"/>
              </a:cxn>
              <a:cxn ang="0">
                <a:pos x="65" y="5"/>
              </a:cxn>
              <a:cxn ang="0">
                <a:pos x="53" y="12"/>
              </a:cxn>
              <a:cxn ang="0">
                <a:pos x="43" y="12"/>
              </a:cxn>
              <a:cxn ang="0">
                <a:pos x="35" y="27"/>
              </a:cxn>
              <a:cxn ang="0">
                <a:pos x="26" y="18"/>
              </a:cxn>
              <a:cxn ang="0">
                <a:pos x="21" y="24"/>
              </a:cxn>
              <a:cxn ang="0">
                <a:pos x="11" y="29"/>
              </a:cxn>
              <a:cxn ang="0">
                <a:pos x="13" y="43"/>
              </a:cxn>
              <a:cxn ang="0">
                <a:pos x="3" y="49"/>
              </a:cxn>
              <a:cxn ang="0">
                <a:pos x="5" y="61"/>
              </a:cxn>
              <a:cxn ang="0">
                <a:pos x="0" y="65"/>
              </a:cxn>
              <a:cxn ang="0">
                <a:pos x="7" y="74"/>
              </a:cxn>
              <a:cxn ang="0">
                <a:pos x="3" y="79"/>
              </a:cxn>
              <a:cxn ang="0">
                <a:pos x="10" y="93"/>
              </a:cxn>
              <a:cxn ang="0">
                <a:pos x="15" y="94"/>
              </a:cxn>
              <a:cxn ang="0">
                <a:pos x="19" y="106"/>
              </a:cxn>
              <a:cxn ang="0">
                <a:pos x="26" y="102"/>
              </a:cxn>
              <a:cxn ang="0">
                <a:pos x="31" y="103"/>
              </a:cxn>
              <a:cxn ang="0">
                <a:pos x="32" y="106"/>
              </a:cxn>
              <a:cxn ang="0">
                <a:pos x="48" y="105"/>
              </a:cxn>
              <a:cxn ang="0">
                <a:pos x="57" y="99"/>
              </a:cxn>
              <a:cxn ang="0">
                <a:pos x="63" y="101"/>
              </a:cxn>
              <a:cxn ang="0">
                <a:pos x="73" y="95"/>
              </a:cxn>
              <a:cxn ang="0">
                <a:pos x="76" y="83"/>
              </a:cxn>
              <a:cxn ang="0">
                <a:pos x="82" y="79"/>
              </a:cxn>
              <a:cxn ang="0">
                <a:pos x="89" y="80"/>
              </a:cxn>
              <a:cxn ang="0">
                <a:pos x="93" y="77"/>
              </a:cxn>
              <a:cxn ang="0">
                <a:pos x="112" y="78"/>
              </a:cxn>
              <a:cxn ang="0">
                <a:pos x="113" y="74"/>
              </a:cxn>
              <a:cxn ang="0">
                <a:pos x="117" y="77"/>
              </a:cxn>
              <a:cxn ang="0">
                <a:pos x="117" y="63"/>
              </a:cxn>
              <a:cxn ang="0">
                <a:pos x="126" y="62"/>
              </a:cxn>
              <a:cxn ang="0">
                <a:pos x="122" y="42"/>
              </a:cxn>
            </a:cxnLst>
            <a:rect l="0" t="0" r="r" b="b"/>
            <a:pathLst>
              <a:path w="126" h="106">
                <a:moveTo>
                  <a:pt x="122" y="42"/>
                </a:moveTo>
                <a:cubicBezTo>
                  <a:pt x="125" y="33"/>
                  <a:pt x="125" y="33"/>
                  <a:pt x="125" y="33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0" y="17"/>
                  <a:pt x="97" y="12"/>
                  <a:pt x="95" y="9"/>
                </a:cubicBezTo>
                <a:cubicBezTo>
                  <a:pt x="93" y="7"/>
                  <a:pt x="86" y="3"/>
                  <a:pt x="86" y="3"/>
                </a:cubicBezTo>
                <a:cubicBezTo>
                  <a:pt x="82" y="0"/>
                  <a:pt x="82" y="0"/>
                  <a:pt x="82" y="0"/>
                </a:cubicBezTo>
                <a:cubicBezTo>
                  <a:pt x="75" y="7"/>
                  <a:pt x="75" y="7"/>
                  <a:pt x="75" y="7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58" y="12"/>
                  <a:pt x="53" y="12"/>
                </a:cubicBezTo>
                <a:cubicBezTo>
                  <a:pt x="49" y="13"/>
                  <a:pt x="43" y="12"/>
                  <a:pt x="43" y="12"/>
                </a:cubicBezTo>
                <a:cubicBezTo>
                  <a:pt x="35" y="27"/>
                  <a:pt x="35" y="27"/>
                  <a:pt x="35" y="27"/>
                </a:cubicBezTo>
                <a:cubicBezTo>
                  <a:pt x="26" y="18"/>
                  <a:pt x="26" y="18"/>
                  <a:pt x="26" y="18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14" y="24"/>
                  <a:pt x="11" y="29"/>
                </a:cubicBezTo>
                <a:cubicBezTo>
                  <a:pt x="9" y="33"/>
                  <a:pt x="13" y="43"/>
                  <a:pt x="13" y="43"/>
                </a:cubicBezTo>
                <a:cubicBezTo>
                  <a:pt x="3" y="49"/>
                  <a:pt x="3" y="49"/>
                  <a:pt x="3" y="49"/>
                </a:cubicBezTo>
                <a:cubicBezTo>
                  <a:pt x="5" y="61"/>
                  <a:pt x="5" y="61"/>
                  <a:pt x="5" y="61"/>
                </a:cubicBezTo>
                <a:cubicBezTo>
                  <a:pt x="0" y="65"/>
                  <a:pt x="0" y="65"/>
                  <a:pt x="0" y="65"/>
                </a:cubicBezTo>
                <a:cubicBezTo>
                  <a:pt x="7" y="74"/>
                  <a:pt x="7" y="74"/>
                  <a:pt x="7" y="74"/>
                </a:cubicBezTo>
                <a:cubicBezTo>
                  <a:pt x="3" y="79"/>
                  <a:pt x="3" y="79"/>
                  <a:pt x="3" y="79"/>
                </a:cubicBezTo>
                <a:cubicBezTo>
                  <a:pt x="10" y="93"/>
                  <a:pt x="10" y="93"/>
                  <a:pt x="10" y="93"/>
                </a:cubicBezTo>
                <a:cubicBezTo>
                  <a:pt x="15" y="94"/>
                  <a:pt x="15" y="94"/>
                  <a:pt x="15" y="94"/>
                </a:cubicBezTo>
                <a:cubicBezTo>
                  <a:pt x="19" y="106"/>
                  <a:pt x="19" y="106"/>
                  <a:pt x="19" y="106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32" y="106"/>
                  <a:pt x="32" y="106"/>
                  <a:pt x="32" y="106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5"/>
                  <a:pt x="53" y="99"/>
                  <a:pt x="57" y="99"/>
                </a:cubicBezTo>
                <a:cubicBezTo>
                  <a:pt x="59" y="99"/>
                  <a:pt x="63" y="101"/>
                  <a:pt x="63" y="101"/>
                </a:cubicBezTo>
                <a:cubicBezTo>
                  <a:pt x="63" y="101"/>
                  <a:pt x="69" y="97"/>
                  <a:pt x="73" y="95"/>
                </a:cubicBezTo>
                <a:cubicBezTo>
                  <a:pt x="76" y="92"/>
                  <a:pt x="74" y="88"/>
                  <a:pt x="76" y="83"/>
                </a:cubicBezTo>
                <a:cubicBezTo>
                  <a:pt x="78" y="80"/>
                  <a:pt x="82" y="79"/>
                  <a:pt x="82" y="79"/>
                </a:cubicBezTo>
                <a:cubicBezTo>
                  <a:pt x="89" y="80"/>
                  <a:pt x="89" y="80"/>
                  <a:pt x="89" y="80"/>
                </a:cubicBezTo>
                <a:cubicBezTo>
                  <a:pt x="93" y="77"/>
                  <a:pt x="93" y="77"/>
                  <a:pt x="93" y="77"/>
                </a:cubicBezTo>
                <a:cubicBezTo>
                  <a:pt x="112" y="78"/>
                  <a:pt x="112" y="78"/>
                  <a:pt x="112" y="78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7" y="77"/>
                  <a:pt x="117" y="77"/>
                  <a:pt x="117" y="77"/>
                </a:cubicBezTo>
                <a:cubicBezTo>
                  <a:pt x="117" y="77"/>
                  <a:pt x="116" y="67"/>
                  <a:pt x="117" y="63"/>
                </a:cubicBezTo>
                <a:cubicBezTo>
                  <a:pt x="117" y="60"/>
                  <a:pt x="126" y="62"/>
                  <a:pt x="126" y="62"/>
                </a:cubicBezTo>
                <a:lnTo>
                  <a:pt x="122" y="42"/>
                </a:ln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5" name="Freeform 149" descr="© INSCALE GmbH, 18.06.2010"/>
          <p:cNvSpPr>
            <a:spLocks noEditPoints="1"/>
          </p:cNvSpPr>
          <p:nvPr/>
        </p:nvSpPr>
        <p:spPr bwMode="auto">
          <a:xfrm>
            <a:off x="5407033" y="1619059"/>
            <a:ext cx="825695" cy="2029119"/>
          </a:xfrm>
          <a:custGeom>
            <a:avLst/>
            <a:gdLst/>
            <a:ahLst/>
            <a:cxnLst>
              <a:cxn ang="0">
                <a:pos x="336" y="111"/>
              </a:cxn>
              <a:cxn ang="0">
                <a:pos x="305" y="38"/>
              </a:cxn>
              <a:cxn ang="0">
                <a:pos x="247" y="2"/>
              </a:cxn>
              <a:cxn ang="0">
                <a:pos x="194" y="36"/>
              </a:cxn>
              <a:cxn ang="0">
                <a:pos x="136" y="151"/>
              </a:cxn>
              <a:cxn ang="0">
                <a:pos x="98" y="268"/>
              </a:cxn>
              <a:cxn ang="0">
                <a:pos x="33" y="410"/>
              </a:cxn>
              <a:cxn ang="0">
                <a:pos x="41" y="538"/>
              </a:cxn>
              <a:cxn ang="0">
                <a:pos x="12" y="671"/>
              </a:cxn>
              <a:cxn ang="0">
                <a:pos x="9" y="707"/>
              </a:cxn>
              <a:cxn ang="0">
                <a:pos x="18" y="737"/>
              </a:cxn>
              <a:cxn ang="0">
                <a:pos x="37" y="779"/>
              </a:cxn>
              <a:cxn ang="0">
                <a:pos x="52" y="826"/>
              </a:cxn>
              <a:cxn ang="0">
                <a:pos x="64" y="871"/>
              </a:cxn>
              <a:cxn ang="0">
                <a:pos x="106" y="895"/>
              </a:cxn>
              <a:cxn ang="0">
                <a:pos x="172" y="847"/>
              </a:cxn>
              <a:cxn ang="0">
                <a:pos x="197" y="756"/>
              </a:cxn>
              <a:cxn ang="0">
                <a:pos x="196" y="719"/>
              </a:cxn>
              <a:cxn ang="0">
                <a:pos x="192" y="677"/>
              </a:cxn>
              <a:cxn ang="0">
                <a:pos x="226" y="648"/>
              </a:cxn>
              <a:cxn ang="0">
                <a:pos x="237" y="628"/>
              </a:cxn>
              <a:cxn ang="0">
                <a:pos x="267" y="592"/>
              </a:cxn>
              <a:cxn ang="0">
                <a:pos x="216" y="557"/>
              </a:cxn>
              <a:cxn ang="0">
                <a:pos x="193" y="502"/>
              </a:cxn>
              <a:cxn ang="0">
                <a:pos x="201" y="450"/>
              </a:cxn>
              <a:cxn ang="0">
                <a:pos x="207" y="432"/>
              </a:cxn>
              <a:cxn ang="0">
                <a:pos x="225" y="405"/>
              </a:cxn>
              <a:cxn ang="0">
                <a:pos x="233" y="375"/>
              </a:cxn>
              <a:cxn ang="0">
                <a:pos x="262" y="357"/>
              </a:cxn>
              <a:cxn ang="0">
                <a:pos x="290" y="333"/>
              </a:cxn>
              <a:cxn ang="0">
                <a:pos x="309" y="283"/>
              </a:cxn>
              <a:cxn ang="0">
                <a:pos x="307" y="221"/>
              </a:cxn>
              <a:cxn ang="0">
                <a:pos x="329" y="199"/>
              </a:cxn>
              <a:cxn ang="0">
                <a:pos x="365" y="195"/>
              </a:cxn>
              <a:cxn ang="0">
                <a:pos x="14" y="718"/>
              </a:cxn>
              <a:cxn ang="0">
                <a:pos x="207" y="765"/>
              </a:cxn>
              <a:cxn ang="0">
                <a:pos x="190" y="816"/>
              </a:cxn>
              <a:cxn ang="0">
                <a:pos x="208" y="788"/>
              </a:cxn>
              <a:cxn ang="0">
                <a:pos x="277" y="731"/>
              </a:cxn>
              <a:cxn ang="0">
                <a:pos x="248" y="746"/>
              </a:cxn>
              <a:cxn ang="0">
                <a:pos x="253" y="787"/>
              </a:cxn>
              <a:cxn ang="0">
                <a:pos x="277" y="750"/>
              </a:cxn>
              <a:cxn ang="0">
                <a:pos x="281" y="712"/>
              </a:cxn>
              <a:cxn ang="0">
                <a:pos x="281" y="689"/>
              </a:cxn>
              <a:cxn ang="0">
                <a:pos x="243" y="630"/>
              </a:cxn>
              <a:cxn ang="0">
                <a:pos x="258" y="630"/>
              </a:cxn>
              <a:cxn ang="0">
                <a:pos x="247" y="656"/>
              </a:cxn>
              <a:cxn ang="0">
                <a:pos x="251" y="636"/>
              </a:cxn>
              <a:cxn ang="0">
                <a:pos x="241" y="554"/>
              </a:cxn>
              <a:cxn ang="0">
                <a:pos x="256" y="573"/>
              </a:cxn>
              <a:cxn ang="0">
                <a:pos x="195" y="740"/>
              </a:cxn>
              <a:cxn ang="0">
                <a:pos x="205" y="485"/>
              </a:cxn>
              <a:cxn ang="0">
                <a:pos x="214" y="425"/>
              </a:cxn>
              <a:cxn ang="0">
                <a:pos x="294" y="343"/>
              </a:cxn>
              <a:cxn ang="0">
                <a:pos x="307" y="241"/>
              </a:cxn>
              <a:cxn ang="0">
                <a:pos x="312" y="222"/>
              </a:cxn>
              <a:cxn ang="0">
                <a:pos x="325" y="217"/>
              </a:cxn>
              <a:cxn ang="0">
                <a:pos x="356" y="200"/>
              </a:cxn>
            </a:cxnLst>
            <a:rect l="0" t="0" r="r" b="b"/>
            <a:pathLst>
              <a:path w="365" h="899">
                <a:moveTo>
                  <a:pt x="364" y="188"/>
                </a:moveTo>
                <a:cubicBezTo>
                  <a:pt x="364" y="188"/>
                  <a:pt x="359" y="186"/>
                  <a:pt x="358" y="182"/>
                </a:cubicBezTo>
                <a:cubicBezTo>
                  <a:pt x="357" y="178"/>
                  <a:pt x="358" y="175"/>
                  <a:pt x="356" y="173"/>
                </a:cubicBezTo>
                <a:cubicBezTo>
                  <a:pt x="354" y="172"/>
                  <a:pt x="347" y="171"/>
                  <a:pt x="347" y="167"/>
                </a:cubicBezTo>
                <a:cubicBezTo>
                  <a:pt x="348" y="161"/>
                  <a:pt x="348" y="160"/>
                  <a:pt x="348" y="160"/>
                </a:cubicBezTo>
                <a:cubicBezTo>
                  <a:pt x="348" y="160"/>
                  <a:pt x="343" y="159"/>
                  <a:pt x="345" y="155"/>
                </a:cubicBezTo>
                <a:cubicBezTo>
                  <a:pt x="348" y="150"/>
                  <a:pt x="353" y="147"/>
                  <a:pt x="352" y="144"/>
                </a:cubicBezTo>
                <a:cubicBezTo>
                  <a:pt x="350" y="140"/>
                  <a:pt x="348" y="136"/>
                  <a:pt x="348" y="136"/>
                </a:cubicBezTo>
                <a:cubicBezTo>
                  <a:pt x="348" y="136"/>
                  <a:pt x="349" y="129"/>
                  <a:pt x="347" y="125"/>
                </a:cubicBezTo>
                <a:cubicBezTo>
                  <a:pt x="345" y="122"/>
                  <a:pt x="336" y="117"/>
                  <a:pt x="336" y="111"/>
                </a:cubicBezTo>
                <a:cubicBezTo>
                  <a:pt x="336" y="106"/>
                  <a:pt x="337" y="104"/>
                  <a:pt x="337" y="104"/>
                </a:cubicBezTo>
                <a:cubicBezTo>
                  <a:pt x="340" y="101"/>
                  <a:pt x="340" y="101"/>
                  <a:pt x="340" y="101"/>
                </a:cubicBezTo>
                <a:cubicBezTo>
                  <a:pt x="339" y="95"/>
                  <a:pt x="339" y="95"/>
                  <a:pt x="339" y="95"/>
                </a:cubicBezTo>
                <a:cubicBezTo>
                  <a:pt x="328" y="93"/>
                  <a:pt x="328" y="93"/>
                  <a:pt x="328" y="93"/>
                </a:cubicBezTo>
                <a:cubicBezTo>
                  <a:pt x="328" y="93"/>
                  <a:pt x="330" y="87"/>
                  <a:pt x="328" y="81"/>
                </a:cubicBezTo>
                <a:cubicBezTo>
                  <a:pt x="327" y="77"/>
                  <a:pt x="325" y="74"/>
                  <a:pt x="326" y="69"/>
                </a:cubicBezTo>
                <a:cubicBezTo>
                  <a:pt x="327" y="65"/>
                  <a:pt x="332" y="65"/>
                  <a:pt x="330" y="62"/>
                </a:cubicBezTo>
                <a:cubicBezTo>
                  <a:pt x="328" y="59"/>
                  <a:pt x="319" y="50"/>
                  <a:pt x="319" y="50"/>
                </a:cubicBezTo>
                <a:cubicBezTo>
                  <a:pt x="315" y="53"/>
                  <a:pt x="315" y="53"/>
                  <a:pt x="315" y="53"/>
                </a:cubicBezTo>
                <a:cubicBezTo>
                  <a:pt x="315" y="53"/>
                  <a:pt x="314" y="43"/>
                  <a:pt x="305" y="38"/>
                </a:cubicBezTo>
                <a:cubicBezTo>
                  <a:pt x="295" y="33"/>
                  <a:pt x="282" y="31"/>
                  <a:pt x="282" y="31"/>
                </a:cubicBezTo>
                <a:cubicBezTo>
                  <a:pt x="278" y="27"/>
                  <a:pt x="278" y="27"/>
                  <a:pt x="278" y="27"/>
                </a:cubicBezTo>
                <a:cubicBezTo>
                  <a:pt x="274" y="27"/>
                  <a:pt x="274" y="27"/>
                  <a:pt x="274" y="27"/>
                </a:cubicBezTo>
                <a:cubicBezTo>
                  <a:pt x="272" y="24"/>
                  <a:pt x="272" y="24"/>
                  <a:pt x="272" y="24"/>
                </a:cubicBezTo>
                <a:cubicBezTo>
                  <a:pt x="267" y="22"/>
                  <a:pt x="267" y="22"/>
                  <a:pt x="267" y="22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1" y="15"/>
                  <a:pt x="261" y="15"/>
                  <a:pt x="261" y="15"/>
                </a:cubicBezTo>
                <a:cubicBezTo>
                  <a:pt x="251" y="11"/>
                  <a:pt x="251" y="11"/>
                  <a:pt x="251" y="11"/>
                </a:cubicBezTo>
                <a:cubicBezTo>
                  <a:pt x="250" y="5"/>
                  <a:pt x="250" y="5"/>
                  <a:pt x="250" y="5"/>
                </a:cubicBezTo>
                <a:cubicBezTo>
                  <a:pt x="247" y="2"/>
                  <a:pt x="247" y="2"/>
                  <a:pt x="247" y="2"/>
                </a:cubicBezTo>
                <a:cubicBezTo>
                  <a:pt x="242" y="2"/>
                  <a:pt x="242" y="2"/>
                  <a:pt x="242" y="2"/>
                </a:cubicBezTo>
                <a:cubicBezTo>
                  <a:pt x="242" y="0"/>
                  <a:pt x="242" y="0"/>
                  <a:pt x="242" y="0"/>
                </a:cubicBezTo>
                <a:cubicBezTo>
                  <a:pt x="230" y="2"/>
                  <a:pt x="230" y="2"/>
                  <a:pt x="230" y="2"/>
                </a:cubicBezTo>
                <a:cubicBezTo>
                  <a:pt x="230" y="2"/>
                  <a:pt x="237" y="11"/>
                  <a:pt x="238" y="17"/>
                </a:cubicBezTo>
                <a:cubicBezTo>
                  <a:pt x="239" y="25"/>
                  <a:pt x="231" y="34"/>
                  <a:pt x="231" y="34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232" y="48"/>
                  <a:pt x="232" y="48"/>
                  <a:pt x="232" y="48"/>
                </a:cubicBezTo>
                <a:cubicBezTo>
                  <a:pt x="210" y="38"/>
                  <a:pt x="210" y="38"/>
                  <a:pt x="210" y="38"/>
                </a:cubicBezTo>
                <a:cubicBezTo>
                  <a:pt x="198" y="41"/>
                  <a:pt x="198" y="41"/>
                  <a:pt x="198" y="41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86" y="41"/>
                  <a:pt x="186" y="41"/>
                  <a:pt x="186" y="41"/>
                </a:cubicBezTo>
                <a:cubicBezTo>
                  <a:pt x="186" y="41"/>
                  <a:pt x="189" y="56"/>
                  <a:pt x="188" y="61"/>
                </a:cubicBezTo>
                <a:cubicBezTo>
                  <a:pt x="186" y="66"/>
                  <a:pt x="183" y="77"/>
                  <a:pt x="183" y="77"/>
                </a:cubicBezTo>
                <a:cubicBezTo>
                  <a:pt x="167" y="69"/>
                  <a:pt x="167" y="69"/>
                  <a:pt x="167" y="69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3" y="84"/>
                  <a:pt x="149" y="101"/>
                  <a:pt x="149" y="106"/>
                </a:cubicBezTo>
                <a:cubicBezTo>
                  <a:pt x="148" y="111"/>
                  <a:pt x="140" y="109"/>
                  <a:pt x="140" y="109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116"/>
                  <a:pt x="147" y="127"/>
                  <a:pt x="148" y="135"/>
                </a:cubicBezTo>
                <a:cubicBezTo>
                  <a:pt x="150" y="141"/>
                  <a:pt x="144" y="143"/>
                  <a:pt x="136" y="151"/>
                </a:cubicBezTo>
                <a:cubicBezTo>
                  <a:pt x="130" y="157"/>
                  <a:pt x="132" y="162"/>
                  <a:pt x="130" y="169"/>
                </a:cubicBezTo>
                <a:cubicBezTo>
                  <a:pt x="128" y="175"/>
                  <a:pt x="123" y="176"/>
                  <a:pt x="123" y="176"/>
                </a:cubicBezTo>
                <a:cubicBezTo>
                  <a:pt x="126" y="189"/>
                  <a:pt x="126" y="189"/>
                  <a:pt x="126" y="18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00" y="201"/>
                  <a:pt x="100" y="201"/>
                  <a:pt x="100" y="201"/>
                </a:cubicBezTo>
                <a:cubicBezTo>
                  <a:pt x="104" y="221"/>
                  <a:pt x="104" y="221"/>
                  <a:pt x="104" y="221"/>
                </a:cubicBezTo>
                <a:cubicBezTo>
                  <a:pt x="102" y="233"/>
                  <a:pt x="102" y="233"/>
                  <a:pt x="102" y="233"/>
                </a:cubicBezTo>
                <a:cubicBezTo>
                  <a:pt x="103" y="253"/>
                  <a:pt x="103" y="253"/>
                  <a:pt x="103" y="253"/>
                </a:cubicBezTo>
                <a:cubicBezTo>
                  <a:pt x="99" y="258"/>
                  <a:pt x="99" y="258"/>
                  <a:pt x="99" y="258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79" y="300"/>
                  <a:pt x="79" y="300"/>
                  <a:pt x="79" y="300"/>
                </a:cubicBezTo>
                <a:cubicBezTo>
                  <a:pt x="93" y="310"/>
                  <a:pt x="93" y="310"/>
                  <a:pt x="93" y="310"/>
                </a:cubicBezTo>
                <a:cubicBezTo>
                  <a:pt x="94" y="325"/>
                  <a:pt x="94" y="325"/>
                  <a:pt x="94" y="325"/>
                </a:cubicBezTo>
                <a:cubicBezTo>
                  <a:pt x="89" y="337"/>
                  <a:pt x="89" y="337"/>
                  <a:pt x="89" y="337"/>
                </a:cubicBezTo>
                <a:cubicBezTo>
                  <a:pt x="89" y="337"/>
                  <a:pt x="69" y="331"/>
                  <a:pt x="59" y="334"/>
                </a:cubicBezTo>
                <a:cubicBezTo>
                  <a:pt x="47" y="337"/>
                  <a:pt x="35" y="365"/>
                  <a:pt x="35" y="365"/>
                </a:cubicBezTo>
                <a:cubicBezTo>
                  <a:pt x="38" y="374"/>
                  <a:pt x="38" y="374"/>
                  <a:pt x="38" y="374"/>
                </a:cubicBezTo>
                <a:cubicBezTo>
                  <a:pt x="30" y="385"/>
                  <a:pt x="30" y="385"/>
                  <a:pt x="30" y="385"/>
                </a:cubicBezTo>
                <a:cubicBezTo>
                  <a:pt x="37" y="404"/>
                  <a:pt x="37" y="404"/>
                  <a:pt x="37" y="404"/>
                </a:cubicBezTo>
                <a:cubicBezTo>
                  <a:pt x="33" y="410"/>
                  <a:pt x="33" y="410"/>
                  <a:pt x="33" y="410"/>
                </a:cubicBezTo>
                <a:cubicBezTo>
                  <a:pt x="36" y="421"/>
                  <a:pt x="36" y="421"/>
                  <a:pt x="36" y="421"/>
                </a:cubicBezTo>
                <a:cubicBezTo>
                  <a:pt x="33" y="429"/>
                  <a:pt x="33" y="429"/>
                  <a:pt x="33" y="429"/>
                </a:cubicBezTo>
                <a:cubicBezTo>
                  <a:pt x="41" y="452"/>
                  <a:pt x="41" y="452"/>
                  <a:pt x="41" y="452"/>
                </a:cubicBezTo>
                <a:cubicBezTo>
                  <a:pt x="35" y="487"/>
                  <a:pt x="35" y="487"/>
                  <a:pt x="35" y="487"/>
                </a:cubicBezTo>
                <a:cubicBezTo>
                  <a:pt x="45" y="497"/>
                  <a:pt x="45" y="497"/>
                  <a:pt x="45" y="497"/>
                </a:cubicBezTo>
                <a:cubicBezTo>
                  <a:pt x="45" y="497"/>
                  <a:pt x="50" y="500"/>
                  <a:pt x="54" y="503"/>
                </a:cubicBezTo>
                <a:cubicBezTo>
                  <a:pt x="58" y="507"/>
                  <a:pt x="59" y="511"/>
                  <a:pt x="55" y="523"/>
                </a:cubicBezTo>
                <a:cubicBezTo>
                  <a:pt x="53" y="535"/>
                  <a:pt x="45" y="529"/>
                  <a:pt x="45" y="529"/>
                </a:cubicBezTo>
                <a:cubicBezTo>
                  <a:pt x="36" y="532"/>
                  <a:pt x="36" y="532"/>
                  <a:pt x="36" y="532"/>
                </a:cubicBezTo>
                <a:cubicBezTo>
                  <a:pt x="41" y="538"/>
                  <a:pt x="41" y="538"/>
                  <a:pt x="41" y="538"/>
                </a:cubicBezTo>
                <a:cubicBezTo>
                  <a:pt x="43" y="547"/>
                  <a:pt x="43" y="547"/>
                  <a:pt x="43" y="547"/>
                </a:cubicBezTo>
                <a:cubicBezTo>
                  <a:pt x="43" y="547"/>
                  <a:pt x="49" y="561"/>
                  <a:pt x="51" y="568"/>
                </a:cubicBezTo>
                <a:cubicBezTo>
                  <a:pt x="54" y="576"/>
                  <a:pt x="46" y="572"/>
                  <a:pt x="45" y="577"/>
                </a:cubicBezTo>
                <a:cubicBezTo>
                  <a:pt x="44" y="581"/>
                  <a:pt x="48" y="584"/>
                  <a:pt x="45" y="597"/>
                </a:cubicBezTo>
                <a:cubicBezTo>
                  <a:pt x="41" y="609"/>
                  <a:pt x="30" y="603"/>
                  <a:pt x="26" y="607"/>
                </a:cubicBezTo>
                <a:cubicBezTo>
                  <a:pt x="21" y="610"/>
                  <a:pt x="28" y="611"/>
                  <a:pt x="27" y="616"/>
                </a:cubicBezTo>
                <a:cubicBezTo>
                  <a:pt x="27" y="620"/>
                  <a:pt x="21" y="619"/>
                  <a:pt x="19" y="623"/>
                </a:cubicBezTo>
                <a:cubicBezTo>
                  <a:pt x="16" y="625"/>
                  <a:pt x="25" y="643"/>
                  <a:pt x="25" y="643"/>
                </a:cubicBezTo>
                <a:cubicBezTo>
                  <a:pt x="25" y="643"/>
                  <a:pt x="21" y="651"/>
                  <a:pt x="19" y="658"/>
                </a:cubicBezTo>
                <a:cubicBezTo>
                  <a:pt x="17" y="665"/>
                  <a:pt x="16" y="671"/>
                  <a:pt x="12" y="671"/>
                </a:cubicBezTo>
                <a:cubicBezTo>
                  <a:pt x="8" y="671"/>
                  <a:pt x="11" y="662"/>
                  <a:pt x="10" y="657"/>
                </a:cubicBezTo>
                <a:cubicBezTo>
                  <a:pt x="9" y="652"/>
                  <a:pt x="1" y="657"/>
                  <a:pt x="1" y="657"/>
                </a:cubicBezTo>
                <a:cubicBezTo>
                  <a:pt x="0" y="664"/>
                  <a:pt x="0" y="664"/>
                  <a:pt x="0" y="664"/>
                </a:cubicBezTo>
                <a:cubicBezTo>
                  <a:pt x="0" y="664"/>
                  <a:pt x="3" y="668"/>
                  <a:pt x="3" y="673"/>
                </a:cubicBezTo>
                <a:cubicBezTo>
                  <a:pt x="3" y="676"/>
                  <a:pt x="0" y="679"/>
                  <a:pt x="0" y="679"/>
                </a:cubicBezTo>
                <a:cubicBezTo>
                  <a:pt x="0" y="679"/>
                  <a:pt x="5" y="693"/>
                  <a:pt x="5" y="696"/>
                </a:cubicBezTo>
                <a:cubicBezTo>
                  <a:pt x="5" y="699"/>
                  <a:pt x="1" y="699"/>
                  <a:pt x="1" y="699"/>
                </a:cubicBezTo>
                <a:cubicBezTo>
                  <a:pt x="2" y="703"/>
                  <a:pt x="2" y="703"/>
                  <a:pt x="2" y="703"/>
                </a:cubicBezTo>
                <a:cubicBezTo>
                  <a:pt x="2" y="703"/>
                  <a:pt x="6" y="700"/>
                  <a:pt x="9" y="702"/>
                </a:cubicBezTo>
                <a:cubicBezTo>
                  <a:pt x="10" y="703"/>
                  <a:pt x="9" y="707"/>
                  <a:pt x="9" y="707"/>
                </a:cubicBezTo>
                <a:cubicBezTo>
                  <a:pt x="11" y="707"/>
                  <a:pt x="11" y="707"/>
                  <a:pt x="11" y="707"/>
                </a:cubicBezTo>
                <a:cubicBezTo>
                  <a:pt x="14" y="697"/>
                  <a:pt x="14" y="697"/>
                  <a:pt x="14" y="697"/>
                </a:cubicBezTo>
                <a:cubicBezTo>
                  <a:pt x="17" y="700"/>
                  <a:pt x="17" y="700"/>
                  <a:pt x="17" y="700"/>
                </a:cubicBezTo>
                <a:cubicBezTo>
                  <a:pt x="10" y="710"/>
                  <a:pt x="10" y="710"/>
                  <a:pt x="10" y="710"/>
                </a:cubicBezTo>
                <a:cubicBezTo>
                  <a:pt x="10" y="712"/>
                  <a:pt x="10" y="712"/>
                  <a:pt x="10" y="712"/>
                </a:cubicBezTo>
                <a:cubicBezTo>
                  <a:pt x="25" y="704"/>
                  <a:pt x="25" y="704"/>
                  <a:pt x="25" y="704"/>
                </a:cubicBezTo>
                <a:cubicBezTo>
                  <a:pt x="22" y="709"/>
                  <a:pt x="22" y="709"/>
                  <a:pt x="22" y="709"/>
                </a:cubicBezTo>
                <a:cubicBezTo>
                  <a:pt x="25" y="713"/>
                  <a:pt x="25" y="713"/>
                  <a:pt x="25" y="713"/>
                </a:cubicBezTo>
                <a:cubicBezTo>
                  <a:pt x="21" y="730"/>
                  <a:pt x="21" y="730"/>
                  <a:pt x="21" y="730"/>
                </a:cubicBezTo>
                <a:cubicBezTo>
                  <a:pt x="18" y="737"/>
                  <a:pt x="18" y="737"/>
                  <a:pt x="18" y="737"/>
                </a:cubicBezTo>
                <a:cubicBezTo>
                  <a:pt x="22" y="741"/>
                  <a:pt x="22" y="741"/>
                  <a:pt x="22" y="741"/>
                </a:cubicBezTo>
                <a:cubicBezTo>
                  <a:pt x="17" y="746"/>
                  <a:pt x="17" y="746"/>
                  <a:pt x="17" y="746"/>
                </a:cubicBezTo>
                <a:cubicBezTo>
                  <a:pt x="22" y="746"/>
                  <a:pt x="22" y="746"/>
                  <a:pt x="22" y="746"/>
                </a:cubicBezTo>
                <a:cubicBezTo>
                  <a:pt x="24" y="746"/>
                  <a:pt x="26" y="754"/>
                  <a:pt x="26" y="757"/>
                </a:cubicBezTo>
                <a:cubicBezTo>
                  <a:pt x="26" y="761"/>
                  <a:pt x="27" y="768"/>
                  <a:pt x="29" y="768"/>
                </a:cubicBezTo>
                <a:cubicBezTo>
                  <a:pt x="31" y="768"/>
                  <a:pt x="32" y="761"/>
                  <a:pt x="32" y="761"/>
                </a:cubicBezTo>
                <a:cubicBezTo>
                  <a:pt x="32" y="770"/>
                  <a:pt x="32" y="770"/>
                  <a:pt x="32" y="770"/>
                </a:cubicBezTo>
                <a:cubicBezTo>
                  <a:pt x="34" y="771"/>
                  <a:pt x="34" y="771"/>
                  <a:pt x="34" y="771"/>
                </a:cubicBezTo>
                <a:cubicBezTo>
                  <a:pt x="32" y="777"/>
                  <a:pt x="32" y="777"/>
                  <a:pt x="32" y="777"/>
                </a:cubicBezTo>
                <a:cubicBezTo>
                  <a:pt x="37" y="779"/>
                  <a:pt x="37" y="779"/>
                  <a:pt x="37" y="779"/>
                </a:cubicBezTo>
                <a:cubicBezTo>
                  <a:pt x="37" y="786"/>
                  <a:pt x="37" y="786"/>
                  <a:pt x="37" y="786"/>
                </a:cubicBezTo>
                <a:cubicBezTo>
                  <a:pt x="42" y="791"/>
                  <a:pt x="42" y="791"/>
                  <a:pt x="42" y="791"/>
                </a:cubicBezTo>
                <a:cubicBezTo>
                  <a:pt x="42" y="796"/>
                  <a:pt x="42" y="796"/>
                  <a:pt x="42" y="796"/>
                </a:cubicBezTo>
                <a:cubicBezTo>
                  <a:pt x="48" y="804"/>
                  <a:pt x="48" y="804"/>
                  <a:pt x="48" y="804"/>
                </a:cubicBezTo>
                <a:cubicBezTo>
                  <a:pt x="50" y="803"/>
                  <a:pt x="50" y="803"/>
                  <a:pt x="50" y="803"/>
                </a:cubicBezTo>
                <a:cubicBezTo>
                  <a:pt x="50" y="803"/>
                  <a:pt x="52" y="815"/>
                  <a:pt x="55" y="816"/>
                </a:cubicBezTo>
                <a:cubicBezTo>
                  <a:pt x="60" y="818"/>
                  <a:pt x="61" y="814"/>
                  <a:pt x="61" y="814"/>
                </a:cubicBezTo>
                <a:cubicBezTo>
                  <a:pt x="61" y="814"/>
                  <a:pt x="64" y="822"/>
                  <a:pt x="64" y="825"/>
                </a:cubicBezTo>
                <a:cubicBezTo>
                  <a:pt x="64" y="829"/>
                  <a:pt x="58" y="828"/>
                  <a:pt x="58" y="828"/>
                </a:cubicBezTo>
                <a:cubicBezTo>
                  <a:pt x="58" y="828"/>
                  <a:pt x="57" y="823"/>
                  <a:pt x="52" y="826"/>
                </a:cubicBezTo>
                <a:cubicBezTo>
                  <a:pt x="48" y="830"/>
                  <a:pt x="58" y="834"/>
                  <a:pt x="58" y="834"/>
                </a:cubicBezTo>
                <a:cubicBezTo>
                  <a:pt x="58" y="834"/>
                  <a:pt x="61" y="839"/>
                  <a:pt x="59" y="841"/>
                </a:cubicBezTo>
                <a:cubicBezTo>
                  <a:pt x="55" y="844"/>
                  <a:pt x="51" y="838"/>
                  <a:pt x="49" y="837"/>
                </a:cubicBezTo>
                <a:cubicBezTo>
                  <a:pt x="47" y="835"/>
                  <a:pt x="44" y="835"/>
                  <a:pt x="43" y="836"/>
                </a:cubicBezTo>
                <a:cubicBezTo>
                  <a:pt x="42" y="837"/>
                  <a:pt x="47" y="839"/>
                  <a:pt x="47" y="839"/>
                </a:cubicBezTo>
                <a:cubicBezTo>
                  <a:pt x="48" y="844"/>
                  <a:pt x="48" y="844"/>
                  <a:pt x="48" y="844"/>
                </a:cubicBezTo>
                <a:cubicBezTo>
                  <a:pt x="48" y="844"/>
                  <a:pt x="54" y="852"/>
                  <a:pt x="58" y="856"/>
                </a:cubicBezTo>
                <a:cubicBezTo>
                  <a:pt x="61" y="861"/>
                  <a:pt x="61" y="865"/>
                  <a:pt x="61" y="865"/>
                </a:cubicBezTo>
                <a:cubicBezTo>
                  <a:pt x="65" y="866"/>
                  <a:pt x="65" y="866"/>
                  <a:pt x="65" y="866"/>
                </a:cubicBezTo>
                <a:cubicBezTo>
                  <a:pt x="64" y="871"/>
                  <a:pt x="64" y="871"/>
                  <a:pt x="64" y="871"/>
                </a:cubicBezTo>
                <a:cubicBezTo>
                  <a:pt x="64" y="871"/>
                  <a:pt x="67" y="871"/>
                  <a:pt x="69" y="877"/>
                </a:cubicBezTo>
                <a:cubicBezTo>
                  <a:pt x="71" y="881"/>
                  <a:pt x="64" y="882"/>
                  <a:pt x="64" y="882"/>
                </a:cubicBezTo>
                <a:cubicBezTo>
                  <a:pt x="64" y="888"/>
                  <a:pt x="64" y="888"/>
                  <a:pt x="64" y="888"/>
                </a:cubicBezTo>
                <a:cubicBezTo>
                  <a:pt x="64" y="888"/>
                  <a:pt x="67" y="891"/>
                  <a:pt x="66" y="894"/>
                </a:cubicBezTo>
                <a:cubicBezTo>
                  <a:pt x="65" y="896"/>
                  <a:pt x="62" y="893"/>
                  <a:pt x="62" y="893"/>
                </a:cubicBezTo>
                <a:cubicBezTo>
                  <a:pt x="61" y="897"/>
                  <a:pt x="61" y="897"/>
                  <a:pt x="61" y="897"/>
                </a:cubicBezTo>
                <a:cubicBezTo>
                  <a:pt x="65" y="896"/>
                  <a:pt x="65" y="896"/>
                  <a:pt x="65" y="896"/>
                </a:cubicBezTo>
                <a:cubicBezTo>
                  <a:pt x="65" y="896"/>
                  <a:pt x="78" y="899"/>
                  <a:pt x="82" y="899"/>
                </a:cubicBezTo>
                <a:cubicBezTo>
                  <a:pt x="85" y="899"/>
                  <a:pt x="91" y="895"/>
                  <a:pt x="97" y="893"/>
                </a:cubicBezTo>
                <a:cubicBezTo>
                  <a:pt x="103" y="891"/>
                  <a:pt x="106" y="895"/>
                  <a:pt x="106" y="895"/>
                </a:cubicBezTo>
                <a:cubicBezTo>
                  <a:pt x="112" y="894"/>
                  <a:pt x="112" y="894"/>
                  <a:pt x="112" y="894"/>
                </a:cubicBezTo>
                <a:cubicBezTo>
                  <a:pt x="112" y="894"/>
                  <a:pt x="117" y="885"/>
                  <a:pt x="118" y="880"/>
                </a:cubicBezTo>
                <a:cubicBezTo>
                  <a:pt x="119" y="876"/>
                  <a:pt x="111" y="875"/>
                  <a:pt x="111" y="869"/>
                </a:cubicBezTo>
                <a:cubicBezTo>
                  <a:pt x="111" y="865"/>
                  <a:pt x="118" y="854"/>
                  <a:pt x="120" y="852"/>
                </a:cubicBezTo>
                <a:cubicBezTo>
                  <a:pt x="123" y="851"/>
                  <a:pt x="129" y="855"/>
                  <a:pt x="131" y="854"/>
                </a:cubicBezTo>
                <a:cubicBezTo>
                  <a:pt x="133" y="852"/>
                  <a:pt x="129" y="844"/>
                  <a:pt x="129" y="844"/>
                </a:cubicBezTo>
                <a:cubicBezTo>
                  <a:pt x="147" y="842"/>
                  <a:pt x="147" y="842"/>
                  <a:pt x="147" y="842"/>
                </a:cubicBezTo>
                <a:cubicBezTo>
                  <a:pt x="155" y="844"/>
                  <a:pt x="155" y="844"/>
                  <a:pt x="155" y="844"/>
                </a:cubicBezTo>
                <a:cubicBezTo>
                  <a:pt x="161" y="839"/>
                  <a:pt x="161" y="839"/>
                  <a:pt x="161" y="839"/>
                </a:cubicBezTo>
                <a:cubicBezTo>
                  <a:pt x="172" y="847"/>
                  <a:pt x="172" y="847"/>
                  <a:pt x="172" y="847"/>
                </a:cubicBezTo>
                <a:cubicBezTo>
                  <a:pt x="172" y="847"/>
                  <a:pt x="176" y="838"/>
                  <a:pt x="178" y="837"/>
                </a:cubicBezTo>
                <a:cubicBezTo>
                  <a:pt x="179" y="835"/>
                  <a:pt x="181" y="820"/>
                  <a:pt x="181" y="820"/>
                </a:cubicBezTo>
                <a:cubicBezTo>
                  <a:pt x="184" y="810"/>
                  <a:pt x="184" y="810"/>
                  <a:pt x="184" y="810"/>
                </a:cubicBezTo>
                <a:cubicBezTo>
                  <a:pt x="188" y="807"/>
                  <a:pt x="188" y="807"/>
                  <a:pt x="188" y="807"/>
                </a:cubicBezTo>
                <a:cubicBezTo>
                  <a:pt x="192" y="791"/>
                  <a:pt x="192" y="791"/>
                  <a:pt x="192" y="791"/>
                </a:cubicBezTo>
                <a:cubicBezTo>
                  <a:pt x="190" y="785"/>
                  <a:pt x="190" y="785"/>
                  <a:pt x="190" y="785"/>
                </a:cubicBezTo>
                <a:cubicBezTo>
                  <a:pt x="190" y="785"/>
                  <a:pt x="193" y="784"/>
                  <a:pt x="194" y="781"/>
                </a:cubicBezTo>
                <a:cubicBezTo>
                  <a:pt x="195" y="777"/>
                  <a:pt x="191" y="775"/>
                  <a:pt x="191" y="775"/>
                </a:cubicBezTo>
                <a:cubicBezTo>
                  <a:pt x="192" y="761"/>
                  <a:pt x="192" y="761"/>
                  <a:pt x="192" y="761"/>
                </a:cubicBezTo>
                <a:cubicBezTo>
                  <a:pt x="192" y="761"/>
                  <a:pt x="195" y="762"/>
                  <a:pt x="197" y="756"/>
                </a:cubicBezTo>
                <a:cubicBezTo>
                  <a:pt x="200" y="751"/>
                  <a:pt x="191" y="746"/>
                  <a:pt x="191" y="746"/>
                </a:cubicBezTo>
                <a:cubicBezTo>
                  <a:pt x="193" y="744"/>
                  <a:pt x="193" y="744"/>
                  <a:pt x="193" y="744"/>
                </a:cubicBezTo>
                <a:cubicBezTo>
                  <a:pt x="194" y="735"/>
                  <a:pt x="194" y="735"/>
                  <a:pt x="194" y="735"/>
                </a:cubicBezTo>
                <a:cubicBezTo>
                  <a:pt x="192" y="728"/>
                  <a:pt x="192" y="728"/>
                  <a:pt x="192" y="728"/>
                </a:cubicBezTo>
                <a:cubicBezTo>
                  <a:pt x="188" y="728"/>
                  <a:pt x="188" y="728"/>
                  <a:pt x="188" y="728"/>
                </a:cubicBezTo>
                <a:cubicBezTo>
                  <a:pt x="188" y="728"/>
                  <a:pt x="188" y="726"/>
                  <a:pt x="191" y="725"/>
                </a:cubicBezTo>
                <a:cubicBezTo>
                  <a:pt x="195" y="725"/>
                  <a:pt x="198" y="728"/>
                  <a:pt x="198" y="728"/>
                </a:cubicBezTo>
                <a:cubicBezTo>
                  <a:pt x="197" y="722"/>
                  <a:pt x="197" y="722"/>
                  <a:pt x="197" y="722"/>
                </a:cubicBezTo>
                <a:cubicBezTo>
                  <a:pt x="193" y="720"/>
                  <a:pt x="193" y="720"/>
                  <a:pt x="193" y="720"/>
                </a:cubicBezTo>
                <a:cubicBezTo>
                  <a:pt x="196" y="719"/>
                  <a:pt x="196" y="719"/>
                  <a:pt x="196" y="719"/>
                </a:cubicBezTo>
                <a:cubicBezTo>
                  <a:pt x="196" y="719"/>
                  <a:pt x="196" y="711"/>
                  <a:pt x="198" y="707"/>
                </a:cubicBezTo>
                <a:cubicBezTo>
                  <a:pt x="201" y="703"/>
                  <a:pt x="192" y="698"/>
                  <a:pt x="192" y="698"/>
                </a:cubicBezTo>
                <a:cubicBezTo>
                  <a:pt x="195" y="697"/>
                  <a:pt x="195" y="697"/>
                  <a:pt x="195" y="697"/>
                </a:cubicBezTo>
                <a:cubicBezTo>
                  <a:pt x="192" y="692"/>
                  <a:pt x="192" y="692"/>
                  <a:pt x="192" y="692"/>
                </a:cubicBezTo>
                <a:cubicBezTo>
                  <a:pt x="192" y="692"/>
                  <a:pt x="198" y="694"/>
                  <a:pt x="201" y="687"/>
                </a:cubicBezTo>
                <a:cubicBezTo>
                  <a:pt x="204" y="679"/>
                  <a:pt x="183" y="679"/>
                  <a:pt x="183" y="679"/>
                </a:cubicBezTo>
                <a:cubicBezTo>
                  <a:pt x="182" y="682"/>
                  <a:pt x="182" y="682"/>
                  <a:pt x="182" y="682"/>
                </a:cubicBezTo>
                <a:cubicBezTo>
                  <a:pt x="176" y="681"/>
                  <a:pt x="176" y="681"/>
                  <a:pt x="176" y="681"/>
                </a:cubicBezTo>
                <a:cubicBezTo>
                  <a:pt x="176" y="677"/>
                  <a:pt x="176" y="677"/>
                  <a:pt x="176" y="677"/>
                </a:cubicBezTo>
                <a:cubicBezTo>
                  <a:pt x="192" y="677"/>
                  <a:pt x="192" y="677"/>
                  <a:pt x="192" y="677"/>
                </a:cubicBezTo>
                <a:cubicBezTo>
                  <a:pt x="195" y="677"/>
                  <a:pt x="201" y="680"/>
                  <a:pt x="201" y="680"/>
                </a:cubicBezTo>
                <a:cubicBezTo>
                  <a:pt x="204" y="675"/>
                  <a:pt x="204" y="675"/>
                  <a:pt x="204" y="675"/>
                </a:cubicBezTo>
                <a:cubicBezTo>
                  <a:pt x="202" y="668"/>
                  <a:pt x="202" y="668"/>
                  <a:pt x="202" y="668"/>
                </a:cubicBezTo>
                <a:cubicBezTo>
                  <a:pt x="208" y="672"/>
                  <a:pt x="208" y="672"/>
                  <a:pt x="208" y="672"/>
                </a:cubicBezTo>
                <a:cubicBezTo>
                  <a:pt x="208" y="672"/>
                  <a:pt x="212" y="671"/>
                  <a:pt x="213" y="671"/>
                </a:cubicBezTo>
                <a:cubicBezTo>
                  <a:pt x="214" y="671"/>
                  <a:pt x="218" y="666"/>
                  <a:pt x="218" y="666"/>
                </a:cubicBezTo>
                <a:cubicBezTo>
                  <a:pt x="218" y="661"/>
                  <a:pt x="218" y="661"/>
                  <a:pt x="218" y="661"/>
                </a:cubicBezTo>
                <a:cubicBezTo>
                  <a:pt x="222" y="662"/>
                  <a:pt x="222" y="662"/>
                  <a:pt x="222" y="662"/>
                </a:cubicBezTo>
                <a:cubicBezTo>
                  <a:pt x="223" y="647"/>
                  <a:pt x="223" y="647"/>
                  <a:pt x="223" y="647"/>
                </a:cubicBezTo>
                <a:cubicBezTo>
                  <a:pt x="226" y="648"/>
                  <a:pt x="226" y="648"/>
                  <a:pt x="226" y="648"/>
                </a:cubicBezTo>
                <a:cubicBezTo>
                  <a:pt x="228" y="658"/>
                  <a:pt x="228" y="658"/>
                  <a:pt x="228" y="658"/>
                </a:cubicBezTo>
                <a:cubicBezTo>
                  <a:pt x="235" y="659"/>
                  <a:pt x="235" y="659"/>
                  <a:pt x="235" y="659"/>
                </a:cubicBezTo>
                <a:cubicBezTo>
                  <a:pt x="237" y="649"/>
                  <a:pt x="237" y="649"/>
                  <a:pt x="237" y="649"/>
                </a:cubicBezTo>
                <a:cubicBezTo>
                  <a:pt x="237" y="649"/>
                  <a:pt x="239" y="649"/>
                  <a:pt x="241" y="648"/>
                </a:cubicBezTo>
                <a:cubicBezTo>
                  <a:pt x="242" y="647"/>
                  <a:pt x="242" y="643"/>
                  <a:pt x="242" y="643"/>
                </a:cubicBezTo>
                <a:cubicBezTo>
                  <a:pt x="246" y="642"/>
                  <a:pt x="246" y="642"/>
                  <a:pt x="246" y="642"/>
                </a:cubicBezTo>
                <a:cubicBezTo>
                  <a:pt x="248" y="640"/>
                  <a:pt x="248" y="640"/>
                  <a:pt x="248" y="640"/>
                </a:cubicBezTo>
                <a:cubicBezTo>
                  <a:pt x="245" y="639"/>
                  <a:pt x="245" y="639"/>
                  <a:pt x="245" y="639"/>
                </a:cubicBezTo>
                <a:cubicBezTo>
                  <a:pt x="243" y="633"/>
                  <a:pt x="243" y="633"/>
                  <a:pt x="243" y="633"/>
                </a:cubicBezTo>
                <a:cubicBezTo>
                  <a:pt x="237" y="628"/>
                  <a:pt x="237" y="628"/>
                  <a:pt x="237" y="628"/>
                </a:cubicBezTo>
                <a:cubicBezTo>
                  <a:pt x="239" y="625"/>
                  <a:pt x="239" y="625"/>
                  <a:pt x="239" y="625"/>
                </a:cubicBezTo>
                <a:cubicBezTo>
                  <a:pt x="244" y="625"/>
                  <a:pt x="244" y="625"/>
                  <a:pt x="244" y="625"/>
                </a:cubicBezTo>
                <a:cubicBezTo>
                  <a:pt x="258" y="610"/>
                  <a:pt x="258" y="610"/>
                  <a:pt x="258" y="610"/>
                </a:cubicBezTo>
                <a:cubicBezTo>
                  <a:pt x="258" y="607"/>
                  <a:pt x="258" y="607"/>
                  <a:pt x="258" y="607"/>
                </a:cubicBezTo>
                <a:cubicBezTo>
                  <a:pt x="266" y="601"/>
                  <a:pt x="266" y="601"/>
                  <a:pt x="266" y="601"/>
                </a:cubicBezTo>
                <a:cubicBezTo>
                  <a:pt x="267" y="600"/>
                  <a:pt x="267" y="600"/>
                  <a:pt x="267" y="600"/>
                </a:cubicBezTo>
                <a:cubicBezTo>
                  <a:pt x="259" y="600"/>
                  <a:pt x="259" y="600"/>
                  <a:pt x="259" y="600"/>
                </a:cubicBezTo>
                <a:cubicBezTo>
                  <a:pt x="261" y="594"/>
                  <a:pt x="261" y="594"/>
                  <a:pt x="261" y="594"/>
                </a:cubicBezTo>
                <a:cubicBezTo>
                  <a:pt x="266" y="595"/>
                  <a:pt x="266" y="595"/>
                  <a:pt x="266" y="595"/>
                </a:cubicBezTo>
                <a:cubicBezTo>
                  <a:pt x="267" y="592"/>
                  <a:pt x="267" y="592"/>
                  <a:pt x="267" y="592"/>
                </a:cubicBezTo>
                <a:cubicBezTo>
                  <a:pt x="261" y="588"/>
                  <a:pt x="261" y="588"/>
                  <a:pt x="261" y="588"/>
                </a:cubicBezTo>
                <a:cubicBezTo>
                  <a:pt x="256" y="578"/>
                  <a:pt x="256" y="578"/>
                  <a:pt x="256" y="578"/>
                </a:cubicBezTo>
                <a:cubicBezTo>
                  <a:pt x="247" y="578"/>
                  <a:pt x="247" y="578"/>
                  <a:pt x="247" y="578"/>
                </a:cubicBezTo>
                <a:cubicBezTo>
                  <a:pt x="245" y="578"/>
                  <a:pt x="242" y="570"/>
                  <a:pt x="242" y="570"/>
                </a:cubicBezTo>
                <a:cubicBezTo>
                  <a:pt x="242" y="566"/>
                  <a:pt x="242" y="566"/>
                  <a:pt x="242" y="566"/>
                </a:cubicBezTo>
                <a:cubicBezTo>
                  <a:pt x="241" y="564"/>
                  <a:pt x="241" y="564"/>
                  <a:pt x="241" y="564"/>
                </a:cubicBezTo>
                <a:cubicBezTo>
                  <a:pt x="237" y="565"/>
                  <a:pt x="237" y="565"/>
                  <a:pt x="237" y="565"/>
                </a:cubicBezTo>
                <a:cubicBezTo>
                  <a:pt x="227" y="554"/>
                  <a:pt x="227" y="554"/>
                  <a:pt x="227" y="554"/>
                </a:cubicBezTo>
                <a:cubicBezTo>
                  <a:pt x="227" y="554"/>
                  <a:pt x="228" y="550"/>
                  <a:pt x="225" y="549"/>
                </a:cubicBezTo>
                <a:cubicBezTo>
                  <a:pt x="221" y="548"/>
                  <a:pt x="216" y="557"/>
                  <a:pt x="216" y="557"/>
                </a:cubicBezTo>
                <a:cubicBezTo>
                  <a:pt x="213" y="552"/>
                  <a:pt x="213" y="552"/>
                  <a:pt x="213" y="552"/>
                </a:cubicBezTo>
                <a:cubicBezTo>
                  <a:pt x="213" y="552"/>
                  <a:pt x="215" y="550"/>
                  <a:pt x="213" y="548"/>
                </a:cubicBezTo>
                <a:cubicBezTo>
                  <a:pt x="210" y="546"/>
                  <a:pt x="198" y="548"/>
                  <a:pt x="198" y="548"/>
                </a:cubicBezTo>
                <a:cubicBezTo>
                  <a:pt x="205" y="541"/>
                  <a:pt x="205" y="541"/>
                  <a:pt x="205" y="541"/>
                </a:cubicBezTo>
                <a:cubicBezTo>
                  <a:pt x="200" y="534"/>
                  <a:pt x="200" y="534"/>
                  <a:pt x="200" y="534"/>
                </a:cubicBezTo>
                <a:cubicBezTo>
                  <a:pt x="196" y="533"/>
                  <a:pt x="196" y="533"/>
                  <a:pt x="196" y="533"/>
                </a:cubicBezTo>
                <a:cubicBezTo>
                  <a:pt x="198" y="525"/>
                  <a:pt x="198" y="525"/>
                  <a:pt x="198" y="525"/>
                </a:cubicBezTo>
                <a:cubicBezTo>
                  <a:pt x="196" y="515"/>
                  <a:pt x="196" y="515"/>
                  <a:pt x="196" y="515"/>
                </a:cubicBezTo>
                <a:cubicBezTo>
                  <a:pt x="196" y="515"/>
                  <a:pt x="198" y="509"/>
                  <a:pt x="198" y="506"/>
                </a:cubicBezTo>
                <a:cubicBezTo>
                  <a:pt x="198" y="504"/>
                  <a:pt x="193" y="502"/>
                  <a:pt x="193" y="502"/>
                </a:cubicBezTo>
                <a:cubicBezTo>
                  <a:pt x="195" y="491"/>
                  <a:pt x="195" y="491"/>
                  <a:pt x="195" y="491"/>
                </a:cubicBezTo>
                <a:cubicBezTo>
                  <a:pt x="193" y="490"/>
                  <a:pt x="193" y="490"/>
                  <a:pt x="193" y="490"/>
                </a:cubicBezTo>
                <a:cubicBezTo>
                  <a:pt x="196" y="488"/>
                  <a:pt x="196" y="488"/>
                  <a:pt x="196" y="488"/>
                </a:cubicBezTo>
                <a:cubicBezTo>
                  <a:pt x="192" y="479"/>
                  <a:pt x="192" y="479"/>
                  <a:pt x="192" y="479"/>
                </a:cubicBezTo>
                <a:cubicBezTo>
                  <a:pt x="198" y="483"/>
                  <a:pt x="198" y="483"/>
                  <a:pt x="198" y="483"/>
                </a:cubicBezTo>
                <a:cubicBezTo>
                  <a:pt x="201" y="479"/>
                  <a:pt x="201" y="479"/>
                  <a:pt x="201" y="479"/>
                </a:cubicBezTo>
                <a:cubicBezTo>
                  <a:pt x="201" y="479"/>
                  <a:pt x="200" y="475"/>
                  <a:pt x="198" y="473"/>
                </a:cubicBezTo>
                <a:cubicBezTo>
                  <a:pt x="195" y="472"/>
                  <a:pt x="197" y="464"/>
                  <a:pt x="197" y="464"/>
                </a:cubicBezTo>
                <a:cubicBezTo>
                  <a:pt x="200" y="461"/>
                  <a:pt x="200" y="461"/>
                  <a:pt x="200" y="461"/>
                </a:cubicBezTo>
                <a:cubicBezTo>
                  <a:pt x="201" y="450"/>
                  <a:pt x="201" y="450"/>
                  <a:pt x="201" y="450"/>
                </a:cubicBezTo>
                <a:cubicBezTo>
                  <a:pt x="206" y="448"/>
                  <a:pt x="206" y="448"/>
                  <a:pt x="206" y="448"/>
                </a:cubicBezTo>
                <a:cubicBezTo>
                  <a:pt x="206" y="445"/>
                  <a:pt x="206" y="445"/>
                  <a:pt x="206" y="445"/>
                </a:cubicBezTo>
                <a:cubicBezTo>
                  <a:pt x="200" y="445"/>
                  <a:pt x="200" y="445"/>
                  <a:pt x="200" y="445"/>
                </a:cubicBezTo>
                <a:cubicBezTo>
                  <a:pt x="199" y="441"/>
                  <a:pt x="199" y="441"/>
                  <a:pt x="199" y="441"/>
                </a:cubicBezTo>
                <a:cubicBezTo>
                  <a:pt x="197" y="442"/>
                  <a:pt x="197" y="442"/>
                  <a:pt x="197" y="442"/>
                </a:cubicBezTo>
                <a:cubicBezTo>
                  <a:pt x="196" y="432"/>
                  <a:pt x="196" y="432"/>
                  <a:pt x="196" y="432"/>
                </a:cubicBezTo>
                <a:cubicBezTo>
                  <a:pt x="194" y="430"/>
                  <a:pt x="194" y="430"/>
                  <a:pt x="194" y="430"/>
                </a:cubicBezTo>
                <a:cubicBezTo>
                  <a:pt x="199" y="428"/>
                  <a:pt x="199" y="428"/>
                  <a:pt x="199" y="428"/>
                </a:cubicBezTo>
                <a:cubicBezTo>
                  <a:pt x="202" y="434"/>
                  <a:pt x="202" y="434"/>
                  <a:pt x="202" y="434"/>
                </a:cubicBezTo>
                <a:cubicBezTo>
                  <a:pt x="207" y="432"/>
                  <a:pt x="207" y="432"/>
                  <a:pt x="207" y="432"/>
                </a:cubicBezTo>
                <a:cubicBezTo>
                  <a:pt x="205" y="430"/>
                  <a:pt x="205" y="430"/>
                  <a:pt x="205" y="430"/>
                </a:cubicBezTo>
                <a:cubicBezTo>
                  <a:pt x="207" y="427"/>
                  <a:pt x="207" y="427"/>
                  <a:pt x="207" y="427"/>
                </a:cubicBezTo>
                <a:cubicBezTo>
                  <a:pt x="207" y="427"/>
                  <a:pt x="212" y="427"/>
                  <a:pt x="212" y="425"/>
                </a:cubicBezTo>
                <a:cubicBezTo>
                  <a:pt x="212" y="418"/>
                  <a:pt x="212" y="418"/>
                  <a:pt x="212" y="418"/>
                </a:cubicBezTo>
                <a:cubicBezTo>
                  <a:pt x="213" y="414"/>
                  <a:pt x="213" y="414"/>
                  <a:pt x="213" y="414"/>
                </a:cubicBezTo>
                <a:cubicBezTo>
                  <a:pt x="213" y="414"/>
                  <a:pt x="211" y="408"/>
                  <a:pt x="213" y="408"/>
                </a:cubicBezTo>
                <a:cubicBezTo>
                  <a:pt x="215" y="407"/>
                  <a:pt x="216" y="410"/>
                  <a:pt x="216" y="410"/>
                </a:cubicBezTo>
                <a:cubicBezTo>
                  <a:pt x="221" y="407"/>
                  <a:pt x="221" y="407"/>
                  <a:pt x="221" y="407"/>
                </a:cubicBezTo>
                <a:cubicBezTo>
                  <a:pt x="221" y="407"/>
                  <a:pt x="218" y="403"/>
                  <a:pt x="221" y="401"/>
                </a:cubicBezTo>
                <a:cubicBezTo>
                  <a:pt x="222" y="400"/>
                  <a:pt x="225" y="405"/>
                  <a:pt x="225" y="405"/>
                </a:cubicBezTo>
                <a:cubicBezTo>
                  <a:pt x="229" y="399"/>
                  <a:pt x="229" y="399"/>
                  <a:pt x="229" y="399"/>
                </a:cubicBezTo>
                <a:cubicBezTo>
                  <a:pt x="225" y="397"/>
                  <a:pt x="225" y="397"/>
                  <a:pt x="225" y="397"/>
                </a:cubicBezTo>
                <a:cubicBezTo>
                  <a:pt x="228" y="396"/>
                  <a:pt x="228" y="396"/>
                  <a:pt x="228" y="396"/>
                </a:cubicBezTo>
                <a:cubicBezTo>
                  <a:pt x="228" y="395"/>
                  <a:pt x="228" y="395"/>
                  <a:pt x="228" y="395"/>
                </a:cubicBezTo>
                <a:cubicBezTo>
                  <a:pt x="222" y="395"/>
                  <a:pt x="222" y="395"/>
                  <a:pt x="222" y="395"/>
                </a:cubicBezTo>
                <a:cubicBezTo>
                  <a:pt x="226" y="392"/>
                  <a:pt x="226" y="392"/>
                  <a:pt x="226" y="392"/>
                </a:cubicBezTo>
                <a:cubicBezTo>
                  <a:pt x="231" y="380"/>
                  <a:pt x="231" y="380"/>
                  <a:pt x="231" y="380"/>
                </a:cubicBezTo>
                <a:cubicBezTo>
                  <a:pt x="234" y="380"/>
                  <a:pt x="234" y="380"/>
                  <a:pt x="234" y="380"/>
                </a:cubicBezTo>
                <a:cubicBezTo>
                  <a:pt x="239" y="377"/>
                  <a:pt x="239" y="377"/>
                  <a:pt x="239" y="377"/>
                </a:cubicBezTo>
                <a:cubicBezTo>
                  <a:pt x="233" y="375"/>
                  <a:pt x="233" y="375"/>
                  <a:pt x="233" y="375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43" y="378"/>
                  <a:pt x="243" y="378"/>
                  <a:pt x="243" y="378"/>
                </a:cubicBezTo>
                <a:cubicBezTo>
                  <a:pt x="243" y="378"/>
                  <a:pt x="244" y="374"/>
                  <a:pt x="246" y="371"/>
                </a:cubicBezTo>
                <a:cubicBezTo>
                  <a:pt x="248" y="368"/>
                  <a:pt x="249" y="361"/>
                  <a:pt x="249" y="361"/>
                </a:cubicBezTo>
                <a:cubicBezTo>
                  <a:pt x="249" y="361"/>
                  <a:pt x="251" y="362"/>
                  <a:pt x="254" y="360"/>
                </a:cubicBezTo>
                <a:cubicBezTo>
                  <a:pt x="256" y="359"/>
                  <a:pt x="255" y="353"/>
                  <a:pt x="255" y="353"/>
                </a:cubicBezTo>
                <a:cubicBezTo>
                  <a:pt x="258" y="358"/>
                  <a:pt x="258" y="358"/>
                  <a:pt x="258" y="358"/>
                </a:cubicBezTo>
                <a:cubicBezTo>
                  <a:pt x="261" y="363"/>
                  <a:pt x="261" y="363"/>
                  <a:pt x="261" y="363"/>
                </a:cubicBezTo>
                <a:cubicBezTo>
                  <a:pt x="263" y="361"/>
                  <a:pt x="263" y="361"/>
                  <a:pt x="263" y="361"/>
                </a:cubicBezTo>
                <a:cubicBezTo>
                  <a:pt x="262" y="357"/>
                  <a:pt x="262" y="357"/>
                  <a:pt x="262" y="357"/>
                </a:cubicBezTo>
                <a:cubicBezTo>
                  <a:pt x="270" y="348"/>
                  <a:pt x="270" y="348"/>
                  <a:pt x="270" y="348"/>
                </a:cubicBezTo>
                <a:cubicBezTo>
                  <a:pt x="268" y="346"/>
                  <a:pt x="268" y="346"/>
                  <a:pt x="268" y="346"/>
                </a:cubicBezTo>
                <a:cubicBezTo>
                  <a:pt x="271" y="345"/>
                  <a:pt x="271" y="345"/>
                  <a:pt x="271" y="345"/>
                </a:cubicBezTo>
                <a:cubicBezTo>
                  <a:pt x="272" y="346"/>
                  <a:pt x="272" y="346"/>
                  <a:pt x="272" y="346"/>
                </a:cubicBezTo>
                <a:cubicBezTo>
                  <a:pt x="278" y="344"/>
                  <a:pt x="278" y="344"/>
                  <a:pt x="278" y="344"/>
                </a:cubicBezTo>
                <a:cubicBezTo>
                  <a:pt x="278" y="340"/>
                  <a:pt x="278" y="340"/>
                  <a:pt x="278" y="340"/>
                </a:cubicBezTo>
                <a:cubicBezTo>
                  <a:pt x="280" y="344"/>
                  <a:pt x="280" y="344"/>
                  <a:pt x="280" y="344"/>
                </a:cubicBezTo>
                <a:cubicBezTo>
                  <a:pt x="281" y="334"/>
                  <a:pt x="281" y="334"/>
                  <a:pt x="281" y="334"/>
                </a:cubicBezTo>
                <a:cubicBezTo>
                  <a:pt x="284" y="339"/>
                  <a:pt x="284" y="339"/>
                  <a:pt x="284" y="339"/>
                </a:cubicBezTo>
                <a:cubicBezTo>
                  <a:pt x="290" y="333"/>
                  <a:pt x="290" y="333"/>
                  <a:pt x="290" y="333"/>
                </a:cubicBezTo>
                <a:cubicBezTo>
                  <a:pt x="290" y="333"/>
                  <a:pt x="293" y="325"/>
                  <a:pt x="294" y="321"/>
                </a:cubicBezTo>
                <a:cubicBezTo>
                  <a:pt x="295" y="318"/>
                  <a:pt x="293" y="313"/>
                  <a:pt x="293" y="313"/>
                </a:cubicBezTo>
                <a:cubicBezTo>
                  <a:pt x="298" y="308"/>
                  <a:pt x="298" y="308"/>
                  <a:pt x="298" y="308"/>
                </a:cubicBezTo>
                <a:cubicBezTo>
                  <a:pt x="299" y="302"/>
                  <a:pt x="299" y="302"/>
                  <a:pt x="299" y="302"/>
                </a:cubicBezTo>
                <a:cubicBezTo>
                  <a:pt x="309" y="293"/>
                  <a:pt x="309" y="293"/>
                  <a:pt x="309" y="293"/>
                </a:cubicBezTo>
                <a:cubicBezTo>
                  <a:pt x="310" y="287"/>
                  <a:pt x="310" y="287"/>
                  <a:pt x="310" y="287"/>
                </a:cubicBezTo>
                <a:cubicBezTo>
                  <a:pt x="306" y="288"/>
                  <a:pt x="306" y="288"/>
                  <a:pt x="306" y="288"/>
                </a:cubicBezTo>
                <a:cubicBezTo>
                  <a:pt x="304" y="286"/>
                  <a:pt x="304" y="286"/>
                  <a:pt x="304" y="286"/>
                </a:cubicBezTo>
                <a:cubicBezTo>
                  <a:pt x="308" y="285"/>
                  <a:pt x="308" y="285"/>
                  <a:pt x="308" y="285"/>
                </a:cubicBezTo>
                <a:cubicBezTo>
                  <a:pt x="309" y="283"/>
                  <a:pt x="309" y="283"/>
                  <a:pt x="309" y="283"/>
                </a:cubicBezTo>
                <a:cubicBezTo>
                  <a:pt x="299" y="283"/>
                  <a:pt x="299" y="283"/>
                  <a:pt x="299" y="283"/>
                </a:cubicBezTo>
                <a:cubicBezTo>
                  <a:pt x="295" y="277"/>
                  <a:pt x="295" y="277"/>
                  <a:pt x="295" y="277"/>
                </a:cubicBezTo>
                <a:cubicBezTo>
                  <a:pt x="298" y="269"/>
                  <a:pt x="298" y="269"/>
                  <a:pt x="298" y="269"/>
                </a:cubicBezTo>
                <a:cubicBezTo>
                  <a:pt x="293" y="269"/>
                  <a:pt x="293" y="269"/>
                  <a:pt x="293" y="269"/>
                </a:cubicBezTo>
                <a:cubicBezTo>
                  <a:pt x="295" y="261"/>
                  <a:pt x="295" y="261"/>
                  <a:pt x="295" y="261"/>
                </a:cubicBezTo>
                <a:cubicBezTo>
                  <a:pt x="298" y="259"/>
                  <a:pt x="298" y="259"/>
                  <a:pt x="298" y="259"/>
                </a:cubicBezTo>
                <a:cubicBezTo>
                  <a:pt x="303" y="246"/>
                  <a:pt x="303" y="246"/>
                  <a:pt x="303" y="246"/>
                </a:cubicBezTo>
                <a:cubicBezTo>
                  <a:pt x="303" y="246"/>
                  <a:pt x="293" y="238"/>
                  <a:pt x="295" y="234"/>
                </a:cubicBezTo>
                <a:cubicBezTo>
                  <a:pt x="296" y="230"/>
                  <a:pt x="304" y="231"/>
                  <a:pt x="309" y="229"/>
                </a:cubicBezTo>
                <a:cubicBezTo>
                  <a:pt x="315" y="226"/>
                  <a:pt x="307" y="221"/>
                  <a:pt x="307" y="221"/>
                </a:cubicBezTo>
                <a:cubicBezTo>
                  <a:pt x="313" y="219"/>
                  <a:pt x="313" y="219"/>
                  <a:pt x="313" y="219"/>
                </a:cubicBezTo>
                <a:cubicBezTo>
                  <a:pt x="313" y="216"/>
                  <a:pt x="313" y="216"/>
                  <a:pt x="313" y="216"/>
                </a:cubicBezTo>
                <a:cubicBezTo>
                  <a:pt x="319" y="216"/>
                  <a:pt x="319" y="216"/>
                  <a:pt x="319" y="216"/>
                </a:cubicBezTo>
                <a:cubicBezTo>
                  <a:pt x="315" y="196"/>
                  <a:pt x="315" y="196"/>
                  <a:pt x="315" y="196"/>
                </a:cubicBezTo>
                <a:cubicBezTo>
                  <a:pt x="319" y="196"/>
                  <a:pt x="319" y="196"/>
                  <a:pt x="319" y="196"/>
                </a:cubicBezTo>
                <a:cubicBezTo>
                  <a:pt x="322" y="201"/>
                  <a:pt x="322" y="201"/>
                  <a:pt x="322" y="201"/>
                </a:cubicBezTo>
                <a:cubicBezTo>
                  <a:pt x="326" y="201"/>
                  <a:pt x="326" y="201"/>
                  <a:pt x="326" y="201"/>
                </a:cubicBezTo>
                <a:cubicBezTo>
                  <a:pt x="324" y="193"/>
                  <a:pt x="324" y="193"/>
                  <a:pt x="324" y="193"/>
                </a:cubicBezTo>
                <a:cubicBezTo>
                  <a:pt x="329" y="195"/>
                  <a:pt x="329" y="195"/>
                  <a:pt x="329" y="195"/>
                </a:cubicBezTo>
                <a:cubicBezTo>
                  <a:pt x="329" y="199"/>
                  <a:pt x="329" y="199"/>
                  <a:pt x="329" y="199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7" y="205"/>
                  <a:pt x="337" y="205"/>
                  <a:pt x="337" y="205"/>
                </a:cubicBezTo>
                <a:cubicBezTo>
                  <a:pt x="340" y="200"/>
                  <a:pt x="340" y="200"/>
                  <a:pt x="340" y="200"/>
                </a:cubicBezTo>
                <a:cubicBezTo>
                  <a:pt x="339" y="196"/>
                  <a:pt x="339" y="196"/>
                  <a:pt x="339" y="196"/>
                </a:cubicBezTo>
                <a:cubicBezTo>
                  <a:pt x="350" y="196"/>
                  <a:pt x="350" y="196"/>
                  <a:pt x="350" y="196"/>
                </a:cubicBezTo>
                <a:cubicBezTo>
                  <a:pt x="354" y="193"/>
                  <a:pt x="354" y="193"/>
                  <a:pt x="354" y="193"/>
                </a:cubicBezTo>
                <a:cubicBezTo>
                  <a:pt x="357" y="196"/>
                  <a:pt x="357" y="196"/>
                  <a:pt x="357" y="196"/>
                </a:cubicBezTo>
                <a:cubicBezTo>
                  <a:pt x="360" y="196"/>
                  <a:pt x="360" y="196"/>
                  <a:pt x="360" y="196"/>
                </a:cubicBezTo>
                <a:cubicBezTo>
                  <a:pt x="360" y="194"/>
                  <a:pt x="360" y="194"/>
                  <a:pt x="360" y="194"/>
                </a:cubicBezTo>
                <a:cubicBezTo>
                  <a:pt x="365" y="195"/>
                  <a:pt x="365" y="195"/>
                  <a:pt x="365" y="195"/>
                </a:cubicBezTo>
                <a:lnTo>
                  <a:pt x="364" y="188"/>
                </a:lnTo>
                <a:close/>
                <a:moveTo>
                  <a:pt x="14" y="718"/>
                </a:moveTo>
                <a:cubicBezTo>
                  <a:pt x="21" y="719"/>
                  <a:pt x="21" y="719"/>
                  <a:pt x="21" y="719"/>
                </a:cubicBezTo>
                <a:cubicBezTo>
                  <a:pt x="22" y="712"/>
                  <a:pt x="22" y="712"/>
                  <a:pt x="22" y="712"/>
                </a:cubicBezTo>
                <a:cubicBezTo>
                  <a:pt x="19" y="709"/>
                  <a:pt x="19" y="709"/>
                  <a:pt x="19" y="709"/>
                </a:cubicBezTo>
                <a:cubicBezTo>
                  <a:pt x="17" y="712"/>
                  <a:pt x="17" y="712"/>
                  <a:pt x="17" y="712"/>
                </a:cubicBezTo>
                <a:cubicBezTo>
                  <a:pt x="16" y="712"/>
                  <a:pt x="16" y="712"/>
                  <a:pt x="16" y="712"/>
                </a:cubicBezTo>
                <a:cubicBezTo>
                  <a:pt x="8" y="720"/>
                  <a:pt x="8" y="720"/>
                  <a:pt x="8" y="720"/>
                </a:cubicBezTo>
                <a:cubicBezTo>
                  <a:pt x="14" y="721"/>
                  <a:pt x="14" y="721"/>
                  <a:pt x="14" y="721"/>
                </a:cubicBezTo>
                <a:lnTo>
                  <a:pt x="14" y="718"/>
                </a:lnTo>
                <a:close/>
                <a:moveTo>
                  <a:pt x="20" y="727"/>
                </a:moveTo>
                <a:cubicBezTo>
                  <a:pt x="19" y="723"/>
                  <a:pt x="19" y="723"/>
                  <a:pt x="19" y="723"/>
                </a:cubicBezTo>
                <a:cubicBezTo>
                  <a:pt x="11" y="725"/>
                  <a:pt x="11" y="725"/>
                  <a:pt x="11" y="725"/>
                </a:cubicBezTo>
                <a:cubicBezTo>
                  <a:pt x="13" y="728"/>
                  <a:pt x="13" y="728"/>
                  <a:pt x="13" y="728"/>
                </a:cubicBezTo>
                <a:cubicBezTo>
                  <a:pt x="13" y="730"/>
                  <a:pt x="13" y="730"/>
                  <a:pt x="13" y="730"/>
                </a:cubicBezTo>
                <a:cubicBezTo>
                  <a:pt x="16" y="730"/>
                  <a:pt x="16" y="730"/>
                  <a:pt x="16" y="730"/>
                </a:cubicBezTo>
                <a:cubicBezTo>
                  <a:pt x="17" y="727"/>
                  <a:pt x="17" y="727"/>
                  <a:pt x="17" y="727"/>
                </a:cubicBezTo>
                <a:lnTo>
                  <a:pt x="20" y="727"/>
                </a:lnTo>
                <a:close/>
                <a:moveTo>
                  <a:pt x="211" y="760"/>
                </a:moveTo>
                <a:cubicBezTo>
                  <a:pt x="207" y="765"/>
                  <a:pt x="207" y="765"/>
                  <a:pt x="207" y="765"/>
                </a:cubicBezTo>
                <a:cubicBezTo>
                  <a:pt x="208" y="771"/>
                  <a:pt x="208" y="771"/>
                  <a:pt x="208" y="771"/>
                </a:cubicBezTo>
                <a:cubicBezTo>
                  <a:pt x="207" y="771"/>
                  <a:pt x="207" y="771"/>
                  <a:pt x="207" y="771"/>
                </a:cubicBezTo>
                <a:cubicBezTo>
                  <a:pt x="207" y="773"/>
                  <a:pt x="207" y="773"/>
                  <a:pt x="207" y="773"/>
                </a:cubicBezTo>
                <a:cubicBezTo>
                  <a:pt x="205" y="783"/>
                  <a:pt x="205" y="783"/>
                  <a:pt x="205" y="783"/>
                </a:cubicBezTo>
                <a:cubicBezTo>
                  <a:pt x="202" y="784"/>
                  <a:pt x="202" y="784"/>
                  <a:pt x="202" y="784"/>
                </a:cubicBezTo>
                <a:cubicBezTo>
                  <a:pt x="200" y="792"/>
                  <a:pt x="200" y="792"/>
                  <a:pt x="200" y="792"/>
                </a:cubicBezTo>
                <a:cubicBezTo>
                  <a:pt x="198" y="792"/>
                  <a:pt x="198" y="792"/>
                  <a:pt x="198" y="792"/>
                </a:cubicBezTo>
                <a:cubicBezTo>
                  <a:pt x="198" y="792"/>
                  <a:pt x="195" y="797"/>
                  <a:pt x="194" y="801"/>
                </a:cubicBezTo>
                <a:cubicBezTo>
                  <a:pt x="193" y="804"/>
                  <a:pt x="194" y="807"/>
                  <a:pt x="193" y="808"/>
                </a:cubicBezTo>
                <a:cubicBezTo>
                  <a:pt x="193" y="810"/>
                  <a:pt x="190" y="812"/>
                  <a:pt x="190" y="816"/>
                </a:cubicBezTo>
                <a:cubicBezTo>
                  <a:pt x="190" y="821"/>
                  <a:pt x="190" y="821"/>
                  <a:pt x="190" y="821"/>
                </a:cubicBezTo>
                <a:cubicBezTo>
                  <a:pt x="193" y="823"/>
                  <a:pt x="193" y="823"/>
                  <a:pt x="193" y="823"/>
                </a:cubicBezTo>
                <a:cubicBezTo>
                  <a:pt x="192" y="836"/>
                  <a:pt x="192" y="836"/>
                  <a:pt x="192" y="836"/>
                </a:cubicBezTo>
                <a:cubicBezTo>
                  <a:pt x="192" y="836"/>
                  <a:pt x="196" y="833"/>
                  <a:pt x="197" y="830"/>
                </a:cubicBezTo>
                <a:cubicBezTo>
                  <a:pt x="198" y="825"/>
                  <a:pt x="197" y="824"/>
                  <a:pt x="197" y="822"/>
                </a:cubicBezTo>
                <a:cubicBezTo>
                  <a:pt x="197" y="820"/>
                  <a:pt x="199" y="817"/>
                  <a:pt x="200" y="815"/>
                </a:cubicBezTo>
                <a:cubicBezTo>
                  <a:pt x="201" y="813"/>
                  <a:pt x="200" y="807"/>
                  <a:pt x="200" y="807"/>
                </a:cubicBezTo>
                <a:cubicBezTo>
                  <a:pt x="204" y="796"/>
                  <a:pt x="204" y="796"/>
                  <a:pt x="204" y="796"/>
                </a:cubicBezTo>
                <a:cubicBezTo>
                  <a:pt x="206" y="796"/>
                  <a:pt x="206" y="796"/>
                  <a:pt x="206" y="796"/>
                </a:cubicBezTo>
                <a:cubicBezTo>
                  <a:pt x="208" y="788"/>
                  <a:pt x="208" y="788"/>
                  <a:pt x="208" y="788"/>
                </a:cubicBezTo>
                <a:cubicBezTo>
                  <a:pt x="207" y="785"/>
                  <a:pt x="207" y="785"/>
                  <a:pt x="207" y="785"/>
                </a:cubicBezTo>
                <a:cubicBezTo>
                  <a:pt x="209" y="783"/>
                  <a:pt x="209" y="783"/>
                  <a:pt x="209" y="783"/>
                </a:cubicBezTo>
                <a:cubicBezTo>
                  <a:pt x="208" y="782"/>
                  <a:pt x="208" y="782"/>
                  <a:pt x="208" y="782"/>
                </a:cubicBezTo>
                <a:cubicBezTo>
                  <a:pt x="210" y="779"/>
                  <a:pt x="210" y="779"/>
                  <a:pt x="210" y="779"/>
                </a:cubicBezTo>
                <a:cubicBezTo>
                  <a:pt x="209" y="777"/>
                  <a:pt x="209" y="777"/>
                  <a:pt x="209" y="777"/>
                </a:cubicBezTo>
                <a:cubicBezTo>
                  <a:pt x="212" y="772"/>
                  <a:pt x="212" y="772"/>
                  <a:pt x="212" y="772"/>
                </a:cubicBezTo>
                <a:cubicBezTo>
                  <a:pt x="211" y="766"/>
                  <a:pt x="211" y="766"/>
                  <a:pt x="211" y="766"/>
                </a:cubicBezTo>
                <a:cubicBezTo>
                  <a:pt x="214" y="763"/>
                  <a:pt x="214" y="763"/>
                  <a:pt x="214" y="763"/>
                </a:cubicBezTo>
                <a:lnTo>
                  <a:pt x="211" y="760"/>
                </a:lnTo>
                <a:close/>
                <a:moveTo>
                  <a:pt x="277" y="731"/>
                </a:moveTo>
                <a:cubicBezTo>
                  <a:pt x="281" y="724"/>
                  <a:pt x="281" y="724"/>
                  <a:pt x="281" y="724"/>
                </a:cubicBezTo>
                <a:cubicBezTo>
                  <a:pt x="278" y="718"/>
                  <a:pt x="278" y="718"/>
                  <a:pt x="278" y="718"/>
                </a:cubicBezTo>
                <a:cubicBezTo>
                  <a:pt x="272" y="719"/>
                  <a:pt x="272" y="719"/>
                  <a:pt x="272" y="719"/>
                </a:cubicBezTo>
                <a:cubicBezTo>
                  <a:pt x="270" y="724"/>
                  <a:pt x="270" y="724"/>
                  <a:pt x="270" y="724"/>
                </a:cubicBezTo>
                <a:cubicBezTo>
                  <a:pt x="270" y="719"/>
                  <a:pt x="270" y="719"/>
                  <a:pt x="270" y="719"/>
                </a:cubicBezTo>
                <a:cubicBezTo>
                  <a:pt x="270" y="719"/>
                  <a:pt x="267" y="719"/>
                  <a:pt x="266" y="720"/>
                </a:cubicBezTo>
                <a:cubicBezTo>
                  <a:pt x="264" y="721"/>
                  <a:pt x="263" y="724"/>
                  <a:pt x="263" y="724"/>
                </a:cubicBezTo>
                <a:cubicBezTo>
                  <a:pt x="263" y="724"/>
                  <a:pt x="262" y="723"/>
                  <a:pt x="259" y="726"/>
                </a:cubicBezTo>
                <a:cubicBezTo>
                  <a:pt x="257" y="729"/>
                  <a:pt x="253" y="739"/>
                  <a:pt x="253" y="739"/>
                </a:cubicBezTo>
                <a:cubicBezTo>
                  <a:pt x="253" y="739"/>
                  <a:pt x="248" y="741"/>
                  <a:pt x="248" y="746"/>
                </a:cubicBezTo>
                <a:cubicBezTo>
                  <a:pt x="247" y="753"/>
                  <a:pt x="253" y="753"/>
                  <a:pt x="253" y="757"/>
                </a:cubicBezTo>
                <a:cubicBezTo>
                  <a:pt x="251" y="762"/>
                  <a:pt x="249" y="763"/>
                  <a:pt x="249" y="763"/>
                </a:cubicBezTo>
                <a:cubicBezTo>
                  <a:pt x="251" y="765"/>
                  <a:pt x="251" y="765"/>
                  <a:pt x="251" y="765"/>
                </a:cubicBezTo>
                <a:cubicBezTo>
                  <a:pt x="251" y="772"/>
                  <a:pt x="251" y="772"/>
                  <a:pt x="251" y="772"/>
                </a:cubicBezTo>
                <a:cubicBezTo>
                  <a:pt x="254" y="773"/>
                  <a:pt x="254" y="773"/>
                  <a:pt x="254" y="773"/>
                </a:cubicBezTo>
                <a:cubicBezTo>
                  <a:pt x="254" y="776"/>
                  <a:pt x="254" y="776"/>
                  <a:pt x="254" y="776"/>
                </a:cubicBezTo>
                <a:cubicBezTo>
                  <a:pt x="254" y="776"/>
                  <a:pt x="257" y="775"/>
                  <a:pt x="257" y="776"/>
                </a:cubicBezTo>
                <a:cubicBezTo>
                  <a:pt x="257" y="777"/>
                  <a:pt x="255" y="778"/>
                  <a:pt x="255" y="778"/>
                </a:cubicBezTo>
                <a:cubicBezTo>
                  <a:pt x="255" y="782"/>
                  <a:pt x="255" y="782"/>
                  <a:pt x="255" y="782"/>
                </a:cubicBezTo>
                <a:cubicBezTo>
                  <a:pt x="255" y="783"/>
                  <a:pt x="253" y="787"/>
                  <a:pt x="253" y="787"/>
                </a:cubicBezTo>
                <a:cubicBezTo>
                  <a:pt x="258" y="785"/>
                  <a:pt x="258" y="785"/>
                  <a:pt x="258" y="785"/>
                </a:cubicBezTo>
                <a:cubicBezTo>
                  <a:pt x="261" y="779"/>
                  <a:pt x="261" y="779"/>
                  <a:pt x="261" y="779"/>
                </a:cubicBezTo>
                <a:cubicBezTo>
                  <a:pt x="260" y="779"/>
                  <a:pt x="260" y="779"/>
                  <a:pt x="260" y="779"/>
                </a:cubicBezTo>
                <a:cubicBezTo>
                  <a:pt x="261" y="774"/>
                  <a:pt x="261" y="774"/>
                  <a:pt x="261" y="774"/>
                </a:cubicBezTo>
                <a:cubicBezTo>
                  <a:pt x="262" y="772"/>
                  <a:pt x="262" y="772"/>
                  <a:pt x="262" y="772"/>
                </a:cubicBezTo>
                <a:cubicBezTo>
                  <a:pt x="261" y="772"/>
                  <a:pt x="261" y="772"/>
                  <a:pt x="261" y="772"/>
                </a:cubicBezTo>
                <a:cubicBezTo>
                  <a:pt x="266" y="766"/>
                  <a:pt x="266" y="766"/>
                  <a:pt x="266" y="766"/>
                </a:cubicBezTo>
                <a:cubicBezTo>
                  <a:pt x="271" y="763"/>
                  <a:pt x="271" y="763"/>
                  <a:pt x="271" y="763"/>
                </a:cubicBezTo>
                <a:cubicBezTo>
                  <a:pt x="271" y="758"/>
                  <a:pt x="271" y="758"/>
                  <a:pt x="271" y="758"/>
                </a:cubicBezTo>
                <a:cubicBezTo>
                  <a:pt x="277" y="750"/>
                  <a:pt x="277" y="750"/>
                  <a:pt x="277" y="750"/>
                </a:cubicBezTo>
                <a:cubicBezTo>
                  <a:pt x="274" y="750"/>
                  <a:pt x="274" y="750"/>
                  <a:pt x="274" y="750"/>
                </a:cubicBezTo>
                <a:cubicBezTo>
                  <a:pt x="271" y="746"/>
                  <a:pt x="271" y="746"/>
                  <a:pt x="271" y="746"/>
                </a:cubicBezTo>
                <a:cubicBezTo>
                  <a:pt x="271" y="746"/>
                  <a:pt x="273" y="743"/>
                  <a:pt x="274" y="740"/>
                </a:cubicBezTo>
                <a:cubicBezTo>
                  <a:pt x="274" y="738"/>
                  <a:pt x="271" y="735"/>
                  <a:pt x="271" y="735"/>
                </a:cubicBezTo>
                <a:cubicBezTo>
                  <a:pt x="272" y="730"/>
                  <a:pt x="272" y="730"/>
                  <a:pt x="272" y="730"/>
                </a:cubicBezTo>
                <a:lnTo>
                  <a:pt x="277" y="731"/>
                </a:lnTo>
                <a:close/>
                <a:moveTo>
                  <a:pt x="280" y="719"/>
                </a:moveTo>
                <a:cubicBezTo>
                  <a:pt x="282" y="721"/>
                  <a:pt x="282" y="721"/>
                  <a:pt x="282" y="721"/>
                </a:cubicBezTo>
                <a:cubicBezTo>
                  <a:pt x="286" y="711"/>
                  <a:pt x="286" y="711"/>
                  <a:pt x="286" y="711"/>
                </a:cubicBezTo>
                <a:cubicBezTo>
                  <a:pt x="281" y="712"/>
                  <a:pt x="281" y="712"/>
                  <a:pt x="281" y="712"/>
                </a:cubicBezTo>
                <a:lnTo>
                  <a:pt x="280" y="719"/>
                </a:lnTo>
                <a:close/>
                <a:moveTo>
                  <a:pt x="286" y="715"/>
                </a:moveTo>
                <a:cubicBezTo>
                  <a:pt x="290" y="715"/>
                  <a:pt x="290" y="715"/>
                  <a:pt x="290" y="715"/>
                </a:cubicBezTo>
                <a:cubicBezTo>
                  <a:pt x="291" y="712"/>
                  <a:pt x="291" y="712"/>
                  <a:pt x="291" y="712"/>
                </a:cubicBezTo>
                <a:cubicBezTo>
                  <a:pt x="288" y="712"/>
                  <a:pt x="288" y="712"/>
                  <a:pt x="288" y="712"/>
                </a:cubicBezTo>
                <a:lnTo>
                  <a:pt x="286" y="715"/>
                </a:lnTo>
                <a:close/>
                <a:moveTo>
                  <a:pt x="282" y="691"/>
                </a:moveTo>
                <a:cubicBezTo>
                  <a:pt x="287" y="688"/>
                  <a:pt x="287" y="688"/>
                  <a:pt x="287" y="688"/>
                </a:cubicBezTo>
                <a:cubicBezTo>
                  <a:pt x="280" y="684"/>
                  <a:pt x="280" y="684"/>
                  <a:pt x="280" y="684"/>
                </a:cubicBezTo>
                <a:cubicBezTo>
                  <a:pt x="281" y="689"/>
                  <a:pt x="281" y="689"/>
                  <a:pt x="281" y="689"/>
                </a:cubicBezTo>
                <a:lnTo>
                  <a:pt x="282" y="691"/>
                </a:lnTo>
                <a:close/>
                <a:moveTo>
                  <a:pt x="243" y="630"/>
                </a:moveTo>
                <a:cubicBezTo>
                  <a:pt x="255" y="631"/>
                  <a:pt x="255" y="631"/>
                  <a:pt x="255" y="631"/>
                </a:cubicBezTo>
                <a:cubicBezTo>
                  <a:pt x="256" y="630"/>
                  <a:pt x="256" y="630"/>
                  <a:pt x="256" y="630"/>
                </a:cubicBezTo>
                <a:cubicBezTo>
                  <a:pt x="254" y="626"/>
                  <a:pt x="254" y="626"/>
                  <a:pt x="254" y="626"/>
                </a:cubicBezTo>
                <a:cubicBezTo>
                  <a:pt x="251" y="625"/>
                  <a:pt x="251" y="625"/>
                  <a:pt x="251" y="625"/>
                </a:cubicBezTo>
                <a:cubicBezTo>
                  <a:pt x="248" y="626"/>
                  <a:pt x="248" y="626"/>
                  <a:pt x="248" y="626"/>
                </a:cubicBezTo>
                <a:cubicBezTo>
                  <a:pt x="249" y="628"/>
                  <a:pt x="249" y="628"/>
                  <a:pt x="249" y="628"/>
                </a:cubicBezTo>
                <a:cubicBezTo>
                  <a:pt x="243" y="628"/>
                  <a:pt x="243" y="628"/>
                  <a:pt x="243" y="628"/>
                </a:cubicBezTo>
                <a:lnTo>
                  <a:pt x="243" y="630"/>
                </a:lnTo>
                <a:close/>
                <a:moveTo>
                  <a:pt x="254" y="615"/>
                </a:moveTo>
                <a:cubicBezTo>
                  <a:pt x="253" y="620"/>
                  <a:pt x="253" y="620"/>
                  <a:pt x="253" y="620"/>
                </a:cubicBezTo>
                <a:cubicBezTo>
                  <a:pt x="258" y="617"/>
                  <a:pt x="258" y="617"/>
                  <a:pt x="258" y="617"/>
                </a:cubicBezTo>
                <a:lnTo>
                  <a:pt x="254" y="615"/>
                </a:lnTo>
                <a:close/>
                <a:moveTo>
                  <a:pt x="266" y="610"/>
                </a:moveTo>
                <a:cubicBezTo>
                  <a:pt x="265" y="607"/>
                  <a:pt x="265" y="607"/>
                  <a:pt x="265" y="607"/>
                </a:cubicBezTo>
                <a:cubicBezTo>
                  <a:pt x="259" y="610"/>
                  <a:pt x="259" y="610"/>
                  <a:pt x="259" y="610"/>
                </a:cubicBezTo>
                <a:cubicBezTo>
                  <a:pt x="262" y="612"/>
                  <a:pt x="262" y="612"/>
                  <a:pt x="262" y="612"/>
                </a:cubicBezTo>
                <a:lnTo>
                  <a:pt x="266" y="610"/>
                </a:lnTo>
                <a:close/>
                <a:moveTo>
                  <a:pt x="258" y="630"/>
                </a:moveTo>
                <a:cubicBezTo>
                  <a:pt x="261" y="629"/>
                  <a:pt x="261" y="629"/>
                  <a:pt x="261" y="629"/>
                </a:cubicBezTo>
                <a:cubicBezTo>
                  <a:pt x="258" y="626"/>
                  <a:pt x="258" y="626"/>
                  <a:pt x="258" y="626"/>
                </a:cubicBezTo>
                <a:lnTo>
                  <a:pt x="258" y="630"/>
                </a:lnTo>
                <a:close/>
                <a:moveTo>
                  <a:pt x="249" y="651"/>
                </a:moveTo>
                <a:cubicBezTo>
                  <a:pt x="253" y="644"/>
                  <a:pt x="253" y="644"/>
                  <a:pt x="253" y="644"/>
                </a:cubicBezTo>
                <a:cubicBezTo>
                  <a:pt x="250" y="643"/>
                  <a:pt x="250" y="643"/>
                  <a:pt x="250" y="643"/>
                </a:cubicBezTo>
                <a:cubicBezTo>
                  <a:pt x="246" y="649"/>
                  <a:pt x="246" y="649"/>
                  <a:pt x="246" y="649"/>
                </a:cubicBezTo>
                <a:lnTo>
                  <a:pt x="249" y="651"/>
                </a:lnTo>
                <a:close/>
                <a:moveTo>
                  <a:pt x="245" y="653"/>
                </a:moveTo>
                <a:cubicBezTo>
                  <a:pt x="244" y="656"/>
                  <a:pt x="245" y="658"/>
                  <a:pt x="247" y="656"/>
                </a:cubicBezTo>
                <a:cubicBezTo>
                  <a:pt x="249" y="653"/>
                  <a:pt x="246" y="651"/>
                  <a:pt x="245" y="653"/>
                </a:cubicBezTo>
                <a:close/>
                <a:moveTo>
                  <a:pt x="238" y="652"/>
                </a:moveTo>
                <a:cubicBezTo>
                  <a:pt x="241" y="653"/>
                  <a:pt x="241" y="653"/>
                  <a:pt x="241" y="653"/>
                </a:cubicBezTo>
                <a:cubicBezTo>
                  <a:pt x="243" y="649"/>
                  <a:pt x="243" y="649"/>
                  <a:pt x="243" y="649"/>
                </a:cubicBezTo>
                <a:cubicBezTo>
                  <a:pt x="242" y="649"/>
                  <a:pt x="242" y="649"/>
                  <a:pt x="242" y="649"/>
                </a:cubicBezTo>
                <a:lnTo>
                  <a:pt x="238" y="652"/>
                </a:lnTo>
                <a:close/>
                <a:moveTo>
                  <a:pt x="251" y="632"/>
                </a:moveTo>
                <a:cubicBezTo>
                  <a:pt x="249" y="633"/>
                  <a:pt x="249" y="633"/>
                  <a:pt x="249" y="633"/>
                </a:cubicBezTo>
                <a:cubicBezTo>
                  <a:pt x="246" y="635"/>
                  <a:pt x="246" y="635"/>
                  <a:pt x="246" y="635"/>
                </a:cubicBezTo>
                <a:cubicBezTo>
                  <a:pt x="251" y="636"/>
                  <a:pt x="251" y="636"/>
                  <a:pt x="251" y="636"/>
                </a:cubicBezTo>
                <a:lnTo>
                  <a:pt x="251" y="632"/>
                </a:lnTo>
                <a:close/>
                <a:moveTo>
                  <a:pt x="229" y="662"/>
                </a:moveTo>
                <a:cubicBezTo>
                  <a:pt x="229" y="664"/>
                  <a:pt x="229" y="664"/>
                  <a:pt x="229" y="664"/>
                </a:cubicBezTo>
                <a:cubicBezTo>
                  <a:pt x="232" y="666"/>
                  <a:pt x="232" y="666"/>
                  <a:pt x="232" y="666"/>
                </a:cubicBezTo>
                <a:cubicBezTo>
                  <a:pt x="231" y="661"/>
                  <a:pt x="231" y="661"/>
                  <a:pt x="231" y="661"/>
                </a:cubicBezTo>
                <a:lnTo>
                  <a:pt x="229" y="662"/>
                </a:lnTo>
                <a:close/>
                <a:moveTo>
                  <a:pt x="246" y="562"/>
                </a:moveTo>
                <a:cubicBezTo>
                  <a:pt x="244" y="562"/>
                  <a:pt x="244" y="562"/>
                  <a:pt x="244" y="562"/>
                </a:cubicBezTo>
                <a:cubicBezTo>
                  <a:pt x="243" y="558"/>
                  <a:pt x="243" y="558"/>
                  <a:pt x="243" y="558"/>
                </a:cubicBezTo>
                <a:cubicBezTo>
                  <a:pt x="241" y="554"/>
                  <a:pt x="241" y="554"/>
                  <a:pt x="241" y="554"/>
                </a:cubicBezTo>
                <a:cubicBezTo>
                  <a:pt x="240" y="554"/>
                  <a:pt x="240" y="554"/>
                  <a:pt x="240" y="554"/>
                </a:cubicBezTo>
                <a:cubicBezTo>
                  <a:pt x="241" y="560"/>
                  <a:pt x="241" y="560"/>
                  <a:pt x="241" y="560"/>
                </a:cubicBezTo>
                <a:cubicBezTo>
                  <a:pt x="246" y="567"/>
                  <a:pt x="246" y="567"/>
                  <a:pt x="246" y="567"/>
                </a:cubicBezTo>
                <a:lnTo>
                  <a:pt x="246" y="562"/>
                </a:lnTo>
                <a:close/>
                <a:moveTo>
                  <a:pt x="245" y="571"/>
                </a:moveTo>
                <a:cubicBezTo>
                  <a:pt x="248" y="572"/>
                  <a:pt x="249" y="569"/>
                  <a:pt x="246" y="569"/>
                </a:cubicBezTo>
                <a:cubicBezTo>
                  <a:pt x="243" y="569"/>
                  <a:pt x="243" y="571"/>
                  <a:pt x="245" y="571"/>
                </a:cubicBezTo>
                <a:close/>
                <a:moveTo>
                  <a:pt x="253" y="571"/>
                </a:moveTo>
                <a:cubicBezTo>
                  <a:pt x="250" y="571"/>
                  <a:pt x="250" y="574"/>
                  <a:pt x="253" y="576"/>
                </a:cubicBezTo>
                <a:cubicBezTo>
                  <a:pt x="255" y="577"/>
                  <a:pt x="256" y="576"/>
                  <a:pt x="256" y="573"/>
                </a:cubicBezTo>
                <a:cubicBezTo>
                  <a:pt x="255" y="571"/>
                  <a:pt x="254" y="571"/>
                  <a:pt x="253" y="571"/>
                </a:cubicBezTo>
                <a:close/>
                <a:moveTo>
                  <a:pt x="200" y="696"/>
                </a:moveTo>
                <a:cubicBezTo>
                  <a:pt x="199" y="693"/>
                  <a:pt x="199" y="693"/>
                  <a:pt x="199" y="693"/>
                </a:cubicBezTo>
                <a:cubicBezTo>
                  <a:pt x="198" y="693"/>
                  <a:pt x="198" y="693"/>
                  <a:pt x="198" y="693"/>
                </a:cubicBezTo>
                <a:cubicBezTo>
                  <a:pt x="198" y="699"/>
                  <a:pt x="198" y="699"/>
                  <a:pt x="198" y="699"/>
                </a:cubicBezTo>
                <a:cubicBezTo>
                  <a:pt x="202" y="698"/>
                  <a:pt x="202" y="698"/>
                  <a:pt x="202" y="698"/>
                </a:cubicBezTo>
                <a:lnTo>
                  <a:pt x="200" y="696"/>
                </a:lnTo>
                <a:close/>
                <a:moveTo>
                  <a:pt x="198" y="739"/>
                </a:moveTo>
                <a:cubicBezTo>
                  <a:pt x="195" y="736"/>
                  <a:pt x="195" y="736"/>
                  <a:pt x="195" y="736"/>
                </a:cubicBezTo>
                <a:cubicBezTo>
                  <a:pt x="195" y="740"/>
                  <a:pt x="195" y="740"/>
                  <a:pt x="195" y="740"/>
                </a:cubicBezTo>
                <a:lnTo>
                  <a:pt x="198" y="739"/>
                </a:lnTo>
                <a:close/>
                <a:moveTo>
                  <a:pt x="266" y="598"/>
                </a:moveTo>
                <a:cubicBezTo>
                  <a:pt x="263" y="596"/>
                  <a:pt x="263" y="596"/>
                  <a:pt x="263" y="596"/>
                </a:cubicBezTo>
                <a:cubicBezTo>
                  <a:pt x="261" y="598"/>
                  <a:pt x="261" y="598"/>
                  <a:pt x="261" y="598"/>
                </a:cubicBezTo>
                <a:lnTo>
                  <a:pt x="266" y="598"/>
                </a:lnTo>
                <a:close/>
                <a:moveTo>
                  <a:pt x="205" y="485"/>
                </a:moveTo>
                <a:cubicBezTo>
                  <a:pt x="206" y="482"/>
                  <a:pt x="206" y="482"/>
                  <a:pt x="206" y="482"/>
                </a:cubicBezTo>
                <a:cubicBezTo>
                  <a:pt x="202" y="479"/>
                  <a:pt x="202" y="479"/>
                  <a:pt x="202" y="479"/>
                </a:cubicBezTo>
                <a:cubicBezTo>
                  <a:pt x="200" y="482"/>
                  <a:pt x="200" y="482"/>
                  <a:pt x="200" y="482"/>
                </a:cubicBezTo>
                <a:lnTo>
                  <a:pt x="205" y="485"/>
                </a:lnTo>
                <a:close/>
                <a:moveTo>
                  <a:pt x="199" y="439"/>
                </a:moveTo>
                <a:cubicBezTo>
                  <a:pt x="201" y="439"/>
                  <a:pt x="201" y="439"/>
                  <a:pt x="201" y="439"/>
                </a:cubicBezTo>
                <a:cubicBezTo>
                  <a:pt x="200" y="432"/>
                  <a:pt x="200" y="432"/>
                  <a:pt x="200" y="432"/>
                </a:cubicBezTo>
                <a:cubicBezTo>
                  <a:pt x="198" y="431"/>
                  <a:pt x="198" y="431"/>
                  <a:pt x="198" y="431"/>
                </a:cubicBezTo>
                <a:lnTo>
                  <a:pt x="199" y="439"/>
                </a:lnTo>
                <a:close/>
                <a:moveTo>
                  <a:pt x="217" y="421"/>
                </a:moveTo>
                <a:cubicBezTo>
                  <a:pt x="216" y="419"/>
                  <a:pt x="216" y="419"/>
                  <a:pt x="216" y="419"/>
                </a:cubicBezTo>
                <a:cubicBezTo>
                  <a:pt x="214" y="419"/>
                  <a:pt x="214" y="419"/>
                  <a:pt x="214" y="419"/>
                </a:cubicBezTo>
                <a:cubicBezTo>
                  <a:pt x="214" y="421"/>
                  <a:pt x="214" y="421"/>
                  <a:pt x="214" y="421"/>
                </a:cubicBezTo>
                <a:cubicBezTo>
                  <a:pt x="214" y="425"/>
                  <a:pt x="214" y="425"/>
                  <a:pt x="214" y="425"/>
                </a:cubicBezTo>
                <a:lnTo>
                  <a:pt x="217" y="421"/>
                </a:lnTo>
                <a:close/>
                <a:moveTo>
                  <a:pt x="220" y="411"/>
                </a:moveTo>
                <a:cubicBezTo>
                  <a:pt x="215" y="412"/>
                  <a:pt x="214" y="415"/>
                  <a:pt x="216" y="416"/>
                </a:cubicBezTo>
                <a:cubicBezTo>
                  <a:pt x="220" y="418"/>
                  <a:pt x="223" y="411"/>
                  <a:pt x="220" y="411"/>
                </a:cubicBezTo>
                <a:close/>
                <a:moveTo>
                  <a:pt x="234" y="392"/>
                </a:moveTo>
                <a:cubicBezTo>
                  <a:pt x="232" y="384"/>
                  <a:pt x="232" y="384"/>
                  <a:pt x="232" y="384"/>
                </a:cubicBezTo>
                <a:cubicBezTo>
                  <a:pt x="231" y="393"/>
                  <a:pt x="231" y="393"/>
                  <a:pt x="231" y="393"/>
                </a:cubicBezTo>
                <a:lnTo>
                  <a:pt x="234" y="392"/>
                </a:lnTo>
                <a:close/>
                <a:moveTo>
                  <a:pt x="294" y="340"/>
                </a:moveTo>
                <a:cubicBezTo>
                  <a:pt x="294" y="343"/>
                  <a:pt x="294" y="343"/>
                  <a:pt x="294" y="343"/>
                </a:cubicBezTo>
                <a:cubicBezTo>
                  <a:pt x="297" y="342"/>
                  <a:pt x="297" y="342"/>
                  <a:pt x="297" y="342"/>
                </a:cubicBezTo>
                <a:cubicBezTo>
                  <a:pt x="296" y="336"/>
                  <a:pt x="296" y="336"/>
                  <a:pt x="296" y="336"/>
                </a:cubicBezTo>
                <a:lnTo>
                  <a:pt x="294" y="340"/>
                </a:lnTo>
                <a:close/>
                <a:moveTo>
                  <a:pt x="293" y="335"/>
                </a:moveTo>
                <a:cubicBezTo>
                  <a:pt x="290" y="340"/>
                  <a:pt x="294" y="336"/>
                  <a:pt x="294" y="336"/>
                </a:cubicBezTo>
                <a:cubicBezTo>
                  <a:pt x="296" y="333"/>
                  <a:pt x="295" y="331"/>
                  <a:pt x="293" y="335"/>
                </a:cubicBezTo>
                <a:close/>
                <a:moveTo>
                  <a:pt x="298" y="236"/>
                </a:moveTo>
                <a:cubicBezTo>
                  <a:pt x="300" y="240"/>
                  <a:pt x="300" y="240"/>
                  <a:pt x="300" y="240"/>
                </a:cubicBezTo>
                <a:cubicBezTo>
                  <a:pt x="306" y="242"/>
                  <a:pt x="306" y="242"/>
                  <a:pt x="306" y="242"/>
                </a:cubicBezTo>
                <a:cubicBezTo>
                  <a:pt x="307" y="241"/>
                  <a:pt x="307" y="241"/>
                  <a:pt x="307" y="241"/>
                </a:cubicBezTo>
                <a:cubicBezTo>
                  <a:pt x="304" y="239"/>
                  <a:pt x="304" y="239"/>
                  <a:pt x="304" y="239"/>
                </a:cubicBezTo>
                <a:cubicBezTo>
                  <a:pt x="305" y="236"/>
                  <a:pt x="305" y="236"/>
                  <a:pt x="305" y="236"/>
                </a:cubicBezTo>
                <a:cubicBezTo>
                  <a:pt x="303" y="235"/>
                  <a:pt x="303" y="235"/>
                  <a:pt x="303" y="235"/>
                </a:cubicBezTo>
                <a:cubicBezTo>
                  <a:pt x="302" y="237"/>
                  <a:pt x="302" y="237"/>
                  <a:pt x="302" y="237"/>
                </a:cubicBezTo>
                <a:cubicBezTo>
                  <a:pt x="302" y="235"/>
                  <a:pt x="302" y="235"/>
                  <a:pt x="302" y="235"/>
                </a:cubicBezTo>
                <a:lnTo>
                  <a:pt x="298" y="236"/>
                </a:lnTo>
                <a:close/>
                <a:moveTo>
                  <a:pt x="312" y="222"/>
                </a:moveTo>
                <a:cubicBezTo>
                  <a:pt x="315" y="226"/>
                  <a:pt x="315" y="226"/>
                  <a:pt x="315" y="226"/>
                </a:cubicBezTo>
                <a:cubicBezTo>
                  <a:pt x="314" y="221"/>
                  <a:pt x="314" y="221"/>
                  <a:pt x="314" y="221"/>
                </a:cubicBezTo>
                <a:lnTo>
                  <a:pt x="312" y="222"/>
                </a:lnTo>
                <a:close/>
                <a:moveTo>
                  <a:pt x="320" y="227"/>
                </a:moveTo>
                <a:cubicBezTo>
                  <a:pt x="322" y="224"/>
                  <a:pt x="322" y="224"/>
                  <a:pt x="322" y="224"/>
                </a:cubicBezTo>
                <a:cubicBezTo>
                  <a:pt x="317" y="225"/>
                  <a:pt x="317" y="225"/>
                  <a:pt x="317" y="225"/>
                </a:cubicBezTo>
                <a:lnTo>
                  <a:pt x="320" y="227"/>
                </a:lnTo>
                <a:close/>
                <a:moveTo>
                  <a:pt x="322" y="222"/>
                </a:moveTo>
                <a:cubicBezTo>
                  <a:pt x="326" y="222"/>
                  <a:pt x="326" y="222"/>
                  <a:pt x="326" y="222"/>
                </a:cubicBezTo>
                <a:cubicBezTo>
                  <a:pt x="326" y="221"/>
                  <a:pt x="326" y="221"/>
                  <a:pt x="326" y="221"/>
                </a:cubicBezTo>
                <a:cubicBezTo>
                  <a:pt x="322" y="220"/>
                  <a:pt x="322" y="220"/>
                  <a:pt x="322" y="220"/>
                </a:cubicBezTo>
                <a:lnTo>
                  <a:pt x="322" y="222"/>
                </a:lnTo>
                <a:close/>
                <a:moveTo>
                  <a:pt x="325" y="217"/>
                </a:moveTo>
                <a:cubicBezTo>
                  <a:pt x="326" y="213"/>
                  <a:pt x="326" y="213"/>
                  <a:pt x="326" y="213"/>
                </a:cubicBezTo>
                <a:cubicBezTo>
                  <a:pt x="322" y="215"/>
                  <a:pt x="322" y="215"/>
                  <a:pt x="322" y="215"/>
                </a:cubicBezTo>
                <a:lnTo>
                  <a:pt x="325" y="217"/>
                </a:lnTo>
                <a:close/>
                <a:moveTo>
                  <a:pt x="319" y="219"/>
                </a:moveTo>
                <a:cubicBezTo>
                  <a:pt x="317" y="218"/>
                  <a:pt x="315" y="219"/>
                  <a:pt x="315" y="219"/>
                </a:cubicBezTo>
                <a:cubicBezTo>
                  <a:pt x="315" y="219"/>
                  <a:pt x="314" y="220"/>
                  <a:pt x="316" y="221"/>
                </a:cubicBezTo>
                <a:cubicBezTo>
                  <a:pt x="319" y="221"/>
                  <a:pt x="320" y="220"/>
                  <a:pt x="319" y="219"/>
                </a:cubicBezTo>
                <a:close/>
                <a:moveTo>
                  <a:pt x="354" y="202"/>
                </a:moveTo>
                <a:cubicBezTo>
                  <a:pt x="356" y="202"/>
                  <a:pt x="356" y="202"/>
                  <a:pt x="356" y="202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4" y="200"/>
                  <a:pt x="354" y="200"/>
                  <a:pt x="354" y="200"/>
                </a:cubicBezTo>
                <a:lnTo>
                  <a:pt x="354" y="202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6" name="Freeform 150" descr="© INSCALE GmbH, 18.06.2010"/>
          <p:cNvSpPr>
            <a:spLocks noEditPoints="1"/>
          </p:cNvSpPr>
          <p:nvPr/>
        </p:nvSpPr>
        <p:spPr bwMode="auto">
          <a:xfrm>
            <a:off x="4930971" y="1264744"/>
            <a:ext cx="1559300" cy="1985415"/>
          </a:xfrm>
          <a:custGeom>
            <a:avLst/>
            <a:gdLst/>
            <a:ahLst/>
            <a:cxnLst>
              <a:cxn ang="0">
                <a:pos x="626" y="61"/>
              </a:cxn>
              <a:cxn ang="0">
                <a:pos x="605" y="40"/>
              </a:cxn>
              <a:cxn ang="0">
                <a:pos x="586" y="22"/>
              </a:cxn>
              <a:cxn ang="0">
                <a:pos x="547" y="55"/>
              </a:cxn>
              <a:cxn ang="0">
                <a:pos x="532" y="46"/>
              </a:cxn>
              <a:cxn ang="0">
                <a:pos x="465" y="77"/>
              </a:cxn>
              <a:cxn ang="0">
                <a:pos x="445" y="116"/>
              </a:cxn>
              <a:cxn ang="0">
                <a:pos x="410" y="132"/>
              </a:cxn>
              <a:cxn ang="0">
                <a:pos x="380" y="181"/>
              </a:cxn>
              <a:cxn ang="0">
                <a:pos x="374" y="209"/>
              </a:cxn>
              <a:cxn ang="0">
                <a:pos x="330" y="227"/>
              </a:cxn>
              <a:cxn ang="0">
                <a:pos x="331" y="254"/>
              </a:cxn>
              <a:cxn ang="0">
                <a:pos x="331" y="290"/>
              </a:cxn>
              <a:cxn ang="0">
                <a:pos x="275" y="339"/>
              </a:cxn>
              <a:cxn ang="0">
                <a:pos x="261" y="381"/>
              </a:cxn>
              <a:cxn ang="0">
                <a:pos x="252" y="428"/>
              </a:cxn>
              <a:cxn ang="0">
                <a:pos x="198" y="471"/>
              </a:cxn>
              <a:cxn ang="0">
                <a:pos x="224" y="509"/>
              </a:cxn>
              <a:cxn ang="0">
                <a:pos x="141" y="534"/>
              </a:cxn>
              <a:cxn ang="0">
                <a:pos x="122" y="571"/>
              </a:cxn>
              <a:cxn ang="0">
                <a:pos x="96" y="584"/>
              </a:cxn>
              <a:cxn ang="0">
                <a:pos x="69" y="595"/>
              </a:cxn>
              <a:cxn ang="0">
                <a:pos x="26" y="611"/>
              </a:cxn>
              <a:cxn ang="0">
                <a:pos x="23" y="650"/>
              </a:cxn>
              <a:cxn ang="0">
                <a:pos x="83" y="675"/>
              </a:cxn>
              <a:cxn ang="0">
                <a:pos x="74" y="678"/>
              </a:cxn>
              <a:cxn ang="0">
                <a:pos x="38" y="704"/>
              </a:cxn>
              <a:cxn ang="0">
                <a:pos x="55" y="723"/>
              </a:cxn>
              <a:cxn ang="0">
                <a:pos x="42" y="766"/>
              </a:cxn>
              <a:cxn ang="0">
                <a:pos x="26" y="785"/>
              </a:cxn>
              <a:cxn ang="0">
                <a:pos x="34" y="813"/>
              </a:cxn>
              <a:cxn ang="0">
                <a:pos x="65" y="873"/>
              </a:cxn>
              <a:cxn ang="0">
                <a:pos x="182" y="789"/>
              </a:cxn>
              <a:cxn ang="0">
                <a:pos x="230" y="815"/>
              </a:cxn>
              <a:cxn ang="0">
                <a:pos x="305" y="482"/>
              </a:cxn>
              <a:cxn ang="0">
                <a:pos x="443" y="205"/>
              </a:cxn>
              <a:cxn ang="0">
                <a:pos x="595" y="78"/>
              </a:cxn>
              <a:cxn ang="0">
                <a:pos x="18" y="803"/>
              </a:cxn>
              <a:cxn ang="0">
                <a:pos x="10" y="767"/>
              </a:cxn>
              <a:cxn ang="0">
                <a:pos x="14" y="743"/>
              </a:cxn>
              <a:cxn ang="0">
                <a:pos x="10" y="711"/>
              </a:cxn>
              <a:cxn ang="0">
                <a:pos x="8" y="699"/>
              </a:cxn>
              <a:cxn ang="0">
                <a:pos x="7" y="680"/>
              </a:cxn>
              <a:cxn ang="0">
                <a:pos x="15" y="632"/>
              </a:cxn>
              <a:cxn ang="0">
                <a:pos x="44" y="600"/>
              </a:cxn>
              <a:cxn ang="0">
                <a:pos x="58" y="582"/>
              </a:cxn>
              <a:cxn ang="0">
                <a:pos x="106" y="551"/>
              </a:cxn>
              <a:cxn ang="0">
                <a:pos x="123" y="537"/>
              </a:cxn>
              <a:cxn ang="0">
                <a:pos x="162" y="515"/>
              </a:cxn>
              <a:cxn ang="0">
                <a:pos x="259" y="367"/>
              </a:cxn>
              <a:cxn ang="0">
                <a:pos x="264" y="359"/>
              </a:cxn>
              <a:cxn ang="0">
                <a:pos x="301" y="294"/>
              </a:cxn>
              <a:cxn ang="0">
                <a:pos x="351" y="208"/>
              </a:cxn>
              <a:cxn ang="0">
                <a:pos x="296" y="220"/>
              </a:cxn>
              <a:cxn ang="0">
                <a:pos x="362" y="187"/>
              </a:cxn>
              <a:cxn ang="0">
                <a:pos x="322" y="218"/>
              </a:cxn>
              <a:cxn ang="0">
                <a:pos x="320" y="183"/>
              </a:cxn>
              <a:cxn ang="0">
                <a:pos x="367" y="152"/>
              </a:cxn>
              <a:cxn ang="0">
                <a:pos x="411" y="97"/>
              </a:cxn>
              <a:cxn ang="0">
                <a:pos x="407" y="97"/>
              </a:cxn>
              <a:cxn ang="0">
                <a:pos x="492" y="40"/>
              </a:cxn>
              <a:cxn ang="0">
                <a:pos x="514" y="56"/>
              </a:cxn>
              <a:cxn ang="0">
                <a:pos x="538" y="19"/>
              </a:cxn>
            </a:cxnLst>
            <a:rect l="0" t="0" r="r" b="b"/>
            <a:pathLst>
              <a:path w="690" h="880">
                <a:moveTo>
                  <a:pt x="685" y="71"/>
                </a:moveTo>
                <a:cubicBezTo>
                  <a:pt x="685" y="68"/>
                  <a:pt x="685" y="68"/>
                  <a:pt x="685" y="68"/>
                </a:cubicBezTo>
                <a:cubicBezTo>
                  <a:pt x="681" y="68"/>
                  <a:pt x="681" y="68"/>
                  <a:pt x="681" y="68"/>
                </a:cubicBezTo>
                <a:cubicBezTo>
                  <a:pt x="681" y="68"/>
                  <a:pt x="681" y="66"/>
                  <a:pt x="678" y="66"/>
                </a:cubicBezTo>
                <a:cubicBezTo>
                  <a:pt x="673" y="66"/>
                  <a:pt x="673" y="66"/>
                  <a:pt x="673" y="66"/>
                </a:cubicBezTo>
                <a:cubicBezTo>
                  <a:pt x="675" y="75"/>
                  <a:pt x="675" y="75"/>
                  <a:pt x="675" y="75"/>
                </a:cubicBezTo>
                <a:cubicBezTo>
                  <a:pt x="673" y="76"/>
                  <a:pt x="673" y="76"/>
                  <a:pt x="673" y="76"/>
                </a:cubicBezTo>
                <a:cubicBezTo>
                  <a:pt x="673" y="72"/>
                  <a:pt x="673" y="72"/>
                  <a:pt x="673" y="72"/>
                </a:cubicBezTo>
                <a:cubicBezTo>
                  <a:pt x="668" y="64"/>
                  <a:pt x="668" y="64"/>
                  <a:pt x="668" y="64"/>
                </a:cubicBezTo>
                <a:cubicBezTo>
                  <a:pt x="666" y="64"/>
                  <a:pt x="666" y="64"/>
                  <a:pt x="666" y="64"/>
                </a:cubicBezTo>
                <a:cubicBezTo>
                  <a:pt x="668" y="72"/>
                  <a:pt x="668" y="72"/>
                  <a:pt x="668" y="72"/>
                </a:cubicBezTo>
                <a:cubicBezTo>
                  <a:pt x="666" y="76"/>
                  <a:pt x="666" y="76"/>
                  <a:pt x="666" y="76"/>
                </a:cubicBezTo>
                <a:cubicBezTo>
                  <a:pt x="664" y="73"/>
                  <a:pt x="664" y="73"/>
                  <a:pt x="664" y="73"/>
                </a:cubicBezTo>
                <a:cubicBezTo>
                  <a:pt x="662" y="76"/>
                  <a:pt x="662" y="76"/>
                  <a:pt x="662" y="76"/>
                </a:cubicBezTo>
                <a:cubicBezTo>
                  <a:pt x="659" y="77"/>
                  <a:pt x="659" y="77"/>
                  <a:pt x="659" y="77"/>
                </a:cubicBezTo>
                <a:cubicBezTo>
                  <a:pt x="659" y="77"/>
                  <a:pt x="656" y="81"/>
                  <a:pt x="655" y="81"/>
                </a:cubicBezTo>
                <a:cubicBezTo>
                  <a:pt x="654" y="80"/>
                  <a:pt x="655" y="77"/>
                  <a:pt x="656" y="75"/>
                </a:cubicBezTo>
                <a:cubicBezTo>
                  <a:pt x="657" y="74"/>
                  <a:pt x="657" y="67"/>
                  <a:pt x="654" y="66"/>
                </a:cubicBezTo>
                <a:cubicBezTo>
                  <a:pt x="652" y="64"/>
                  <a:pt x="649" y="71"/>
                  <a:pt x="649" y="71"/>
                </a:cubicBezTo>
                <a:cubicBezTo>
                  <a:pt x="647" y="71"/>
                  <a:pt x="647" y="71"/>
                  <a:pt x="647" y="71"/>
                </a:cubicBezTo>
                <a:cubicBezTo>
                  <a:pt x="647" y="71"/>
                  <a:pt x="653" y="64"/>
                  <a:pt x="649" y="62"/>
                </a:cubicBezTo>
                <a:cubicBezTo>
                  <a:pt x="645" y="59"/>
                  <a:pt x="641" y="62"/>
                  <a:pt x="641" y="62"/>
                </a:cubicBezTo>
                <a:cubicBezTo>
                  <a:pt x="637" y="59"/>
                  <a:pt x="637" y="59"/>
                  <a:pt x="637" y="59"/>
                </a:cubicBezTo>
                <a:cubicBezTo>
                  <a:pt x="633" y="61"/>
                  <a:pt x="633" y="61"/>
                  <a:pt x="633" y="61"/>
                </a:cubicBezTo>
                <a:cubicBezTo>
                  <a:pt x="632" y="59"/>
                  <a:pt x="632" y="59"/>
                  <a:pt x="632" y="59"/>
                </a:cubicBezTo>
                <a:cubicBezTo>
                  <a:pt x="632" y="59"/>
                  <a:pt x="629" y="62"/>
                  <a:pt x="626" y="61"/>
                </a:cubicBezTo>
                <a:cubicBezTo>
                  <a:pt x="624" y="60"/>
                  <a:pt x="626" y="58"/>
                  <a:pt x="626" y="58"/>
                </a:cubicBezTo>
                <a:cubicBezTo>
                  <a:pt x="626" y="57"/>
                  <a:pt x="624" y="56"/>
                  <a:pt x="625" y="53"/>
                </a:cubicBezTo>
                <a:cubicBezTo>
                  <a:pt x="625" y="51"/>
                  <a:pt x="646" y="57"/>
                  <a:pt x="646" y="57"/>
                </a:cubicBezTo>
                <a:cubicBezTo>
                  <a:pt x="646" y="57"/>
                  <a:pt x="655" y="57"/>
                  <a:pt x="662" y="52"/>
                </a:cubicBezTo>
                <a:cubicBezTo>
                  <a:pt x="668" y="47"/>
                  <a:pt x="666" y="41"/>
                  <a:pt x="666" y="41"/>
                </a:cubicBezTo>
                <a:cubicBezTo>
                  <a:pt x="666" y="41"/>
                  <a:pt x="678" y="35"/>
                  <a:pt x="677" y="30"/>
                </a:cubicBezTo>
                <a:cubicBezTo>
                  <a:pt x="675" y="26"/>
                  <a:pt x="667" y="28"/>
                  <a:pt x="667" y="28"/>
                </a:cubicBezTo>
                <a:cubicBezTo>
                  <a:pt x="667" y="28"/>
                  <a:pt x="664" y="24"/>
                  <a:pt x="661" y="24"/>
                </a:cubicBezTo>
                <a:cubicBezTo>
                  <a:pt x="656" y="24"/>
                  <a:pt x="652" y="27"/>
                  <a:pt x="652" y="27"/>
                </a:cubicBezTo>
                <a:cubicBezTo>
                  <a:pt x="655" y="19"/>
                  <a:pt x="655" y="19"/>
                  <a:pt x="655" y="19"/>
                </a:cubicBezTo>
                <a:cubicBezTo>
                  <a:pt x="651" y="19"/>
                  <a:pt x="651" y="19"/>
                  <a:pt x="651" y="19"/>
                </a:cubicBezTo>
                <a:cubicBezTo>
                  <a:pt x="651" y="19"/>
                  <a:pt x="652" y="16"/>
                  <a:pt x="648" y="16"/>
                </a:cubicBezTo>
                <a:cubicBezTo>
                  <a:pt x="644" y="15"/>
                  <a:pt x="645" y="21"/>
                  <a:pt x="642" y="21"/>
                </a:cubicBezTo>
                <a:cubicBezTo>
                  <a:pt x="640" y="22"/>
                  <a:pt x="642" y="16"/>
                  <a:pt x="640" y="16"/>
                </a:cubicBezTo>
                <a:cubicBezTo>
                  <a:pt x="639" y="16"/>
                  <a:pt x="632" y="22"/>
                  <a:pt x="632" y="22"/>
                </a:cubicBezTo>
                <a:cubicBezTo>
                  <a:pt x="632" y="15"/>
                  <a:pt x="632" y="15"/>
                  <a:pt x="632" y="15"/>
                </a:cubicBezTo>
                <a:cubicBezTo>
                  <a:pt x="632" y="15"/>
                  <a:pt x="629" y="10"/>
                  <a:pt x="622" y="11"/>
                </a:cubicBezTo>
                <a:cubicBezTo>
                  <a:pt x="615" y="11"/>
                  <a:pt x="616" y="22"/>
                  <a:pt x="616" y="22"/>
                </a:cubicBezTo>
                <a:cubicBezTo>
                  <a:pt x="617" y="25"/>
                  <a:pt x="617" y="25"/>
                  <a:pt x="617" y="25"/>
                </a:cubicBezTo>
                <a:cubicBezTo>
                  <a:pt x="616" y="36"/>
                  <a:pt x="616" y="36"/>
                  <a:pt x="616" y="36"/>
                </a:cubicBezTo>
                <a:cubicBezTo>
                  <a:pt x="619" y="36"/>
                  <a:pt x="619" y="36"/>
                  <a:pt x="619" y="36"/>
                </a:cubicBezTo>
                <a:cubicBezTo>
                  <a:pt x="619" y="39"/>
                  <a:pt x="619" y="39"/>
                  <a:pt x="619" y="39"/>
                </a:cubicBezTo>
                <a:cubicBezTo>
                  <a:pt x="614" y="39"/>
                  <a:pt x="614" y="39"/>
                  <a:pt x="614" y="39"/>
                </a:cubicBezTo>
                <a:cubicBezTo>
                  <a:pt x="613" y="35"/>
                  <a:pt x="613" y="35"/>
                  <a:pt x="613" y="35"/>
                </a:cubicBezTo>
                <a:cubicBezTo>
                  <a:pt x="608" y="40"/>
                  <a:pt x="608" y="40"/>
                  <a:pt x="608" y="40"/>
                </a:cubicBezTo>
                <a:cubicBezTo>
                  <a:pt x="605" y="40"/>
                  <a:pt x="605" y="40"/>
                  <a:pt x="605" y="40"/>
                </a:cubicBezTo>
                <a:cubicBezTo>
                  <a:pt x="605" y="42"/>
                  <a:pt x="605" y="42"/>
                  <a:pt x="605" y="42"/>
                </a:cubicBezTo>
                <a:cubicBezTo>
                  <a:pt x="603" y="37"/>
                  <a:pt x="603" y="37"/>
                  <a:pt x="603" y="37"/>
                </a:cubicBezTo>
                <a:cubicBezTo>
                  <a:pt x="603" y="37"/>
                  <a:pt x="606" y="34"/>
                  <a:pt x="608" y="33"/>
                </a:cubicBezTo>
                <a:cubicBezTo>
                  <a:pt x="610" y="31"/>
                  <a:pt x="612" y="25"/>
                  <a:pt x="610" y="22"/>
                </a:cubicBezTo>
                <a:cubicBezTo>
                  <a:pt x="609" y="21"/>
                  <a:pt x="605" y="26"/>
                  <a:pt x="604" y="28"/>
                </a:cubicBezTo>
                <a:cubicBezTo>
                  <a:pt x="604" y="30"/>
                  <a:pt x="599" y="32"/>
                  <a:pt x="599" y="32"/>
                </a:cubicBezTo>
                <a:cubicBezTo>
                  <a:pt x="599" y="32"/>
                  <a:pt x="601" y="29"/>
                  <a:pt x="602" y="28"/>
                </a:cubicBezTo>
                <a:cubicBezTo>
                  <a:pt x="603" y="27"/>
                  <a:pt x="606" y="21"/>
                  <a:pt x="606" y="21"/>
                </a:cubicBezTo>
                <a:cubicBezTo>
                  <a:pt x="602" y="21"/>
                  <a:pt x="602" y="21"/>
                  <a:pt x="602" y="21"/>
                </a:cubicBezTo>
                <a:cubicBezTo>
                  <a:pt x="601" y="21"/>
                  <a:pt x="598" y="25"/>
                  <a:pt x="598" y="25"/>
                </a:cubicBezTo>
                <a:cubicBezTo>
                  <a:pt x="598" y="25"/>
                  <a:pt x="598" y="22"/>
                  <a:pt x="599" y="21"/>
                </a:cubicBezTo>
                <a:cubicBezTo>
                  <a:pt x="599" y="19"/>
                  <a:pt x="604" y="19"/>
                  <a:pt x="608" y="18"/>
                </a:cubicBezTo>
                <a:cubicBezTo>
                  <a:pt x="613" y="17"/>
                  <a:pt x="612" y="5"/>
                  <a:pt x="612" y="5"/>
                </a:cubicBezTo>
                <a:cubicBezTo>
                  <a:pt x="606" y="5"/>
                  <a:pt x="606" y="5"/>
                  <a:pt x="606" y="5"/>
                </a:cubicBezTo>
                <a:cubicBezTo>
                  <a:pt x="606" y="5"/>
                  <a:pt x="604" y="8"/>
                  <a:pt x="603" y="6"/>
                </a:cubicBezTo>
                <a:cubicBezTo>
                  <a:pt x="601" y="6"/>
                  <a:pt x="604" y="2"/>
                  <a:pt x="602" y="1"/>
                </a:cubicBezTo>
                <a:cubicBezTo>
                  <a:pt x="600" y="0"/>
                  <a:pt x="598" y="5"/>
                  <a:pt x="596" y="5"/>
                </a:cubicBezTo>
                <a:cubicBezTo>
                  <a:pt x="593" y="6"/>
                  <a:pt x="591" y="1"/>
                  <a:pt x="587" y="2"/>
                </a:cubicBezTo>
                <a:cubicBezTo>
                  <a:pt x="584" y="4"/>
                  <a:pt x="591" y="11"/>
                  <a:pt x="589" y="11"/>
                </a:cubicBezTo>
                <a:cubicBezTo>
                  <a:pt x="587" y="12"/>
                  <a:pt x="585" y="9"/>
                  <a:pt x="581" y="8"/>
                </a:cubicBezTo>
                <a:cubicBezTo>
                  <a:pt x="577" y="8"/>
                  <a:pt x="584" y="13"/>
                  <a:pt x="584" y="13"/>
                </a:cubicBezTo>
                <a:cubicBezTo>
                  <a:pt x="581" y="14"/>
                  <a:pt x="581" y="14"/>
                  <a:pt x="581" y="14"/>
                </a:cubicBezTo>
                <a:cubicBezTo>
                  <a:pt x="583" y="17"/>
                  <a:pt x="583" y="17"/>
                  <a:pt x="583" y="17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93" y="21"/>
                  <a:pt x="593" y="21"/>
                  <a:pt x="593" y="21"/>
                </a:cubicBezTo>
                <a:cubicBezTo>
                  <a:pt x="586" y="22"/>
                  <a:pt x="586" y="22"/>
                  <a:pt x="586" y="22"/>
                </a:cubicBezTo>
                <a:cubicBezTo>
                  <a:pt x="587" y="27"/>
                  <a:pt x="587" y="27"/>
                  <a:pt x="587" y="27"/>
                </a:cubicBezTo>
                <a:cubicBezTo>
                  <a:pt x="583" y="27"/>
                  <a:pt x="583" y="27"/>
                  <a:pt x="583" y="27"/>
                </a:cubicBezTo>
                <a:cubicBezTo>
                  <a:pt x="583" y="30"/>
                  <a:pt x="583" y="30"/>
                  <a:pt x="583" y="30"/>
                </a:cubicBezTo>
                <a:cubicBezTo>
                  <a:pt x="585" y="31"/>
                  <a:pt x="585" y="31"/>
                  <a:pt x="585" y="31"/>
                </a:cubicBezTo>
                <a:cubicBezTo>
                  <a:pt x="585" y="35"/>
                  <a:pt x="585" y="35"/>
                  <a:pt x="585" y="35"/>
                </a:cubicBezTo>
                <a:cubicBezTo>
                  <a:pt x="587" y="36"/>
                  <a:pt x="587" y="36"/>
                  <a:pt x="587" y="36"/>
                </a:cubicBezTo>
                <a:cubicBezTo>
                  <a:pt x="582" y="37"/>
                  <a:pt x="582" y="37"/>
                  <a:pt x="582" y="37"/>
                </a:cubicBezTo>
                <a:cubicBezTo>
                  <a:pt x="587" y="45"/>
                  <a:pt x="587" y="45"/>
                  <a:pt x="587" y="45"/>
                </a:cubicBezTo>
                <a:cubicBezTo>
                  <a:pt x="580" y="45"/>
                  <a:pt x="580" y="45"/>
                  <a:pt x="580" y="45"/>
                </a:cubicBezTo>
                <a:cubicBezTo>
                  <a:pt x="576" y="55"/>
                  <a:pt x="576" y="55"/>
                  <a:pt x="576" y="55"/>
                </a:cubicBezTo>
                <a:cubicBezTo>
                  <a:pt x="574" y="35"/>
                  <a:pt x="574" y="35"/>
                  <a:pt x="574" y="35"/>
                </a:cubicBezTo>
                <a:cubicBezTo>
                  <a:pt x="569" y="37"/>
                  <a:pt x="569" y="37"/>
                  <a:pt x="569" y="37"/>
                </a:cubicBezTo>
                <a:cubicBezTo>
                  <a:pt x="575" y="26"/>
                  <a:pt x="575" y="26"/>
                  <a:pt x="575" y="26"/>
                </a:cubicBezTo>
                <a:cubicBezTo>
                  <a:pt x="573" y="24"/>
                  <a:pt x="573" y="24"/>
                  <a:pt x="573" y="24"/>
                </a:cubicBezTo>
                <a:cubicBezTo>
                  <a:pt x="573" y="24"/>
                  <a:pt x="574" y="17"/>
                  <a:pt x="569" y="17"/>
                </a:cubicBezTo>
                <a:cubicBezTo>
                  <a:pt x="564" y="18"/>
                  <a:pt x="564" y="32"/>
                  <a:pt x="564" y="32"/>
                </a:cubicBezTo>
                <a:cubicBezTo>
                  <a:pt x="560" y="33"/>
                  <a:pt x="560" y="33"/>
                  <a:pt x="560" y="33"/>
                </a:cubicBezTo>
                <a:cubicBezTo>
                  <a:pt x="560" y="33"/>
                  <a:pt x="561" y="41"/>
                  <a:pt x="558" y="45"/>
                </a:cubicBezTo>
                <a:cubicBezTo>
                  <a:pt x="556" y="50"/>
                  <a:pt x="550" y="60"/>
                  <a:pt x="550" y="60"/>
                </a:cubicBezTo>
                <a:cubicBezTo>
                  <a:pt x="550" y="60"/>
                  <a:pt x="555" y="62"/>
                  <a:pt x="554" y="65"/>
                </a:cubicBezTo>
                <a:cubicBezTo>
                  <a:pt x="553" y="68"/>
                  <a:pt x="551" y="73"/>
                  <a:pt x="551" y="73"/>
                </a:cubicBezTo>
                <a:cubicBezTo>
                  <a:pt x="549" y="78"/>
                  <a:pt x="549" y="78"/>
                  <a:pt x="549" y="78"/>
                </a:cubicBezTo>
                <a:cubicBezTo>
                  <a:pt x="546" y="74"/>
                  <a:pt x="546" y="74"/>
                  <a:pt x="546" y="74"/>
                </a:cubicBezTo>
                <a:cubicBezTo>
                  <a:pt x="544" y="77"/>
                  <a:pt x="544" y="77"/>
                  <a:pt x="544" y="77"/>
                </a:cubicBezTo>
                <a:cubicBezTo>
                  <a:pt x="541" y="71"/>
                  <a:pt x="541" y="71"/>
                  <a:pt x="541" y="71"/>
                </a:cubicBezTo>
                <a:cubicBezTo>
                  <a:pt x="547" y="55"/>
                  <a:pt x="547" y="55"/>
                  <a:pt x="547" y="55"/>
                </a:cubicBezTo>
                <a:cubicBezTo>
                  <a:pt x="542" y="55"/>
                  <a:pt x="542" y="55"/>
                  <a:pt x="542" y="55"/>
                </a:cubicBezTo>
                <a:cubicBezTo>
                  <a:pt x="541" y="52"/>
                  <a:pt x="541" y="52"/>
                  <a:pt x="541" y="52"/>
                </a:cubicBezTo>
                <a:cubicBezTo>
                  <a:pt x="553" y="34"/>
                  <a:pt x="553" y="34"/>
                  <a:pt x="553" y="34"/>
                </a:cubicBezTo>
                <a:cubicBezTo>
                  <a:pt x="551" y="32"/>
                  <a:pt x="551" y="32"/>
                  <a:pt x="551" y="32"/>
                </a:cubicBezTo>
                <a:cubicBezTo>
                  <a:pt x="551" y="32"/>
                  <a:pt x="556" y="25"/>
                  <a:pt x="554" y="24"/>
                </a:cubicBezTo>
                <a:cubicBezTo>
                  <a:pt x="552" y="22"/>
                  <a:pt x="546" y="29"/>
                  <a:pt x="546" y="29"/>
                </a:cubicBezTo>
                <a:cubicBezTo>
                  <a:pt x="546" y="22"/>
                  <a:pt x="546" y="22"/>
                  <a:pt x="546" y="22"/>
                </a:cubicBezTo>
                <a:cubicBezTo>
                  <a:pt x="540" y="22"/>
                  <a:pt x="540" y="22"/>
                  <a:pt x="540" y="22"/>
                </a:cubicBezTo>
                <a:cubicBezTo>
                  <a:pt x="542" y="26"/>
                  <a:pt x="542" y="26"/>
                  <a:pt x="542" y="26"/>
                </a:cubicBezTo>
                <a:cubicBezTo>
                  <a:pt x="541" y="31"/>
                  <a:pt x="541" y="31"/>
                  <a:pt x="541" y="31"/>
                </a:cubicBezTo>
                <a:cubicBezTo>
                  <a:pt x="537" y="26"/>
                  <a:pt x="537" y="26"/>
                  <a:pt x="537" y="26"/>
                </a:cubicBezTo>
                <a:cubicBezTo>
                  <a:pt x="534" y="29"/>
                  <a:pt x="534" y="29"/>
                  <a:pt x="534" y="29"/>
                </a:cubicBezTo>
                <a:cubicBezTo>
                  <a:pt x="535" y="24"/>
                  <a:pt x="535" y="24"/>
                  <a:pt x="535" y="24"/>
                </a:cubicBezTo>
                <a:cubicBezTo>
                  <a:pt x="534" y="22"/>
                  <a:pt x="534" y="22"/>
                  <a:pt x="534" y="22"/>
                </a:cubicBezTo>
                <a:cubicBezTo>
                  <a:pt x="532" y="26"/>
                  <a:pt x="532" y="26"/>
                  <a:pt x="532" y="26"/>
                </a:cubicBezTo>
                <a:cubicBezTo>
                  <a:pt x="525" y="21"/>
                  <a:pt x="525" y="21"/>
                  <a:pt x="525" y="21"/>
                </a:cubicBezTo>
                <a:cubicBezTo>
                  <a:pt x="523" y="27"/>
                  <a:pt x="523" y="27"/>
                  <a:pt x="523" y="27"/>
                </a:cubicBezTo>
                <a:cubicBezTo>
                  <a:pt x="530" y="30"/>
                  <a:pt x="530" y="30"/>
                  <a:pt x="530" y="30"/>
                </a:cubicBezTo>
                <a:cubicBezTo>
                  <a:pt x="526" y="31"/>
                  <a:pt x="526" y="31"/>
                  <a:pt x="526" y="31"/>
                </a:cubicBezTo>
                <a:cubicBezTo>
                  <a:pt x="526" y="35"/>
                  <a:pt x="526" y="35"/>
                  <a:pt x="526" y="35"/>
                </a:cubicBezTo>
                <a:cubicBezTo>
                  <a:pt x="523" y="34"/>
                  <a:pt x="523" y="34"/>
                  <a:pt x="523" y="34"/>
                </a:cubicBezTo>
                <a:cubicBezTo>
                  <a:pt x="522" y="32"/>
                  <a:pt x="522" y="32"/>
                  <a:pt x="522" y="32"/>
                </a:cubicBezTo>
                <a:cubicBezTo>
                  <a:pt x="519" y="32"/>
                  <a:pt x="519" y="32"/>
                  <a:pt x="519" y="32"/>
                </a:cubicBezTo>
                <a:cubicBezTo>
                  <a:pt x="519" y="39"/>
                  <a:pt x="519" y="39"/>
                  <a:pt x="519" y="39"/>
                </a:cubicBezTo>
                <a:cubicBezTo>
                  <a:pt x="526" y="40"/>
                  <a:pt x="526" y="40"/>
                  <a:pt x="526" y="40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2" y="48"/>
                  <a:pt x="532" y="48"/>
                  <a:pt x="532" y="48"/>
                </a:cubicBezTo>
                <a:cubicBezTo>
                  <a:pt x="532" y="48"/>
                  <a:pt x="530" y="46"/>
                  <a:pt x="527" y="45"/>
                </a:cubicBezTo>
                <a:cubicBezTo>
                  <a:pt x="525" y="43"/>
                  <a:pt x="521" y="43"/>
                  <a:pt x="521" y="43"/>
                </a:cubicBezTo>
                <a:cubicBezTo>
                  <a:pt x="520" y="53"/>
                  <a:pt x="520" y="53"/>
                  <a:pt x="520" y="53"/>
                </a:cubicBezTo>
                <a:cubicBezTo>
                  <a:pt x="522" y="52"/>
                  <a:pt x="522" y="52"/>
                  <a:pt x="522" y="52"/>
                </a:cubicBezTo>
                <a:cubicBezTo>
                  <a:pt x="525" y="58"/>
                  <a:pt x="525" y="58"/>
                  <a:pt x="525" y="58"/>
                </a:cubicBezTo>
                <a:cubicBezTo>
                  <a:pt x="525" y="58"/>
                  <a:pt x="522" y="57"/>
                  <a:pt x="519" y="56"/>
                </a:cubicBezTo>
                <a:cubicBezTo>
                  <a:pt x="515" y="56"/>
                  <a:pt x="514" y="59"/>
                  <a:pt x="514" y="59"/>
                </a:cubicBezTo>
                <a:cubicBezTo>
                  <a:pt x="505" y="75"/>
                  <a:pt x="505" y="75"/>
                  <a:pt x="505" y="75"/>
                </a:cubicBezTo>
                <a:cubicBezTo>
                  <a:pt x="507" y="75"/>
                  <a:pt x="507" y="75"/>
                  <a:pt x="507" y="75"/>
                </a:cubicBezTo>
                <a:cubicBezTo>
                  <a:pt x="504" y="78"/>
                  <a:pt x="504" y="78"/>
                  <a:pt x="504" y="78"/>
                </a:cubicBezTo>
                <a:cubicBezTo>
                  <a:pt x="508" y="83"/>
                  <a:pt x="508" y="83"/>
                  <a:pt x="508" y="83"/>
                </a:cubicBezTo>
                <a:cubicBezTo>
                  <a:pt x="505" y="85"/>
                  <a:pt x="505" y="85"/>
                  <a:pt x="505" y="85"/>
                </a:cubicBezTo>
                <a:cubicBezTo>
                  <a:pt x="513" y="90"/>
                  <a:pt x="513" y="90"/>
                  <a:pt x="513" y="90"/>
                </a:cubicBezTo>
                <a:cubicBezTo>
                  <a:pt x="504" y="92"/>
                  <a:pt x="504" y="92"/>
                  <a:pt x="504" y="92"/>
                </a:cubicBezTo>
                <a:cubicBezTo>
                  <a:pt x="499" y="83"/>
                  <a:pt x="499" y="83"/>
                  <a:pt x="499" y="83"/>
                </a:cubicBezTo>
                <a:cubicBezTo>
                  <a:pt x="486" y="91"/>
                  <a:pt x="486" y="91"/>
                  <a:pt x="486" y="91"/>
                </a:cubicBezTo>
                <a:cubicBezTo>
                  <a:pt x="486" y="89"/>
                  <a:pt x="486" y="89"/>
                  <a:pt x="486" y="89"/>
                </a:cubicBezTo>
                <a:cubicBezTo>
                  <a:pt x="486" y="89"/>
                  <a:pt x="497" y="83"/>
                  <a:pt x="498" y="79"/>
                </a:cubicBezTo>
                <a:cubicBezTo>
                  <a:pt x="499" y="76"/>
                  <a:pt x="489" y="78"/>
                  <a:pt x="489" y="78"/>
                </a:cubicBezTo>
                <a:cubicBezTo>
                  <a:pt x="489" y="78"/>
                  <a:pt x="486" y="75"/>
                  <a:pt x="484" y="78"/>
                </a:cubicBezTo>
                <a:cubicBezTo>
                  <a:pt x="481" y="81"/>
                  <a:pt x="487" y="84"/>
                  <a:pt x="487" y="84"/>
                </a:cubicBezTo>
                <a:cubicBezTo>
                  <a:pt x="483" y="84"/>
                  <a:pt x="483" y="84"/>
                  <a:pt x="483" y="84"/>
                </a:cubicBezTo>
                <a:cubicBezTo>
                  <a:pt x="483" y="84"/>
                  <a:pt x="481" y="76"/>
                  <a:pt x="476" y="76"/>
                </a:cubicBezTo>
                <a:cubicBezTo>
                  <a:pt x="472" y="76"/>
                  <a:pt x="472" y="82"/>
                  <a:pt x="472" y="82"/>
                </a:cubicBezTo>
                <a:cubicBezTo>
                  <a:pt x="465" y="77"/>
                  <a:pt x="465" y="77"/>
                  <a:pt x="465" y="77"/>
                </a:cubicBezTo>
                <a:cubicBezTo>
                  <a:pt x="464" y="80"/>
                  <a:pt x="464" y="80"/>
                  <a:pt x="464" y="80"/>
                </a:cubicBezTo>
                <a:cubicBezTo>
                  <a:pt x="464" y="80"/>
                  <a:pt x="460" y="79"/>
                  <a:pt x="458" y="82"/>
                </a:cubicBezTo>
                <a:cubicBezTo>
                  <a:pt x="456" y="87"/>
                  <a:pt x="465" y="87"/>
                  <a:pt x="465" y="87"/>
                </a:cubicBezTo>
                <a:cubicBezTo>
                  <a:pt x="462" y="90"/>
                  <a:pt x="462" y="90"/>
                  <a:pt x="462" y="90"/>
                </a:cubicBezTo>
                <a:cubicBezTo>
                  <a:pt x="472" y="92"/>
                  <a:pt x="472" y="92"/>
                  <a:pt x="472" y="92"/>
                </a:cubicBezTo>
                <a:cubicBezTo>
                  <a:pt x="477" y="91"/>
                  <a:pt x="477" y="91"/>
                  <a:pt x="477" y="91"/>
                </a:cubicBezTo>
                <a:cubicBezTo>
                  <a:pt x="473" y="94"/>
                  <a:pt x="473" y="94"/>
                  <a:pt x="473" y="94"/>
                </a:cubicBezTo>
                <a:cubicBezTo>
                  <a:pt x="474" y="95"/>
                  <a:pt x="474" y="95"/>
                  <a:pt x="474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75" y="97"/>
                  <a:pt x="475" y="97"/>
                  <a:pt x="475" y="97"/>
                </a:cubicBezTo>
                <a:cubicBezTo>
                  <a:pt x="478" y="103"/>
                  <a:pt x="478" y="103"/>
                  <a:pt x="478" y="103"/>
                </a:cubicBezTo>
                <a:cubicBezTo>
                  <a:pt x="478" y="106"/>
                  <a:pt x="478" y="106"/>
                  <a:pt x="478" y="106"/>
                </a:cubicBezTo>
                <a:cubicBezTo>
                  <a:pt x="478" y="106"/>
                  <a:pt x="484" y="110"/>
                  <a:pt x="482" y="111"/>
                </a:cubicBezTo>
                <a:cubicBezTo>
                  <a:pt x="479" y="112"/>
                  <a:pt x="474" y="103"/>
                  <a:pt x="474" y="103"/>
                </a:cubicBezTo>
                <a:cubicBezTo>
                  <a:pt x="469" y="100"/>
                  <a:pt x="469" y="100"/>
                  <a:pt x="469" y="100"/>
                </a:cubicBezTo>
                <a:cubicBezTo>
                  <a:pt x="469" y="100"/>
                  <a:pt x="465" y="94"/>
                  <a:pt x="460" y="94"/>
                </a:cubicBezTo>
                <a:cubicBezTo>
                  <a:pt x="457" y="94"/>
                  <a:pt x="459" y="100"/>
                  <a:pt x="459" y="100"/>
                </a:cubicBezTo>
                <a:cubicBezTo>
                  <a:pt x="461" y="104"/>
                  <a:pt x="461" y="104"/>
                  <a:pt x="461" y="104"/>
                </a:cubicBezTo>
                <a:cubicBezTo>
                  <a:pt x="458" y="106"/>
                  <a:pt x="458" y="106"/>
                  <a:pt x="458" y="106"/>
                </a:cubicBezTo>
                <a:cubicBezTo>
                  <a:pt x="456" y="111"/>
                  <a:pt x="456" y="111"/>
                  <a:pt x="456" y="111"/>
                </a:cubicBezTo>
                <a:cubicBezTo>
                  <a:pt x="454" y="106"/>
                  <a:pt x="454" y="106"/>
                  <a:pt x="454" y="106"/>
                </a:cubicBezTo>
                <a:cubicBezTo>
                  <a:pt x="457" y="102"/>
                  <a:pt x="457" y="102"/>
                  <a:pt x="457" y="102"/>
                </a:cubicBezTo>
                <a:cubicBezTo>
                  <a:pt x="457" y="100"/>
                  <a:pt x="457" y="100"/>
                  <a:pt x="457" y="100"/>
                </a:cubicBezTo>
                <a:cubicBezTo>
                  <a:pt x="451" y="106"/>
                  <a:pt x="451" y="106"/>
                  <a:pt x="451" y="106"/>
                </a:cubicBezTo>
                <a:cubicBezTo>
                  <a:pt x="445" y="116"/>
                  <a:pt x="445" y="116"/>
                  <a:pt x="445" y="116"/>
                </a:cubicBezTo>
                <a:cubicBezTo>
                  <a:pt x="448" y="124"/>
                  <a:pt x="448" y="124"/>
                  <a:pt x="448" y="124"/>
                </a:cubicBezTo>
                <a:cubicBezTo>
                  <a:pt x="452" y="129"/>
                  <a:pt x="452" y="129"/>
                  <a:pt x="452" y="129"/>
                </a:cubicBezTo>
                <a:cubicBezTo>
                  <a:pt x="444" y="126"/>
                  <a:pt x="444" y="126"/>
                  <a:pt x="444" y="126"/>
                </a:cubicBezTo>
                <a:cubicBezTo>
                  <a:pt x="442" y="140"/>
                  <a:pt x="442" y="140"/>
                  <a:pt x="442" y="140"/>
                </a:cubicBezTo>
                <a:cubicBezTo>
                  <a:pt x="440" y="140"/>
                  <a:pt x="440" y="140"/>
                  <a:pt x="440" y="140"/>
                </a:cubicBezTo>
                <a:cubicBezTo>
                  <a:pt x="436" y="147"/>
                  <a:pt x="436" y="147"/>
                  <a:pt x="436" y="147"/>
                </a:cubicBezTo>
                <a:cubicBezTo>
                  <a:pt x="434" y="144"/>
                  <a:pt x="434" y="144"/>
                  <a:pt x="434" y="144"/>
                </a:cubicBezTo>
                <a:cubicBezTo>
                  <a:pt x="439" y="138"/>
                  <a:pt x="439" y="138"/>
                  <a:pt x="439" y="138"/>
                </a:cubicBezTo>
                <a:cubicBezTo>
                  <a:pt x="441" y="129"/>
                  <a:pt x="441" y="129"/>
                  <a:pt x="441" y="129"/>
                </a:cubicBezTo>
                <a:cubicBezTo>
                  <a:pt x="440" y="128"/>
                  <a:pt x="440" y="128"/>
                  <a:pt x="440" y="128"/>
                </a:cubicBezTo>
                <a:cubicBezTo>
                  <a:pt x="443" y="125"/>
                  <a:pt x="443" y="125"/>
                  <a:pt x="443" y="125"/>
                </a:cubicBezTo>
                <a:cubicBezTo>
                  <a:pt x="441" y="120"/>
                  <a:pt x="441" y="120"/>
                  <a:pt x="441" y="120"/>
                </a:cubicBezTo>
                <a:cubicBezTo>
                  <a:pt x="441" y="112"/>
                  <a:pt x="441" y="112"/>
                  <a:pt x="441" y="112"/>
                </a:cubicBezTo>
                <a:cubicBezTo>
                  <a:pt x="441" y="109"/>
                  <a:pt x="439" y="102"/>
                  <a:pt x="439" y="102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106"/>
                  <a:pt x="435" y="112"/>
                  <a:pt x="432" y="115"/>
                </a:cubicBezTo>
                <a:cubicBezTo>
                  <a:pt x="428" y="118"/>
                  <a:pt x="431" y="124"/>
                  <a:pt x="431" y="124"/>
                </a:cubicBezTo>
                <a:cubicBezTo>
                  <a:pt x="434" y="126"/>
                  <a:pt x="434" y="126"/>
                  <a:pt x="434" y="126"/>
                </a:cubicBezTo>
                <a:cubicBezTo>
                  <a:pt x="429" y="128"/>
                  <a:pt x="429" y="128"/>
                  <a:pt x="429" y="128"/>
                </a:cubicBezTo>
                <a:cubicBezTo>
                  <a:pt x="429" y="137"/>
                  <a:pt x="429" y="137"/>
                  <a:pt x="429" y="137"/>
                </a:cubicBezTo>
                <a:cubicBezTo>
                  <a:pt x="424" y="138"/>
                  <a:pt x="424" y="138"/>
                  <a:pt x="424" y="138"/>
                </a:cubicBezTo>
                <a:cubicBezTo>
                  <a:pt x="427" y="124"/>
                  <a:pt x="427" y="124"/>
                  <a:pt x="427" y="124"/>
                </a:cubicBezTo>
                <a:cubicBezTo>
                  <a:pt x="426" y="124"/>
                  <a:pt x="426" y="124"/>
                  <a:pt x="426" y="124"/>
                </a:cubicBezTo>
                <a:cubicBezTo>
                  <a:pt x="426" y="113"/>
                  <a:pt x="426" y="113"/>
                  <a:pt x="426" y="113"/>
                </a:cubicBezTo>
                <a:cubicBezTo>
                  <a:pt x="426" y="113"/>
                  <a:pt x="421" y="115"/>
                  <a:pt x="413" y="119"/>
                </a:cubicBezTo>
                <a:cubicBezTo>
                  <a:pt x="405" y="121"/>
                  <a:pt x="410" y="132"/>
                  <a:pt x="410" y="132"/>
                </a:cubicBezTo>
                <a:cubicBezTo>
                  <a:pt x="413" y="132"/>
                  <a:pt x="413" y="132"/>
                  <a:pt x="413" y="132"/>
                </a:cubicBezTo>
                <a:cubicBezTo>
                  <a:pt x="413" y="132"/>
                  <a:pt x="413" y="134"/>
                  <a:pt x="412" y="137"/>
                </a:cubicBezTo>
                <a:cubicBezTo>
                  <a:pt x="411" y="139"/>
                  <a:pt x="416" y="142"/>
                  <a:pt x="420" y="142"/>
                </a:cubicBezTo>
                <a:cubicBezTo>
                  <a:pt x="424" y="143"/>
                  <a:pt x="424" y="150"/>
                  <a:pt x="424" y="150"/>
                </a:cubicBezTo>
                <a:cubicBezTo>
                  <a:pt x="427" y="151"/>
                  <a:pt x="427" y="151"/>
                  <a:pt x="427" y="151"/>
                </a:cubicBezTo>
                <a:cubicBezTo>
                  <a:pt x="425" y="152"/>
                  <a:pt x="425" y="152"/>
                  <a:pt x="425" y="152"/>
                </a:cubicBezTo>
                <a:cubicBezTo>
                  <a:pt x="425" y="152"/>
                  <a:pt x="421" y="150"/>
                  <a:pt x="421" y="147"/>
                </a:cubicBezTo>
                <a:cubicBezTo>
                  <a:pt x="421" y="144"/>
                  <a:pt x="416" y="144"/>
                  <a:pt x="412" y="143"/>
                </a:cubicBezTo>
                <a:cubicBezTo>
                  <a:pt x="410" y="143"/>
                  <a:pt x="407" y="134"/>
                  <a:pt x="407" y="134"/>
                </a:cubicBezTo>
                <a:cubicBezTo>
                  <a:pt x="399" y="136"/>
                  <a:pt x="399" y="136"/>
                  <a:pt x="399" y="136"/>
                </a:cubicBezTo>
                <a:cubicBezTo>
                  <a:pt x="399" y="136"/>
                  <a:pt x="400" y="140"/>
                  <a:pt x="402" y="143"/>
                </a:cubicBezTo>
                <a:cubicBezTo>
                  <a:pt x="405" y="146"/>
                  <a:pt x="409" y="147"/>
                  <a:pt x="409" y="147"/>
                </a:cubicBezTo>
                <a:cubicBezTo>
                  <a:pt x="409" y="147"/>
                  <a:pt x="405" y="148"/>
                  <a:pt x="402" y="146"/>
                </a:cubicBezTo>
                <a:cubicBezTo>
                  <a:pt x="399" y="145"/>
                  <a:pt x="394" y="138"/>
                  <a:pt x="394" y="138"/>
                </a:cubicBezTo>
                <a:cubicBezTo>
                  <a:pt x="390" y="139"/>
                  <a:pt x="390" y="139"/>
                  <a:pt x="390" y="139"/>
                </a:cubicBezTo>
                <a:cubicBezTo>
                  <a:pt x="392" y="145"/>
                  <a:pt x="392" y="145"/>
                  <a:pt x="392" y="145"/>
                </a:cubicBezTo>
                <a:cubicBezTo>
                  <a:pt x="388" y="151"/>
                  <a:pt x="388" y="151"/>
                  <a:pt x="388" y="151"/>
                </a:cubicBezTo>
                <a:cubicBezTo>
                  <a:pt x="392" y="159"/>
                  <a:pt x="392" y="159"/>
                  <a:pt x="392" y="159"/>
                </a:cubicBezTo>
                <a:cubicBezTo>
                  <a:pt x="380" y="160"/>
                  <a:pt x="380" y="160"/>
                  <a:pt x="380" y="160"/>
                </a:cubicBezTo>
                <a:cubicBezTo>
                  <a:pt x="384" y="165"/>
                  <a:pt x="384" y="165"/>
                  <a:pt x="384" y="165"/>
                </a:cubicBezTo>
                <a:cubicBezTo>
                  <a:pt x="379" y="169"/>
                  <a:pt x="379" y="169"/>
                  <a:pt x="379" y="169"/>
                </a:cubicBezTo>
                <a:cubicBezTo>
                  <a:pt x="379" y="175"/>
                  <a:pt x="379" y="175"/>
                  <a:pt x="379" y="175"/>
                </a:cubicBezTo>
                <a:cubicBezTo>
                  <a:pt x="384" y="174"/>
                  <a:pt x="384" y="174"/>
                  <a:pt x="384" y="174"/>
                </a:cubicBezTo>
                <a:cubicBezTo>
                  <a:pt x="387" y="176"/>
                  <a:pt x="387" y="176"/>
                  <a:pt x="387" y="176"/>
                </a:cubicBezTo>
                <a:cubicBezTo>
                  <a:pt x="383" y="176"/>
                  <a:pt x="383" y="176"/>
                  <a:pt x="383" y="176"/>
                </a:cubicBezTo>
                <a:cubicBezTo>
                  <a:pt x="380" y="181"/>
                  <a:pt x="380" y="181"/>
                  <a:pt x="380" y="181"/>
                </a:cubicBezTo>
                <a:cubicBezTo>
                  <a:pt x="385" y="183"/>
                  <a:pt x="385" y="183"/>
                  <a:pt x="385" y="183"/>
                </a:cubicBezTo>
                <a:cubicBezTo>
                  <a:pt x="377" y="183"/>
                  <a:pt x="377" y="183"/>
                  <a:pt x="377" y="183"/>
                </a:cubicBezTo>
                <a:cubicBezTo>
                  <a:pt x="371" y="184"/>
                  <a:pt x="377" y="187"/>
                  <a:pt x="377" y="187"/>
                </a:cubicBezTo>
                <a:cubicBezTo>
                  <a:pt x="382" y="189"/>
                  <a:pt x="382" y="189"/>
                  <a:pt x="382" y="189"/>
                </a:cubicBezTo>
                <a:cubicBezTo>
                  <a:pt x="382" y="189"/>
                  <a:pt x="375" y="187"/>
                  <a:pt x="372" y="188"/>
                </a:cubicBezTo>
                <a:cubicBezTo>
                  <a:pt x="370" y="188"/>
                  <a:pt x="371" y="190"/>
                  <a:pt x="371" y="190"/>
                </a:cubicBezTo>
                <a:cubicBezTo>
                  <a:pt x="375" y="191"/>
                  <a:pt x="375" y="191"/>
                  <a:pt x="375" y="191"/>
                </a:cubicBezTo>
                <a:cubicBezTo>
                  <a:pt x="374" y="195"/>
                  <a:pt x="374" y="195"/>
                  <a:pt x="374" y="195"/>
                </a:cubicBezTo>
                <a:cubicBezTo>
                  <a:pt x="374" y="192"/>
                  <a:pt x="374" y="192"/>
                  <a:pt x="374" y="192"/>
                </a:cubicBezTo>
                <a:cubicBezTo>
                  <a:pt x="370" y="191"/>
                  <a:pt x="370" y="191"/>
                  <a:pt x="370" y="191"/>
                </a:cubicBezTo>
                <a:cubicBezTo>
                  <a:pt x="368" y="188"/>
                  <a:pt x="368" y="188"/>
                  <a:pt x="368" y="188"/>
                </a:cubicBezTo>
                <a:cubicBezTo>
                  <a:pt x="367" y="191"/>
                  <a:pt x="367" y="191"/>
                  <a:pt x="367" y="191"/>
                </a:cubicBezTo>
                <a:cubicBezTo>
                  <a:pt x="367" y="191"/>
                  <a:pt x="366" y="192"/>
                  <a:pt x="361" y="192"/>
                </a:cubicBezTo>
                <a:cubicBezTo>
                  <a:pt x="357" y="192"/>
                  <a:pt x="357" y="200"/>
                  <a:pt x="357" y="200"/>
                </a:cubicBezTo>
                <a:cubicBezTo>
                  <a:pt x="355" y="202"/>
                  <a:pt x="355" y="202"/>
                  <a:pt x="355" y="202"/>
                </a:cubicBezTo>
                <a:cubicBezTo>
                  <a:pt x="357" y="206"/>
                  <a:pt x="357" y="206"/>
                  <a:pt x="357" y="206"/>
                </a:cubicBezTo>
                <a:cubicBezTo>
                  <a:pt x="368" y="203"/>
                  <a:pt x="368" y="203"/>
                  <a:pt x="368" y="203"/>
                </a:cubicBezTo>
                <a:cubicBezTo>
                  <a:pt x="368" y="203"/>
                  <a:pt x="369" y="205"/>
                  <a:pt x="372" y="205"/>
                </a:cubicBezTo>
                <a:cubicBezTo>
                  <a:pt x="375" y="205"/>
                  <a:pt x="382" y="199"/>
                  <a:pt x="382" y="199"/>
                </a:cubicBezTo>
                <a:cubicBezTo>
                  <a:pt x="380" y="203"/>
                  <a:pt x="380" y="203"/>
                  <a:pt x="380" y="203"/>
                </a:cubicBezTo>
                <a:cubicBezTo>
                  <a:pt x="385" y="204"/>
                  <a:pt x="385" y="204"/>
                  <a:pt x="385" y="204"/>
                </a:cubicBezTo>
                <a:cubicBezTo>
                  <a:pt x="376" y="207"/>
                  <a:pt x="376" y="207"/>
                  <a:pt x="376" y="207"/>
                </a:cubicBezTo>
                <a:cubicBezTo>
                  <a:pt x="376" y="213"/>
                  <a:pt x="376" y="213"/>
                  <a:pt x="376" y="213"/>
                </a:cubicBezTo>
                <a:cubicBezTo>
                  <a:pt x="379" y="217"/>
                  <a:pt x="379" y="217"/>
                  <a:pt x="379" y="217"/>
                </a:cubicBezTo>
                <a:cubicBezTo>
                  <a:pt x="378" y="218"/>
                  <a:pt x="378" y="218"/>
                  <a:pt x="378" y="218"/>
                </a:cubicBezTo>
                <a:cubicBezTo>
                  <a:pt x="374" y="209"/>
                  <a:pt x="374" y="209"/>
                  <a:pt x="374" y="209"/>
                </a:cubicBezTo>
                <a:cubicBezTo>
                  <a:pt x="367" y="211"/>
                  <a:pt x="367" y="211"/>
                  <a:pt x="367" y="211"/>
                </a:cubicBezTo>
                <a:cubicBezTo>
                  <a:pt x="367" y="211"/>
                  <a:pt x="364" y="208"/>
                  <a:pt x="361" y="208"/>
                </a:cubicBezTo>
                <a:cubicBezTo>
                  <a:pt x="358" y="207"/>
                  <a:pt x="353" y="209"/>
                  <a:pt x="351" y="213"/>
                </a:cubicBezTo>
                <a:cubicBezTo>
                  <a:pt x="348" y="215"/>
                  <a:pt x="355" y="215"/>
                  <a:pt x="358" y="216"/>
                </a:cubicBezTo>
                <a:cubicBezTo>
                  <a:pt x="362" y="217"/>
                  <a:pt x="361" y="221"/>
                  <a:pt x="361" y="221"/>
                </a:cubicBezTo>
                <a:cubicBezTo>
                  <a:pt x="364" y="223"/>
                  <a:pt x="364" y="223"/>
                  <a:pt x="364" y="223"/>
                </a:cubicBezTo>
                <a:cubicBezTo>
                  <a:pt x="363" y="224"/>
                  <a:pt x="363" y="224"/>
                  <a:pt x="363" y="224"/>
                </a:cubicBezTo>
                <a:cubicBezTo>
                  <a:pt x="363" y="224"/>
                  <a:pt x="359" y="221"/>
                  <a:pt x="357" y="219"/>
                </a:cubicBezTo>
                <a:cubicBezTo>
                  <a:pt x="355" y="217"/>
                  <a:pt x="348" y="216"/>
                  <a:pt x="348" y="216"/>
                </a:cubicBezTo>
                <a:cubicBezTo>
                  <a:pt x="347" y="218"/>
                  <a:pt x="347" y="218"/>
                  <a:pt x="347" y="218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0" y="221"/>
                  <a:pt x="350" y="221"/>
                  <a:pt x="350" y="221"/>
                </a:cubicBezTo>
                <a:cubicBezTo>
                  <a:pt x="352" y="223"/>
                  <a:pt x="352" y="223"/>
                  <a:pt x="352" y="223"/>
                </a:cubicBezTo>
                <a:cubicBezTo>
                  <a:pt x="355" y="222"/>
                  <a:pt x="355" y="222"/>
                  <a:pt x="355" y="222"/>
                </a:cubicBezTo>
                <a:cubicBezTo>
                  <a:pt x="358" y="223"/>
                  <a:pt x="358" y="223"/>
                  <a:pt x="358" y="223"/>
                </a:cubicBezTo>
                <a:cubicBezTo>
                  <a:pt x="351" y="226"/>
                  <a:pt x="351" y="226"/>
                  <a:pt x="351" y="226"/>
                </a:cubicBezTo>
                <a:cubicBezTo>
                  <a:pt x="352" y="230"/>
                  <a:pt x="352" y="230"/>
                  <a:pt x="352" y="230"/>
                </a:cubicBezTo>
                <a:cubicBezTo>
                  <a:pt x="352" y="230"/>
                  <a:pt x="354" y="229"/>
                  <a:pt x="356" y="231"/>
                </a:cubicBezTo>
                <a:cubicBezTo>
                  <a:pt x="357" y="233"/>
                  <a:pt x="352" y="236"/>
                  <a:pt x="348" y="235"/>
                </a:cubicBezTo>
                <a:cubicBezTo>
                  <a:pt x="345" y="233"/>
                  <a:pt x="346" y="221"/>
                  <a:pt x="346" y="221"/>
                </a:cubicBezTo>
                <a:cubicBezTo>
                  <a:pt x="343" y="221"/>
                  <a:pt x="343" y="221"/>
                  <a:pt x="343" y="221"/>
                </a:cubicBezTo>
                <a:cubicBezTo>
                  <a:pt x="338" y="230"/>
                  <a:pt x="338" y="230"/>
                  <a:pt x="338" y="230"/>
                </a:cubicBezTo>
                <a:cubicBezTo>
                  <a:pt x="337" y="224"/>
                  <a:pt x="337" y="224"/>
                  <a:pt x="337" y="224"/>
                </a:cubicBezTo>
                <a:cubicBezTo>
                  <a:pt x="335" y="224"/>
                  <a:pt x="335" y="224"/>
                  <a:pt x="335" y="224"/>
                </a:cubicBezTo>
                <a:cubicBezTo>
                  <a:pt x="334" y="229"/>
                  <a:pt x="334" y="229"/>
                  <a:pt x="334" y="229"/>
                </a:cubicBezTo>
                <a:cubicBezTo>
                  <a:pt x="330" y="227"/>
                  <a:pt x="330" y="227"/>
                  <a:pt x="330" y="227"/>
                </a:cubicBezTo>
                <a:cubicBezTo>
                  <a:pt x="327" y="235"/>
                  <a:pt x="327" y="235"/>
                  <a:pt x="327" y="235"/>
                </a:cubicBezTo>
                <a:cubicBezTo>
                  <a:pt x="329" y="238"/>
                  <a:pt x="329" y="238"/>
                  <a:pt x="329" y="238"/>
                </a:cubicBezTo>
                <a:cubicBezTo>
                  <a:pt x="331" y="237"/>
                  <a:pt x="331" y="237"/>
                  <a:pt x="331" y="237"/>
                </a:cubicBezTo>
                <a:cubicBezTo>
                  <a:pt x="331" y="234"/>
                  <a:pt x="331" y="234"/>
                  <a:pt x="331" y="234"/>
                </a:cubicBezTo>
                <a:cubicBezTo>
                  <a:pt x="335" y="232"/>
                  <a:pt x="335" y="232"/>
                  <a:pt x="335" y="232"/>
                </a:cubicBezTo>
                <a:cubicBezTo>
                  <a:pt x="337" y="234"/>
                  <a:pt x="337" y="234"/>
                  <a:pt x="337" y="234"/>
                </a:cubicBezTo>
                <a:cubicBezTo>
                  <a:pt x="333" y="237"/>
                  <a:pt x="333" y="237"/>
                  <a:pt x="333" y="237"/>
                </a:cubicBezTo>
                <a:cubicBezTo>
                  <a:pt x="335" y="238"/>
                  <a:pt x="335" y="238"/>
                  <a:pt x="335" y="238"/>
                </a:cubicBezTo>
                <a:cubicBezTo>
                  <a:pt x="335" y="238"/>
                  <a:pt x="339" y="238"/>
                  <a:pt x="341" y="239"/>
                </a:cubicBezTo>
                <a:cubicBezTo>
                  <a:pt x="343" y="239"/>
                  <a:pt x="340" y="236"/>
                  <a:pt x="340" y="234"/>
                </a:cubicBezTo>
                <a:cubicBezTo>
                  <a:pt x="340" y="233"/>
                  <a:pt x="344" y="234"/>
                  <a:pt x="345" y="236"/>
                </a:cubicBezTo>
                <a:cubicBezTo>
                  <a:pt x="346" y="238"/>
                  <a:pt x="344" y="242"/>
                  <a:pt x="343" y="242"/>
                </a:cubicBezTo>
                <a:cubicBezTo>
                  <a:pt x="341" y="244"/>
                  <a:pt x="342" y="242"/>
                  <a:pt x="339" y="240"/>
                </a:cubicBezTo>
                <a:cubicBezTo>
                  <a:pt x="336" y="239"/>
                  <a:pt x="334" y="244"/>
                  <a:pt x="330" y="244"/>
                </a:cubicBezTo>
                <a:cubicBezTo>
                  <a:pt x="327" y="244"/>
                  <a:pt x="322" y="245"/>
                  <a:pt x="322" y="245"/>
                </a:cubicBezTo>
                <a:cubicBezTo>
                  <a:pt x="320" y="246"/>
                  <a:pt x="320" y="246"/>
                  <a:pt x="320" y="246"/>
                </a:cubicBezTo>
                <a:cubicBezTo>
                  <a:pt x="322" y="248"/>
                  <a:pt x="322" y="248"/>
                  <a:pt x="322" y="248"/>
                </a:cubicBezTo>
                <a:cubicBezTo>
                  <a:pt x="318" y="248"/>
                  <a:pt x="318" y="248"/>
                  <a:pt x="318" y="248"/>
                </a:cubicBezTo>
                <a:cubicBezTo>
                  <a:pt x="315" y="252"/>
                  <a:pt x="315" y="252"/>
                  <a:pt x="315" y="252"/>
                </a:cubicBezTo>
                <a:cubicBezTo>
                  <a:pt x="321" y="253"/>
                  <a:pt x="321" y="253"/>
                  <a:pt x="321" y="253"/>
                </a:cubicBezTo>
                <a:cubicBezTo>
                  <a:pt x="315" y="256"/>
                  <a:pt x="315" y="256"/>
                  <a:pt x="315" y="256"/>
                </a:cubicBezTo>
                <a:cubicBezTo>
                  <a:pt x="315" y="256"/>
                  <a:pt x="318" y="260"/>
                  <a:pt x="322" y="258"/>
                </a:cubicBezTo>
                <a:cubicBezTo>
                  <a:pt x="327" y="256"/>
                  <a:pt x="331" y="249"/>
                  <a:pt x="331" y="249"/>
                </a:cubicBezTo>
                <a:cubicBezTo>
                  <a:pt x="342" y="256"/>
                  <a:pt x="342" y="256"/>
                  <a:pt x="342" y="256"/>
                </a:cubicBezTo>
                <a:cubicBezTo>
                  <a:pt x="334" y="253"/>
                  <a:pt x="334" y="253"/>
                  <a:pt x="334" y="253"/>
                </a:cubicBezTo>
                <a:cubicBezTo>
                  <a:pt x="331" y="254"/>
                  <a:pt x="331" y="254"/>
                  <a:pt x="331" y="254"/>
                </a:cubicBezTo>
                <a:cubicBezTo>
                  <a:pt x="337" y="257"/>
                  <a:pt x="337" y="257"/>
                  <a:pt x="337" y="257"/>
                </a:cubicBezTo>
                <a:cubicBezTo>
                  <a:pt x="329" y="256"/>
                  <a:pt x="329" y="256"/>
                  <a:pt x="329" y="256"/>
                </a:cubicBezTo>
                <a:cubicBezTo>
                  <a:pt x="326" y="262"/>
                  <a:pt x="326" y="262"/>
                  <a:pt x="326" y="262"/>
                </a:cubicBezTo>
                <a:cubicBezTo>
                  <a:pt x="330" y="263"/>
                  <a:pt x="330" y="263"/>
                  <a:pt x="330" y="263"/>
                </a:cubicBezTo>
                <a:cubicBezTo>
                  <a:pt x="328" y="267"/>
                  <a:pt x="328" y="267"/>
                  <a:pt x="328" y="267"/>
                </a:cubicBezTo>
                <a:cubicBezTo>
                  <a:pt x="329" y="269"/>
                  <a:pt x="335" y="267"/>
                  <a:pt x="335" y="267"/>
                </a:cubicBezTo>
                <a:cubicBezTo>
                  <a:pt x="339" y="265"/>
                  <a:pt x="339" y="265"/>
                  <a:pt x="339" y="265"/>
                </a:cubicBezTo>
                <a:cubicBezTo>
                  <a:pt x="336" y="274"/>
                  <a:pt x="336" y="274"/>
                  <a:pt x="336" y="274"/>
                </a:cubicBezTo>
                <a:cubicBezTo>
                  <a:pt x="340" y="277"/>
                  <a:pt x="340" y="277"/>
                  <a:pt x="340" y="277"/>
                </a:cubicBezTo>
                <a:cubicBezTo>
                  <a:pt x="337" y="278"/>
                  <a:pt x="337" y="278"/>
                  <a:pt x="337" y="278"/>
                </a:cubicBezTo>
                <a:cubicBezTo>
                  <a:pt x="340" y="281"/>
                  <a:pt x="340" y="281"/>
                  <a:pt x="340" y="281"/>
                </a:cubicBezTo>
                <a:cubicBezTo>
                  <a:pt x="340" y="281"/>
                  <a:pt x="339" y="281"/>
                  <a:pt x="337" y="280"/>
                </a:cubicBezTo>
                <a:cubicBezTo>
                  <a:pt x="335" y="280"/>
                  <a:pt x="333" y="271"/>
                  <a:pt x="331" y="270"/>
                </a:cubicBezTo>
                <a:cubicBezTo>
                  <a:pt x="329" y="270"/>
                  <a:pt x="327" y="271"/>
                  <a:pt x="327" y="271"/>
                </a:cubicBezTo>
                <a:cubicBezTo>
                  <a:pt x="327" y="271"/>
                  <a:pt x="325" y="267"/>
                  <a:pt x="322" y="266"/>
                </a:cubicBezTo>
                <a:cubicBezTo>
                  <a:pt x="319" y="266"/>
                  <a:pt x="313" y="273"/>
                  <a:pt x="313" y="273"/>
                </a:cubicBezTo>
                <a:cubicBezTo>
                  <a:pt x="321" y="274"/>
                  <a:pt x="321" y="274"/>
                  <a:pt x="321" y="274"/>
                </a:cubicBezTo>
                <a:cubicBezTo>
                  <a:pt x="321" y="274"/>
                  <a:pt x="318" y="276"/>
                  <a:pt x="314" y="276"/>
                </a:cubicBezTo>
                <a:cubicBezTo>
                  <a:pt x="312" y="276"/>
                  <a:pt x="313" y="279"/>
                  <a:pt x="312" y="281"/>
                </a:cubicBezTo>
                <a:cubicBezTo>
                  <a:pt x="310" y="283"/>
                  <a:pt x="306" y="285"/>
                  <a:pt x="306" y="285"/>
                </a:cubicBezTo>
                <a:cubicBezTo>
                  <a:pt x="317" y="285"/>
                  <a:pt x="317" y="285"/>
                  <a:pt x="317" y="285"/>
                </a:cubicBezTo>
                <a:cubicBezTo>
                  <a:pt x="322" y="285"/>
                  <a:pt x="327" y="282"/>
                  <a:pt x="327" y="282"/>
                </a:cubicBezTo>
                <a:cubicBezTo>
                  <a:pt x="325" y="286"/>
                  <a:pt x="325" y="286"/>
                  <a:pt x="325" y="286"/>
                </a:cubicBezTo>
                <a:cubicBezTo>
                  <a:pt x="335" y="285"/>
                  <a:pt x="335" y="285"/>
                  <a:pt x="335" y="285"/>
                </a:cubicBezTo>
                <a:cubicBezTo>
                  <a:pt x="334" y="295"/>
                  <a:pt x="334" y="295"/>
                  <a:pt x="334" y="295"/>
                </a:cubicBezTo>
                <a:cubicBezTo>
                  <a:pt x="331" y="290"/>
                  <a:pt x="331" y="290"/>
                  <a:pt x="331" y="290"/>
                </a:cubicBezTo>
                <a:cubicBezTo>
                  <a:pt x="323" y="287"/>
                  <a:pt x="323" y="287"/>
                  <a:pt x="323" y="287"/>
                </a:cubicBezTo>
                <a:cubicBezTo>
                  <a:pt x="318" y="294"/>
                  <a:pt x="318" y="294"/>
                  <a:pt x="318" y="294"/>
                </a:cubicBezTo>
                <a:cubicBezTo>
                  <a:pt x="321" y="287"/>
                  <a:pt x="321" y="287"/>
                  <a:pt x="321" y="287"/>
                </a:cubicBezTo>
                <a:cubicBezTo>
                  <a:pt x="308" y="288"/>
                  <a:pt x="308" y="288"/>
                  <a:pt x="308" y="288"/>
                </a:cubicBezTo>
                <a:cubicBezTo>
                  <a:pt x="303" y="302"/>
                  <a:pt x="303" y="302"/>
                  <a:pt x="303" y="302"/>
                </a:cubicBezTo>
                <a:cubicBezTo>
                  <a:pt x="297" y="301"/>
                  <a:pt x="297" y="301"/>
                  <a:pt x="297" y="301"/>
                </a:cubicBezTo>
                <a:cubicBezTo>
                  <a:pt x="296" y="304"/>
                  <a:pt x="296" y="304"/>
                  <a:pt x="296" y="304"/>
                </a:cubicBezTo>
                <a:cubicBezTo>
                  <a:pt x="296" y="304"/>
                  <a:pt x="295" y="303"/>
                  <a:pt x="290" y="305"/>
                </a:cubicBezTo>
                <a:cubicBezTo>
                  <a:pt x="284" y="308"/>
                  <a:pt x="284" y="311"/>
                  <a:pt x="284" y="311"/>
                </a:cubicBezTo>
                <a:cubicBezTo>
                  <a:pt x="293" y="316"/>
                  <a:pt x="293" y="316"/>
                  <a:pt x="293" y="316"/>
                </a:cubicBezTo>
                <a:cubicBezTo>
                  <a:pt x="286" y="316"/>
                  <a:pt x="286" y="316"/>
                  <a:pt x="286" y="316"/>
                </a:cubicBezTo>
                <a:cubicBezTo>
                  <a:pt x="281" y="317"/>
                  <a:pt x="281" y="317"/>
                  <a:pt x="281" y="317"/>
                </a:cubicBezTo>
                <a:cubicBezTo>
                  <a:pt x="288" y="324"/>
                  <a:pt x="288" y="324"/>
                  <a:pt x="288" y="324"/>
                </a:cubicBezTo>
                <a:cubicBezTo>
                  <a:pt x="279" y="321"/>
                  <a:pt x="279" y="321"/>
                  <a:pt x="279" y="321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82" y="327"/>
                  <a:pt x="282" y="327"/>
                  <a:pt x="282" y="327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5" y="328"/>
                  <a:pt x="275" y="328"/>
                  <a:pt x="275" y="328"/>
                </a:cubicBezTo>
                <a:cubicBezTo>
                  <a:pt x="278" y="330"/>
                  <a:pt x="278" y="330"/>
                  <a:pt x="278" y="330"/>
                </a:cubicBezTo>
                <a:cubicBezTo>
                  <a:pt x="275" y="331"/>
                  <a:pt x="275" y="331"/>
                  <a:pt x="275" y="331"/>
                </a:cubicBezTo>
                <a:cubicBezTo>
                  <a:pt x="277" y="333"/>
                  <a:pt x="277" y="333"/>
                  <a:pt x="277" y="333"/>
                </a:cubicBezTo>
                <a:cubicBezTo>
                  <a:pt x="281" y="332"/>
                  <a:pt x="281" y="332"/>
                  <a:pt x="281" y="332"/>
                </a:cubicBezTo>
                <a:cubicBezTo>
                  <a:pt x="287" y="335"/>
                  <a:pt x="287" y="335"/>
                  <a:pt x="287" y="335"/>
                </a:cubicBezTo>
                <a:cubicBezTo>
                  <a:pt x="287" y="335"/>
                  <a:pt x="282" y="334"/>
                  <a:pt x="279" y="335"/>
                </a:cubicBezTo>
                <a:cubicBezTo>
                  <a:pt x="276" y="336"/>
                  <a:pt x="278" y="339"/>
                  <a:pt x="278" y="339"/>
                </a:cubicBezTo>
                <a:cubicBezTo>
                  <a:pt x="275" y="339"/>
                  <a:pt x="275" y="339"/>
                  <a:pt x="275" y="339"/>
                </a:cubicBezTo>
                <a:cubicBezTo>
                  <a:pt x="275" y="335"/>
                  <a:pt x="275" y="335"/>
                  <a:pt x="275" y="335"/>
                </a:cubicBezTo>
                <a:cubicBezTo>
                  <a:pt x="271" y="334"/>
                  <a:pt x="271" y="334"/>
                  <a:pt x="271" y="334"/>
                </a:cubicBezTo>
                <a:cubicBezTo>
                  <a:pt x="270" y="336"/>
                  <a:pt x="270" y="336"/>
                  <a:pt x="270" y="336"/>
                </a:cubicBezTo>
                <a:cubicBezTo>
                  <a:pt x="273" y="340"/>
                  <a:pt x="273" y="340"/>
                  <a:pt x="273" y="340"/>
                </a:cubicBezTo>
                <a:cubicBezTo>
                  <a:pt x="273" y="340"/>
                  <a:pt x="270" y="346"/>
                  <a:pt x="272" y="348"/>
                </a:cubicBezTo>
                <a:cubicBezTo>
                  <a:pt x="275" y="350"/>
                  <a:pt x="284" y="347"/>
                  <a:pt x="284" y="348"/>
                </a:cubicBezTo>
                <a:cubicBezTo>
                  <a:pt x="284" y="349"/>
                  <a:pt x="275" y="350"/>
                  <a:pt x="275" y="350"/>
                </a:cubicBezTo>
                <a:cubicBezTo>
                  <a:pt x="271" y="356"/>
                  <a:pt x="271" y="356"/>
                  <a:pt x="271" y="356"/>
                </a:cubicBezTo>
                <a:cubicBezTo>
                  <a:pt x="273" y="356"/>
                  <a:pt x="273" y="356"/>
                  <a:pt x="273" y="356"/>
                </a:cubicBezTo>
                <a:cubicBezTo>
                  <a:pt x="276" y="353"/>
                  <a:pt x="276" y="353"/>
                  <a:pt x="276" y="353"/>
                </a:cubicBezTo>
                <a:cubicBezTo>
                  <a:pt x="285" y="351"/>
                  <a:pt x="285" y="351"/>
                  <a:pt x="285" y="351"/>
                </a:cubicBezTo>
                <a:cubicBezTo>
                  <a:pt x="287" y="351"/>
                  <a:pt x="287" y="351"/>
                  <a:pt x="287" y="351"/>
                </a:cubicBezTo>
                <a:cubicBezTo>
                  <a:pt x="300" y="347"/>
                  <a:pt x="300" y="347"/>
                  <a:pt x="300" y="347"/>
                </a:cubicBezTo>
                <a:cubicBezTo>
                  <a:pt x="292" y="353"/>
                  <a:pt x="292" y="353"/>
                  <a:pt x="292" y="353"/>
                </a:cubicBezTo>
                <a:cubicBezTo>
                  <a:pt x="290" y="353"/>
                  <a:pt x="290" y="353"/>
                  <a:pt x="290" y="353"/>
                </a:cubicBezTo>
                <a:cubicBezTo>
                  <a:pt x="288" y="355"/>
                  <a:pt x="288" y="355"/>
                  <a:pt x="288" y="355"/>
                </a:cubicBezTo>
                <a:cubicBezTo>
                  <a:pt x="292" y="358"/>
                  <a:pt x="292" y="358"/>
                  <a:pt x="292" y="358"/>
                </a:cubicBezTo>
                <a:cubicBezTo>
                  <a:pt x="285" y="360"/>
                  <a:pt x="285" y="360"/>
                  <a:pt x="285" y="360"/>
                </a:cubicBezTo>
                <a:cubicBezTo>
                  <a:pt x="285" y="360"/>
                  <a:pt x="286" y="355"/>
                  <a:pt x="285" y="353"/>
                </a:cubicBezTo>
                <a:cubicBezTo>
                  <a:pt x="282" y="351"/>
                  <a:pt x="277" y="356"/>
                  <a:pt x="275" y="357"/>
                </a:cubicBezTo>
                <a:cubicBezTo>
                  <a:pt x="273" y="359"/>
                  <a:pt x="263" y="360"/>
                  <a:pt x="262" y="363"/>
                </a:cubicBezTo>
                <a:cubicBezTo>
                  <a:pt x="260" y="366"/>
                  <a:pt x="269" y="364"/>
                  <a:pt x="269" y="364"/>
                </a:cubicBezTo>
                <a:cubicBezTo>
                  <a:pt x="268" y="371"/>
                  <a:pt x="268" y="371"/>
                  <a:pt x="268" y="371"/>
                </a:cubicBezTo>
                <a:cubicBezTo>
                  <a:pt x="274" y="375"/>
                  <a:pt x="274" y="375"/>
                  <a:pt x="274" y="375"/>
                </a:cubicBezTo>
                <a:cubicBezTo>
                  <a:pt x="274" y="375"/>
                  <a:pt x="262" y="372"/>
                  <a:pt x="261" y="375"/>
                </a:cubicBezTo>
                <a:cubicBezTo>
                  <a:pt x="259" y="378"/>
                  <a:pt x="261" y="381"/>
                  <a:pt x="261" y="381"/>
                </a:cubicBezTo>
                <a:cubicBezTo>
                  <a:pt x="259" y="381"/>
                  <a:pt x="259" y="381"/>
                  <a:pt x="259" y="381"/>
                </a:cubicBezTo>
                <a:cubicBezTo>
                  <a:pt x="257" y="383"/>
                  <a:pt x="257" y="383"/>
                  <a:pt x="257" y="383"/>
                </a:cubicBezTo>
                <a:cubicBezTo>
                  <a:pt x="259" y="387"/>
                  <a:pt x="259" y="387"/>
                  <a:pt x="259" y="387"/>
                </a:cubicBezTo>
                <a:cubicBezTo>
                  <a:pt x="259" y="387"/>
                  <a:pt x="256" y="386"/>
                  <a:pt x="253" y="389"/>
                </a:cubicBezTo>
                <a:cubicBezTo>
                  <a:pt x="249" y="391"/>
                  <a:pt x="254" y="398"/>
                  <a:pt x="254" y="398"/>
                </a:cubicBezTo>
                <a:cubicBezTo>
                  <a:pt x="258" y="399"/>
                  <a:pt x="258" y="399"/>
                  <a:pt x="258" y="399"/>
                </a:cubicBezTo>
                <a:cubicBezTo>
                  <a:pt x="259" y="405"/>
                  <a:pt x="259" y="405"/>
                  <a:pt x="259" y="405"/>
                </a:cubicBezTo>
                <a:cubicBezTo>
                  <a:pt x="256" y="406"/>
                  <a:pt x="256" y="406"/>
                  <a:pt x="256" y="406"/>
                </a:cubicBezTo>
                <a:cubicBezTo>
                  <a:pt x="249" y="396"/>
                  <a:pt x="249" y="396"/>
                  <a:pt x="249" y="396"/>
                </a:cubicBezTo>
                <a:cubicBezTo>
                  <a:pt x="247" y="404"/>
                  <a:pt x="247" y="404"/>
                  <a:pt x="247" y="404"/>
                </a:cubicBezTo>
                <a:cubicBezTo>
                  <a:pt x="252" y="404"/>
                  <a:pt x="252" y="404"/>
                  <a:pt x="252" y="404"/>
                </a:cubicBezTo>
                <a:cubicBezTo>
                  <a:pt x="252" y="404"/>
                  <a:pt x="248" y="406"/>
                  <a:pt x="246" y="409"/>
                </a:cubicBezTo>
                <a:cubicBezTo>
                  <a:pt x="244" y="411"/>
                  <a:pt x="246" y="416"/>
                  <a:pt x="246" y="416"/>
                </a:cubicBezTo>
                <a:cubicBezTo>
                  <a:pt x="241" y="418"/>
                  <a:pt x="241" y="418"/>
                  <a:pt x="241" y="418"/>
                </a:cubicBezTo>
                <a:cubicBezTo>
                  <a:pt x="243" y="420"/>
                  <a:pt x="243" y="420"/>
                  <a:pt x="243" y="420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48" y="413"/>
                  <a:pt x="248" y="413"/>
                  <a:pt x="248" y="413"/>
                </a:cubicBezTo>
                <a:cubicBezTo>
                  <a:pt x="253" y="411"/>
                  <a:pt x="253" y="411"/>
                  <a:pt x="253" y="411"/>
                </a:cubicBezTo>
                <a:cubicBezTo>
                  <a:pt x="249" y="415"/>
                  <a:pt x="249" y="415"/>
                  <a:pt x="249" y="415"/>
                </a:cubicBezTo>
                <a:cubicBezTo>
                  <a:pt x="254" y="419"/>
                  <a:pt x="254" y="419"/>
                  <a:pt x="254" y="419"/>
                </a:cubicBezTo>
                <a:cubicBezTo>
                  <a:pt x="253" y="423"/>
                  <a:pt x="253" y="423"/>
                  <a:pt x="253" y="423"/>
                </a:cubicBezTo>
                <a:cubicBezTo>
                  <a:pt x="256" y="425"/>
                  <a:pt x="256" y="425"/>
                  <a:pt x="256" y="425"/>
                </a:cubicBezTo>
                <a:cubicBezTo>
                  <a:pt x="268" y="412"/>
                  <a:pt x="268" y="412"/>
                  <a:pt x="268" y="412"/>
                </a:cubicBezTo>
                <a:cubicBezTo>
                  <a:pt x="271" y="414"/>
                  <a:pt x="271" y="414"/>
                  <a:pt x="271" y="414"/>
                </a:cubicBezTo>
                <a:cubicBezTo>
                  <a:pt x="256" y="427"/>
                  <a:pt x="256" y="427"/>
                  <a:pt x="256" y="427"/>
                </a:cubicBezTo>
                <a:cubicBezTo>
                  <a:pt x="252" y="428"/>
                  <a:pt x="252" y="428"/>
                  <a:pt x="252" y="428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44" y="422"/>
                  <a:pt x="244" y="422"/>
                  <a:pt x="244" y="422"/>
                </a:cubicBezTo>
                <a:cubicBezTo>
                  <a:pt x="243" y="424"/>
                  <a:pt x="243" y="424"/>
                  <a:pt x="243" y="424"/>
                </a:cubicBezTo>
                <a:cubicBezTo>
                  <a:pt x="243" y="424"/>
                  <a:pt x="239" y="424"/>
                  <a:pt x="239" y="426"/>
                </a:cubicBezTo>
                <a:cubicBezTo>
                  <a:pt x="239" y="427"/>
                  <a:pt x="235" y="435"/>
                  <a:pt x="231" y="435"/>
                </a:cubicBezTo>
                <a:cubicBezTo>
                  <a:pt x="228" y="436"/>
                  <a:pt x="222" y="440"/>
                  <a:pt x="222" y="440"/>
                </a:cubicBezTo>
                <a:cubicBezTo>
                  <a:pt x="224" y="442"/>
                  <a:pt x="224" y="442"/>
                  <a:pt x="224" y="442"/>
                </a:cubicBezTo>
                <a:cubicBezTo>
                  <a:pt x="224" y="442"/>
                  <a:pt x="216" y="446"/>
                  <a:pt x="221" y="450"/>
                </a:cubicBezTo>
                <a:cubicBezTo>
                  <a:pt x="224" y="452"/>
                  <a:pt x="231" y="441"/>
                  <a:pt x="231" y="441"/>
                </a:cubicBezTo>
                <a:cubicBezTo>
                  <a:pt x="242" y="436"/>
                  <a:pt x="242" y="436"/>
                  <a:pt x="242" y="436"/>
                </a:cubicBezTo>
                <a:cubicBezTo>
                  <a:pt x="233" y="443"/>
                  <a:pt x="233" y="443"/>
                  <a:pt x="233" y="443"/>
                </a:cubicBezTo>
                <a:cubicBezTo>
                  <a:pt x="238" y="446"/>
                  <a:pt x="238" y="446"/>
                  <a:pt x="238" y="446"/>
                </a:cubicBezTo>
                <a:cubicBezTo>
                  <a:pt x="238" y="446"/>
                  <a:pt x="232" y="447"/>
                  <a:pt x="228" y="450"/>
                </a:cubicBezTo>
                <a:cubicBezTo>
                  <a:pt x="223" y="452"/>
                  <a:pt x="226" y="457"/>
                  <a:pt x="226" y="457"/>
                </a:cubicBezTo>
                <a:cubicBezTo>
                  <a:pt x="223" y="458"/>
                  <a:pt x="223" y="458"/>
                  <a:pt x="223" y="458"/>
                </a:cubicBezTo>
                <a:cubicBezTo>
                  <a:pt x="219" y="455"/>
                  <a:pt x="219" y="455"/>
                  <a:pt x="219" y="455"/>
                </a:cubicBezTo>
                <a:cubicBezTo>
                  <a:pt x="215" y="457"/>
                  <a:pt x="215" y="457"/>
                  <a:pt x="215" y="457"/>
                </a:cubicBezTo>
                <a:cubicBezTo>
                  <a:pt x="215" y="457"/>
                  <a:pt x="219" y="463"/>
                  <a:pt x="221" y="465"/>
                </a:cubicBezTo>
                <a:cubicBezTo>
                  <a:pt x="222" y="467"/>
                  <a:pt x="231" y="459"/>
                  <a:pt x="231" y="459"/>
                </a:cubicBezTo>
                <a:cubicBezTo>
                  <a:pt x="226" y="468"/>
                  <a:pt x="226" y="468"/>
                  <a:pt x="226" y="468"/>
                </a:cubicBezTo>
                <a:cubicBezTo>
                  <a:pt x="221" y="471"/>
                  <a:pt x="221" y="471"/>
                  <a:pt x="221" y="471"/>
                </a:cubicBezTo>
                <a:cubicBezTo>
                  <a:pt x="213" y="459"/>
                  <a:pt x="213" y="459"/>
                  <a:pt x="213" y="459"/>
                </a:cubicBezTo>
                <a:cubicBezTo>
                  <a:pt x="204" y="467"/>
                  <a:pt x="204" y="467"/>
                  <a:pt x="204" y="467"/>
                </a:cubicBezTo>
                <a:cubicBezTo>
                  <a:pt x="207" y="470"/>
                  <a:pt x="207" y="470"/>
                  <a:pt x="207" y="470"/>
                </a:cubicBezTo>
                <a:cubicBezTo>
                  <a:pt x="200" y="468"/>
                  <a:pt x="200" y="468"/>
                  <a:pt x="200" y="468"/>
                </a:cubicBezTo>
                <a:cubicBezTo>
                  <a:pt x="198" y="471"/>
                  <a:pt x="198" y="471"/>
                  <a:pt x="198" y="471"/>
                </a:cubicBezTo>
                <a:cubicBezTo>
                  <a:pt x="203" y="474"/>
                  <a:pt x="203" y="474"/>
                  <a:pt x="203" y="474"/>
                </a:cubicBezTo>
                <a:cubicBezTo>
                  <a:pt x="198" y="475"/>
                  <a:pt x="198" y="475"/>
                  <a:pt x="198" y="475"/>
                </a:cubicBezTo>
                <a:cubicBezTo>
                  <a:pt x="198" y="475"/>
                  <a:pt x="189" y="485"/>
                  <a:pt x="188" y="486"/>
                </a:cubicBezTo>
                <a:cubicBezTo>
                  <a:pt x="188" y="487"/>
                  <a:pt x="191" y="490"/>
                  <a:pt x="191" y="490"/>
                </a:cubicBezTo>
                <a:cubicBezTo>
                  <a:pt x="184" y="489"/>
                  <a:pt x="184" y="489"/>
                  <a:pt x="184" y="489"/>
                </a:cubicBezTo>
                <a:cubicBezTo>
                  <a:pt x="182" y="498"/>
                  <a:pt x="182" y="498"/>
                  <a:pt x="182" y="498"/>
                </a:cubicBezTo>
                <a:cubicBezTo>
                  <a:pt x="182" y="498"/>
                  <a:pt x="188" y="498"/>
                  <a:pt x="188" y="500"/>
                </a:cubicBezTo>
                <a:cubicBezTo>
                  <a:pt x="188" y="502"/>
                  <a:pt x="179" y="504"/>
                  <a:pt x="174" y="505"/>
                </a:cubicBezTo>
                <a:cubicBezTo>
                  <a:pt x="169" y="507"/>
                  <a:pt x="169" y="517"/>
                  <a:pt x="169" y="517"/>
                </a:cubicBezTo>
                <a:cubicBezTo>
                  <a:pt x="169" y="517"/>
                  <a:pt x="184" y="509"/>
                  <a:pt x="183" y="514"/>
                </a:cubicBezTo>
                <a:cubicBezTo>
                  <a:pt x="183" y="518"/>
                  <a:pt x="176" y="517"/>
                  <a:pt x="176" y="517"/>
                </a:cubicBezTo>
                <a:cubicBezTo>
                  <a:pt x="177" y="520"/>
                  <a:pt x="177" y="520"/>
                  <a:pt x="177" y="520"/>
                </a:cubicBezTo>
                <a:cubicBezTo>
                  <a:pt x="182" y="522"/>
                  <a:pt x="182" y="522"/>
                  <a:pt x="182" y="522"/>
                </a:cubicBezTo>
                <a:cubicBezTo>
                  <a:pt x="179" y="525"/>
                  <a:pt x="179" y="525"/>
                  <a:pt x="179" y="525"/>
                </a:cubicBezTo>
                <a:cubicBezTo>
                  <a:pt x="181" y="529"/>
                  <a:pt x="181" y="529"/>
                  <a:pt x="181" y="529"/>
                </a:cubicBezTo>
                <a:cubicBezTo>
                  <a:pt x="198" y="520"/>
                  <a:pt x="198" y="520"/>
                  <a:pt x="198" y="520"/>
                </a:cubicBezTo>
                <a:cubicBezTo>
                  <a:pt x="198" y="520"/>
                  <a:pt x="202" y="517"/>
                  <a:pt x="203" y="516"/>
                </a:cubicBezTo>
                <a:cubicBezTo>
                  <a:pt x="205" y="515"/>
                  <a:pt x="206" y="513"/>
                  <a:pt x="209" y="512"/>
                </a:cubicBezTo>
                <a:cubicBezTo>
                  <a:pt x="211" y="512"/>
                  <a:pt x="213" y="508"/>
                  <a:pt x="213" y="505"/>
                </a:cubicBezTo>
                <a:cubicBezTo>
                  <a:pt x="213" y="502"/>
                  <a:pt x="202" y="507"/>
                  <a:pt x="202" y="507"/>
                </a:cubicBezTo>
                <a:cubicBezTo>
                  <a:pt x="202" y="507"/>
                  <a:pt x="209" y="502"/>
                  <a:pt x="212" y="500"/>
                </a:cubicBezTo>
                <a:cubicBezTo>
                  <a:pt x="214" y="499"/>
                  <a:pt x="215" y="494"/>
                  <a:pt x="221" y="494"/>
                </a:cubicBezTo>
                <a:cubicBezTo>
                  <a:pt x="225" y="494"/>
                  <a:pt x="226" y="498"/>
                  <a:pt x="226" y="498"/>
                </a:cubicBezTo>
                <a:cubicBezTo>
                  <a:pt x="215" y="503"/>
                  <a:pt x="215" y="503"/>
                  <a:pt x="215" y="503"/>
                </a:cubicBezTo>
                <a:cubicBezTo>
                  <a:pt x="214" y="506"/>
                  <a:pt x="214" y="506"/>
                  <a:pt x="214" y="506"/>
                </a:cubicBezTo>
                <a:cubicBezTo>
                  <a:pt x="214" y="506"/>
                  <a:pt x="223" y="506"/>
                  <a:pt x="224" y="509"/>
                </a:cubicBezTo>
                <a:cubicBezTo>
                  <a:pt x="224" y="513"/>
                  <a:pt x="214" y="515"/>
                  <a:pt x="211" y="516"/>
                </a:cubicBezTo>
                <a:cubicBezTo>
                  <a:pt x="208" y="516"/>
                  <a:pt x="203" y="521"/>
                  <a:pt x="202" y="524"/>
                </a:cubicBezTo>
                <a:cubicBezTo>
                  <a:pt x="202" y="528"/>
                  <a:pt x="206" y="522"/>
                  <a:pt x="208" y="523"/>
                </a:cubicBezTo>
                <a:cubicBezTo>
                  <a:pt x="209" y="525"/>
                  <a:pt x="206" y="526"/>
                  <a:pt x="205" y="528"/>
                </a:cubicBezTo>
                <a:cubicBezTo>
                  <a:pt x="203" y="530"/>
                  <a:pt x="208" y="531"/>
                  <a:pt x="208" y="531"/>
                </a:cubicBezTo>
                <a:cubicBezTo>
                  <a:pt x="205" y="533"/>
                  <a:pt x="205" y="533"/>
                  <a:pt x="205" y="533"/>
                </a:cubicBezTo>
                <a:cubicBezTo>
                  <a:pt x="205" y="533"/>
                  <a:pt x="194" y="530"/>
                  <a:pt x="188" y="532"/>
                </a:cubicBezTo>
                <a:cubicBezTo>
                  <a:pt x="181" y="534"/>
                  <a:pt x="187" y="539"/>
                  <a:pt x="187" y="539"/>
                </a:cubicBezTo>
                <a:cubicBezTo>
                  <a:pt x="180" y="538"/>
                  <a:pt x="180" y="538"/>
                  <a:pt x="180" y="538"/>
                </a:cubicBezTo>
                <a:cubicBezTo>
                  <a:pt x="175" y="540"/>
                  <a:pt x="175" y="540"/>
                  <a:pt x="175" y="540"/>
                </a:cubicBezTo>
                <a:cubicBezTo>
                  <a:pt x="180" y="532"/>
                  <a:pt x="180" y="532"/>
                  <a:pt x="180" y="532"/>
                </a:cubicBezTo>
                <a:cubicBezTo>
                  <a:pt x="175" y="518"/>
                  <a:pt x="175" y="518"/>
                  <a:pt x="175" y="518"/>
                </a:cubicBezTo>
                <a:cubicBezTo>
                  <a:pt x="167" y="521"/>
                  <a:pt x="167" y="521"/>
                  <a:pt x="167" y="521"/>
                </a:cubicBezTo>
                <a:cubicBezTo>
                  <a:pt x="166" y="523"/>
                  <a:pt x="166" y="523"/>
                  <a:pt x="166" y="523"/>
                </a:cubicBezTo>
                <a:cubicBezTo>
                  <a:pt x="158" y="526"/>
                  <a:pt x="158" y="526"/>
                  <a:pt x="158" y="526"/>
                </a:cubicBezTo>
                <a:cubicBezTo>
                  <a:pt x="157" y="530"/>
                  <a:pt x="157" y="530"/>
                  <a:pt x="157" y="530"/>
                </a:cubicBezTo>
                <a:cubicBezTo>
                  <a:pt x="164" y="531"/>
                  <a:pt x="164" y="531"/>
                  <a:pt x="164" y="531"/>
                </a:cubicBezTo>
                <a:cubicBezTo>
                  <a:pt x="157" y="532"/>
                  <a:pt x="157" y="532"/>
                  <a:pt x="157" y="532"/>
                </a:cubicBezTo>
                <a:cubicBezTo>
                  <a:pt x="156" y="536"/>
                  <a:pt x="156" y="536"/>
                  <a:pt x="156" y="536"/>
                </a:cubicBezTo>
                <a:cubicBezTo>
                  <a:pt x="162" y="537"/>
                  <a:pt x="162" y="537"/>
                  <a:pt x="162" y="537"/>
                </a:cubicBezTo>
                <a:cubicBezTo>
                  <a:pt x="150" y="539"/>
                  <a:pt x="150" y="539"/>
                  <a:pt x="150" y="539"/>
                </a:cubicBezTo>
                <a:cubicBezTo>
                  <a:pt x="155" y="532"/>
                  <a:pt x="155" y="532"/>
                  <a:pt x="155" y="532"/>
                </a:cubicBezTo>
                <a:cubicBezTo>
                  <a:pt x="153" y="530"/>
                  <a:pt x="153" y="530"/>
                  <a:pt x="153" y="530"/>
                </a:cubicBezTo>
                <a:cubicBezTo>
                  <a:pt x="147" y="534"/>
                  <a:pt x="147" y="534"/>
                  <a:pt x="147" y="534"/>
                </a:cubicBezTo>
                <a:cubicBezTo>
                  <a:pt x="145" y="532"/>
                  <a:pt x="145" y="532"/>
                  <a:pt x="145" y="532"/>
                </a:cubicBezTo>
                <a:cubicBezTo>
                  <a:pt x="141" y="534"/>
                  <a:pt x="141" y="534"/>
                  <a:pt x="141" y="534"/>
                </a:cubicBezTo>
                <a:cubicBezTo>
                  <a:pt x="145" y="538"/>
                  <a:pt x="145" y="538"/>
                  <a:pt x="145" y="538"/>
                </a:cubicBezTo>
                <a:cubicBezTo>
                  <a:pt x="138" y="538"/>
                  <a:pt x="138" y="538"/>
                  <a:pt x="138" y="538"/>
                </a:cubicBezTo>
                <a:cubicBezTo>
                  <a:pt x="134" y="541"/>
                  <a:pt x="134" y="541"/>
                  <a:pt x="134" y="541"/>
                </a:cubicBezTo>
                <a:cubicBezTo>
                  <a:pt x="139" y="547"/>
                  <a:pt x="139" y="547"/>
                  <a:pt x="139" y="547"/>
                </a:cubicBezTo>
                <a:cubicBezTo>
                  <a:pt x="143" y="548"/>
                  <a:pt x="143" y="548"/>
                  <a:pt x="143" y="548"/>
                </a:cubicBezTo>
                <a:cubicBezTo>
                  <a:pt x="138" y="549"/>
                  <a:pt x="138" y="549"/>
                  <a:pt x="138" y="549"/>
                </a:cubicBezTo>
                <a:cubicBezTo>
                  <a:pt x="135" y="552"/>
                  <a:pt x="135" y="552"/>
                  <a:pt x="135" y="552"/>
                </a:cubicBezTo>
                <a:cubicBezTo>
                  <a:pt x="126" y="551"/>
                  <a:pt x="126" y="551"/>
                  <a:pt x="126" y="551"/>
                </a:cubicBezTo>
                <a:cubicBezTo>
                  <a:pt x="126" y="555"/>
                  <a:pt x="126" y="555"/>
                  <a:pt x="126" y="555"/>
                </a:cubicBezTo>
                <a:cubicBezTo>
                  <a:pt x="132" y="563"/>
                  <a:pt x="132" y="563"/>
                  <a:pt x="132" y="563"/>
                </a:cubicBezTo>
                <a:cubicBezTo>
                  <a:pt x="138" y="561"/>
                  <a:pt x="138" y="561"/>
                  <a:pt x="138" y="561"/>
                </a:cubicBezTo>
                <a:cubicBezTo>
                  <a:pt x="139" y="562"/>
                  <a:pt x="139" y="562"/>
                  <a:pt x="139" y="562"/>
                </a:cubicBezTo>
                <a:cubicBezTo>
                  <a:pt x="132" y="566"/>
                  <a:pt x="132" y="566"/>
                  <a:pt x="132" y="566"/>
                </a:cubicBezTo>
                <a:cubicBezTo>
                  <a:pt x="137" y="568"/>
                  <a:pt x="137" y="568"/>
                  <a:pt x="137" y="568"/>
                </a:cubicBezTo>
                <a:cubicBezTo>
                  <a:pt x="135" y="569"/>
                  <a:pt x="135" y="569"/>
                  <a:pt x="135" y="569"/>
                </a:cubicBezTo>
                <a:cubicBezTo>
                  <a:pt x="130" y="567"/>
                  <a:pt x="130" y="567"/>
                  <a:pt x="130" y="567"/>
                </a:cubicBezTo>
                <a:cubicBezTo>
                  <a:pt x="129" y="561"/>
                  <a:pt x="129" y="561"/>
                  <a:pt x="129" y="561"/>
                </a:cubicBezTo>
                <a:cubicBezTo>
                  <a:pt x="123" y="552"/>
                  <a:pt x="123" y="552"/>
                  <a:pt x="123" y="552"/>
                </a:cubicBezTo>
                <a:cubicBezTo>
                  <a:pt x="114" y="557"/>
                  <a:pt x="114" y="557"/>
                  <a:pt x="114" y="557"/>
                </a:cubicBezTo>
                <a:cubicBezTo>
                  <a:pt x="116" y="558"/>
                  <a:pt x="116" y="558"/>
                  <a:pt x="116" y="558"/>
                </a:cubicBezTo>
                <a:cubicBezTo>
                  <a:pt x="118" y="558"/>
                  <a:pt x="118" y="558"/>
                  <a:pt x="118" y="558"/>
                </a:cubicBezTo>
                <a:cubicBezTo>
                  <a:pt x="123" y="563"/>
                  <a:pt x="123" y="563"/>
                  <a:pt x="123" y="563"/>
                </a:cubicBezTo>
                <a:cubicBezTo>
                  <a:pt x="123" y="570"/>
                  <a:pt x="123" y="570"/>
                  <a:pt x="123" y="570"/>
                </a:cubicBezTo>
                <a:cubicBezTo>
                  <a:pt x="132" y="577"/>
                  <a:pt x="132" y="577"/>
                  <a:pt x="132" y="577"/>
                </a:cubicBezTo>
                <a:cubicBezTo>
                  <a:pt x="133" y="579"/>
                  <a:pt x="133" y="579"/>
                  <a:pt x="133" y="579"/>
                </a:cubicBezTo>
                <a:cubicBezTo>
                  <a:pt x="122" y="571"/>
                  <a:pt x="122" y="571"/>
                  <a:pt x="122" y="571"/>
                </a:cubicBezTo>
                <a:cubicBezTo>
                  <a:pt x="122" y="562"/>
                  <a:pt x="122" y="562"/>
                  <a:pt x="122" y="562"/>
                </a:cubicBezTo>
                <a:cubicBezTo>
                  <a:pt x="113" y="562"/>
                  <a:pt x="113" y="562"/>
                  <a:pt x="113" y="562"/>
                </a:cubicBezTo>
                <a:cubicBezTo>
                  <a:pt x="111" y="565"/>
                  <a:pt x="111" y="565"/>
                  <a:pt x="111" y="565"/>
                </a:cubicBezTo>
                <a:cubicBezTo>
                  <a:pt x="112" y="560"/>
                  <a:pt x="112" y="560"/>
                  <a:pt x="112" y="560"/>
                </a:cubicBezTo>
                <a:cubicBezTo>
                  <a:pt x="108" y="560"/>
                  <a:pt x="108" y="560"/>
                  <a:pt x="108" y="560"/>
                </a:cubicBezTo>
                <a:cubicBezTo>
                  <a:pt x="107" y="563"/>
                  <a:pt x="107" y="563"/>
                  <a:pt x="107" y="563"/>
                </a:cubicBezTo>
                <a:cubicBezTo>
                  <a:pt x="101" y="564"/>
                  <a:pt x="101" y="564"/>
                  <a:pt x="101" y="564"/>
                </a:cubicBezTo>
                <a:cubicBezTo>
                  <a:pt x="96" y="557"/>
                  <a:pt x="96" y="557"/>
                  <a:pt x="96" y="557"/>
                </a:cubicBezTo>
                <a:cubicBezTo>
                  <a:pt x="96" y="557"/>
                  <a:pt x="92" y="557"/>
                  <a:pt x="85" y="562"/>
                </a:cubicBezTo>
                <a:cubicBezTo>
                  <a:pt x="80" y="567"/>
                  <a:pt x="93" y="567"/>
                  <a:pt x="94" y="569"/>
                </a:cubicBezTo>
                <a:cubicBezTo>
                  <a:pt x="94" y="571"/>
                  <a:pt x="91" y="570"/>
                  <a:pt x="88" y="570"/>
                </a:cubicBezTo>
                <a:cubicBezTo>
                  <a:pt x="83" y="571"/>
                  <a:pt x="87" y="577"/>
                  <a:pt x="87" y="577"/>
                </a:cubicBezTo>
                <a:cubicBezTo>
                  <a:pt x="87" y="577"/>
                  <a:pt x="104" y="571"/>
                  <a:pt x="105" y="573"/>
                </a:cubicBezTo>
                <a:cubicBezTo>
                  <a:pt x="106" y="575"/>
                  <a:pt x="99" y="575"/>
                  <a:pt x="99" y="575"/>
                </a:cubicBezTo>
                <a:cubicBezTo>
                  <a:pt x="99" y="578"/>
                  <a:pt x="99" y="578"/>
                  <a:pt x="99" y="578"/>
                </a:cubicBezTo>
                <a:cubicBezTo>
                  <a:pt x="99" y="578"/>
                  <a:pt x="108" y="575"/>
                  <a:pt x="113" y="573"/>
                </a:cubicBezTo>
                <a:cubicBezTo>
                  <a:pt x="118" y="573"/>
                  <a:pt x="122" y="579"/>
                  <a:pt x="122" y="579"/>
                </a:cubicBezTo>
                <a:cubicBezTo>
                  <a:pt x="122" y="579"/>
                  <a:pt x="117" y="576"/>
                  <a:pt x="114" y="575"/>
                </a:cubicBezTo>
                <a:cubicBezTo>
                  <a:pt x="112" y="575"/>
                  <a:pt x="104" y="578"/>
                  <a:pt x="104" y="578"/>
                </a:cubicBezTo>
                <a:cubicBezTo>
                  <a:pt x="104" y="583"/>
                  <a:pt x="104" y="583"/>
                  <a:pt x="104" y="583"/>
                </a:cubicBezTo>
                <a:cubicBezTo>
                  <a:pt x="102" y="581"/>
                  <a:pt x="102" y="581"/>
                  <a:pt x="102" y="581"/>
                </a:cubicBezTo>
                <a:cubicBezTo>
                  <a:pt x="100" y="582"/>
                  <a:pt x="100" y="582"/>
                  <a:pt x="100" y="582"/>
                </a:cubicBezTo>
                <a:cubicBezTo>
                  <a:pt x="102" y="586"/>
                  <a:pt x="102" y="586"/>
                  <a:pt x="102" y="586"/>
                </a:cubicBezTo>
                <a:cubicBezTo>
                  <a:pt x="108" y="586"/>
                  <a:pt x="108" y="586"/>
                  <a:pt x="108" y="586"/>
                </a:cubicBezTo>
                <a:cubicBezTo>
                  <a:pt x="104" y="591"/>
                  <a:pt x="104" y="591"/>
                  <a:pt x="104" y="591"/>
                </a:cubicBezTo>
                <a:cubicBezTo>
                  <a:pt x="96" y="584"/>
                  <a:pt x="96" y="584"/>
                  <a:pt x="96" y="584"/>
                </a:cubicBezTo>
                <a:cubicBezTo>
                  <a:pt x="92" y="582"/>
                  <a:pt x="92" y="582"/>
                  <a:pt x="92" y="582"/>
                </a:cubicBezTo>
                <a:cubicBezTo>
                  <a:pt x="92" y="585"/>
                  <a:pt x="92" y="585"/>
                  <a:pt x="92" y="585"/>
                </a:cubicBezTo>
                <a:cubicBezTo>
                  <a:pt x="92" y="585"/>
                  <a:pt x="90" y="581"/>
                  <a:pt x="87" y="580"/>
                </a:cubicBezTo>
                <a:cubicBezTo>
                  <a:pt x="83" y="579"/>
                  <a:pt x="83" y="583"/>
                  <a:pt x="83" y="583"/>
                </a:cubicBezTo>
                <a:cubicBezTo>
                  <a:pt x="83" y="583"/>
                  <a:pt x="81" y="581"/>
                  <a:pt x="80" y="580"/>
                </a:cubicBezTo>
                <a:cubicBezTo>
                  <a:pt x="78" y="580"/>
                  <a:pt x="74" y="583"/>
                  <a:pt x="74" y="583"/>
                </a:cubicBezTo>
                <a:cubicBezTo>
                  <a:pt x="74" y="583"/>
                  <a:pt x="72" y="582"/>
                  <a:pt x="69" y="581"/>
                </a:cubicBezTo>
                <a:cubicBezTo>
                  <a:pt x="66" y="581"/>
                  <a:pt x="65" y="584"/>
                  <a:pt x="63" y="587"/>
                </a:cubicBezTo>
                <a:cubicBezTo>
                  <a:pt x="62" y="589"/>
                  <a:pt x="74" y="586"/>
                  <a:pt x="74" y="586"/>
                </a:cubicBezTo>
                <a:cubicBezTo>
                  <a:pt x="74" y="586"/>
                  <a:pt x="82" y="592"/>
                  <a:pt x="84" y="594"/>
                </a:cubicBezTo>
                <a:cubicBezTo>
                  <a:pt x="85" y="595"/>
                  <a:pt x="84" y="600"/>
                  <a:pt x="84" y="600"/>
                </a:cubicBezTo>
                <a:cubicBezTo>
                  <a:pt x="87" y="603"/>
                  <a:pt x="87" y="603"/>
                  <a:pt x="87" y="603"/>
                </a:cubicBezTo>
                <a:cubicBezTo>
                  <a:pt x="92" y="604"/>
                  <a:pt x="92" y="604"/>
                  <a:pt x="92" y="604"/>
                </a:cubicBezTo>
                <a:cubicBezTo>
                  <a:pt x="94" y="603"/>
                  <a:pt x="94" y="603"/>
                  <a:pt x="94" y="603"/>
                </a:cubicBezTo>
                <a:cubicBezTo>
                  <a:pt x="93" y="605"/>
                  <a:pt x="93" y="605"/>
                  <a:pt x="93" y="605"/>
                </a:cubicBezTo>
                <a:cubicBezTo>
                  <a:pt x="85" y="605"/>
                  <a:pt x="85" y="605"/>
                  <a:pt x="85" y="605"/>
                </a:cubicBezTo>
                <a:cubicBezTo>
                  <a:pt x="87" y="608"/>
                  <a:pt x="87" y="608"/>
                  <a:pt x="87" y="608"/>
                </a:cubicBezTo>
                <a:cubicBezTo>
                  <a:pt x="83" y="614"/>
                  <a:pt x="83" y="614"/>
                  <a:pt x="83" y="614"/>
                </a:cubicBezTo>
                <a:cubicBezTo>
                  <a:pt x="85" y="616"/>
                  <a:pt x="85" y="616"/>
                  <a:pt x="85" y="616"/>
                </a:cubicBezTo>
                <a:cubicBezTo>
                  <a:pt x="80" y="615"/>
                  <a:pt x="80" y="615"/>
                  <a:pt x="80" y="615"/>
                </a:cubicBezTo>
                <a:cubicBezTo>
                  <a:pt x="84" y="607"/>
                  <a:pt x="84" y="607"/>
                  <a:pt x="84" y="607"/>
                </a:cubicBezTo>
                <a:cubicBezTo>
                  <a:pt x="82" y="602"/>
                  <a:pt x="82" y="602"/>
                  <a:pt x="82" y="602"/>
                </a:cubicBezTo>
                <a:cubicBezTo>
                  <a:pt x="82" y="594"/>
                  <a:pt x="82" y="594"/>
                  <a:pt x="82" y="594"/>
                </a:cubicBezTo>
                <a:cubicBezTo>
                  <a:pt x="73" y="593"/>
                  <a:pt x="73" y="593"/>
                  <a:pt x="73" y="593"/>
                </a:cubicBezTo>
                <a:cubicBezTo>
                  <a:pt x="73" y="597"/>
                  <a:pt x="73" y="597"/>
                  <a:pt x="73" y="597"/>
                </a:cubicBezTo>
                <a:cubicBezTo>
                  <a:pt x="69" y="595"/>
                  <a:pt x="69" y="595"/>
                  <a:pt x="69" y="595"/>
                </a:cubicBezTo>
                <a:cubicBezTo>
                  <a:pt x="66" y="595"/>
                  <a:pt x="66" y="595"/>
                  <a:pt x="66" y="595"/>
                </a:cubicBezTo>
                <a:cubicBezTo>
                  <a:pt x="72" y="611"/>
                  <a:pt x="72" y="611"/>
                  <a:pt x="72" y="611"/>
                </a:cubicBezTo>
                <a:cubicBezTo>
                  <a:pt x="71" y="613"/>
                  <a:pt x="71" y="613"/>
                  <a:pt x="71" y="613"/>
                </a:cubicBezTo>
                <a:cubicBezTo>
                  <a:pt x="68" y="607"/>
                  <a:pt x="68" y="607"/>
                  <a:pt x="68" y="607"/>
                </a:cubicBezTo>
                <a:cubicBezTo>
                  <a:pt x="65" y="602"/>
                  <a:pt x="65" y="602"/>
                  <a:pt x="65" y="602"/>
                </a:cubicBezTo>
                <a:cubicBezTo>
                  <a:pt x="65" y="602"/>
                  <a:pt x="66" y="598"/>
                  <a:pt x="63" y="597"/>
                </a:cubicBezTo>
                <a:cubicBezTo>
                  <a:pt x="61" y="596"/>
                  <a:pt x="52" y="603"/>
                  <a:pt x="52" y="603"/>
                </a:cubicBezTo>
                <a:cubicBezTo>
                  <a:pt x="56" y="607"/>
                  <a:pt x="56" y="607"/>
                  <a:pt x="56" y="607"/>
                </a:cubicBezTo>
                <a:cubicBezTo>
                  <a:pt x="50" y="607"/>
                  <a:pt x="50" y="607"/>
                  <a:pt x="50" y="607"/>
                </a:cubicBezTo>
                <a:cubicBezTo>
                  <a:pt x="50" y="607"/>
                  <a:pt x="52" y="608"/>
                  <a:pt x="55" y="610"/>
                </a:cubicBezTo>
                <a:cubicBezTo>
                  <a:pt x="57" y="613"/>
                  <a:pt x="61" y="616"/>
                  <a:pt x="61" y="616"/>
                </a:cubicBezTo>
                <a:cubicBezTo>
                  <a:pt x="55" y="615"/>
                  <a:pt x="55" y="615"/>
                  <a:pt x="55" y="615"/>
                </a:cubicBezTo>
                <a:cubicBezTo>
                  <a:pt x="52" y="613"/>
                  <a:pt x="52" y="613"/>
                  <a:pt x="52" y="613"/>
                </a:cubicBezTo>
                <a:cubicBezTo>
                  <a:pt x="48" y="617"/>
                  <a:pt x="48" y="617"/>
                  <a:pt x="48" y="617"/>
                </a:cubicBezTo>
                <a:cubicBezTo>
                  <a:pt x="51" y="610"/>
                  <a:pt x="51" y="610"/>
                  <a:pt x="51" y="610"/>
                </a:cubicBezTo>
                <a:cubicBezTo>
                  <a:pt x="51" y="610"/>
                  <a:pt x="50" y="608"/>
                  <a:pt x="46" y="608"/>
                </a:cubicBezTo>
                <a:cubicBezTo>
                  <a:pt x="42" y="608"/>
                  <a:pt x="43" y="612"/>
                  <a:pt x="43" y="612"/>
                </a:cubicBezTo>
                <a:cubicBezTo>
                  <a:pt x="43" y="612"/>
                  <a:pt x="40" y="608"/>
                  <a:pt x="38" y="608"/>
                </a:cubicBezTo>
                <a:cubicBezTo>
                  <a:pt x="34" y="608"/>
                  <a:pt x="33" y="612"/>
                  <a:pt x="33" y="612"/>
                </a:cubicBezTo>
                <a:cubicBezTo>
                  <a:pt x="39" y="615"/>
                  <a:pt x="39" y="615"/>
                  <a:pt x="39" y="615"/>
                </a:cubicBezTo>
                <a:cubicBezTo>
                  <a:pt x="38" y="616"/>
                  <a:pt x="38" y="616"/>
                  <a:pt x="38" y="616"/>
                </a:cubicBezTo>
                <a:cubicBezTo>
                  <a:pt x="31" y="611"/>
                  <a:pt x="31" y="611"/>
                  <a:pt x="31" y="611"/>
                </a:cubicBezTo>
                <a:cubicBezTo>
                  <a:pt x="32" y="609"/>
                  <a:pt x="32" y="609"/>
                  <a:pt x="32" y="609"/>
                </a:cubicBezTo>
                <a:cubicBezTo>
                  <a:pt x="28" y="605"/>
                  <a:pt x="28" y="605"/>
                  <a:pt x="28" y="605"/>
                </a:cubicBezTo>
                <a:cubicBezTo>
                  <a:pt x="25" y="609"/>
                  <a:pt x="25" y="609"/>
                  <a:pt x="25" y="609"/>
                </a:cubicBezTo>
                <a:cubicBezTo>
                  <a:pt x="26" y="611"/>
                  <a:pt x="26" y="611"/>
                  <a:pt x="26" y="611"/>
                </a:cubicBezTo>
                <a:cubicBezTo>
                  <a:pt x="26" y="611"/>
                  <a:pt x="32" y="616"/>
                  <a:pt x="32" y="618"/>
                </a:cubicBezTo>
                <a:cubicBezTo>
                  <a:pt x="31" y="621"/>
                  <a:pt x="25" y="620"/>
                  <a:pt x="25" y="624"/>
                </a:cubicBezTo>
                <a:cubicBezTo>
                  <a:pt x="25" y="627"/>
                  <a:pt x="34" y="623"/>
                  <a:pt x="34" y="623"/>
                </a:cubicBezTo>
                <a:cubicBezTo>
                  <a:pt x="50" y="627"/>
                  <a:pt x="50" y="627"/>
                  <a:pt x="50" y="627"/>
                </a:cubicBezTo>
                <a:cubicBezTo>
                  <a:pt x="49" y="628"/>
                  <a:pt x="49" y="628"/>
                  <a:pt x="49" y="628"/>
                </a:cubicBezTo>
                <a:cubicBezTo>
                  <a:pt x="64" y="632"/>
                  <a:pt x="64" y="632"/>
                  <a:pt x="64" y="632"/>
                </a:cubicBezTo>
                <a:cubicBezTo>
                  <a:pt x="71" y="629"/>
                  <a:pt x="71" y="629"/>
                  <a:pt x="71" y="629"/>
                </a:cubicBezTo>
                <a:cubicBezTo>
                  <a:pt x="78" y="631"/>
                  <a:pt x="78" y="631"/>
                  <a:pt x="78" y="631"/>
                </a:cubicBezTo>
                <a:cubicBezTo>
                  <a:pt x="78" y="632"/>
                  <a:pt x="78" y="632"/>
                  <a:pt x="78" y="632"/>
                </a:cubicBezTo>
                <a:cubicBezTo>
                  <a:pt x="72" y="631"/>
                  <a:pt x="72" y="631"/>
                  <a:pt x="72" y="631"/>
                </a:cubicBezTo>
                <a:cubicBezTo>
                  <a:pt x="65" y="633"/>
                  <a:pt x="65" y="633"/>
                  <a:pt x="65" y="633"/>
                </a:cubicBezTo>
                <a:cubicBezTo>
                  <a:pt x="56" y="631"/>
                  <a:pt x="56" y="631"/>
                  <a:pt x="56" y="631"/>
                </a:cubicBezTo>
                <a:cubicBezTo>
                  <a:pt x="55" y="633"/>
                  <a:pt x="55" y="633"/>
                  <a:pt x="55" y="633"/>
                </a:cubicBezTo>
                <a:cubicBezTo>
                  <a:pt x="55" y="633"/>
                  <a:pt x="42" y="626"/>
                  <a:pt x="35" y="626"/>
                </a:cubicBezTo>
                <a:cubicBezTo>
                  <a:pt x="28" y="626"/>
                  <a:pt x="29" y="629"/>
                  <a:pt x="29" y="629"/>
                </a:cubicBezTo>
                <a:cubicBezTo>
                  <a:pt x="29" y="629"/>
                  <a:pt x="28" y="629"/>
                  <a:pt x="25" y="631"/>
                </a:cubicBezTo>
                <a:cubicBezTo>
                  <a:pt x="23" y="632"/>
                  <a:pt x="25" y="635"/>
                  <a:pt x="25" y="635"/>
                </a:cubicBezTo>
                <a:cubicBezTo>
                  <a:pt x="25" y="635"/>
                  <a:pt x="19" y="634"/>
                  <a:pt x="17" y="638"/>
                </a:cubicBezTo>
                <a:cubicBezTo>
                  <a:pt x="16" y="641"/>
                  <a:pt x="19" y="642"/>
                  <a:pt x="19" y="642"/>
                </a:cubicBezTo>
                <a:cubicBezTo>
                  <a:pt x="27" y="642"/>
                  <a:pt x="27" y="642"/>
                  <a:pt x="27" y="642"/>
                </a:cubicBezTo>
                <a:cubicBezTo>
                  <a:pt x="32" y="646"/>
                  <a:pt x="32" y="646"/>
                  <a:pt x="32" y="646"/>
                </a:cubicBezTo>
                <a:cubicBezTo>
                  <a:pt x="26" y="644"/>
                  <a:pt x="26" y="644"/>
                  <a:pt x="26" y="644"/>
                </a:cubicBezTo>
                <a:cubicBezTo>
                  <a:pt x="24" y="646"/>
                  <a:pt x="24" y="646"/>
                  <a:pt x="24" y="646"/>
                </a:cubicBezTo>
                <a:cubicBezTo>
                  <a:pt x="28" y="648"/>
                  <a:pt x="28" y="648"/>
                  <a:pt x="28" y="648"/>
                </a:cubicBezTo>
                <a:cubicBezTo>
                  <a:pt x="23" y="648"/>
                  <a:pt x="23" y="648"/>
                  <a:pt x="23" y="648"/>
                </a:cubicBezTo>
                <a:cubicBezTo>
                  <a:pt x="23" y="650"/>
                  <a:pt x="23" y="650"/>
                  <a:pt x="23" y="650"/>
                </a:cubicBezTo>
                <a:cubicBezTo>
                  <a:pt x="32" y="652"/>
                  <a:pt x="32" y="652"/>
                  <a:pt x="32" y="652"/>
                </a:cubicBezTo>
                <a:cubicBezTo>
                  <a:pt x="17" y="655"/>
                  <a:pt x="17" y="655"/>
                  <a:pt x="17" y="655"/>
                </a:cubicBezTo>
                <a:cubicBezTo>
                  <a:pt x="17" y="657"/>
                  <a:pt x="17" y="657"/>
                  <a:pt x="17" y="657"/>
                </a:cubicBezTo>
                <a:cubicBezTo>
                  <a:pt x="20" y="657"/>
                  <a:pt x="20" y="657"/>
                  <a:pt x="20" y="657"/>
                </a:cubicBezTo>
                <a:cubicBezTo>
                  <a:pt x="20" y="660"/>
                  <a:pt x="20" y="660"/>
                  <a:pt x="20" y="660"/>
                </a:cubicBezTo>
                <a:cubicBezTo>
                  <a:pt x="30" y="660"/>
                  <a:pt x="30" y="660"/>
                  <a:pt x="30" y="660"/>
                </a:cubicBezTo>
                <a:cubicBezTo>
                  <a:pt x="17" y="663"/>
                  <a:pt x="17" y="663"/>
                  <a:pt x="17" y="663"/>
                </a:cubicBezTo>
                <a:cubicBezTo>
                  <a:pt x="15" y="667"/>
                  <a:pt x="15" y="667"/>
                  <a:pt x="15" y="667"/>
                </a:cubicBezTo>
                <a:cubicBezTo>
                  <a:pt x="22" y="670"/>
                  <a:pt x="22" y="670"/>
                  <a:pt x="22" y="670"/>
                </a:cubicBezTo>
                <a:cubicBezTo>
                  <a:pt x="18" y="670"/>
                  <a:pt x="18" y="670"/>
                  <a:pt x="18" y="670"/>
                </a:cubicBezTo>
                <a:cubicBezTo>
                  <a:pt x="23" y="675"/>
                  <a:pt x="23" y="675"/>
                  <a:pt x="23" y="675"/>
                </a:cubicBezTo>
                <a:cubicBezTo>
                  <a:pt x="26" y="675"/>
                  <a:pt x="26" y="675"/>
                  <a:pt x="26" y="675"/>
                </a:cubicBezTo>
                <a:cubicBezTo>
                  <a:pt x="28" y="677"/>
                  <a:pt x="28" y="677"/>
                  <a:pt x="28" y="677"/>
                </a:cubicBezTo>
                <a:cubicBezTo>
                  <a:pt x="48" y="672"/>
                  <a:pt x="48" y="672"/>
                  <a:pt x="48" y="672"/>
                </a:cubicBezTo>
                <a:cubicBezTo>
                  <a:pt x="46" y="675"/>
                  <a:pt x="46" y="675"/>
                  <a:pt x="46" y="675"/>
                </a:cubicBezTo>
                <a:cubicBezTo>
                  <a:pt x="55" y="674"/>
                  <a:pt x="55" y="674"/>
                  <a:pt x="55" y="674"/>
                </a:cubicBezTo>
                <a:cubicBezTo>
                  <a:pt x="55" y="674"/>
                  <a:pt x="56" y="677"/>
                  <a:pt x="61" y="677"/>
                </a:cubicBezTo>
                <a:cubicBezTo>
                  <a:pt x="65" y="677"/>
                  <a:pt x="63" y="668"/>
                  <a:pt x="63" y="668"/>
                </a:cubicBezTo>
                <a:cubicBezTo>
                  <a:pt x="66" y="667"/>
                  <a:pt x="66" y="667"/>
                  <a:pt x="66" y="667"/>
                </a:cubicBezTo>
                <a:cubicBezTo>
                  <a:pt x="71" y="661"/>
                  <a:pt x="71" y="661"/>
                  <a:pt x="71" y="661"/>
                </a:cubicBezTo>
                <a:cubicBezTo>
                  <a:pt x="72" y="662"/>
                  <a:pt x="72" y="662"/>
                  <a:pt x="72" y="662"/>
                </a:cubicBezTo>
                <a:cubicBezTo>
                  <a:pt x="67" y="670"/>
                  <a:pt x="67" y="670"/>
                  <a:pt x="67" y="670"/>
                </a:cubicBezTo>
                <a:cubicBezTo>
                  <a:pt x="69" y="674"/>
                  <a:pt x="69" y="674"/>
                  <a:pt x="69" y="674"/>
                </a:cubicBezTo>
                <a:cubicBezTo>
                  <a:pt x="79" y="675"/>
                  <a:pt x="79" y="675"/>
                  <a:pt x="79" y="675"/>
                </a:cubicBezTo>
                <a:cubicBezTo>
                  <a:pt x="83" y="671"/>
                  <a:pt x="83" y="671"/>
                  <a:pt x="83" y="671"/>
                </a:cubicBezTo>
                <a:cubicBezTo>
                  <a:pt x="83" y="675"/>
                  <a:pt x="83" y="675"/>
                  <a:pt x="83" y="675"/>
                </a:cubicBezTo>
                <a:cubicBezTo>
                  <a:pt x="76" y="677"/>
                  <a:pt x="76" y="677"/>
                  <a:pt x="76" y="677"/>
                </a:cubicBezTo>
                <a:cubicBezTo>
                  <a:pt x="78" y="679"/>
                  <a:pt x="78" y="679"/>
                  <a:pt x="78" y="679"/>
                </a:cubicBezTo>
                <a:cubicBezTo>
                  <a:pt x="90" y="675"/>
                  <a:pt x="90" y="675"/>
                  <a:pt x="90" y="675"/>
                </a:cubicBezTo>
                <a:cubicBezTo>
                  <a:pt x="89" y="668"/>
                  <a:pt x="89" y="668"/>
                  <a:pt x="89" y="668"/>
                </a:cubicBezTo>
                <a:cubicBezTo>
                  <a:pt x="89" y="668"/>
                  <a:pt x="91" y="664"/>
                  <a:pt x="93" y="661"/>
                </a:cubicBezTo>
                <a:cubicBezTo>
                  <a:pt x="94" y="659"/>
                  <a:pt x="98" y="656"/>
                  <a:pt x="98" y="656"/>
                </a:cubicBezTo>
                <a:cubicBezTo>
                  <a:pt x="99" y="658"/>
                  <a:pt x="99" y="658"/>
                  <a:pt x="99" y="658"/>
                </a:cubicBezTo>
                <a:cubicBezTo>
                  <a:pt x="99" y="658"/>
                  <a:pt x="97" y="660"/>
                  <a:pt x="95" y="662"/>
                </a:cubicBezTo>
                <a:cubicBezTo>
                  <a:pt x="93" y="663"/>
                  <a:pt x="90" y="668"/>
                  <a:pt x="90" y="668"/>
                </a:cubicBezTo>
                <a:cubicBezTo>
                  <a:pt x="92" y="671"/>
                  <a:pt x="92" y="671"/>
                  <a:pt x="92" y="671"/>
                </a:cubicBezTo>
                <a:cubicBezTo>
                  <a:pt x="93" y="675"/>
                  <a:pt x="93" y="675"/>
                  <a:pt x="93" y="675"/>
                </a:cubicBezTo>
                <a:cubicBezTo>
                  <a:pt x="102" y="673"/>
                  <a:pt x="102" y="673"/>
                  <a:pt x="102" y="673"/>
                </a:cubicBezTo>
                <a:cubicBezTo>
                  <a:pt x="98" y="676"/>
                  <a:pt x="98" y="676"/>
                  <a:pt x="98" y="676"/>
                </a:cubicBezTo>
                <a:cubicBezTo>
                  <a:pt x="96" y="676"/>
                  <a:pt x="96" y="676"/>
                  <a:pt x="96" y="676"/>
                </a:cubicBezTo>
                <a:cubicBezTo>
                  <a:pt x="92" y="677"/>
                  <a:pt x="92" y="677"/>
                  <a:pt x="92" y="677"/>
                </a:cubicBezTo>
                <a:cubicBezTo>
                  <a:pt x="92" y="680"/>
                  <a:pt x="92" y="680"/>
                  <a:pt x="92" y="680"/>
                </a:cubicBezTo>
                <a:cubicBezTo>
                  <a:pt x="88" y="678"/>
                  <a:pt x="88" y="678"/>
                  <a:pt x="88" y="678"/>
                </a:cubicBezTo>
                <a:cubicBezTo>
                  <a:pt x="80" y="680"/>
                  <a:pt x="80" y="680"/>
                  <a:pt x="80" y="680"/>
                </a:cubicBezTo>
                <a:cubicBezTo>
                  <a:pt x="80" y="686"/>
                  <a:pt x="80" y="686"/>
                  <a:pt x="80" y="686"/>
                </a:cubicBezTo>
                <a:cubicBezTo>
                  <a:pt x="82" y="691"/>
                  <a:pt x="82" y="691"/>
                  <a:pt x="82" y="691"/>
                </a:cubicBezTo>
                <a:cubicBezTo>
                  <a:pt x="79" y="688"/>
                  <a:pt x="79" y="688"/>
                  <a:pt x="79" y="688"/>
                </a:cubicBezTo>
                <a:cubicBezTo>
                  <a:pt x="76" y="690"/>
                  <a:pt x="76" y="690"/>
                  <a:pt x="76" y="690"/>
                </a:cubicBezTo>
                <a:cubicBezTo>
                  <a:pt x="78" y="686"/>
                  <a:pt x="78" y="686"/>
                  <a:pt x="78" y="686"/>
                </a:cubicBezTo>
                <a:cubicBezTo>
                  <a:pt x="77" y="681"/>
                  <a:pt x="77" y="681"/>
                  <a:pt x="77" y="681"/>
                </a:cubicBezTo>
                <a:cubicBezTo>
                  <a:pt x="75" y="681"/>
                  <a:pt x="75" y="681"/>
                  <a:pt x="75" y="681"/>
                </a:cubicBezTo>
                <a:cubicBezTo>
                  <a:pt x="74" y="678"/>
                  <a:pt x="74" y="678"/>
                  <a:pt x="74" y="678"/>
                </a:cubicBezTo>
                <a:cubicBezTo>
                  <a:pt x="74" y="678"/>
                  <a:pt x="67" y="676"/>
                  <a:pt x="66" y="675"/>
                </a:cubicBezTo>
                <a:cubicBezTo>
                  <a:pt x="65" y="675"/>
                  <a:pt x="64" y="679"/>
                  <a:pt x="64" y="679"/>
                </a:cubicBezTo>
                <a:cubicBezTo>
                  <a:pt x="56" y="680"/>
                  <a:pt x="56" y="680"/>
                  <a:pt x="56" y="680"/>
                </a:cubicBezTo>
                <a:cubicBezTo>
                  <a:pt x="56" y="678"/>
                  <a:pt x="56" y="678"/>
                  <a:pt x="56" y="678"/>
                </a:cubicBezTo>
                <a:cubicBezTo>
                  <a:pt x="42" y="676"/>
                  <a:pt x="42" y="676"/>
                  <a:pt x="42" y="676"/>
                </a:cubicBezTo>
                <a:cubicBezTo>
                  <a:pt x="41" y="678"/>
                  <a:pt x="41" y="678"/>
                  <a:pt x="41" y="678"/>
                </a:cubicBezTo>
                <a:cubicBezTo>
                  <a:pt x="39" y="676"/>
                  <a:pt x="39" y="676"/>
                  <a:pt x="39" y="676"/>
                </a:cubicBezTo>
                <a:cubicBezTo>
                  <a:pt x="33" y="678"/>
                  <a:pt x="33" y="678"/>
                  <a:pt x="33" y="678"/>
                </a:cubicBezTo>
                <a:cubicBezTo>
                  <a:pt x="31" y="681"/>
                  <a:pt x="31" y="681"/>
                  <a:pt x="31" y="681"/>
                </a:cubicBezTo>
                <a:cubicBezTo>
                  <a:pt x="24" y="680"/>
                  <a:pt x="24" y="680"/>
                  <a:pt x="24" y="680"/>
                </a:cubicBezTo>
                <a:cubicBezTo>
                  <a:pt x="24" y="680"/>
                  <a:pt x="23" y="678"/>
                  <a:pt x="19" y="678"/>
                </a:cubicBezTo>
                <a:cubicBezTo>
                  <a:pt x="16" y="678"/>
                  <a:pt x="15" y="682"/>
                  <a:pt x="15" y="682"/>
                </a:cubicBezTo>
                <a:cubicBezTo>
                  <a:pt x="18" y="686"/>
                  <a:pt x="18" y="686"/>
                  <a:pt x="18" y="686"/>
                </a:cubicBezTo>
                <a:cubicBezTo>
                  <a:pt x="14" y="687"/>
                  <a:pt x="14" y="687"/>
                  <a:pt x="14" y="687"/>
                </a:cubicBezTo>
                <a:cubicBezTo>
                  <a:pt x="14" y="687"/>
                  <a:pt x="14" y="692"/>
                  <a:pt x="18" y="693"/>
                </a:cubicBezTo>
                <a:cubicBezTo>
                  <a:pt x="22" y="695"/>
                  <a:pt x="24" y="691"/>
                  <a:pt x="24" y="691"/>
                </a:cubicBezTo>
                <a:cubicBezTo>
                  <a:pt x="28" y="691"/>
                  <a:pt x="28" y="691"/>
                  <a:pt x="28" y="691"/>
                </a:cubicBezTo>
                <a:cubicBezTo>
                  <a:pt x="27" y="692"/>
                  <a:pt x="27" y="692"/>
                  <a:pt x="27" y="692"/>
                </a:cubicBezTo>
                <a:cubicBezTo>
                  <a:pt x="27" y="692"/>
                  <a:pt x="23" y="692"/>
                  <a:pt x="22" y="697"/>
                </a:cubicBezTo>
                <a:cubicBezTo>
                  <a:pt x="20" y="703"/>
                  <a:pt x="27" y="704"/>
                  <a:pt x="27" y="704"/>
                </a:cubicBezTo>
                <a:cubicBezTo>
                  <a:pt x="25" y="705"/>
                  <a:pt x="25" y="705"/>
                  <a:pt x="25" y="705"/>
                </a:cubicBezTo>
                <a:cubicBezTo>
                  <a:pt x="27" y="707"/>
                  <a:pt x="27" y="707"/>
                  <a:pt x="27" y="707"/>
                </a:cubicBezTo>
                <a:cubicBezTo>
                  <a:pt x="30" y="707"/>
                  <a:pt x="30" y="707"/>
                  <a:pt x="30" y="707"/>
                </a:cubicBezTo>
                <a:cubicBezTo>
                  <a:pt x="30" y="707"/>
                  <a:pt x="29" y="705"/>
                  <a:pt x="29" y="703"/>
                </a:cubicBezTo>
                <a:cubicBezTo>
                  <a:pt x="29" y="702"/>
                  <a:pt x="32" y="701"/>
                  <a:pt x="32" y="701"/>
                </a:cubicBezTo>
                <a:cubicBezTo>
                  <a:pt x="38" y="704"/>
                  <a:pt x="38" y="704"/>
                  <a:pt x="38" y="704"/>
                </a:cubicBezTo>
                <a:cubicBezTo>
                  <a:pt x="38" y="704"/>
                  <a:pt x="36" y="708"/>
                  <a:pt x="35" y="711"/>
                </a:cubicBezTo>
                <a:cubicBezTo>
                  <a:pt x="34" y="714"/>
                  <a:pt x="34" y="719"/>
                  <a:pt x="34" y="719"/>
                </a:cubicBezTo>
                <a:cubicBezTo>
                  <a:pt x="25" y="720"/>
                  <a:pt x="25" y="720"/>
                  <a:pt x="25" y="720"/>
                </a:cubicBezTo>
                <a:cubicBezTo>
                  <a:pt x="25" y="720"/>
                  <a:pt x="24" y="713"/>
                  <a:pt x="19" y="714"/>
                </a:cubicBezTo>
                <a:cubicBezTo>
                  <a:pt x="15" y="715"/>
                  <a:pt x="19" y="723"/>
                  <a:pt x="19" y="723"/>
                </a:cubicBezTo>
                <a:cubicBezTo>
                  <a:pt x="19" y="723"/>
                  <a:pt x="15" y="723"/>
                  <a:pt x="15" y="727"/>
                </a:cubicBezTo>
                <a:cubicBezTo>
                  <a:pt x="15" y="731"/>
                  <a:pt x="18" y="730"/>
                  <a:pt x="18" y="730"/>
                </a:cubicBezTo>
                <a:cubicBezTo>
                  <a:pt x="17" y="733"/>
                  <a:pt x="17" y="733"/>
                  <a:pt x="17" y="733"/>
                </a:cubicBezTo>
                <a:cubicBezTo>
                  <a:pt x="22" y="738"/>
                  <a:pt x="22" y="738"/>
                  <a:pt x="22" y="738"/>
                </a:cubicBezTo>
                <a:cubicBezTo>
                  <a:pt x="26" y="735"/>
                  <a:pt x="26" y="735"/>
                  <a:pt x="26" y="735"/>
                </a:cubicBezTo>
                <a:cubicBezTo>
                  <a:pt x="29" y="727"/>
                  <a:pt x="29" y="727"/>
                  <a:pt x="29" y="727"/>
                </a:cubicBezTo>
                <a:cubicBezTo>
                  <a:pt x="27" y="734"/>
                  <a:pt x="27" y="734"/>
                  <a:pt x="27" y="734"/>
                </a:cubicBezTo>
                <a:cubicBezTo>
                  <a:pt x="27" y="738"/>
                  <a:pt x="27" y="738"/>
                  <a:pt x="27" y="738"/>
                </a:cubicBezTo>
                <a:cubicBezTo>
                  <a:pt x="32" y="738"/>
                  <a:pt x="32" y="738"/>
                  <a:pt x="32" y="738"/>
                </a:cubicBezTo>
                <a:cubicBezTo>
                  <a:pt x="33" y="739"/>
                  <a:pt x="31" y="743"/>
                  <a:pt x="31" y="743"/>
                </a:cubicBezTo>
                <a:cubicBezTo>
                  <a:pt x="32" y="744"/>
                  <a:pt x="32" y="744"/>
                  <a:pt x="32" y="744"/>
                </a:cubicBezTo>
                <a:cubicBezTo>
                  <a:pt x="30" y="744"/>
                  <a:pt x="30" y="744"/>
                  <a:pt x="30" y="744"/>
                </a:cubicBezTo>
                <a:cubicBezTo>
                  <a:pt x="30" y="746"/>
                  <a:pt x="30" y="746"/>
                  <a:pt x="30" y="746"/>
                </a:cubicBezTo>
                <a:cubicBezTo>
                  <a:pt x="34" y="750"/>
                  <a:pt x="34" y="750"/>
                  <a:pt x="34" y="750"/>
                </a:cubicBezTo>
                <a:cubicBezTo>
                  <a:pt x="38" y="745"/>
                  <a:pt x="38" y="745"/>
                  <a:pt x="38" y="745"/>
                </a:cubicBezTo>
                <a:cubicBezTo>
                  <a:pt x="38" y="738"/>
                  <a:pt x="38" y="738"/>
                  <a:pt x="38" y="738"/>
                </a:cubicBezTo>
                <a:cubicBezTo>
                  <a:pt x="40" y="737"/>
                  <a:pt x="40" y="737"/>
                  <a:pt x="40" y="737"/>
                </a:cubicBezTo>
                <a:cubicBezTo>
                  <a:pt x="42" y="731"/>
                  <a:pt x="42" y="731"/>
                  <a:pt x="42" y="731"/>
                </a:cubicBezTo>
                <a:cubicBezTo>
                  <a:pt x="42" y="731"/>
                  <a:pt x="45" y="734"/>
                  <a:pt x="47" y="731"/>
                </a:cubicBezTo>
                <a:cubicBezTo>
                  <a:pt x="48" y="730"/>
                  <a:pt x="47" y="726"/>
                  <a:pt x="47" y="726"/>
                </a:cubicBezTo>
                <a:cubicBezTo>
                  <a:pt x="47" y="726"/>
                  <a:pt x="49" y="725"/>
                  <a:pt x="55" y="723"/>
                </a:cubicBezTo>
                <a:cubicBezTo>
                  <a:pt x="59" y="720"/>
                  <a:pt x="64" y="720"/>
                  <a:pt x="64" y="720"/>
                </a:cubicBezTo>
                <a:cubicBezTo>
                  <a:pt x="64" y="722"/>
                  <a:pt x="64" y="722"/>
                  <a:pt x="64" y="722"/>
                </a:cubicBezTo>
                <a:cubicBezTo>
                  <a:pt x="71" y="719"/>
                  <a:pt x="71" y="719"/>
                  <a:pt x="71" y="719"/>
                </a:cubicBezTo>
                <a:cubicBezTo>
                  <a:pt x="72" y="715"/>
                  <a:pt x="72" y="715"/>
                  <a:pt x="72" y="715"/>
                </a:cubicBezTo>
                <a:cubicBezTo>
                  <a:pt x="74" y="715"/>
                  <a:pt x="74" y="715"/>
                  <a:pt x="74" y="715"/>
                </a:cubicBezTo>
                <a:cubicBezTo>
                  <a:pt x="73" y="719"/>
                  <a:pt x="73" y="719"/>
                  <a:pt x="73" y="719"/>
                </a:cubicBezTo>
                <a:cubicBezTo>
                  <a:pt x="77" y="720"/>
                  <a:pt x="77" y="720"/>
                  <a:pt x="77" y="720"/>
                </a:cubicBezTo>
                <a:cubicBezTo>
                  <a:pt x="77" y="720"/>
                  <a:pt x="68" y="721"/>
                  <a:pt x="65" y="726"/>
                </a:cubicBezTo>
                <a:cubicBezTo>
                  <a:pt x="62" y="731"/>
                  <a:pt x="63" y="735"/>
                  <a:pt x="62" y="738"/>
                </a:cubicBezTo>
                <a:cubicBezTo>
                  <a:pt x="62" y="740"/>
                  <a:pt x="58" y="743"/>
                  <a:pt x="58" y="743"/>
                </a:cubicBezTo>
                <a:cubicBezTo>
                  <a:pt x="62" y="726"/>
                  <a:pt x="62" y="726"/>
                  <a:pt x="62" y="726"/>
                </a:cubicBezTo>
                <a:cubicBezTo>
                  <a:pt x="62" y="723"/>
                  <a:pt x="62" y="723"/>
                  <a:pt x="62" y="723"/>
                </a:cubicBezTo>
                <a:cubicBezTo>
                  <a:pt x="62" y="723"/>
                  <a:pt x="58" y="724"/>
                  <a:pt x="56" y="726"/>
                </a:cubicBezTo>
                <a:cubicBezTo>
                  <a:pt x="52" y="727"/>
                  <a:pt x="47" y="735"/>
                  <a:pt x="47" y="735"/>
                </a:cubicBezTo>
                <a:cubicBezTo>
                  <a:pt x="47" y="735"/>
                  <a:pt x="44" y="736"/>
                  <a:pt x="44" y="739"/>
                </a:cubicBezTo>
                <a:cubicBezTo>
                  <a:pt x="45" y="742"/>
                  <a:pt x="50" y="740"/>
                  <a:pt x="48" y="742"/>
                </a:cubicBezTo>
                <a:cubicBezTo>
                  <a:pt x="47" y="743"/>
                  <a:pt x="43" y="743"/>
                  <a:pt x="41" y="745"/>
                </a:cubicBezTo>
                <a:cubicBezTo>
                  <a:pt x="39" y="747"/>
                  <a:pt x="39" y="752"/>
                  <a:pt x="39" y="752"/>
                </a:cubicBezTo>
                <a:cubicBezTo>
                  <a:pt x="32" y="752"/>
                  <a:pt x="32" y="752"/>
                  <a:pt x="32" y="752"/>
                </a:cubicBezTo>
                <a:cubicBezTo>
                  <a:pt x="28" y="757"/>
                  <a:pt x="28" y="757"/>
                  <a:pt x="28" y="757"/>
                </a:cubicBezTo>
                <a:cubicBezTo>
                  <a:pt x="33" y="762"/>
                  <a:pt x="33" y="762"/>
                  <a:pt x="33" y="762"/>
                </a:cubicBezTo>
                <a:cubicBezTo>
                  <a:pt x="39" y="759"/>
                  <a:pt x="39" y="759"/>
                  <a:pt x="39" y="759"/>
                </a:cubicBezTo>
                <a:cubicBezTo>
                  <a:pt x="38" y="764"/>
                  <a:pt x="38" y="764"/>
                  <a:pt x="38" y="764"/>
                </a:cubicBezTo>
                <a:cubicBezTo>
                  <a:pt x="40" y="765"/>
                  <a:pt x="40" y="765"/>
                  <a:pt x="40" y="765"/>
                </a:cubicBezTo>
                <a:cubicBezTo>
                  <a:pt x="46" y="760"/>
                  <a:pt x="46" y="760"/>
                  <a:pt x="46" y="760"/>
                </a:cubicBezTo>
                <a:cubicBezTo>
                  <a:pt x="42" y="766"/>
                  <a:pt x="42" y="766"/>
                  <a:pt x="42" y="766"/>
                </a:cubicBezTo>
                <a:cubicBezTo>
                  <a:pt x="44" y="768"/>
                  <a:pt x="44" y="768"/>
                  <a:pt x="44" y="768"/>
                </a:cubicBezTo>
                <a:cubicBezTo>
                  <a:pt x="34" y="765"/>
                  <a:pt x="34" y="765"/>
                  <a:pt x="34" y="765"/>
                </a:cubicBezTo>
                <a:cubicBezTo>
                  <a:pt x="31" y="769"/>
                  <a:pt x="31" y="769"/>
                  <a:pt x="31" y="769"/>
                </a:cubicBezTo>
                <a:cubicBezTo>
                  <a:pt x="34" y="772"/>
                  <a:pt x="34" y="772"/>
                  <a:pt x="34" y="772"/>
                </a:cubicBezTo>
                <a:cubicBezTo>
                  <a:pt x="26" y="768"/>
                  <a:pt x="26" y="768"/>
                  <a:pt x="26" y="768"/>
                </a:cubicBezTo>
                <a:cubicBezTo>
                  <a:pt x="23" y="770"/>
                  <a:pt x="23" y="770"/>
                  <a:pt x="23" y="770"/>
                </a:cubicBezTo>
                <a:cubicBezTo>
                  <a:pt x="20" y="778"/>
                  <a:pt x="20" y="778"/>
                  <a:pt x="20" y="778"/>
                </a:cubicBezTo>
                <a:cubicBezTo>
                  <a:pt x="18" y="780"/>
                  <a:pt x="18" y="780"/>
                  <a:pt x="18" y="780"/>
                </a:cubicBezTo>
                <a:cubicBezTo>
                  <a:pt x="22" y="766"/>
                  <a:pt x="22" y="766"/>
                  <a:pt x="22" y="766"/>
                </a:cubicBezTo>
                <a:cubicBezTo>
                  <a:pt x="19" y="767"/>
                  <a:pt x="19" y="767"/>
                  <a:pt x="19" y="767"/>
                </a:cubicBezTo>
                <a:cubicBezTo>
                  <a:pt x="18" y="771"/>
                  <a:pt x="18" y="771"/>
                  <a:pt x="18" y="771"/>
                </a:cubicBezTo>
                <a:cubicBezTo>
                  <a:pt x="15" y="771"/>
                  <a:pt x="15" y="771"/>
                  <a:pt x="15" y="771"/>
                </a:cubicBezTo>
                <a:cubicBezTo>
                  <a:pt x="10" y="780"/>
                  <a:pt x="10" y="780"/>
                  <a:pt x="10" y="780"/>
                </a:cubicBezTo>
                <a:cubicBezTo>
                  <a:pt x="13" y="793"/>
                  <a:pt x="13" y="793"/>
                  <a:pt x="13" y="793"/>
                </a:cubicBezTo>
                <a:cubicBezTo>
                  <a:pt x="14" y="792"/>
                  <a:pt x="14" y="792"/>
                  <a:pt x="14" y="792"/>
                </a:cubicBezTo>
                <a:cubicBezTo>
                  <a:pt x="14" y="800"/>
                  <a:pt x="14" y="800"/>
                  <a:pt x="14" y="800"/>
                </a:cubicBezTo>
                <a:cubicBezTo>
                  <a:pt x="17" y="800"/>
                  <a:pt x="17" y="800"/>
                  <a:pt x="17" y="800"/>
                </a:cubicBezTo>
                <a:cubicBezTo>
                  <a:pt x="17" y="793"/>
                  <a:pt x="17" y="793"/>
                  <a:pt x="17" y="793"/>
                </a:cubicBezTo>
                <a:cubicBezTo>
                  <a:pt x="22" y="792"/>
                  <a:pt x="22" y="792"/>
                  <a:pt x="22" y="792"/>
                </a:cubicBezTo>
                <a:cubicBezTo>
                  <a:pt x="22" y="789"/>
                  <a:pt x="22" y="789"/>
                  <a:pt x="22" y="789"/>
                </a:cubicBezTo>
                <a:cubicBezTo>
                  <a:pt x="25" y="791"/>
                  <a:pt x="25" y="791"/>
                  <a:pt x="25" y="791"/>
                </a:cubicBezTo>
                <a:cubicBezTo>
                  <a:pt x="23" y="794"/>
                  <a:pt x="23" y="794"/>
                  <a:pt x="23" y="794"/>
                </a:cubicBezTo>
                <a:cubicBezTo>
                  <a:pt x="24" y="796"/>
                  <a:pt x="24" y="796"/>
                  <a:pt x="24" y="796"/>
                </a:cubicBezTo>
                <a:cubicBezTo>
                  <a:pt x="32" y="788"/>
                  <a:pt x="32" y="788"/>
                  <a:pt x="32" y="788"/>
                </a:cubicBezTo>
                <a:cubicBezTo>
                  <a:pt x="30" y="784"/>
                  <a:pt x="30" y="784"/>
                  <a:pt x="30" y="784"/>
                </a:cubicBezTo>
                <a:cubicBezTo>
                  <a:pt x="26" y="785"/>
                  <a:pt x="26" y="785"/>
                  <a:pt x="26" y="785"/>
                </a:cubicBezTo>
                <a:cubicBezTo>
                  <a:pt x="31" y="782"/>
                  <a:pt x="31" y="782"/>
                  <a:pt x="31" y="782"/>
                </a:cubicBezTo>
                <a:cubicBezTo>
                  <a:pt x="32" y="778"/>
                  <a:pt x="32" y="778"/>
                  <a:pt x="32" y="778"/>
                </a:cubicBezTo>
                <a:cubicBezTo>
                  <a:pt x="34" y="783"/>
                  <a:pt x="34" y="783"/>
                  <a:pt x="34" y="783"/>
                </a:cubicBezTo>
                <a:cubicBezTo>
                  <a:pt x="39" y="784"/>
                  <a:pt x="39" y="784"/>
                  <a:pt x="39" y="784"/>
                </a:cubicBezTo>
                <a:cubicBezTo>
                  <a:pt x="35" y="785"/>
                  <a:pt x="35" y="785"/>
                  <a:pt x="35" y="785"/>
                </a:cubicBezTo>
                <a:cubicBezTo>
                  <a:pt x="36" y="788"/>
                  <a:pt x="36" y="788"/>
                  <a:pt x="36" y="788"/>
                </a:cubicBezTo>
                <a:cubicBezTo>
                  <a:pt x="41" y="786"/>
                  <a:pt x="41" y="786"/>
                  <a:pt x="41" y="786"/>
                </a:cubicBezTo>
                <a:cubicBezTo>
                  <a:pt x="43" y="780"/>
                  <a:pt x="43" y="780"/>
                  <a:pt x="43" y="780"/>
                </a:cubicBezTo>
                <a:cubicBezTo>
                  <a:pt x="45" y="778"/>
                  <a:pt x="45" y="778"/>
                  <a:pt x="45" y="778"/>
                </a:cubicBezTo>
                <a:cubicBezTo>
                  <a:pt x="47" y="773"/>
                  <a:pt x="47" y="773"/>
                  <a:pt x="47" y="773"/>
                </a:cubicBezTo>
                <a:cubicBezTo>
                  <a:pt x="48" y="774"/>
                  <a:pt x="48" y="774"/>
                  <a:pt x="48" y="774"/>
                </a:cubicBezTo>
                <a:cubicBezTo>
                  <a:pt x="47" y="780"/>
                  <a:pt x="47" y="780"/>
                  <a:pt x="47" y="780"/>
                </a:cubicBezTo>
                <a:cubicBezTo>
                  <a:pt x="52" y="777"/>
                  <a:pt x="52" y="777"/>
                  <a:pt x="52" y="777"/>
                </a:cubicBezTo>
                <a:cubicBezTo>
                  <a:pt x="52" y="778"/>
                  <a:pt x="52" y="778"/>
                  <a:pt x="52" y="778"/>
                </a:cubicBezTo>
                <a:cubicBezTo>
                  <a:pt x="45" y="782"/>
                  <a:pt x="45" y="782"/>
                  <a:pt x="45" y="782"/>
                </a:cubicBezTo>
                <a:cubicBezTo>
                  <a:pt x="44" y="788"/>
                  <a:pt x="44" y="788"/>
                  <a:pt x="44" y="788"/>
                </a:cubicBezTo>
                <a:cubicBezTo>
                  <a:pt x="38" y="790"/>
                  <a:pt x="38" y="790"/>
                  <a:pt x="38" y="790"/>
                </a:cubicBezTo>
                <a:cubicBezTo>
                  <a:pt x="40" y="792"/>
                  <a:pt x="40" y="792"/>
                  <a:pt x="40" y="792"/>
                </a:cubicBezTo>
                <a:cubicBezTo>
                  <a:pt x="40" y="792"/>
                  <a:pt x="41" y="790"/>
                  <a:pt x="44" y="791"/>
                </a:cubicBezTo>
                <a:cubicBezTo>
                  <a:pt x="46" y="792"/>
                  <a:pt x="41" y="796"/>
                  <a:pt x="41" y="796"/>
                </a:cubicBezTo>
                <a:cubicBezTo>
                  <a:pt x="49" y="793"/>
                  <a:pt x="49" y="793"/>
                  <a:pt x="49" y="793"/>
                </a:cubicBezTo>
                <a:cubicBezTo>
                  <a:pt x="49" y="793"/>
                  <a:pt x="42" y="797"/>
                  <a:pt x="41" y="798"/>
                </a:cubicBezTo>
                <a:cubicBezTo>
                  <a:pt x="39" y="799"/>
                  <a:pt x="36" y="803"/>
                  <a:pt x="36" y="803"/>
                </a:cubicBezTo>
                <a:cubicBezTo>
                  <a:pt x="38" y="805"/>
                  <a:pt x="38" y="805"/>
                  <a:pt x="38" y="805"/>
                </a:cubicBezTo>
                <a:cubicBezTo>
                  <a:pt x="31" y="807"/>
                  <a:pt x="31" y="807"/>
                  <a:pt x="31" y="807"/>
                </a:cubicBezTo>
                <a:cubicBezTo>
                  <a:pt x="34" y="813"/>
                  <a:pt x="34" y="813"/>
                  <a:pt x="34" y="813"/>
                </a:cubicBezTo>
                <a:cubicBezTo>
                  <a:pt x="35" y="817"/>
                  <a:pt x="35" y="817"/>
                  <a:pt x="35" y="817"/>
                </a:cubicBezTo>
                <a:cubicBezTo>
                  <a:pt x="43" y="813"/>
                  <a:pt x="43" y="813"/>
                  <a:pt x="43" y="813"/>
                </a:cubicBezTo>
                <a:cubicBezTo>
                  <a:pt x="50" y="814"/>
                  <a:pt x="50" y="814"/>
                  <a:pt x="50" y="814"/>
                </a:cubicBezTo>
                <a:cubicBezTo>
                  <a:pt x="44" y="815"/>
                  <a:pt x="44" y="815"/>
                  <a:pt x="44" y="815"/>
                </a:cubicBezTo>
                <a:cubicBezTo>
                  <a:pt x="38" y="819"/>
                  <a:pt x="38" y="819"/>
                  <a:pt x="38" y="819"/>
                </a:cubicBezTo>
                <a:cubicBezTo>
                  <a:pt x="38" y="822"/>
                  <a:pt x="38" y="822"/>
                  <a:pt x="38" y="822"/>
                </a:cubicBezTo>
                <a:cubicBezTo>
                  <a:pt x="30" y="816"/>
                  <a:pt x="30" y="816"/>
                  <a:pt x="30" y="816"/>
                </a:cubicBezTo>
                <a:cubicBezTo>
                  <a:pt x="25" y="820"/>
                  <a:pt x="25" y="820"/>
                  <a:pt x="25" y="820"/>
                </a:cubicBezTo>
                <a:cubicBezTo>
                  <a:pt x="25" y="814"/>
                  <a:pt x="25" y="814"/>
                  <a:pt x="25" y="814"/>
                </a:cubicBezTo>
                <a:cubicBezTo>
                  <a:pt x="19" y="812"/>
                  <a:pt x="19" y="812"/>
                  <a:pt x="19" y="812"/>
                </a:cubicBezTo>
                <a:cubicBezTo>
                  <a:pt x="20" y="820"/>
                  <a:pt x="20" y="820"/>
                  <a:pt x="20" y="820"/>
                </a:cubicBezTo>
                <a:cubicBezTo>
                  <a:pt x="18" y="821"/>
                  <a:pt x="18" y="821"/>
                  <a:pt x="18" y="821"/>
                </a:cubicBezTo>
                <a:cubicBezTo>
                  <a:pt x="17" y="824"/>
                  <a:pt x="17" y="824"/>
                  <a:pt x="17" y="824"/>
                </a:cubicBezTo>
                <a:cubicBezTo>
                  <a:pt x="14" y="829"/>
                  <a:pt x="14" y="829"/>
                  <a:pt x="14" y="829"/>
                </a:cubicBezTo>
                <a:cubicBezTo>
                  <a:pt x="14" y="829"/>
                  <a:pt x="18" y="841"/>
                  <a:pt x="23" y="844"/>
                </a:cubicBezTo>
                <a:cubicBezTo>
                  <a:pt x="26" y="847"/>
                  <a:pt x="29" y="849"/>
                  <a:pt x="31" y="853"/>
                </a:cubicBezTo>
                <a:cubicBezTo>
                  <a:pt x="33" y="857"/>
                  <a:pt x="49" y="863"/>
                  <a:pt x="49" y="863"/>
                </a:cubicBezTo>
                <a:cubicBezTo>
                  <a:pt x="50" y="866"/>
                  <a:pt x="50" y="866"/>
                  <a:pt x="50" y="866"/>
                </a:cubicBezTo>
                <a:cubicBezTo>
                  <a:pt x="53" y="862"/>
                  <a:pt x="53" y="862"/>
                  <a:pt x="53" y="862"/>
                </a:cubicBezTo>
                <a:cubicBezTo>
                  <a:pt x="58" y="865"/>
                  <a:pt x="58" y="865"/>
                  <a:pt x="58" y="865"/>
                </a:cubicBezTo>
                <a:cubicBezTo>
                  <a:pt x="48" y="872"/>
                  <a:pt x="48" y="872"/>
                  <a:pt x="48" y="872"/>
                </a:cubicBezTo>
                <a:cubicBezTo>
                  <a:pt x="50" y="876"/>
                  <a:pt x="50" y="876"/>
                  <a:pt x="50" y="876"/>
                </a:cubicBezTo>
                <a:cubicBezTo>
                  <a:pt x="58" y="876"/>
                  <a:pt x="58" y="876"/>
                  <a:pt x="58" y="876"/>
                </a:cubicBezTo>
                <a:cubicBezTo>
                  <a:pt x="56" y="873"/>
                  <a:pt x="56" y="873"/>
                  <a:pt x="56" y="873"/>
                </a:cubicBezTo>
                <a:cubicBezTo>
                  <a:pt x="60" y="871"/>
                  <a:pt x="60" y="871"/>
                  <a:pt x="60" y="871"/>
                </a:cubicBezTo>
                <a:cubicBezTo>
                  <a:pt x="65" y="873"/>
                  <a:pt x="65" y="873"/>
                  <a:pt x="65" y="873"/>
                </a:cubicBezTo>
                <a:cubicBezTo>
                  <a:pt x="60" y="875"/>
                  <a:pt x="60" y="875"/>
                  <a:pt x="60" y="875"/>
                </a:cubicBezTo>
                <a:cubicBezTo>
                  <a:pt x="64" y="879"/>
                  <a:pt x="64" y="879"/>
                  <a:pt x="64" y="879"/>
                </a:cubicBezTo>
                <a:cubicBezTo>
                  <a:pt x="68" y="877"/>
                  <a:pt x="68" y="877"/>
                  <a:pt x="68" y="877"/>
                </a:cubicBezTo>
                <a:cubicBezTo>
                  <a:pt x="68" y="877"/>
                  <a:pt x="74" y="880"/>
                  <a:pt x="80" y="880"/>
                </a:cubicBezTo>
                <a:cubicBezTo>
                  <a:pt x="85" y="880"/>
                  <a:pt x="88" y="878"/>
                  <a:pt x="92" y="877"/>
                </a:cubicBezTo>
                <a:cubicBezTo>
                  <a:pt x="96" y="876"/>
                  <a:pt x="101" y="870"/>
                  <a:pt x="101" y="870"/>
                </a:cubicBezTo>
                <a:cubicBezTo>
                  <a:pt x="101" y="877"/>
                  <a:pt x="101" y="877"/>
                  <a:pt x="101" y="877"/>
                </a:cubicBezTo>
                <a:cubicBezTo>
                  <a:pt x="124" y="857"/>
                  <a:pt x="124" y="857"/>
                  <a:pt x="124" y="857"/>
                </a:cubicBezTo>
                <a:cubicBezTo>
                  <a:pt x="124" y="853"/>
                  <a:pt x="124" y="853"/>
                  <a:pt x="124" y="853"/>
                </a:cubicBezTo>
                <a:cubicBezTo>
                  <a:pt x="142" y="839"/>
                  <a:pt x="142" y="839"/>
                  <a:pt x="142" y="839"/>
                </a:cubicBezTo>
                <a:cubicBezTo>
                  <a:pt x="141" y="835"/>
                  <a:pt x="141" y="835"/>
                  <a:pt x="141" y="835"/>
                </a:cubicBezTo>
                <a:cubicBezTo>
                  <a:pt x="145" y="836"/>
                  <a:pt x="145" y="836"/>
                  <a:pt x="145" y="836"/>
                </a:cubicBezTo>
                <a:cubicBezTo>
                  <a:pt x="150" y="830"/>
                  <a:pt x="150" y="830"/>
                  <a:pt x="150" y="830"/>
                </a:cubicBezTo>
                <a:cubicBezTo>
                  <a:pt x="146" y="828"/>
                  <a:pt x="146" y="828"/>
                  <a:pt x="146" y="828"/>
                </a:cubicBezTo>
                <a:cubicBezTo>
                  <a:pt x="161" y="817"/>
                  <a:pt x="161" y="817"/>
                  <a:pt x="161" y="817"/>
                </a:cubicBezTo>
                <a:cubicBezTo>
                  <a:pt x="156" y="810"/>
                  <a:pt x="156" y="810"/>
                  <a:pt x="156" y="810"/>
                </a:cubicBezTo>
                <a:cubicBezTo>
                  <a:pt x="159" y="812"/>
                  <a:pt x="159" y="812"/>
                  <a:pt x="159" y="812"/>
                </a:cubicBezTo>
                <a:cubicBezTo>
                  <a:pt x="167" y="821"/>
                  <a:pt x="167" y="821"/>
                  <a:pt x="167" y="821"/>
                </a:cubicBezTo>
                <a:cubicBezTo>
                  <a:pt x="180" y="817"/>
                  <a:pt x="180" y="817"/>
                  <a:pt x="180" y="817"/>
                </a:cubicBezTo>
                <a:cubicBezTo>
                  <a:pt x="181" y="805"/>
                  <a:pt x="181" y="805"/>
                  <a:pt x="181" y="805"/>
                </a:cubicBezTo>
                <a:cubicBezTo>
                  <a:pt x="184" y="808"/>
                  <a:pt x="184" y="808"/>
                  <a:pt x="184" y="808"/>
                </a:cubicBezTo>
                <a:cubicBezTo>
                  <a:pt x="188" y="806"/>
                  <a:pt x="188" y="806"/>
                  <a:pt x="188" y="806"/>
                </a:cubicBezTo>
                <a:cubicBezTo>
                  <a:pt x="186" y="803"/>
                  <a:pt x="186" y="803"/>
                  <a:pt x="186" y="803"/>
                </a:cubicBezTo>
                <a:cubicBezTo>
                  <a:pt x="189" y="803"/>
                  <a:pt x="189" y="803"/>
                  <a:pt x="189" y="803"/>
                </a:cubicBezTo>
                <a:cubicBezTo>
                  <a:pt x="188" y="791"/>
                  <a:pt x="188" y="791"/>
                  <a:pt x="188" y="791"/>
                </a:cubicBezTo>
                <a:cubicBezTo>
                  <a:pt x="182" y="789"/>
                  <a:pt x="182" y="789"/>
                  <a:pt x="182" y="789"/>
                </a:cubicBezTo>
                <a:cubicBezTo>
                  <a:pt x="179" y="782"/>
                  <a:pt x="179" y="782"/>
                  <a:pt x="179" y="782"/>
                </a:cubicBezTo>
                <a:cubicBezTo>
                  <a:pt x="183" y="785"/>
                  <a:pt x="183" y="785"/>
                  <a:pt x="183" y="785"/>
                </a:cubicBezTo>
                <a:cubicBezTo>
                  <a:pt x="183" y="776"/>
                  <a:pt x="183" y="776"/>
                  <a:pt x="183" y="776"/>
                </a:cubicBezTo>
                <a:cubicBezTo>
                  <a:pt x="178" y="771"/>
                  <a:pt x="178" y="771"/>
                  <a:pt x="178" y="771"/>
                </a:cubicBezTo>
                <a:cubicBezTo>
                  <a:pt x="181" y="770"/>
                  <a:pt x="181" y="770"/>
                  <a:pt x="181" y="770"/>
                </a:cubicBezTo>
                <a:cubicBezTo>
                  <a:pt x="186" y="773"/>
                  <a:pt x="186" y="773"/>
                  <a:pt x="186" y="773"/>
                </a:cubicBezTo>
                <a:cubicBezTo>
                  <a:pt x="186" y="785"/>
                  <a:pt x="186" y="785"/>
                  <a:pt x="186" y="785"/>
                </a:cubicBezTo>
                <a:cubicBezTo>
                  <a:pt x="186" y="785"/>
                  <a:pt x="191" y="784"/>
                  <a:pt x="192" y="781"/>
                </a:cubicBezTo>
                <a:cubicBezTo>
                  <a:pt x="192" y="776"/>
                  <a:pt x="189" y="773"/>
                  <a:pt x="189" y="773"/>
                </a:cubicBezTo>
                <a:cubicBezTo>
                  <a:pt x="189" y="773"/>
                  <a:pt x="189" y="767"/>
                  <a:pt x="190" y="762"/>
                </a:cubicBezTo>
                <a:cubicBezTo>
                  <a:pt x="190" y="758"/>
                  <a:pt x="197" y="759"/>
                  <a:pt x="199" y="762"/>
                </a:cubicBezTo>
                <a:cubicBezTo>
                  <a:pt x="200" y="765"/>
                  <a:pt x="197" y="769"/>
                  <a:pt x="197" y="769"/>
                </a:cubicBezTo>
                <a:cubicBezTo>
                  <a:pt x="195" y="764"/>
                  <a:pt x="195" y="764"/>
                  <a:pt x="195" y="764"/>
                </a:cubicBezTo>
                <a:cubicBezTo>
                  <a:pt x="193" y="769"/>
                  <a:pt x="193" y="769"/>
                  <a:pt x="193" y="769"/>
                </a:cubicBezTo>
                <a:cubicBezTo>
                  <a:pt x="194" y="776"/>
                  <a:pt x="194" y="776"/>
                  <a:pt x="194" y="776"/>
                </a:cubicBezTo>
                <a:cubicBezTo>
                  <a:pt x="194" y="788"/>
                  <a:pt x="194" y="788"/>
                  <a:pt x="194" y="788"/>
                </a:cubicBezTo>
                <a:cubicBezTo>
                  <a:pt x="192" y="789"/>
                  <a:pt x="192" y="789"/>
                  <a:pt x="192" y="789"/>
                </a:cubicBezTo>
                <a:cubicBezTo>
                  <a:pt x="195" y="800"/>
                  <a:pt x="195" y="800"/>
                  <a:pt x="195" y="800"/>
                </a:cubicBezTo>
                <a:cubicBezTo>
                  <a:pt x="198" y="798"/>
                  <a:pt x="198" y="798"/>
                  <a:pt x="198" y="798"/>
                </a:cubicBezTo>
                <a:cubicBezTo>
                  <a:pt x="199" y="809"/>
                  <a:pt x="199" y="809"/>
                  <a:pt x="199" y="809"/>
                </a:cubicBezTo>
                <a:cubicBezTo>
                  <a:pt x="208" y="810"/>
                  <a:pt x="208" y="810"/>
                  <a:pt x="208" y="810"/>
                </a:cubicBezTo>
                <a:cubicBezTo>
                  <a:pt x="211" y="808"/>
                  <a:pt x="211" y="808"/>
                  <a:pt x="211" y="808"/>
                </a:cubicBezTo>
                <a:cubicBezTo>
                  <a:pt x="212" y="814"/>
                  <a:pt x="212" y="814"/>
                  <a:pt x="212" y="814"/>
                </a:cubicBezTo>
                <a:cubicBezTo>
                  <a:pt x="212" y="814"/>
                  <a:pt x="220" y="809"/>
                  <a:pt x="221" y="814"/>
                </a:cubicBezTo>
                <a:cubicBezTo>
                  <a:pt x="222" y="819"/>
                  <a:pt x="219" y="828"/>
                  <a:pt x="223" y="828"/>
                </a:cubicBezTo>
                <a:cubicBezTo>
                  <a:pt x="227" y="828"/>
                  <a:pt x="228" y="822"/>
                  <a:pt x="230" y="815"/>
                </a:cubicBezTo>
                <a:cubicBezTo>
                  <a:pt x="232" y="808"/>
                  <a:pt x="236" y="800"/>
                  <a:pt x="236" y="800"/>
                </a:cubicBezTo>
                <a:cubicBezTo>
                  <a:pt x="236" y="800"/>
                  <a:pt x="227" y="782"/>
                  <a:pt x="230" y="780"/>
                </a:cubicBezTo>
                <a:cubicBezTo>
                  <a:pt x="232" y="776"/>
                  <a:pt x="238" y="777"/>
                  <a:pt x="238" y="773"/>
                </a:cubicBezTo>
                <a:cubicBezTo>
                  <a:pt x="239" y="768"/>
                  <a:pt x="232" y="767"/>
                  <a:pt x="237" y="764"/>
                </a:cubicBezTo>
                <a:cubicBezTo>
                  <a:pt x="241" y="760"/>
                  <a:pt x="252" y="766"/>
                  <a:pt x="256" y="754"/>
                </a:cubicBezTo>
                <a:cubicBezTo>
                  <a:pt x="259" y="741"/>
                  <a:pt x="255" y="738"/>
                  <a:pt x="256" y="734"/>
                </a:cubicBezTo>
                <a:cubicBezTo>
                  <a:pt x="257" y="729"/>
                  <a:pt x="265" y="733"/>
                  <a:pt x="262" y="725"/>
                </a:cubicBezTo>
                <a:cubicBezTo>
                  <a:pt x="260" y="718"/>
                  <a:pt x="254" y="704"/>
                  <a:pt x="254" y="704"/>
                </a:cubicBezTo>
                <a:cubicBezTo>
                  <a:pt x="252" y="695"/>
                  <a:pt x="252" y="695"/>
                  <a:pt x="252" y="695"/>
                </a:cubicBezTo>
                <a:cubicBezTo>
                  <a:pt x="247" y="689"/>
                  <a:pt x="247" y="689"/>
                  <a:pt x="247" y="689"/>
                </a:cubicBezTo>
                <a:cubicBezTo>
                  <a:pt x="256" y="686"/>
                  <a:pt x="256" y="686"/>
                  <a:pt x="256" y="686"/>
                </a:cubicBezTo>
                <a:cubicBezTo>
                  <a:pt x="256" y="686"/>
                  <a:pt x="264" y="692"/>
                  <a:pt x="266" y="680"/>
                </a:cubicBezTo>
                <a:cubicBezTo>
                  <a:pt x="270" y="668"/>
                  <a:pt x="269" y="664"/>
                  <a:pt x="265" y="660"/>
                </a:cubicBezTo>
                <a:cubicBezTo>
                  <a:pt x="261" y="657"/>
                  <a:pt x="256" y="654"/>
                  <a:pt x="256" y="654"/>
                </a:cubicBezTo>
                <a:cubicBezTo>
                  <a:pt x="246" y="644"/>
                  <a:pt x="246" y="644"/>
                  <a:pt x="246" y="644"/>
                </a:cubicBezTo>
                <a:cubicBezTo>
                  <a:pt x="252" y="609"/>
                  <a:pt x="252" y="609"/>
                  <a:pt x="252" y="609"/>
                </a:cubicBezTo>
                <a:cubicBezTo>
                  <a:pt x="244" y="586"/>
                  <a:pt x="244" y="586"/>
                  <a:pt x="244" y="586"/>
                </a:cubicBezTo>
                <a:cubicBezTo>
                  <a:pt x="247" y="578"/>
                  <a:pt x="247" y="578"/>
                  <a:pt x="247" y="578"/>
                </a:cubicBezTo>
                <a:cubicBezTo>
                  <a:pt x="244" y="567"/>
                  <a:pt x="244" y="567"/>
                  <a:pt x="244" y="567"/>
                </a:cubicBezTo>
                <a:cubicBezTo>
                  <a:pt x="248" y="561"/>
                  <a:pt x="248" y="561"/>
                  <a:pt x="248" y="561"/>
                </a:cubicBezTo>
                <a:cubicBezTo>
                  <a:pt x="241" y="542"/>
                  <a:pt x="241" y="542"/>
                  <a:pt x="241" y="542"/>
                </a:cubicBezTo>
                <a:cubicBezTo>
                  <a:pt x="249" y="531"/>
                  <a:pt x="249" y="531"/>
                  <a:pt x="249" y="531"/>
                </a:cubicBezTo>
                <a:cubicBezTo>
                  <a:pt x="246" y="522"/>
                  <a:pt x="246" y="522"/>
                  <a:pt x="246" y="522"/>
                </a:cubicBezTo>
                <a:cubicBezTo>
                  <a:pt x="246" y="522"/>
                  <a:pt x="258" y="494"/>
                  <a:pt x="270" y="491"/>
                </a:cubicBezTo>
                <a:cubicBezTo>
                  <a:pt x="280" y="488"/>
                  <a:pt x="300" y="494"/>
                  <a:pt x="300" y="494"/>
                </a:cubicBezTo>
                <a:cubicBezTo>
                  <a:pt x="305" y="482"/>
                  <a:pt x="305" y="482"/>
                  <a:pt x="305" y="482"/>
                </a:cubicBezTo>
                <a:cubicBezTo>
                  <a:pt x="304" y="467"/>
                  <a:pt x="304" y="467"/>
                  <a:pt x="304" y="467"/>
                </a:cubicBezTo>
                <a:cubicBezTo>
                  <a:pt x="290" y="457"/>
                  <a:pt x="290" y="457"/>
                  <a:pt x="290" y="457"/>
                </a:cubicBezTo>
                <a:cubicBezTo>
                  <a:pt x="309" y="425"/>
                  <a:pt x="309" y="425"/>
                  <a:pt x="309" y="425"/>
                </a:cubicBezTo>
                <a:cubicBezTo>
                  <a:pt x="310" y="415"/>
                  <a:pt x="310" y="415"/>
                  <a:pt x="310" y="415"/>
                </a:cubicBezTo>
                <a:cubicBezTo>
                  <a:pt x="314" y="410"/>
                  <a:pt x="314" y="410"/>
                  <a:pt x="314" y="410"/>
                </a:cubicBezTo>
                <a:cubicBezTo>
                  <a:pt x="313" y="390"/>
                  <a:pt x="313" y="390"/>
                  <a:pt x="313" y="390"/>
                </a:cubicBezTo>
                <a:cubicBezTo>
                  <a:pt x="315" y="378"/>
                  <a:pt x="315" y="378"/>
                  <a:pt x="315" y="378"/>
                </a:cubicBezTo>
                <a:cubicBezTo>
                  <a:pt x="311" y="358"/>
                  <a:pt x="311" y="358"/>
                  <a:pt x="311" y="358"/>
                </a:cubicBezTo>
                <a:cubicBezTo>
                  <a:pt x="324" y="356"/>
                  <a:pt x="324" y="356"/>
                  <a:pt x="324" y="356"/>
                </a:cubicBezTo>
                <a:cubicBezTo>
                  <a:pt x="337" y="346"/>
                  <a:pt x="337" y="346"/>
                  <a:pt x="337" y="346"/>
                </a:cubicBezTo>
                <a:cubicBezTo>
                  <a:pt x="334" y="333"/>
                  <a:pt x="334" y="333"/>
                  <a:pt x="334" y="333"/>
                </a:cubicBezTo>
                <a:cubicBezTo>
                  <a:pt x="334" y="333"/>
                  <a:pt x="339" y="332"/>
                  <a:pt x="341" y="326"/>
                </a:cubicBezTo>
                <a:cubicBezTo>
                  <a:pt x="343" y="319"/>
                  <a:pt x="341" y="314"/>
                  <a:pt x="347" y="308"/>
                </a:cubicBezTo>
                <a:cubicBezTo>
                  <a:pt x="355" y="300"/>
                  <a:pt x="361" y="298"/>
                  <a:pt x="359" y="292"/>
                </a:cubicBezTo>
                <a:cubicBezTo>
                  <a:pt x="358" y="284"/>
                  <a:pt x="351" y="273"/>
                  <a:pt x="351" y="273"/>
                </a:cubicBezTo>
                <a:cubicBezTo>
                  <a:pt x="351" y="266"/>
                  <a:pt x="351" y="266"/>
                  <a:pt x="351" y="266"/>
                </a:cubicBezTo>
                <a:cubicBezTo>
                  <a:pt x="351" y="266"/>
                  <a:pt x="359" y="268"/>
                  <a:pt x="360" y="263"/>
                </a:cubicBezTo>
                <a:cubicBezTo>
                  <a:pt x="360" y="258"/>
                  <a:pt x="364" y="241"/>
                  <a:pt x="364" y="241"/>
                </a:cubicBezTo>
                <a:cubicBezTo>
                  <a:pt x="378" y="226"/>
                  <a:pt x="378" y="226"/>
                  <a:pt x="378" y="226"/>
                </a:cubicBezTo>
                <a:cubicBezTo>
                  <a:pt x="394" y="234"/>
                  <a:pt x="394" y="234"/>
                  <a:pt x="394" y="234"/>
                </a:cubicBezTo>
                <a:cubicBezTo>
                  <a:pt x="394" y="234"/>
                  <a:pt x="397" y="223"/>
                  <a:pt x="399" y="218"/>
                </a:cubicBezTo>
                <a:cubicBezTo>
                  <a:pt x="400" y="213"/>
                  <a:pt x="397" y="198"/>
                  <a:pt x="397" y="198"/>
                </a:cubicBezTo>
                <a:cubicBezTo>
                  <a:pt x="405" y="193"/>
                  <a:pt x="405" y="193"/>
                  <a:pt x="405" y="193"/>
                </a:cubicBezTo>
                <a:cubicBezTo>
                  <a:pt x="409" y="198"/>
                  <a:pt x="409" y="198"/>
                  <a:pt x="409" y="198"/>
                </a:cubicBezTo>
                <a:cubicBezTo>
                  <a:pt x="421" y="195"/>
                  <a:pt x="421" y="195"/>
                  <a:pt x="421" y="195"/>
                </a:cubicBezTo>
                <a:cubicBezTo>
                  <a:pt x="443" y="205"/>
                  <a:pt x="443" y="205"/>
                  <a:pt x="443" y="205"/>
                </a:cubicBezTo>
                <a:cubicBezTo>
                  <a:pt x="450" y="195"/>
                  <a:pt x="450" y="195"/>
                  <a:pt x="450" y="195"/>
                </a:cubicBezTo>
                <a:cubicBezTo>
                  <a:pt x="442" y="191"/>
                  <a:pt x="442" y="191"/>
                  <a:pt x="442" y="191"/>
                </a:cubicBezTo>
                <a:cubicBezTo>
                  <a:pt x="442" y="191"/>
                  <a:pt x="450" y="182"/>
                  <a:pt x="449" y="174"/>
                </a:cubicBezTo>
                <a:cubicBezTo>
                  <a:pt x="448" y="168"/>
                  <a:pt x="441" y="159"/>
                  <a:pt x="441" y="159"/>
                </a:cubicBezTo>
                <a:cubicBezTo>
                  <a:pt x="453" y="157"/>
                  <a:pt x="453" y="157"/>
                  <a:pt x="453" y="157"/>
                </a:cubicBezTo>
                <a:cubicBezTo>
                  <a:pt x="455" y="154"/>
                  <a:pt x="455" y="154"/>
                  <a:pt x="455" y="154"/>
                </a:cubicBezTo>
                <a:cubicBezTo>
                  <a:pt x="455" y="154"/>
                  <a:pt x="464" y="159"/>
                  <a:pt x="466" y="157"/>
                </a:cubicBezTo>
                <a:cubicBezTo>
                  <a:pt x="467" y="155"/>
                  <a:pt x="459" y="148"/>
                  <a:pt x="465" y="144"/>
                </a:cubicBezTo>
                <a:cubicBezTo>
                  <a:pt x="469" y="139"/>
                  <a:pt x="478" y="142"/>
                  <a:pt x="478" y="142"/>
                </a:cubicBezTo>
                <a:cubicBezTo>
                  <a:pt x="478" y="142"/>
                  <a:pt x="485" y="152"/>
                  <a:pt x="490" y="157"/>
                </a:cubicBezTo>
                <a:cubicBezTo>
                  <a:pt x="497" y="163"/>
                  <a:pt x="499" y="172"/>
                  <a:pt x="499" y="172"/>
                </a:cubicBezTo>
                <a:cubicBezTo>
                  <a:pt x="504" y="171"/>
                  <a:pt x="504" y="171"/>
                  <a:pt x="504" y="171"/>
                </a:cubicBezTo>
                <a:cubicBezTo>
                  <a:pt x="515" y="171"/>
                  <a:pt x="515" y="171"/>
                  <a:pt x="515" y="171"/>
                </a:cubicBezTo>
                <a:cubicBezTo>
                  <a:pt x="522" y="175"/>
                  <a:pt x="522" y="175"/>
                  <a:pt x="522" y="175"/>
                </a:cubicBezTo>
                <a:cubicBezTo>
                  <a:pt x="531" y="169"/>
                  <a:pt x="531" y="169"/>
                  <a:pt x="531" y="169"/>
                </a:cubicBezTo>
                <a:cubicBezTo>
                  <a:pt x="531" y="169"/>
                  <a:pt x="533" y="161"/>
                  <a:pt x="539" y="161"/>
                </a:cubicBezTo>
                <a:cubicBezTo>
                  <a:pt x="544" y="161"/>
                  <a:pt x="546" y="166"/>
                  <a:pt x="546" y="166"/>
                </a:cubicBezTo>
                <a:cubicBezTo>
                  <a:pt x="558" y="167"/>
                  <a:pt x="558" y="167"/>
                  <a:pt x="558" y="167"/>
                </a:cubicBezTo>
                <a:cubicBezTo>
                  <a:pt x="565" y="174"/>
                  <a:pt x="565" y="174"/>
                  <a:pt x="565" y="174"/>
                </a:cubicBezTo>
                <a:cubicBezTo>
                  <a:pt x="565" y="174"/>
                  <a:pt x="567" y="161"/>
                  <a:pt x="570" y="157"/>
                </a:cubicBezTo>
                <a:cubicBezTo>
                  <a:pt x="572" y="154"/>
                  <a:pt x="575" y="150"/>
                  <a:pt x="575" y="144"/>
                </a:cubicBezTo>
                <a:cubicBezTo>
                  <a:pt x="574" y="139"/>
                  <a:pt x="572" y="130"/>
                  <a:pt x="572" y="130"/>
                </a:cubicBezTo>
                <a:cubicBezTo>
                  <a:pt x="574" y="97"/>
                  <a:pt x="574" y="97"/>
                  <a:pt x="574" y="97"/>
                </a:cubicBezTo>
                <a:cubicBezTo>
                  <a:pt x="577" y="93"/>
                  <a:pt x="577" y="93"/>
                  <a:pt x="577" y="93"/>
                </a:cubicBezTo>
                <a:cubicBezTo>
                  <a:pt x="577" y="93"/>
                  <a:pt x="576" y="81"/>
                  <a:pt x="582" y="79"/>
                </a:cubicBezTo>
                <a:cubicBezTo>
                  <a:pt x="588" y="76"/>
                  <a:pt x="595" y="78"/>
                  <a:pt x="595" y="78"/>
                </a:cubicBezTo>
                <a:cubicBezTo>
                  <a:pt x="595" y="78"/>
                  <a:pt x="604" y="66"/>
                  <a:pt x="610" y="65"/>
                </a:cubicBezTo>
                <a:cubicBezTo>
                  <a:pt x="616" y="64"/>
                  <a:pt x="625" y="77"/>
                  <a:pt x="625" y="77"/>
                </a:cubicBezTo>
                <a:cubicBezTo>
                  <a:pt x="648" y="80"/>
                  <a:pt x="648" y="80"/>
                  <a:pt x="648" y="80"/>
                </a:cubicBezTo>
                <a:cubicBezTo>
                  <a:pt x="655" y="91"/>
                  <a:pt x="655" y="91"/>
                  <a:pt x="655" y="91"/>
                </a:cubicBezTo>
                <a:cubicBezTo>
                  <a:pt x="655" y="91"/>
                  <a:pt x="647" y="105"/>
                  <a:pt x="647" y="110"/>
                </a:cubicBezTo>
                <a:cubicBezTo>
                  <a:pt x="647" y="116"/>
                  <a:pt x="650" y="121"/>
                  <a:pt x="650" y="121"/>
                </a:cubicBezTo>
                <a:cubicBezTo>
                  <a:pt x="650" y="121"/>
                  <a:pt x="654" y="125"/>
                  <a:pt x="656" y="123"/>
                </a:cubicBezTo>
                <a:cubicBezTo>
                  <a:pt x="659" y="121"/>
                  <a:pt x="658" y="107"/>
                  <a:pt x="658" y="107"/>
                </a:cubicBezTo>
                <a:cubicBezTo>
                  <a:pt x="658" y="107"/>
                  <a:pt x="655" y="108"/>
                  <a:pt x="656" y="105"/>
                </a:cubicBezTo>
                <a:cubicBezTo>
                  <a:pt x="657" y="102"/>
                  <a:pt x="661" y="102"/>
                  <a:pt x="663" y="100"/>
                </a:cubicBezTo>
                <a:cubicBezTo>
                  <a:pt x="666" y="98"/>
                  <a:pt x="665" y="93"/>
                  <a:pt x="666" y="93"/>
                </a:cubicBezTo>
                <a:cubicBezTo>
                  <a:pt x="668" y="92"/>
                  <a:pt x="674" y="94"/>
                  <a:pt x="674" y="90"/>
                </a:cubicBezTo>
                <a:cubicBezTo>
                  <a:pt x="674" y="85"/>
                  <a:pt x="669" y="78"/>
                  <a:pt x="669" y="78"/>
                </a:cubicBezTo>
                <a:cubicBezTo>
                  <a:pt x="669" y="78"/>
                  <a:pt x="673" y="78"/>
                  <a:pt x="675" y="79"/>
                </a:cubicBezTo>
                <a:cubicBezTo>
                  <a:pt x="678" y="79"/>
                  <a:pt x="685" y="87"/>
                  <a:pt x="687" y="80"/>
                </a:cubicBezTo>
                <a:cubicBezTo>
                  <a:pt x="690" y="74"/>
                  <a:pt x="685" y="71"/>
                  <a:pt x="685" y="71"/>
                </a:cubicBezTo>
                <a:close/>
                <a:moveTo>
                  <a:pt x="8" y="787"/>
                </a:moveTo>
                <a:cubicBezTo>
                  <a:pt x="8" y="787"/>
                  <a:pt x="7" y="793"/>
                  <a:pt x="8" y="794"/>
                </a:cubicBezTo>
                <a:cubicBezTo>
                  <a:pt x="9" y="796"/>
                  <a:pt x="6" y="800"/>
                  <a:pt x="6" y="800"/>
                </a:cubicBezTo>
                <a:cubicBezTo>
                  <a:pt x="9" y="800"/>
                  <a:pt x="9" y="800"/>
                  <a:pt x="9" y="800"/>
                </a:cubicBezTo>
                <a:cubicBezTo>
                  <a:pt x="11" y="798"/>
                  <a:pt x="11" y="798"/>
                  <a:pt x="11" y="798"/>
                </a:cubicBezTo>
                <a:cubicBezTo>
                  <a:pt x="11" y="792"/>
                  <a:pt x="11" y="792"/>
                  <a:pt x="11" y="792"/>
                </a:cubicBezTo>
                <a:cubicBezTo>
                  <a:pt x="10" y="785"/>
                  <a:pt x="10" y="785"/>
                  <a:pt x="10" y="785"/>
                </a:cubicBezTo>
                <a:lnTo>
                  <a:pt x="8" y="787"/>
                </a:lnTo>
                <a:close/>
                <a:moveTo>
                  <a:pt x="27" y="805"/>
                </a:moveTo>
                <a:cubicBezTo>
                  <a:pt x="18" y="803"/>
                  <a:pt x="18" y="803"/>
                  <a:pt x="18" y="803"/>
                </a:cubicBezTo>
                <a:cubicBezTo>
                  <a:pt x="26" y="808"/>
                  <a:pt x="26" y="808"/>
                  <a:pt x="26" y="808"/>
                </a:cubicBezTo>
                <a:lnTo>
                  <a:pt x="27" y="805"/>
                </a:lnTo>
                <a:close/>
                <a:moveTo>
                  <a:pt x="36" y="794"/>
                </a:moveTo>
                <a:cubicBezTo>
                  <a:pt x="32" y="794"/>
                  <a:pt x="32" y="794"/>
                  <a:pt x="32" y="794"/>
                </a:cubicBezTo>
                <a:cubicBezTo>
                  <a:pt x="30" y="799"/>
                  <a:pt x="30" y="799"/>
                  <a:pt x="30" y="799"/>
                </a:cubicBezTo>
                <a:cubicBezTo>
                  <a:pt x="38" y="798"/>
                  <a:pt x="38" y="798"/>
                  <a:pt x="38" y="798"/>
                </a:cubicBezTo>
                <a:lnTo>
                  <a:pt x="36" y="794"/>
                </a:lnTo>
                <a:close/>
                <a:moveTo>
                  <a:pt x="16" y="750"/>
                </a:moveTo>
                <a:cubicBezTo>
                  <a:pt x="16" y="753"/>
                  <a:pt x="16" y="753"/>
                  <a:pt x="16" y="753"/>
                </a:cubicBezTo>
                <a:cubicBezTo>
                  <a:pt x="14" y="754"/>
                  <a:pt x="14" y="754"/>
                  <a:pt x="14" y="754"/>
                </a:cubicBezTo>
                <a:cubicBezTo>
                  <a:pt x="14" y="754"/>
                  <a:pt x="16" y="762"/>
                  <a:pt x="20" y="762"/>
                </a:cubicBezTo>
                <a:cubicBezTo>
                  <a:pt x="26" y="762"/>
                  <a:pt x="22" y="753"/>
                  <a:pt x="22" y="753"/>
                </a:cubicBezTo>
                <a:cubicBezTo>
                  <a:pt x="17" y="750"/>
                  <a:pt x="17" y="750"/>
                  <a:pt x="17" y="750"/>
                </a:cubicBezTo>
                <a:lnTo>
                  <a:pt x="16" y="750"/>
                </a:lnTo>
                <a:close/>
                <a:moveTo>
                  <a:pt x="15" y="768"/>
                </a:moveTo>
                <a:cubicBezTo>
                  <a:pt x="17" y="766"/>
                  <a:pt x="17" y="766"/>
                  <a:pt x="17" y="766"/>
                </a:cubicBezTo>
                <a:cubicBezTo>
                  <a:pt x="15" y="762"/>
                  <a:pt x="15" y="762"/>
                  <a:pt x="15" y="762"/>
                </a:cubicBezTo>
                <a:cubicBezTo>
                  <a:pt x="15" y="758"/>
                  <a:pt x="15" y="758"/>
                  <a:pt x="15" y="758"/>
                </a:cubicBezTo>
                <a:cubicBezTo>
                  <a:pt x="11" y="756"/>
                  <a:pt x="11" y="756"/>
                  <a:pt x="11" y="756"/>
                </a:cubicBezTo>
                <a:cubicBezTo>
                  <a:pt x="11" y="757"/>
                  <a:pt x="11" y="757"/>
                  <a:pt x="11" y="757"/>
                </a:cubicBezTo>
                <a:cubicBezTo>
                  <a:pt x="11" y="757"/>
                  <a:pt x="10" y="758"/>
                  <a:pt x="9" y="760"/>
                </a:cubicBezTo>
                <a:cubicBezTo>
                  <a:pt x="8" y="762"/>
                  <a:pt x="12" y="764"/>
                  <a:pt x="12" y="764"/>
                </a:cubicBezTo>
                <a:cubicBezTo>
                  <a:pt x="9" y="767"/>
                  <a:pt x="9" y="767"/>
                  <a:pt x="9" y="767"/>
                </a:cubicBezTo>
                <a:cubicBezTo>
                  <a:pt x="9" y="773"/>
                  <a:pt x="9" y="773"/>
                  <a:pt x="9" y="773"/>
                </a:cubicBezTo>
                <a:cubicBezTo>
                  <a:pt x="13" y="772"/>
                  <a:pt x="13" y="772"/>
                  <a:pt x="13" y="772"/>
                </a:cubicBezTo>
                <a:cubicBezTo>
                  <a:pt x="10" y="767"/>
                  <a:pt x="10" y="767"/>
                  <a:pt x="10" y="767"/>
                </a:cubicBezTo>
                <a:cubicBezTo>
                  <a:pt x="14" y="764"/>
                  <a:pt x="14" y="764"/>
                  <a:pt x="14" y="764"/>
                </a:cubicBezTo>
                <a:cubicBezTo>
                  <a:pt x="15" y="764"/>
                  <a:pt x="15" y="764"/>
                  <a:pt x="15" y="764"/>
                </a:cubicBezTo>
                <a:cubicBezTo>
                  <a:pt x="14" y="766"/>
                  <a:pt x="14" y="766"/>
                  <a:pt x="14" y="766"/>
                </a:cubicBezTo>
                <a:lnTo>
                  <a:pt x="15" y="768"/>
                </a:lnTo>
                <a:close/>
                <a:moveTo>
                  <a:pt x="29" y="766"/>
                </a:moveTo>
                <a:cubicBezTo>
                  <a:pt x="33" y="764"/>
                  <a:pt x="33" y="764"/>
                  <a:pt x="33" y="764"/>
                </a:cubicBezTo>
                <a:cubicBezTo>
                  <a:pt x="27" y="759"/>
                  <a:pt x="27" y="759"/>
                  <a:pt x="27" y="759"/>
                </a:cubicBezTo>
                <a:cubicBezTo>
                  <a:pt x="25" y="761"/>
                  <a:pt x="25" y="761"/>
                  <a:pt x="25" y="761"/>
                </a:cubicBezTo>
                <a:lnTo>
                  <a:pt x="29" y="766"/>
                </a:lnTo>
                <a:close/>
                <a:moveTo>
                  <a:pt x="28" y="743"/>
                </a:moveTo>
                <a:cubicBezTo>
                  <a:pt x="23" y="744"/>
                  <a:pt x="23" y="744"/>
                  <a:pt x="23" y="744"/>
                </a:cubicBezTo>
                <a:cubicBezTo>
                  <a:pt x="23" y="747"/>
                  <a:pt x="23" y="747"/>
                  <a:pt x="23" y="747"/>
                </a:cubicBezTo>
                <a:cubicBezTo>
                  <a:pt x="20" y="749"/>
                  <a:pt x="20" y="749"/>
                  <a:pt x="20" y="749"/>
                </a:cubicBezTo>
                <a:cubicBezTo>
                  <a:pt x="23" y="751"/>
                  <a:pt x="23" y="751"/>
                  <a:pt x="23" y="751"/>
                </a:cubicBezTo>
                <a:cubicBezTo>
                  <a:pt x="25" y="754"/>
                  <a:pt x="25" y="754"/>
                  <a:pt x="25" y="754"/>
                </a:cubicBezTo>
                <a:cubicBezTo>
                  <a:pt x="27" y="754"/>
                  <a:pt x="27" y="754"/>
                  <a:pt x="27" y="754"/>
                </a:cubicBezTo>
                <a:cubicBezTo>
                  <a:pt x="27" y="751"/>
                  <a:pt x="27" y="751"/>
                  <a:pt x="27" y="751"/>
                </a:cubicBezTo>
                <a:cubicBezTo>
                  <a:pt x="29" y="749"/>
                  <a:pt x="29" y="749"/>
                  <a:pt x="29" y="749"/>
                </a:cubicBezTo>
                <a:lnTo>
                  <a:pt x="28" y="743"/>
                </a:lnTo>
                <a:close/>
                <a:moveTo>
                  <a:pt x="19" y="743"/>
                </a:moveTo>
                <a:cubicBezTo>
                  <a:pt x="16" y="746"/>
                  <a:pt x="19" y="747"/>
                  <a:pt x="20" y="746"/>
                </a:cubicBezTo>
                <a:cubicBezTo>
                  <a:pt x="23" y="744"/>
                  <a:pt x="22" y="740"/>
                  <a:pt x="19" y="743"/>
                </a:cubicBezTo>
                <a:close/>
                <a:moveTo>
                  <a:pt x="10" y="738"/>
                </a:moveTo>
                <a:cubicBezTo>
                  <a:pt x="11" y="740"/>
                  <a:pt x="11" y="740"/>
                  <a:pt x="11" y="740"/>
                </a:cubicBezTo>
                <a:cubicBezTo>
                  <a:pt x="12" y="740"/>
                  <a:pt x="12" y="740"/>
                  <a:pt x="12" y="740"/>
                </a:cubicBezTo>
                <a:cubicBezTo>
                  <a:pt x="14" y="743"/>
                  <a:pt x="14" y="743"/>
                  <a:pt x="14" y="743"/>
                </a:cubicBezTo>
                <a:cubicBezTo>
                  <a:pt x="12" y="745"/>
                  <a:pt x="12" y="745"/>
                  <a:pt x="12" y="745"/>
                </a:cubicBezTo>
                <a:cubicBezTo>
                  <a:pt x="15" y="746"/>
                  <a:pt x="15" y="746"/>
                  <a:pt x="15" y="746"/>
                </a:cubicBezTo>
                <a:cubicBezTo>
                  <a:pt x="16" y="742"/>
                  <a:pt x="16" y="742"/>
                  <a:pt x="16" y="742"/>
                </a:cubicBezTo>
                <a:cubicBezTo>
                  <a:pt x="12" y="737"/>
                  <a:pt x="12" y="737"/>
                  <a:pt x="12" y="737"/>
                </a:cubicBezTo>
                <a:lnTo>
                  <a:pt x="10" y="738"/>
                </a:lnTo>
                <a:close/>
                <a:moveTo>
                  <a:pt x="13" y="749"/>
                </a:moveTo>
                <a:cubicBezTo>
                  <a:pt x="11" y="746"/>
                  <a:pt x="11" y="746"/>
                  <a:pt x="11" y="746"/>
                </a:cubicBezTo>
                <a:cubicBezTo>
                  <a:pt x="8" y="749"/>
                  <a:pt x="8" y="749"/>
                  <a:pt x="8" y="749"/>
                </a:cubicBezTo>
                <a:cubicBezTo>
                  <a:pt x="9" y="751"/>
                  <a:pt x="9" y="751"/>
                  <a:pt x="9" y="751"/>
                </a:cubicBezTo>
                <a:lnTo>
                  <a:pt x="13" y="749"/>
                </a:lnTo>
                <a:close/>
                <a:moveTo>
                  <a:pt x="41" y="738"/>
                </a:moveTo>
                <a:cubicBezTo>
                  <a:pt x="39" y="740"/>
                  <a:pt x="39" y="740"/>
                  <a:pt x="39" y="740"/>
                </a:cubicBezTo>
                <a:cubicBezTo>
                  <a:pt x="40" y="744"/>
                  <a:pt x="40" y="744"/>
                  <a:pt x="40" y="744"/>
                </a:cubicBezTo>
                <a:cubicBezTo>
                  <a:pt x="43" y="741"/>
                  <a:pt x="43" y="741"/>
                  <a:pt x="43" y="741"/>
                </a:cubicBezTo>
                <a:lnTo>
                  <a:pt x="41" y="738"/>
                </a:lnTo>
                <a:close/>
                <a:moveTo>
                  <a:pt x="9" y="733"/>
                </a:moveTo>
                <a:cubicBezTo>
                  <a:pt x="11" y="734"/>
                  <a:pt x="13" y="734"/>
                  <a:pt x="13" y="734"/>
                </a:cubicBezTo>
                <a:cubicBezTo>
                  <a:pt x="11" y="729"/>
                  <a:pt x="11" y="729"/>
                  <a:pt x="11" y="729"/>
                </a:cubicBezTo>
                <a:cubicBezTo>
                  <a:pt x="13" y="727"/>
                  <a:pt x="13" y="727"/>
                  <a:pt x="13" y="727"/>
                </a:cubicBezTo>
                <a:cubicBezTo>
                  <a:pt x="10" y="719"/>
                  <a:pt x="10" y="719"/>
                  <a:pt x="10" y="719"/>
                </a:cubicBezTo>
                <a:cubicBezTo>
                  <a:pt x="9" y="722"/>
                  <a:pt x="9" y="722"/>
                  <a:pt x="9" y="722"/>
                </a:cubicBezTo>
                <a:cubicBezTo>
                  <a:pt x="11" y="726"/>
                  <a:pt x="11" y="726"/>
                  <a:pt x="11" y="726"/>
                </a:cubicBezTo>
                <a:cubicBezTo>
                  <a:pt x="7" y="727"/>
                  <a:pt x="7" y="727"/>
                  <a:pt x="7" y="727"/>
                </a:cubicBezTo>
                <a:cubicBezTo>
                  <a:pt x="7" y="727"/>
                  <a:pt x="7" y="731"/>
                  <a:pt x="9" y="733"/>
                </a:cubicBezTo>
                <a:close/>
                <a:moveTo>
                  <a:pt x="16" y="715"/>
                </a:moveTo>
                <a:cubicBezTo>
                  <a:pt x="10" y="711"/>
                  <a:pt x="10" y="711"/>
                  <a:pt x="10" y="711"/>
                </a:cubicBezTo>
                <a:cubicBezTo>
                  <a:pt x="9" y="712"/>
                  <a:pt x="9" y="712"/>
                  <a:pt x="9" y="712"/>
                </a:cubicBezTo>
                <a:cubicBezTo>
                  <a:pt x="12" y="714"/>
                  <a:pt x="12" y="714"/>
                  <a:pt x="12" y="714"/>
                </a:cubicBezTo>
                <a:cubicBezTo>
                  <a:pt x="12" y="718"/>
                  <a:pt x="12" y="718"/>
                  <a:pt x="12" y="718"/>
                </a:cubicBezTo>
                <a:cubicBezTo>
                  <a:pt x="14" y="721"/>
                  <a:pt x="14" y="721"/>
                  <a:pt x="14" y="721"/>
                </a:cubicBezTo>
                <a:cubicBezTo>
                  <a:pt x="17" y="721"/>
                  <a:pt x="17" y="721"/>
                  <a:pt x="17" y="721"/>
                </a:cubicBezTo>
                <a:lnTo>
                  <a:pt x="16" y="715"/>
                </a:lnTo>
                <a:close/>
                <a:moveTo>
                  <a:pt x="24" y="713"/>
                </a:moveTo>
                <a:cubicBezTo>
                  <a:pt x="28" y="719"/>
                  <a:pt x="28" y="719"/>
                  <a:pt x="28" y="719"/>
                </a:cubicBezTo>
                <a:cubicBezTo>
                  <a:pt x="32" y="717"/>
                  <a:pt x="32" y="717"/>
                  <a:pt x="32" y="717"/>
                </a:cubicBezTo>
                <a:cubicBezTo>
                  <a:pt x="34" y="706"/>
                  <a:pt x="34" y="706"/>
                  <a:pt x="34" y="706"/>
                </a:cubicBezTo>
                <a:cubicBezTo>
                  <a:pt x="33" y="705"/>
                  <a:pt x="33" y="705"/>
                  <a:pt x="33" y="705"/>
                </a:cubicBezTo>
                <a:cubicBezTo>
                  <a:pt x="29" y="710"/>
                  <a:pt x="29" y="710"/>
                  <a:pt x="29" y="710"/>
                </a:cubicBezTo>
                <a:cubicBezTo>
                  <a:pt x="29" y="710"/>
                  <a:pt x="28" y="710"/>
                  <a:pt x="26" y="711"/>
                </a:cubicBezTo>
                <a:cubicBezTo>
                  <a:pt x="24" y="711"/>
                  <a:pt x="24" y="713"/>
                  <a:pt x="24" y="713"/>
                </a:cubicBezTo>
                <a:close/>
                <a:moveTo>
                  <a:pt x="22" y="703"/>
                </a:moveTo>
                <a:cubicBezTo>
                  <a:pt x="13" y="694"/>
                  <a:pt x="13" y="694"/>
                  <a:pt x="13" y="694"/>
                </a:cubicBezTo>
                <a:cubicBezTo>
                  <a:pt x="12" y="695"/>
                  <a:pt x="12" y="695"/>
                  <a:pt x="12" y="695"/>
                </a:cubicBezTo>
                <a:cubicBezTo>
                  <a:pt x="18" y="703"/>
                  <a:pt x="18" y="703"/>
                  <a:pt x="18" y="703"/>
                </a:cubicBezTo>
                <a:cubicBezTo>
                  <a:pt x="17" y="705"/>
                  <a:pt x="17" y="705"/>
                  <a:pt x="17" y="705"/>
                </a:cubicBezTo>
                <a:cubicBezTo>
                  <a:pt x="15" y="704"/>
                  <a:pt x="15" y="704"/>
                  <a:pt x="15" y="704"/>
                </a:cubicBezTo>
                <a:cubicBezTo>
                  <a:pt x="20" y="711"/>
                  <a:pt x="20" y="711"/>
                  <a:pt x="20" y="711"/>
                </a:cubicBezTo>
                <a:cubicBezTo>
                  <a:pt x="23" y="711"/>
                  <a:pt x="25" y="708"/>
                  <a:pt x="25" y="708"/>
                </a:cubicBezTo>
                <a:cubicBezTo>
                  <a:pt x="23" y="705"/>
                  <a:pt x="23" y="705"/>
                  <a:pt x="23" y="705"/>
                </a:cubicBezTo>
                <a:lnTo>
                  <a:pt x="22" y="703"/>
                </a:lnTo>
                <a:close/>
                <a:moveTo>
                  <a:pt x="9" y="699"/>
                </a:moveTo>
                <a:cubicBezTo>
                  <a:pt x="8" y="699"/>
                  <a:pt x="8" y="699"/>
                  <a:pt x="8" y="699"/>
                </a:cubicBezTo>
                <a:cubicBezTo>
                  <a:pt x="8" y="699"/>
                  <a:pt x="10" y="703"/>
                  <a:pt x="11" y="704"/>
                </a:cubicBezTo>
                <a:cubicBezTo>
                  <a:pt x="12" y="705"/>
                  <a:pt x="14" y="707"/>
                  <a:pt x="14" y="707"/>
                </a:cubicBezTo>
                <a:cubicBezTo>
                  <a:pt x="14" y="707"/>
                  <a:pt x="15" y="705"/>
                  <a:pt x="13" y="703"/>
                </a:cubicBezTo>
                <a:cubicBezTo>
                  <a:pt x="12" y="701"/>
                  <a:pt x="9" y="699"/>
                  <a:pt x="9" y="699"/>
                </a:cubicBezTo>
                <a:close/>
                <a:moveTo>
                  <a:pt x="10" y="707"/>
                </a:moveTo>
                <a:cubicBezTo>
                  <a:pt x="9" y="707"/>
                  <a:pt x="10" y="709"/>
                  <a:pt x="11" y="710"/>
                </a:cubicBezTo>
                <a:cubicBezTo>
                  <a:pt x="12" y="710"/>
                  <a:pt x="16" y="712"/>
                  <a:pt x="16" y="712"/>
                </a:cubicBezTo>
                <a:cubicBezTo>
                  <a:pt x="16" y="710"/>
                  <a:pt x="16" y="710"/>
                  <a:pt x="16" y="710"/>
                </a:cubicBezTo>
                <a:cubicBezTo>
                  <a:pt x="16" y="710"/>
                  <a:pt x="11" y="707"/>
                  <a:pt x="10" y="707"/>
                </a:cubicBezTo>
                <a:close/>
                <a:moveTo>
                  <a:pt x="9" y="693"/>
                </a:moveTo>
                <a:cubicBezTo>
                  <a:pt x="7" y="695"/>
                  <a:pt x="7" y="695"/>
                  <a:pt x="7" y="695"/>
                </a:cubicBezTo>
                <a:cubicBezTo>
                  <a:pt x="11" y="698"/>
                  <a:pt x="11" y="698"/>
                  <a:pt x="11" y="698"/>
                </a:cubicBezTo>
                <a:lnTo>
                  <a:pt x="9" y="693"/>
                </a:lnTo>
                <a:close/>
                <a:moveTo>
                  <a:pt x="10" y="692"/>
                </a:moveTo>
                <a:cubicBezTo>
                  <a:pt x="9" y="687"/>
                  <a:pt x="9" y="687"/>
                  <a:pt x="9" y="687"/>
                </a:cubicBezTo>
                <a:cubicBezTo>
                  <a:pt x="7" y="689"/>
                  <a:pt x="7" y="689"/>
                  <a:pt x="7" y="689"/>
                </a:cubicBezTo>
                <a:lnTo>
                  <a:pt x="10" y="692"/>
                </a:lnTo>
                <a:close/>
                <a:moveTo>
                  <a:pt x="9" y="678"/>
                </a:moveTo>
                <a:cubicBezTo>
                  <a:pt x="11" y="676"/>
                  <a:pt x="11" y="676"/>
                  <a:pt x="11" y="676"/>
                </a:cubicBezTo>
                <a:cubicBezTo>
                  <a:pt x="12" y="678"/>
                  <a:pt x="12" y="678"/>
                  <a:pt x="12" y="678"/>
                </a:cubicBezTo>
                <a:cubicBezTo>
                  <a:pt x="12" y="678"/>
                  <a:pt x="15" y="676"/>
                  <a:pt x="15" y="674"/>
                </a:cubicBezTo>
                <a:cubicBezTo>
                  <a:pt x="15" y="671"/>
                  <a:pt x="12" y="670"/>
                  <a:pt x="12" y="670"/>
                </a:cubicBezTo>
                <a:cubicBezTo>
                  <a:pt x="10" y="671"/>
                  <a:pt x="10" y="671"/>
                  <a:pt x="10" y="671"/>
                </a:cubicBezTo>
                <a:cubicBezTo>
                  <a:pt x="10" y="671"/>
                  <a:pt x="8" y="675"/>
                  <a:pt x="9" y="678"/>
                </a:cubicBezTo>
                <a:close/>
                <a:moveTo>
                  <a:pt x="6" y="680"/>
                </a:moveTo>
                <a:cubicBezTo>
                  <a:pt x="7" y="680"/>
                  <a:pt x="7" y="680"/>
                  <a:pt x="7" y="680"/>
                </a:cubicBezTo>
                <a:cubicBezTo>
                  <a:pt x="8" y="676"/>
                  <a:pt x="8" y="676"/>
                  <a:pt x="8" y="676"/>
                </a:cubicBezTo>
                <a:cubicBezTo>
                  <a:pt x="7" y="676"/>
                  <a:pt x="7" y="676"/>
                  <a:pt x="7" y="676"/>
                </a:cubicBezTo>
                <a:lnTo>
                  <a:pt x="6" y="680"/>
                </a:lnTo>
                <a:close/>
                <a:moveTo>
                  <a:pt x="3" y="678"/>
                </a:moveTo>
                <a:cubicBezTo>
                  <a:pt x="0" y="678"/>
                  <a:pt x="1" y="681"/>
                  <a:pt x="2" y="681"/>
                </a:cubicBezTo>
                <a:cubicBezTo>
                  <a:pt x="4" y="682"/>
                  <a:pt x="7" y="677"/>
                  <a:pt x="3" y="678"/>
                </a:cubicBezTo>
                <a:close/>
                <a:moveTo>
                  <a:pt x="7" y="661"/>
                </a:moveTo>
                <a:cubicBezTo>
                  <a:pt x="3" y="661"/>
                  <a:pt x="4" y="663"/>
                  <a:pt x="6" y="663"/>
                </a:cubicBezTo>
                <a:cubicBezTo>
                  <a:pt x="9" y="663"/>
                  <a:pt x="10" y="662"/>
                  <a:pt x="7" y="661"/>
                </a:cubicBezTo>
                <a:close/>
                <a:moveTo>
                  <a:pt x="17" y="658"/>
                </a:moveTo>
                <a:cubicBezTo>
                  <a:pt x="14" y="657"/>
                  <a:pt x="14" y="657"/>
                  <a:pt x="14" y="657"/>
                </a:cubicBezTo>
                <a:cubicBezTo>
                  <a:pt x="11" y="660"/>
                  <a:pt x="11" y="660"/>
                  <a:pt x="11" y="660"/>
                </a:cubicBezTo>
                <a:cubicBezTo>
                  <a:pt x="13" y="662"/>
                  <a:pt x="13" y="662"/>
                  <a:pt x="13" y="662"/>
                </a:cubicBezTo>
                <a:lnTo>
                  <a:pt x="17" y="658"/>
                </a:lnTo>
                <a:close/>
                <a:moveTo>
                  <a:pt x="18" y="649"/>
                </a:moveTo>
                <a:cubicBezTo>
                  <a:pt x="14" y="646"/>
                  <a:pt x="14" y="646"/>
                  <a:pt x="14" y="646"/>
                </a:cubicBezTo>
                <a:cubicBezTo>
                  <a:pt x="15" y="650"/>
                  <a:pt x="15" y="650"/>
                  <a:pt x="15" y="650"/>
                </a:cubicBezTo>
                <a:lnTo>
                  <a:pt x="18" y="649"/>
                </a:lnTo>
                <a:close/>
                <a:moveTo>
                  <a:pt x="22" y="643"/>
                </a:moveTo>
                <a:cubicBezTo>
                  <a:pt x="17" y="645"/>
                  <a:pt x="17" y="645"/>
                  <a:pt x="17" y="645"/>
                </a:cubicBezTo>
                <a:cubicBezTo>
                  <a:pt x="22" y="647"/>
                  <a:pt x="22" y="647"/>
                  <a:pt x="22" y="647"/>
                </a:cubicBezTo>
                <a:lnTo>
                  <a:pt x="22" y="643"/>
                </a:lnTo>
                <a:close/>
                <a:moveTo>
                  <a:pt x="14" y="639"/>
                </a:moveTo>
                <a:cubicBezTo>
                  <a:pt x="14" y="635"/>
                  <a:pt x="11" y="635"/>
                  <a:pt x="12" y="638"/>
                </a:cubicBezTo>
                <a:cubicBezTo>
                  <a:pt x="12" y="641"/>
                  <a:pt x="14" y="641"/>
                  <a:pt x="14" y="639"/>
                </a:cubicBezTo>
                <a:close/>
                <a:moveTo>
                  <a:pt x="15" y="632"/>
                </a:moveTo>
                <a:cubicBezTo>
                  <a:pt x="24" y="629"/>
                  <a:pt x="24" y="629"/>
                  <a:pt x="24" y="629"/>
                </a:cubicBezTo>
                <a:cubicBezTo>
                  <a:pt x="25" y="626"/>
                  <a:pt x="25" y="626"/>
                  <a:pt x="25" y="626"/>
                </a:cubicBezTo>
                <a:cubicBezTo>
                  <a:pt x="19" y="626"/>
                  <a:pt x="19" y="626"/>
                  <a:pt x="19" y="626"/>
                </a:cubicBezTo>
                <a:cubicBezTo>
                  <a:pt x="15" y="623"/>
                  <a:pt x="15" y="623"/>
                  <a:pt x="15" y="623"/>
                </a:cubicBezTo>
                <a:cubicBezTo>
                  <a:pt x="15" y="626"/>
                  <a:pt x="15" y="626"/>
                  <a:pt x="15" y="626"/>
                </a:cubicBezTo>
                <a:cubicBezTo>
                  <a:pt x="12" y="627"/>
                  <a:pt x="12" y="627"/>
                  <a:pt x="12" y="627"/>
                </a:cubicBezTo>
                <a:cubicBezTo>
                  <a:pt x="16" y="628"/>
                  <a:pt x="16" y="628"/>
                  <a:pt x="16" y="628"/>
                </a:cubicBezTo>
                <a:lnTo>
                  <a:pt x="15" y="632"/>
                </a:lnTo>
                <a:close/>
                <a:moveTo>
                  <a:pt x="12" y="630"/>
                </a:moveTo>
                <a:cubicBezTo>
                  <a:pt x="13" y="632"/>
                  <a:pt x="13" y="632"/>
                  <a:pt x="13" y="632"/>
                </a:cubicBezTo>
                <a:cubicBezTo>
                  <a:pt x="14" y="633"/>
                  <a:pt x="14" y="633"/>
                  <a:pt x="14" y="633"/>
                </a:cubicBezTo>
                <a:cubicBezTo>
                  <a:pt x="14" y="629"/>
                  <a:pt x="14" y="629"/>
                  <a:pt x="14" y="629"/>
                </a:cubicBezTo>
                <a:lnTo>
                  <a:pt x="12" y="630"/>
                </a:lnTo>
                <a:close/>
                <a:moveTo>
                  <a:pt x="20" y="618"/>
                </a:moveTo>
                <a:cubicBezTo>
                  <a:pt x="22" y="619"/>
                  <a:pt x="22" y="623"/>
                  <a:pt x="22" y="623"/>
                </a:cubicBezTo>
                <a:cubicBezTo>
                  <a:pt x="25" y="623"/>
                  <a:pt x="25" y="623"/>
                  <a:pt x="25" y="623"/>
                </a:cubicBezTo>
                <a:cubicBezTo>
                  <a:pt x="25" y="616"/>
                  <a:pt x="25" y="616"/>
                  <a:pt x="25" y="616"/>
                </a:cubicBezTo>
                <a:cubicBezTo>
                  <a:pt x="20" y="615"/>
                  <a:pt x="20" y="615"/>
                  <a:pt x="20" y="615"/>
                </a:cubicBezTo>
                <a:cubicBezTo>
                  <a:pt x="20" y="615"/>
                  <a:pt x="18" y="617"/>
                  <a:pt x="20" y="618"/>
                </a:cubicBezTo>
                <a:close/>
                <a:moveTo>
                  <a:pt x="36" y="604"/>
                </a:moveTo>
                <a:cubicBezTo>
                  <a:pt x="36" y="601"/>
                  <a:pt x="36" y="601"/>
                  <a:pt x="36" y="601"/>
                </a:cubicBezTo>
                <a:cubicBezTo>
                  <a:pt x="34" y="602"/>
                  <a:pt x="34" y="602"/>
                  <a:pt x="34" y="602"/>
                </a:cubicBezTo>
                <a:cubicBezTo>
                  <a:pt x="34" y="604"/>
                  <a:pt x="34" y="604"/>
                  <a:pt x="34" y="604"/>
                </a:cubicBezTo>
                <a:lnTo>
                  <a:pt x="36" y="604"/>
                </a:lnTo>
                <a:close/>
                <a:moveTo>
                  <a:pt x="45" y="607"/>
                </a:moveTo>
                <a:cubicBezTo>
                  <a:pt x="48" y="605"/>
                  <a:pt x="48" y="601"/>
                  <a:pt x="44" y="600"/>
                </a:cubicBezTo>
                <a:cubicBezTo>
                  <a:pt x="40" y="598"/>
                  <a:pt x="40" y="603"/>
                  <a:pt x="40" y="603"/>
                </a:cubicBezTo>
                <a:cubicBezTo>
                  <a:pt x="39" y="604"/>
                  <a:pt x="39" y="604"/>
                  <a:pt x="39" y="604"/>
                </a:cubicBezTo>
                <a:cubicBezTo>
                  <a:pt x="39" y="607"/>
                  <a:pt x="42" y="608"/>
                  <a:pt x="45" y="607"/>
                </a:cubicBezTo>
                <a:close/>
                <a:moveTo>
                  <a:pt x="42" y="598"/>
                </a:moveTo>
                <a:cubicBezTo>
                  <a:pt x="45" y="598"/>
                  <a:pt x="45" y="598"/>
                  <a:pt x="45" y="598"/>
                </a:cubicBezTo>
                <a:cubicBezTo>
                  <a:pt x="46" y="596"/>
                  <a:pt x="46" y="596"/>
                  <a:pt x="46" y="596"/>
                </a:cubicBezTo>
                <a:cubicBezTo>
                  <a:pt x="43" y="593"/>
                  <a:pt x="43" y="593"/>
                  <a:pt x="43" y="593"/>
                </a:cubicBezTo>
                <a:cubicBezTo>
                  <a:pt x="41" y="593"/>
                  <a:pt x="41" y="593"/>
                  <a:pt x="41" y="593"/>
                </a:cubicBezTo>
                <a:cubicBezTo>
                  <a:pt x="42" y="596"/>
                  <a:pt x="42" y="596"/>
                  <a:pt x="42" y="596"/>
                </a:cubicBezTo>
                <a:lnTo>
                  <a:pt x="42" y="598"/>
                </a:lnTo>
                <a:close/>
                <a:moveTo>
                  <a:pt x="53" y="593"/>
                </a:moveTo>
                <a:cubicBezTo>
                  <a:pt x="49" y="594"/>
                  <a:pt x="49" y="594"/>
                  <a:pt x="49" y="594"/>
                </a:cubicBezTo>
                <a:cubicBezTo>
                  <a:pt x="49" y="603"/>
                  <a:pt x="49" y="603"/>
                  <a:pt x="49" y="603"/>
                </a:cubicBezTo>
                <a:cubicBezTo>
                  <a:pt x="57" y="598"/>
                  <a:pt x="57" y="598"/>
                  <a:pt x="57" y="598"/>
                </a:cubicBezTo>
                <a:lnTo>
                  <a:pt x="53" y="593"/>
                </a:lnTo>
                <a:close/>
                <a:moveTo>
                  <a:pt x="57" y="593"/>
                </a:moveTo>
                <a:cubicBezTo>
                  <a:pt x="60" y="596"/>
                  <a:pt x="60" y="596"/>
                  <a:pt x="60" y="596"/>
                </a:cubicBezTo>
                <a:cubicBezTo>
                  <a:pt x="65" y="594"/>
                  <a:pt x="65" y="594"/>
                  <a:pt x="65" y="594"/>
                </a:cubicBezTo>
                <a:cubicBezTo>
                  <a:pt x="61" y="592"/>
                  <a:pt x="61" y="592"/>
                  <a:pt x="61" y="592"/>
                </a:cubicBezTo>
                <a:lnTo>
                  <a:pt x="57" y="593"/>
                </a:lnTo>
                <a:close/>
                <a:moveTo>
                  <a:pt x="55" y="587"/>
                </a:moveTo>
                <a:cubicBezTo>
                  <a:pt x="51" y="591"/>
                  <a:pt x="51" y="591"/>
                  <a:pt x="51" y="591"/>
                </a:cubicBezTo>
                <a:cubicBezTo>
                  <a:pt x="58" y="591"/>
                  <a:pt x="58" y="591"/>
                  <a:pt x="58" y="591"/>
                </a:cubicBezTo>
                <a:lnTo>
                  <a:pt x="55" y="587"/>
                </a:lnTo>
                <a:close/>
                <a:moveTo>
                  <a:pt x="57" y="586"/>
                </a:moveTo>
                <a:cubicBezTo>
                  <a:pt x="59" y="586"/>
                  <a:pt x="61" y="581"/>
                  <a:pt x="58" y="582"/>
                </a:cubicBezTo>
                <a:cubicBezTo>
                  <a:pt x="55" y="583"/>
                  <a:pt x="56" y="586"/>
                  <a:pt x="57" y="586"/>
                </a:cubicBezTo>
                <a:close/>
                <a:moveTo>
                  <a:pt x="63" y="580"/>
                </a:moveTo>
                <a:cubicBezTo>
                  <a:pt x="59" y="579"/>
                  <a:pt x="59" y="579"/>
                  <a:pt x="59" y="579"/>
                </a:cubicBezTo>
                <a:cubicBezTo>
                  <a:pt x="62" y="582"/>
                  <a:pt x="62" y="582"/>
                  <a:pt x="62" y="582"/>
                </a:cubicBezTo>
                <a:lnTo>
                  <a:pt x="63" y="580"/>
                </a:lnTo>
                <a:close/>
                <a:moveTo>
                  <a:pt x="63" y="577"/>
                </a:moveTo>
                <a:cubicBezTo>
                  <a:pt x="62" y="578"/>
                  <a:pt x="62" y="578"/>
                  <a:pt x="62" y="578"/>
                </a:cubicBezTo>
                <a:cubicBezTo>
                  <a:pt x="65" y="580"/>
                  <a:pt x="65" y="580"/>
                  <a:pt x="65" y="580"/>
                </a:cubicBezTo>
                <a:lnTo>
                  <a:pt x="63" y="577"/>
                </a:lnTo>
                <a:close/>
                <a:moveTo>
                  <a:pt x="71" y="575"/>
                </a:moveTo>
                <a:cubicBezTo>
                  <a:pt x="71" y="571"/>
                  <a:pt x="71" y="571"/>
                  <a:pt x="71" y="571"/>
                </a:cubicBezTo>
                <a:cubicBezTo>
                  <a:pt x="69" y="571"/>
                  <a:pt x="69" y="571"/>
                  <a:pt x="69" y="571"/>
                </a:cubicBezTo>
                <a:cubicBezTo>
                  <a:pt x="69" y="575"/>
                  <a:pt x="69" y="575"/>
                  <a:pt x="69" y="575"/>
                </a:cubicBezTo>
                <a:lnTo>
                  <a:pt x="71" y="575"/>
                </a:lnTo>
                <a:close/>
                <a:moveTo>
                  <a:pt x="80" y="578"/>
                </a:moveTo>
                <a:cubicBezTo>
                  <a:pt x="85" y="576"/>
                  <a:pt x="85" y="575"/>
                  <a:pt x="82" y="575"/>
                </a:cubicBezTo>
                <a:cubicBezTo>
                  <a:pt x="78" y="573"/>
                  <a:pt x="77" y="576"/>
                  <a:pt x="77" y="577"/>
                </a:cubicBezTo>
                <a:cubicBezTo>
                  <a:pt x="77" y="578"/>
                  <a:pt x="80" y="578"/>
                  <a:pt x="80" y="578"/>
                </a:cubicBezTo>
                <a:close/>
                <a:moveTo>
                  <a:pt x="87" y="568"/>
                </a:moveTo>
                <a:cubicBezTo>
                  <a:pt x="82" y="567"/>
                  <a:pt x="82" y="567"/>
                  <a:pt x="82" y="567"/>
                </a:cubicBezTo>
                <a:cubicBezTo>
                  <a:pt x="80" y="568"/>
                  <a:pt x="80" y="568"/>
                  <a:pt x="80" y="568"/>
                </a:cubicBezTo>
                <a:cubicBezTo>
                  <a:pt x="83" y="571"/>
                  <a:pt x="83" y="571"/>
                  <a:pt x="83" y="571"/>
                </a:cubicBezTo>
                <a:lnTo>
                  <a:pt x="87" y="568"/>
                </a:lnTo>
                <a:close/>
                <a:moveTo>
                  <a:pt x="110" y="557"/>
                </a:moveTo>
                <a:cubicBezTo>
                  <a:pt x="109" y="551"/>
                  <a:pt x="109" y="551"/>
                  <a:pt x="109" y="551"/>
                </a:cubicBezTo>
                <a:cubicBezTo>
                  <a:pt x="106" y="551"/>
                  <a:pt x="106" y="551"/>
                  <a:pt x="106" y="551"/>
                </a:cubicBezTo>
                <a:cubicBezTo>
                  <a:pt x="107" y="554"/>
                  <a:pt x="107" y="554"/>
                  <a:pt x="107" y="554"/>
                </a:cubicBezTo>
                <a:cubicBezTo>
                  <a:pt x="104" y="554"/>
                  <a:pt x="104" y="554"/>
                  <a:pt x="104" y="554"/>
                </a:cubicBezTo>
                <a:cubicBezTo>
                  <a:pt x="100" y="558"/>
                  <a:pt x="100" y="558"/>
                  <a:pt x="100" y="558"/>
                </a:cubicBezTo>
                <a:cubicBezTo>
                  <a:pt x="105" y="562"/>
                  <a:pt x="105" y="562"/>
                  <a:pt x="105" y="562"/>
                </a:cubicBezTo>
                <a:lnTo>
                  <a:pt x="110" y="557"/>
                </a:lnTo>
                <a:close/>
                <a:moveTo>
                  <a:pt x="116" y="555"/>
                </a:moveTo>
                <a:cubicBezTo>
                  <a:pt x="116" y="552"/>
                  <a:pt x="116" y="552"/>
                  <a:pt x="116" y="552"/>
                </a:cubicBezTo>
                <a:cubicBezTo>
                  <a:pt x="111" y="553"/>
                  <a:pt x="111" y="553"/>
                  <a:pt x="111" y="553"/>
                </a:cubicBezTo>
                <a:cubicBezTo>
                  <a:pt x="112" y="557"/>
                  <a:pt x="112" y="557"/>
                  <a:pt x="112" y="557"/>
                </a:cubicBezTo>
                <a:lnTo>
                  <a:pt x="116" y="555"/>
                </a:lnTo>
                <a:close/>
                <a:moveTo>
                  <a:pt x="113" y="548"/>
                </a:moveTo>
                <a:cubicBezTo>
                  <a:pt x="111" y="552"/>
                  <a:pt x="111" y="552"/>
                  <a:pt x="111" y="552"/>
                </a:cubicBezTo>
                <a:cubicBezTo>
                  <a:pt x="115" y="551"/>
                  <a:pt x="115" y="551"/>
                  <a:pt x="115" y="551"/>
                </a:cubicBezTo>
                <a:lnTo>
                  <a:pt x="113" y="548"/>
                </a:lnTo>
                <a:close/>
                <a:moveTo>
                  <a:pt x="124" y="545"/>
                </a:moveTo>
                <a:cubicBezTo>
                  <a:pt x="117" y="545"/>
                  <a:pt x="121" y="549"/>
                  <a:pt x="123" y="549"/>
                </a:cubicBezTo>
                <a:cubicBezTo>
                  <a:pt x="126" y="550"/>
                  <a:pt x="130" y="545"/>
                  <a:pt x="124" y="545"/>
                </a:cubicBezTo>
                <a:close/>
                <a:moveTo>
                  <a:pt x="135" y="547"/>
                </a:moveTo>
                <a:cubicBezTo>
                  <a:pt x="133" y="542"/>
                  <a:pt x="133" y="542"/>
                  <a:pt x="133" y="542"/>
                </a:cubicBezTo>
                <a:cubicBezTo>
                  <a:pt x="132" y="544"/>
                  <a:pt x="132" y="544"/>
                  <a:pt x="132" y="544"/>
                </a:cubicBezTo>
                <a:cubicBezTo>
                  <a:pt x="129" y="541"/>
                  <a:pt x="129" y="541"/>
                  <a:pt x="129" y="541"/>
                </a:cubicBezTo>
                <a:cubicBezTo>
                  <a:pt x="127" y="542"/>
                  <a:pt x="127" y="542"/>
                  <a:pt x="127" y="542"/>
                </a:cubicBezTo>
                <a:cubicBezTo>
                  <a:pt x="132" y="549"/>
                  <a:pt x="132" y="549"/>
                  <a:pt x="132" y="549"/>
                </a:cubicBezTo>
                <a:lnTo>
                  <a:pt x="135" y="547"/>
                </a:lnTo>
                <a:close/>
                <a:moveTo>
                  <a:pt x="118" y="535"/>
                </a:moveTo>
                <a:cubicBezTo>
                  <a:pt x="123" y="537"/>
                  <a:pt x="123" y="537"/>
                  <a:pt x="123" y="537"/>
                </a:cubicBezTo>
                <a:cubicBezTo>
                  <a:pt x="127" y="536"/>
                  <a:pt x="127" y="536"/>
                  <a:pt x="127" y="536"/>
                </a:cubicBezTo>
                <a:cubicBezTo>
                  <a:pt x="127" y="536"/>
                  <a:pt x="127" y="529"/>
                  <a:pt x="123" y="530"/>
                </a:cubicBezTo>
                <a:cubicBezTo>
                  <a:pt x="117" y="530"/>
                  <a:pt x="115" y="531"/>
                  <a:pt x="115" y="531"/>
                </a:cubicBezTo>
                <a:cubicBezTo>
                  <a:pt x="116" y="535"/>
                  <a:pt x="116" y="535"/>
                  <a:pt x="116" y="535"/>
                </a:cubicBezTo>
                <a:lnTo>
                  <a:pt x="118" y="535"/>
                </a:lnTo>
                <a:close/>
                <a:moveTo>
                  <a:pt x="138" y="522"/>
                </a:moveTo>
                <a:cubicBezTo>
                  <a:pt x="138" y="522"/>
                  <a:pt x="131" y="524"/>
                  <a:pt x="131" y="528"/>
                </a:cubicBezTo>
                <a:cubicBezTo>
                  <a:pt x="131" y="533"/>
                  <a:pt x="138" y="530"/>
                  <a:pt x="145" y="529"/>
                </a:cubicBezTo>
                <a:cubicBezTo>
                  <a:pt x="154" y="526"/>
                  <a:pt x="158" y="523"/>
                  <a:pt x="156" y="522"/>
                </a:cubicBezTo>
                <a:cubicBezTo>
                  <a:pt x="154" y="521"/>
                  <a:pt x="150" y="521"/>
                  <a:pt x="150" y="521"/>
                </a:cubicBezTo>
                <a:cubicBezTo>
                  <a:pt x="150" y="518"/>
                  <a:pt x="150" y="518"/>
                  <a:pt x="150" y="518"/>
                </a:cubicBezTo>
                <a:cubicBezTo>
                  <a:pt x="150" y="518"/>
                  <a:pt x="147" y="518"/>
                  <a:pt x="143" y="519"/>
                </a:cubicBezTo>
                <a:cubicBezTo>
                  <a:pt x="139" y="519"/>
                  <a:pt x="138" y="522"/>
                  <a:pt x="138" y="522"/>
                </a:cubicBezTo>
                <a:close/>
                <a:moveTo>
                  <a:pt x="139" y="516"/>
                </a:moveTo>
                <a:cubicBezTo>
                  <a:pt x="147" y="514"/>
                  <a:pt x="147" y="514"/>
                  <a:pt x="147" y="514"/>
                </a:cubicBezTo>
                <a:cubicBezTo>
                  <a:pt x="146" y="508"/>
                  <a:pt x="146" y="508"/>
                  <a:pt x="146" y="508"/>
                </a:cubicBezTo>
                <a:cubicBezTo>
                  <a:pt x="146" y="508"/>
                  <a:pt x="142" y="513"/>
                  <a:pt x="139" y="513"/>
                </a:cubicBezTo>
                <a:cubicBezTo>
                  <a:pt x="137" y="514"/>
                  <a:pt x="131" y="515"/>
                  <a:pt x="131" y="515"/>
                </a:cubicBezTo>
                <a:cubicBezTo>
                  <a:pt x="132" y="516"/>
                  <a:pt x="132" y="516"/>
                  <a:pt x="132" y="516"/>
                </a:cubicBezTo>
                <a:lnTo>
                  <a:pt x="139" y="516"/>
                </a:lnTo>
                <a:close/>
                <a:moveTo>
                  <a:pt x="159" y="517"/>
                </a:moveTo>
                <a:cubicBezTo>
                  <a:pt x="154" y="518"/>
                  <a:pt x="154" y="518"/>
                  <a:pt x="154" y="518"/>
                </a:cubicBezTo>
                <a:cubicBezTo>
                  <a:pt x="153" y="519"/>
                  <a:pt x="153" y="519"/>
                  <a:pt x="153" y="519"/>
                </a:cubicBezTo>
                <a:cubicBezTo>
                  <a:pt x="159" y="519"/>
                  <a:pt x="159" y="519"/>
                  <a:pt x="159" y="519"/>
                </a:cubicBezTo>
                <a:lnTo>
                  <a:pt x="159" y="517"/>
                </a:lnTo>
                <a:close/>
                <a:moveTo>
                  <a:pt x="162" y="515"/>
                </a:moveTo>
                <a:cubicBezTo>
                  <a:pt x="162" y="521"/>
                  <a:pt x="162" y="521"/>
                  <a:pt x="162" y="521"/>
                </a:cubicBezTo>
                <a:cubicBezTo>
                  <a:pt x="166" y="519"/>
                  <a:pt x="166" y="519"/>
                  <a:pt x="166" y="519"/>
                </a:cubicBezTo>
                <a:lnTo>
                  <a:pt x="162" y="515"/>
                </a:lnTo>
                <a:close/>
                <a:moveTo>
                  <a:pt x="235" y="425"/>
                </a:moveTo>
                <a:cubicBezTo>
                  <a:pt x="235" y="425"/>
                  <a:pt x="232" y="424"/>
                  <a:pt x="230" y="425"/>
                </a:cubicBezTo>
                <a:cubicBezTo>
                  <a:pt x="227" y="427"/>
                  <a:pt x="229" y="430"/>
                  <a:pt x="229" y="430"/>
                </a:cubicBezTo>
                <a:lnTo>
                  <a:pt x="235" y="425"/>
                </a:lnTo>
                <a:close/>
                <a:moveTo>
                  <a:pt x="215" y="439"/>
                </a:moveTo>
                <a:cubicBezTo>
                  <a:pt x="216" y="439"/>
                  <a:pt x="214" y="441"/>
                  <a:pt x="214" y="441"/>
                </a:cubicBezTo>
                <a:cubicBezTo>
                  <a:pt x="216" y="443"/>
                  <a:pt x="216" y="443"/>
                  <a:pt x="216" y="443"/>
                </a:cubicBezTo>
                <a:cubicBezTo>
                  <a:pt x="222" y="439"/>
                  <a:pt x="222" y="439"/>
                  <a:pt x="222" y="439"/>
                </a:cubicBezTo>
                <a:cubicBezTo>
                  <a:pt x="222" y="439"/>
                  <a:pt x="220" y="434"/>
                  <a:pt x="214" y="435"/>
                </a:cubicBezTo>
                <a:cubicBezTo>
                  <a:pt x="210" y="436"/>
                  <a:pt x="207" y="440"/>
                  <a:pt x="207" y="440"/>
                </a:cubicBezTo>
                <a:cubicBezTo>
                  <a:pt x="210" y="442"/>
                  <a:pt x="210" y="442"/>
                  <a:pt x="210" y="442"/>
                </a:cubicBezTo>
                <a:cubicBezTo>
                  <a:pt x="210" y="442"/>
                  <a:pt x="214" y="438"/>
                  <a:pt x="215" y="439"/>
                </a:cubicBezTo>
                <a:close/>
                <a:moveTo>
                  <a:pt x="239" y="396"/>
                </a:moveTo>
                <a:cubicBezTo>
                  <a:pt x="244" y="390"/>
                  <a:pt x="244" y="390"/>
                  <a:pt x="244" y="390"/>
                </a:cubicBezTo>
                <a:cubicBezTo>
                  <a:pt x="242" y="387"/>
                  <a:pt x="242" y="387"/>
                  <a:pt x="242" y="387"/>
                </a:cubicBezTo>
                <a:cubicBezTo>
                  <a:pt x="242" y="387"/>
                  <a:pt x="236" y="386"/>
                  <a:pt x="237" y="391"/>
                </a:cubicBezTo>
                <a:cubicBezTo>
                  <a:pt x="237" y="396"/>
                  <a:pt x="239" y="396"/>
                  <a:pt x="239" y="396"/>
                </a:cubicBezTo>
                <a:close/>
                <a:moveTo>
                  <a:pt x="242" y="408"/>
                </a:moveTo>
                <a:cubicBezTo>
                  <a:pt x="244" y="408"/>
                  <a:pt x="244" y="408"/>
                  <a:pt x="244" y="408"/>
                </a:cubicBezTo>
                <a:cubicBezTo>
                  <a:pt x="245" y="406"/>
                  <a:pt x="245" y="406"/>
                  <a:pt x="245" y="406"/>
                </a:cubicBezTo>
                <a:cubicBezTo>
                  <a:pt x="244" y="402"/>
                  <a:pt x="244" y="402"/>
                  <a:pt x="244" y="402"/>
                </a:cubicBezTo>
                <a:lnTo>
                  <a:pt x="242" y="408"/>
                </a:lnTo>
                <a:close/>
                <a:moveTo>
                  <a:pt x="259" y="367"/>
                </a:moveTo>
                <a:cubicBezTo>
                  <a:pt x="259" y="367"/>
                  <a:pt x="254" y="371"/>
                  <a:pt x="253" y="373"/>
                </a:cubicBezTo>
                <a:cubicBezTo>
                  <a:pt x="252" y="374"/>
                  <a:pt x="255" y="378"/>
                  <a:pt x="255" y="378"/>
                </a:cubicBezTo>
                <a:cubicBezTo>
                  <a:pt x="260" y="373"/>
                  <a:pt x="260" y="373"/>
                  <a:pt x="260" y="373"/>
                </a:cubicBezTo>
                <a:cubicBezTo>
                  <a:pt x="265" y="370"/>
                  <a:pt x="265" y="370"/>
                  <a:pt x="265" y="370"/>
                </a:cubicBezTo>
                <a:cubicBezTo>
                  <a:pt x="266" y="367"/>
                  <a:pt x="266" y="367"/>
                  <a:pt x="266" y="367"/>
                </a:cubicBezTo>
                <a:cubicBezTo>
                  <a:pt x="260" y="370"/>
                  <a:pt x="260" y="370"/>
                  <a:pt x="260" y="370"/>
                </a:cubicBezTo>
                <a:lnTo>
                  <a:pt x="259" y="367"/>
                </a:lnTo>
                <a:close/>
                <a:moveTo>
                  <a:pt x="253" y="366"/>
                </a:moveTo>
                <a:cubicBezTo>
                  <a:pt x="259" y="363"/>
                  <a:pt x="259" y="363"/>
                  <a:pt x="259" y="363"/>
                </a:cubicBezTo>
                <a:cubicBezTo>
                  <a:pt x="260" y="360"/>
                  <a:pt x="260" y="360"/>
                  <a:pt x="260" y="360"/>
                </a:cubicBezTo>
                <a:cubicBezTo>
                  <a:pt x="258" y="359"/>
                  <a:pt x="258" y="359"/>
                  <a:pt x="258" y="359"/>
                </a:cubicBezTo>
                <a:cubicBezTo>
                  <a:pt x="260" y="357"/>
                  <a:pt x="260" y="357"/>
                  <a:pt x="260" y="357"/>
                </a:cubicBezTo>
                <a:cubicBezTo>
                  <a:pt x="259" y="353"/>
                  <a:pt x="259" y="353"/>
                  <a:pt x="259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55" y="358"/>
                  <a:pt x="255" y="358"/>
                  <a:pt x="255" y="358"/>
                </a:cubicBezTo>
                <a:cubicBezTo>
                  <a:pt x="252" y="363"/>
                  <a:pt x="252" y="363"/>
                  <a:pt x="252" y="363"/>
                </a:cubicBezTo>
                <a:lnTo>
                  <a:pt x="253" y="366"/>
                </a:lnTo>
                <a:close/>
                <a:moveTo>
                  <a:pt x="263" y="349"/>
                </a:moveTo>
                <a:cubicBezTo>
                  <a:pt x="262" y="352"/>
                  <a:pt x="262" y="352"/>
                  <a:pt x="262" y="352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8" y="350"/>
                  <a:pt x="268" y="350"/>
                  <a:pt x="268" y="350"/>
                </a:cubicBezTo>
                <a:lnTo>
                  <a:pt x="263" y="349"/>
                </a:lnTo>
                <a:close/>
                <a:moveTo>
                  <a:pt x="264" y="359"/>
                </a:moveTo>
                <a:cubicBezTo>
                  <a:pt x="265" y="357"/>
                  <a:pt x="265" y="357"/>
                  <a:pt x="265" y="357"/>
                </a:cubicBezTo>
                <a:cubicBezTo>
                  <a:pt x="262" y="357"/>
                  <a:pt x="262" y="357"/>
                  <a:pt x="262" y="357"/>
                </a:cubicBezTo>
                <a:lnTo>
                  <a:pt x="264" y="359"/>
                </a:lnTo>
                <a:close/>
                <a:moveTo>
                  <a:pt x="266" y="343"/>
                </a:moveTo>
                <a:cubicBezTo>
                  <a:pt x="269" y="340"/>
                  <a:pt x="269" y="340"/>
                  <a:pt x="269" y="340"/>
                </a:cubicBezTo>
                <a:cubicBezTo>
                  <a:pt x="265" y="339"/>
                  <a:pt x="265" y="339"/>
                  <a:pt x="265" y="339"/>
                </a:cubicBezTo>
                <a:lnTo>
                  <a:pt x="266" y="343"/>
                </a:lnTo>
                <a:close/>
                <a:moveTo>
                  <a:pt x="261" y="330"/>
                </a:moveTo>
                <a:cubicBezTo>
                  <a:pt x="258" y="329"/>
                  <a:pt x="258" y="329"/>
                  <a:pt x="258" y="329"/>
                </a:cubicBezTo>
                <a:cubicBezTo>
                  <a:pt x="257" y="333"/>
                  <a:pt x="257" y="333"/>
                  <a:pt x="257" y="333"/>
                </a:cubicBezTo>
                <a:cubicBezTo>
                  <a:pt x="260" y="332"/>
                  <a:pt x="260" y="332"/>
                  <a:pt x="260" y="332"/>
                </a:cubicBezTo>
                <a:lnTo>
                  <a:pt x="261" y="330"/>
                </a:lnTo>
                <a:close/>
                <a:moveTo>
                  <a:pt x="272" y="351"/>
                </a:moveTo>
                <a:cubicBezTo>
                  <a:pt x="269" y="350"/>
                  <a:pt x="269" y="350"/>
                  <a:pt x="269" y="350"/>
                </a:cubicBezTo>
                <a:cubicBezTo>
                  <a:pt x="268" y="356"/>
                  <a:pt x="268" y="356"/>
                  <a:pt x="268" y="356"/>
                </a:cubicBezTo>
                <a:lnTo>
                  <a:pt x="272" y="351"/>
                </a:lnTo>
                <a:close/>
                <a:moveTo>
                  <a:pt x="280" y="319"/>
                </a:moveTo>
                <a:cubicBezTo>
                  <a:pt x="278" y="317"/>
                  <a:pt x="278" y="317"/>
                  <a:pt x="278" y="317"/>
                </a:cubicBezTo>
                <a:cubicBezTo>
                  <a:pt x="276" y="320"/>
                  <a:pt x="276" y="320"/>
                  <a:pt x="276" y="320"/>
                </a:cubicBezTo>
                <a:lnTo>
                  <a:pt x="280" y="319"/>
                </a:lnTo>
                <a:close/>
                <a:moveTo>
                  <a:pt x="284" y="313"/>
                </a:moveTo>
                <a:cubicBezTo>
                  <a:pt x="279" y="312"/>
                  <a:pt x="279" y="312"/>
                  <a:pt x="279" y="312"/>
                </a:cubicBezTo>
                <a:cubicBezTo>
                  <a:pt x="276" y="315"/>
                  <a:pt x="276" y="315"/>
                  <a:pt x="276" y="315"/>
                </a:cubicBezTo>
                <a:cubicBezTo>
                  <a:pt x="284" y="315"/>
                  <a:pt x="284" y="315"/>
                  <a:pt x="284" y="315"/>
                </a:cubicBezTo>
                <a:lnTo>
                  <a:pt x="284" y="313"/>
                </a:lnTo>
                <a:close/>
                <a:moveTo>
                  <a:pt x="301" y="300"/>
                </a:moveTo>
                <a:cubicBezTo>
                  <a:pt x="304" y="290"/>
                  <a:pt x="304" y="290"/>
                  <a:pt x="304" y="290"/>
                </a:cubicBezTo>
                <a:cubicBezTo>
                  <a:pt x="302" y="289"/>
                  <a:pt x="302" y="289"/>
                  <a:pt x="302" y="289"/>
                </a:cubicBezTo>
                <a:cubicBezTo>
                  <a:pt x="301" y="294"/>
                  <a:pt x="301" y="294"/>
                  <a:pt x="301" y="294"/>
                </a:cubicBezTo>
                <a:cubicBezTo>
                  <a:pt x="297" y="292"/>
                  <a:pt x="297" y="292"/>
                  <a:pt x="297" y="292"/>
                </a:cubicBezTo>
                <a:cubicBezTo>
                  <a:pt x="296" y="297"/>
                  <a:pt x="296" y="297"/>
                  <a:pt x="296" y="297"/>
                </a:cubicBezTo>
                <a:cubicBezTo>
                  <a:pt x="300" y="298"/>
                  <a:pt x="300" y="298"/>
                  <a:pt x="300" y="298"/>
                </a:cubicBezTo>
                <a:cubicBezTo>
                  <a:pt x="300" y="300"/>
                  <a:pt x="300" y="300"/>
                  <a:pt x="300" y="300"/>
                </a:cubicBezTo>
                <a:lnTo>
                  <a:pt x="301" y="300"/>
                </a:lnTo>
                <a:close/>
                <a:moveTo>
                  <a:pt x="305" y="276"/>
                </a:moveTo>
                <a:cubicBezTo>
                  <a:pt x="298" y="279"/>
                  <a:pt x="304" y="279"/>
                  <a:pt x="306" y="278"/>
                </a:cubicBezTo>
                <a:cubicBezTo>
                  <a:pt x="311" y="276"/>
                  <a:pt x="310" y="273"/>
                  <a:pt x="305" y="276"/>
                </a:cubicBezTo>
                <a:close/>
                <a:moveTo>
                  <a:pt x="262" y="260"/>
                </a:moveTo>
                <a:cubicBezTo>
                  <a:pt x="260" y="266"/>
                  <a:pt x="260" y="266"/>
                  <a:pt x="260" y="266"/>
                </a:cubicBezTo>
                <a:cubicBezTo>
                  <a:pt x="265" y="263"/>
                  <a:pt x="265" y="263"/>
                  <a:pt x="265" y="263"/>
                </a:cubicBezTo>
                <a:lnTo>
                  <a:pt x="262" y="260"/>
                </a:lnTo>
                <a:close/>
                <a:moveTo>
                  <a:pt x="320" y="244"/>
                </a:moveTo>
                <a:cubicBezTo>
                  <a:pt x="327" y="242"/>
                  <a:pt x="327" y="242"/>
                  <a:pt x="327" y="242"/>
                </a:cubicBezTo>
                <a:cubicBezTo>
                  <a:pt x="327" y="241"/>
                  <a:pt x="327" y="241"/>
                  <a:pt x="327" y="241"/>
                </a:cubicBezTo>
                <a:cubicBezTo>
                  <a:pt x="320" y="239"/>
                  <a:pt x="320" y="239"/>
                  <a:pt x="320" y="239"/>
                </a:cubicBezTo>
                <a:lnTo>
                  <a:pt x="320" y="244"/>
                </a:lnTo>
                <a:close/>
                <a:moveTo>
                  <a:pt x="323" y="236"/>
                </a:moveTo>
                <a:cubicBezTo>
                  <a:pt x="327" y="239"/>
                  <a:pt x="327" y="239"/>
                  <a:pt x="327" y="239"/>
                </a:cubicBezTo>
                <a:cubicBezTo>
                  <a:pt x="327" y="238"/>
                  <a:pt x="324" y="234"/>
                  <a:pt x="324" y="234"/>
                </a:cubicBezTo>
                <a:lnTo>
                  <a:pt x="323" y="236"/>
                </a:lnTo>
                <a:close/>
                <a:moveTo>
                  <a:pt x="353" y="201"/>
                </a:moveTo>
                <a:cubicBezTo>
                  <a:pt x="346" y="195"/>
                  <a:pt x="347" y="207"/>
                  <a:pt x="347" y="207"/>
                </a:cubicBezTo>
                <a:cubicBezTo>
                  <a:pt x="344" y="210"/>
                  <a:pt x="344" y="210"/>
                  <a:pt x="344" y="210"/>
                </a:cubicBezTo>
                <a:cubicBezTo>
                  <a:pt x="345" y="210"/>
                  <a:pt x="345" y="210"/>
                  <a:pt x="345" y="210"/>
                </a:cubicBezTo>
                <a:cubicBezTo>
                  <a:pt x="351" y="208"/>
                  <a:pt x="351" y="208"/>
                  <a:pt x="351" y="208"/>
                </a:cubicBezTo>
                <a:cubicBezTo>
                  <a:pt x="351" y="208"/>
                  <a:pt x="358" y="206"/>
                  <a:pt x="353" y="201"/>
                </a:cubicBezTo>
                <a:close/>
                <a:moveTo>
                  <a:pt x="343" y="217"/>
                </a:moveTo>
                <a:cubicBezTo>
                  <a:pt x="348" y="213"/>
                  <a:pt x="348" y="213"/>
                  <a:pt x="348" y="213"/>
                </a:cubicBezTo>
                <a:cubicBezTo>
                  <a:pt x="343" y="214"/>
                  <a:pt x="343" y="214"/>
                  <a:pt x="343" y="214"/>
                </a:cubicBezTo>
                <a:lnTo>
                  <a:pt x="343" y="217"/>
                </a:lnTo>
                <a:close/>
                <a:moveTo>
                  <a:pt x="350" y="229"/>
                </a:moveTo>
                <a:cubicBezTo>
                  <a:pt x="348" y="232"/>
                  <a:pt x="348" y="232"/>
                  <a:pt x="348" y="232"/>
                </a:cubicBezTo>
                <a:cubicBezTo>
                  <a:pt x="354" y="232"/>
                  <a:pt x="354" y="232"/>
                  <a:pt x="354" y="232"/>
                </a:cubicBezTo>
                <a:lnTo>
                  <a:pt x="350" y="229"/>
                </a:lnTo>
                <a:close/>
                <a:moveTo>
                  <a:pt x="265" y="251"/>
                </a:moveTo>
                <a:cubicBezTo>
                  <a:pt x="265" y="251"/>
                  <a:pt x="270" y="250"/>
                  <a:pt x="271" y="247"/>
                </a:cubicBezTo>
                <a:cubicBezTo>
                  <a:pt x="271" y="245"/>
                  <a:pt x="270" y="242"/>
                  <a:pt x="271" y="242"/>
                </a:cubicBezTo>
                <a:cubicBezTo>
                  <a:pt x="272" y="242"/>
                  <a:pt x="275" y="238"/>
                  <a:pt x="275" y="238"/>
                </a:cubicBezTo>
                <a:cubicBezTo>
                  <a:pt x="275" y="238"/>
                  <a:pt x="281" y="237"/>
                  <a:pt x="281" y="232"/>
                </a:cubicBezTo>
                <a:cubicBezTo>
                  <a:pt x="281" y="226"/>
                  <a:pt x="278" y="227"/>
                  <a:pt x="278" y="227"/>
                </a:cubicBezTo>
                <a:cubicBezTo>
                  <a:pt x="274" y="235"/>
                  <a:pt x="274" y="235"/>
                  <a:pt x="274" y="235"/>
                </a:cubicBezTo>
                <a:cubicBezTo>
                  <a:pt x="272" y="232"/>
                  <a:pt x="272" y="232"/>
                  <a:pt x="272" y="232"/>
                </a:cubicBezTo>
                <a:cubicBezTo>
                  <a:pt x="272" y="232"/>
                  <a:pt x="266" y="239"/>
                  <a:pt x="266" y="242"/>
                </a:cubicBezTo>
                <a:cubicBezTo>
                  <a:pt x="265" y="245"/>
                  <a:pt x="266" y="247"/>
                  <a:pt x="266" y="248"/>
                </a:cubicBezTo>
                <a:cubicBezTo>
                  <a:pt x="266" y="249"/>
                  <a:pt x="264" y="250"/>
                  <a:pt x="265" y="251"/>
                </a:cubicBezTo>
                <a:close/>
                <a:moveTo>
                  <a:pt x="282" y="233"/>
                </a:moveTo>
                <a:cubicBezTo>
                  <a:pt x="282" y="233"/>
                  <a:pt x="287" y="233"/>
                  <a:pt x="289" y="232"/>
                </a:cubicBezTo>
                <a:cubicBezTo>
                  <a:pt x="292" y="231"/>
                  <a:pt x="290" y="226"/>
                  <a:pt x="290" y="226"/>
                </a:cubicBezTo>
                <a:cubicBezTo>
                  <a:pt x="290" y="226"/>
                  <a:pt x="297" y="222"/>
                  <a:pt x="301" y="221"/>
                </a:cubicBezTo>
                <a:cubicBezTo>
                  <a:pt x="303" y="220"/>
                  <a:pt x="298" y="215"/>
                  <a:pt x="296" y="215"/>
                </a:cubicBezTo>
                <a:cubicBezTo>
                  <a:pt x="293" y="215"/>
                  <a:pt x="298" y="219"/>
                  <a:pt x="296" y="220"/>
                </a:cubicBezTo>
                <a:cubicBezTo>
                  <a:pt x="294" y="221"/>
                  <a:pt x="292" y="215"/>
                  <a:pt x="292" y="215"/>
                </a:cubicBezTo>
                <a:cubicBezTo>
                  <a:pt x="288" y="219"/>
                  <a:pt x="288" y="219"/>
                  <a:pt x="288" y="219"/>
                </a:cubicBezTo>
                <a:cubicBezTo>
                  <a:pt x="285" y="220"/>
                  <a:pt x="285" y="220"/>
                  <a:pt x="285" y="220"/>
                </a:cubicBezTo>
                <a:cubicBezTo>
                  <a:pt x="285" y="223"/>
                  <a:pt x="285" y="223"/>
                  <a:pt x="285" y="223"/>
                </a:cubicBezTo>
                <a:cubicBezTo>
                  <a:pt x="282" y="224"/>
                  <a:pt x="282" y="224"/>
                  <a:pt x="282" y="224"/>
                </a:cubicBezTo>
                <a:cubicBezTo>
                  <a:pt x="282" y="227"/>
                  <a:pt x="282" y="227"/>
                  <a:pt x="282" y="227"/>
                </a:cubicBezTo>
                <a:cubicBezTo>
                  <a:pt x="284" y="229"/>
                  <a:pt x="284" y="229"/>
                  <a:pt x="284" y="229"/>
                </a:cubicBezTo>
                <a:lnTo>
                  <a:pt x="282" y="233"/>
                </a:lnTo>
                <a:close/>
                <a:moveTo>
                  <a:pt x="303" y="221"/>
                </a:moveTo>
                <a:cubicBezTo>
                  <a:pt x="303" y="223"/>
                  <a:pt x="301" y="226"/>
                  <a:pt x="301" y="226"/>
                </a:cubicBezTo>
                <a:cubicBezTo>
                  <a:pt x="310" y="222"/>
                  <a:pt x="310" y="222"/>
                  <a:pt x="310" y="222"/>
                </a:cubicBezTo>
                <a:cubicBezTo>
                  <a:pt x="311" y="216"/>
                  <a:pt x="311" y="216"/>
                  <a:pt x="311" y="216"/>
                </a:cubicBezTo>
                <a:cubicBezTo>
                  <a:pt x="313" y="220"/>
                  <a:pt x="313" y="220"/>
                  <a:pt x="313" y="220"/>
                </a:cubicBezTo>
                <a:cubicBezTo>
                  <a:pt x="322" y="207"/>
                  <a:pt x="322" y="207"/>
                  <a:pt x="322" y="207"/>
                </a:cubicBezTo>
                <a:cubicBezTo>
                  <a:pt x="322" y="207"/>
                  <a:pt x="317" y="208"/>
                  <a:pt x="317" y="207"/>
                </a:cubicBezTo>
                <a:cubicBezTo>
                  <a:pt x="317" y="213"/>
                  <a:pt x="317" y="213"/>
                  <a:pt x="317" y="213"/>
                </a:cubicBezTo>
                <a:cubicBezTo>
                  <a:pt x="312" y="209"/>
                  <a:pt x="312" y="209"/>
                  <a:pt x="312" y="209"/>
                </a:cubicBezTo>
                <a:cubicBezTo>
                  <a:pt x="305" y="213"/>
                  <a:pt x="305" y="213"/>
                  <a:pt x="305" y="213"/>
                </a:cubicBezTo>
                <a:cubicBezTo>
                  <a:pt x="306" y="217"/>
                  <a:pt x="306" y="217"/>
                  <a:pt x="306" y="217"/>
                </a:cubicBezTo>
                <a:cubicBezTo>
                  <a:pt x="303" y="216"/>
                  <a:pt x="303" y="216"/>
                  <a:pt x="303" y="216"/>
                </a:cubicBezTo>
                <a:cubicBezTo>
                  <a:pt x="303" y="216"/>
                  <a:pt x="304" y="219"/>
                  <a:pt x="303" y="221"/>
                </a:cubicBezTo>
                <a:close/>
                <a:moveTo>
                  <a:pt x="362" y="187"/>
                </a:moveTo>
                <a:cubicBezTo>
                  <a:pt x="362" y="187"/>
                  <a:pt x="366" y="187"/>
                  <a:pt x="367" y="186"/>
                </a:cubicBezTo>
                <a:cubicBezTo>
                  <a:pt x="369" y="186"/>
                  <a:pt x="372" y="184"/>
                  <a:pt x="372" y="184"/>
                </a:cubicBezTo>
                <a:cubicBezTo>
                  <a:pt x="367" y="178"/>
                  <a:pt x="367" y="178"/>
                  <a:pt x="367" y="178"/>
                </a:cubicBezTo>
                <a:lnTo>
                  <a:pt x="362" y="187"/>
                </a:lnTo>
                <a:close/>
                <a:moveTo>
                  <a:pt x="378" y="177"/>
                </a:moveTo>
                <a:cubicBezTo>
                  <a:pt x="377" y="175"/>
                  <a:pt x="376" y="174"/>
                  <a:pt x="374" y="174"/>
                </a:cubicBezTo>
                <a:cubicBezTo>
                  <a:pt x="371" y="173"/>
                  <a:pt x="369" y="175"/>
                  <a:pt x="369" y="175"/>
                </a:cubicBezTo>
                <a:cubicBezTo>
                  <a:pt x="369" y="175"/>
                  <a:pt x="370" y="182"/>
                  <a:pt x="373" y="182"/>
                </a:cubicBezTo>
                <a:cubicBezTo>
                  <a:pt x="375" y="183"/>
                  <a:pt x="379" y="178"/>
                  <a:pt x="378" y="177"/>
                </a:cubicBezTo>
                <a:close/>
                <a:moveTo>
                  <a:pt x="352" y="177"/>
                </a:moveTo>
                <a:cubicBezTo>
                  <a:pt x="355" y="179"/>
                  <a:pt x="357" y="179"/>
                  <a:pt x="357" y="179"/>
                </a:cubicBezTo>
                <a:cubicBezTo>
                  <a:pt x="357" y="174"/>
                  <a:pt x="357" y="174"/>
                  <a:pt x="357" y="174"/>
                </a:cubicBezTo>
                <a:cubicBezTo>
                  <a:pt x="350" y="171"/>
                  <a:pt x="350" y="171"/>
                  <a:pt x="350" y="171"/>
                </a:cubicBezTo>
                <a:cubicBezTo>
                  <a:pt x="348" y="173"/>
                  <a:pt x="348" y="173"/>
                  <a:pt x="348" y="173"/>
                </a:cubicBezTo>
                <a:cubicBezTo>
                  <a:pt x="348" y="173"/>
                  <a:pt x="350" y="177"/>
                  <a:pt x="352" y="177"/>
                </a:cubicBezTo>
                <a:close/>
                <a:moveTo>
                  <a:pt x="348" y="178"/>
                </a:moveTo>
                <a:cubicBezTo>
                  <a:pt x="344" y="183"/>
                  <a:pt x="344" y="183"/>
                  <a:pt x="344" y="183"/>
                </a:cubicBezTo>
                <a:cubicBezTo>
                  <a:pt x="348" y="188"/>
                  <a:pt x="348" y="188"/>
                  <a:pt x="348" y="188"/>
                </a:cubicBezTo>
                <a:cubicBezTo>
                  <a:pt x="344" y="189"/>
                  <a:pt x="344" y="189"/>
                  <a:pt x="344" y="189"/>
                </a:cubicBezTo>
                <a:cubicBezTo>
                  <a:pt x="337" y="201"/>
                  <a:pt x="337" y="201"/>
                  <a:pt x="337" y="201"/>
                </a:cubicBezTo>
                <a:cubicBezTo>
                  <a:pt x="343" y="185"/>
                  <a:pt x="343" y="185"/>
                  <a:pt x="343" y="185"/>
                </a:cubicBezTo>
                <a:cubicBezTo>
                  <a:pt x="341" y="184"/>
                  <a:pt x="341" y="184"/>
                  <a:pt x="341" y="184"/>
                </a:cubicBezTo>
                <a:cubicBezTo>
                  <a:pt x="341" y="184"/>
                  <a:pt x="342" y="177"/>
                  <a:pt x="338" y="175"/>
                </a:cubicBezTo>
                <a:cubicBezTo>
                  <a:pt x="333" y="173"/>
                  <a:pt x="333" y="185"/>
                  <a:pt x="333" y="185"/>
                </a:cubicBezTo>
                <a:cubicBezTo>
                  <a:pt x="330" y="186"/>
                  <a:pt x="330" y="186"/>
                  <a:pt x="330" y="186"/>
                </a:cubicBezTo>
                <a:cubicBezTo>
                  <a:pt x="331" y="197"/>
                  <a:pt x="331" y="197"/>
                  <a:pt x="331" y="197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5" y="206"/>
                  <a:pt x="325" y="206"/>
                  <a:pt x="325" y="206"/>
                </a:cubicBezTo>
                <a:cubicBezTo>
                  <a:pt x="319" y="218"/>
                  <a:pt x="319" y="218"/>
                  <a:pt x="319" y="218"/>
                </a:cubicBezTo>
                <a:cubicBezTo>
                  <a:pt x="322" y="218"/>
                  <a:pt x="322" y="218"/>
                  <a:pt x="322" y="218"/>
                </a:cubicBezTo>
                <a:cubicBezTo>
                  <a:pt x="331" y="208"/>
                  <a:pt x="331" y="208"/>
                  <a:pt x="331" y="208"/>
                </a:cubicBezTo>
                <a:cubicBezTo>
                  <a:pt x="328" y="214"/>
                  <a:pt x="328" y="214"/>
                  <a:pt x="328" y="214"/>
                </a:cubicBezTo>
                <a:cubicBezTo>
                  <a:pt x="335" y="215"/>
                  <a:pt x="335" y="215"/>
                  <a:pt x="335" y="215"/>
                </a:cubicBezTo>
                <a:cubicBezTo>
                  <a:pt x="336" y="215"/>
                  <a:pt x="337" y="209"/>
                  <a:pt x="337" y="209"/>
                </a:cubicBezTo>
                <a:cubicBezTo>
                  <a:pt x="340" y="211"/>
                  <a:pt x="340" y="211"/>
                  <a:pt x="340" y="211"/>
                </a:cubicBezTo>
                <a:cubicBezTo>
                  <a:pt x="340" y="211"/>
                  <a:pt x="345" y="202"/>
                  <a:pt x="346" y="200"/>
                </a:cubicBezTo>
                <a:cubicBezTo>
                  <a:pt x="347" y="198"/>
                  <a:pt x="354" y="198"/>
                  <a:pt x="354" y="198"/>
                </a:cubicBezTo>
                <a:cubicBezTo>
                  <a:pt x="354" y="198"/>
                  <a:pt x="357" y="193"/>
                  <a:pt x="358" y="188"/>
                </a:cubicBezTo>
                <a:cubicBezTo>
                  <a:pt x="359" y="184"/>
                  <a:pt x="348" y="178"/>
                  <a:pt x="348" y="178"/>
                </a:cubicBezTo>
                <a:close/>
                <a:moveTo>
                  <a:pt x="330" y="179"/>
                </a:moveTo>
                <a:cubicBezTo>
                  <a:pt x="330" y="174"/>
                  <a:pt x="330" y="174"/>
                  <a:pt x="330" y="174"/>
                </a:cubicBezTo>
                <a:cubicBezTo>
                  <a:pt x="335" y="174"/>
                  <a:pt x="335" y="174"/>
                  <a:pt x="335" y="174"/>
                </a:cubicBezTo>
                <a:cubicBezTo>
                  <a:pt x="343" y="162"/>
                  <a:pt x="343" y="162"/>
                  <a:pt x="343" y="162"/>
                </a:cubicBezTo>
                <a:cubicBezTo>
                  <a:pt x="343" y="162"/>
                  <a:pt x="351" y="146"/>
                  <a:pt x="341" y="155"/>
                </a:cubicBezTo>
                <a:cubicBezTo>
                  <a:pt x="331" y="162"/>
                  <a:pt x="326" y="174"/>
                  <a:pt x="327" y="177"/>
                </a:cubicBezTo>
                <a:cubicBezTo>
                  <a:pt x="328" y="181"/>
                  <a:pt x="330" y="179"/>
                  <a:pt x="330" y="179"/>
                </a:cubicBezTo>
                <a:close/>
                <a:moveTo>
                  <a:pt x="312" y="197"/>
                </a:moveTo>
                <a:cubicBezTo>
                  <a:pt x="315" y="194"/>
                  <a:pt x="319" y="192"/>
                  <a:pt x="319" y="192"/>
                </a:cubicBezTo>
                <a:cubicBezTo>
                  <a:pt x="313" y="199"/>
                  <a:pt x="313" y="199"/>
                  <a:pt x="313" y="199"/>
                </a:cubicBezTo>
                <a:cubicBezTo>
                  <a:pt x="317" y="201"/>
                  <a:pt x="317" y="201"/>
                  <a:pt x="317" y="201"/>
                </a:cubicBezTo>
                <a:cubicBezTo>
                  <a:pt x="327" y="191"/>
                  <a:pt x="327" y="191"/>
                  <a:pt x="327" y="191"/>
                </a:cubicBezTo>
                <a:cubicBezTo>
                  <a:pt x="325" y="187"/>
                  <a:pt x="325" y="187"/>
                  <a:pt x="325" y="187"/>
                </a:cubicBezTo>
                <a:cubicBezTo>
                  <a:pt x="327" y="185"/>
                  <a:pt x="327" y="185"/>
                  <a:pt x="327" y="185"/>
                </a:cubicBezTo>
                <a:cubicBezTo>
                  <a:pt x="322" y="171"/>
                  <a:pt x="322" y="171"/>
                  <a:pt x="322" y="171"/>
                </a:cubicBezTo>
                <a:cubicBezTo>
                  <a:pt x="315" y="172"/>
                  <a:pt x="315" y="172"/>
                  <a:pt x="315" y="172"/>
                </a:cubicBezTo>
                <a:cubicBezTo>
                  <a:pt x="320" y="183"/>
                  <a:pt x="320" y="183"/>
                  <a:pt x="320" y="183"/>
                </a:cubicBezTo>
                <a:cubicBezTo>
                  <a:pt x="317" y="183"/>
                  <a:pt x="317" y="183"/>
                  <a:pt x="317" y="183"/>
                </a:cubicBezTo>
                <a:cubicBezTo>
                  <a:pt x="317" y="188"/>
                  <a:pt x="317" y="188"/>
                  <a:pt x="317" y="188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09" y="186"/>
                  <a:pt x="306" y="191"/>
                  <a:pt x="305" y="194"/>
                </a:cubicBezTo>
                <a:cubicBezTo>
                  <a:pt x="303" y="199"/>
                  <a:pt x="308" y="198"/>
                  <a:pt x="312" y="197"/>
                </a:cubicBezTo>
                <a:close/>
                <a:moveTo>
                  <a:pt x="309" y="186"/>
                </a:moveTo>
                <a:cubicBezTo>
                  <a:pt x="309" y="186"/>
                  <a:pt x="309" y="186"/>
                  <a:pt x="309" y="186"/>
                </a:cubicBezTo>
                <a:moveTo>
                  <a:pt x="313" y="206"/>
                </a:moveTo>
                <a:cubicBezTo>
                  <a:pt x="322" y="206"/>
                  <a:pt x="319" y="202"/>
                  <a:pt x="313" y="202"/>
                </a:cubicBezTo>
                <a:cubicBezTo>
                  <a:pt x="307" y="202"/>
                  <a:pt x="306" y="206"/>
                  <a:pt x="313" y="206"/>
                </a:cubicBezTo>
                <a:close/>
                <a:moveTo>
                  <a:pt x="361" y="157"/>
                </a:moveTo>
                <a:cubicBezTo>
                  <a:pt x="367" y="159"/>
                  <a:pt x="367" y="159"/>
                  <a:pt x="367" y="159"/>
                </a:cubicBezTo>
                <a:cubicBezTo>
                  <a:pt x="360" y="165"/>
                  <a:pt x="360" y="165"/>
                  <a:pt x="360" y="165"/>
                </a:cubicBezTo>
                <a:cubicBezTo>
                  <a:pt x="362" y="168"/>
                  <a:pt x="362" y="168"/>
                  <a:pt x="362" y="168"/>
                </a:cubicBezTo>
                <a:cubicBezTo>
                  <a:pt x="362" y="168"/>
                  <a:pt x="368" y="170"/>
                  <a:pt x="371" y="168"/>
                </a:cubicBezTo>
                <a:cubicBezTo>
                  <a:pt x="376" y="157"/>
                  <a:pt x="376" y="157"/>
                  <a:pt x="376" y="157"/>
                </a:cubicBezTo>
                <a:cubicBezTo>
                  <a:pt x="387" y="158"/>
                  <a:pt x="387" y="158"/>
                  <a:pt x="387" y="158"/>
                </a:cubicBezTo>
                <a:cubicBezTo>
                  <a:pt x="385" y="151"/>
                  <a:pt x="385" y="151"/>
                  <a:pt x="385" y="151"/>
                </a:cubicBezTo>
                <a:cubicBezTo>
                  <a:pt x="389" y="144"/>
                  <a:pt x="389" y="144"/>
                  <a:pt x="389" y="144"/>
                </a:cubicBezTo>
                <a:cubicBezTo>
                  <a:pt x="389" y="144"/>
                  <a:pt x="391" y="135"/>
                  <a:pt x="384" y="132"/>
                </a:cubicBezTo>
                <a:cubicBezTo>
                  <a:pt x="376" y="129"/>
                  <a:pt x="370" y="139"/>
                  <a:pt x="370" y="139"/>
                </a:cubicBezTo>
                <a:cubicBezTo>
                  <a:pt x="375" y="145"/>
                  <a:pt x="375" y="145"/>
                  <a:pt x="375" y="145"/>
                </a:cubicBezTo>
                <a:cubicBezTo>
                  <a:pt x="371" y="143"/>
                  <a:pt x="371" y="143"/>
                  <a:pt x="371" y="143"/>
                </a:cubicBezTo>
                <a:cubicBezTo>
                  <a:pt x="371" y="143"/>
                  <a:pt x="362" y="144"/>
                  <a:pt x="362" y="145"/>
                </a:cubicBezTo>
                <a:cubicBezTo>
                  <a:pt x="362" y="150"/>
                  <a:pt x="362" y="150"/>
                  <a:pt x="362" y="150"/>
                </a:cubicBezTo>
                <a:cubicBezTo>
                  <a:pt x="367" y="152"/>
                  <a:pt x="367" y="152"/>
                  <a:pt x="367" y="152"/>
                </a:cubicBezTo>
                <a:cubicBezTo>
                  <a:pt x="360" y="155"/>
                  <a:pt x="360" y="155"/>
                  <a:pt x="360" y="155"/>
                </a:cubicBezTo>
                <a:lnTo>
                  <a:pt x="361" y="157"/>
                </a:lnTo>
                <a:close/>
                <a:moveTo>
                  <a:pt x="401" y="132"/>
                </a:moveTo>
                <a:cubicBezTo>
                  <a:pt x="406" y="130"/>
                  <a:pt x="406" y="127"/>
                  <a:pt x="406" y="127"/>
                </a:cubicBezTo>
                <a:cubicBezTo>
                  <a:pt x="404" y="127"/>
                  <a:pt x="404" y="127"/>
                  <a:pt x="404" y="127"/>
                </a:cubicBezTo>
                <a:cubicBezTo>
                  <a:pt x="404" y="127"/>
                  <a:pt x="405" y="121"/>
                  <a:pt x="407" y="120"/>
                </a:cubicBezTo>
                <a:cubicBezTo>
                  <a:pt x="408" y="119"/>
                  <a:pt x="410" y="118"/>
                  <a:pt x="410" y="118"/>
                </a:cubicBezTo>
                <a:cubicBezTo>
                  <a:pt x="410" y="118"/>
                  <a:pt x="408" y="111"/>
                  <a:pt x="403" y="112"/>
                </a:cubicBezTo>
                <a:cubicBezTo>
                  <a:pt x="399" y="112"/>
                  <a:pt x="401" y="119"/>
                  <a:pt x="401" y="119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393" y="121"/>
                  <a:pt x="393" y="121"/>
                  <a:pt x="393" y="121"/>
                </a:cubicBezTo>
                <a:cubicBezTo>
                  <a:pt x="394" y="124"/>
                  <a:pt x="394" y="124"/>
                  <a:pt x="394" y="124"/>
                </a:cubicBezTo>
                <a:cubicBezTo>
                  <a:pt x="390" y="123"/>
                  <a:pt x="390" y="123"/>
                  <a:pt x="390" y="123"/>
                </a:cubicBezTo>
                <a:cubicBezTo>
                  <a:pt x="389" y="126"/>
                  <a:pt x="389" y="126"/>
                  <a:pt x="389" y="126"/>
                </a:cubicBezTo>
                <a:cubicBezTo>
                  <a:pt x="390" y="129"/>
                  <a:pt x="390" y="129"/>
                  <a:pt x="390" y="129"/>
                </a:cubicBezTo>
                <a:cubicBezTo>
                  <a:pt x="388" y="128"/>
                  <a:pt x="388" y="128"/>
                  <a:pt x="388" y="128"/>
                </a:cubicBezTo>
                <a:cubicBezTo>
                  <a:pt x="388" y="132"/>
                  <a:pt x="388" y="132"/>
                  <a:pt x="388" y="132"/>
                </a:cubicBezTo>
                <a:cubicBezTo>
                  <a:pt x="388" y="132"/>
                  <a:pt x="395" y="134"/>
                  <a:pt x="401" y="132"/>
                </a:cubicBezTo>
                <a:close/>
                <a:moveTo>
                  <a:pt x="408" y="111"/>
                </a:moveTo>
                <a:cubicBezTo>
                  <a:pt x="410" y="112"/>
                  <a:pt x="411" y="112"/>
                  <a:pt x="411" y="112"/>
                </a:cubicBezTo>
                <a:cubicBezTo>
                  <a:pt x="412" y="115"/>
                  <a:pt x="412" y="115"/>
                  <a:pt x="412" y="115"/>
                </a:cubicBezTo>
                <a:cubicBezTo>
                  <a:pt x="412" y="115"/>
                  <a:pt x="420" y="113"/>
                  <a:pt x="420" y="109"/>
                </a:cubicBezTo>
                <a:cubicBezTo>
                  <a:pt x="420" y="106"/>
                  <a:pt x="420" y="106"/>
                  <a:pt x="420" y="106"/>
                </a:cubicBezTo>
                <a:cubicBezTo>
                  <a:pt x="420" y="106"/>
                  <a:pt x="426" y="104"/>
                  <a:pt x="424" y="102"/>
                </a:cubicBezTo>
                <a:cubicBezTo>
                  <a:pt x="423" y="99"/>
                  <a:pt x="418" y="100"/>
                  <a:pt x="418" y="100"/>
                </a:cubicBezTo>
                <a:cubicBezTo>
                  <a:pt x="418" y="100"/>
                  <a:pt x="416" y="96"/>
                  <a:pt x="411" y="97"/>
                </a:cubicBezTo>
                <a:cubicBezTo>
                  <a:pt x="408" y="98"/>
                  <a:pt x="403" y="106"/>
                  <a:pt x="403" y="106"/>
                </a:cubicBezTo>
                <a:cubicBezTo>
                  <a:pt x="403" y="106"/>
                  <a:pt x="406" y="110"/>
                  <a:pt x="408" y="111"/>
                </a:cubicBezTo>
                <a:close/>
                <a:moveTo>
                  <a:pt x="424" y="106"/>
                </a:moveTo>
                <a:cubicBezTo>
                  <a:pt x="421" y="111"/>
                  <a:pt x="421" y="111"/>
                  <a:pt x="421" y="111"/>
                </a:cubicBezTo>
                <a:cubicBezTo>
                  <a:pt x="428" y="111"/>
                  <a:pt x="428" y="111"/>
                  <a:pt x="428" y="111"/>
                </a:cubicBezTo>
                <a:cubicBezTo>
                  <a:pt x="433" y="100"/>
                  <a:pt x="433" y="100"/>
                  <a:pt x="433" y="100"/>
                </a:cubicBezTo>
                <a:cubicBezTo>
                  <a:pt x="429" y="100"/>
                  <a:pt x="429" y="100"/>
                  <a:pt x="429" y="100"/>
                </a:cubicBezTo>
                <a:lnTo>
                  <a:pt x="424" y="106"/>
                </a:lnTo>
                <a:close/>
                <a:moveTo>
                  <a:pt x="426" y="97"/>
                </a:moveTo>
                <a:cubicBezTo>
                  <a:pt x="433" y="98"/>
                  <a:pt x="434" y="97"/>
                  <a:pt x="433" y="93"/>
                </a:cubicBezTo>
                <a:cubicBezTo>
                  <a:pt x="431" y="90"/>
                  <a:pt x="427" y="87"/>
                  <a:pt x="427" y="87"/>
                </a:cubicBezTo>
                <a:cubicBezTo>
                  <a:pt x="426" y="91"/>
                  <a:pt x="426" y="91"/>
                  <a:pt x="426" y="91"/>
                </a:cubicBezTo>
                <a:cubicBezTo>
                  <a:pt x="422" y="83"/>
                  <a:pt x="422" y="83"/>
                  <a:pt x="422" y="83"/>
                </a:cubicBezTo>
                <a:cubicBezTo>
                  <a:pt x="420" y="87"/>
                  <a:pt x="420" y="87"/>
                  <a:pt x="420" y="87"/>
                </a:cubicBezTo>
                <a:cubicBezTo>
                  <a:pt x="424" y="94"/>
                  <a:pt x="424" y="94"/>
                  <a:pt x="424" y="94"/>
                </a:cubicBezTo>
                <a:cubicBezTo>
                  <a:pt x="424" y="94"/>
                  <a:pt x="422" y="96"/>
                  <a:pt x="426" y="97"/>
                </a:cubicBezTo>
                <a:close/>
                <a:moveTo>
                  <a:pt x="421" y="95"/>
                </a:moveTo>
                <a:cubicBezTo>
                  <a:pt x="417" y="91"/>
                  <a:pt x="417" y="91"/>
                  <a:pt x="417" y="91"/>
                </a:cubicBezTo>
                <a:cubicBezTo>
                  <a:pt x="417" y="94"/>
                  <a:pt x="417" y="94"/>
                  <a:pt x="417" y="94"/>
                </a:cubicBezTo>
                <a:lnTo>
                  <a:pt x="421" y="95"/>
                </a:lnTo>
                <a:close/>
                <a:moveTo>
                  <a:pt x="413" y="95"/>
                </a:moveTo>
                <a:cubicBezTo>
                  <a:pt x="415" y="87"/>
                  <a:pt x="415" y="87"/>
                  <a:pt x="415" y="87"/>
                </a:cubicBezTo>
                <a:cubicBezTo>
                  <a:pt x="409" y="84"/>
                  <a:pt x="409" y="84"/>
                  <a:pt x="409" y="84"/>
                </a:cubicBezTo>
                <a:cubicBezTo>
                  <a:pt x="409" y="95"/>
                  <a:pt x="409" y="95"/>
                  <a:pt x="409" y="95"/>
                </a:cubicBezTo>
                <a:lnTo>
                  <a:pt x="413" y="95"/>
                </a:lnTo>
                <a:close/>
                <a:moveTo>
                  <a:pt x="407" y="97"/>
                </a:moveTo>
                <a:cubicBezTo>
                  <a:pt x="403" y="94"/>
                  <a:pt x="403" y="94"/>
                  <a:pt x="403" y="94"/>
                </a:cubicBezTo>
                <a:cubicBezTo>
                  <a:pt x="403" y="98"/>
                  <a:pt x="403" y="98"/>
                  <a:pt x="403" y="98"/>
                </a:cubicBezTo>
                <a:cubicBezTo>
                  <a:pt x="397" y="96"/>
                  <a:pt x="397" y="96"/>
                  <a:pt x="397" y="96"/>
                </a:cubicBezTo>
                <a:cubicBezTo>
                  <a:pt x="400" y="103"/>
                  <a:pt x="400" y="103"/>
                  <a:pt x="400" y="103"/>
                </a:cubicBezTo>
                <a:lnTo>
                  <a:pt x="407" y="97"/>
                </a:lnTo>
                <a:close/>
                <a:moveTo>
                  <a:pt x="443" y="96"/>
                </a:moveTo>
                <a:cubicBezTo>
                  <a:pt x="449" y="97"/>
                  <a:pt x="452" y="90"/>
                  <a:pt x="449" y="84"/>
                </a:cubicBezTo>
                <a:cubicBezTo>
                  <a:pt x="446" y="79"/>
                  <a:pt x="441" y="83"/>
                  <a:pt x="440" y="90"/>
                </a:cubicBezTo>
                <a:cubicBezTo>
                  <a:pt x="439" y="95"/>
                  <a:pt x="443" y="96"/>
                  <a:pt x="443" y="96"/>
                </a:cubicBezTo>
                <a:close/>
                <a:moveTo>
                  <a:pt x="455" y="99"/>
                </a:moveTo>
                <a:cubicBezTo>
                  <a:pt x="451" y="96"/>
                  <a:pt x="451" y="96"/>
                  <a:pt x="451" y="96"/>
                </a:cubicBezTo>
                <a:cubicBezTo>
                  <a:pt x="451" y="96"/>
                  <a:pt x="449" y="99"/>
                  <a:pt x="448" y="100"/>
                </a:cubicBezTo>
                <a:lnTo>
                  <a:pt x="455" y="99"/>
                </a:lnTo>
                <a:close/>
                <a:moveTo>
                  <a:pt x="445" y="105"/>
                </a:moveTo>
                <a:cubicBezTo>
                  <a:pt x="444" y="111"/>
                  <a:pt x="444" y="111"/>
                  <a:pt x="444" y="111"/>
                </a:cubicBezTo>
                <a:cubicBezTo>
                  <a:pt x="449" y="109"/>
                  <a:pt x="449" y="109"/>
                  <a:pt x="449" y="109"/>
                </a:cubicBezTo>
                <a:cubicBezTo>
                  <a:pt x="448" y="104"/>
                  <a:pt x="448" y="104"/>
                  <a:pt x="448" y="104"/>
                </a:cubicBezTo>
                <a:lnTo>
                  <a:pt x="445" y="105"/>
                </a:lnTo>
                <a:close/>
                <a:moveTo>
                  <a:pt x="474" y="58"/>
                </a:moveTo>
                <a:cubicBezTo>
                  <a:pt x="479" y="58"/>
                  <a:pt x="479" y="58"/>
                  <a:pt x="479" y="58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8" y="65"/>
                  <a:pt x="484" y="64"/>
                  <a:pt x="492" y="60"/>
                </a:cubicBezTo>
                <a:cubicBezTo>
                  <a:pt x="500" y="56"/>
                  <a:pt x="497" y="50"/>
                  <a:pt x="497" y="50"/>
                </a:cubicBezTo>
                <a:cubicBezTo>
                  <a:pt x="504" y="41"/>
                  <a:pt x="504" y="41"/>
                  <a:pt x="504" y="41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492" y="40"/>
                  <a:pt x="492" y="40"/>
                  <a:pt x="492" y="40"/>
                </a:cubicBezTo>
                <a:cubicBezTo>
                  <a:pt x="493" y="48"/>
                  <a:pt x="493" y="48"/>
                  <a:pt x="493" y="48"/>
                </a:cubicBezTo>
                <a:cubicBezTo>
                  <a:pt x="488" y="44"/>
                  <a:pt x="488" y="44"/>
                  <a:pt x="488" y="44"/>
                </a:cubicBezTo>
                <a:cubicBezTo>
                  <a:pt x="486" y="46"/>
                  <a:pt x="486" y="46"/>
                  <a:pt x="486" y="46"/>
                </a:cubicBezTo>
                <a:cubicBezTo>
                  <a:pt x="490" y="52"/>
                  <a:pt x="490" y="52"/>
                  <a:pt x="490" y="52"/>
                </a:cubicBezTo>
                <a:cubicBezTo>
                  <a:pt x="483" y="48"/>
                  <a:pt x="483" y="48"/>
                  <a:pt x="483" y="48"/>
                </a:cubicBezTo>
                <a:cubicBezTo>
                  <a:pt x="478" y="48"/>
                  <a:pt x="478" y="48"/>
                  <a:pt x="478" y="48"/>
                </a:cubicBezTo>
                <a:cubicBezTo>
                  <a:pt x="479" y="53"/>
                  <a:pt x="479" y="53"/>
                  <a:pt x="479" y="53"/>
                </a:cubicBezTo>
                <a:cubicBezTo>
                  <a:pt x="472" y="55"/>
                  <a:pt x="472" y="55"/>
                  <a:pt x="472" y="55"/>
                </a:cubicBezTo>
                <a:lnTo>
                  <a:pt x="474" y="58"/>
                </a:lnTo>
                <a:close/>
                <a:moveTo>
                  <a:pt x="484" y="73"/>
                </a:moveTo>
                <a:cubicBezTo>
                  <a:pt x="484" y="76"/>
                  <a:pt x="489" y="76"/>
                  <a:pt x="489" y="76"/>
                </a:cubicBezTo>
                <a:cubicBezTo>
                  <a:pt x="489" y="76"/>
                  <a:pt x="498" y="77"/>
                  <a:pt x="497" y="73"/>
                </a:cubicBezTo>
                <a:cubicBezTo>
                  <a:pt x="497" y="68"/>
                  <a:pt x="482" y="66"/>
                  <a:pt x="484" y="73"/>
                </a:cubicBezTo>
                <a:close/>
                <a:moveTo>
                  <a:pt x="503" y="55"/>
                </a:moveTo>
                <a:cubicBezTo>
                  <a:pt x="501" y="59"/>
                  <a:pt x="501" y="59"/>
                  <a:pt x="501" y="59"/>
                </a:cubicBezTo>
                <a:cubicBezTo>
                  <a:pt x="499" y="57"/>
                  <a:pt x="499" y="57"/>
                  <a:pt x="499" y="57"/>
                </a:cubicBezTo>
                <a:cubicBezTo>
                  <a:pt x="493" y="66"/>
                  <a:pt x="493" y="66"/>
                  <a:pt x="493" y="66"/>
                </a:cubicBezTo>
                <a:cubicBezTo>
                  <a:pt x="499" y="68"/>
                  <a:pt x="499" y="68"/>
                  <a:pt x="499" y="68"/>
                </a:cubicBezTo>
                <a:cubicBezTo>
                  <a:pt x="500" y="66"/>
                  <a:pt x="500" y="66"/>
                  <a:pt x="500" y="66"/>
                </a:cubicBezTo>
                <a:cubicBezTo>
                  <a:pt x="500" y="72"/>
                  <a:pt x="500" y="72"/>
                  <a:pt x="500" y="72"/>
                </a:cubicBezTo>
                <a:cubicBezTo>
                  <a:pt x="504" y="72"/>
                  <a:pt x="504" y="72"/>
                  <a:pt x="504" y="72"/>
                </a:cubicBezTo>
                <a:cubicBezTo>
                  <a:pt x="509" y="59"/>
                  <a:pt x="509" y="59"/>
                  <a:pt x="509" y="59"/>
                </a:cubicBezTo>
                <a:cubicBezTo>
                  <a:pt x="505" y="48"/>
                  <a:pt x="505" y="48"/>
                  <a:pt x="505" y="48"/>
                </a:cubicBezTo>
                <a:cubicBezTo>
                  <a:pt x="501" y="50"/>
                  <a:pt x="501" y="50"/>
                  <a:pt x="501" y="50"/>
                </a:cubicBezTo>
                <a:lnTo>
                  <a:pt x="503" y="55"/>
                </a:lnTo>
                <a:close/>
                <a:moveTo>
                  <a:pt x="514" y="56"/>
                </a:moveTo>
                <a:cubicBezTo>
                  <a:pt x="517" y="56"/>
                  <a:pt x="521" y="48"/>
                  <a:pt x="516" y="43"/>
                </a:cubicBezTo>
                <a:cubicBezTo>
                  <a:pt x="509" y="37"/>
                  <a:pt x="505" y="43"/>
                  <a:pt x="508" y="50"/>
                </a:cubicBezTo>
                <a:cubicBezTo>
                  <a:pt x="508" y="50"/>
                  <a:pt x="510" y="56"/>
                  <a:pt x="514" y="56"/>
                </a:cubicBezTo>
                <a:close/>
                <a:moveTo>
                  <a:pt x="513" y="22"/>
                </a:moveTo>
                <a:cubicBezTo>
                  <a:pt x="506" y="22"/>
                  <a:pt x="511" y="30"/>
                  <a:pt x="511" y="30"/>
                </a:cubicBezTo>
                <a:cubicBezTo>
                  <a:pt x="517" y="29"/>
                  <a:pt x="518" y="22"/>
                  <a:pt x="513" y="22"/>
                </a:cubicBezTo>
                <a:close/>
                <a:moveTo>
                  <a:pt x="528" y="14"/>
                </a:moveTo>
                <a:cubicBezTo>
                  <a:pt x="523" y="17"/>
                  <a:pt x="523" y="17"/>
                  <a:pt x="523" y="17"/>
                </a:cubicBezTo>
                <a:cubicBezTo>
                  <a:pt x="531" y="19"/>
                  <a:pt x="531" y="19"/>
                  <a:pt x="531" y="19"/>
                </a:cubicBezTo>
                <a:lnTo>
                  <a:pt x="528" y="14"/>
                </a:lnTo>
                <a:close/>
                <a:moveTo>
                  <a:pt x="538" y="19"/>
                </a:moveTo>
                <a:cubicBezTo>
                  <a:pt x="539" y="19"/>
                  <a:pt x="541" y="17"/>
                  <a:pt x="541" y="17"/>
                </a:cubicBezTo>
                <a:cubicBezTo>
                  <a:pt x="541" y="20"/>
                  <a:pt x="541" y="20"/>
                  <a:pt x="541" y="20"/>
                </a:cubicBezTo>
                <a:cubicBezTo>
                  <a:pt x="548" y="22"/>
                  <a:pt x="548" y="22"/>
                  <a:pt x="548" y="22"/>
                </a:cubicBezTo>
                <a:cubicBezTo>
                  <a:pt x="559" y="16"/>
                  <a:pt x="559" y="16"/>
                  <a:pt x="559" y="16"/>
                </a:cubicBezTo>
                <a:cubicBezTo>
                  <a:pt x="559" y="12"/>
                  <a:pt x="559" y="12"/>
                  <a:pt x="559" y="12"/>
                </a:cubicBezTo>
                <a:cubicBezTo>
                  <a:pt x="553" y="16"/>
                  <a:pt x="553" y="16"/>
                  <a:pt x="553" y="16"/>
                </a:cubicBezTo>
                <a:cubicBezTo>
                  <a:pt x="550" y="14"/>
                  <a:pt x="550" y="14"/>
                  <a:pt x="550" y="14"/>
                </a:cubicBezTo>
                <a:cubicBezTo>
                  <a:pt x="555" y="10"/>
                  <a:pt x="555" y="10"/>
                  <a:pt x="555" y="10"/>
                </a:cubicBezTo>
                <a:cubicBezTo>
                  <a:pt x="552" y="6"/>
                  <a:pt x="552" y="6"/>
                  <a:pt x="552" y="6"/>
                </a:cubicBezTo>
                <a:cubicBezTo>
                  <a:pt x="550" y="10"/>
                  <a:pt x="550" y="10"/>
                  <a:pt x="550" y="10"/>
                </a:cubicBezTo>
                <a:cubicBezTo>
                  <a:pt x="548" y="5"/>
                  <a:pt x="548" y="5"/>
                  <a:pt x="548" y="5"/>
                </a:cubicBezTo>
                <a:cubicBezTo>
                  <a:pt x="544" y="8"/>
                  <a:pt x="544" y="8"/>
                  <a:pt x="544" y="8"/>
                </a:cubicBezTo>
                <a:cubicBezTo>
                  <a:pt x="546" y="12"/>
                  <a:pt x="546" y="12"/>
                  <a:pt x="546" y="12"/>
                </a:cubicBezTo>
                <a:cubicBezTo>
                  <a:pt x="537" y="14"/>
                  <a:pt x="537" y="14"/>
                  <a:pt x="537" y="14"/>
                </a:cubicBezTo>
                <a:lnTo>
                  <a:pt x="538" y="19"/>
                </a:lnTo>
                <a:close/>
                <a:moveTo>
                  <a:pt x="658" y="62"/>
                </a:moveTo>
                <a:cubicBezTo>
                  <a:pt x="659" y="72"/>
                  <a:pt x="659" y="72"/>
                  <a:pt x="659" y="72"/>
                </a:cubicBezTo>
                <a:cubicBezTo>
                  <a:pt x="665" y="68"/>
                  <a:pt x="665" y="68"/>
                  <a:pt x="665" y="68"/>
                </a:cubicBezTo>
                <a:cubicBezTo>
                  <a:pt x="662" y="60"/>
                  <a:pt x="662" y="60"/>
                  <a:pt x="662" y="60"/>
                </a:cubicBezTo>
                <a:lnTo>
                  <a:pt x="658" y="62"/>
                </a:ln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7" name="Freeform 151" descr="© INSCALE GmbH, 18.06.2010"/>
          <p:cNvSpPr>
            <a:spLocks/>
          </p:cNvSpPr>
          <p:nvPr/>
        </p:nvSpPr>
        <p:spPr bwMode="auto">
          <a:xfrm>
            <a:off x="5962700" y="4442656"/>
            <a:ext cx="555667" cy="293442"/>
          </a:xfrm>
          <a:custGeom>
            <a:avLst/>
            <a:gdLst/>
            <a:ahLst/>
            <a:cxnLst>
              <a:cxn ang="0">
                <a:pos x="221" y="7"/>
              </a:cxn>
              <a:cxn ang="0">
                <a:pos x="202" y="1"/>
              </a:cxn>
              <a:cxn ang="0">
                <a:pos x="179" y="7"/>
              </a:cxn>
              <a:cxn ang="0">
                <a:pos x="165" y="9"/>
              </a:cxn>
              <a:cxn ang="0">
                <a:pos x="141" y="16"/>
              </a:cxn>
              <a:cxn ang="0">
                <a:pos x="130" y="23"/>
              </a:cxn>
              <a:cxn ang="0">
                <a:pos x="125" y="19"/>
              </a:cxn>
              <a:cxn ang="0">
                <a:pos x="116" y="14"/>
              </a:cxn>
              <a:cxn ang="0">
                <a:pos x="113" y="11"/>
              </a:cxn>
              <a:cxn ang="0">
                <a:pos x="102" y="9"/>
              </a:cxn>
              <a:cxn ang="0">
                <a:pos x="96" y="16"/>
              </a:cxn>
              <a:cxn ang="0">
                <a:pos x="86" y="10"/>
              </a:cxn>
              <a:cxn ang="0">
                <a:pos x="76" y="13"/>
              </a:cxn>
              <a:cxn ang="0">
                <a:pos x="64" y="23"/>
              </a:cxn>
              <a:cxn ang="0">
                <a:pos x="51" y="43"/>
              </a:cxn>
              <a:cxn ang="0">
                <a:pos x="43" y="53"/>
              </a:cxn>
              <a:cxn ang="0">
                <a:pos x="14" y="59"/>
              </a:cxn>
              <a:cxn ang="0">
                <a:pos x="4" y="73"/>
              </a:cxn>
              <a:cxn ang="0">
                <a:pos x="0" y="90"/>
              </a:cxn>
              <a:cxn ang="0">
                <a:pos x="9" y="105"/>
              </a:cxn>
              <a:cxn ang="0">
                <a:pos x="14" y="117"/>
              </a:cxn>
              <a:cxn ang="0">
                <a:pos x="37" y="126"/>
              </a:cxn>
              <a:cxn ang="0">
                <a:pos x="56" y="129"/>
              </a:cxn>
              <a:cxn ang="0">
                <a:pos x="76" y="126"/>
              </a:cxn>
              <a:cxn ang="0">
                <a:pos x="93" y="118"/>
              </a:cxn>
              <a:cxn ang="0">
                <a:pos x="102" y="104"/>
              </a:cxn>
              <a:cxn ang="0">
                <a:pos x="123" y="89"/>
              </a:cxn>
              <a:cxn ang="0">
                <a:pos x="155" y="83"/>
              </a:cxn>
              <a:cxn ang="0">
                <a:pos x="185" y="63"/>
              </a:cxn>
              <a:cxn ang="0">
                <a:pos x="210" y="63"/>
              </a:cxn>
              <a:cxn ang="0">
                <a:pos x="225" y="67"/>
              </a:cxn>
              <a:cxn ang="0">
                <a:pos x="232" y="55"/>
              </a:cxn>
              <a:cxn ang="0">
                <a:pos x="241" y="30"/>
              </a:cxn>
              <a:cxn ang="0">
                <a:pos x="222" y="14"/>
              </a:cxn>
            </a:cxnLst>
            <a:rect l="0" t="0" r="r" b="b"/>
            <a:pathLst>
              <a:path w="246" h="130">
                <a:moveTo>
                  <a:pt x="222" y="14"/>
                </a:moveTo>
                <a:cubicBezTo>
                  <a:pt x="222" y="14"/>
                  <a:pt x="222" y="9"/>
                  <a:pt x="221" y="7"/>
                </a:cubicBezTo>
                <a:cubicBezTo>
                  <a:pt x="220" y="5"/>
                  <a:pt x="208" y="5"/>
                  <a:pt x="208" y="5"/>
                </a:cubicBezTo>
                <a:cubicBezTo>
                  <a:pt x="202" y="1"/>
                  <a:pt x="202" y="1"/>
                  <a:pt x="202" y="1"/>
                </a:cubicBezTo>
                <a:cubicBezTo>
                  <a:pt x="202" y="1"/>
                  <a:pt x="199" y="0"/>
                  <a:pt x="192" y="1"/>
                </a:cubicBezTo>
                <a:cubicBezTo>
                  <a:pt x="184" y="3"/>
                  <a:pt x="179" y="7"/>
                  <a:pt x="179" y="7"/>
                </a:cubicBezTo>
                <a:cubicBezTo>
                  <a:pt x="179" y="7"/>
                  <a:pt x="178" y="13"/>
                  <a:pt x="173" y="14"/>
                </a:cubicBezTo>
                <a:cubicBezTo>
                  <a:pt x="166" y="15"/>
                  <a:pt x="165" y="9"/>
                  <a:pt x="165" y="9"/>
                </a:cubicBezTo>
                <a:cubicBezTo>
                  <a:pt x="153" y="9"/>
                  <a:pt x="153" y="9"/>
                  <a:pt x="153" y="9"/>
                </a:cubicBezTo>
                <a:cubicBezTo>
                  <a:pt x="146" y="10"/>
                  <a:pt x="141" y="16"/>
                  <a:pt x="141" y="16"/>
                </a:cubicBezTo>
                <a:cubicBezTo>
                  <a:pt x="138" y="26"/>
                  <a:pt x="138" y="26"/>
                  <a:pt x="138" y="26"/>
                </a:cubicBezTo>
                <a:cubicBezTo>
                  <a:pt x="130" y="23"/>
                  <a:pt x="130" y="23"/>
                  <a:pt x="130" y="23"/>
                </a:cubicBezTo>
                <a:cubicBezTo>
                  <a:pt x="130" y="23"/>
                  <a:pt x="126" y="26"/>
                  <a:pt x="124" y="26"/>
                </a:cubicBezTo>
                <a:cubicBezTo>
                  <a:pt x="120" y="26"/>
                  <a:pt x="125" y="19"/>
                  <a:pt x="125" y="19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2" y="4"/>
                  <a:pt x="108" y="3"/>
                </a:cubicBezTo>
                <a:cubicBezTo>
                  <a:pt x="103" y="3"/>
                  <a:pt x="102" y="9"/>
                  <a:pt x="102" y="9"/>
                </a:cubicBezTo>
                <a:cubicBezTo>
                  <a:pt x="99" y="9"/>
                  <a:pt x="99" y="9"/>
                  <a:pt x="99" y="9"/>
                </a:cubicBezTo>
                <a:cubicBezTo>
                  <a:pt x="96" y="16"/>
                  <a:pt x="96" y="16"/>
                  <a:pt x="96" y="16"/>
                </a:cubicBezTo>
                <a:cubicBezTo>
                  <a:pt x="86" y="18"/>
                  <a:pt x="86" y="18"/>
                  <a:pt x="86" y="18"/>
                </a:cubicBezTo>
                <a:cubicBezTo>
                  <a:pt x="86" y="10"/>
                  <a:pt x="86" y="10"/>
                  <a:pt x="86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76" y="13"/>
                  <a:pt x="76" y="13"/>
                  <a:pt x="76" y="13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2"/>
                  <a:pt x="68" y="20"/>
                  <a:pt x="64" y="23"/>
                </a:cubicBezTo>
                <a:cubicBezTo>
                  <a:pt x="60" y="26"/>
                  <a:pt x="58" y="24"/>
                  <a:pt x="54" y="27"/>
                </a:cubicBezTo>
                <a:cubicBezTo>
                  <a:pt x="52" y="31"/>
                  <a:pt x="54" y="39"/>
                  <a:pt x="51" y="43"/>
                </a:cubicBezTo>
                <a:cubicBezTo>
                  <a:pt x="49" y="47"/>
                  <a:pt x="47" y="43"/>
                  <a:pt x="44" y="46"/>
                </a:cubicBezTo>
                <a:cubicBezTo>
                  <a:pt x="41" y="50"/>
                  <a:pt x="43" y="53"/>
                  <a:pt x="43" y="53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18" y="57"/>
                  <a:pt x="14" y="59"/>
                </a:cubicBezTo>
                <a:cubicBezTo>
                  <a:pt x="10" y="61"/>
                  <a:pt x="5" y="69"/>
                  <a:pt x="4" y="72"/>
                </a:cubicBezTo>
                <a:cubicBezTo>
                  <a:pt x="4" y="73"/>
                  <a:pt x="4" y="73"/>
                  <a:pt x="4" y="73"/>
                </a:cubicBezTo>
                <a:cubicBezTo>
                  <a:pt x="4" y="83"/>
                  <a:pt x="4" y="83"/>
                  <a:pt x="4" y="83"/>
                </a:cubicBezTo>
                <a:cubicBezTo>
                  <a:pt x="4" y="83"/>
                  <a:pt x="1" y="85"/>
                  <a:pt x="0" y="90"/>
                </a:cubicBezTo>
                <a:cubicBezTo>
                  <a:pt x="0" y="95"/>
                  <a:pt x="7" y="99"/>
                  <a:pt x="7" y="99"/>
                </a:cubicBezTo>
                <a:cubicBezTo>
                  <a:pt x="9" y="105"/>
                  <a:pt x="9" y="105"/>
                  <a:pt x="9" y="105"/>
                </a:cubicBezTo>
                <a:cubicBezTo>
                  <a:pt x="9" y="105"/>
                  <a:pt x="12" y="109"/>
                  <a:pt x="14" y="113"/>
                </a:cubicBezTo>
                <a:cubicBezTo>
                  <a:pt x="14" y="114"/>
                  <a:pt x="15" y="116"/>
                  <a:pt x="14" y="117"/>
                </a:cubicBezTo>
                <a:cubicBezTo>
                  <a:pt x="18" y="116"/>
                  <a:pt x="22" y="116"/>
                  <a:pt x="25" y="117"/>
                </a:cubicBezTo>
                <a:cubicBezTo>
                  <a:pt x="30" y="118"/>
                  <a:pt x="37" y="126"/>
                  <a:pt x="37" y="126"/>
                </a:cubicBezTo>
                <a:cubicBezTo>
                  <a:pt x="37" y="126"/>
                  <a:pt x="41" y="130"/>
                  <a:pt x="46" y="130"/>
                </a:cubicBezTo>
                <a:cubicBezTo>
                  <a:pt x="50" y="130"/>
                  <a:pt x="56" y="129"/>
                  <a:pt x="56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76" y="126"/>
                  <a:pt x="76" y="126"/>
                  <a:pt x="76" y="126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93" y="118"/>
                  <a:pt x="93" y="118"/>
                  <a:pt x="93" y="118"/>
                </a:cubicBezTo>
                <a:cubicBezTo>
                  <a:pt x="93" y="118"/>
                  <a:pt x="86" y="113"/>
                  <a:pt x="90" y="106"/>
                </a:cubicBezTo>
                <a:cubicBezTo>
                  <a:pt x="93" y="101"/>
                  <a:pt x="102" y="104"/>
                  <a:pt x="102" y="104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19" y="98"/>
                  <a:pt x="118" y="90"/>
                  <a:pt x="123" y="89"/>
                </a:cubicBezTo>
                <a:cubicBezTo>
                  <a:pt x="127" y="88"/>
                  <a:pt x="138" y="94"/>
                  <a:pt x="138" y="94"/>
                </a:cubicBezTo>
                <a:cubicBezTo>
                  <a:pt x="138" y="94"/>
                  <a:pt x="150" y="87"/>
                  <a:pt x="155" y="83"/>
                </a:cubicBezTo>
                <a:cubicBezTo>
                  <a:pt x="159" y="79"/>
                  <a:pt x="158" y="69"/>
                  <a:pt x="163" y="66"/>
                </a:cubicBezTo>
                <a:cubicBezTo>
                  <a:pt x="168" y="62"/>
                  <a:pt x="176" y="61"/>
                  <a:pt x="185" y="63"/>
                </a:cubicBezTo>
                <a:cubicBezTo>
                  <a:pt x="194" y="67"/>
                  <a:pt x="201" y="58"/>
                  <a:pt x="201" y="58"/>
                </a:cubicBezTo>
                <a:cubicBezTo>
                  <a:pt x="210" y="63"/>
                  <a:pt x="210" y="63"/>
                  <a:pt x="210" y="63"/>
                </a:cubicBezTo>
                <a:cubicBezTo>
                  <a:pt x="210" y="63"/>
                  <a:pt x="211" y="71"/>
                  <a:pt x="216" y="72"/>
                </a:cubicBezTo>
                <a:cubicBezTo>
                  <a:pt x="222" y="73"/>
                  <a:pt x="222" y="69"/>
                  <a:pt x="225" y="67"/>
                </a:cubicBezTo>
                <a:cubicBezTo>
                  <a:pt x="228" y="64"/>
                  <a:pt x="234" y="66"/>
                  <a:pt x="234" y="66"/>
                </a:cubicBezTo>
                <a:cubicBezTo>
                  <a:pt x="234" y="66"/>
                  <a:pt x="232" y="59"/>
                  <a:pt x="232" y="55"/>
                </a:cubicBezTo>
                <a:cubicBezTo>
                  <a:pt x="232" y="51"/>
                  <a:pt x="240" y="43"/>
                  <a:pt x="240" y="43"/>
                </a:cubicBezTo>
                <a:cubicBezTo>
                  <a:pt x="241" y="30"/>
                  <a:pt x="241" y="30"/>
                  <a:pt x="241" y="30"/>
                </a:cubicBezTo>
                <a:cubicBezTo>
                  <a:pt x="246" y="18"/>
                  <a:pt x="246" y="18"/>
                  <a:pt x="246" y="18"/>
                </a:cubicBezTo>
                <a:lnTo>
                  <a:pt x="222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8" name="Freeform 152" descr="© INSCALE GmbH, 18.06.2010"/>
          <p:cNvSpPr>
            <a:spLocks/>
          </p:cNvSpPr>
          <p:nvPr/>
        </p:nvSpPr>
        <p:spPr bwMode="auto">
          <a:xfrm>
            <a:off x="5906509" y="4573769"/>
            <a:ext cx="677414" cy="452650"/>
          </a:xfrm>
          <a:custGeom>
            <a:avLst/>
            <a:gdLst/>
            <a:ahLst/>
            <a:cxnLst>
              <a:cxn ang="0">
                <a:pos x="292" y="23"/>
              </a:cxn>
              <a:cxn ang="0">
                <a:pos x="276" y="15"/>
              </a:cxn>
              <a:cxn ang="0">
                <a:pos x="265" y="10"/>
              </a:cxn>
              <a:cxn ang="0">
                <a:pos x="250" y="9"/>
              </a:cxn>
              <a:cxn ang="0">
                <a:pos x="235" y="5"/>
              </a:cxn>
              <a:cxn ang="0">
                <a:pos x="210" y="5"/>
              </a:cxn>
              <a:cxn ang="0">
                <a:pos x="180" y="25"/>
              </a:cxn>
              <a:cxn ang="0">
                <a:pos x="148" y="31"/>
              </a:cxn>
              <a:cxn ang="0">
                <a:pos x="127" y="46"/>
              </a:cxn>
              <a:cxn ang="0">
                <a:pos x="118" y="60"/>
              </a:cxn>
              <a:cxn ang="0">
                <a:pos x="101" y="68"/>
              </a:cxn>
              <a:cxn ang="0">
                <a:pos x="81" y="71"/>
              </a:cxn>
              <a:cxn ang="0">
                <a:pos x="62" y="68"/>
              </a:cxn>
              <a:cxn ang="0">
                <a:pos x="39" y="59"/>
              </a:cxn>
              <a:cxn ang="0">
                <a:pos x="36" y="67"/>
              </a:cxn>
              <a:cxn ang="0">
                <a:pos x="38" y="76"/>
              </a:cxn>
              <a:cxn ang="0">
                <a:pos x="19" y="75"/>
              </a:cxn>
              <a:cxn ang="0">
                <a:pos x="14" y="84"/>
              </a:cxn>
              <a:cxn ang="0">
                <a:pos x="23" y="90"/>
              </a:cxn>
              <a:cxn ang="0">
                <a:pos x="14" y="107"/>
              </a:cxn>
              <a:cxn ang="0">
                <a:pos x="17" y="116"/>
              </a:cxn>
              <a:cxn ang="0">
                <a:pos x="6" y="126"/>
              </a:cxn>
              <a:cxn ang="0">
                <a:pos x="9" y="135"/>
              </a:cxn>
              <a:cxn ang="0">
                <a:pos x="13" y="143"/>
              </a:cxn>
              <a:cxn ang="0">
                <a:pos x="21" y="152"/>
              </a:cxn>
              <a:cxn ang="0">
                <a:pos x="27" y="160"/>
              </a:cxn>
              <a:cxn ang="0">
                <a:pos x="38" y="166"/>
              </a:cxn>
              <a:cxn ang="0">
                <a:pos x="60" y="189"/>
              </a:cxn>
              <a:cxn ang="0">
                <a:pos x="76" y="198"/>
              </a:cxn>
              <a:cxn ang="0">
                <a:pos x="115" y="199"/>
              </a:cxn>
              <a:cxn ang="0">
                <a:pos x="129" y="188"/>
              </a:cxn>
              <a:cxn ang="0">
                <a:pos x="140" y="179"/>
              </a:cxn>
              <a:cxn ang="0">
                <a:pos x="157" y="173"/>
              </a:cxn>
              <a:cxn ang="0">
                <a:pos x="173" y="168"/>
              </a:cxn>
              <a:cxn ang="0">
                <a:pos x="202" y="163"/>
              </a:cxn>
              <a:cxn ang="0">
                <a:pos x="213" y="162"/>
              </a:cxn>
              <a:cxn ang="0">
                <a:pos x="234" y="152"/>
              </a:cxn>
              <a:cxn ang="0">
                <a:pos x="239" y="140"/>
              </a:cxn>
              <a:cxn ang="0">
                <a:pos x="241" y="127"/>
              </a:cxn>
              <a:cxn ang="0">
                <a:pos x="245" y="114"/>
              </a:cxn>
              <a:cxn ang="0">
                <a:pos x="250" y="98"/>
              </a:cxn>
              <a:cxn ang="0">
                <a:pos x="259" y="76"/>
              </a:cxn>
              <a:cxn ang="0">
                <a:pos x="262" y="66"/>
              </a:cxn>
              <a:cxn ang="0">
                <a:pos x="276" y="46"/>
              </a:cxn>
              <a:cxn ang="0">
                <a:pos x="297" y="31"/>
              </a:cxn>
            </a:cxnLst>
            <a:rect l="0" t="0" r="r" b="b"/>
            <a:pathLst>
              <a:path w="300" h="200">
                <a:moveTo>
                  <a:pt x="294" y="30"/>
                </a:moveTo>
                <a:cubicBezTo>
                  <a:pt x="294" y="30"/>
                  <a:pt x="300" y="25"/>
                  <a:pt x="292" y="23"/>
                </a:cubicBezTo>
                <a:cubicBezTo>
                  <a:pt x="285" y="21"/>
                  <a:pt x="283" y="25"/>
                  <a:pt x="281" y="21"/>
                </a:cubicBezTo>
                <a:cubicBezTo>
                  <a:pt x="279" y="19"/>
                  <a:pt x="279" y="16"/>
                  <a:pt x="276" y="15"/>
                </a:cubicBezTo>
                <a:cubicBezTo>
                  <a:pt x="273" y="15"/>
                  <a:pt x="270" y="16"/>
                  <a:pt x="270" y="16"/>
                </a:cubicBezTo>
                <a:cubicBezTo>
                  <a:pt x="270" y="16"/>
                  <a:pt x="267" y="11"/>
                  <a:pt x="265" y="10"/>
                </a:cubicBezTo>
                <a:cubicBezTo>
                  <a:pt x="263" y="8"/>
                  <a:pt x="259" y="8"/>
                  <a:pt x="259" y="8"/>
                </a:cubicBezTo>
                <a:cubicBezTo>
                  <a:pt x="259" y="8"/>
                  <a:pt x="253" y="6"/>
                  <a:pt x="250" y="9"/>
                </a:cubicBezTo>
                <a:cubicBezTo>
                  <a:pt x="247" y="11"/>
                  <a:pt x="247" y="15"/>
                  <a:pt x="241" y="14"/>
                </a:cubicBezTo>
                <a:cubicBezTo>
                  <a:pt x="236" y="13"/>
                  <a:pt x="235" y="5"/>
                  <a:pt x="235" y="5"/>
                </a:cubicBezTo>
                <a:cubicBezTo>
                  <a:pt x="226" y="0"/>
                  <a:pt x="226" y="0"/>
                  <a:pt x="226" y="0"/>
                </a:cubicBezTo>
                <a:cubicBezTo>
                  <a:pt x="226" y="0"/>
                  <a:pt x="219" y="9"/>
                  <a:pt x="210" y="5"/>
                </a:cubicBezTo>
                <a:cubicBezTo>
                  <a:pt x="201" y="3"/>
                  <a:pt x="193" y="4"/>
                  <a:pt x="188" y="8"/>
                </a:cubicBezTo>
                <a:cubicBezTo>
                  <a:pt x="183" y="11"/>
                  <a:pt x="184" y="21"/>
                  <a:pt x="180" y="25"/>
                </a:cubicBezTo>
                <a:cubicBezTo>
                  <a:pt x="175" y="29"/>
                  <a:pt x="163" y="36"/>
                  <a:pt x="163" y="36"/>
                </a:cubicBezTo>
                <a:cubicBezTo>
                  <a:pt x="163" y="36"/>
                  <a:pt x="152" y="30"/>
                  <a:pt x="148" y="31"/>
                </a:cubicBezTo>
                <a:cubicBezTo>
                  <a:pt x="143" y="32"/>
                  <a:pt x="144" y="40"/>
                  <a:pt x="144" y="40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27" y="46"/>
                  <a:pt x="118" y="43"/>
                  <a:pt x="115" y="48"/>
                </a:cubicBezTo>
                <a:cubicBezTo>
                  <a:pt x="111" y="55"/>
                  <a:pt x="118" y="60"/>
                  <a:pt x="118" y="60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88" y="71"/>
                  <a:pt x="88" y="71"/>
                  <a:pt x="88" y="71"/>
                </a:cubicBezTo>
                <a:cubicBezTo>
                  <a:pt x="81" y="71"/>
                  <a:pt x="81" y="71"/>
                  <a:pt x="81" y="71"/>
                </a:cubicBezTo>
                <a:cubicBezTo>
                  <a:pt x="81" y="71"/>
                  <a:pt x="75" y="72"/>
                  <a:pt x="71" y="72"/>
                </a:cubicBezTo>
                <a:cubicBezTo>
                  <a:pt x="66" y="72"/>
                  <a:pt x="62" y="68"/>
                  <a:pt x="62" y="68"/>
                </a:cubicBezTo>
                <a:cubicBezTo>
                  <a:pt x="62" y="68"/>
                  <a:pt x="55" y="60"/>
                  <a:pt x="50" y="59"/>
                </a:cubicBezTo>
                <a:cubicBezTo>
                  <a:pt x="47" y="58"/>
                  <a:pt x="43" y="58"/>
                  <a:pt x="39" y="59"/>
                </a:cubicBezTo>
                <a:cubicBezTo>
                  <a:pt x="39" y="65"/>
                  <a:pt x="39" y="65"/>
                  <a:pt x="39" y="65"/>
                </a:cubicBezTo>
                <a:cubicBezTo>
                  <a:pt x="36" y="67"/>
                  <a:pt x="36" y="67"/>
                  <a:pt x="36" y="67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76"/>
                  <a:pt x="38" y="76"/>
                  <a:pt x="38" y="76"/>
                </a:cubicBezTo>
                <a:cubicBezTo>
                  <a:pt x="25" y="80"/>
                  <a:pt x="25" y="80"/>
                  <a:pt x="25" y="80"/>
                </a:cubicBezTo>
                <a:cubicBezTo>
                  <a:pt x="25" y="80"/>
                  <a:pt x="21" y="75"/>
                  <a:pt x="19" y="75"/>
                </a:cubicBezTo>
                <a:cubicBezTo>
                  <a:pt x="17" y="76"/>
                  <a:pt x="12" y="77"/>
                  <a:pt x="11" y="81"/>
                </a:cubicBezTo>
                <a:cubicBezTo>
                  <a:pt x="9" y="86"/>
                  <a:pt x="14" y="84"/>
                  <a:pt x="14" y="84"/>
                </a:cubicBezTo>
                <a:cubicBezTo>
                  <a:pt x="19" y="83"/>
                  <a:pt x="19" y="83"/>
                  <a:pt x="19" y="83"/>
                </a:cubicBezTo>
                <a:cubicBezTo>
                  <a:pt x="19" y="83"/>
                  <a:pt x="21" y="83"/>
                  <a:pt x="23" y="90"/>
                </a:cubicBezTo>
                <a:cubicBezTo>
                  <a:pt x="25" y="96"/>
                  <a:pt x="11" y="99"/>
                  <a:pt x="10" y="102"/>
                </a:cubicBezTo>
                <a:cubicBezTo>
                  <a:pt x="10" y="105"/>
                  <a:pt x="14" y="105"/>
                  <a:pt x="14" y="107"/>
                </a:cubicBezTo>
                <a:cubicBezTo>
                  <a:pt x="14" y="108"/>
                  <a:pt x="11" y="110"/>
                  <a:pt x="12" y="113"/>
                </a:cubicBezTo>
                <a:cubicBezTo>
                  <a:pt x="12" y="115"/>
                  <a:pt x="17" y="116"/>
                  <a:pt x="17" y="116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6" y="126"/>
                  <a:pt x="6" y="126"/>
                  <a:pt x="6" y="126"/>
                </a:cubicBezTo>
                <a:cubicBezTo>
                  <a:pt x="0" y="132"/>
                  <a:pt x="0" y="132"/>
                  <a:pt x="0" y="132"/>
                </a:cubicBezTo>
                <a:cubicBezTo>
                  <a:pt x="4" y="134"/>
                  <a:pt x="8" y="135"/>
                  <a:pt x="9" y="135"/>
                </a:cubicBezTo>
                <a:cubicBezTo>
                  <a:pt x="13" y="137"/>
                  <a:pt x="10" y="139"/>
                  <a:pt x="9" y="141"/>
                </a:cubicBezTo>
                <a:cubicBezTo>
                  <a:pt x="9" y="144"/>
                  <a:pt x="13" y="143"/>
                  <a:pt x="13" y="143"/>
                </a:cubicBezTo>
                <a:cubicBezTo>
                  <a:pt x="13" y="150"/>
                  <a:pt x="13" y="150"/>
                  <a:pt x="13" y="150"/>
                </a:cubicBezTo>
                <a:cubicBezTo>
                  <a:pt x="13" y="153"/>
                  <a:pt x="21" y="152"/>
                  <a:pt x="21" y="152"/>
                </a:cubicBezTo>
                <a:cubicBezTo>
                  <a:pt x="21" y="157"/>
                  <a:pt x="21" y="157"/>
                  <a:pt x="21" y="157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9" y="165"/>
                  <a:pt x="29" y="165"/>
                  <a:pt x="29" y="165"/>
                </a:cubicBezTo>
                <a:cubicBezTo>
                  <a:pt x="29" y="165"/>
                  <a:pt x="36" y="163"/>
                  <a:pt x="38" y="166"/>
                </a:cubicBezTo>
                <a:cubicBezTo>
                  <a:pt x="40" y="169"/>
                  <a:pt x="42" y="174"/>
                  <a:pt x="42" y="174"/>
                </a:cubicBezTo>
                <a:cubicBezTo>
                  <a:pt x="60" y="189"/>
                  <a:pt x="60" y="189"/>
                  <a:pt x="60" y="189"/>
                </a:cubicBezTo>
                <a:cubicBezTo>
                  <a:pt x="60" y="189"/>
                  <a:pt x="67" y="188"/>
                  <a:pt x="71" y="190"/>
                </a:cubicBezTo>
                <a:cubicBezTo>
                  <a:pt x="75" y="192"/>
                  <a:pt x="76" y="198"/>
                  <a:pt x="76" y="198"/>
                </a:cubicBezTo>
                <a:cubicBezTo>
                  <a:pt x="76" y="198"/>
                  <a:pt x="94" y="200"/>
                  <a:pt x="99" y="200"/>
                </a:cubicBezTo>
                <a:cubicBezTo>
                  <a:pt x="104" y="200"/>
                  <a:pt x="115" y="199"/>
                  <a:pt x="115" y="199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29" y="188"/>
                  <a:pt x="129" y="188"/>
                  <a:pt x="129" y="188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40" y="179"/>
                  <a:pt x="140" y="179"/>
                  <a:pt x="140" y="179"/>
                </a:cubicBezTo>
                <a:cubicBezTo>
                  <a:pt x="145" y="181"/>
                  <a:pt x="145" y="181"/>
                  <a:pt x="145" y="181"/>
                </a:cubicBezTo>
                <a:cubicBezTo>
                  <a:pt x="145" y="181"/>
                  <a:pt x="154" y="176"/>
                  <a:pt x="157" y="173"/>
                </a:cubicBezTo>
                <a:cubicBezTo>
                  <a:pt x="159" y="170"/>
                  <a:pt x="164" y="165"/>
                  <a:pt x="166" y="165"/>
                </a:cubicBezTo>
                <a:cubicBezTo>
                  <a:pt x="169" y="165"/>
                  <a:pt x="173" y="168"/>
                  <a:pt x="173" y="168"/>
                </a:cubicBezTo>
                <a:cubicBezTo>
                  <a:pt x="173" y="168"/>
                  <a:pt x="175" y="162"/>
                  <a:pt x="184" y="163"/>
                </a:cubicBezTo>
                <a:cubicBezTo>
                  <a:pt x="202" y="163"/>
                  <a:pt x="202" y="163"/>
                  <a:pt x="202" y="163"/>
                </a:cubicBezTo>
                <a:cubicBezTo>
                  <a:pt x="204" y="160"/>
                  <a:pt x="204" y="160"/>
                  <a:pt x="204" y="160"/>
                </a:cubicBezTo>
                <a:cubicBezTo>
                  <a:pt x="204" y="160"/>
                  <a:pt x="209" y="163"/>
                  <a:pt x="213" y="162"/>
                </a:cubicBezTo>
                <a:cubicBezTo>
                  <a:pt x="216" y="161"/>
                  <a:pt x="214" y="154"/>
                  <a:pt x="219" y="153"/>
                </a:cubicBezTo>
                <a:cubicBezTo>
                  <a:pt x="225" y="152"/>
                  <a:pt x="231" y="156"/>
                  <a:pt x="234" y="152"/>
                </a:cubicBezTo>
                <a:cubicBezTo>
                  <a:pt x="237" y="149"/>
                  <a:pt x="235" y="143"/>
                  <a:pt x="235" y="143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37" y="127"/>
                  <a:pt x="237" y="127"/>
                  <a:pt x="237" y="127"/>
                </a:cubicBezTo>
                <a:cubicBezTo>
                  <a:pt x="241" y="127"/>
                  <a:pt x="241" y="127"/>
                  <a:pt x="241" y="127"/>
                </a:cubicBezTo>
                <a:cubicBezTo>
                  <a:pt x="247" y="119"/>
                  <a:pt x="247" y="119"/>
                  <a:pt x="247" y="119"/>
                </a:cubicBezTo>
                <a:cubicBezTo>
                  <a:pt x="245" y="114"/>
                  <a:pt x="245" y="114"/>
                  <a:pt x="245" y="114"/>
                </a:cubicBezTo>
                <a:cubicBezTo>
                  <a:pt x="251" y="104"/>
                  <a:pt x="251" y="104"/>
                  <a:pt x="251" y="104"/>
                </a:cubicBezTo>
                <a:cubicBezTo>
                  <a:pt x="250" y="98"/>
                  <a:pt x="250" y="98"/>
                  <a:pt x="250" y="98"/>
                </a:cubicBezTo>
                <a:cubicBezTo>
                  <a:pt x="257" y="87"/>
                  <a:pt x="257" y="87"/>
                  <a:pt x="257" y="87"/>
                </a:cubicBezTo>
                <a:cubicBezTo>
                  <a:pt x="259" y="76"/>
                  <a:pt x="259" y="76"/>
                  <a:pt x="259" y="76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2" y="66"/>
                  <a:pt x="262" y="66"/>
                  <a:pt x="262" y="66"/>
                </a:cubicBezTo>
                <a:cubicBezTo>
                  <a:pt x="273" y="49"/>
                  <a:pt x="273" y="49"/>
                  <a:pt x="273" y="49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85" y="46"/>
                  <a:pt x="285" y="46"/>
                  <a:pt x="285" y="46"/>
                </a:cubicBezTo>
                <a:cubicBezTo>
                  <a:pt x="297" y="31"/>
                  <a:pt x="297" y="31"/>
                  <a:pt x="297" y="31"/>
                </a:cubicBezTo>
                <a:lnTo>
                  <a:pt x="294" y="30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9" name="Freeform 153" descr="© INSCALE GmbH, 18.06.2010"/>
          <p:cNvSpPr>
            <a:spLocks noEditPoints="1"/>
          </p:cNvSpPr>
          <p:nvPr/>
        </p:nvSpPr>
        <p:spPr bwMode="auto">
          <a:xfrm>
            <a:off x="6249898" y="2903647"/>
            <a:ext cx="485428" cy="309051"/>
          </a:xfrm>
          <a:custGeom>
            <a:avLst/>
            <a:gdLst/>
            <a:ahLst/>
            <a:cxnLst>
              <a:cxn ang="0">
                <a:pos x="199" y="82"/>
              </a:cxn>
              <a:cxn ang="0">
                <a:pos x="192" y="42"/>
              </a:cxn>
              <a:cxn ang="0">
                <a:pos x="198" y="11"/>
              </a:cxn>
              <a:cxn ang="0">
                <a:pos x="194" y="5"/>
              </a:cxn>
              <a:cxn ang="0">
                <a:pos x="150" y="5"/>
              </a:cxn>
              <a:cxn ang="0">
                <a:pos x="133" y="7"/>
              </a:cxn>
              <a:cxn ang="0">
                <a:pos x="129" y="8"/>
              </a:cxn>
              <a:cxn ang="0">
                <a:pos x="124" y="7"/>
              </a:cxn>
              <a:cxn ang="0">
                <a:pos x="118" y="3"/>
              </a:cxn>
              <a:cxn ang="0">
                <a:pos x="114" y="8"/>
              </a:cxn>
              <a:cxn ang="0">
                <a:pos x="103" y="17"/>
              </a:cxn>
              <a:cxn ang="0">
                <a:pos x="91" y="24"/>
              </a:cxn>
              <a:cxn ang="0">
                <a:pos x="75" y="30"/>
              </a:cxn>
              <a:cxn ang="0">
                <a:pos x="66" y="31"/>
              </a:cxn>
              <a:cxn ang="0">
                <a:pos x="67" y="39"/>
              </a:cxn>
              <a:cxn ang="0">
                <a:pos x="56" y="44"/>
              </a:cxn>
              <a:cxn ang="0">
                <a:pos x="51" y="45"/>
              </a:cxn>
              <a:cxn ang="0">
                <a:pos x="52" y="50"/>
              </a:cxn>
              <a:cxn ang="0">
                <a:pos x="52" y="61"/>
              </a:cxn>
              <a:cxn ang="0">
                <a:pos x="51" y="65"/>
              </a:cxn>
              <a:cxn ang="0">
                <a:pos x="58" y="72"/>
              </a:cxn>
              <a:cxn ang="0">
                <a:pos x="56" y="77"/>
              </a:cxn>
              <a:cxn ang="0">
                <a:pos x="57" y="88"/>
              </a:cxn>
              <a:cxn ang="0">
                <a:pos x="69" y="101"/>
              </a:cxn>
              <a:cxn ang="0">
                <a:pos x="78" y="99"/>
              </a:cxn>
              <a:cxn ang="0">
                <a:pos x="87" y="94"/>
              </a:cxn>
              <a:cxn ang="0">
                <a:pos x="97" y="112"/>
              </a:cxn>
              <a:cxn ang="0">
                <a:pos x="98" y="126"/>
              </a:cxn>
              <a:cxn ang="0">
                <a:pos x="105" y="122"/>
              </a:cxn>
              <a:cxn ang="0">
                <a:pos x="119" y="108"/>
              </a:cxn>
              <a:cxn ang="0">
                <a:pos x="127" y="108"/>
              </a:cxn>
              <a:cxn ang="0">
                <a:pos x="140" y="117"/>
              </a:cxn>
              <a:cxn ang="0">
                <a:pos x="154" y="117"/>
              </a:cxn>
              <a:cxn ang="0">
                <a:pos x="164" y="131"/>
              </a:cxn>
              <a:cxn ang="0">
                <a:pos x="188" y="126"/>
              </a:cxn>
              <a:cxn ang="0">
                <a:pos x="202" y="123"/>
              </a:cxn>
              <a:cxn ang="0">
                <a:pos x="205" y="108"/>
              </a:cxn>
              <a:cxn ang="0">
                <a:pos x="28" y="91"/>
              </a:cxn>
              <a:cxn ang="0">
                <a:pos x="15" y="93"/>
              </a:cxn>
              <a:cxn ang="0">
                <a:pos x="11" y="104"/>
              </a:cxn>
              <a:cxn ang="0">
                <a:pos x="0" y="99"/>
              </a:cxn>
              <a:cxn ang="0">
                <a:pos x="6" y="108"/>
              </a:cxn>
              <a:cxn ang="0">
                <a:pos x="16" y="119"/>
              </a:cxn>
              <a:cxn ang="0">
                <a:pos x="13" y="125"/>
              </a:cxn>
              <a:cxn ang="0">
                <a:pos x="13" y="137"/>
              </a:cxn>
              <a:cxn ang="0">
                <a:pos x="24" y="114"/>
              </a:cxn>
              <a:cxn ang="0">
                <a:pos x="44" y="99"/>
              </a:cxn>
              <a:cxn ang="0">
                <a:pos x="28" y="91"/>
              </a:cxn>
              <a:cxn ang="0">
                <a:pos x="18" y="77"/>
              </a:cxn>
              <a:cxn ang="0">
                <a:pos x="26" y="80"/>
              </a:cxn>
              <a:cxn ang="0">
                <a:pos x="32" y="76"/>
              </a:cxn>
              <a:cxn ang="0">
                <a:pos x="32" y="65"/>
              </a:cxn>
              <a:cxn ang="0">
                <a:pos x="19" y="57"/>
              </a:cxn>
              <a:cxn ang="0">
                <a:pos x="8" y="71"/>
              </a:cxn>
              <a:cxn ang="0">
                <a:pos x="9" y="75"/>
              </a:cxn>
              <a:cxn ang="0">
                <a:pos x="45" y="83"/>
              </a:cxn>
              <a:cxn ang="0">
                <a:pos x="45" y="88"/>
              </a:cxn>
              <a:cxn ang="0">
                <a:pos x="51" y="83"/>
              </a:cxn>
              <a:cxn ang="0">
                <a:pos x="45" y="58"/>
              </a:cxn>
            </a:cxnLst>
            <a:rect l="0" t="0" r="r" b="b"/>
            <a:pathLst>
              <a:path w="215" h="137">
                <a:moveTo>
                  <a:pt x="205" y="96"/>
                </a:moveTo>
                <a:cubicBezTo>
                  <a:pt x="205" y="96"/>
                  <a:pt x="205" y="93"/>
                  <a:pt x="204" y="89"/>
                </a:cubicBezTo>
                <a:cubicBezTo>
                  <a:pt x="204" y="86"/>
                  <a:pt x="199" y="82"/>
                  <a:pt x="199" y="82"/>
                </a:cubicBezTo>
                <a:cubicBezTo>
                  <a:pt x="199" y="82"/>
                  <a:pt x="198" y="72"/>
                  <a:pt x="195" y="65"/>
                </a:cubicBezTo>
                <a:cubicBezTo>
                  <a:pt x="192" y="59"/>
                  <a:pt x="186" y="47"/>
                  <a:pt x="186" y="47"/>
                </a:cubicBezTo>
                <a:cubicBezTo>
                  <a:pt x="186" y="47"/>
                  <a:pt x="189" y="44"/>
                  <a:pt x="192" y="42"/>
                </a:cubicBezTo>
                <a:cubicBezTo>
                  <a:pt x="193" y="40"/>
                  <a:pt x="197" y="30"/>
                  <a:pt x="197" y="30"/>
                </a:cubicBezTo>
                <a:cubicBezTo>
                  <a:pt x="200" y="14"/>
                  <a:pt x="200" y="14"/>
                  <a:pt x="200" y="14"/>
                </a:cubicBezTo>
                <a:cubicBezTo>
                  <a:pt x="200" y="14"/>
                  <a:pt x="198" y="12"/>
                  <a:pt x="198" y="11"/>
                </a:cubicBezTo>
                <a:cubicBezTo>
                  <a:pt x="198" y="9"/>
                  <a:pt x="204" y="5"/>
                  <a:pt x="204" y="5"/>
                </a:cubicBezTo>
                <a:cubicBezTo>
                  <a:pt x="198" y="0"/>
                  <a:pt x="198" y="0"/>
                  <a:pt x="198" y="0"/>
                </a:cubicBezTo>
                <a:cubicBezTo>
                  <a:pt x="198" y="0"/>
                  <a:pt x="197" y="4"/>
                  <a:pt x="194" y="5"/>
                </a:cubicBezTo>
                <a:cubicBezTo>
                  <a:pt x="191" y="8"/>
                  <a:pt x="184" y="4"/>
                  <a:pt x="178" y="5"/>
                </a:cubicBezTo>
                <a:cubicBezTo>
                  <a:pt x="171" y="7"/>
                  <a:pt x="175" y="10"/>
                  <a:pt x="167" y="10"/>
                </a:cubicBezTo>
                <a:cubicBezTo>
                  <a:pt x="159" y="10"/>
                  <a:pt x="150" y="5"/>
                  <a:pt x="150" y="5"/>
                </a:cubicBezTo>
                <a:cubicBezTo>
                  <a:pt x="147" y="8"/>
                  <a:pt x="147" y="8"/>
                  <a:pt x="147" y="8"/>
                </a:cubicBezTo>
                <a:cubicBezTo>
                  <a:pt x="139" y="5"/>
                  <a:pt x="139" y="5"/>
                  <a:pt x="139" y="5"/>
                </a:cubicBezTo>
                <a:cubicBezTo>
                  <a:pt x="133" y="7"/>
                  <a:pt x="133" y="7"/>
                  <a:pt x="133" y="7"/>
                </a:cubicBezTo>
                <a:cubicBezTo>
                  <a:pt x="131" y="3"/>
                  <a:pt x="131" y="3"/>
                  <a:pt x="131" y="3"/>
                </a:cubicBezTo>
                <a:cubicBezTo>
                  <a:pt x="128" y="4"/>
                  <a:pt x="128" y="4"/>
                  <a:pt x="128" y="4"/>
                </a:cubicBezTo>
                <a:cubicBezTo>
                  <a:pt x="129" y="8"/>
                  <a:pt x="129" y="8"/>
                  <a:pt x="129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7"/>
                  <a:pt x="126" y="7"/>
                  <a:pt x="126" y="7"/>
                </a:cubicBezTo>
                <a:cubicBezTo>
                  <a:pt x="124" y="7"/>
                  <a:pt x="124" y="7"/>
                  <a:pt x="124" y="7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18" y="3"/>
                  <a:pt x="118" y="3"/>
                  <a:pt x="118" y="3"/>
                </a:cubicBezTo>
                <a:cubicBezTo>
                  <a:pt x="117" y="4"/>
                  <a:pt x="117" y="4"/>
                  <a:pt x="117" y="4"/>
                </a:cubicBezTo>
                <a:cubicBezTo>
                  <a:pt x="117" y="4"/>
                  <a:pt x="119" y="10"/>
                  <a:pt x="118" y="11"/>
                </a:cubicBezTo>
                <a:cubicBezTo>
                  <a:pt x="117" y="11"/>
                  <a:pt x="114" y="8"/>
                  <a:pt x="114" y="8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14" y="14"/>
                  <a:pt x="114" y="15"/>
                  <a:pt x="112" y="16"/>
                </a:cubicBezTo>
                <a:cubicBezTo>
                  <a:pt x="110" y="17"/>
                  <a:pt x="103" y="17"/>
                  <a:pt x="103" y="17"/>
                </a:cubicBezTo>
                <a:cubicBezTo>
                  <a:pt x="103" y="17"/>
                  <a:pt x="98" y="20"/>
                  <a:pt x="97" y="20"/>
                </a:cubicBezTo>
                <a:cubicBezTo>
                  <a:pt x="96" y="20"/>
                  <a:pt x="90" y="15"/>
                  <a:pt x="89" y="16"/>
                </a:cubicBezTo>
                <a:cubicBezTo>
                  <a:pt x="88" y="17"/>
                  <a:pt x="91" y="24"/>
                  <a:pt x="91" y="24"/>
                </a:cubicBezTo>
                <a:cubicBezTo>
                  <a:pt x="87" y="26"/>
                  <a:pt x="87" y="26"/>
                  <a:pt x="87" y="26"/>
                </a:cubicBezTo>
                <a:cubicBezTo>
                  <a:pt x="87" y="26"/>
                  <a:pt x="80" y="24"/>
                  <a:pt x="78" y="25"/>
                </a:cubicBezTo>
                <a:cubicBezTo>
                  <a:pt x="75" y="26"/>
                  <a:pt x="75" y="30"/>
                  <a:pt x="75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3" y="33"/>
                  <a:pt x="73" y="33"/>
                  <a:pt x="73" y="33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3"/>
                  <a:pt x="70" y="39"/>
                  <a:pt x="69" y="40"/>
                </a:cubicBezTo>
                <a:cubicBezTo>
                  <a:pt x="68" y="41"/>
                  <a:pt x="67" y="39"/>
                  <a:pt x="67" y="39"/>
                </a:cubicBezTo>
                <a:cubicBezTo>
                  <a:pt x="60" y="40"/>
                  <a:pt x="60" y="40"/>
                  <a:pt x="60" y="40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4"/>
                  <a:pt x="56" y="44"/>
                  <a:pt x="56" y="44"/>
                </a:cubicBezTo>
                <a:cubicBezTo>
                  <a:pt x="55" y="44"/>
                  <a:pt x="55" y="44"/>
                  <a:pt x="55" y="44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8"/>
                  <a:pt x="50" y="48"/>
                  <a:pt x="50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1" y="55"/>
                  <a:pt x="51" y="55"/>
                  <a:pt x="51" y="55"/>
                </a:cubicBezTo>
                <a:cubicBezTo>
                  <a:pt x="51" y="55"/>
                  <a:pt x="49" y="55"/>
                  <a:pt x="49" y="57"/>
                </a:cubicBezTo>
                <a:cubicBezTo>
                  <a:pt x="49" y="59"/>
                  <a:pt x="51" y="61"/>
                  <a:pt x="52" y="61"/>
                </a:cubicBezTo>
                <a:cubicBezTo>
                  <a:pt x="54" y="61"/>
                  <a:pt x="55" y="59"/>
                  <a:pt x="55" y="59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60"/>
                  <a:pt x="51" y="63"/>
                  <a:pt x="51" y="65"/>
                </a:cubicBezTo>
                <a:cubicBezTo>
                  <a:pt x="50" y="67"/>
                  <a:pt x="54" y="71"/>
                  <a:pt x="54" y="71"/>
                </a:cubicBezTo>
                <a:cubicBezTo>
                  <a:pt x="53" y="75"/>
                  <a:pt x="53" y="75"/>
                  <a:pt x="53" y="75"/>
                </a:cubicBezTo>
                <a:cubicBezTo>
                  <a:pt x="58" y="72"/>
                  <a:pt x="58" y="72"/>
                  <a:pt x="58" y="72"/>
                </a:cubicBezTo>
                <a:cubicBezTo>
                  <a:pt x="64" y="73"/>
                  <a:pt x="64" y="73"/>
                  <a:pt x="64" y="73"/>
                </a:cubicBezTo>
                <a:cubicBezTo>
                  <a:pt x="63" y="76"/>
                  <a:pt x="63" y="76"/>
                  <a:pt x="63" y="76"/>
                </a:cubicBezTo>
                <a:cubicBezTo>
                  <a:pt x="56" y="77"/>
                  <a:pt x="56" y="77"/>
                  <a:pt x="56" y="77"/>
                </a:cubicBezTo>
                <a:cubicBezTo>
                  <a:pt x="57" y="78"/>
                  <a:pt x="57" y="78"/>
                  <a:pt x="57" y="78"/>
                </a:cubicBezTo>
                <a:cubicBezTo>
                  <a:pt x="55" y="79"/>
                  <a:pt x="55" y="79"/>
                  <a:pt x="55" y="79"/>
                </a:cubicBezTo>
                <a:cubicBezTo>
                  <a:pt x="57" y="88"/>
                  <a:pt x="57" y="88"/>
                  <a:pt x="57" y="88"/>
                </a:cubicBezTo>
                <a:cubicBezTo>
                  <a:pt x="57" y="88"/>
                  <a:pt x="61" y="87"/>
                  <a:pt x="63" y="89"/>
                </a:cubicBezTo>
                <a:cubicBezTo>
                  <a:pt x="65" y="91"/>
                  <a:pt x="66" y="94"/>
                  <a:pt x="67" y="96"/>
                </a:cubicBezTo>
                <a:cubicBezTo>
                  <a:pt x="68" y="98"/>
                  <a:pt x="69" y="101"/>
                  <a:pt x="69" y="101"/>
                </a:cubicBezTo>
                <a:cubicBezTo>
                  <a:pt x="71" y="99"/>
                  <a:pt x="71" y="99"/>
                  <a:pt x="71" y="99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78" y="99"/>
                  <a:pt x="78" y="99"/>
                  <a:pt x="78" y="99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86" y="101"/>
                  <a:pt x="86" y="101"/>
                  <a:pt x="86" y="101"/>
                </a:cubicBezTo>
                <a:cubicBezTo>
                  <a:pt x="86" y="101"/>
                  <a:pt x="86" y="95"/>
                  <a:pt x="87" y="94"/>
                </a:cubicBezTo>
                <a:cubicBezTo>
                  <a:pt x="89" y="93"/>
                  <a:pt x="95" y="94"/>
                  <a:pt x="96" y="96"/>
                </a:cubicBezTo>
                <a:cubicBezTo>
                  <a:pt x="98" y="97"/>
                  <a:pt x="94" y="103"/>
                  <a:pt x="94" y="103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8" y="126"/>
                  <a:pt x="98" y="126"/>
                  <a:pt x="98" y="126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102" y="119"/>
                  <a:pt x="102" y="119"/>
                  <a:pt x="102" y="119"/>
                </a:cubicBezTo>
                <a:cubicBezTo>
                  <a:pt x="105" y="122"/>
                  <a:pt x="105" y="122"/>
                  <a:pt x="105" y="122"/>
                </a:cubicBezTo>
                <a:cubicBezTo>
                  <a:pt x="108" y="115"/>
                  <a:pt x="108" y="115"/>
                  <a:pt x="108" y="115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19" y="108"/>
                  <a:pt x="119" y="108"/>
                  <a:pt x="119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33" y="112"/>
                  <a:pt x="133" y="112"/>
                  <a:pt x="133" y="112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40" y="117"/>
                  <a:pt x="140" y="117"/>
                  <a:pt x="140" y="117"/>
                </a:cubicBezTo>
                <a:cubicBezTo>
                  <a:pt x="144" y="114"/>
                  <a:pt x="144" y="114"/>
                  <a:pt x="144" y="114"/>
                </a:cubicBezTo>
                <a:cubicBezTo>
                  <a:pt x="144" y="114"/>
                  <a:pt x="146" y="119"/>
                  <a:pt x="148" y="119"/>
                </a:cubicBezTo>
                <a:cubicBezTo>
                  <a:pt x="150" y="119"/>
                  <a:pt x="154" y="117"/>
                  <a:pt x="154" y="117"/>
                </a:cubicBezTo>
                <a:cubicBezTo>
                  <a:pt x="154" y="121"/>
                  <a:pt x="154" y="121"/>
                  <a:pt x="154" y="121"/>
                </a:cubicBezTo>
                <a:cubicBezTo>
                  <a:pt x="154" y="121"/>
                  <a:pt x="159" y="123"/>
                  <a:pt x="161" y="124"/>
                </a:cubicBezTo>
                <a:cubicBezTo>
                  <a:pt x="163" y="126"/>
                  <a:pt x="162" y="131"/>
                  <a:pt x="164" y="131"/>
                </a:cubicBezTo>
                <a:cubicBezTo>
                  <a:pt x="173" y="131"/>
                  <a:pt x="173" y="131"/>
                  <a:pt x="173" y="131"/>
                </a:cubicBezTo>
                <a:cubicBezTo>
                  <a:pt x="177" y="134"/>
                  <a:pt x="177" y="134"/>
                  <a:pt x="177" y="134"/>
                </a:cubicBezTo>
                <a:cubicBezTo>
                  <a:pt x="188" y="126"/>
                  <a:pt x="188" y="126"/>
                  <a:pt x="188" y="126"/>
                </a:cubicBezTo>
                <a:cubicBezTo>
                  <a:pt x="188" y="126"/>
                  <a:pt x="196" y="129"/>
                  <a:pt x="199" y="128"/>
                </a:cubicBezTo>
                <a:cubicBezTo>
                  <a:pt x="200" y="128"/>
                  <a:pt x="202" y="128"/>
                  <a:pt x="203" y="127"/>
                </a:cubicBezTo>
                <a:cubicBezTo>
                  <a:pt x="202" y="123"/>
                  <a:pt x="202" y="123"/>
                  <a:pt x="202" y="123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3" y="117"/>
                  <a:pt x="206" y="117"/>
                  <a:pt x="208" y="114"/>
                </a:cubicBezTo>
                <a:cubicBezTo>
                  <a:pt x="208" y="112"/>
                  <a:pt x="205" y="108"/>
                  <a:pt x="205" y="108"/>
                </a:cubicBezTo>
                <a:cubicBezTo>
                  <a:pt x="205" y="108"/>
                  <a:pt x="214" y="106"/>
                  <a:pt x="215" y="104"/>
                </a:cubicBezTo>
                <a:cubicBezTo>
                  <a:pt x="215" y="102"/>
                  <a:pt x="205" y="96"/>
                  <a:pt x="205" y="96"/>
                </a:cubicBezTo>
                <a:close/>
                <a:moveTo>
                  <a:pt x="28" y="91"/>
                </a:moveTo>
                <a:cubicBezTo>
                  <a:pt x="24" y="88"/>
                  <a:pt x="24" y="88"/>
                  <a:pt x="24" y="88"/>
                </a:cubicBezTo>
                <a:cubicBezTo>
                  <a:pt x="24" y="88"/>
                  <a:pt x="22" y="90"/>
                  <a:pt x="21" y="91"/>
                </a:cubicBezTo>
                <a:cubicBezTo>
                  <a:pt x="20" y="92"/>
                  <a:pt x="15" y="93"/>
                  <a:pt x="15" y="93"/>
                </a:cubicBezTo>
                <a:cubicBezTo>
                  <a:pt x="15" y="93"/>
                  <a:pt x="18" y="98"/>
                  <a:pt x="16" y="99"/>
                </a:cubicBezTo>
                <a:cubicBezTo>
                  <a:pt x="14" y="99"/>
                  <a:pt x="12" y="94"/>
                  <a:pt x="12" y="9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99"/>
                  <a:pt x="6" y="99"/>
                  <a:pt x="6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2"/>
                  <a:pt x="0" y="102"/>
                  <a:pt x="0" y="102"/>
                </a:cubicBezTo>
                <a:cubicBezTo>
                  <a:pt x="4" y="105"/>
                  <a:pt x="4" y="105"/>
                  <a:pt x="4" y="105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14"/>
                  <a:pt x="2" y="114"/>
                  <a:pt x="2" y="114"/>
                </a:cubicBezTo>
                <a:cubicBezTo>
                  <a:pt x="2" y="114"/>
                  <a:pt x="7" y="117"/>
                  <a:pt x="9" y="118"/>
                </a:cubicBezTo>
                <a:cubicBezTo>
                  <a:pt x="12" y="120"/>
                  <a:pt x="16" y="119"/>
                  <a:pt x="16" y="119"/>
                </a:cubicBezTo>
                <a:cubicBezTo>
                  <a:pt x="16" y="119"/>
                  <a:pt x="17" y="120"/>
                  <a:pt x="17" y="123"/>
                </a:cubicBezTo>
                <a:cubicBezTo>
                  <a:pt x="17" y="125"/>
                  <a:pt x="16" y="126"/>
                  <a:pt x="16" y="126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13" y="129"/>
                  <a:pt x="13" y="129"/>
                  <a:pt x="13" y="129"/>
                </a:cubicBezTo>
                <a:cubicBezTo>
                  <a:pt x="13" y="131"/>
                  <a:pt x="9" y="134"/>
                  <a:pt x="9" y="134"/>
                </a:cubicBezTo>
                <a:cubicBezTo>
                  <a:pt x="13" y="137"/>
                  <a:pt x="13" y="137"/>
                  <a:pt x="13" y="137"/>
                </a:cubicBezTo>
                <a:cubicBezTo>
                  <a:pt x="13" y="137"/>
                  <a:pt x="16" y="134"/>
                  <a:pt x="18" y="130"/>
                </a:cubicBezTo>
                <a:cubicBezTo>
                  <a:pt x="20" y="126"/>
                  <a:pt x="20" y="118"/>
                  <a:pt x="20" y="118"/>
                </a:cubicBezTo>
                <a:cubicBezTo>
                  <a:pt x="20" y="118"/>
                  <a:pt x="23" y="115"/>
                  <a:pt x="24" y="114"/>
                </a:cubicBezTo>
                <a:cubicBezTo>
                  <a:pt x="25" y="114"/>
                  <a:pt x="32" y="112"/>
                  <a:pt x="32" y="112"/>
                </a:cubicBezTo>
                <a:cubicBezTo>
                  <a:pt x="41" y="103"/>
                  <a:pt x="41" y="103"/>
                  <a:pt x="41" y="103"/>
                </a:cubicBezTo>
                <a:cubicBezTo>
                  <a:pt x="44" y="99"/>
                  <a:pt x="44" y="99"/>
                  <a:pt x="44" y="99"/>
                </a:cubicBezTo>
                <a:cubicBezTo>
                  <a:pt x="48" y="93"/>
                  <a:pt x="48" y="93"/>
                  <a:pt x="48" y="93"/>
                </a:cubicBezTo>
                <a:cubicBezTo>
                  <a:pt x="48" y="93"/>
                  <a:pt x="39" y="87"/>
                  <a:pt x="34" y="87"/>
                </a:cubicBezTo>
                <a:cubicBezTo>
                  <a:pt x="30" y="87"/>
                  <a:pt x="28" y="91"/>
                  <a:pt x="28" y="91"/>
                </a:cubicBezTo>
                <a:close/>
                <a:moveTo>
                  <a:pt x="14" y="72"/>
                </a:moveTo>
                <a:cubicBezTo>
                  <a:pt x="19" y="75"/>
                  <a:pt x="19" y="75"/>
                  <a:pt x="19" y="75"/>
                </a:cubicBezTo>
                <a:cubicBezTo>
                  <a:pt x="18" y="77"/>
                  <a:pt x="18" y="77"/>
                  <a:pt x="18" y="77"/>
                </a:cubicBezTo>
                <a:cubicBezTo>
                  <a:pt x="21" y="83"/>
                  <a:pt x="21" y="83"/>
                  <a:pt x="21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6" y="80"/>
                  <a:pt x="26" y="80"/>
                  <a:pt x="26" y="80"/>
                </a:cubicBezTo>
                <a:cubicBezTo>
                  <a:pt x="28" y="78"/>
                  <a:pt x="28" y="78"/>
                  <a:pt x="28" y="78"/>
                </a:cubicBezTo>
                <a:cubicBezTo>
                  <a:pt x="30" y="78"/>
                  <a:pt x="30" y="78"/>
                  <a:pt x="30" y="78"/>
                </a:cubicBezTo>
                <a:cubicBezTo>
                  <a:pt x="32" y="76"/>
                  <a:pt x="32" y="76"/>
                  <a:pt x="32" y="76"/>
                </a:cubicBezTo>
                <a:cubicBezTo>
                  <a:pt x="31" y="73"/>
                  <a:pt x="31" y="73"/>
                  <a:pt x="31" y="73"/>
                </a:cubicBezTo>
                <a:cubicBezTo>
                  <a:pt x="38" y="72"/>
                  <a:pt x="38" y="72"/>
                  <a:pt x="38" y="72"/>
                </a:cubicBezTo>
                <a:cubicBezTo>
                  <a:pt x="38" y="72"/>
                  <a:pt x="34" y="67"/>
                  <a:pt x="32" y="65"/>
                </a:cubicBezTo>
                <a:cubicBezTo>
                  <a:pt x="29" y="63"/>
                  <a:pt x="26" y="63"/>
                  <a:pt x="26" y="63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7"/>
                  <a:pt x="19" y="57"/>
                  <a:pt x="19" y="57"/>
                </a:cubicBezTo>
                <a:cubicBezTo>
                  <a:pt x="20" y="62"/>
                  <a:pt x="20" y="62"/>
                  <a:pt x="20" y="62"/>
                </a:cubicBezTo>
                <a:cubicBezTo>
                  <a:pt x="16" y="68"/>
                  <a:pt x="16" y="68"/>
                  <a:pt x="16" y="68"/>
                </a:cubicBezTo>
                <a:cubicBezTo>
                  <a:pt x="8" y="71"/>
                  <a:pt x="8" y="71"/>
                  <a:pt x="8" y="71"/>
                </a:cubicBezTo>
                <a:cubicBezTo>
                  <a:pt x="6" y="70"/>
                  <a:pt x="6" y="70"/>
                  <a:pt x="6" y="70"/>
                </a:cubicBezTo>
                <a:cubicBezTo>
                  <a:pt x="2" y="72"/>
                  <a:pt x="2" y="72"/>
                  <a:pt x="2" y="72"/>
                </a:cubicBezTo>
                <a:cubicBezTo>
                  <a:pt x="9" y="75"/>
                  <a:pt x="9" y="75"/>
                  <a:pt x="9" y="75"/>
                </a:cubicBezTo>
                <a:lnTo>
                  <a:pt x="14" y="72"/>
                </a:lnTo>
                <a:close/>
                <a:moveTo>
                  <a:pt x="45" y="80"/>
                </a:moveTo>
                <a:cubicBezTo>
                  <a:pt x="45" y="83"/>
                  <a:pt x="45" y="83"/>
                  <a:pt x="45" y="83"/>
                </a:cubicBezTo>
                <a:cubicBezTo>
                  <a:pt x="41" y="86"/>
                  <a:pt x="41" y="86"/>
                  <a:pt x="41" y="86"/>
                </a:cubicBezTo>
                <a:cubicBezTo>
                  <a:pt x="44" y="88"/>
                  <a:pt x="44" y="88"/>
                  <a:pt x="44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8" y="91"/>
                  <a:pt x="48" y="91"/>
                  <a:pt x="48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3"/>
                  <a:pt x="51" y="83"/>
                  <a:pt x="51" y="83"/>
                </a:cubicBezTo>
                <a:lnTo>
                  <a:pt x="45" y="80"/>
                </a:lnTo>
                <a:close/>
                <a:moveTo>
                  <a:pt x="42" y="62"/>
                </a:moveTo>
                <a:cubicBezTo>
                  <a:pt x="53" y="65"/>
                  <a:pt x="48" y="58"/>
                  <a:pt x="45" y="58"/>
                </a:cubicBezTo>
                <a:cubicBezTo>
                  <a:pt x="41" y="58"/>
                  <a:pt x="35" y="60"/>
                  <a:pt x="42" y="62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0" name="Freeform 154" descr="© INSCALE GmbH, 18.06.2010"/>
          <p:cNvSpPr>
            <a:spLocks/>
          </p:cNvSpPr>
          <p:nvPr/>
        </p:nvSpPr>
        <p:spPr bwMode="auto">
          <a:xfrm>
            <a:off x="6573401" y="3370345"/>
            <a:ext cx="824134" cy="746091"/>
          </a:xfrm>
          <a:custGeom>
            <a:avLst/>
            <a:gdLst/>
            <a:ahLst/>
            <a:cxnLst>
              <a:cxn ang="0">
                <a:pos x="364" y="131"/>
              </a:cxn>
              <a:cxn ang="0">
                <a:pos x="349" y="115"/>
              </a:cxn>
              <a:cxn ang="0">
                <a:pos x="320" y="117"/>
              </a:cxn>
              <a:cxn ang="0">
                <a:pos x="310" y="96"/>
              </a:cxn>
              <a:cxn ang="0">
                <a:pos x="288" y="82"/>
              </a:cxn>
              <a:cxn ang="0">
                <a:pos x="283" y="70"/>
              </a:cxn>
              <a:cxn ang="0">
                <a:pos x="267" y="46"/>
              </a:cxn>
              <a:cxn ang="0">
                <a:pos x="256" y="14"/>
              </a:cxn>
              <a:cxn ang="0">
                <a:pos x="219" y="7"/>
              </a:cxn>
              <a:cxn ang="0">
                <a:pos x="202" y="20"/>
              </a:cxn>
              <a:cxn ang="0">
                <a:pos x="177" y="5"/>
              </a:cxn>
              <a:cxn ang="0">
                <a:pos x="167" y="1"/>
              </a:cxn>
              <a:cxn ang="0">
                <a:pos x="145" y="3"/>
              </a:cxn>
              <a:cxn ang="0">
                <a:pos x="132" y="20"/>
              </a:cxn>
              <a:cxn ang="0">
                <a:pos x="125" y="30"/>
              </a:cxn>
              <a:cxn ang="0">
                <a:pos x="113" y="28"/>
              </a:cxn>
              <a:cxn ang="0">
                <a:pos x="106" y="39"/>
              </a:cxn>
              <a:cxn ang="0">
                <a:pos x="96" y="44"/>
              </a:cxn>
              <a:cxn ang="0">
                <a:pos x="94" y="56"/>
              </a:cxn>
              <a:cxn ang="0">
                <a:pos x="107" y="64"/>
              </a:cxn>
              <a:cxn ang="0">
                <a:pos x="104" y="78"/>
              </a:cxn>
              <a:cxn ang="0">
                <a:pos x="86" y="94"/>
              </a:cxn>
              <a:cxn ang="0">
                <a:pos x="77" y="121"/>
              </a:cxn>
              <a:cxn ang="0">
                <a:pos x="83" y="141"/>
              </a:cxn>
              <a:cxn ang="0">
                <a:pos x="72" y="142"/>
              </a:cxn>
              <a:cxn ang="0">
                <a:pos x="57" y="154"/>
              </a:cxn>
              <a:cxn ang="0">
                <a:pos x="49" y="166"/>
              </a:cxn>
              <a:cxn ang="0">
                <a:pos x="34" y="174"/>
              </a:cxn>
              <a:cxn ang="0">
                <a:pos x="20" y="173"/>
              </a:cxn>
              <a:cxn ang="0">
                <a:pos x="12" y="175"/>
              </a:cxn>
              <a:cxn ang="0">
                <a:pos x="8" y="189"/>
              </a:cxn>
              <a:cxn ang="0">
                <a:pos x="27" y="225"/>
              </a:cxn>
              <a:cxn ang="0">
                <a:pos x="30" y="237"/>
              </a:cxn>
              <a:cxn ang="0">
                <a:pos x="30" y="257"/>
              </a:cxn>
              <a:cxn ang="0">
                <a:pos x="5" y="286"/>
              </a:cxn>
              <a:cxn ang="0">
                <a:pos x="29" y="299"/>
              </a:cxn>
              <a:cxn ang="0">
                <a:pos x="30" y="313"/>
              </a:cxn>
              <a:cxn ang="0">
                <a:pos x="28" y="326"/>
              </a:cxn>
              <a:cxn ang="0">
                <a:pos x="36" y="321"/>
              </a:cxn>
              <a:cxn ang="0">
                <a:pos x="59" y="302"/>
              </a:cxn>
              <a:cxn ang="0">
                <a:pos x="98" y="292"/>
              </a:cxn>
              <a:cxn ang="0">
                <a:pos x="129" y="288"/>
              </a:cxn>
              <a:cxn ang="0">
                <a:pos x="145" y="292"/>
              </a:cxn>
              <a:cxn ang="0">
                <a:pos x="163" y="293"/>
              </a:cxn>
              <a:cxn ang="0">
                <a:pos x="184" y="296"/>
              </a:cxn>
              <a:cxn ang="0">
                <a:pos x="201" y="301"/>
              </a:cxn>
              <a:cxn ang="0">
                <a:pos x="209" y="293"/>
              </a:cxn>
              <a:cxn ang="0">
                <a:pos x="223" y="293"/>
              </a:cxn>
              <a:cxn ang="0">
                <a:pos x="235" y="286"/>
              </a:cxn>
              <a:cxn ang="0">
                <a:pos x="242" y="285"/>
              </a:cxn>
              <a:cxn ang="0">
                <a:pos x="253" y="277"/>
              </a:cxn>
              <a:cxn ang="0">
                <a:pos x="265" y="292"/>
              </a:cxn>
              <a:cxn ang="0">
                <a:pos x="279" y="280"/>
              </a:cxn>
              <a:cxn ang="0">
                <a:pos x="302" y="276"/>
              </a:cxn>
              <a:cxn ang="0">
                <a:pos x="311" y="265"/>
              </a:cxn>
              <a:cxn ang="0">
                <a:pos x="337" y="225"/>
              </a:cxn>
              <a:cxn ang="0">
                <a:pos x="351" y="221"/>
              </a:cxn>
              <a:cxn ang="0">
                <a:pos x="335" y="196"/>
              </a:cxn>
              <a:cxn ang="0">
                <a:pos x="326" y="180"/>
              </a:cxn>
              <a:cxn ang="0">
                <a:pos x="316" y="166"/>
              </a:cxn>
              <a:cxn ang="0">
                <a:pos x="326" y="155"/>
              </a:cxn>
              <a:cxn ang="0">
                <a:pos x="356" y="145"/>
              </a:cxn>
              <a:cxn ang="0">
                <a:pos x="365" y="136"/>
              </a:cxn>
            </a:cxnLst>
            <a:rect l="0" t="0" r="r" b="b"/>
            <a:pathLst>
              <a:path w="365" h="330">
                <a:moveTo>
                  <a:pt x="365" y="136"/>
                </a:moveTo>
                <a:cubicBezTo>
                  <a:pt x="364" y="131"/>
                  <a:pt x="364" y="131"/>
                  <a:pt x="364" y="131"/>
                </a:cubicBezTo>
                <a:cubicBezTo>
                  <a:pt x="344" y="122"/>
                  <a:pt x="344" y="122"/>
                  <a:pt x="344" y="122"/>
                </a:cubicBezTo>
                <a:cubicBezTo>
                  <a:pt x="349" y="115"/>
                  <a:pt x="349" y="115"/>
                  <a:pt x="349" y="115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20" y="117"/>
                  <a:pt x="320" y="117"/>
                  <a:pt x="320" y="117"/>
                </a:cubicBezTo>
                <a:cubicBezTo>
                  <a:pt x="320" y="117"/>
                  <a:pt x="322" y="104"/>
                  <a:pt x="319" y="101"/>
                </a:cubicBezTo>
                <a:cubicBezTo>
                  <a:pt x="316" y="97"/>
                  <a:pt x="310" y="96"/>
                  <a:pt x="310" y="96"/>
                </a:cubicBezTo>
                <a:cubicBezTo>
                  <a:pt x="310" y="96"/>
                  <a:pt x="292" y="95"/>
                  <a:pt x="291" y="91"/>
                </a:cubicBezTo>
                <a:cubicBezTo>
                  <a:pt x="289" y="87"/>
                  <a:pt x="288" y="82"/>
                  <a:pt x="288" y="82"/>
                </a:cubicBezTo>
                <a:cubicBezTo>
                  <a:pt x="280" y="80"/>
                  <a:pt x="280" y="80"/>
                  <a:pt x="280" y="80"/>
                </a:cubicBezTo>
                <a:cubicBezTo>
                  <a:pt x="280" y="80"/>
                  <a:pt x="289" y="73"/>
                  <a:pt x="283" y="70"/>
                </a:cubicBezTo>
                <a:cubicBezTo>
                  <a:pt x="276" y="66"/>
                  <a:pt x="265" y="64"/>
                  <a:pt x="265" y="64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55" y="30"/>
                  <a:pt x="255" y="30"/>
                  <a:pt x="255" y="30"/>
                </a:cubicBezTo>
                <a:cubicBezTo>
                  <a:pt x="255" y="30"/>
                  <a:pt x="263" y="21"/>
                  <a:pt x="256" y="14"/>
                </a:cubicBezTo>
                <a:cubicBezTo>
                  <a:pt x="250" y="8"/>
                  <a:pt x="244" y="11"/>
                  <a:pt x="238" y="8"/>
                </a:cubicBezTo>
                <a:cubicBezTo>
                  <a:pt x="233" y="3"/>
                  <a:pt x="225" y="3"/>
                  <a:pt x="219" y="7"/>
                </a:cubicBezTo>
                <a:cubicBezTo>
                  <a:pt x="211" y="10"/>
                  <a:pt x="205" y="12"/>
                  <a:pt x="205" y="12"/>
                </a:cubicBezTo>
                <a:cubicBezTo>
                  <a:pt x="205" y="12"/>
                  <a:pt x="211" y="20"/>
                  <a:pt x="202" y="20"/>
                </a:cubicBezTo>
                <a:cubicBezTo>
                  <a:pt x="191" y="18"/>
                  <a:pt x="203" y="9"/>
                  <a:pt x="197" y="5"/>
                </a:cubicBezTo>
                <a:cubicBezTo>
                  <a:pt x="192" y="0"/>
                  <a:pt x="178" y="2"/>
                  <a:pt x="177" y="5"/>
                </a:cubicBezTo>
                <a:cubicBezTo>
                  <a:pt x="175" y="6"/>
                  <a:pt x="176" y="12"/>
                  <a:pt x="171" y="11"/>
                </a:cubicBezTo>
                <a:cubicBezTo>
                  <a:pt x="164" y="10"/>
                  <a:pt x="172" y="2"/>
                  <a:pt x="167" y="1"/>
                </a:cubicBezTo>
                <a:cubicBezTo>
                  <a:pt x="161" y="0"/>
                  <a:pt x="155" y="5"/>
                  <a:pt x="152" y="5"/>
                </a:cubicBezTo>
                <a:cubicBezTo>
                  <a:pt x="149" y="5"/>
                  <a:pt x="147" y="3"/>
                  <a:pt x="145" y="3"/>
                </a:cubicBezTo>
                <a:cubicBezTo>
                  <a:pt x="143" y="6"/>
                  <a:pt x="141" y="6"/>
                  <a:pt x="141" y="6"/>
                </a:cubicBezTo>
                <a:cubicBezTo>
                  <a:pt x="132" y="20"/>
                  <a:pt x="132" y="20"/>
                  <a:pt x="132" y="20"/>
                </a:cubicBezTo>
                <a:cubicBezTo>
                  <a:pt x="132" y="20"/>
                  <a:pt x="135" y="26"/>
                  <a:pt x="132" y="29"/>
                </a:cubicBezTo>
                <a:cubicBezTo>
                  <a:pt x="129" y="31"/>
                  <a:pt x="125" y="30"/>
                  <a:pt x="125" y="30"/>
                </a:cubicBezTo>
                <a:cubicBezTo>
                  <a:pt x="125" y="30"/>
                  <a:pt x="122" y="31"/>
                  <a:pt x="120" y="31"/>
                </a:cubicBezTo>
                <a:cubicBezTo>
                  <a:pt x="118" y="31"/>
                  <a:pt x="113" y="28"/>
                  <a:pt x="113" y="28"/>
                </a:cubicBezTo>
                <a:cubicBezTo>
                  <a:pt x="109" y="30"/>
                  <a:pt x="109" y="30"/>
                  <a:pt x="109" y="30"/>
                </a:cubicBezTo>
                <a:cubicBezTo>
                  <a:pt x="109" y="30"/>
                  <a:pt x="109" y="37"/>
                  <a:pt x="106" y="39"/>
                </a:cubicBezTo>
                <a:cubicBezTo>
                  <a:pt x="104" y="42"/>
                  <a:pt x="100" y="41"/>
                  <a:pt x="100" y="41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50"/>
                  <a:pt x="96" y="50"/>
                  <a:pt x="96" y="50"/>
                </a:cubicBezTo>
                <a:cubicBezTo>
                  <a:pt x="94" y="56"/>
                  <a:pt x="94" y="56"/>
                  <a:pt x="94" y="56"/>
                </a:cubicBezTo>
                <a:cubicBezTo>
                  <a:pt x="93" y="66"/>
                  <a:pt x="93" y="66"/>
                  <a:pt x="93" y="66"/>
                </a:cubicBezTo>
                <a:cubicBezTo>
                  <a:pt x="93" y="66"/>
                  <a:pt x="106" y="61"/>
                  <a:pt x="107" y="64"/>
                </a:cubicBezTo>
                <a:cubicBezTo>
                  <a:pt x="108" y="68"/>
                  <a:pt x="104" y="73"/>
                  <a:pt x="104" y="73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82"/>
                  <a:pt x="90" y="92"/>
                  <a:pt x="86" y="94"/>
                </a:cubicBezTo>
                <a:cubicBezTo>
                  <a:pt x="81" y="95"/>
                  <a:pt x="74" y="100"/>
                  <a:pt x="74" y="104"/>
                </a:cubicBezTo>
                <a:cubicBezTo>
                  <a:pt x="74" y="109"/>
                  <a:pt x="77" y="121"/>
                  <a:pt x="77" y="121"/>
                </a:cubicBezTo>
                <a:cubicBezTo>
                  <a:pt x="74" y="137"/>
                  <a:pt x="74" y="137"/>
                  <a:pt x="74" y="137"/>
                </a:cubicBezTo>
                <a:cubicBezTo>
                  <a:pt x="74" y="137"/>
                  <a:pt x="83" y="136"/>
                  <a:pt x="83" y="141"/>
                </a:cubicBezTo>
                <a:cubicBezTo>
                  <a:pt x="85" y="148"/>
                  <a:pt x="78" y="153"/>
                  <a:pt x="75" y="150"/>
                </a:cubicBezTo>
                <a:cubicBezTo>
                  <a:pt x="72" y="147"/>
                  <a:pt x="76" y="141"/>
                  <a:pt x="72" y="142"/>
                </a:cubicBezTo>
                <a:cubicBezTo>
                  <a:pt x="67" y="142"/>
                  <a:pt x="61" y="144"/>
                  <a:pt x="61" y="144"/>
                </a:cubicBezTo>
                <a:cubicBezTo>
                  <a:pt x="57" y="154"/>
                  <a:pt x="57" y="154"/>
                  <a:pt x="57" y="154"/>
                </a:cubicBezTo>
                <a:cubicBezTo>
                  <a:pt x="57" y="154"/>
                  <a:pt x="49" y="151"/>
                  <a:pt x="47" y="154"/>
                </a:cubicBezTo>
                <a:cubicBezTo>
                  <a:pt x="46" y="156"/>
                  <a:pt x="53" y="165"/>
                  <a:pt x="49" y="166"/>
                </a:cubicBezTo>
                <a:cubicBezTo>
                  <a:pt x="45" y="168"/>
                  <a:pt x="41" y="166"/>
                  <a:pt x="41" y="166"/>
                </a:cubicBezTo>
                <a:cubicBezTo>
                  <a:pt x="34" y="174"/>
                  <a:pt x="34" y="174"/>
                  <a:pt x="34" y="174"/>
                </a:cubicBezTo>
                <a:cubicBezTo>
                  <a:pt x="27" y="171"/>
                  <a:pt x="27" y="171"/>
                  <a:pt x="27" y="171"/>
                </a:cubicBezTo>
                <a:cubicBezTo>
                  <a:pt x="20" y="173"/>
                  <a:pt x="20" y="173"/>
                  <a:pt x="20" y="173"/>
                </a:cubicBezTo>
                <a:cubicBezTo>
                  <a:pt x="13" y="171"/>
                  <a:pt x="13" y="171"/>
                  <a:pt x="13" y="171"/>
                </a:cubicBezTo>
                <a:cubicBezTo>
                  <a:pt x="12" y="175"/>
                  <a:pt x="12" y="175"/>
                  <a:pt x="12" y="175"/>
                </a:cubicBezTo>
                <a:cubicBezTo>
                  <a:pt x="0" y="176"/>
                  <a:pt x="0" y="176"/>
                  <a:pt x="0" y="176"/>
                </a:cubicBezTo>
                <a:cubicBezTo>
                  <a:pt x="8" y="189"/>
                  <a:pt x="8" y="189"/>
                  <a:pt x="8" y="189"/>
                </a:cubicBezTo>
                <a:cubicBezTo>
                  <a:pt x="8" y="189"/>
                  <a:pt x="9" y="195"/>
                  <a:pt x="11" y="201"/>
                </a:cubicBezTo>
                <a:cubicBezTo>
                  <a:pt x="12" y="207"/>
                  <a:pt x="27" y="225"/>
                  <a:pt x="27" y="225"/>
                </a:cubicBezTo>
                <a:cubicBezTo>
                  <a:pt x="25" y="229"/>
                  <a:pt x="25" y="229"/>
                  <a:pt x="25" y="229"/>
                </a:cubicBezTo>
                <a:cubicBezTo>
                  <a:pt x="30" y="237"/>
                  <a:pt x="30" y="237"/>
                  <a:pt x="30" y="237"/>
                </a:cubicBezTo>
                <a:cubicBezTo>
                  <a:pt x="28" y="238"/>
                  <a:pt x="28" y="238"/>
                  <a:pt x="28" y="238"/>
                </a:cubicBezTo>
                <a:cubicBezTo>
                  <a:pt x="30" y="257"/>
                  <a:pt x="30" y="257"/>
                  <a:pt x="30" y="257"/>
                </a:cubicBezTo>
                <a:cubicBezTo>
                  <a:pt x="30" y="257"/>
                  <a:pt x="18" y="260"/>
                  <a:pt x="12" y="265"/>
                </a:cubicBezTo>
                <a:cubicBezTo>
                  <a:pt x="6" y="271"/>
                  <a:pt x="5" y="286"/>
                  <a:pt x="5" y="286"/>
                </a:cubicBezTo>
                <a:cubicBezTo>
                  <a:pt x="5" y="286"/>
                  <a:pt x="12" y="286"/>
                  <a:pt x="22" y="291"/>
                </a:cubicBezTo>
                <a:cubicBezTo>
                  <a:pt x="31" y="294"/>
                  <a:pt x="29" y="299"/>
                  <a:pt x="29" y="299"/>
                </a:cubicBezTo>
                <a:cubicBezTo>
                  <a:pt x="27" y="307"/>
                  <a:pt x="27" y="307"/>
                  <a:pt x="27" y="307"/>
                </a:cubicBezTo>
                <a:cubicBezTo>
                  <a:pt x="30" y="313"/>
                  <a:pt x="30" y="313"/>
                  <a:pt x="30" y="313"/>
                </a:cubicBezTo>
                <a:cubicBezTo>
                  <a:pt x="26" y="317"/>
                  <a:pt x="26" y="317"/>
                  <a:pt x="26" y="317"/>
                </a:cubicBezTo>
                <a:cubicBezTo>
                  <a:pt x="26" y="317"/>
                  <a:pt x="26" y="323"/>
                  <a:pt x="28" y="326"/>
                </a:cubicBezTo>
                <a:cubicBezTo>
                  <a:pt x="29" y="327"/>
                  <a:pt x="30" y="329"/>
                  <a:pt x="31" y="330"/>
                </a:cubicBezTo>
                <a:cubicBezTo>
                  <a:pt x="31" y="328"/>
                  <a:pt x="31" y="321"/>
                  <a:pt x="36" y="321"/>
                </a:cubicBezTo>
                <a:cubicBezTo>
                  <a:pt x="41" y="321"/>
                  <a:pt x="42" y="326"/>
                  <a:pt x="50" y="320"/>
                </a:cubicBezTo>
                <a:cubicBezTo>
                  <a:pt x="59" y="314"/>
                  <a:pt x="51" y="307"/>
                  <a:pt x="59" y="302"/>
                </a:cubicBezTo>
                <a:cubicBezTo>
                  <a:pt x="66" y="297"/>
                  <a:pt x="72" y="300"/>
                  <a:pt x="80" y="296"/>
                </a:cubicBezTo>
                <a:cubicBezTo>
                  <a:pt x="89" y="292"/>
                  <a:pt x="90" y="291"/>
                  <a:pt x="98" y="292"/>
                </a:cubicBezTo>
                <a:cubicBezTo>
                  <a:pt x="107" y="293"/>
                  <a:pt x="110" y="290"/>
                  <a:pt x="115" y="288"/>
                </a:cubicBezTo>
                <a:cubicBezTo>
                  <a:pt x="121" y="286"/>
                  <a:pt x="129" y="288"/>
                  <a:pt x="129" y="288"/>
                </a:cubicBezTo>
                <a:cubicBezTo>
                  <a:pt x="139" y="288"/>
                  <a:pt x="139" y="288"/>
                  <a:pt x="139" y="288"/>
                </a:cubicBezTo>
                <a:cubicBezTo>
                  <a:pt x="145" y="292"/>
                  <a:pt x="145" y="292"/>
                  <a:pt x="145" y="292"/>
                </a:cubicBezTo>
                <a:cubicBezTo>
                  <a:pt x="152" y="288"/>
                  <a:pt x="152" y="288"/>
                  <a:pt x="152" y="288"/>
                </a:cubicBezTo>
                <a:cubicBezTo>
                  <a:pt x="163" y="293"/>
                  <a:pt x="163" y="293"/>
                  <a:pt x="163" y="293"/>
                </a:cubicBezTo>
                <a:cubicBezTo>
                  <a:pt x="163" y="293"/>
                  <a:pt x="169" y="281"/>
                  <a:pt x="174" y="288"/>
                </a:cubicBezTo>
                <a:cubicBezTo>
                  <a:pt x="179" y="293"/>
                  <a:pt x="176" y="298"/>
                  <a:pt x="184" y="296"/>
                </a:cubicBezTo>
                <a:cubicBezTo>
                  <a:pt x="192" y="294"/>
                  <a:pt x="196" y="295"/>
                  <a:pt x="196" y="295"/>
                </a:cubicBezTo>
                <a:cubicBezTo>
                  <a:pt x="196" y="295"/>
                  <a:pt x="197" y="301"/>
                  <a:pt x="201" y="301"/>
                </a:cubicBezTo>
                <a:cubicBezTo>
                  <a:pt x="204" y="301"/>
                  <a:pt x="201" y="293"/>
                  <a:pt x="201" y="293"/>
                </a:cubicBezTo>
                <a:cubicBezTo>
                  <a:pt x="209" y="293"/>
                  <a:pt x="209" y="293"/>
                  <a:pt x="209" y="293"/>
                </a:cubicBezTo>
                <a:cubicBezTo>
                  <a:pt x="218" y="285"/>
                  <a:pt x="218" y="285"/>
                  <a:pt x="218" y="285"/>
                </a:cubicBezTo>
                <a:cubicBezTo>
                  <a:pt x="223" y="293"/>
                  <a:pt x="223" y="293"/>
                  <a:pt x="223" y="293"/>
                </a:cubicBezTo>
                <a:cubicBezTo>
                  <a:pt x="226" y="288"/>
                  <a:pt x="226" y="288"/>
                  <a:pt x="226" y="288"/>
                </a:cubicBezTo>
                <a:cubicBezTo>
                  <a:pt x="235" y="286"/>
                  <a:pt x="235" y="286"/>
                  <a:pt x="235" y="286"/>
                </a:cubicBezTo>
                <a:cubicBezTo>
                  <a:pt x="235" y="286"/>
                  <a:pt x="233" y="295"/>
                  <a:pt x="238" y="294"/>
                </a:cubicBezTo>
                <a:cubicBezTo>
                  <a:pt x="243" y="293"/>
                  <a:pt x="242" y="285"/>
                  <a:pt x="242" y="285"/>
                </a:cubicBezTo>
                <a:cubicBezTo>
                  <a:pt x="251" y="283"/>
                  <a:pt x="251" y="283"/>
                  <a:pt x="251" y="283"/>
                </a:cubicBezTo>
                <a:cubicBezTo>
                  <a:pt x="253" y="277"/>
                  <a:pt x="253" y="277"/>
                  <a:pt x="253" y="277"/>
                </a:cubicBezTo>
                <a:cubicBezTo>
                  <a:pt x="259" y="280"/>
                  <a:pt x="259" y="280"/>
                  <a:pt x="259" y="280"/>
                </a:cubicBezTo>
                <a:cubicBezTo>
                  <a:pt x="259" y="280"/>
                  <a:pt x="259" y="293"/>
                  <a:pt x="265" y="292"/>
                </a:cubicBezTo>
                <a:cubicBezTo>
                  <a:pt x="270" y="292"/>
                  <a:pt x="270" y="284"/>
                  <a:pt x="270" y="284"/>
                </a:cubicBezTo>
                <a:cubicBezTo>
                  <a:pt x="279" y="280"/>
                  <a:pt x="279" y="280"/>
                  <a:pt x="279" y="280"/>
                </a:cubicBezTo>
                <a:cubicBezTo>
                  <a:pt x="282" y="283"/>
                  <a:pt x="282" y="283"/>
                  <a:pt x="282" y="283"/>
                </a:cubicBezTo>
                <a:cubicBezTo>
                  <a:pt x="282" y="283"/>
                  <a:pt x="295" y="269"/>
                  <a:pt x="302" y="276"/>
                </a:cubicBezTo>
                <a:cubicBezTo>
                  <a:pt x="307" y="281"/>
                  <a:pt x="313" y="291"/>
                  <a:pt x="317" y="286"/>
                </a:cubicBezTo>
                <a:cubicBezTo>
                  <a:pt x="320" y="281"/>
                  <a:pt x="310" y="279"/>
                  <a:pt x="311" y="265"/>
                </a:cubicBezTo>
                <a:cubicBezTo>
                  <a:pt x="312" y="252"/>
                  <a:pt x="313" y="233"/>
                  <a:pt x="324" y="232"/>
                </a:cubicBezTo>
                <a:cubicBezTo>
                  <a:pt x="335" y="231"/>
                  <a:pt x="337" y="225"/>
                  <a:pt x="337" y="225"/>
                </a:cubicBezTo>
                <a:cubicBezTo>
                  <a:pt x="347" y="225"/>
                  <a:pt x="347" y="225"/>
                  <a:pt x="347" y="225"/>
                </a:cubicBezTo>
                <a:cubicBezTo>
                  <a:pt x="351" y="221"/>
                  <a:pt x="351" y="221"/>
                  <a:pt x="351" y="221"/>
                </a:cubicBezTo>
                <a:cubicBezTo>
                  <a:pt x="339" y="212"/>
                  <a:pt x="339" y="212"/>
                  <a:pt x="339" y="212"/>
                </a:cubicBezTo>
                <a:cubicBezTo>
                  <a:pt x="339" y="212"/>
                  <a:pt x="338" y="200"/>
                  <a:pt x="335" y="196"/>
                </a:cubicBezTo>
                <a:cubicBezTo>
                  <a:pt x="333" y="192"/>
                  <a:pt x="331" y="191"/>
                  <a:pt x="331" y="191"/>
                </a:cubicBezTo>
                <a:cubicBezTo>
                  <a:pt x="331" y="191"/>
                  <a:pt x="333" y="185"/>
                  <a:pt x="326" y="180"/>
                </a:cubicBezTo>
                <a:cubicBezTo>
                  <a:pt x="321" y="175"/>
                  <a:pt x="313" y="173"/>
                  <a:pt x="313" y="173"/>
                </a:cubicBezTo>
                <a:cubicBezTo>
                  <a:pt x="316" y="166"/>
                  <a:pt x="316" y="166"/>
                  <a:pt x="316" y="166"/>
                </a:cubicBezTo>
                <a:cubicBezTo>
                  <a:pt x="315" y="158"/>
                  <a:pt x="315" y="158"/>
                  <a:pt x="315" y="158"/>
                </a:cubicBezTo>
                <a:cubicBezTo>
                  <a:pt x="326" y="155"/>
                  <a:pt x="326" y="155"/>
                  <a:pt x="326" y="155"/>
                </a:cubicBezTo>
                <a:cubicBezTo>
                  <a:pt x="326" y="155"/>
                  <a:pt x="335" y="163"/>
                  <a:pt x="344" y="157"/>
                </a:cubicBezTo>
                <a:cubicBezTo>
                  <a:pt x="353" y="153"/>
                  <a:pt x="356" y="145"/>
                  <a:pt x="356" y="145"/>
                </a:cubicBezTo>
                <a:cubicBezTo>
                  <a:pt x="354" y="140"/>
                  <a:pt x="354" y="140"/>
                  <a:pt x="354" y="140"/>
                </a:cubicBezTo>
                <a:lnTo>
                  <a:pt x="365" y="136"/>
                </a:ln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1" name="Freeform 155" descr="© INSCALE GmbH, 18.06.2010"/>
          <p:cNvSpPr>
            <a:spLocks/>
          </p:cNvSpPr>
          <p:nvPr/>
        </p:nvSpPr>
        <p:spPr bwMode="auto">
          <a:xfrm>
            <a:off x="6220242" y="3148703"/>
            <a:ext cx="602492" cy="340267"/>
          </a:xfrm>
          <a:custGeom>
            <a:avLst/>
            <a:gdLst/>
            <a:ahLst/>
            <a:cxnLst>
              <a:cxn ang="0">
                <a:pos x="264" y="89"/>
              </a:cxn>
              <a:cxn ang="0">
                <a:pos x="259" y="74"/>
              </a:cxn>
              <a:cxn ang="0">
                <a:pos x="255" y="68"/>
              </a:cxn>
              <a:cxn ang="0">
                <a:pos x="249" y="61"/>
              </a:cxn>
              <a:cxn ang="0">
                <a:pos x="237" y="61"/>
              </a:cxn>
              <a:cxn ang="0">
                <a:pos x="237" y="46"/>
              </a:cxn>
              <a:cxn ang="0">
                <a:pos x="240" y="31"/>
              </a:cxn>
              <a:cxn ang="0">
                <a:pos x="225" y="25"/>
              </a:cxn>
              <a:cxn ang="0">
                <a:pos x="212" y="20"/>
              </a:cxn>
              <a:cxn ang="0">
                <a:pos x="190" y="26"/>
              </a:cxn>
              <a:cxn ang="0">
                <a:pos x="177" y="23"/>
              </a:cxn>
              <a:cxn ang="0">
                <a:pos x="167" y="13"/>
              </a:cxn>
              <a:cxn ang="0">
                <a:pos x="161" y="11"/>
              </a:cxn>
              <a:cxn ang="0">
                <a:pos x="153" y="9"/>
              </a:cxn>
              <a:cxn ang="0">
                <a:pos x="146" y="4"/>
              </a:cxn>
              <a:cxn ang="0">
                <a:pos x="139" y="5"/>
              </a:cxn>
              <a:cxn ang="0">
                <a:pos x="132" y="0"/>
              </a:cxn>
              <a:cxn ang="0">
                <a:pos x="121" y="7"/>
              </a:cxn>
              <a:cxn ang="0">
                <a:pos x="115" y="11"/>
              </a:cxn>
              <a:cxn ang="0">
                <a:pos x="111" y="18"/>
              </a:cxn>
              <a:cxn ang="0">
                <a:pos x="109" y="23"/>
              </a:cxn>
              <a:cxn ang="0">
                <a:pos x="117" y="60"/>
              </a:cxn>
              <a:cxn ang="0">
                <a:pos x="95" y="79"/>
              </a:cxn>
              <a:cxn ang="0">
                <a:pos x="78" y="75"/>
              </a:cxn>
              <a:cxn ang="0">
                <a:pos x="73" y="62"/>
              </a:cxn>
              <a:cxn ang="0">
                <a:pos x="65" y="56"/>
              </a:cxn>
              <a:cxn ang="0">
                <a:pos x="51" y="46"/>
              </a:cxn>
              <a:cxn ang="0">
                <a:pos x="18" y="54"/>
              </a:cxn>
              <a:cxn ang="0">
                <a:pos x="12" y="88"/>
              </a:cxn>
              <a:cxn ang="0">
                <a:pos x="2" y="116"/>
              </a:cxn>
              <a:cxn ang="0">
                <a:pos x="2" y="127"/>
              </a:cxn>
              <a:cxn ang="0">
                <a:pos x="4" y="123"/>
              </a:cxn>
              <a:cxn ang="0">
                <a:pos x="3" y="132"/>
              </a:cxn>
              <a:cxn ang="0">
                <a:pos x="0" y="135"/>
              </a:cxn>
              <a:cxn ang="0">
                <a:pos x="5" y="151"/>
              </a:cxn>
              <a:cxn ang="0">
                <a:pos x="10" y="149"/>
              </a:cxn>
              <a:cxn ang="0">
                <a:pos x="21" y="133"/>
              </a:cxn>
              <a:cxn ang="0">
                <a:pos x="33" y="127"/>
              </a:cxn>
              <a:cxn ang="0">
                <a:pos x="41" y="123"/>
              </a:cxn>
              <a:cxn ang="0">
                <a:pos x="63" y="125"/>
              </a:cxn>
              <a:cxn ang="0">
                <a:pos x="75" y="119"/>
              </a:cxn>
              <a:cxn ang="0">
                <a:pos x="80" y="125"/>
              </a:cxn>
              <a:cxn ang="0">
                <a:pos x="88" y="119"/>
              </a:cxn>
              <a:cxn ang="0">
                <a:pos x="99" y="117"/>
              </a:cxn>
              <a:cxn ang="0">
                <a:pos x="118" y="122"/>
              </a:cxn>
              <a:cxn ang="0">
                <a:pos x="129" y="120"/>
              </a:cxn>
              <a:cxn ang="0">
                <a:pos x="135" y="112"/>
              </a:cxn>
              <a:cxn ang="0">
                <a:pos x="147" y="109"/>
              </a:cxn>
              <a:cxn ang="0">
                <a:pos x="174" y="119"/>
              </a:cxn>
              <a:cxn ang="0">
                <a:pos x="191" y="126"/>
              </a:cxn>
              <a:cxn ang="0">
                <a:pos x="201" y="136"/>
              </a:cxn>
              <a:cxn ang="0">
                <a:pos x="215" y="143"/>
              </a:cxn>
              <a:cxn ang="0">
                <a:pos x="225" y="138"/>
              </a:cxn>
              <a:cxn ang="0">
                <a:pos x="232" y="127"/>
              </a:cxn>
              <a:cxn ang="0">
                <a:pos x="244" y="129"/>
              </a:cxn>
              <a:cxn ang="0">
                <a:pos x="251" y="119"/>
              </a:cxn>
              <a:cxn ang="0">
                <a:pos x="265" y="101"/>
              </a:cxn>
            </a:cxnLst>
            <a:rect l="0" t="0" r="r" b="b"/>
            <a:pathLst>
              <a:path w="267" h="151">
                <a:moveTo>
                  <a:pt x="266" y="90"/>
                </a:moveTo>
                <a:cubicBezTo>
                  <a:pt x="264" y="89"/>
                  <a:pt x="264" y="89"/>
                  <a:pt x="264" y="89"/>
                </a:cubicBezTo>
                <a:cubicBezTo>
                  <a:pt x="262" y="83"/>
                  <a:pt x="262" y="83"/>
                  <a:pt x="262" y="83"/>
                </a:cubicBezTo>
                <a:cubicBezTo>
                  <a:pt x="259" y="74"/>
                  <a:pt x="259" y="74"/>
                  <a:pt x="259" y="74"/>
                </a:cubicBezTo>
                <a:cubicBezTo>
                  <a:pt x="256" y="73"/>
                  <a:pt x="256" y="73"/>
                  <a:pt x="256" y="73"/>
                </a:cubicBezTo>
                <a:cubicBezTo>
                  <a:pt x="255" y="68"/>
                  <a:pt x="255" y="68"/>
                  <a:pt x="255" y="68"/>
                </a:cubicBezTo>
                <a:cubicBezTo>
                  <a:pt x="247" y="66"/>
                  <a:pt x="247" y="66"/>
                  <a:pt x="247" y="66"/>
                </a:cubicBezTo>
                <a:cubicBezTo>
                  <a:pt x="249" y="61"/>
                  <a:pt x="249" y="61"/>
                  <a:pt x="249" y="61"/>
                </a:cubicBezTo>
                <a:cubicBezTo>
                  <a:pt x="249" y="61"/>
                  <a:pt x="247" y="58"/>
                  <a:pt x="245" y="58"/>
                </a:cubicBezTo>
                <a:cubicBezTo>
                  <a:pt x="242" y="58"/>
                  <a:pt x="237" y="61"/>
                  <a:pt x="237" y="61"/>
                </a:cubicBezTo>
                <a:cubicBezTo>
                  <a:pt x="239" y="50"/>
                  <a:pt x="239" y="50"/>
                  <a:pt x="239" y="50"/>
                </a:cubicBezTo>
                <a:cubicBezTo>
                  <a:pt x="237" y="46"/>
                  <a:pt x="237" y="46"/>
                  <a:pt x="237" y="46"/>
                </a:cubicBezTo>
                <a:cubicBezTo>
                  <a:pt x="240" y="42"/>
                  <a:pt x="240" y="42"/>
                  <a:pt x="240" y="42"/>
                </a:cubicBezTo>
                <a:cubicBezTo>
                  <a:pt x="240" y="31"/>
                  <a:pt x="240" y="31"/>
                  <a:pt x="240" y="31"/>
                </a:cubicBezTo>
                <a:cubicBezTo>
                  <a:pt x="240" y="31"/>
                  <a:pt x="237" y="28"/>
                  <a:pt x="234" y="27"/>
                </a:cubicBezTo>
                <a:cubicBezTo>
                  <a:pt x="232" y="26"/>
                  <a:pt x="225" y="25"/>
                  <a:pt x="225" y="25"/>
                </a:cubicBezTo>
                <a:cubicBezTo>
                  <a:pt x="223" y="18"/>
                  <a:pt x="223" y="18"/>
                  <a:pt x="223" y="18"/>
                </a:cubicBezTo>
                <a:cubicBezTo>
                  <a:pt x="223" y="18"/>
                  <a:pt x="215" y="20"/>
                  <a:pt x="212" y="20"/>
                </a:cubicBezTo>
                <a:cubicBezTo>
                  <a:pt x="209" y="21"/>
                  <a:pt x="201" y="18"/>
                  <a:pt x="201" y="18"/>
                </a:cubicBezTo>
                <a:cubicBezTo>
                  <a:pt x="190" y="26"/>
                  <a:pt x="190" y="26"/>
                  <a:pt x="190" y="26"/>
                </a:cubicBezTo>
                <a:cubicBezTo>
                  <a:pt x="186" y="23"/>
                  <a:pt x="186" y="23"/>
                  <a:pt x="186" y="23"/>
                </a:cubicBezTo>
                <a:cubicBezTo>
                  <a:pt x="177" y="23"/>
                  <a:pt x="177" y="23"/>
                  <a:pt x="177" y="23"/>
                </a:cubicBezTo>
                <a:cubicBezTo>
                  <a:pt x="175" y="23"/>
                  <a:pt x="176" y="18"/>
                  <a:pt x="174" y="16"/>
                </a:cubicBezTo>
                <a:cubicBezTo>
                  <a:pt x="172" y="15"/>
                  <a:pt x="167" y="13"/>
                  <a:pt x="167" y="13"/>
                </a:cubicBezTo>
                <a:cubicBezTo>
                  <a:pt x="167" y="9"/>
                  <a:pt x="167" y="9"/>
                  <a:pt x="167" y="9"/>
                </a:cubicBezTo>
                <a:cubicBezTo>
                  <a:pt x="167" y="9"/>
                  <a:pt x="163" y="11"/>
                  <a:pt x="161" y="11"/>
                </a:cubicBezTo>
                <a:cubicBezTo>
                  <a:pt x="159" y="11"/>
                  <a:pt x="157" y="6"/>
                  <a:pt x="157" y="6"/>
                </a:cubicBezTo>
                <a:cubicBezTo>
                  <a:pt x="153" y="9"/>
                  <a:pt x="153" y="9"/>
                  <a:pt x="153" y="9"/>
                </a:cubicBezTo>
                <a:cubicBezTo>
                  <a:pt x="150" y="4"/>
                  <a:pt x="150" y="4"/>
                  <a:pt x="150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0" y="0"/>
                  <a:pt x="140" y="0"/>
                  <a:pt x="140" y="0"/>
                </a:cubicBezTo>
                <a:cubicBezTo>
                  <a:pt x="139" y="5"/>
                  <a:pt x="139" y="5"/>
                  <a:pt x="139" y="5"/>
                </a:cubicBezTo>
                <a:cubicBezTo>
                  <a:pt x="135" y="0"/>
                  <a:pt x="135" y="0"/>
                  <a:pt x="135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7" y="9"/>
                  <a:pt x="127" y="9"/>
                  <a:pt x="127" y="9"/>
                </a:cubicBezTo>
                <a:cubicBezTo>
                  <a:pt x="121" y="7"/>
                  <a:pt x="121" y="7"/>
                  <a:pt x="121" y="7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1" y="18"/>
                  <a:pt x="111" y="18"/>
                  <a:pt x="111" y="18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4" y="44"/>
                  <a:pt x="117" y="54"/>
                  <a:pt x="117" y="60"/>
                </a:cubicBezTo>
                <a:cubicBezTo>
                  <a:pt x="116" y="64"/>
                  <a:pt x="110" y="67"/>
                  <a:pt x="108" y="68"/>
                </a:cubicBezTo>
                <a:cubicBezTo>
                  <a:pt x="106" y="69"/>
                  <a:pt x="103" y="76"/>
                  <a:pt x="95" y="79"/>
                </a:cubicBezTo>
                <a:cubicBezTo>
                  <a:pt x="87" y="83"/>
                  <a:pt x="86" y="75"/>
                  <a:pt x="86" y="75"/>
                </a:cubicBezTo>
                <a:cubicBezTo>
                  <a:pt x="78" y="75"/>
                  <a:pt x="78" y="75"/>
                  <a:pt x="78" y="75"/>
                </a:cubicBezTo>
                <a:cubicBezTo>
                  <a:pt x="76" y="75"/>
                  <a:pt x="76" y="68"/>
                  <a:pt x="76" y="66"/>
                </a:cubicBezTo>
                <a:cubicBezTo>
                  <a:pt x="75" y="65"/>
                  <a:pt x="73" y="62"/>
                  <a:pt x="73" y="62"/>
                </a:cubicBezTo>
                <a:cubicBezTo>
                  <a:pt x="73" y="59"/>
                  <a:pt x="73" y="59"/>
                  <a:pt x="73" y="59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56"/>
                  <a:pt x="64" y="51"/>
                  <a:pt x="61" y="50"/>
                </a:cubicBezTo>
                <a:cubicBezTo>
                  <a:pt x="58" y="49"/>
                  <a:pt x="51" y="46"/>
                  <a:pt x="51" y="46"/>
                </a:cubicBezTo>
                <a:cubicBezTo>
                  <a:pt x="48" y="36"/>
                  <a:pt x="48" y="36"/>
                  <a:pt x="48" y="36"/>
                </a:cubicBezTo>
                <a:cubicBezTo>
                  <a:pt x="18" y="54"/>
                  <a:pt x="18" y="54"/>
                  <a:pt x="18" y="54"/>
                </a:cubicBezTo>
                <a:cubicBezTo>
                  <a:pt x="11" y="75"/>
                  <a:pt x="11" y="75"/>
                  <a:pt x="11" y="75"/>
                </a:cubicBezTo>
                <a:cubicBezTo>
                  <a:pt x="12" y="88"/>
                  <a:pt x="12" y="88"/>
                  <a:pt x="12" y="88"/>
                </a:cubicBezTo>
                <a:cubicBezTo>
                  <a:pt x="0" y="105"/>
                  <a:pt x="0" y="105"/>
                  <a:pt x="0" y="105"/>
                </a:cubicBezTo>
                <a:cubicBezTo>
                  <a:pt x="2" y="116"/>
                  <a:pt x="2" y="116"/>
                  <a:pt x="2" y="116"/>
                </a:cubicBezTo>
                <a:cubicBezTo>
                  <a:pt x="1" y="127"/>
                  <a:pt x="1" y="127"/>
                  <a:pt x="1" y="127"/>
                </a:cubicBezTo>
                <a:cubicBezTo>
                  <a:pt x="2" y="127"/>
                  <a:pt x="2" y="127"/>
                  <a:pt x="2" y="127"/>
                </a:cubicBezTo>
                <a:cubicBezTo>
                  <a:pt x="2" y="123"/>
                  <a:pt x="2" y="123"/>
                  <a:pt x="2" y="123"/>
                </a:cubicBezTo>
                <a:cubicBezTo>
                  <a:pt x="4" y="123"/>
                  <a:pt x="4" y="123"/>
                  <a:pt x="4" y="123"/>
                </a:cubicBezTo>
                <a:cubicBezTo>
                  <a:pt x="4" y="131"/>
                  <a:pt x="4" y="131"/>
                  <a:pt x="4" y="131"/>
                </a:cubicBezTo>
                <a:cubicBezTo>
                  <a:pt x="3" y="132"/>
                  <a:pt x="3" y="132"/>
                  <a:pt x="3" y="132"/>
                </a:cubicBezTo>
                <a:cubicBezTo>
                  <a:pt x="1" y="129"/>
                  <a:pt x="1" y="129"/>
                  <a:pt x="1" y="129"/>
                </a:cubicBezTo>
                <a:cubicBezTo>
                  <a:pt x="0" y="135"/>
                  <a:pt x="0" y="135"/>
                  <a:pt x="0" y="135"/>
                </a:cubicBezTo>
                <a:cubicBezTo>
                  <a:pt x="2" y="145"/>
                  <a:pt x="2" y="145"/>
                  <a:pt x="2" y="145"/>
                </a:cubicBezTo>
                <a:cubicBezTo>
                  <a:pt x="5" y="151"/>
                  <a:pt x="5" y="151"/>
                  <a:pt x="5" y="151"/>
                </a:cubicBezTo>
                <a:cubicBezTo>
                  <a:pt x="9" y="147"/>
                  <a:pt x="9" y="147"/>
                  <a:pt x="9" y="147"/>
                </a:cubicBezTo>
                <a:cubicBezTo>
                  <a:pt x="10" y="149"/>
                  <a:pt x="10" y="149"/>
                  <a:pt x="10" y="149"/>
                </a:cubicBezTo>
                <a:cubicBezTo>
                  <a:pt x="12" y="147"/>
                  <a:pt x="12" y="147"/>
                  <a:pt x="12" y="147"/>
                </a:cubicBezTo>
                <a:cubicBezTo>
                  <a:pt x="12" y="147"/>
                  <a:pt x="17" y="138"/>
                  <a:pt x="21" y="133"/>
                </a:cubicBezTo>
                <a:cubicBezTo>
                  <a:pt x="25" y="129"/>
                  <a:pt x="28" y="131"/>
                  <a:pt x="28" y="131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6" y="128"/>
                  <a:pt x="36" y="128"/>
                  <a:pt x="36" y="128"/>
                </a:cubicBezTo>
                <a:cubicBezTo>
                  <a:pt x="41" y="123"/>
                  <a:pt x="41" y="123"/>
                  <a:pt x="41" y="123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63" y="125"/>
                  <a:pt x="63" y="125"/>
                  <a:pt x="63" y="125"/>
                </a:cubicBezTo>
                <a:cubicBezTo>
                  <a:pt x="71" y="120"/>
                  <a:pt x="71" y="120"/>
                  <a:pt x="71" y="120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6" y="125"/>
                  <a:pt x="76" y="125"/>
                  <a:pt x="76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9" y="117"/>
                  <a:pt x="99" y="117"/>
                  <a:pt x="99" y="117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18" y="122"/>
                  <a:pt x="118" y="122"/>
                  <a:pt x="118" y="122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29" y="120"/>
                  <a:pt x="129" y="120"/>
                  <a:pt x="129" y="120"/>
                </a:cubicBezTo>
                <a:cubicBezTo>
                  <a:pt x="132" y="119"/>
                  <a:pt x="132" y="119"/>
                  <a:pt x="132" y="119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42" y="107"/>
                  <a:pt x="142" y="107"/>
                  <a:pt x="142" y="107"/>
                </a:cubicBezTo>
                <a:cubicBezTo>
                  <a:pt x="147" y="109"/>
                  <a:pt x="147" y="109"/>
                  <a:pt x="147" y="109"/>
                </a:cubicBezTo>
                <a:cubicBezTo>
                  <a:pt x="153" y="121"/>
                  <a:pt x="153" y="121"/>
                  <a:pt x="153" y="121"/>
                </a:cubicBezTo>
                <a:cubicBezTo>
                  <a:pt x="174" y="119"/>
                  <a:pt x="174" y="119"/>
                  <a:pt x="174" y="119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88" y="123"/>
                  <a:pt x="191" y="126"/>
                </a:cubicBezTo>
                <a:cubicBezTo>
                  <a:pt x="193" y="129"/>
                  <a:pt x="196" y="136"/>
                  <a:pt x="196" y="136"/>
                </a:cubicBezTo>
                <a:cubicBezTo>
                  <a:pt x="201" y="136"/>
                  <a:pt x="201" y="136"/>
                  <a:pt x="201" y="136"/>
                </a:cubicBezTo>
                <a:cubicBezTo>
                  <a:pt x="202" y="140"/>
                  <a:pt x="202" y="140"/>
                  <a:pt x="202" y="140"/>
                </a:cubicBezTo>
                <a:cubicBezTo>
                  <a:pt x="215" y="143"/>
                  <a:pt x="215" y="143"/>
                  <a:pt x="215" y="143"/>
                </a:cubicBezTo>
                <a:cubicBezTo>
                  <a:pt x="219" y="140"/>
                  <a:pt x="219" y="140"/>
                  <a:pt x="219" y="140"/>
                </a:cubicBezTo>
                <a:cubicBezTo>
                  <a:pt x="219" y="140"/>
                  <a:pt x="223" y="141"/>
                  <a:pt x="225" y="138"/>
                </a:cubicBezTo>
                <a:cubicBezTo>
                  <a:pt x="228" y="136"/>
                  <a:pt x="228" y="129"/>
                  <a:pt x="228" y="129"/>
                </a:cubicBezTo>
                <a:cubicBezTo>
                  <a:pt x="232" y="127"/>
                  <a:pt x="232" y="127"/>
                  <a:pt x="232" y="127"/>
                </a:cubicBezTo>
                <a:cubicBezTo>
                  <a:pt x="232" y="127"/>
                  <a:pt x="237" y="130"/>
                  <a:pt x="239" y="130"/>
                </a:cubicBezTo>
                <a:cubicBezTo>
                  <a:pt x="241" y="130"/>
                  <a:pt x="244" y="129"/>
                  <a:pt x="244" y="129"/>
                </a:cubicBezTo>
                <a:cubicBezTo>
                  <a:pt x="244" y="129"/>
                  <a:pt x="248" y="130"/>
                  <a:pt x="251" y="128"/>
                </a:cubicBezTo>
                <a:cubicBezTo>
                  <a:pt x="254" y="125"/>
                  <a:pt x="251" y="119"/>
                  <a:pt x="251" y="119"/>
                </a:cubicBezTo>
                <a:cubicBezTo>
                  <a:pt x="260" y="105"/>
                  <a:pt x="260" y="105"/>
                  <a:pt x="260" y="105"/>
                </a:cubicBezTo>
                <a:cubicBezTo>
                  <a:pt x="260" y="105"/>
                  <a:pt x="262" y="105"/>
                  <a:pt x="265" y="101"/>
                </a:cubicBezTo>
                <a:cubicBezTo>
                  <a:pt x="267" y="97"/>
                  <a:pt x="266" y="90"/>
                  <a:pt x="266" y="90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2" name="Freeform 156" descr="© INSCALE GmbH, 18.06.2010"/>
          <p:cNvSpPr>
            <a:spLocks/>
          </p:cNvSpPr>
          <p:nvPr/>
        </p:nvSpPr>
        <p:spPr bwMode="auto">
          <a:xfrm>
            <a:off x="6935116" y="4473874"/>
            <a:ext cx="405824" cy="424554"/>
          </a:xfrm>
          <a:custGeom>
            <a:avLst/>
            <a:gdLst/>
            <a:ahLst/>
            <a:cxnLst>
              <a:cxn ang="0">
                <a:pos x="7" y="22"/>
              </a:cxn>
              <a:cxn ang="0">
                <a:pos x="4" y="22"/>
              </a:cxn>
              <a:cxn ang="0">
                <a:pos x="4" y="25"/>
              </a:cxn>
              <a:cxn ang="0">
                <a:pos x="7" y="25"/>
              </a:cxn>
              <a:cxn ang="0">
                <a:pos x="28" y="41"/>
              </a:cxn>
              <a:cxn ang="0">
                <a:pos x="47" y="63"/>
              </a:cxn>
              <a:cxn ang="0">
                <a:pos x="69" y="88"/>
              </a:cxn>
              <a:cxn ang="0">
                <a:pos x="83" y="94"/>
              </a:cxn>
              <a:cxn ang="0">
                <a:pos x="87" y="106"/>
              </a:cxn>
              <a:cxn ang="0">
                <a:pos x="97" y="117"/>
              </a:cxn>
              <a:cxn ang="0">
                <a:pos x="98" y="139"/>
              </a:cxn>
              <a:cxn ang="0">
                <a:pos x="94" y="142"/>
              </a:cxn>
              <a:cxn ang="0">
                <a:pos x="98" y="159"/>
              </a:cxn>
              <a:cxn ang="0">
                <a:pos x="105" y="179"/>
              </a:cxn>
              <a:cxn ang="0">
                <a:pos x="102" y="185"/>
              </a:cxn>
              <a:cxn ang="0">
                <a:pos x="109" y="188"/>
              </a:cxn>
              <a:cxn ang="0">
                <a:pos x="112" y="185"/>
              </a:cxn>
              <a:cxn ang="0">
                <a:pos x="124" y="183"/>
              </a:cxn>
              <a:cxn ang="0">
                <a:pos x="119" y="171"/>
              </a:cxn>
              <a:cxn ang="0">
                <a:pos x="130" y="159"/>
              </a:cxn>
              <a:cxn ang="0">
                <a:pos x="127" y="154"/>
              </a:cxn>
              <a:cxn ang="0">
                <a:pos x="136" y="148"/>
              </a:cxn>
              <a:cxn ang="0">
                <a:pos x="136" y="134"/>
              </a:cxn>
              <a:cxn ang="0">
                <a:pos x="128" y="116"/>
              </a:cxn>
              <a:cxn ang="0">
                <a:pos x="142" y="121"/>
              </a:cxn>
              <a:cxn ang="0">
                <a:pos x="148" y="112"/>
              </a:cxn>
              <a:cxn ang="0">
                <a:pos x="160" y="118"/>
              </a:cxn>
              <a:cxn ang="0">
                <a:pos x="164" y="110"/>
              </a:cxn>
              <a:cxn ang="0">
                <a:pos x="169" y="116"/>
              </a:cxn>
              <a:cxn ang="0">
                <a:pos x="180" y="110"/>
              </a:cxn>
              <a:cxn ang="0">
                <a:pos x="169" y="106"/>
              </a:cxn>
              <a:cxn ang="0">
                <a:pos x="164" y="84"/>
              </a:cxn>
              <a:cxn ang="0">
                <a:pos x="151" y="80"/>
              </a:cxn>
              <a:cxn ang="0">
                <a:pos x="145" y="63"/>
              </a:cxn>
              <a:cxn ang="0">
                <a:pos x="141" y="55"/>
              </a:cxn>
              <a:cxn ang="0">
                <a:pos x="138" y="60"/>
              </a:cxn>
              <a:cxn ang="0">
                <a:pos x="129" y="54"/>
              </a:cxn>
              <a:cxn ang="0">
                <a:pos x="124" y="54"/>
              </a:cxn>
              <a:cxn ang="0">
                <a:pos x="120" y="47"/>
              </a:cxn>
              <a:cxn ang="0">
                <a:pos x="122" y="34"/>
              </a:cxn>
              <a:cxn ang="0">
                <a:pos x="113" y="18"/>
              </a:cxn>
              <a:cxn ang="0">
                <a:pos x="110" y="23"/>
              </a:cxn>
              <a:cxn ang="0">
                <a:pos x="103" y="24"/>
              </a:cxn>
              <a:cxn ang="0">
                <a:pos x="97" y="15"/>
              </a:cxn>
              <a:cxn ang="0">
                <a:pos x="83" y="14"/>
              </a:cxn>
              <a:cxn ang="0">
                <a:pos x="83" y="21"/>
              </a:cxn>
              <a:cxn ang="0">
                <a:pos x="78" y="16"/>
              </a:cxn>
              <a:cxn ang="0">
                <a:pos x="74" y="17"/>
              </a:cxn>
              <a:cxn ang="0">
                <a:pos x="75" y="11"/>
              </a:cxn>
              <a:cxn ang="0">
                <a:pos x="63" y="15"/>
              </a:cxn>
              <a:cxn ang="0">
                <a:pos x="61" y="10"/>
              </a:cxn>
              <a:cxn ang="0">
                <a:pos x="55" y="10"/>
              </a:cxn>
              <a:cxn ang="0">
                <a:pos x="42" y="4"/>
              </a:cxn>
              <a:cxn ang="0">
                <a:pos x="36" y="9"/>
              </a:cxn>
              <a:cxn ang="0">
                <a:pos x="28" y="8"/>
              </a:cxn>
              <a:cxn ang="0">
                <a:pos x="24" y="13"/>
              </a:cxn>
              <a:cxn ang="0">
                <a:pos x="17" y="10"/>
              </a:cxn>
              <a:cxn ang="0">
                <a:pos x="16" y="16"/>
              </a:cxn>
              <a:cxn ang="0">
                <a:pos x="6" y="14"/>
              </a:cxn>
              <a:cxn ang="0">
                <a:pos x="7" y="22"/>
              </a:cxn>
            </a:cxnLst>
            <a:rect l="0" t="0" r="r" b="b"/>
            <a:pathLst>
              <a:path w="180" h="188">
                <a:moveTo>
                  <a:pt x="7" y="22"/>
                </a:move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4" y="25"/>
                  <a:pt x="4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22" y="27"/>
                  <a:pt x="28" y="41"/>
                </a:cubicBezTo>
                <a:cubicBezTo>
                  <a:pt x="36" y="56"/>
                  <a:pt x="41" y="59"/>
                  <a:pt x="47" y="63"/>
                </a:cubicBezTo>
                <a:cubicBezTo>
                  <a:pt x="53" y="69"/>
                  <a:pt x="69" y="88"/>
                  <a:pt x="69" y="88"/>
                </a:cubicBezTo>
                <a:cubicBezTo>
                  <a:pt x="69" y="88"/>
                  <a:pt x="82" y="90"/>
                  <a:pt x="83" y="94"/>
                </a:cubicBezTo>
                <a:cubicBezTo>
                  <a:pt x="86" y="99"/>
                  <a:pt x="87" y="106"/>
                  <a:pt x="87" y="106"/>
                </a:cubicBezTo>
                <a:cubicBezTo>
                  <a:pt x="87" y="106"/>
                  <a:pt x="95" y="108"/>
                  <a:pt x="97" y="117"/>
                </a:cubicBezTo>
                <a:cubicBezTo>
                  <a:pt x="98" y="125"/>
                  <a:pt x="98" y="139"/>
                  <a:pt x="98" y="139"/>
                </a:cubicBezTo>
                <a:cubicBezTo>
                  <a:pt x="94" y="142"/>
                  <a:pt x="94" y="142"/>
                  <a:pt x="94" y="142"/>
                </a:cubicBezTo>
                <a:cubicBezTo>
                  <a:pt x="98" y="159"/>
                  <a:pt x="98" y="159"/>
                  <a:pt x="98" y="15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9" y="188"/>
                  <a:pt x="109" y="188"/>
                  <a:pt x="109" y="188"/>
                </a:cubicBezTo>
                <a:cubicBezTo>
                  <a:pt x="112" y="185"/>
                  <a:pt x="112" y="185"/>
                  <a:pt x="112" y="185"/>
                </a:cubicBezTo>
                <a:cubicBezTo>
                  <a:pt x="112" y="185"/>
                  <a:pt x="121" y="187"/>
                  <a:pt x="124" y="183"/>
                </a:cubicBezTo>
                <a:cubicBezTo>
                  <a:pt x="127" y="180"/>
                  <a:pt x="119" y="171"/>
                  <a:pt x="119" y="171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27" y="154"/>
                  <a:pt x="127" y="154"/>
                  <a:pt x="127" y="154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6" y="134"/>
                  <a:pt x="123" y="121"/>
                  <a:pt x="128" y="116"/>
                </a:cubicBezTo>
                <a:cubicBezTo>
                  <a:pt x="144" y="103"/>
                  <a:pt x="139" y="121"/>
                  <a:pt x="142" y="121"/>
                </a:cubicBezTo>
                <a:cubicBezTo>
                  <a:pt x="145" y="121"/>
                  <a:pt x="148" y="112"/>
                  <a:pt x="148" y="112"/>
                </a:cubicBezTo>
                <a:cubicBezTo>
                  <a:pt x="148" y="112"/>
                  <a:pt x="156" y="119"/>
                  <a:pt x="160" y="118"/>
                </a:cubicBezTo>
                <a:cubicBezTo>
                  <a:pt x="164" y="117"/>
                  <a:pt x="162" y="110"/>
                  <a:pt x="164" y="110"/>
                </a:cubicBezTo>
                <a:cubicBezTo>
                  <a:pt x="167" y="110"/>
                  <a:pt x="169" y="116"/>
                  <a:pt x="169" y="116"/>
                </a:cubicBezTo>
                <a:cubicBezTo>
                  <a:pt x="180" y="110"/>
                  <a:pt x="180" y="110"/>
                  <a:pt x="180" y="110"/>
                </a:cubicBezTo>
                <a:cubicBezTo>
                  <a:pt x="180" y="110"/>
                  <a:pt x="173" y="107"/>
                  <a:pt x="169" y="106"/>
                </a:cubicBezTo>
                <a:cubicBezTo>
                  <a:pt x="164" y="105"/>
                  <a:pt x="169" y="89"/>
                  <a:pt x="164" y="84"/>
                </a:cubicBezTo>
                <a:cubicBezTo>
                  <a:pt x="161" y="77"/>
                  <a:pt x="157" y="81"/>
                  <a:pt x="151" y="80"/>
                </a:cubicBezTo>
                <a:cubicBezTo>
                  <a:pt x="143" y="79"/>
                  <a:pt x="145" y="63"/>
                  <a:pt x="145" y="63"/>
                </a:cubicBezTo>
                <a:cubicBezTo>
                  <a:pt x="141" y="55"/>
                  <a:pt x="141" y="55"/>
                  <a:pt x="141" y="55"/>
                </a:cubicBezTo>
                <a:cubicBezTo>
                  <a:pt x="138" y="60"/>
                  <a:pt x="138" y="60"/>
                  <a:pt x="138" y="60"/>
                </a:cubicBezTo>
                <a:cubicBezTo>
                  <a:pt x="138" y="60"/>
                  <a:pt x="130" y="55"/>
                  <a:pt x="129" y="54"/>
                </a:cubicBezTo>
                <a:cubicBezTo>
                  <a:pt x="128" y="53"/>
                  <a:pt x="124" y="54"/>
                  <a:pt x="124" y="54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2" y="41"/>
                  <a:pt x="122" y="34"/>
                </a:cubicBezTo>
                <a:cubicBezTo>
                  <a:pt x="122" y="29"/>
                  <a:pt x="113" y="18"/>
                  <a:pt x="113" y="18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5"/>
                  <a:pt x="87" y="14"/>
                  <a:pt x="83" y="14"/>
                </a:cubicBezTo>
                <a:cubicBezTo>
                  <a:pt x="80" y="14"/>
                  <a:pt x="83" y="21"/>
                  <a:pt x="83" y="21"/>
                </a:cubicBezTo>
                <a:cubicBezTo>
                  <a:pt x="78" y="16"/>
                  <a:pt x="78" y="16"/>
                  <a:pt x="78" y="16"/>
                </a:cubicBezTo>
                <a:cubicBezTo>
                  <a:pt x="74" y="17"/>
                  <a:pt x="74" y="17"/>
                  <a:pt x="74" y="17"/>
                </a:cubicBezTo>
                <a:cubicBezTo>
                  <a:pt x="75" y="11"/>
                  <a:pt x="75" y="11"/>
                  <a:pt x="75" y="11"/>
                </a:cubicBezTo>
                <a:cubicBezTo>
                  <a:pt x="63" y="15"/>
                  <a:pt x="63" y="15"/>
                  <a:pt x="63" y="15"/>
                </a:cubicBezTo>
                <a:cubicBezTo>
                  <a:pt x="61" y="10"/>
                  <a:pt x="61" y="10"/>
                  <a:pt x="61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49" y="6"/>
                  <a:pt x="42" y="4"/>
                </a:cubicBezTo>
                <a:cubicBezTo>
                  <a:pt x="33" y="0"/>
                  <a:pt x="36" y="9"/>
                  <a:pt x="36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9" y="16"/>
                  <a:pt x="16" y="16"/>
                </a:cubicBezTo>
                <a:cubicBezTo>
                  <a:pt x="13" y="16"/>
                  <a:pt x="12" y="12"/>
                  <a:pt x="6" y="14"/>
                </a:cubicBezTo>
                <a:cubicBezTo>
                  <a:pt x="0" y="15"/>
                  <a:pt x="7" y="22"/>
                  <a:pt x="7" y="22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3" name="Freeform 157" descr="© INSCALE GmbH, 18.06.2010"/>
          <p:cNvSpPr>
            <a:spLocks noEditPoints="1"/>
          </p:cNvSpPr>
          <p:nvPr/>
        </p:nvSpPr>
        <p:spPr bwMode="auto">
          <a:xfrm>
            <a:off x="6340428" y="4526943"/>
            <a:ext cx="1012999" cy="719557"/>
          </a:xfrm>
          <a:custGeom>
            <a:avLst/>
            <a:gdLst/>
            <a:ahLst/>
            <a:cxnLst>
              <a:cxn ang="0">
                <a:pos x="428" y="156"/>
              </a:cxn>
              <a:cxn ang="0">
                <a:pos x="402" y="170"/>
              </a:cxn>
              <a:cxn ang="0">
                <a:pos x="387" y="175"/>
              </a:cxn>
              <a:cxn ang="0">
                <a:pos x="365" y="162"/>
              </a:cxn>
              <a:cxn ang="0">
                <a:pos x="361" y="136"/>
              </a:cxn>
              <a:cxn ang="0">
                <a:pos x="361" y="116"/>
              </a:cxn>
              <a:cxn ang="0">
                <a:pos x="350" y="83"/>
              </a:cxn>
              <a:cxn ang="0">
                <a:pos x="332" y="65"/>
              </a:cxn>
              <a:cxn ang="0">
                <a:pos x="291" y="18"/>
              </a:cxn>
              <a:cxn ang="0">
                <a:pos x="247" y="24"/>
              </a:cxn>
              <a:cxn ang="0">
                <a:pos x="202" y="51"/>
              </a:cxn>
              <a:cxn ang="0">
                <a:pos x="164" y="44"/>
              </a:cxn>
              <a:cxn ang="0">
                <a:pos x="115" y="37"/>
              </a:cxn>
              <a:cxn ang="0">
                <a:pos x="107" y="47"/>
              </a:cxn>
              <a:cxn ang="0">
                <a:pos x="93" y="67"/>
              </a:cxn>
              <a:cxn ang="0">
                <a:pos x="81" y="70"/>
              </a:cxn>
              <a:cxn ang="0">
                <a:pos x="71" y="94"/>
              </a:cxn>
              <a:cxn ang="0">
                <a:pos x="65" y="108"/>
              </a:cxn>
              <a:cxn ang="0">
                <a:pos x="59" y="125"/>
              </a:cxn>
              <a:cxn ang="0">
                <a:pos x="55" y="140"/>
              </a:cxn>
              <a:cxn ang="0">
                <a:pos x="45" y="148"/>
              </a:cxn>
              <a:cxn ang="0">
                <a:pos x="43" y="164"/>
              </a:cxn>
              <a:cxn ang="0">
                <a:pos x="27" y="174"/>
              </a:cxn>
              <a:cxn ang="0">
                <a:pos x="12" y="181"/>
              </a:cxn>
              <a:cxn ang="0">
                <a:pos x="0" y="184"/>
              </a:cxn>
              <a:cxn ang="0">
                <a:pos x="12" y="194"/>
              </a:cxn>
              <a:cxn ang="0">
                <a:pos x="17" y="197"/>
              </a:cxn>
              <a:cxn ang="0">
                <a:pos x="31" y="205"/>
              </a:cxn>
              <a:cxn ang="0">
                <a:pos x="33" y="219"/>
              </a:cxn>
              <a:cxn ang="0">
                <a:pos x="45" y="235"/>
              </a:cxn>
              <a:cxn ang="0">
                <a:pos x="55" y="237"/>
              </a:cxn>
              <a:cxn ang="0">
                <a:pos x="63" y="254"/>
              </a:cxn>
              <a:cxn ang="0">
                <a:pos x="71" y="260"/>
              </a:cxn>
              <a:cxn ang="0">
                <a:pos x="75" y="266"/>
              </a:cxn>
              <a:cxn ang="0">
                <a:pos x="95" y="271"/>
              </a:cxn>
              <a:cxn ang="0">
                <a:pos x="115" y="263"/>
              </a:cxn>
              <a:cxn ang="0">
                <a:pos x="129" y="274"/>
              </a:cxn>
              <a:cxn ang="0">
                <a:pos x="123" y="278"/>
              </a:cxn>
              <a:cxn ang="0">
                <a:pos x="123" y="290"/>
              </a:cxn>
              <a:cxn ang="0">
                <a:pos x="129" y="294"/>
              </a:cxn>
              <a:cxn ang="0">
                <a:pos x="148" y="302"/>
              </a:cxn>
              <a:cxn ang="0">
                <a:pos x="151" y="318"/>
              </a:cxn>
              <a:cxn ang="0">
                <a:pos x="179" y="314"/>
              </a:cxn>
              <a:cxn ang="0">
                <a:pos x="206" y="318"/>
              </a:cxn>
              <a:cxn ang="0">
                <a:pos x="229" y="310"/>
              </a:cxn>
              <a:cxn ang="0">
                <a:pos x="250" y="310"/>
              </a:cxn>
              <a:cxn ang="0">
                <a:pos x="271" y="309"/>
              </a:cxn>
              <a:cxn ang="0">
                <a:pos x="308" y="275"/>
              </a:cxn>
              <a:cxn ang="0">
                <a:pos x="355" y="268"/>
              </a:cxn>
              <a:cxn ang="0">
                <a:pos x="372" y="268"/>
              </a:cxn>
              <a:cxn ang="0">
                <a:pos x="385" y="272"/>
              </a:cxn>
              <a:cxn ang="0">
                <a:pos x="413" y="273"/>
              </a:cxn>
              <a:cxn ang="0">
                <a:pos x="408" y="239"/>
              </a:cxn>
              <a:cxn ang="0">
                <a:pos x="411" y="221"/>
              </a:cxn>
              <a:cxn ang="0">
                <a:pos x="407" y="207"/>
              </a:cxn>
              <a:cxn ang="0">
                <a:pos x="413" y="191"/>
              </a:cxn>
              <a:cxn ang="0">
                <a:pos x="420" y="193"/>
              </a:cxn>
              <a:cxn ang="0">
                <a:pos x="424" y="195"/>
              </a:cxn>
              <a:cxn ang="0">
                <a:pos x="419" y="204"/>
              </a:cxn>
              <a:cxn ang="0">
                <a:pos x="431" y="199"/>
              </a:cxn>
              <a:cxn ang="0">
                <a:pos x="443" y="167"/>
              </a:cxn>
              <a:cxn ang="0">
                <a:pos x="418" y="212"/>
              </a:cxn>
              <a:cxn ang="0">
                <a:pos x="418" y="207"/>
              </a:cxn>
            </a:cxnLst>
            <a:rect l="0" t="0" r="r" b="b"/>
            <a:pathLst>
              <a:path w="448" h="319">
                <a:moveTo>
                  <a:pt x="443" y="167"/>
                </a:moveTo>
                <a:cubicBezTo>
                  <a:pt x="443" y="167"/>
                  <a:pt x="439" y="158"/>
                  <a:pt x="428" y="156"/>
                </a:cubicBezTo>
                <a:cubicBezTo>
                  <a:pt x="419" y="155"/>
                  <a:pt x="407" y="170"/>
                  <a:pt x="407" y="170"/>
                </a:cubicBezTo>
                <a:cubicBezTo>
                  <a:pt x="402" y="170"/>
                  <a:pt x="402" y="170"/>
                  <a:pt x="402" y="170"/>
                </a:cubicBezTo>
                <a:cubicBezTo>
                  <a:pt x="402" y="177"/>
                  <a:pt x="402" y="177"/>
                  <a:pt x="402" y="177"/>
                </a:cubicBezTo>
                <a:cubicBezTo>
                  <a:pt x="402" y="177"/>
                  <a:pt x="399" y="178"/>
                  <a:pt x="387" y="175"/>
                </a:cubicBezTo>
                <a:cubicBezTo>
                  <a:pt x="376" y="173"/>
                  <a:pt x="377" y="167"/>
                  <a:pt x="377" y="167"/>
                </a:cubicBezTo>
                <a:cubicBezTo>
                  <a:pt x="365" y="162"/>
                  <a:pt x="365" y="162"/>
                  <a:pt x="365" y="162"/>
                </a:cubicBezTo>
                <a:cubicBezTo>
                  <a:pt x="368" y="156"/>
                  <a:pt x="368" y="156"/>
                  <a:pt x="368" y="156"/>
                </a:cubicBezTo>
                <a:cubicBezTo>
                  <a:pt x="361" y="136"/>
                  <a:pt x="361" y="136"/>
                  <a:pt x="361" y="136"/>
                </a:cubicBezTo>
                <a:cubicBezTo>
                  <a:pt x="357" y="119"/>
                  <a:pt x="357" y="119"/>
                  <a:pt x="357" y="119"/>
                </a:cubicBezTo>
                <a:cubicBezTo>
                  <a:pt x="361" y="116"/>
                  <a:pt x="361" y="116"/>
                  <a:pt x="361" y="116"/>
                </a:cubicBezTo>
                <a:cubicBezTo>
                  <a:pt x="361" y="116"/>
                  <a:pt x="361" y="102"/>
                  <a:pt x="360" y="94"/>
                </a:cubicBezTo>
                <a:cubicBezTo>
                  <a:pt x="358" y="85"/>
                  <a:pt x="350" y="83"/>
                  <a:pt x="350" y="83"/>
                </a:cubicBezTo>
                <a:cubicBezTo>
                  <a:pt x="350" y="83"/>
                  <a:pt x="349" y="76"/>
                  <a:pt x="346" y="71"/>
                </a:cubicBezTo>
                <a:cubicBezTo>
                  <a:pt x="345" y="67"/>
                  <a:pt x="332" y="65"/>
                  <a:pt x="332" y="65"/>
                </a:cubicBezTo>
                <a:cubicBezTo>
                  <a:pt x="332" y="65"/>
                  <a:pt x="316" y="46"/>
                  <a:pt x="310" y="40"/>
                </a:cubicBezTo>
                <a:cubicBezTo>
                  <a:pt x="304" y="36"/>
                  <a:pt x="299" y="33"/>
                  <a:pt x="291" y="18"/>
                </a:cubicBezTo>
                <a:cubicBezTo>
                  <a:pt x="285" y="4"/>
                  <a:pt x="270" y="2"/>
                  <a:pt x="270" y="2"/>
                </a:cubicBezTo>
                <a:cubicBezTo>
                  <a:pt x="252" y="0"/>
                  <a:pt x="247" y="24"/>
                  <a:pt x="247" y="24"/>
                </a:cubicBezTo>
                <a:cubicBezTo>
                  <a:pt x="247" y="24"/>
                  <a:pt x="230" y="33"/>
                  <a:pt x="215" y="37"/>
                </a:cubicBezTo>
                <a:cubicBezTo>
                  <a:pt x="199" y="41"/>
                  <a:pt x="211" y="48"/>
                  <a:pt x="202" y="51"/>
                </a:cubicBezTo>
                <a:cubicBezTo>
                  <a:pt x="192" y="53"/>
                  <a:pt x="182" y="40"/>
                  <a:pt x="178" y="39"/>
                </a:cubicBezTo>
                <a:cubicBezTo>
                  <a:pt x="173" y="37"/>
                  <a:pt x="164" y="44"/>
                  <a:pt x="164" y="44"/>
                </a:cubicBezTo>
                <a:cubicBezTo>
                  <a:pt x="164" y="44"/>
                  <a:pt x="141" y="45"/>
                  <a:pt x="129" y="46"/>
                </a:cubicBezTo>
                <a:cubicBezTo>
                  <a:pt x="116" y="47"/>
                  <a:pt x="122" y="37"/>
                  <a:pt x="115" y="37"/>
                </a:cubicBezTo>
                <a:cubicBezTo>
                  <a:pt x="110" y="37"/>
                  <a:pt x="111" y="48"/>
                  <a:pt x="111" y="48"/>
                </a:cubicBezTo>
                <a:cubicBezTo>
                  <a:pt x="107" y="47"/>
                  <a:pt x="107" y="47"/>
                  <a:pt x="107" y="47"/>
                </a:cubicBezTo>
                <a:cubicBezTo>
                  <a:pt x="105" y="52"/>
                  <a:pt x="105" y="52"/>
                  <a:pt x="105" y="52"/>
                </a:cubicBezTo>
                <a:cubicBezTo>
                  <a:pt x="93" y="67"/>
                  <a:pt x="93" y="67"/>
                  <a:pt x="93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1" y="70"/>
                  <a:pt x="81" y="70"/>
                  <a:pt x="81" y="70"/>
                </a:cubicBezTo>
                <a:cubicBezTo>
                  <a:pt x="70" y="87"/>
                  <a:pt x="70" y="87"/>
                  <a:pt x="70" y="87"/>
                </a:cubicBezTo>
                <a:cubicBezTo>
                  <a:pt x="71" y="94"/>
                  <a:pt x="71" y="94"/>
                  <a:pt x="71" y="94"/>
                </a:cubicBezTo>
                <a:cubicBezTo>
                  <a:pt x="67" y="97"/>
                  <a:pt x="67" y="97"/>
                  <a:pt x="67" y="97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58" y="119"/>
                  <a:pt x="58" y="119"/>
                  <a:pt x="58" y="119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53" y="135"/>
                  <a:pt x="53" y="135"/>
                  <a:pt x="53" y="135"/>
                </a:cubicBezTo>
                <a:cubicBezTo>
                  <a:pt x="55" y="140"/>
                  <a:pt x="55" y="140"/>
                  <a:pt x="55" y="140"/>
                </a:cubicBezTo>
                <a:cubicBezTo>
                  <a:pt x="49" y="148"/>
                  <a:pt x="49" y="148"/>
                  <a:pt x="49" y="148"/>
                </a:cubicBezTo>
                <a:cubicBezTo>
                  <a:pt x="45" y="148"/>
                  <a:pt x="45" y="148"/>
                  <a:pt x="45" y="148"/>
                </a:cubicBezTo>
                <a:cubicBezTo>
                  <a:pt x="47" y="161"/>
                  <a:pt x="47" y="161"/>
                  <a:pt x="47" y="161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3" y="164"/>
                  <a:pt x="45" y="170"/>
                  <a:pt x="42" y="173"/>
                </a:cubicBezTo>
                <a:cubicBezTo>
                  <a:pt x="39" y="177"/>
                  <a:pt x="33" y="173"/>
                  <a:pt x="27" y="174"/>
                </a:cubicBezTo>
                <a:cubicBezTo>
                  <a:pt x="22" y="175"/>
                  <a:pt x="24" y="182"/>
                  <a:pt x="21" y="183"/>
                </a:cubicBezTo>
                <a:cubicBezTo>
                  <a:pt x="17" y="184"/>
                  <a:pt x="12" y="181"/>
                  <a:pt x="12" y="181"/>
                </a:cubicBezTo>
                <a:cubicBezTo>
                  <a:pt x="10" y="184"/>
                  <a:pt x="10" y="184"/>
                  <a:pt x="10" y="184"/>
                </a:cubicBezTo>
                <a:cubicBezTo>
                  <a:pt x="0" y="184"/>
                  <a:pt x="0" y="184"/>
                  <a:pt x="0" y="184"/>
                </a:cubicBezTo>
                <a:cubicBezTo>
                  <a:pt x="7" y="195"/>
                  <a:pt x="7" y="195"/>
                  <a:pt x="7" y="195"/>
                </a:cubicBezTo>
                <a:cubicBezTo>
                  <a:pt x="12" y="194"/>
                  <a:pt x="12" y="194"/>
                  <a:pt x="12" y="194"/>
                </a:cubicBezTo>
                <a:cubicBezTo>
                  <a:pt x="15" y="197"/>
                  <a:pt x="15" y="197"/>
                  <a:pt x="15" y="197"/>
                </a:cubicBezTo>
                <a:cubicBezTo>
                  <a:pt x="17" y="197"/>
                  <a:pt x="17" y="197"/>
                  <a:pt x="17" y="197"/>
                </a:cubicBezTo>
                <a:cubicBezTo>
                  <a:pt x="17" y="197"/>
                  <a:pt x="18" y="208"/>
                  <a:pt x="22" y="208"/>
                </a:cubicBezTo>
                <a:cubicBezTo>
                  <a:pt x="25" y="208"/>
                  <a:pt x="31" y="205"/>
                  <a:pt x="31" y="205"/>
                </a:cubicBezTo>
                <a:cubicBezTo>
                  <a:pt x="28" y="216"/>
                  <a:pt x="28" y="216"/>
                  <a:pt x="28" y="216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0" y="224"/>
                  <a:pt x="30" y="224"/>
                  <a:pt x="30" y="224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50" y="233"/>
                  <a:pt x="50" y="233"/>
                  <a:pt x="50" y="233"/>
                </a:cubicBezTo>
                <a:cubicBezTo>
                  <a:pt x="55" y="237"/>
                  <a:pt x="55" y="237"/>
                  <a:pt x="55" y="237"/>
                </a:cubicBezTo>
                <a:cubicBezTo>
                  <a:pt x="55" y="237"/>
                  <a:pt x="67" y="231"/>
                  <a:pt x="68" y="239"/>
                </a:cubicBezTo>
                <a:cubicBezTo>
                  <a:pt x="68" y="247"/>
                  <a:pt x="63" y="254"/>
                  <a:pt x="63" y="254"/>
                </a:cubicBezTo>
                <a:cubicBezTo>
                  <a:pt x="72" y="256"/>
                  <a:pt x="72" y="256"/>
                  <a:pt x="72" y="256"/>
                </a:cubicBezTo>
                <a:cubicBezTo>
                  <a:pt x="71" y="260"/>
                  <a:pt x="71" y="260"/>
                  <a:pt x="71" y="260"/>
                </a:cubicBezTo>
                <a:cubicBezTo>
                  <a:pt x="63" y="263"/>
                  <a:pt x="63" y="263"/>
                  <a:pt x="63" y="263"/>
                </a:cubicBezTo>
                <a:cubicBezTo>
                  <a:pt x="63" y="263"/>
                  <a:pt x="72" y="265"/>
                  <a:pt x="75" y="266"/>
                </a:cubicBezTo>
                <a:cubicBezTo>
                  <a:pt x="77" y="267"/>
                  <a:pt x="79" y="272"/>
                  <a:pt x="83" y="273"/>
                </a:cubicBezTo>
                <a:cubicBezTo>
                  <a:pt x="88" y="275"/>
                  <a:pt x="92" y="268"/>
                  <a:pt x="95" y="271"/>
                </a:cubicBezTo>
                <a:cubicBezTo>
                  <a:pt x="99" y="273"/>
                  <a:pt x="99" y="282"/>
                  <a:pt x="103" y="281"/>
                </a:cubicBezTo>
                <a:cubicBezTo>
                  <a:pt x="107" y="281"/>
                  <a:pt x="108" y="263"/>
                  <a:pt x="115" y="263"/>
                </a:cubicBezTo>
                <a:cubicBezTo>
                  <a:pt x="124" y="265"/>
                  <a:pt x="130" y="270"/>
                  <a:pt x="130" y="270"/>
                </a:cubicBezTo>
                <a:cubicBezTo>
                  <a:pt x="129" y="274"/>
                  <a:pt x="129" y="274"/>
                  <a:pt x="129" y="274"/>
                </a:cubicBezTo>
                <a:cubicBezTo>
                  <a:pt x="125" y="272"/>
                  <a:pt x="125" y="272"/>
                  <a:pt x="125" y="272"/>
                </a:cubicBezTo>
                <a:cubicBezTo>
                  <a:pt x="123" y="278"/>
                  <a:pt x="123" y="278"/>
                  <a:pt x="123" y="278"/>
                </a:cubicBezTo>
                <a:cubicBezTo>
                  <a:pt x="120" y="278"/>
                  <a:pt x="120" y="278"/>
                  <a:pt x="120" y="278"/>
                </a:cubicBezTo>
                <a:cubicBezTo>
                  <a:pt x="123" y="290"/>
                  <a:pt x="123" y="290"/>
                  <a:pt x="123" y="290"/>
                </a:cubicBezTo>
                <a:cubicBezTo>
                  <a:pt x="123" y="290"/>
                  <a:pt x="129" y="286"/>
                  <a:pt x="130" y="290"/>
                </a:cubicBezTo>
                <a:cubicBezTo>
                  <a:pt x="131" y="291"/>
                  <a:pt x="130" y="293"/>
                  <a:pt x="129" y="294"/>
                </a:cubicBezTo>
                <a:cubicBezTo>
                  <a:pt x="133" y="296"/>
                  <a:pt x="139" y="299"/>
                  <a:pt x="141" y="299"/>
                </a:cubicBezTo>
                <a:cubicBezTo>
                  <a:pt x="145" y="300"/>
                  <a:pt x="148" y="298"/>
                  <a:pt x="148" y="302"/>
                </a:cubicBezTo>
                <a:cubicBezTo>
                  <a:pt x="149" y="307"/>
                  <a:pt x="142" y="306"/>
                  <a:pt x="141" y="312"/>
                </a:cubicBezTo>
                <a:cubicBezTo>
                  <a:pt x="141" y="317"/>
                  <a:pt x="145" y="318"/>
                  <a:pt x="151" y="318"/>
                </a:cubicBezTo>
                <a:cubicBezTo>
                  <a:pt x="156" y="319"/>
                  <a:pt x="166" y="310"/>
                  <a:pt x="170" y="310"/>
                </a:cubicBezTo>
                <a:cubicBezTo>
                  <a:pt x="173" y="310"/>
                  <a:pt x="179" y="314"/>
                  <a:pt x="179" y="314"/>
                </a:cubicBezTo>
                <a:cubicBezTo>
                  <a:pt x="187" y="314"/>
                  <a:pt x="187" y="314"/>
                  <a:pt x="187" y="314"/>
                </a:cubicBezTo>
                <a:cubicBezTo>
                  <a:pt x="187" y="314"/>
                  <a:pt x="196" y="319"/>
                  <a:pt x="206" y="318"/>
                </a:cubicBezTo>
                <a:cubicBezTo>
                  <a:pt x="217" y="317"/>
                  <a:pt x="218" y="312"/>
                  <a:pt x="221" y="309"/>
                </a:cubicBezTo>
                <a:cubicBezTo>
                  <a:pt x="225" y="308"/>
                  <a:pt x="226" y="310"/>
                  <a:pt x="229" y="310"/>
                </a:cubicBezTo>
                <a:cubicBezTo>
                  <a:pt x="234" y="312"/>
                  <a:pt x="243" y="307"/>
                  <a:pt x="243" y="307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6" y="307"/>
                  <a:pt x="256" y="307"/>
                  <a:pt x="256" y="307"/>
                </a:cubicBezTo>
                <a:cubicBezTo>
                  <a:pt x="256" y="307"/>
                  <a:pt x="258" y="312"/>
                  <a:pt x="271" y="309"/>
                </a:cubicBezTo>
                <a:cubicBezTo>
                  <a:pt x="283" y="306"/>
                  <a:pt x="286" y="298"/>
                  <a:pt x="290" y="292"/>
                </a:cubicBezTo>
                <a:cubicBezTo>
                  <a:pt x="294" y="286"/>
                  <a:pt x="302" y="276"/>
                  <a:pt x="308" y="275"/>
                </a:cubicBezTo>
                <a:cubicBezTo>
                  <a:pt x="313" y="274"/>
                  <a:pt x="328" y="265"/>
                  <a:pt x="337" y="262"/>
                </a:cubicBezTo>
                <a:cubicBezTo>
                  <a:pt x="345" y="259"/>
                  <a:pt x="351" y="267"/>
                  <a:pt x="355" y="268"/>
                </a:cubicBezTo>
                <a:cubicBezTo>
                  <a:pt x="359" y="269"/>
                  <a:pt x="365" y="262"/>
                  <a:pt x="367" y="262"/>
                </a:cubicBezTo>
                <a:cubicBezTo>
                  <a:pt x="369" y="262"/>
                  <a:pt x="369" y="267"/>
                  <a:pt x="372" y="268"/>
                </a:cubicBezTo>
                <a:cubicBezTo>
                  <a:pt x="375" y="269"/>
                  <a:pt x="381" y="262"/>
                  <a:pt x="381" y="262"/>
                </a:cubicBezTo>
                <a:cubicBezTo>
                  <a:pt x="385" y="272"/>
                  <a:pt x="385" y="272"/>
                  <a:pt x="385" y="272"/>
                </a:cubicBezTo>
                <a:cubicBezTo>
                  <a:pt x="385" y="272"/>
                  <a:pt x="393" y="274"/>
                  <a:pt x="397" y="274"/>
                </a:cubicBezTo>
                <a:cubicBezTo>
                  <a:pt x="401" y="275"/>
                  <a:pt x="413" y="273"/>
                  <a:pt x="413" y="273"/>
                </a:cubicBezTo>
                <a:cubicBezTo>
                  <a:pt x="413" y="273"/>
                  <a:pt x="415" y="265"/>
                  <a:pt x="414" y="257"/>
                </a:cubicBezTo>
                <a:cubicBezTo>
                  <a:pt x="414" y="249"/>
                  <a:pt x="408" y="239"/>
                  <a:pt x="408" y="239"/>
                </a:cubicBezTo>
                <a:cubicBezTo>
                  <a:pt x="419" y="214"/>
                  <a:pt x="419" y="214"/>
                  <a:pt x="419" y="214"/>
                </a:cubicBezTo>
                <a:cubicBezTo>
                  <a:pt x="411" y="221"/>
                  <a:pt x="411" y="221"/>
                  <a:pt x="411" y="221"/>
                </a:cubicBezTo>
                <a:cubicBezTo>
                  <a:pt x="411" y="209"/>
                  <a:pt x="411" y="209"/>
                  <a:pt x="411" y="209"/>
                </a:cubicBezTo>
                <a:cubicBezTo>
                  <a:pt x="407" y="207"/>
                  <a:pt x="407" y="207"/>
                  <a:pt x="407" y="207"/>
                </a:cubicBezTo>
                <a:cubicBezTo>
                  <a:pt x="415" y="203"/>
                  <a:pt x="415" y="203"/>
                  <a:pt x="415" y="203"/>
                </a:cubicBezTo>
                <a:cubicBezTo>
                  <a:pt x="415" y="203"/>
                  <a:pt x="411" y="197"/>
                  <a:pt x="413" y="191"/>
                </a:cubicBezTo>
                <a:cubicBezTo>
                  <a:pt x="414" y="184"/>
                  <a:pt x="421" y="189"/>
                  <a:pt x="421" y="189"/>
                </a:cubicBezTo>
                <a:cubicBezTo>
                  <a:pt x="420" y="193"/>
                  <a:pt x="420" y="193"/>
                  <a:pt x="420" y="193"/>
                </a:cubicBezTo>
                <a:cubicBezTo>
                  <a:pt x="422" y="198"/>
                  <a:pt x="422" y="198"/>
                  <a:pt x="422" y="198"/>
                </a:cubicBezTo>
                <a:cubicBezTo>
                  <a:pt x="424" y="195"/>
                  <a:pt x="424" y="195"/>
                  <a:pt x="424" y="195"/>
                </a:cubicBezTo>
                <a:cubicBezTo>
                  <a:pt x="426" y="198"/>
                  <a:pt x="426" y="198"/>
                  <a:pt x="426" y="198"/>
                </a:cubicBezTo>
                <a:cubicBezTo>
                  <a:pt x="419" y="204"/>
                  <a:pt x="419" y="204"/>
                  <a:pt x="419" y="204"/>
                </a:cubicBezTo>
                <a:cubicBezTo>
                  <a:pt x="423" y="207"/>
                  <a:pt x="423" y="207"/>
                  <a:pt x="423" y="207"/>
                </a:cubicBezTo>
                <a:cubicBezTo>
                  <a:pt x="423" y="207"/>
                  <a:pt x="428" y="202"/>
                  <a:pt x="431" y="199"/>
                </a:cubicBezTo>
                <a:cubicBezTo>
                  <a:pt x="434" y="198"/>
                  <a:pt x="439" y="198"/>
                  <a:pt x="443" y="192"/>
                </a:cubicBezTo>
                <a:cubicBezTo>
                  <a:pt x="448" y="187"/>
                  <a:pt x="443" y="167"/>
                  <a:pt x="443" y="167"/>
                </a:cubicBezTo>
                <a:close/>
                <a:moveTo>
                  <a:pt x="415" y="211"/>
                </a:moveTo>
                <a:cubicBezTo>
                  <a:pt x="418" y="212"/>
                  <a:pt x="418" y="212"/>
                  <a:pt x="418" y="212"/>
                </a:cubicBezTo>
                <a:cubicBezTo>
                  <a:pt x="420" y="209"/>
                  <a:pt x="420" y="209"/>
                  <a:pt x="420" y="209"/>
                </a:cubicBezTo>
                <a:cubicBezTo>
                  <a:pt x="418" y="207"/>
                  <a:pt x="418" y="207"/>
                  <a:pt x="418" y="207"/>
                </a:cubicBezTo>
                <a:lnTo>
                  <a:pt x="415" y="211"/>
                </a:ln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4" name="Freeform 158" descr="© INSCALE GmbH, 18.06.2010"/>
          <p:cNvSpPr>
            <a:spLocks noEditPoints="1"/>
          </p:cNvSpPr>
          <p:nvPr/>
        </p:nvSpPr>
        <p:spPr bwMode="auto">
          <a:xfrm>
            <a:off x="5953334" y="1409904"/>
            <a:ext cx="863156" cy="1521839"/>
          </a:xfrm>
          <a:custGeom>
            <a:avLst/>
            <a:gdLst/>
            <a:ahLst/>
            <a:cxnLst>
              <a:cxn ang="0">
                <a:pos x="318" y="380"/>
              </a:cxn>
              <a:cxn ang="0">
                <a:pos x="302" y="312"/>
              </a:cxn>
              <a:cxn ang="0">
                <a:pos x="283" y="281"/>
              </a:cxn>
              <a:cxn ang="0">
                <a:pos x="264" y="225"/>
              </a:cxn>
              <a:cxn ang="0">
                <a:pos x="205" y="113"/>
              </a:cxn>
              <a:cxn ang="0">
                <a:pos x="202" y="27"/>
              </a:cxn>
              <a:cxn ang="0">
                <a:pos x="124" y="29"/>
              </a:cxn>
              <a:cxn ang="0">
                <a:pos x="105" y="103"/>
              </a:cxn>
              <a:cxn ang="0">
                <a:pos x="51" y="107"/>
              </a:cxn>
              <a:cxn ang="0">
                <a:pos x="2" y="90"/>
              </a:cxn>
              <a:cxn ang="0">
                <a:pos x="23" y="108"/>
              </a:cxn>
              <a:cxn ang="0">
                <a:pos x="63" y="131"/>
              </a:cxn>
              <a:cxn ang="0">
                <a:pos x="86" y="186"/>
              </a:cxn>
              <a:cxn ang="0">
                <a:pos x="106" y="229"/>
              </a:cxn>
              <a:cxn ang="0">
                <a:pos x="116" y="275"/>
              </a:cxn>
              <a:cxn ang="0">
                <a:pos x="147" y="294"/>
              </a:cxn>
              <a:cxn ang="0">
                <a:pos x="163" y="331"/>
              </a:cxn>
              <a:cxn ang="0">
                <a:pos x="147" y="355"/>
              </a:cxn>
              <a:cxn ang="0">
                <a:pos x="131" y="401"/>
              </a:cxn>
              <a:cxn ang="0">
                <a:pos x="108" y="414"/>
              </a:cxn>
              <a:cxn ang="0">
                <a:pos x="111" y="430"/>
              </a:cxn>
              <a:cxn ang="0">
                <a:pos x="96" y="438"/>
              </a:cxn>
              <a:cxn ang="0">
                <a:pos x="80" y="462"/>
              </a:cxn>
              <a:cxn ang="0">
                <a:pos x="77" y="486"/>
              </a:cxn>
              <a:cxn ang="0">
                <a:pos x="80" y="523"/>
              </a:cxn>
              <a:cxn ang="0">
                <a:pos x="91" y="559"/>
              </a:cxn>
              <a:cxn ang="0">
                <a:pos x="93" y="572"/>
              </a:cxn>
              <a:cxn ang="0">
                <a:pos x="95" y="598"/>
              </a:cxn>
              <a:cxn ang="0">
                <a:pos x="95" y="613"/>
              </a:cxn>
              <a:cxn ang="0">
                <a:pos x="104" y="635"/>
              </a:cxn>
              <a:cxn ang="0">
                <a:pos x="118" y="635"/>
              </a:cxn>
              <a:cxn ang="0">
                <a:pos x="144" y="645"/>
              </a:cxn>
              <a:cxn ang="0">
                <a:pos x="157" y="656"/>
              </a:cxn>
              <a:cxn ang="0">
                <a:pos x="161" y="666"/>
              </a:cxn>
              <a:cxn ang="0">
                <a:pos x="189" y="654"/>
              </a:cxn>
              <a:cxn ang="0">
                <a:pos x="206" y="645"/>
              </a:cxn>
              <a:cxn ang="0">
                <a:pos x="248" y="626"/>
              </a:cxn>
              <a:cxn ang="0">
                <a:pos x="260" y="617"/>
              </a:cxn>
              <a:cxn ang="0">
                <a:pos x="293" y="603"/>
              </a:cxn>
              <a:cxn ang="0">
                <a:pos x="328" y="554"/>
              </a:cxn>
              <a:cxn ang="0">
                <a:pos x="382" y="418"/>
              </a:cxn>
              <a:cxn ang="0">
                <a:pos x="60" y="653"/>
              </a:cxn>
              <a:cxn ang="0">
                <a:pos x="45" y="651"/>
              </a:cxn>
              <a:cxn ang="0">
                <a:pos x="50" y="670"/>
              </a:cxn>
              <a:cxn ang="0">
                <a:pos x="39" y="658"/>
              </a:cxn>
              <a:cxn ang="0">
                <a:pos x="55" y="670"/>
              </a:cxn>
              <a:cxn ang="0">
                <a:pos x="107" y="657"/>
              </a:cxn>
              <a:cxn ang="0">
                <a:pos x="113" y="654"/>
              </a:cxn>
              <a:cxn ang="0">
                <a:pos x="148" y="643"/>
              </a:cxn>
              <a:cxn ang="0">
                <a:pos x="136" y="655"/>
              </a:cxn>
              <a:cxn ang="0">
                <a:pos x="147" y="649"/>
              </a:cxn>
              <a:cxn ang="0">
                <a:pos x="112" y="643"/>
              </a:cxn>
              <a:cxn ang="0">
                <a:pos x="99" y="634"/>
              </a:cxn>
              <a:cxn ang="0">
                <a:pos x="94" y="628"/>
              </a:cxn>
              <a:cxn ang="0">
                <a:pos x="175" y="667"/>
              </a:cxn>
              <a:cxn ang="0">
                <a:pos x="62" y="461"/>
              </a:cxn>
              <a:cxn ang="0">
                <a:pos x="72" y="456"/>
              </a:cxn>
              <a:cxn ang="0">
                <a:pos x="157" y="329"/>
              </a:cxn>
              <a:cxn ang="0">
                <a:pos x="153" y="336"/>
              </a:cxn>
              <a:cxn ang="0">
                <a:pos x="243" y="631"/>
              </a:cxn>
              <a:cxn ang="0">
                <a:pos x="265" y="614"/>
              </a:cxn>
            </a:cxnLst>
            <a:rect l="0" t="0" r="r" b="b"/>
            <a:pathLst>
              <a:path w="382" h="674">
                <a:moveTo>
                  <a:pt x="382" y="418"/>
                </a:moveTo>
                <a:cubicBezTo>
                  <a:pt x="381" y="412"/>
                  <a:pt x="369" y="412"/>
                  <a:pt x="369" y="412"/>
                </a:cubicBezTo>
                <a:cubicBezTo>
                  <a:pt x="366" y="404"/>
                  <a:pt x="366" y="404"/>
                  <a:pt x="366" y="404"/>
                </a:cubicBezTo>
                <a:cubicBezTo>
                  <a:pt x="350" y="396"/>
                  <a:pt x="350" y="396"/>
                  <a:pt x="350" y="396"/>
                </a:cubicBezTo>
                <a:cubicBezTo>
                  <a:pt x="339" y="394"/>
                  <a:pt x="339" y="394"/>
                  <a:pt x="339" y="394"/>
                </a:cubicBezTo>
                <a:cubicBezTo>
                  <a:pt x="318" y="380"/>
                  <a:pt x="318" y="380"/>
                  <a:pt x="318" y="380"/>
                </a:cubicBezTo>
                <a:cubicBezTo>
                  <a:pt x="327" y="374"/>
                  <a:pt x="327" y="374"/>
                  <a:pt x="327" y="374"/>
                </a:cubicBezTo>
                <a:cubicBezTo>
                  <a:pt x="326" y="370"/>
                  <a:pt x="326" y="370"/>
                  <a:pt x="326" y="370"/>
                </a:cubicBezTo>
                <a:cubicBezTo>
                  <a:pt x="326" y="370"/>
                  <a:pt x="331" y="355"/>
                  <a:pt x="327" y="346"/>
                </a:cubicBezTo>
                <a:cubicBezTo>
                  <a:pt x="323" y="338"/>
                  <a:pt x="313" y="344"/>
                  <a:pt x="308" y="335"/>
                </a:cubicBezTo>
                <a:cubicBezTo>
                  <a:pt x="301" y="326"/>
                  <a:pt x="307" y="320"/>
                  <a:pt x="307" y="320"/>
                </a:cubicBezTo>
                <a:cubicBezTo>
                  <a:pt x="302" y="312"/>
                  <a:pt x="302" y="312"/>
                  <a:pt x="302" y="312"/>
                </a:cubicBezTo>
                <a:cubicBezTo>
                  <a:pt x="292" y="317"/>
                  <a:pt x="292" y="317"/>
                  <a:pt x="292" y="317"/>
                </a:cubicBezTo>
                <a:cubicBezTo>
                  <a:pt x="285" y="301"/>
                  <a:pt x="285" y="301"/>
                  <a:pt x="285" y="301"/>
                </a:cubicBezTo>
                <a:cubicBezTo>
                  <a:pt x="292" y="296"/>
                  <a:pt x="292" y="296"/>
                  <a:pt x="292" y="296"/>
                </a:cubicBezTo>
                <a:cubicBezTo>
                  <a:pt x="291" y="291"/>
                  <a:pt x="291" y="291"/>
                  <a:pt x="291" y="291"/>
                </a:cubicBezTo>
                <a:cubicBezTo>
                  <a:pt x="280" y="293"/>
                  <a:pt x="280" y="293"/>
                  <a:pt x="280" y="293"/>
                </a:cubicBezTo>
                <a:cubicBezTo>
                  <a:pt x="283" y="281"/>
                  <a:pt x="283" y="281"/>
                  <a:pt x="283" y="281"/>
                </a:cubicBezTo>
                <a:cubicBezTo>
                  <a:pt x="280" y="272"/>
                  <a:pt x="280" y="272"/>
                  <a:pt x="280" y="272"/>
                </a:cubicBezTo>
                <a:cubicBezTo>
                  <a:pt x="284" y="267"/>
                  <a:pt x="284" y="267"/>
                  <a:pt x="284" y="267"/>
                </a:cubicBezTo>
                <a:cubicBezTo>
                  <a:pt x="277" y="265"/>
                  <a:pt x="277" y="265"/>
                  <a:pt x="277" y="265"/>
                </a:cubicBezTo>
                <a:cubicBezTo>
                  <a:pt x="288" y="259"/>
                  <a:pt x="288" y="259"/>
                  <a:pt x="288" y="259"/>
                </a:cubicBezTo>
                <a:cubicBezTo>
                  <a:pt x="288" y="259"/>
                  <a:pt x="286" y="249"/>
                  <a:pt x="281" y="240"/>
                </a:cubicBezTo>
                <a:cubicBezTo>
                  <a:pt x="277" y="232"/>
                  <a:pt x="264" y="225"/>
                  <a:pt x="264" y="225"/>
                </a:cubicBezTo>
                <a:cubicBezTo>
                  <a:pt x="261" y="223"/>
                  <a:pt x="262" y="214"/>
                  <a:pt x="254" y="208"/>
                </a:cubicBezTo>
                <a:cubicBezTo>
                  <a:pt x="248" y="204"/>
                  <a:pt x="237" y="187"/>
                  <a:pt x="237" y="187"/>
                </a:cubicBezTo>
                <a:cubicBezTo>
                  <a:pt x="237" y="187"/>
                  <a:pt x="252" y="152"/>
                  <a:pt x="251" y="142"/>
                </a:cubicBezTo>
                <a:cubicBezTo>
                  <a:pt x="250" y="133"/>
                  <a:pt x="238" y="133"/>
                  <a:pt x="238" y="133"/>
                </a:cubicBezTo>
                <a:cubicBezTo>
                  <a:pt x="226" y="117"/>
                  <a:pt x="226" y="117"/>
                  <a:pt x="226" y="117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196" y="90"/>
                  <a:pt x="196" y="90"/>
                  <a:pt x="196" y="90"/>
                </a:cubicBezTo>
                <a:cubicBezTo>
                  <a:pt x="199" y="70"/>
                  <a:pt x="199" y="70"/>
                  <a:pt x="199" y="70"/>
                </a:cubicBezTo>
                <a:cubicBezTo>
                  <a:pt x="188" y="68"/>
                  <a:pt x="188" y="68"/>
                  <a:pt x="188" y="68"/>
                </a:cubicBezTo>
                <a:cubicBezTo>
                  <a:pt x="197" y="57"/>
                  <a:pt x="197" y="57"/>
                  <a:pt x="197" y="57"/>
                </a:cubicBezTo>
                <a:cubicBezTo>
                  <a:pt x="197" y="57"/>
                  <a:pt x="194" y="52"/>
                  <a:pt x="194" y="46"/>
                </a:cubicBezTo>
                <a:cubicBezTo>
                  <a:pt x="194" y="41"/>
                  <a:pt x="202" y="27"/>
                  <a:pt x="202" y="27"/>
                </a:cubicBezTo>
                <a:cubicBezTo>
                  <a:pt x="195" y="16"/>
                  <a:pt x="195" y="16"/>
                  <a:pt x="195" y="16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2" y="13"/>
                  <a:pt x="163" y="0"/>
                  <a:pt x="157" y="1"/>
                </a:cubicBezTo>
                <a:cubicBezTo>
                  <a:pt x="151" y="2"/>
                  <a:pt x="142" y="14"/>
                  <a:pt x="142" y="14"/>
                </a:cubicBezTo>
                <a:cubicBezTo>
                  <a:pt x="142" y="14"/>
                  <a:pt x="135" y="12"/>
                  <a:pt x="129" y="15"/>
                </a:cubicBezTo>
                <a:cubicBezTo>
                  <a:pt x="123" y="17"/>
                  <a:pt x="124" y="29"/>
                  <a:pt x="124" y="29"/>
                </a:cubicBezTo>
                <a:cubicBezTo>
                  <a:pt x="121" y="33"/>
                  <a:pt x="121" y="33"/>
                  <a:pt x="121" y="33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21" y="75"/>
                  <a:pt x="122" y="80"/>
                </a:cubicBezTo>
                <a:cubicBezTo>
                  <a:pt x="122" y="86"/>
                  <a:pt x="119" y="90"/>
                  <a:pt x="117" y="93"/>
                </a:cubicBezTo>
                <a:cubicBezTo>
                  <a:pt x="114" y="97"/>
                  <a:pt x="112" y="110"/>
                  <a:pt x="112" y="110"/>
                </a:cubicBezTo>
                <a:cubicBezTo>
                  <a:pt x="105" y="103"/>
                  <a:pt x="105" y="103"/>
                  <a:pt x="105" y="103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3" y="102"/>
                  <a:pt x="91" y="97"/>
                  <a:pt x="86" y="97"/>
                </a:cubicBezTo>
                <a:cubicBezTo>
                  <a:pt x="80" y="97"/>
                  <a:pt x="78" y="105"/>
                  <a:pt x="78" y="105"/>
                </a:cubicBezTo>
                <a:cubicBezTo>
                  <a:pt x="69" y="111"/>
                  <a:pt x="69" y="111"/>
                  <a:pt x="69" y="111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46" y="108"/>
                  <a:pt x="46" y="108"/>
                  <a:pt x="46" y="108"/>
                </a:cubicBezTo>
                <a:cubicBezTo>
                  <a:pt x="46" y="108"/>
                  <a:pt x="44" y="99"/>
                  <a:pt x="37" y="93"/>
                </a:cubicBezTo>
                <a:cubicBezTo>
                  <a:pt x="32" y="88"/>
                  <a:pt x="25" y="78"/>
                  <a:pt x="25" y="78"/>
                </a:cubicBezTo>
                <a:cubicBezTo>
                  <a:pt x="25" y="78"/>
                  <a:pt x="16" y="75"/>
                  <a:pt x="12" y="80"/>
                </a:cubicBezTo>
                <a:cubicBezTo>
                  <a:pt x="6" y="84"/>
                  <a:pt x="14" y="91"/>
                  <a:pt x="13" y="93"/>
                </a:cubicBezTo>
                <a:cubicBezTo>
                  <a:pt x="11" y="95"/>
                  <a:pt x="2" y="90"/>
                  <a:pt x="2" y="90"/>
                </a:cubicBezTo>
                <a:cubicBezTo>
                  <a:pt x="0" y="95"/>
                  <a:pt x="0" y="95"/>
                  <a:pt x="0" y="95"/>
                </a:cubicBezTo>
                <a:cubicBezTo>
                  <a:pt x="5" y="95"/>
                  <a:pt x="5" y="95"/>
                  <a:pt x="5" y="95"/>
                </a:cubicBezTo>
                <a:cubicBezTo>
                  <a:pt x="8" y="98"/>
                  <a:pt x="8" y="98"/>
                  <a:pt x="8" y="98"/>
                </a:cubicBezTo>
                <a:cubicBezTo>
                  <a:pt x="9" y="104"/>
                  <a:pt x="9" y="104"/>
                  <a:pt x="9" y="104"/>
                </a:cubicBezTo>
                <a:cubicBezTo>
                  <a:pt x="19" y="108"/>
                  <a:pt x="19" y="108"/>
                  <a:pt x="19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0" y="124"/>
                  <a:pt x="53" y="126"/>
                  <a:pt x="63" y="131"/>
                </a:cubicBezTo>
                <a:cubicBezTo>
                  <a:pt x="72" y="136"/>
                  <a:pt x="73" y="146"/>
                  <a:pt x="73" y="146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86" y="152"/>
                  <a:pt x="88" y="155"/>
                </a:cubicBezTo>
                <a:cubicBezTo>
                  <a:pt x="90" y="158"/>
                  <a:pt x="85" y="158"/>
                  <a:pt x="84" y="162"/>
                </a:cubicBezTo>
                <a:cubicBezTo>
                  <a:pt x="83" y="167"/>
                  <a:pt x="85" y="170"/>
                  <a:pt x="86" y="174"/>
                </a:cubicBezTo>
                <a:cubicBezTo>
                  <a:pt x="88" y="180"/>
                  <a:pt x="86" y="186"/>
                  <a:pt x="86" y="186"/>
                </a:cubicBezTo>
                <a:cubicBezTo>
                  <a:pt x="97" y="188"/>
                  <a:pt x="97" y="188"/>
                  <a:pt x="97" y="188"/>
                </a:cubicBezTo>
                <a:cubicBezTo>
                  <a:pt x="98" y="194"/>
                  <a:pt x="98" y="194"/>
                  <a:pt x="98" y="194"/>
                </a:cubicBezTo>
                <a:cubicBezTo>
                  <a:pt x="95" y="197"/>
                  <a:pt x="95" y="197"/>
                  <a:pt x="95" y="197"/>
                </a:cubicBezTo>
                <a:cubicBezTo>
                  <a:pt x="95" y="197"/>
                  <a:pt x="94" y="199"/>
                  <a:pt x="94" y="204"/>
                </a:cubicBezTo>
                <a:cubicBezTo>
                  <a:pt x="94" y="210"/>
                  <a:pt x="103" y="215"/>
                  <a:pt x="105" y="218"/>
                </a:cubicBezTo>
                <a:cubicBezTo>
                  <a:pt x="107" y="222"/>
                  <a:pt x="106" y="229"/>
                  <a:pt x="106" y="229"/>
                </a:cubicBezTo>
                <a:cubicBezTo>
                  <a:pt x="106" y="229"/>
                  <a:pt x="108" y="233"/>
                  <a:pt x="110" y="237"/>
                </a:cubicBezTo>
                <a:cubicBezTo>
                  <a:pt x="111" y="240"/>
                  <a:pt x="106" y="243"/>
                  <a:pt x="103" y="248"/>
                </a:cubicBezTo>
                <a:cubicBezTo>
                  <a:pt x="101" y="252"/>
                  <a:pt x="106" y="253"/>
                  <a:pt x="106" y="253"/>
                </a:cubicBezTo>
                <a:cubicBezTo>
                  <a:pt x="106" y="253"/>
                  <a:pt x="106" y="254"/>
                  <a:pt x="105" y="260"/>
                </a:cubicBezTo>
                <a:cubicBezTo>
                  <a:pt x="105" y="264"/>
                  <a:pt x="112" y="265"/>
                  <a:pt x="114" y="266"/>
                </a:cubicBezTo>
                <a:cubicBezTo>
                  <a:pt x="116" y="268"/>
                  <a:pt x="115" y="271"/>
                  <a:pt x="116" y="275"/>
                </a:cubicBezTo>
                <a:cubicBezTo>
                  <a:pt x="117" y="279"/>
                  <a:pt x="122" y="281"/>
                  <a:pt x="122" y="281"/>
                </a:cubicBezTo>
                <a:cubicBezTo>
                  <a:pt x="123" y="288"/>
                  <a:pt x="123" y="288"/>
                  <a:pt x="123" y="288"/>
                </a:cubicBezTo>
                <a:cubicBezTo>
                  <a:pt x="128" y="286"/>
                  <a:pt x="128" y="286"/>
                  <a:pt x="128" y="286"/>
                </a:cubicBezTo>
                <a:cubicBezTo>
                  <a:pt x="139" y="293"/>
                  <a:pt x="139" y="293"/>
                  <a:pt x="139" y="293"/>
                </a:cubicBezTo>
                <a:cubicBezTo>
                  <a:pt x="139" y="295"/>
                  <a:pt x="139" y="295"/>
                  <a:pt x="139" y="295"/>
                </a:cubicBezTo>
                <a:cubicBezTo>
                  <a:pt x="147" y="294"/>
                  <a:pt x="147" y="294"/>
                  <a:pt x="147" y="294"/>
                </a:cubicBezTo>
                <a:cubicBezTo>
                  <a:pt x="154" y="297"/>
                  <a:pt x="154" y="297"/>
                  <a:pt x="154" y="297"/>
                </a:cubicBezTo>
                <a:cubicBezTo>
                  <a:pt x="154" y="297"/>
                  <a:pt x="159" y="301"/>
                  <a:pt x="162" y="308"/>
                </a:cubicBezTo>
                <a:cubicBezTo>
                  <a:pt x="166" y="314"/>
                  <a:pt x="162" y="324"/>
                  <a:pt x="162" y="324"/>
                </a:cubicBezTo>
                <a:cubicBezTo>
                  <a:pt x="166" y="325"/>
                  <a:pt x="166" y="325"/>
                  <a:pt x="166" y="325"/>
                </a:cubicBezTo>
                <a:cubicBezTo>
                  <a:pt x="169" y="334"/>
                  <a:pt x="169" y="334"/>
                  <a:pt x="169" y="334"/>
                </a:cubicBezTo>
                <a:cubicBezTo>
                  <a:pt x="163" y="331"/>
                  <a:pt x="163" y="331"/>
                  <a:pt x="163" y="331"/>
                </a:cubicBezTo>
                <a:cubicBezTo>
                  <a:pt x="162" y="334"/>
                  <a:pt x="162" y="334"/>
                  <a:pt x="162" y="334"/>
                </a:cubicBezTo>
                <a:cubicBezTo>
                  <a:pt x="170" y="339"/>
                  <a:pt x="170" y="339"/>
                  <a:pt x="170" y="339"/>
                </a:cubicBezTo>
                <a:cubicBezTo>
                  <a:pt x="167" y="342"/>
                  <a:pt x="167" y="342"/>
                  <a:pt x="167" y="342"/>
                </a:cubicBezTo>
                <a:cubicBezTo>
                  <a:pt x="167" y="342"/>
                  <a:pt x="160" y="340"/>
                  <a:pt x="154" y="341"/>
                </a:cubicBezTo>
                <a:cubicBezTo>
                  <a:pt x="150" y="342"/>
                  <a:pt x="147" y="346"/>
                  <a:pt x="147" y="346"/>
                </a:cubicBezTo>
                <a:cubicBezTo>
                  <a:pt x="147" y="355"/>
                  <a:pt x="147" y="355"/>
                  <a:pt x="147" y="355"/>
                </a:cubicBezTo>
                <a:cubicBezTo>
                  <a:pt x="145" y="357"/>
                  <a:pt x="145" y="357"/>
                  <a:pt x="145" y="357"/>
                </a:cubicBezTo>
                <a:cubicBezTo>
                  <a:pt x="145" y="366"/>
                  <a:pt x="145" y="366"/>
                  <a:pt x="145" y="366"/>
                </a:cubicBezTo>
                <a:cubicBezTo>
                  <a:pt x="142" y="367"/>
                  <a:pt x="142" y="367"/>
                  <a:pt x="142" y="367"/>
                </a:cubicBezTo>
                <a:cubicBezTo>
                  <a:pt x="137" y="376"/>
                  <a:pt x="137" y="376"/>
                  <a:pt x="137" y="376"/>
                </a:cubicBezTo>
                <a:cubicBezTo>
                  <a:pt x="129" y="395"/>
                  <a:pt x="129" y="395"/>
                  <a:pt x="129" y="395"/>
                </a:cubicBezTo>
                <a:cubicBezTo>
                  <a:pt x="131" y="401"/>
                  <a:pt x="131" y="401"/>
                  <a:pt x="131" y="401"/>
                </a:cubicBezTo>
                <a:cubicBezTo>
                  <a:pt x="123" y="399"/>
                  <a:pt x="123" y="399"/>
                  <a:pt x="123" y="399"/>
                </a:cubicBezTo>
                <a:cubicBezTo>
                  <a:pt x="124" y="409"/>
                  <a:pt x="124" y="409"/>
                  <a:pt x="124" y="409"/>
                </a:cubicBezTo>
                <a:cubicBezTo>
                  <a:pt x="117" y="413"/>
                  <a:pt x="117" y="413"/>
                  <a:pt x="117" y="413"/>
                </a:cubicBezTo>
                <a:cubicBezTo>
                  <a:pt x="114" y="418"/>
                  <a:pt x="114" y="418"/>
                  <a:pt x="114" y="418"/>
                </a:cubicBezTo>
                <a:cubicBezTo>
                  <a:pt x="112" y="413"/>
                  <a:pt x="112" y="413"/>
                  <a:pt x="112" y="413"/>
                </a:cubicBezTo>
                <a:cubicBezTo>
                  <a:pt x="108" y="414"/>
                  <a:pt x="108" y="414"/>
                  <a:pt x="108" y="414"/>
                </a:cubicBezTo>
                <a:cubicBezTo>
                  <a:pt x="108" y="417"/>
                  <a:pt x="108" y="417"/>
                  <a:pt x="108" y="417"/>
                </a:cubicBezTo>
                <a:cubicBezTo>
                  <a:pt x="106" y="418"/>
                  <a:pt x="106" y="418"/>
                  <a:pt x="106" y="418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111" y="421"/>
                  <a:pt x="111" y="421"/>
                  <a:pt x="111" y="421"/>
                </a:cubicBezTo>
                <a:cubicBezTo>
                  <a:pt x="113" y="422"/>
                  <a:pt x="113" y="422"/>
                  <a:pt x="113" y="422"/>
                </a:cubicBezTo>
                <a:cubicBezTo>
                  <a:pt x="111" y="430"/>
                  <a:pt x="111" y="430"/>
                  <a:pt x="111" y="430"/>
                </a:cubicBezTo>
                <a:cubicBezTo>
                  <a:pt x="111" y="430"/>
                  <a:pt x="107" y="426"/>
                  <a:pt x="104" y="428"/>
                </a:cubicBezTo>
                <a:cubicBezTo>
                  <a:pt x="100" y="430"/>
                  <a:pt x="102" y="436"/>
                  <a:pt x="102" y="436"/>
                </a:cubicBezTo>
                <a:cubicBezTo>
                  <a:pt x="102" y="439"/>
                  <a:pt x="102" y="439"/>
                  <a:pt x="102" y="439"/>
                </a:cubicBezTo>
                <a:cubicBezTo>
                  <a:pt x="101" y="441"/>
                  <a:pt x="100" y="442"/>
                  <a:pt x="100" y="442"/>
                </a:cubicBezTo>
                <a:cubicBezTo>
                  <a:pt x="97" y="437"/>
                  <a:pt x="97" y="437"/>
                  <a:pt x="97" y="437"/>
                </a:cubicBezTo>
                <a:cubicBezTo>
                  <a:pt x="96" y="438"/>
                  <a:pt x="96" y="438"/>
                  <a:pt x="96" y="438"/>
                </a:cubicBezTo>
                <a:cubicBezTo>
                  <a:pt x="98" y="444"/>
                  <a:pt x="98" y="444"/>
                  <a:pt x="98" y="444"/>
                </a:cubicBezTo>
                <a:cubicBezTo>
                  <a:pt x="95" y="444"/>
                  <a:pt x="95" y="444"/>
                  <a:pt x="95" y="444"/>
                </a:cubicBezTo>
                <a:cubicBezTo>
                  <a:pt x="95" y="444"/>
                  <a:pt x="99" y="455"/>
                  <a:pt x="98" y="457"/>
                </a:cubicBezTo>
                <a:cubicBezTo>
                  <a:pt x="97" y="460"/>
                  <a:pt x="91" y="458"/>
                  <a:pt x="89" y="458"/>
                </a:cubicBezTo>
                <a:cubicBezTo>
                  <a:pt x="82" y="458"/>
                  <a:pt x="82" y="458"/>
                  <a:pt x="82" y="458"/>
                </a:cubicBezTo>
                <a:cubicBezTo>
                  <a:pt x="82" y="458"/>
                  <a:pt x="82" y="462"/>
                  <a:pt x="80" y="462"/>
                </a:cubicBezTo>
                <a:cubicBezTo>
                  <a:pt x="79" y="462"/>
                  <a:pt x="77" y="459"/>
                  <a:pt x="77" y="459"/>
                </a:cubicBezTo>
                <a:cubicBezTo>
                  <a:pt x="75" y="467"/>
                  <a:pt x="75" y="467"/>
                  <a:pt x="75" y="467"/>
                </a:cubicBezTo>
                <a:cubicBezTo>
                  <a:pt x="83" y="475"/>
                  <a:pt x="83" y="475"/>
                  <a:pt x="83" y="475"/>
                </a:cubicBezTo>
                <a:cubicBezTo>
                  <a:pt x="77" y="474"/>
                  <a:pt x="77" y="474"/>
                  <a:pt x="77" y="474"/>
                </a:cubicBezTo>
                <a:cubicBezTo>
                  <a:pt x="75" y="482"/>
                  <a:pt x="75" y="482"/>
                  <a:pt x="75" y="482"/>
                </a:cubicBezTo>
                <a:cubicBezTo>
                  <a:pt x="75" y="482"/>
                  <a:pt x="77" y="484"/>
                  <a:pt x="77" y="486"/>
                </a:cubicBezTo>
                <a:cubicBezTo>
                  <a:pt x="77" y="487"/>
                  <a:pt x="72" y="487"/>
                  <a:pt x="72" y="487"/>
                </a:cubicBezTo>
                <a:cubicBezTo>
                  <a:pt x="69" y="492"/>
                  <a:pt x="69" y="492"/>
                  <a:pt x="69" y="492"/>
                </a:cubicBezTo>
                <a:cubicBezTo>
                  <a:pt x="68" y="504"/>
                  <a:pt x="68" y="504"/>
                  <a:pt x="68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72" y="504"/>
                  <a:pt x="69" y="508"/>
                  <a:pt x="70" y="513"/>
                </a:cubicBezTo>
                <a:cubicBezTo>
                  <a:pt x="70" y="517"/>
                  <a:pt x="78" y="519"/>
                  <a:pt x="80" y="523"/>
                </a:cubicBezTo>
                <a:cubicBezTo>
                  <a:pt x="83" y="528"/>
                  <a:pt x="80" y="534"/>
                  <a:pt x="80" y="534"/>
                </a:cubicBezTo>
                <a:cubicBezTo>
                  <a:pt x="80" y="543"/>
                  <a:pt x="80" y="543"/>
                  <a:pt x="80" y="543"/>
                </a:cubicBezTo>
                <a:cubicBezTo>
                  <a:pt x="83" y="546"/>
                  <a:pt x="83" y="546"/>
                  <a:pt x="83" y="546"/>
                </a:cubicBezTo>
                <a:cubicBezTo>
                  <a:pt x="86" y="544"/>
                  <a:pt x="86" y="544"/>
                  <a:pt x="86" y="544"/>
                </a:cubicBezTo>
                <a:cubicBezTo>
                  <a:pt x="86" y="544"/>
                  <a:pt x="86" y="550"/>
                  <a:pt x="87" y="552"/>
                </a:cubicBezTo>
                <a:cubicBezTo>
                  <a:pt x="88" y="555"/>
                  <a:pt x="91" y="559"/>
                  <a:pt x="91" y="559"/>
                </a:cubicBezTo>
                <a:cubicBezTo>
                  <a:pt x="90" y="561"/>
                  <a:pt x="90" y="561"/>
                  <a:pt x="90" y="561"/>
                </a:cubicBezTo>
                <a:cubicBezTo>
                  <a:pt x="94" y="562"/>
                  <a:pt x="94" y="562"/>
                  <a:pt x="94" y="562"/>
                </a:cubicBezTo>
                <a:cubicBezTo>
                  <a:pt x="95" y="567"/>
                  <a:pt x="95" y="567"/>
                  <a:pt x="95" y="567"/>
                </a:cubicBezTo>
                <a:cubicBezTo>
                  <a:pt x="90" y="566"/>
                  <a:pt x="90" y="566"/>
                  <a:pt x="90" y="566"/>
                </a:cubicBezTo>
                <a:cubicBezTo>
                  <a:pt x="90" y="569"/>
                  <a:pt x="90" y="569"/>
                  <a:pt x="90" y="569"/>
                </a:cubicBezTo>
                <a:cubicBezTo>
                  <a:pt x="93" y="572"/>
                  <a:pt x="93" y="572"/>
                  <a:pt x="93" y="572"/>
                </a:cubicBezTo>
                <a:cubicBezTo>
                  <a:pt x="89" y="572"/>
                  <a:pt x="89" y="572"/>
                  <a:pt x="89" y="572"/>
                </a:cubicBezTo>
                <a:cubicBezTo>
                  <a:pt x="93" y="577"/>
                  <a:pt x="93" y="577"/>
                  <a:pt x="93" y="577"/>
                </a:cubicBezTo>
                <a:cubicBezTo>
                  <a:pt x="90" y="578"/>
                  <a:pt x="90" y="578"/>
                  <a:pt x="90" y="578"/>
                </a:cubicBezTo>
                <a:cubicBezTo>
                  <a:pt x="95" y="584"/>
                  <a:pt x="95" y="584"/>
                  <a:pt x="95" y="584"/>
                </a:cubicBezTo>
                <a:cubicBezTo>
                  <a:pt x="95" y="584"/>
                  <a:pt x="96" y="588"/>
                  <a:pt x="94" y="591"/>
                </a:cubicBezTo>
                <a:cubicBezTo>
                  <a:pt x="91" y="593"/>
                  <a:pt x="95" y="598"/>
                  <a:pt x="95" y="598"/>
                </a:cubicBezTo>
                <a:cubicBezTo>
                  <a:pt x="95" y="598"/>
                  <a:pt x="90" y="599"/>
                  <a:pt x="90" y="603"/>
                </a:cubicBezTo>
                <a:cubicBezTo>
                  <a:pt x="91" y="607"/>
                  <a:pt x="94" y="610"/>
                  <a:pt x="94" y="610"/>
                </a:cubicBezTo>
                <a:cubicBezTo>
                  <a:pt x="91" y="610"/>
                  <a:pt x="91" y="610"/>
                  <a:pt x="91" y="610"/>
                </a:cubicBezTo>
                <a:cubicBezTo>
                  <a:pt x="88" y="607"/>
                  <a:pt x="88" y="607"/>
                  <a:pt x="88" y="607"/>
                </a:cubicBezTo>
                <a:cubicBezTo>
                  <a:pt x="87" y="613"/>
                  <a:pt x="87" y="613"/>
                  <a:pt x="87" y="613"/>
                </a:cubicBezTo>
                <a:cubicBezTo>
                  <a:pt x="95" y="613"/>
                  <a:pt x="95" y="613"/>
                  <a:pt x="95" y="613"/>
                </a:cubicBezTo>
                <a:cubicBezTo>
                  <a:pt x="93" y="614"/>
                  <a:pt x="93" y="614"/>
                  <a:pt x="93" y="614"/>
                </a:cubicBezTo>
                <a:cubicBezTo>
                  <a:pt x="94" y="619"/>
                  <a:pt x="94" y="619"/>
                  <a:pt x="94" y="619"/>
                </a:cubicBezTo>
                <a:cubicBezTo>
                  <a:pt x="97" y="622"/>
                  <a:pt x="97" y="622"/>
                  <a:pt x="97" y="622"/>
                </a:cubicBezTo>
                <a:cubicBezTo>
                  <a:pt x="97" y="622"/>
                  <a:pt x="95" y="624"/>
                  <a:pt x="97" y="628"/>
                </a:cubicBezTo>
                <a:cubicBezTo>
                  <a:pt x="99" y="632"/>
                  <a:pt x="101" y="632"/>
                  <a:pt x="101" y="632"/>
                </a:cubicBezTo>
                <a:cubicBezTo>
                  <a:pt x="104" y="635"/>
                  <a:pt x="104" y="635"/>
                  <a:pt x="104" y="635"/>
                </a:cubicBezTo>
                <a:cubicBezTo>
                  <a:pt x="104" y="630"/>
                  <a:pt x="104" y="630"/>
                  <a:pt x="104" y="630"/>
                </a:cubicBezTo>
                <a:cubicBezTo>
                  <a:pt x="110" y="626"/>
                  <a:pt x="110" y="626"/>
                  <a:pt x="110" y="626"/>
                </a:cubicBezTo>
                <a:cubicBezTo>
                  <a:pt x="110" y="635"/>
                  <a:pt x="110" y="635"/>
                  <a:pt x="110" y="635"/>
                </a:cubicBezTo>
                <a:cubicBezTo>
                  <a:pt x="112" y="635"/>
                  <a:pt x="112" y="635"/>
                  <a:pt x="112" y="635"/>
                </a:cubicBezTo>
                <a:cubicBezTo>
                  <a:pt x="113" y="631"/>
                  <a:pt x="113" y="631"/>
                  <a:pt x="113" y="631"/>
                </a:cubicBezTo>
                <a:cubicBezTo>
                  <a:pt x="118" y="635"/>
                  <a:pt x="118" y="635"/>
                  <a:pt x="118" y="635"/>
                </a:cubicBezTo>
                <a:cubicBezTo>
                  <a:pt x="124" y="635"/>
                  <a:pt x="124" y="635"/>
                  <a:pt x="124" y="635"/>
                </a:cubicBezTo>
                <a:cubicBezTo>
                  <a:pt x="131" y="638"/>
                  <a:pt x="131" y="638"/>
                  <a:pt x="131" y="638"/>
                </a:cubicBezTo>
                <a:cubicBezTo>
                  <a:pt x="137" y="638"/>
                  <a:pt x="137" y="638"/>
                  <a:pt x="137" y="638"/>
                </a:cubicBezTo>
                <a:cubicBezTo>
                  <a:pt x="135" y="646"/>
                  <a:pt x="135" y="646"/>
                  <a:pt x="135" y="646"/>
                </a:cubicBezTo>
                <a:cubicBezTo>
                  <a:pt x="137" y="648"/>
                  <a:pt x="137" y="648"/>
                  <a:pt x="137" y="648"/>
                </a:cubicBezTo>
                <a:cubicBezTo>
                  <a:pt x="144" y="645"/>
                  <a:pt x="144" y="645"/>
                  <a:pt x="144" y="645"/>
                </a:cubicBezTo>
                <a:cubicBezTo>
                  <a:pt x="151" y="639"/>
                  <a:pt x="151" y="639"/>
                  <a:pt x="151" y="639"/>
                </a:cubicBezTo>
                <a:cubicBezTo>
                  <a:pt x="152" y="640"/>
                  <a:pt x="152" y="640"/>
                  <a:pt x="152" y="640"/>
                </a:cubicBezTo>
                <a:cubicBezTo>
                  <a:pt x="149" y="649"/>
                  <a:pt x="149" y="649"/>
                  <a:pt x="149" y="649"/>
                </a:cubicBezTo>
                <a:cubicBezTo>
                  <a:pt x="154" y="653"/>
                  <a:pt x="154" y="653"/>
                  <a:pt x="154" y="653"/>
                </a:cubicBezTo>
                <a:cubicBezTo>
                  <a:pt x="153" y="657"/>
                  <a:pt x="153" y="657"/>
                  <a:pt x="153" y="657"/>
                </a:cubicBezTo>
                <a:cubicBezTo>
                  <a:pt x="157" y="656"/>
                  <a:pt x="157" y="656"/>
                  <a:pt x="157" y="656"/>
                </a:cubicBezTo>
                <a:cubicBezTo>
                  <a:pt x="157" y="658"/>
                  <a:pt x="157" y="658"/>
                  <a:pt x="157" y="658"/>
                </a:cubicBezTo>
                <a:cubicBezTo>
                  <a:pt x="150" y="664"/>
                  <a:pt x="150" y="664"/>
                  <a:pt x="150" y="664"/>
                </a:cubicBezTo>
                <a:cubicBezTo>
                  <a:pt x="151" y="666"/>
                  <a:pt x="151" y="666"/>
                  <a:pt x="151" y="666"/>
                </a:cubicBezTo>
                <a:cubicBezTo>
                  <a:pt x="156" y="666"/>
                  <a:pt x="156" y="666"/>
                  <a:pt x="156" y="666"/>
                </a:cubicBezTo>
                <a:cubicBezTo>
                  <a:pt x="159" y="662"/>
                  <a:pt x="159" y="662"/>
                  <a:pt x="159" y="662"/>
                </a:cubicBezTo>
                <a:cubicBezTo>
                  <a:pt x="159" y="662"/>
                  <a:pt x="161" y="664"/>
                  <a:pt x="161" y="666"/>
                </a:cubicBezTo>
                <a:cubicBezTo>
                  <a:pt x="162" y="669"/>
                  <a:pt x="152" y="674"/>
                  <a:pt x="152" y="674"/>
                </a:cubicBezTo>
                <a:cubicBezTo>
                  <a:pt x="163" y="671"/>
                  <a:pt x="163" y="671"/>
                  <a:pt x="163" y="671"/>
                </a:cubicBezTo>
                <a:cubicBezTo>
                  <a:pt x="171" y="655"/>
                  <a:pt x="171" y="655"/>
                  <a:pt x="171" y="655"/>
                </a:cubicBezTo>
                <a:cubicBezTo>
                  <a:pt x="169" y="663"/>
                  <a:pt x="169" y="663"/>
                  <a:pt x="169" y="663"/>
                </a:cubicBezTo>
                <a:cubicBezTo>
                  <a:pt x="181" y="660"/>
                  <a:pt x="181" y="660"/>
                  <a:pt x="181" y="660"/>
                </a:cubicBezTo>
                <a:cubicBezTo>
                  <a:pt x="189" y="654"/>
                  <a:pt x="189" y="654"/>
                  <a:pt x="189" y="654"/>
                </a:cubicBezTo>
                <a:cubicBezTo>
                  <a:pt x="192" y="654"/>
                  <a:pt x="192" y="654"/>
                  <a:pt x="192" y="654"/>
                </a:cubicBezTo>
                <a:cubicBezTo>
                  <a:pt x="198" y="649"/>
                  <a:pt x="198" y="649"/>
                  <a:pt x="198" y="649"/>
                </a:cubicBezTo>
                <a:cubicBezTo>
                  <a:pt x="201" y="650"/>
                  <a:pt x="201" y="650"/>
                  <a:pt x="201" y="650"/>
                </a:cubicBezTo>
                <a:cubicBezTo>
                  <a:pt x="203" y="655"/>
                  <a:pt x="203" y="655"/>
                  <a:pt x="203" y="655"/>
                </a:cubicBezTo>
                <a:cubicBezTo>
                  <a:pt x="206" y="653"/>
                  <a:pt x="206" y="653"/>
                  <a:pt x="206" y="653"/>
                </a:cubicBezTo>
                <a:cubicBezTo>
                  <a:pt x="206" y="645"/>
                  <a:pt x="206" y="645"/>
                  <a:pt x="206" y="645"/>
                </a:cubicBezTo>
                <a:cubicBezTo>
                  <a:pt x="221" y="638"/>
                  <a:pt x="221" y="638"/>
                  <a:pt x="221" y="638"/>
                </a:cubicBezTo>
                <a:cubicBezTo>
                  <a:pt x="222" y="635"/>
                  <a:pt x="222" y="635"/>
                  <a:pt x="222" y="635"/>
                </a:cubicBezTo>
                <a:cubicBezTo>
                  <a:pt x="235" y="629"/>
                  <a:pt x="235" y="629"/>
                  <a:pt x="235" y="629"/>
                </a:cubicBezTo>
                <a:cubicBezTo>
                  <a:pt x="235" y="622"/>
                  <a:pt x="235" y="622"/>
                  <a:pt x="235" y="622"/>
                </a:cubicBezTo>
                <a:cubicBezTo>
                  <a:pt x="235" y="622"/>
                  <a:pt x="237" y="628"/>
                  <a:pt x="241" y="628"/>
                </a:cubicBezTo>
                <a:cubicBezTo>
                  <a:pt x="244" y="628"/>
                  <a:pt x="248" y="626"/>
                  <a:pt x="248" y="626"/>
                </a:cubicBezTo>
                <a:cubicBezTo>
                  <a:pt x="245" y="624"/>
                  <a:pt x="245" y="624"/>
                  <a:pt x="245" y="624"/>
                </a:cubicBezTo>
                <a:cubicBezTo>
                  <a:pt x="246" y="620"/>
                  <a:pt x="246" y="620"/>
                  <a:pt x="246" y="620"/>
                </a:cubicBezTo>
                <a:cubicBezTo>
                  <a:pt x="251" y="624"/>
                  <a:pt x="251" y="624"/>
                  <a:pt x="251" y="624"/>
                </a:cubicBezTo>
                <a:cubicBezTo>
                  <a:pt x="251" y="622"/>
                  <a:pt x="251" y="622"/>
                  <a:pt x="251" y="622"/>
                </a:cubicBezTo>
                <a:cubicBezTo>
                  <a:pt x="245" y="613"/>
                  <a:pt x="245" y="613"/>
                  <a:pt x="245" y="613"/>
                </a:cubicBezTo>
                <a:cubicBezTo>
                  <a:pt x="245" y="613"/>
                  <a:pt x="254" y="619"/>
                  <a:pt x="260" y="617"/>
                </a:cubicBezTo>
                <a:cubicBezTo>
                  <a:pt x="264" y="614"/>
                  <a:pt x="262" y="611"/>
                  <a:pt x="262" y="611"/>
                </a:cubicBezTo>
                <a:cubicBezTo>
                  <a:pt x="268" y="610"/>
                  <a:pt x="268" y="610"/>
                  <a:pt x="268" y="610"/>
                </a:cubicBezTo>
                <a:cubicBezTo>
                  <a:pt x="273" y="608"/>
                  <a:pt x="273" y="608"/>
                  <a:pt x="273" y="608"/>
                </a:cubicBezTo>
                <a:cubicBezTo>
                  <a:pt x="279" y="608"/>
                  <a:pt x="279" y="608"/>
                  <a:pt x="279" y="608"/>
                </a:cubicBezTo>
                <a:cubicBezTo>
                  <a:pt x="283" y="602"/>
                  <a:pt x="283" y="602"/>
                  <a:pt x="283" y="602"/>
                </a:cubicBezTo>
                <a:cubicBezTo>
                  <a:pt x="293" y="603"/>
                  <a:pt x="293" y="603"/>
                  <a:pt x="293" y="603"/>
                </a:cubicBezTo>
                <a:cubicBezTo>
                  <a:pt x="304" y="598"/>
                  <a:pt x="304" y="598"/>
                  <a:pt x="304" y="598"/>
                </a:cubicBezTo>
                <a:cubicBezTo>
                  <a:pt x="304" y="597"/>
                  <a:pt x="304" y="597"/>
                  <a:pt x="304" y="597"/>
                </a:cubicBezTo>
                <a:cubicBezTo>
                  <a:pt x="312" y="581"/>
                  <a:pt x="312" y="581"/>
                  <a:pt x="312" y="581"/>
                </a:cubicBezTo>
                <a:cubicBezTo>
                  <a:pt x="323" y="566"/>
                  <a:pt x="323" y="566"/>
                  <a:pt x="323" y="566"/>
                </a:cubicBezTo>
                <a:cubicBezTo>
                  <a:pt x="327" y="563"/>
                  <a:pt x="327" y="563"/>
                  <a:pt x="327" y="563"/>
                </a:cubicBezTo>
                <a:cubicBezTo>
                  <a:pt x="328" y="554"/>
                  <a:pt x="328" y="554"/>
                  <a:pt x="328" y="554"/>
                </a:cubicBezTo>
                <a:cubicBezTo>
                  <a:pt x="341" y="540"/>
                  <a:pt x="341" y="540"/>
                  <a:pt x="341" y="540"/>
                </a:cubicBezTo>
                <a:cubicBezTo>
                  <a:pt x="341" y="540"/>
                  <a:pt x="346" y="527"/>
                  <a:pt x="349" y="521"/>
                </a:cubicBezTo>
                <a:cubicBezTo>
                  <a:pt x="352" y="516"/>
                  <a:pt x="360" y="496"/>
                  <a:pt x="363" y="485"/>
                </a:cubicBezTo>
                <a:cubicBezTo>
                  <a:pt x="366" y="473"/>
                  <a:pt x="375" y="460"/>
                  <a:pt x="375" y="460"/>
                </a:cubicBezTo>
                <a:cubicBezTo>
                  <a:pt x="375" y="460"/>
                  <a:pt x="377" y="456"/>
                  <a:pt x="378" y="452"/>
                </a:cubicBezTo>
                <a:cubicBezTo>
                  <a:pt x="380" y="448"/>
                  <a:pt x="382" y="424"/>
                  <a:pt x="382" y="418"/>
                </a:cubicBezTo>
                <a:close/>
                <a:moveTo>
                  <a:pt x="52" y="662"/>
                </a:moveTo>
                <a:cubicBezTo>
                  <a:pt x="52" y="658"/>
                  <a:pt x="52" y="658"/>
                  <a:pt x="52" y="658"/>
                </a:cubicBezTo>
                <a:cubicBezTo>
                  <a:pt x="54" y="657"/>
                  <a:pt x="54" y="657"/>
                  <a:pt x="54" y="657"/>
                </a:cubicBezTo>
                <a:cubicBezTo>
                  <a:pt x="54" y="657"/>
                  <a:pt x="54" y="659"/>
                  <a:pt x="55" y="661"/>
                </a:cubicBezTo>
                <a:cubicBezTo>
                  <a:pt x="56" y="662"/>
                  <a:pt x="61" y="660"/>
                  <a:pt x="61" y="660"/>
                </a:cubicBezTo>
                <a:cubicBezTo>
                  <a:pt x="60" y="653"/>
                  <a:pt x="60" y="653"/>
                  <a:pt x="60" y="653"/>
                </a:cubicBezTo>
                <a:cubicBezTo>
                  <a:pt x="55" y="653"/>
                  <a:pt x="55" y="653"/>
                  <a:pt x="55" y="653"/>
                </a:cubicBezTo>
                <a:cubicBezTo>
                  <a:pt x="55" y="650"/>
                  <a:pt x="55" y="650"/>
                  <a:pt x="55" y="650"/>
                </a:cubicBezTo>
                <a:cubicBezTo>
                  <a:pt x="51" y="651"/>
                  <a:pt x="51" y="651"/>
                  <a:pt x="51" y="651"/>
                </a:cubicBezTo>
                <a:cubicBezTo>
                  <a:pt x="51" y="651"/>
                  <a:pt x="50" y="649"/>
                  <a:pt x="50" y="647"/>
                </a:cubicBezTo>
                <a:cubicBezTo>
                  <a:pt x="50" y="646"/>
                  <a:pt x="47" y="644"/>
                  <a:pt x="45" y="648"/>
                </a:cubicBezTo>
                <a:cubicBezTo>
                  <a:pt x="45" y="651"/>
                  <a:pt x="45" y="651"/>
                  <a:pt x="45" y="651"/>
                </a:cubicBezTo>
                <a:cubicBezTo>
                  <a:pt x="48" y="657"/>
                  <a:pt x="48" y="657"/>
                  <a:pt x="48" y="657"/>
                </a:cubicBezTo>
                <a:cubicBezTo>
                  <a:pt x="45" y="659"/>
                  <a:pt x="45" y="659"/>
                  <a:pt x="45" y="659"/>
                </a:cubicBezTo>
                <a:cubicBezTo>
                  <a:pt x="44" y="655"/>
                  <a:pt x="44" y="655"/>
                  <a:pt x="44" y="655"/>
                </a:cubicBezTo>
                <a:cubicBezTo>
                  <a:pt x="41" y="658"/>
                  <a:pt x="41" y="658"/>
                  <a:pt x="41" y="658"/>
                </a:cubicBezTo>
                <a:cubicBezTo>
                  <a:pt x="46" y="669"/>
                  <a:pt x="46" y="669"/>
                  <a:pt x="46" y="669"/>
                </a:cubicBezTo>
                <a:cubicBezTo>
                  <a:pt x="50" y="670"/>
                  <a:pt x="50" y="670"/>
                  <a:pt x="50" y="670"/>
                </a:cubicBezTo>
                <a:cubicBezTo>
                  <a:pt x="54" y="666"/>
                  <a:pt x="54" y="666"/>
                  <a:pt x="54" y="666"/>
                </a:cubicBezTo>
                <a:cubicBezTo>
                  <a:pt x="54" y="662"/>
                  <a:pt x="54" y="662"/>
                  <a:pt x="54" y="662"/>
                </a:cubicBezTo>
                <a:lnTo>
                  <a:pt x="52" y="662"/>
                </a:lnTo>
                <a:close/>
                <a:moveTo>
                  <a:pt x="37" y="666"/>
                </a:moveTo>
                <a:cubicBezTo>
                  <a:pt x="41" y="664"/>
                  <a:pt x="41" y="664"/>
                  <a:pt x="41" y="664"/>
                </a:cubicBezTo>
                <a:cubicBezTo>
                  <a:pt x="39" y="658"/>
                  <a:pt x="39" y="658"/>
                  <a:pt x="39" y="658"/>
                </a:cubicBezTo>
                <a:lnTo>
                  <a:pt x="37" y="666"/>
                </a:lnTo>
                <a:close/>
                <a:moveTo>
                  <a:pt x="55" y="670"/>
                </a:moveTo>
                <a:cubicBezTo>
                  <a:pt x="61" y="674"/>
                  <a:pt x="61" y="674"/>
                  <a:pt x="61" y="674"/>
                </a:cubicBezTo>
                <a:cubicBezTo>
                  <a:pt x="63" y="671"/>
                  <a:pt x="63" y="671"/>
                  <a:pt x="63" y="671"/>
                </a:cubicBezTo>
                <a:cubicBezTo>
                  <a:pt x="56" y="667"/>
                  <a:pt x="56" y="667"/>
                  <a:pt x="56" y="667"/>
                </a:cubicBezTo>
                <a:lnTo>
                  <a:pt x="55" y="670"/>
                </a:lnTo>
                <a:close/>
                <a:moveTo>
                  <a:pt x="63" y="663"/>
                </a:moveTo>
                <a:cubicBezTo>
                  <a:pt x="61" y="664"/>
                  <a:pt x="61" y="667"/>
                  <a:pt x="64" y="667"/>
                </a:cubicBezTo>
                <a:cubicBezTo>
                  <a:pt x="66" y="666"/>
                  <a:pt x="66" y="662"/>
                  <a:pt x="63" y="663"/>
                </a:cubicBezTo>
                <a:close/>
                <a:moveTo>
                  <a:pt x="107" y="657"/>
                </a:moveTo>
                <a:cubicBezTo>
                  <a:pt x="104" y="657"/>
                  <a:pt x="100" y="662"/>
                  <a:pt x="106" y="661"/>
                </a:cubicBezTo>
                <a:cubicBezTo>
                  <a:pt x="106" y="661"/>
                  <a:pt x="111" y="657"/>
                  <a:pt x="107" y="657"/>
                </a:cubicBezTo>
                <a:close/>
                <a:moveTo>
                  <a:pt x="113" y="654"/>
                </a:moveTo>
                <a:cubicBezTo>
                  <a:pt x="111" y="655"/>
                  <a:pt x="112" y="657"/>
                  <a:pt x="112" y="657"/>
                </a:cubicBezTo>
                <a:cubicBezTo>
                  <a:pt x="110" y="659"/>
                  <a:pt x="110" y="659"/>
                  <a:pt x="110" y="659"/>
                </a:cubicBezTo>
                <a:cubicBezTo>
                  <a:pt x="111" y="660"/>
                  <a:pt x="111" y="660"/>
                  <a:pt x="111" y="660"/>
                </a:cubicBezTo>
                <a:cubicBezTo>
                  <a:pt x="117" y="655"/>
                  <a:pt x="117" y="655"/>
                  <a:pt x="117" y="655"/>
                </a:cubicBezTo>
                <a:cubicBezTo>
                  <a:pt x="117" y="655"/>
                  <a:pt x="115" y="653"/>
                  <a:pt x="113" y="654"/>
                </a:cubicBezTo>
                <a:close/>
                <a:moveTo>
                  <a:pt x="119" y="654"/>
                </a:moveTo>
                <a:cubicBezTo>
                  <a:pt x="120" y="657"/>
                  <a:pt x="120" y="657"/>
                  <a:pt x="120" y="657"/>
                </a:cubicBezTo>
                <a:cubicBezTo>
                  <a:pt x="122" y="656"/>
                  <a:pt x="122" y="656"/>
                  <a:pt x="122" y="656"/>
                </a:cubicBezTo>
                <a:cubicBezTo>
                  <a:pt x="122" y="654"/>
                  <a:pt x="122" y="654"/>
                  <a:pt x="122" y="654"/>
                </a:cubicBezTo>
                <a:lnTo>
                  <a:pt x="119" y="654"/>
                </a:lnTo>
                <a:close/>
                <a:moveTo>
                  <a:pt x="148" y="643"/>
                </a:moveTo>
                <a:cubicBezTo>
                  <a:pt x="146" y="647"/>
                  <a:pt x="146" y="647"/>
                  <a:pt x="146" y="647"/>
                </a:cubicBezTo>
                <a:cubicBezTo>
                  <a:pt x="142" y="648"/>
                  <a:pt x="142" y="648"/>
                  <a:pt x="142" y="648"/>
                </a:cubicBezTo>
                <a:cubicBezTo>
                  <a:pt x="139" y="650"/>
                  <a:pt x="139" y="650"/>
                  <a:pt x="139" y="650"/>
                </a:cubicBezTo>
                <a:cubicBezTo>
                  <a:pt x="134" y="651"/>
                  <a:pt x="134" y="651"/>
                  <a:pt x="134" y="651"/>
                </a:cubicBezTo>
                <a:cubicBezTo>
                  <a:pt x="133" y="655"/>
                  <a:pt x="133" y="655"/>
                  <a:pt x="133" y="655"/>
                </a:cubicBezTo>
                <a:cubicBezTo>
                  <a:pt x="136" y="655"/>
                  <a:pt x="136" y="655"/>
                  <a:pt x="136" y="655"/>
                </a:cubicBezTo>
                <a:cubicBezTo>
                  <a:pt x="133" y="659"/>
                  <a:pt x="133" y="659"/>
                  <a:pt x="133" y="659"/>
                </a:cubicBezTo>
                <a:cubicBezTo>
                  <a:pt x="133" y="664"/>
                  <a:pt x="133" y="664"/>
                  <a:pt x="133" y="664"/>
                </a:cubicBezTo>
                <a:cubicBezTo>
                  <a:pt x="139" y="661"/>
                  <a:pt x="139" y="661"/>
                  <a:pt x="139" y="661"/>
                </a:cubicBezTo>
                <a:cubicBezTo>
                  <a:pt x="145" y="661"/>
                  <a:pt x="145" y="661"/>
                  <a:pt x="145" y="661"/>
                </a:cubicBezTo>
                <a:cubicBezTo>
                  <a:pt x="149" y="654"/>
                  <a:pt x="149" y="654"/>
                  <a:pt x="149" y="654"/>
                </a:cubicBezTo>
                <a:cubicBezTo>
                  <a:pt x="147" y="649"/>
                  <a:pt x="147" y="649"/>
                  <a:pt x="147" y="649"/>
                </a:cubicBezTo>
                <a:cubicBezTo>
                  <a:pt x="149" y="644"/>
                  <a:pt x="149" y="644"/>
                  <a:pt x="149" y="644"/>
                </a:cubicBezTo>
                <a:lnTo>
                  <a:pt x="148" y="643"/>
                </a:lnTo>
                <a:close/>
                <a:moveTo>
                  <a:pt x="111" y="639"/>
                </a:moveTo>
                <a:cubicBezTo>
                  <a:pt x="112" y="640"/>
                  <a:pt x="112" y="640"/>
                  <a:pt x="112" y="640"/>
                </a:cubicBezTo>
                <a:cubicBezTo>
                  <a:pt x="110" y="643"/>
                  <a:pt x="110" y="643"/>
                  <a:pt x="110" y="643"/>
                </a:cubicBezTo>
                <a:cubicBezTo>
                  <a:pt x="112" y="643"/>
                  <a:pt x="112" y="643"/>
                  <a:pt x="112" y="643"/>
                </a:cubicBezTo>
                <a:cubicBezTo>
                  <a:pt x="114" y="642"/>
                  <a:pt x="114" y="642"/>
                  <a:pt x="114" y="642"/>
                </a:cubicBezTo>
                <a:cubicBezTo>
                  <a:pt x="117" y="644"/>
                  <a:pt x="117" y="644"/>
                  <a:pt x="117" y="644"/>
                </a:cubicBezTo>
                <a:cubicBezTo>
                  <a:pt x="118" y="641"/>
                  <a:pt x="118" y="641"/>
                  <a:pt x="118" y="641"/>
                </a:cubicBezTo>
                <a:cubicBezTo>
                  <a:pt x="113" y="638"/>
                  <a:pt x="113" y="638"/>
                  <a:pt x="113" y="638"/>
                </a:cubicBezTo>
                <a:lnTo>
                  <a:pt x="111" y="639"/>
                </a:lnTo>
                <a:close/>
                <a:moveTo>
                  <a:pt x="99" y="634"/>
                </a:moveTo>
                <a:cubicBezTo>
                  <a:pt x="95" y="631"/>
                  <a:pt x="94" y="630"/>
                  <a:pt x="95" y="632"/>
                </a:cubicBezTo>
                <a:cubicBezTo>
                  <a:pt x="97" y="637"/>
                  <a:pt x="97" y="637"/>
                  <a:pt x="97" y="637"/>
                </a:cubicBezTo>
                <a:cubicBezTo>
                  <a:pt x="102" y="637"/>
                  <a:pt x="102" y="637"/>
                  <a:pt x="99" y="634"/>
                </a:cubicBezTo>
                <a:close/>
                <a:moveTo>
                  <a:pt x="90" y="628"/>
                </a:moveTo>
                <a:cubicBezTo>
                  <a:pt x="93" y="631"/>
                  <a:pt x="93" y="631"/>
                  <a:pt x="93" y="631"/>
                </a:cubicBezTo>
                <a:cubicBezTo>
                  <a:pt x="94" y="628"/>
                  <a:pt x="94" y="628"/>
                  <a:pt x="94" y="628"/>
                </a:cubicBezTo>
                <a:cubicBezTo>
                  <a:pt x="91" y="627"/>
                  <a:pt x="91" y="627"/>
                  <a:pt x="91" y="627"/>
                </a:cubicBezTo>
                <a:lnTo>
                  <a:pt x="90" y="628"/>
                </a:lnTo>
                <a:close/>
                <a:moveTo>
                  <a:pt x="175" y="667"/>
                </a:moveTo>
                <a:cubicBezTo>
                  <a:pt x="175" y="664"/>
                  <a:pt x="175" y="664"/>
                  <a:pt x="175" y="664"/>
                </a:cubicBezTo>
                <a:cubicBezTo>
                  <a:pt x="170" y="666"/>
                  <a:pt x="170" y="666"/>
                  <a:pt x="170" y="666"/>
                </a:cubicBezTo>
                <a:lnTo>
                  <a:pt x="175" y="667"/>
                </a:lnTo>
                <a:close/>
                <a:moveTo>
                  <a:pt x="74" y="466"/>
                </a:moveTo>
                <a:cubicBezTo>
                  <a:pt x="72" y="462"/>
                  <a:pt x="72" y="462"/>
                  <a:pt x="72" y="462"/>
                </a:cubicBezTo>
                <a:cubicBezTo>
                  <a:pt x="72" y="462"/>
                  <a:pt x="69" y="464"/>
                  <a:pt x="68" y="464"/>
                </a:cubicBezTo>
                <a:cubicBezTo>
                  <a:pt x="66" y="464"/>
                  <a:pt x="67" y="461"/>
                  <a:pt x="67" y="461"/>
                </a:cubicBezTo>
                <a:cubicBezTo>
                  <a:pt x="66" y="459"/>
                  <a:pt x="66" y="459"/>
                  <a:pt x="66" y="459"/>
                </a:cubicBezTo>
                <a:cubicBezTo>
                  <a:pt x="62" y="461"/>
                  <a:pt x="62" y="461"/>
                  <a:pt x="62" y="461"/>
                </a:cubicBezTo>
                <a:cubicBezTo>
                  <a:pt x="66" y="468"/>
                  <a:pt x="66" y="468"/>
                  <a:pt x="66" y="468"/>
                </a:cubicBezTo>
                <a:cubicBezTo>
                  <a:pt x="71" y="469"/>
                  <a:pt x="74" y="466"/>
                  <a:pt x="74" y="466"/>
                </a:cubicBezTo>
                <a:close/>
                <a:moveTo>
                  <a:pt x="72" y="456"/>
                </a:moveTo>
                <a:cubicBezTo>
                  <a:pt x="67" y="457"/>
                  <a:pt x="67" y="457"/>
                  <a:pt x="67" y="457"/>
                </a:cubicBezTo>
                <a:cubicBezTo>
                  <a:pt x="70" y="460"/>
                  <a:pt x="70" y="460"/>
                  <a:pt x="70" y="460"/>
                </a:cubicBezTo>
                <a:lnTo>
                  <a:pt x="72" y="456"/>
                </a:lnTo>
                <a:close/>
                <a:moveTo>
                  <a:pt x="93" y="452"/>
                </a:moveTo>
                <a:cubicBezTo>
                  <a:pt x="90" y="456"/>
                  <a:pt x="90" y="456"/>
                  <a:pt x="90" y="456"/>
                </a:cubicBezTo>
                <a:cubicBezTo>
                  <a:pt x="94" y="456"/>
                  <a:pt x="94" y="456"/>
                  <a:pt x="94" y="456"/>
                </a:cubicBezTo>
                <a:cubicBezTo>
                  <a:pt x="97" y="454"/>
                  <a:pt x="97" y="454"/>
                  <a:pt x="97" y="454"/>
                </a:cubicBezTo>
                <a:lnTo>
                  <a:pt x="93" y="452"/>
                </a:lnTo>
                <a:close/>
                <a:moveTo>
                  <a:pt x="157" y="329"/>
                </a:moveTo>
                <a:cubicBezTo>
                  <a:pt x="153" y="331"/>
                  <a:pt x="153" y="331"/>
                  <a:pt x="153" y="331"/>
                </a:cubicBezTo>
                <a:cubicBezTo>
                  <a:pt x="152" y="328"/>
                  <a:pt x="152" y="328"/>
                  <a:pt x="152" y="328"/>
                </a:cubicBezTo>
                <a:cubicBezTo>
                  <a:pt x="145" y="331"/>
                  <a:pt x="145" y="331"/>
                  <a:pt x="145" y="331"/>
                </a:cubicBezTo>
                <a:cubicBezTo>
                  <a:pt x="145" y="335"/>
                  <a:pt x="145" y="335"/>
                  <a:pt x="145" y="335"/>
                </a:cubicBezTo>
                <a:cubicBezTo>
                  <a:pt x="145" y="336"/>
                  <a:pt x="147" y="338"/>
                  <a:pt x="147" y="338"/>
                </a:cubicBezTo>
                <a:cubicBezTo>
                  <a:pt x="153" y="336"/>
                  <a:pt x="153" y="336"/>
                  <a:pt x="153" y="336"/>
                </a:cubicBezTo>
                <a:cubicBezTo>
                  <a:pt x="152" y="332"/>
                  <a:pt x="152" y="332"/>
                  <a:pt x="152" y="332"/>
                </a:cubicBezTo>
                <a:cubicBezTo>
                  <a:pt x="157" y="331"/>
                  <a:pt x="157" y="331"/>
                  <a:pt x="157" y="331"/>
                </a:cubicBezTo>
                <a:lnTo>
                  <a:pt x="157" y="329"/>
                </a:lnTo>
                <a:close/>
                <a:moveTo>
                  <a:pt x="244" y="634"/>
                </a:moveTo>
                <a:cubicBezTo>
                  <a:pt x="247" y="630"/>
                  <a:pt x="247" y="630"/>
                  <a:pt x="247" y="630"/>
                </a:cubicBezTo>
                <a:cubicBezTo>
                  <a:pt x="243" y="631"/>
                  <a:pt x="243" y="631"/>
                  <a:pt x="243" y="631"/>
                </a:cubicBezTo>
                <a:lnTo>
                  <a:pt x="244" y="634"/>
                </a:lnTo>
                <a:close/>
                <a:moveTo>
                  <a:pt x="260" y="618"/>
                </a:moveTo>
                <a:cubicBezTo>
                  <a:pt x="265" y="619"/>
                  <a:pt x="265" y="619"/>
                  <a:pt x="265" y="619"/>
                </a:cubicBezTo>
                <a:cubicBezTo>
                  <a:pt x="263" y="616"/>
                  <a:pt x="263" y="616"/>
                  <a:pt x="263" y="616"/>
                </a:cubicBezTo>
                <a:lnTo>
                  <a:pt x="260" y="618"/>
                </a:lnTo>
                <a:close/>
                <a:moveTo>
                  <a:pt x="265" y="614"/>
                </a:moveTo>
                <a:cubicBezTo>
                  <a:pt x="267" y="617"/>
                  <a:pt x="267" y="617"/>
                  <a:pt x="267" y="617"/>
                </a:cubicBezTo>
                <a:cubicBezTo>
                  <a:pt x="271" y="615"/>
                  <a:pt x="271" y="615"/>
                  <a:pt x="271" y="615"/>
                </a:cubicBezTo>
                <a:cubicBezTo>
                  <a:pt x="270" y="613"/>
                  <a:pt x="270" y="613"/>
                  <a:pt x="270" y="613"/>
                </a:cubicBezTo>
                <a:lnTo>
                  <a:pt x="265" y="614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5" name="Freeform 159" descr="© INSCALE GmbH, 18.06.2010"/>
          <p:cNvSpPr>
            <a:spLocks/>
          </p:cNvSpPr>
          <p:nvPr/>
        </p:nvSpPr>
        <p:spPr bwMode="auto">
          <a:xfrm>
            <a:off x="6608896" y="5112266"/>
            <a:ext cx="678974" cy="493232"/>
          </a:xfrm>
          <a:custGeom>
            <a:avLst/>
            <a:gdLst/>
            <a:ahLst/>
            <a:cxnLst>
              <a:cxn ang="0">
                <a:pos x="278" y="15"/>
              </a:cxn>
              <a:cxn ang="0">
                <a:pos x="262" y="3"/>
              </a:cxn>
              <a:cxn ang="0">
                <a:pos x="248" y="3"/>
              </a:cxn>
              <a:cxn ang="0">
                <a:pos x="218" y="3"/>
              </a:cxn>
              <a:cxn ang="0">
                <a:pos x="171" y="33"/>
              </a:cxn>
              <a:cxn ang="0">
                <a:pos x="137" y="48"/>
              </a:cxn>
              <a:cxn ang="0">
                <a:pos x="124" y="48"/>
              </a:cxn>
              <a:cxn ang="0">
                <a:pos x="102" y="50"/>
              </a:cxn>
              <a:cxn ang="0">
                <a:pos x="68" y="55"/>
              </a:cxn>
              <a:cxn ang="0">
                <a:pos x="51" y="51"/>
              </a:cxn>
              <a:cxn ang="0">
                <a:pos x="22" y="53"/>
              </a:cxn>
              <a:cxn ang="0">
                <a:pos x="22" y="40"/>
              </a:cxn>
              <a:cxn ang="0">
                <a:pos x="8" y="39"/>
              </a:cxn>
              <a:cxn ang="0">
                <a:pos x="2" y="50"/>
              </a:cxn>
              <a:cxn ang="0">
                <a:pos x="8" y="74"/>
              </a:cxn>
              <a:cxn ang="0">
                <a:pos x="27" y="89"/>
              </a:cxn>
              <a:cxn ang="0">
                <a:pos x="29" y="116"/>
              </a:cxn>
              <a:cxn ang="0">
                <a:pos x="16" y="123"/>
              </a:cxn>
              <a:cxn ang="0">
                <a:pos x="17" y="132"/>
              </a:cxn>
              <a:cxn ang="0">
                <a:pos x="21" y="149"/>
              </a:cxn>
              <a:cxn ang="0">
                <a:pos x="22" y="166"/>
              </a:cxn>
              <a:cxn ang="0">
                <a:pos x="42" y="173"/>
              </a:cxn>
              <a:cxn ang="0">
                <a:pos x="52" y="190"/>
              </a:cxn>
              <a:cxn ang="0">
                <a:pos x="53" y="219"/>
              </a:cxn>
              <a:cxn ang="0">
                <a:pos x="68" y="213"/>
              </a:cxn>
              <a:cxn ang="0">
                <a:pos x="75" y="211"/>
              </a:cxn>
              <a:cxn ang="0">
                <a:pos x="89" y="208"/>
              </a:cxn>
              <a:cxn ang="0">
                <a:pos x="99" y="202"/>
              </a:cxn>
              <a:cxn ang="0">
                <a:pos x="106" y="201"/>
              </a:cxn>
              <a:cxn ang="0">
                <a:pos x="111" y="196"/>
              </a:cxn>
              <a:cxn ang="0">
                <a:pos x="119" y="197"/>
              </a:cxn>
              <a:cxn ang="0">
                <a:pos x="134" y="198"/>
              </a:cxn>
              <a:cxn ang="0">
                <a:pos x="143" y="203"/>
              </a:cxn>
              <a:cxn ang="0">
                <a:pos x="163" y="202"/>
              </a:cxn>
              <a:cxn ang="0">
                <a:pos x="192" y="195"/>
              </a:cxn>
              <a:cxn ang="0">
                <a:pos x="209" y="185"/>
              </a:cxn>
              <a:cxn ang="0">
                <a:pos x="215" y="165"/>
              </a:cxn>
              <a:cxn ang="0">
                <a:pos x="225" y="156"/>
              </a:cxn>
              <a:cxn ang="0">
                <a:pos x="239" y="143"/>
              </a:cxn>
              <a:cxn ang="0">
                <a:pos x="250" y="136"/>
              </a:cxn>
              <a:cxn ang="0">
                <a:pos x="268" y="139"/>
              </a:cxn>
              <a:cxn ang="0">
                <a:pos x="285" y="138"/>
              </a:cxn>
              <a:cxn ang="0">
                <a:pos x="288" y="133"/>
              </a:cxn>
              <a:cxn ang="0">
                <a:pos x="284" y="121"/>
              </a:cxn>
              <a:cxn ang="0">
                <a:pos x="276" y="111"/>
              </a:cxn>
              <a:cxn ang="0">
                <a:pos x="264" y="108"/>
              </a:cxn>
              <a:cxn ang="0">
                <a:pos x="260" y="98"/>
              </a:cxn>
              <a:cxn ang="0">
                <a:pos x="268" y="88"/>
              </a:cxn>
              <a:cxn ang="0">
                <a:pos x="273" y="73"/>
              </a:cxn>
              <a:cxn ang="0">
                <a:pos x="264" y="56"/>
              </a:cxn>
              <a:cxn ang="0">
                <a:pos x="279" y="40"/>
              </a:cxn>
              <a:cxn ang="0">
                <a:pos x="300" y="26"/>
              </a:cxn>
              <a:cxn ang="0">
                <a:pos x="294" y="14"/>
              </a:cxn>
            </a:cxnLst>
            <a:rect l="0" t="0" r="r" b="b"/>
            <a:pathLst>
              <a:path w="300" h="219">
                <a:moveTo>
                  <a:pt x="294" y="14"/>
                </a:moveTo>
                <a:cubicBezTo>
                  <a:pt x="294" y="14"/>
                  <a:pt x="282" y="16"/>
                  <a:pt x="278" y="15"/>
                </a:cubicBezTo>
                <a:cubicBezTo>
                  <a:pt x="274" y="15"/>
                  <a:pt x="266" y="13"/>
                  <a:pt x="266" y="13"/>
                </a:cubicBezTo>
                <a:cubicBezTo>
                  <a:pt x="262" y="3"/>
                  <a:pt x="262" y="3"/>
                  <a:pt x="262" y="3"/>
                </a:cubicBezTo>
                <a:cubicBezTo>
                  <a:pt x="262" y="3"/>
                  <a:pt x="256" y="10"/>
                  <a:pt x="253" y="9"/>
                </a:cubicBezTo>
                <a:cubicBezTo>
                  <a:pt x="250" y="8"/>
                  <a:pt x="250" y="3"/>
                  <a:pt x="248" y="3"/>
                </a:cubicBezTo>
                <a:cubicBezTo>
                  <a:pt x="246" y="3"/>
                  <a:pt x="240" y="10"/>
                  <a:pt x="236" y="9"/>
                </a:cubicBezTo>
                <a:cubicBezTo>
                  <a:pt x="232" y="8"/>
                  <a:pt x="226" y="0"/>
                  <a:pt x="218" y="3"/>
                </a:cubicBezTo>
                <a:cubicBezTo>
                  <a:pt x="209" y="6"/>
                  <a:pt x="194" y="15"/>
                  <a:pt x="189" y="16"/>
                </a:cubicBezTo>
                <a:cubicBezTo>
                  <a:pt x="183" y="17"/>
                  <a:pt x="175" y="27"/>
                  <a:pt x="171" y="33"/>
                </a:cubicBezTo>
                <a:cubicBezTo>
                  <a:pt x="167" y="39"/>
                  <a:pt x="164" y="47"/>
                  <a:pt x="152" y="50"/>
                </a:cubicBezTo>
                <a:cubicBezTo>
                  <a:pt x="139" y="53"/>
                  <a:pt x="137" y="48"/>
                  <a:pt x="137" y="48"/>
                </a:cubicBezTo>
                <a:cubicBezTo>
                  <a:pt x="131" y="51"/>
                  <a:pt x="131" y="51"/>
                  <a:pt x="131" y="51"/>
                </a:cubicBezTo>
                <a:cubicBezTo>
                  <a:pt x="124" y="48"/>
                  <a:pt x="124" y="48"/>
                  <a:pt x="124" y="48"/>
                </a:cubicBezTo>
                <a:cubicBezTo>
                  <a:pt x="124" y="48"/>
                  <a:pt x="115" y="53"/>
                  <a:pt x="110" y="51"/>
                </a:cubicBezTo>
                <a:cubicBezTo>
                  <a:pt x="107" y="51"/>
                  <a:pt x="106" y="49"/>
                  <a:pt x="102" y="50"/>
                </a:cubicBezTo>
                <a:cubicBezTo>
                  <a:pt x="99" y="53"/>
                  <a:pt x="98" y="58"/>
                  <a:pt x="87" y="59"/>
                </a:cubicBezTo>
                <a:cubicBezTo>
                  <a:pt x="77" y="60"/>
                  <a:pt x="68" y="55"/>
                  <a:pt x="68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5"/>
                  <a:pt x="54" y="51"/>
                  <a:pt x="51" y="51"/>
                </a:cubicBezTo>
                <a:cubicBezTo>
                  <a:pt x="47" y="51"/>
                  <a:pt x="37" y="60"/>
                  <a:pt x="32" y="59"/>
                </a:cubicBezTo>
                <a:cubicBezTo>
                  <a:pt x="26" y="59"/>
                  <a:pt x="22" y="58"/>
                  <a:pt x="22" y="53"/>
                </a:cubicBezTo>
                <a:cubicBezTo>
                  <a:pt x="23" y="47"/>
                  <a:pt x="30" y="48"/>
                  <a:pt x="29" y="43"/>
                </a:cubicBezTo>
                <a:cubicBezTo>
                  <a:pt x="29" y="39"/>
                  <a:pt x="26" y="41"/>
                  <a:pt x="22" y="40"/>
                </a:cubicBezTo>
                <a:cubicBezTo>
                  <a:pt x="20" y="40"/>
                  <a:pt x="14" y="37"/>
                  <a:pt x="10" y="35"/>
                </a:cubicBezTo>
                <a:cubicBezTo>
                  <a:pt x="9" y="38"/>
                  <a:pt x="8" y="39"/>
                  <a:pt x="8" y="39"/>
                </a:cubicBezTo>
                <a:cubicBezTo>
                  <a:pt x="8" y="39"/>
                  <a:pt x="9" y="44"/>
                  <a:pt x="7" y="47"/>
                </a:cubicBezTo>
                <a:cubicBezTo>
                  <a:pt x="5" y="49"/>
                  <a:pt x="2" y="50"/>
                  <a:pt x="2" y="50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74"/>
                  <a:pt x="8" y="74"/>
                  <a:pt x="8" y="74"/>
                </a:cubicBezTo>
                <a:cubicBezTo>
                  <a:pt x="11" y="83"/>
                  <a:pt x="11" y="83"/>
                  <a:pt x="11" y="83"/>
                </a:cubicBezTo>
                <a:cubicBezTo>
                  <a:pt x="11" y="83"/>
                  <a:pt x="23" y="86"/>
                  <a:pt x="27" y="89"/>
                </a:cubicBezTo>
                <a:cubicBezTo>
                  <a:pt x="33" y="92"/>
                  <a:pt x="38" y="101"/>
                  <a:pt x="38" y="101"/>
                </a:cubicBezTo>
                <a:cubicBezTo>
                  <a:pt x="29" y="116"/>
                  <a:pt x="29" y="116"/>
                  <a:pt x="29" y="116"/>
                </a:cubicBezTo>
                <a:cubicBezTo>
                  <a:pt x="29" y="116"/>
                  <a:pt x="28" y="120"/>
                  <a:pt x="26" y="121"/>
                </a:cubicBezTo>
                <a:cubicBezTo>
                  <a:pt x="23" y="122"/>
                  <a:pt x="19" y="120"/>
                  <a:pt x="16" y="123"/>
                </a:cubicBezTo>
                <a:cubicBezTo>
                  <a:pt x="11" y="126"/>
                  <a:pt x="11" y="130"/>
                  <a:pt x="11" y="130"/>
                </a:cubicBezTo>
                <a:cubicBezTo>
                  <a:pt x="17" y="132"/>
                  <a:pt x="17" y="132"/>
                  <a:pt x="17" y="132"/>
                </a:cubicBezTo>
                <a:cubicBezTo>
                  <a:pt x="13" y="141"/>
                  <a:pt x="13" y="141"/>
                  <a:pt x="13" y="141"/>
                </a:cubicBezTo>
                <a:cubicBezTo>
                  <a:pt x="21" y="149"/>
                  <a:pt x="21" y="149"/>
                  <a:pt x="21" y="149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3" y="160"/>
                  <a:pt x="20" y="164"/>
                  <a:pt x="22" y="166"/>
                </a:cubicBezTo>
                <a:cubicBezTo>
                  <a:pt x="24" y="169"/>
                  <a:pt x="27" y="174"/>
                  <a:pt x="32" y="173"/>
                </a:cubicBezTo>
                <a:cubicBezTo>
                  <a:pt x="42" y="173"/>
                  <a:pt x="42" y="173"/>
                  <a:pt x="42" y="173"/>
                </a:cubicBezTo>
                <a:cubicBezTo>
                  <a:pt x="43" y="186"/>
                  <a:pt x="43" y="186"/>
                  <a:pt x="43" y="186"/>
                </a:cubicBezTo>
                <a:cubicBezTo>
                  <a:pt x="52" y="190"/>
                  <a:pt x="52" y="190"/>
                  <a:pt x="52" y="190"/>
                </a:cubicBezTo>
                <a:cubicBezTo>
                  <a:pt x="49" y="199"/>
                  <a:pt x="49" y="199"/>
                  <a:pt x="49" y="199"/>
                </a:cubicBezTo>
                <a:cubicBezTo>
                  <a:pt x="53" y="219"/>
                  <a:pt x="53" y="219"/>
                  <a:pt x="53" y="219"/>
                </a:cubicBezTo>
                <a:cubicBezTo>
                  <a:pt x="63" y="218"/>
                  <a:pt x="63" y="218"/>
                  <a:pt x="63" y="218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73" y="215"/>
                  <a:pt x="73" y="215"/>
                  <a:pt x="73" y="215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87" y="211"/>
                  <a:pt x="87" y="211"/>
                  <a:pt x="87" y="211"/>
                </a:cubicBezTo>
                <a:cubicBezTo>
                  <a:pt x="89" y="208"/>
                  <a:pt x="89" y="208"/>
                  <a:pt x="89" y="208"/>
                </a:cubicBezTo>
                <a:cubicBezTo>
                  <a:pt x="92" y="207"/>
                  <a:pt x="92" y="207"/>
                  <a:pt x="92" y="207"/>
                </a:cubicBezTo>
                <a:cubicBezTo>
                  <a:pt x="99" y="202"/>
                  <a:pt x="99" y="202"/>
                  <a:pt x="99" y="202"/>
                </a:cubicBezTo>
                <a:cubicBezTo>
                  <a:pt x="101" y="205"/>
                  <a:pt x="101" y="205"/>
                  <a:pt x="101" y="205"/>
                </a:cubicBezTo>
                <a:cubicBezTo>
                  <a:pt x="106" y="201"/>
                  <a:pt x="106" y="201"/>
                  <a:pt x="106" y="201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11" y="196"/>
                  <a:pt x="111" y="196"/>
                  <a:pt x="111" y="196"/>
                </a:cubicBezTo>
                <a:cubicBezTo>
                  <a:pt x="114" y="192"/>
                  <a:pt x="114" y="192"/>
                  <a:pt x="114" y="192"/>
                </a:cubicBezTo>
                <a:cubicBezTo>
                  <a:pt x="114" y="192"/>
                  <a:pt x="117" y="198"/>
                  <a:pt x="119" y="197"/>
                </a:cubicBezTo>
                <a:cubicBezTo>
                  <a:pt x="121" y="195"/>
                  <a:pt x="128" y="191"/>
                  <a:pt x="128" y="191"/>
                </a:cubicBezTo>
                <a:cubicBezTo>
                  <a:pt x="134" y="198"/>
                  <a:pt x="134" y="198"/>
                  <a:pt x="134" y="198"/>
                </a:cubicBezTo>
                <a:cubicBezTo>
                  <a:pt x="138" y="197"/>
                  <a:pt x="138" y="197"/>
                  <a:pt x="138" y="197"/>
                </a:cubicBezTo>
                <a:cubicBezTo>
                  <a:pt x="143" y="203"/>
                  <a:pt x="143" y="203"/>
                  <a:pt x="143" y="203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63" y="202"/>
                  <a:pt x="163" y="202"/>
                  <a:pt x="163" y="202"/>
                </a:cubicBezTo>
                <a:cubicBezTo>
                  <a:pt x="163" y="202"/>
                  <a:pt x="166" y="207"/>
                  <a:pt x="168" y="206"/>
                </a:cubicBezTo>
                <a:cubicBezTo>
                  <a:pt x="169" y="206"/>
                  <a:pt x="192" y="195"/>
                  <a:pt x="192" y="195"/>
                </a:cubicBezTo>
                <a:cubicBezTo>
                  <a:pt x="199" y="196"/>
                  <a:pt x="199" y="196"/>
                  <a:pt x="199" y="196"/>
                </a:cubicBezTo>
                <a:cubicBezTo>
                  <a:pt x="199" y="196"/>
                  <a:pt x="208" y="192"/>
                  <a:pt x="209" y="185"/>
                </a:cubicBezTo>
                <a:cubicBezTo>
                  <a:pt x="209" y="176"/>
                  <a:pt x="199" y="171"/>
                  <a:pt x="201" y="168"/>
                </a:cubicBezTo>
                <a:cubicBezTo>
                  <a:pt x="204" y="166"/>
                  <a:pt x="215" y="165"/>
                  <a:pt x="215" y="165"/>
                </a:cubicBezTo>
                <a:cubicBezTo>
                  <a:pt x="215" y="165"/>
                  <a:pt x="213" y="160"/>
                  <a:pt x="216" y="158"/>
                </a:cubicBezTo>
                <a:cubicBezTo>
                  <a:pt x="218" y="156"/>
                  <a:pt x="223" y="159"/>
                  <a:pt x="225" y="156"/>
                </a:cubicBezTo>
                <a:cubicBezTo>
                  <a:pt x="226" y="152"/>
                  <a:pt x="221" y="148"/>
                  <a:pt x="224" y="145"/>
                </a:cubicBezTo>
                <a:cubicBezTo>
                  <a:pt x="229" y="144"/>
                  <a:pt x="235" y="148"/>
                  <a:pt x="239" y="143"/>
                </a:cubicBezTo>
                <a:cubicBezTo>
                  <a:pt x="245" y="139"/>
                  <a:pt x="245" y="136"/>
                  <a:pt x="247" y="134"/>
                </a:cubicBezTo>
                <a:cubicBezTo>
                  <a:pt x="249" y="133"/>
                  <a:pt x="250" y="136"/>
                  <a:pt x="250" y="136"/>
                </a:cubicBezTo>
                <a:cubicBezTo>
                  <a:pt x="250" y="136"/>
                  <a:pt x="252" y="130"/>
                  <a:pt x="256" y="130"/>
                </a:cubicBezTo>
                <a:cubicBezTo>
                  <a:pt x="259" y="132"/>
                  <a:pt x="264" y="138"/>
                  <a:pt x="268" y="139"/>
                </a:cubicBezTo>
                <a:cubicBezTo>
                  <a:pt x="273" y="139"/>
                  <a:pt x="278" y="135"/>
                  <a:pt x="278" y="135"/>
                </a:cubicBezTo>
                <a:cubicBezTo>
                  <a:pt x="285" y="138"/>
                  <a:pt x="285" y="138"/>
                  <a:pt x="285" y="138"/>
                </a:cubicBezTo>
                <a:cubicBezTo>
                  <a:pt x="285" y="133"/>
                  <a:pt x="285" y="133"/>
                  <a:pt x="285" y="133"/>
                </a:cubicBezTo>
                <a:cubicBezTo>
                  <a:pt x="288" y="133"/>
                  <a:pt x="288" y="133"/>
                  <a:pt x="288" y="133"/>
                </a:cubicBezTo>
                <a:cubicBezTo>
                  <a:pt x="294" y="130"/>
                  <a:pt x="294" y="130"/>
                  <a:pt x="294" y="130"/>
                </a:cubicBezTo>
                <a:cubicBezTo>
                  <a:pt x="284" y="121"/>
                  <a:pt x="284" y="121"/>
                  <a:pt x="284" y="121"/>
                </a:cubicBezTo>
                <a:cubicBezTo>
                  <a:pt x="278" y="117"/>
                  <a:pt x="278" y="117"/>
                  <a:pt x="278" y="117"/>
                </a:cubicBezTo>
                <a:cubicBezTo>
                  <a:pt x="276" y="111"/>
                  <a:pt x="276" y="111"/>
                  <a:pt x="276" y="111"/>
                </a:cubicBezTo>
                <a:cubicBezTo>
                  <a:pt x="267" y="103"/>
                  <a:pt x="267" y="103"/>
                  <a:pt x="267" y="103"/>
                </a:cubicBezTo>
                <a:cubicBezTo>
                  <a:pt x="267" y="103"/>
                  <a:pt x="266" y="106"/>
                  <a:pt x="264" y="108"/>
                </a:cubicBezTo>
                <a:cubicBezTo>
                  <a:pt x="262" y="110"/>
                  <a:pt x="256" y="108"/>
                  <a:pt x="256" y="108"/>
                </a:cubicBezTo>
                <a:cubicBezTo>
                  <a:pt x="260" y="98"/>
                  <a:pt x="260" y="98"/>
                  <a:pt x="260" y="98"/>
                </a:cubicBezTo>
                <a:cubicBezTo>
                  <a:pt x="268" y="97"/>
                  <a:pt x="268" y="97"/>
                  <a:pt x="268" y="97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278" y="85"/>
                  <a:pt x="274" y="80"/>
                  <a:pt x="273" y="73"/>
                </a:cubicBezTo>
                <a:cubicBezTo>
                  <a:pt x="273" y="66"/>
                  <a:pt x="272" y="56"/>
                  <a:pt x="272" y="56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64" y="56"/>
                  <a:pt x="274" y="54"/>
                  <a:pt x="275" y="51"/>
                </a:cubicBezTo>
                <a:cubicBezTo>
                  <a:pt x="276" y="49"/>
                  <a:pt x="271" y="44"/>
                  <a:pt x="279" y="40"/>
                </a:cubicBezTo>
                <a:cubicBezTo>
                  <a:pt x="286" y="34"/>
                  <a:pt x="294" y="38"/>
                  <a:pt x="294" y="38"/>
                </a:cubicBezTo>
                <a:cubicBezTo>
                  <a:pt x="300" y="26"/>
                  <a:pt x="300" y="26"/>
                  <a:pt x="300" y="26"/>
                </a:cubicBezTo>
                <a:cubicBezTo>
                  <a:pt x="300" y="26"/>
                  <a:pt x="297" y="23"/>
                  <a:pt x="296" y="19"/>
                </a:cubicBezTo>
                <a:cubicBezTo>
                  <a:pt x="295" y="17"/>
                  <a:pt x="294" y="14"/>
                  <a:pt x="294" y="14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6" name="Freeform 160" descr="© INSCALE GmbH, 18.06.2010"/>
          <p:cNvSpPr>
            <a:spLocks noEditPoints="1"/>
          </p:cNvSpPr>
          <p:nvPr/>
        </p:nvSpPr>
        <p:spPr bwMode="auto">
          <a:xfrm>
            <a:off x="6379450" y="5483750"/>
            <a:ext cx="1087920" cy="1020803"/>
          </a:xfrm>
          <a:custGeom>
            <a:avLst/>
            <a:gdLst/>
            <a:ahLst/>
            <a:cxnLst>
              <a:cxn ang="0">
                <a:pos x="168" y="214"/>
              </a:cxn>
              <a:cxn ang="0">
                <a:pos x="269" y="244"/>
              </a:cxn>
              <a:cxn ang="0">
                <a:pos x="168" y="189"/>
              </a:cxn>
              <a:cxn ang="0">
                <a:pos x="156" y="148"/>
              </a:cxn>
              <a:cxn ang="0">
                <a:pos x="161" y="113"/>
              </a:cxn>
              <a:cxn ang="0">
                <a:pos x="194" y="117"/>
              </a:cxn>
              <a:cxn ang="0">
                <a:pos x="236" y="119"/>
              </a:cxn>
              <a:cxn ang="0">
                <a:pos x="228" y="73"/>
              </a:cxn>
              <a:cxn ang="0">
                <a:pos x="279" y="58"/>
              </a:cxn>
              <a:cxn ang="0">
                <a:pos x="317" y="0"/>
              </a:cxn>
              <a:cxn ang="0">
                <a:pos x="230" y="26"/>
              </a:cxn>
              <a:cxn ang="0">
                <a:pos x="177" y="46"/>
              </a:cxn>
              <a:cxn ang="0">
                <a:pos x="111" y="71"/>
              </a:cxn>
              <a:cxn ang="0">
                <a:pos x="55" y="132"/>
              </a:cxn>
              <a:cxn ang="0">
                <a:pos x="29" y="182"/>
              </a:cxn>
              <a:cxn ang="0">
                <a:pos x="59" y="230"/>
              </a:cxn>
              <a:cxn ang="0">
                <a:pos x="113" y="255"/>
              </a:cxn>
              <a:cxn ang="0">
                <a:pos x="171" y="245"/>
              </a:cxn>
              <a:cxn ang="0">
                <a:pos x="116" y="267"/>
              </a:cxn>
              <a:cxn ang="0">
                <a:pos x="144" y="353"/>
              </a:cxn>
              <a:cxn ang="0">
                <a:pos x="205" y="353"/>
              </a:cxn>
              <a:cxn ang="0">
                <a:pos x="216" y="296"/>
              </a:cxn>
              <a:cxn ang="0">
                <a:pos x="253" y="275"/>
              </a:cxn>
              <a:cxn ang="0">
                <a:pos x="285" y="129"/>
              </a:cxn>
              <a:cxn ang="0">
                <a:pos x="337" y="172"/>
              </a:cxn>
              <a:cxn ang="0">
                <a:pos x="214" y="193"/>
              </a:cxn>
              <a:cxn ang="0">
                <a:pos x="228" y="180"/>
              </a:cxn>
              <a:cxn ang="0">
                <a:pos x="268" y="198"/>
              </a:cxn>
              <a:cxn ang="0">
                <a:pos x="317" y="213"/>
              </a:cxn>
              <a:cxn ang="0">
                <a:pos x="286" y="255"/>
              </a:cxn>
              <a:cxn ang="0">
                <a:pos x="295" y="273"/>
              </a:cxn>
              <a:cxn ang="0">
                <a:pos x="311" y="283"/>
              </a:cxn>
              <a:cxn ang="0">
                <a:pos x="310" y="303"/>
              </a:cxn>
              <a:cxn ang="0">
                <a:pos x="283" y="316"/>
              </a:cxn>
              <a:cxn ang="0">
                <a:pos x="266" y="290"/>
              </a:cxn>
              <a:cxn ang="0">
                <a:pos x="352" y="262"/>
              </a:cxn>
              <a:cxn ang="0">
                <a:pos x="398" y="246"/>
              </a:cxn>
              <a:cxn ang="0">
                <a:pos x="382" y="274"/>
              </a:cxn>
              <a:cxn ang="0">
                <a:pos x="393" y="285"/>
              </a:cxn>
              <a:cxn ang="0">
                <a:pos x="421" y="296"/>
              </a:cxn>
              <a:cxn ang="0">
                <a:pos x="328" y="330"/>
              </a:cxn>
              <a:cxn ang="0">
                <a:pos x="378" y="333"/>
              </a:cxn>
              <a:cxn ang="0">
                <a:pos x="213" y="278"/>
              </a:cxn>
              <a:cxn ang="0">
                <a:pos x="273" y="334"/>
              </a:cxn>
              <a:cxn ang="0">
                <a:pos x="316" y="332"/>
              </a:cxn>
              <a:cxn ang="0">
                <a:pos x="304" y="339"/>
              </a:cxn>
              <a:cxn ang="0">
                <a:pos x="63" y="291"/>
              </a:cxn>
              <a:cxn ang="0">
                <a:pos x="55" y="260"/>
              </a:cxn>
              <a:cxn ang="0">
                <a:pos x="18" y="190"/>
              </a:cxn>
              <a:cxn ang="0">
                <a:pos x="392" y="415"/>
              </a:cxn>
              <a:cxn ang="0">
                <a:pos x="324" y="420"/>
              </a:cxn>
              <a:cxn ang="0">
                <a:pos x="276" y="414"/>
              </a:cxn>
              <a:cxn ang="0">
                <a:pos x="273" y="440"/>
              </a:cxn>
              <a:cxn ang="0">
                <a:pos x="389" y="429"/>
              </a:cxn>
              <a:cxn ang="0">
                <a:pos x="459" y="352"/>
              </a:cxn>
              <a:cxn ang="0">
                <a:pos x="448" y="337"/>
              </a:cxn>
              <a:cxn ang="0">
                <a:pos x="422" y="322"/>
              </a:cxn>
              <a:cxn ang="0">
                <a:pos x="437" y="390"/>
              </a:cxn>
              <a:cxn ang="0">
                <a:pos x="420" y="398"/>
              </a:cxn>
            </a:cxnLst>
            <a:rect l="0" t="0" r="r" b="b"/>
            <a:pathLst>
              <a:path w="482" h="452">
                <a:moveTo>
                  <a:pt x="253" y="275"/>
                </a:moveTo>
                <a:cubicBezTo>
                  <a:pt x="253" y="275"/>
                  <a:pt x="245" y="270"/>
                  <a:pt x="243" y="261"/>
                </a:cubicBezTo>
                <a:cubicBezTo>
                  <a:pt x="241" y="254"/>
                  <a:pt x="243" y="248"/>
                  <a:pt x="243" y="244"/>
                </a:cubicBezTo>
                <a:cubicBezTo>
                  <a:pt x="243" y="240"/>
                  <a:pt x="223" y="239"/>
                  <a:pt x="219" y="239"/>
                </a:cubicBezTo>
                <a:cubicBezTo>
                  <a:pt x="214" y="238"/>
                  <a:pt x="214" y="232"/>
                  <a:pt x="214" y="232"/>
                </a:cubicBezTo>
                <a:cubicBezTo>
                  <a:pt x="214" y="232"/>
                  <a:pt x="210" y="235"/>
                  <a:pt x="207" y="232"/>
                </a:cubicBezTo>
                <a:cubicBezTo>
                  <a:pt x="204" y="231"/>
                  <a:pt x="193" y="222"/>
                  <a:pt x="193" y="222"/>
                </a:cubicBezTo>
                <a:cubicBezTo>
                  <a:pt x="193" y="222"/>
                  <a:pt x="190" y="226"/>
                  <a:pt x="189" y="226"/>
                </a:cubicBezTo>
                <a:cubicBezTo>
                  <a:pt x="187" y="226"/>
                  <a:pt x="185" y="220"/>
                  <a:pt x="185" y="220"/>
                </a:cubicBezTo>
                <a:cubicBezTo>
                  <a:pt x="169" y="219"/>
                  <a:pt x="169" y="219"/>
                  <a:pt x="169" y="219"/>
                </a:cubicBezTo>
                <a:cubicBezTo>
                  <a:pt x="168" y="214"/>
                  <a:pt x="168" y="214"/>
                  <a:pt x="168" y="214"/>
                </a:cubicBezTo>
                <a:cubicBezTo>
                  <a:pt x="168" y="214"/>
                  <a:pt x="160" y="217"/>
                  <a:pt x="160" y="213"/>
                </a:cubicBezTo>
                <a:cubicBezTo>
                  <a:pt x="160" y="209"/>
                  <a:pt x="174" y="211"/>
                  <a:pt x="174" y="211"/>
                </a:cubicBezTo>
                <a:cubicBezTo>
                  <a:pt x="174" y="211"/>
                  <a:pt x="184" y="211"/>
                  <a:pt x="193" y="213"/>
                </a:cubicBezTo>
                <a:cubicBezTo>
                  <a:pt x="203" y="216"/>
                  <a:pt x="210" y="224"/>
                  <a:pt x="210" y="224"/>
                </a:cubicBezTo>
                <a:cubicBezTo>
                  <a:pt x="216" y="225"/>
                  <a:pt x="216" y="225"/>
                  <a:pt x="216" y="225"/>
                </a:cubicBezTo>
                <a:cubicBezTo>
                  <a:pt x="216" y="225"/>
                  <a:pt x="217" y="232"/>
                  <a:pt x="219" y="235"/>
                </a:cubicBezTo>
                <a:cubicBezTo>
                  <a:pt x="221" y="237"/>
                  <a:pt x="225" y="235"/>
                  <a:pt x="227" y="235"/>
                </a:cubicBezTo>
                <a:cubicBezTo>
                  <a:pt x="229" y="235"/>
                  <a:pt x="238" y="235"/>
                  <a:pt x="244" y="239"/>
                </a:cubicBezTo>
                <a:cubicBezTo>
                  <a:pt x="251" y="244"/>
                  <a:pt x="258" y="258"/>
                  <a:pt x="258" y="258"/>
                </a:cubicBezTo>
                <a:cubicBezTo>
                  <a:pt x="258" y="258"/>
                  <a:pt x="267" y="259"/>
                  <a:pt x="269" y="257"/>
                </a:cubicBezTo>
                <a:cubicBezTo>
                  <a:pt x="271" y="256"/>
                  <a:pt x="269" y="244"/>
                  <a:pt x="269" y="244"/>
                </a:cubicBezTo>
                <a:cubicBezTo>
                  <a:pt x="269" y="244"/>
                  <a:pt x="257" y="246"/>
                  <a:pt x="253" y="239"/>
                </a:cubicBezTo>
                <a:cubicBezTo>
                  <a:pt x="247" y="231"/>
                  <a:pt x="249" y="224"/>
                  <a:pt x="249" y="224"/>
                </a:cubicBezTo>
                <a:cubicBezTo>
                  <a:pt x="242" y="222"/>
                  <a:pt x="242" y="222"/>
                  <a:pt x="242" y="222"/>
                </a:cubicBezTo>
                <a:cubicBezTo>
                  <a:pt x="240" y="214"/>
                  <a:pt x="240" y="214"/>
                  <a:pt x="240" y="214"/>
                </a:cubicBezTo>
                <a:cubicBezTo>
                  <a:pt x="240" y="214"/>
                  <a:pt x="236" y="216"/>
                  <a:pt x="229" y="216"/>
                </a:cubicBezTo>
                <a:cubicBezTo>
                  <a:pt x="222" y="216"/>
                  <a:pt x="220" y="212"/>
                  <a:pt x="220" y="212"/>
                </a:cubicBezTo>
                <a:cubicBezTo>
                  <a:pt x="217" y="214"/>
                  <a:pt x="217" y="214"/>
                  <a:pt x="217" y="214"/>
                </a:cubicBezTo>
                <a:cubicBezTo>
                  <a:pt x="204" y="207"/>
                  <a:pt x="204" y="207"/>
                  <a:pt x="204" y="207"/>
                </a:cubicBezTo>
                <a:cubicBezTo>
                  <a:pt x="204" y="207"/>
                  <a:pt x="200" y="197"/>
                  <a:pt x="196" y="196"/>
                </a:cubicBezTo>
                <a:cubicBezTo>
                  <a:pt x="192" y="195"/>
                  <a:pt x="185" y="201"/>
                  <a:pt x="180" y="200"/>
                </a:cubicBezTo>
                <a:cubicBezTo>
                  <a:pt x="176" y="199"/>
                  <a:pt x="169" y="192"/>
                  <a:pt x="168" y="189"/>
                </a:cubicBezTo>
                <a:cubicBezTo>
                  <a:pt x="167" y="185"/>
                  <a:pt x="174" y="184"/>
                  <a:pt x="174" y="184"/>
                </a:cubicBezTo>
                <a:cubicBezTo>
                  <a:pt x="173" y="182"/>
                  <a:pt x="173" y="182"/>
                  <a:pt x="173" y="182"/>
                </a:cubicBezTo>
                <a:cubicBezTo>
                  <a:pt x="173" y="182"/>
                  <a:pt x="184" y="181"/>
                  <a:pt x="187" y="186"/>
                </a:cubicBezTo>
                <a:cubicBezTo>
                  <a:pt x="191" y="192"/>
                  <a:pt x="182" y="193"/>
                  <a:pt x="182" y="193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93" y="193"/>
                  <a:pt x="193" y="193"/>
                  <a:pt x="193" y="193"/>
                </a:cubicBezTo>
                <a:cubicBezTo>
                  <a:pt x="193" y="184"/>
                  <a:pt x="193" y="184"/>
                  <a:pt x="193" y="184"/>
                </a:cubicBezTo>
                <a:cubicBezTo>
                  <a:pt x="179" y="169"/>
                  <a:pt x="179" y="169"/>
                  <a:pt x="179" y="169"/>
                </a:cubicBezTo>
                <a:cubicBezTo>
                  <a:pt x="170" y="166"/>
                  <a:pt x="170" y="166"/>
                  <a:pt x="170" y="166"/>
                </a:cubicBezTo>
                <a:cubicBezTo>
                  <a:pt x="170" y="166"/>
                  <a:pt x="167" y="159"/>
                  <a:pt x="167" y="154"/>
                </a:cubicBezTo>
                <a:cubicBezTo>
                  <a:pt x="167" y="149"/>
                  <a:pt x="156" y="148"/>
                  <a:pt x="156" y="148"/>
                </a:cubicBezTo>
                <a:cubicBezTo>
                  <a:pt x="156" y="143"/>
                  <a:pt x="156" y="143"/>
                  <a:pt x="156" y="143"/>
                </a:cubicBezTo>
                <a:cubicBezTo>
                  <a:pt x="156" y="143"/>
                  <a:pt x="151" y="141"/>
                  <a:pt x="147" y="134"/>
                </a:cubicBezTo>
                <a:cubicBezTo>
                  <a:pt x="143" y="129"/>
                  <a:pt x="149" y="117"/>
                  <a:pt x="149" y="117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8" y="106"/>
                  <a:pt x="148" y="106"/>
                  <a:pt x="148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64" y="102"/>
                  <a:pt x="164" y="102"/>
                  <a:pt x="164" y="102"/>
                </a:cubicBezTo>
                <a:cubicBezTo>
                  <a:pt x="158" y="106"/>
                  <a:pt x="158" y="106"/>
                  <a:pt x="158" y="106"/>
                </a:cubicBezTo>
                <a:cubicBezTo>
                  <a:pt x="161" y="113"/>
                  <a:pt x="161" y="113"/>
                  <a:pt x="161" y="113"/>
                </a:cubicBezTo>
                <a:cubicBezTo>
                  <a:pt x="168" y="113"/>
                  <a:pt x="168" y="113"/>
                  <a:pt x="168" y="113"/>
                </a:cubicBezTo>
                <a:cubicBezTo>
                  <a:pt x="174" y="117"/>
                  <a:pt x="174" y="117"/>
                  <a:pt x="174" y="117"/>
                </a:cubicBezTo>
                <a:cubicBezTo>
                  <a:pt x="174" y="117"/>
                  <a:pt x="182" y="118"/>
                  <a:pt x="186" y="120"/>
                </a:cubicBezTo>
                <a:cubicBezTo>
                  <a:pt x="189" y="121"/>
                  <a:pt x="188" y="126"/>
                  <a:pt x="188" y="129"/>
                </a:cubicBezTo>
                <a:cubicBezTo>
                  <a:pt x="188" y="132"/>
                  <a:pt x="191" y="134"/>
                  <a:pt x="191" y="134"/>
                </a:cubicBezTo>
                <a:cubicBezTo>
                  <a:pt x="192" y="138"/>
                  <a:pt x="192" y="138"/>
                  <a:pt x="192" y="138"/>
                </a:cubicBezTo>
                <a:cubicBezTo>
                  <a:pt x="206" y="138"/>
                  <a:pt x="206" y="138"/>
                  <a:pt x="206" y="138"/>
                </a:cubicBezTo>
                <a:cubicBezTo>
                  <a:pt x="210" y="138"/>
                  <a:pt x="212" y="135"/>
                  <a:pt x="209" y="134"/>
                </a:cubicBezTo>
                <a:cubicBezTo>
                  <a:pt x="205" y="132"/>
                  <a:pt x="195" y="130"/>
                  <a:pt x="195" y="130"/>
                </a:cubicBezTo>
                <a:cubicBezTo>
                  <a:pt x="195" y="130"/>
                  <a:pt x="189" y="122"/>
                  <a:pt x="189" y="118"/>
                </a:cubicBezTo>
                <a:cubicBezTo>
                  <a:pt x="189" y="114"/>
                  <a:pt x="194" y="117"/>
                  <a:pt x="194" y="117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212" y="127"/>
                  <a:pt x="212" y="127"/>
                  <a:pt x="212" y="127"/>
                </a:cubicBezTo>
                <a:cubicBezTo>
                  <a:pt x="221" y="134"/>
                  <a:pt x="221" y="134"/>
                  <a:pt x="221" y="134"/>
                </a:cubicBezTo>
                <a:cubicBezTo>
                  <a:pt x="221" y="134"/>
                  <a:pt x="225" y="130"/>
                  <a:pt x="222" y="125"/>
                </a:cubicBezTo>
                <a:cubicBezTo>
                  <a:pt x="220" y="119"/>
                  <a:pt x="214" y="118"/>
                  <a:pt x="212" y="118"/>
                </a:cubicBezTo>
                <a:cubicBezTo>
                  <a:pt x="209" y="117"/>
                  <a:pt x="206" y="115"/>
                  <a:pt x="206" y="111"/>
                </a:cubicBezTo>
                <a:cubicBezTo>
                  <a:pt x="205" y="107"/>
                  <a:pt x="209" y="106"/>
                  <a:pt x="209" y="106"/>
                </a:cubicBezTo>
                <a:cubicBezTo>
                  <a:pt x="225" y="110"/>
                  <a:pt x="225" y="110"/>
                  <a:pt x="225" y="110"/>
                </a:cubicBezTo>
                <a:cubicBezTo>
                  <a:pt x="229" y="111"/>
                  <a:pt x="229" y="111"/>
                  <a:pt x="229" y="111"/>
                </a:cubicBezTo>
                <a:cubicBezTo>
                  <a:pt x="230" y="113"/>
                  <a:pt x="230" y="113"/>
                  <a:pt x="230" y="113"/>
                </a:cubicBezTo>
                <a:cubicBezTo>
                  <a:pt x="236" y="119"/>
                  <a:pt x="236" y="119"/>
                  <a:pt x="236" y="119"/>
                </a:cubicBezTo>
                <a:cubicBezTo>
                  <a:pt x="240" y="114"/>
                  <a:pt x="240" y="114"/>
                  <a:pt x="240" y="114"/>
                </a:cubicBezTo>
                <a:cubicBezTo>
                  <a:pt x="227" y="103"/>
                  <a:pt x="227" y="103"/>
                  <a:pt x="227" y="103"/>
                </a:cubicBezTo>
                <a:cubicBezTo>
                  <a:pt x="224" y="103"/>
                  <a:pt x="224" y="103"/>
                  <a:pt x="224" y="103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17" y="104"/>
                  <a:pt x="217" y="104"/>
                  <a:pt x="217" y="104"/>
                </a:cubicBezTo>
                <a:cubicBezTo>
                  <a:pt x="217" y="104"/>
                  <a:pt x="213" y="102"/>
                  <a:pt x="210" y="102"/>
                </a:cubicBezTo>
                <a:cubicBezTo>
                  <a:pt x="207" y="101"/>
                  <a:pt x="210" y="95"/>
                  <a:pt x="210" y="95"/>
                </a:cubicBezTo>
                <a:cubicBezTo>
                  <a:pt x="210" y="95"/>
                  <a:pt x="200" y="88"/>
                  <a:pt x="200" y="86"/>
                </a:cubicBezTo>
                <a:cubicBezTo>
                  <a:pt x="200" y="84"/>
                  <a:pt x="206" y="81"/>
                  <a:pt x="206" y="81"/>
                </a:cubicBezTo>
                <a:cubicBezTo>
                  <a:pt x="206" y="81"/>
                  <a:pt x="214" y="82"/>
                  <a:pt x="218" y="82"/>
                </a:cubicBezTo>
                <a:cubicBezTo>
                  <a:pt x="221" y="82"/>
                  <a:pt x="228" y="73"/>
                  <a:pt x="228" y="73"/>
                </a:cubicBezTo>
                <a:cubicBezTo>
                  <a:pt x="229" y="68"/>
                  <a:pt x="229" y="68"/>
                  <a:pt x="229" y="68"/>
                </a:cubicBezTo>
                <a:cubicBezTo>
                  <a:pt x="229" y="68"/>
                  <a:pt x="234" y="64"/>
                  <a:pt x="236" y="64"/>
                </a:cubicBezTo>
                <a:cubicBezTo>
                  <a:pt x="239" y="63"/>
                  <a:pt x="244" y="67"/>
                  <a:pt x="250" y="67"/>
                </a:cubicBezTo>
                <a:cubicBezTo>
                  <a:pt x="256" y="66"/>
                  <a:pt x="259" y="64"/>
                  <a:pt x="260" y="63"/>
                </a:cubicBezTo>
                <a:cubicBezTo>
                  <a:pt x="262" y="60"/>
                  <a:pt x="267" y="55"/>
                  <a:pt x="267" y="55"/>
                </a:cubicBezTo>
                <a:cubicBezTo>
                  <a:pt x="263" y="51"/>
                  <a:pt x="263" y="51"/>
                  <a:pt x="263" y="51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9" y="54"/>
                  <a:pt x="269" y="54"/>
                  <a:pt x="269" y="54"/>
                </a:cubicBezTo>
                <a:cubicBezTo>
                  <a:pt x="269" y="58"/>
                  <a:pt x="269" y="58"/>
                  <a:pt x="269" y="58"/>
                </a:cubicBezTo>
                <a:cubicBezTo>
                  <a:pt x="275" y="60"/>
                  <a:pt x="275" y="60"/>
                  <a:pt x="275" y="60"/>
                </a:cubicBezTo>
                <a:cubicBezTo>
                  <a:pt x="279" y="58"/>
                  <a:pt x="279" y="58"/>
                  <a:pt x="279" y="58"/>
                </a:cubicBezTo>
                <a:cubicBezTo>
                  <a:pt x="279" y="58"/>
                  <a:pt x="305" y="59"/>
                  <a:pt x="310" y="59"/>
                </a:cubicBezTo>
                <a:cubicBezTo>
                  <a:pt x="315" y="60"/>
                  <a:pt x="316" y="66"/>
                  <a:pt x="316" y="66"/>
                </a:cubicBezTo>
                <a:cubicBezTo>
                  <a:pt x="316" y="66"/>
                  <a:pt x="326" y="55"/>
                  <a:pt x="328" y="50"/>
                </a:cubicBezTo>
                <a:cubicBezTo>
                  <a:pt x="331" y="46"/>
                  <a:pt x="323" y="40"/>
                  <a:pt x="323" y="40"/>
                </a:cubicBezTo>
                <a:cubicBezTo>
                  <a:pt x="322" y="31"/>
                  <a:pt x="322" y="31"/>
                  <a:pt x="322" y="31"/>
                </a:cubicBezTo>
                <a:cubicBezTo>
                  <a:pt x="329" y="24"/>
                  <a:pt x="329" y="24"/>
                  <a:pt x="329" y="24"/>
                </a:cubicBezTo>
                <a:cubicBezTo>
                  <a:pt x="329" y="24"/>
                  <a:pt x="335" y="25"/>
                  <a:pt x="337" y="23"/>
                </a:cubicBezTo>
                <a:cubicBezTo>
                  <a:pt x="339" y="21"/>
                  <a:pt x="333" y="16"/>
                  <a:pt x="332" y="14"/>
                </a:cubicBezTo>
                <a:cubicBezTo>
                  <a:pt x="331" y="11"/>
                  <a:pt x="331" y="5"/>
                  <a:pt x="331" y="5"/>
                </a:cubicBezTo>
                <a:cubicBezTo>
                  <a:pt x="324" y="2"/>
                  <a:pt x="324" y="2"/>
                  <a:pt x="324" y="2"/>
                </a:cubicBezTo>
                <a:cubicBezTo>
                  <a:pt x="317" y="0"/>
                  <a:pt x="317" y="0"/>
                  <a:pt x="317" y="0"/>
                </a:cubicBezTo>
                <a:cubicBezTo>
                  <a:pt x="317" y="0"/>
                  <a:pt x="306" y="1"/>
                  <a:pt x="303" y="3"/>
                </a:cubicBezTo>
                <a:cubicBezTo>
                  <a:pt x="301" y="6"/>
                  <a:pt x="311" y="11"/>
                  <a:pt x="311" y="20"/>
                </a:cubicBezTo>
                <a:cubicBezTo>
                  <a:pt x="310" y="27"/>
                  <a:pt x="301" y="31"/>
                  <a:pt x="301" y="31"/>
                </a:cubicBezTo>
                <a:cubicBezTo>
                  <a:pt x="294" y="30"/>
                  <a:pt x="294" y="30"/>
                  <a:pt x="294" y="30"/>
                </a:cubicBezTo>
                <a:cubicBezTo>
                  <a:pt x="294" y="30"/>
                  <a:pt x="271" y="41"/>
                  <a:pt x="270" y="41"/>
                </a:cubicBezTo>
                <a:cubicBezTo>
                  <a:pt x="268" y="42"/>
                  <a:pt x="265" y="37"/>
                  <a:pt x="265" y="37"/>
                </a:cubicBezTo>
                <a:cubicBezTo>
                  <a:pt x="251" y="33"/>
                  <a:pt x="251" y="33"/>
                  <a:pt x="251" y="33"/>
                </a:cubicBezTo>
                <a:cubicBezTo>
                  <a:pt x="245" y="38"/>
                  <a:pt x="245" y="38"/>
                  <a:pt x="245" y="38"/>
                </a:cubicBezTo>
                <a:cubicBezTo>
                  <a:pt x="240" y="32"/>
                  <a:pt x="240" y="32"/>
                  <a:pt x="240" y="32"/>
                </a:cubicBezTo>
                <a:cubicBezTo>
                  <a:pt x="236" y="33"/>
                  <a:pt x="236" y="33"/>
                  <a:pt x="236" y="33"/>
                </a:cubicBezTo>
                <a:cubicBezTo>
                  <a:pt x="230" y="26"/>
                  <a:pt x="230" y="26"/>
                  <a:pt x="230" y="26"/>
                </a:cubicBezTo>
                <a:cubicBezTo>
                  <a:pt x="230" y="26"/>
                  <a:pt x="223" y="30"/>
                  <a:pt x="221" y="32"/>
                </a:cubicBezTo>
                <a:cubicBezTo>
                  <a:pt x="219" y="33"/>
                  <a:pt x="216" y="27"/>
                  <a:pt x="216" y="27"/>
                </a:cubicBezTo>
                <a:cubicBezTo>
                  <a:pt x="213" y="31"/>
                  <a:pt x="213" y="31"/>
                  <a:pt x="213" y="31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8" y="36"/>
                  <a:pt x="208" y="36"/>
                  <a:pt x="208" y="36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1" y="37"/>
                  <a:pt x="201" y="37"/>
                  <a:pt x="201" y="37"/>
                </a:cubicBezTo>
                <a:cubicBezTo>
                  <a:pt x="194" y="42"/>
                  <a:pt x="194" y="42"/>
                  <a:pt x="194" y="42"/>
                </a:cubicBezTo>
                <a:cubicBezTo>
                  <a:pt x="191" y="43"/>
                  <a:pt x="191" y="43"/>
                  <a:pt x="191" y="43"/>
                </a:cubicBezTo>
                <a:cubicBezTo>
                  <a:pt x="189" y="46"/>
                  <a:pt x="189" y="46"/>
                  <a:pt x="189" y="46"/>
                </a:cubicBezTo>
                <a:cubicBezTo>
                  <a:pt x="177" y="46"/>
                  <a:pt x="177" y="46"/>
                  <a:pt x="177" y="46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0" y="48"/>
                  <a:pt x="170" y="48"/>
                  <a:pt x="170" y="48"/>
                </a:cubicBezTo>
                <a:cubicBezTo>
                  <a:pt x="165" y="53"/>
                  <a:pt x="165" y="53"/>
                  <a:pt x="165" y="53"/>
                </a:cubicBezTo>
                <a:cubicBezTo>
                  <a:pt x="155" y="54"/>
                  <a:pt x="155" y="54"/>
                  <a:pt x="155" y="54"/>
                </a:cubicBezTo>
                <a:cubicBezTo>
                  <a:pt x="155" y="54"/>
                  <a:pt x="146" y="52"/>
                  <a:pt x="146" y="55"/>
                </a:cubicBezTo>
                <a:cubicBezTo>
                  <a:pt x="145" y="59"/>
                  <a:pt x="146" y="69"/>
                  <a:pt x="146" y="69"/>
                </a:cubicBezTo>
                <a:cubicBezTo>
                  <a:pt x="142" y="66"/>
                  <a:pt x="142" y="66"/>
                  <a:pt x="142" y="66"/>
                </a:cubicBezTo>
                <a:cubicBezTo>
                  <a:pt x="141" y="70"/>
                  <a:pt x="141" y="70"/>
                  <a:pt x="141" y="70"/>
                </a:cubicBezTo>
                <a:cubicBezTo>
                  <a:pt x="122" y="69"/>
                  <a:pt x="122" y="69"/>
                  <a:pt x="122" y="69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11" y="71"/>
                  <a:pt x="107" y="72"/>
                  <a:pt x="105" y="75"/>
                </a:cubicBezTo>
                <a:cubicBezTo>
                  <a:pt x="103" y="80"/>
                  <a:pt x="105" y="84"/>
                  <a:pt x="102" y="87"/>
                </a:cubicBezTo>
                <a:cubicBezTo>
                  <a:pt x="98" y="89"/>
                  <a:pt x="92" y="93"/>
                  <a:pt x="92" y="93"/>
                </a:cubicBezTo>
                <a:cubicBezTo>
                  <a:pt x="92" y="93"/>
                  <a:pt x="88" y="91"/>
                  <a:pt x="86" y="91"/>
                </a:cubicBezTo>
                <a:cubicBezTo>
                  <a:pt x="82" y="91"/>
                  <a:pt x="77" y="97"/>
                  <a:pt x="77" y="97"/>
                </a:cubicBezTo>
                <a:cubicBezTo>
                  <a:pt x="61" y="98"/>
                  <a:pt x="61" y="98"/>
                  <a:pt x="61" y="98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1" y="105"/>
                  <a:pt x="65" y="109"/>
                  <a:pt x="66" y="113"/>
                </a:cubicBezTo>
                <a:cubicBezTo>
                  <a:pt x="66" y="117"/>
                  <a:pt x="61" y="122"/>
                  <a:pt x="61" y="122"/>
                </a:cubicBezTo>
                <a:cubicBezTo>
                  <a:pt x="61" y="122"/>
                  <a:pt x="58" y="122"/>
                  <a:pt x="56" y="123"/>
                </a:cubicBezTo>
                <a:cubicBezTo>
                  <a:pt x="53" y="126"/>
                  <a:pt x="55" y="132"/>
                  <a:pt x="55" y="132"/>
                </a:cubicBezTo>
                <a:cubicBezTo>
                  <a:pt x="51" y="137"/>
                  <a:pt x="51" y="137"/>
                  <a:pt x="51" y="137"/>
                </a:cubicBezTo>
                <a:cubicBezTo>
                  <a:pt x="51" y="137"/>
                  <a:pt x="54" y="144"/>
                  <a:pt x="49" y="149"/>
                </a:cubicBezTo>
                <a:cubicBezTo>
                  <a:pt x="44" y="153"/>
                  <a:pt x="42" y="150"/>
                  <a:pt x="39" y="151"/>
                </a:cubicBezTo>
                <a:cubicBezTo>
                  <a:pt x="36" y="152"/>
                  <a:pt x="37" y="156"/>
                  <a:pt x="37" y="156"/>
                </a:cubicBezTo>
                <a:cubicBezTo>
                  <a:pt x="37" y="156"/>
                  <a:pt x="33" y="154"/>
                  <a:pt x="32" y="159"/>
                </a:cubicBezTo>
                <a:cubicBezTo>
                  <a:pt x="31" y="162"/>
                  <a:pt x="37" y="165"/>
                  <a:pt x="37" y="165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38" y="169"/>
                  <a:pt x="33" y="168"/>
                  <a:pt x="33" y="169"/>
                </a:cubicBezTo>
                <a:cubicBezTo>
                  <a:pt x="32" y="172"/>
                  <a:pt x="33" y="175"/>
                  <a:pt x="33" y="175"/>
                </a:cubicBezTo>
                <a:cubicBezTo>
                  <a:pt x="33" y="175"/>
                  <a:pt x="28" y="180"/>
                  <a:pt x="26" y="180"/>
                </a:cubicBezTo>
                <a:cubicBezTo>
                  <a:pt x="29" y="182"/>
                  <a:pt x="29" y="182"/>
                  <a:pt x="29" y="182"/>
                </a:cubicBezTo>
                <a:cubicBezTo>
                  <a:pt x="29" y="188"/>
                  <a:pt x="29" y="188"/>
                  <a:pt x="29" y="188"/>
                </a:cubicBezTo>
                <a:cubicBezTo>
                  <a:pt x="34" y="190"/>
                  <a:pt x="34" y="190"/>
                  <a:pt x="34" y="190"/>
                </a:cubicBezTo>
                <a:cubicBezTo>
                  <a:pt x="33" y="195"/>
                  <a:pt x="33" y="195"/>
                  <a:pt x="33" y="195"/>
                </a:cubicBezTo>
                <a:cubicBezTo>
                  <a:pt x="40" y="204"/>
                  <a:pt x="40" y="204"/>
                  <a:pt x="40" y="204"/>
                </a:cubicBezTo>
                <a:cubicBezTo>
                  <a:pt x="48" y="205"/>
                  <a:pt x="48" y="205"/>
                  <a:pt x="48" y="205"/>
                </a:cubicBezTo>
                <a:cubicBezTo>
                  <a:pt x="63" y="222"/>
                  <a:pt x="63" y="222"/>
                  <a:pt x="63" y="222"/>
                </a:cubicBezTo>
                <a:cubicBezTo>
                  <a:pt x="70" y="215"/>
                  <a:pt x="70" y="215"/>
                  <a:pt x="70" y="215"/>
                </a:cubicBezTo>
                <a:cubicBezTo>
                  <a:pt x="85" y="216"/>
                  <a:pt x="85" y="216"/>
                  <a:pt x="85" y="216"/>
                </a:cubicBezTo>
                <a:cubicBezTo>
                  <a:pt x="87" y="223"/>
                  <a:pt x="87" y="223"/>
                  <a:pt x="87" y="223"/>
                </a:cubicBezTo>
                <a:cubicBezTo>
                  <a:pt x="73" y="220"/>
                  <a:pt x="73" y="220"/>
                  <a:pt x="73" y="220"/>
                </a:cubicBezTo>
                <a:cubicBezTo>
                  <a:pt x="73" y="220"/>
                  <a:pt x="63" y="226"/>
                  <a:pt x="59" y="230"/>
                </a:cubicBezTo>
                <a:cubicBezTo>
                  <a:pt x="55" y="235"/>
                  <a:pt x="54" y="244"/>
                  <a:pt x="57" y="246"/>
                </a:cubicBezTo>
                <a:cubicBezTo>
                  <a:pt x="61" y="249"/>
                  <a:pt x="64" y="242"/>
                  <a:pt x="65" y="238"/>
                </a:cubicBezTo>
                <a:cubicBezTo>
                  <a:pt x="67" y="233"/>
                  <a:pt x="71" y="232"/>
                  <a:pt x="71" y="232"/>
                </a:cubicBezTo>
                <a:cubicBezTo>
                  <a:pt x="75" y="238"/>
                  <a:pt x="75" y="238"/>
                  <a:pt x="75" y="238"/>
                </a:cubicBezTo>
                <a:cubicBezTo>
                  <a:pt x="74" y="246"/>
                  <a:pt x="74" y="246"/>
                  <a:pt x="74" y="246"/>
                </a:cubicBezTo>
                <a:cubicBezTo>
                  <a:pt x="80" y="243"/>
                  <a:pt x="80" y="243"/>
                  <a:pt x="80" y="243"/>
                </a:cubicBezTo>
                <a:cubicBezTo>
                  <a:pt x="85" y="248"/>
                  <a:pt x="85" y="248"/>
                  <a:pt x="85" y="248"/>
                </a:cubicBezTo>
                <a:cubicBezTo>
                  <a:pt x="85" y="248"/>
                  <a:pt x="80" y="258"/>
                  <a:pt x="89" y="259"/>
                </a:cubicBezTo>
                <a:cubicBezTo>
                  <a:pt x="97" y="261"/>
                  <a:pt x="98" y="249"/>
                  <a:pt x="98" y="249"/>
                </a:cubicBezTo>
                <a:cubicBezTo>
                  <a:pt x="108" y="260"/>
                  <a:pt x="108" y="260"/>
                  <a:pt x="108" y="260"/>
                </a:cubicBezTo>
                <a:cubicBezTo>
                  <a:pt x="108" y="260"/>
                  <a:pt x="111" y="257"/>
                  <a:pt x="113" y="255"/>
                </a:cubicBezTo>
                <a:cubicBezTo>
                  <a:pt x="116" y="254"/>
                  <a:pt x="121" y="255"/>
                  <a:pt x="121" y="255"/>
                </a:cubicBezTo>
                <a:cubicBezTo>
                  <a:pt x="121" y="255"/>
                  <a:pt x="125" y="248"/>
                  <a:pt x="129" y="248"/>
                </a:cubicBezTo>
                <a:cubicBezTo>
                  <a:pt x="134" y="248"/>
                  <a:pt x="144" y="251"/>
                  <a:pt x="144" y="251"/>
                </a:cubicBezTo>
                <a:cubicBezTo>
                  <a:pt x="146" y="249"/>
                  <a:pt x="146" y="249"/>
                  <a:pt x="146" y="249"/>
                </a:cubicBezTo>
                <a:cubicBezTo>
                  <a:pt x="156" y="251"/>
                  <a:pt x="156" y="251"/>
                  <a:pt x="156" y="251"/>
                </a:cubicBezTo>
                <a:cubicBezTo>
                  <a:pt x="153" y="245"/>
                  <a:pt x="153" y="245"/>
                  <a:pt x="153" y="245"/>
                </a:cubicBezTo>
                <a:cubicBezTo>
                  <a:pt x="155" y="243"/>
                  <a:pt x="155" y="243"/>
                  <a:pt x="155" y="243"/>
                </a:cubicBezTo>
                <a:cubicBezTo>
                  <a:pt x="162" y="247"/>
                  <a:pt x="162" y="247"/>
                  <a:pt x="162" y="247"/>
                </a:cubicBezTo>
                <a:cubicBezTo>
                  <a:pt x="161" y="252"/>
                  <a:pt x="161" y="252"/>
                  <a:pt x="161" y="252"/>
                </a:cubicBezTo>
                <a:cubicBezTo>
                  <a:pt x="164" y="252"/>
                  <a:pt x="164" y="252"/>
                  <a:pt x="164" y="252"/>
                </a:cubicBezTo>
                <a:cubicBezTo>
                  <a:pt x="171" y="245"/>
                  <a:pt x="171" y="245"/>
                  <a:pt x="171" y="245"/>
                </a:cubicBezTo>
                <a:cubicBezTo>
                  <a:pt x="177" y="254"/>
                  <a:pt x="177" y="254"/>
                  <a:pt x="177" y="254"/>
                </a:cubicBezTo>
                <a:cubicBezTo>
                  <a:pt x="177" y="254"/>
                  <a:pt x="192" y="253"/>
                  <a:pt x="197" y="255"/>
                </a:cubicBezTo>
                <a:cubicBezTo>
                  <a:pt x="203" y="257"/>
                  <a:pt x="191" y="262"/>
                  <a:pt x="191" y="262"/>
                </a:cubicBezTo>
                <a:cubicBezTo>
                  <a:pt x="187" y="262"/>
                  <a:pt x="187" y="262"/>
                  <a:pt x="187" y="262"/>
                </a:cubicBezTo>
                <a:cubicBezTo>
                  <a:pt x="182" y="268"/>
                  <a:pt x="182" y="268"/>
                  <a:pt x="182" y="268"/>
                </a:cubicBezTo>
                <a:cubicBezTo>
                  <a:pt x="186" y="270"/>
                  <a:pt x="186" y="270"/>
                  <a:pt x="186" y="270"/>
                </a:cubicBezTo>
                <a:cubicBezTo>
                  <a:pt x="184" y="273"/>
                  <a:pt x="184" y="273"/>
                  <a:pt x="184" y="273"/>
                </a:cubicBezTo>
                <a:cubicBezTo>
                  <a:pt x="184" y="273"/>
                  <a:pt x="172" y="263"/>
                  <a:pt x="167" y="263"/>
                </a:cubicBezTo>
                <a:cubicBezTo>
                  <a:pt x="162" y="262"/>
                  <a:pt x="146" y="260"/>
                  <a:pt x="146" y="260"/>
                </a:cubicBezTo>
                <a:cubicBezTo>
                  <a:pt x="146" y="260"/>
                  <a:pt x="136" y="255"/>
                  <a:pt x="129" y="255"/>
                </a:cubicBezTo>
                <a:cubicBezTo>
                  <a:pt x="122" y="254"/>
                  <a:pt x="116" y="267"/>
                  <a:pt x="116" y="267"/>
                </a:cubicBezTo>
                <a:cubicBezTo>
                  <a:pt x="102" y="267"/>
                  <a:pt x="102" y="267"/>
                  <a:pt x="102" y="267"/>
                </a:cubicBezTo>
                <a:cubicBezTo>
                  <a:pt x="100" y="279"/>
                  <a:pt x="100" y="279"/>
                  <a:pt x="100" y="279"/>
                </a:cubicBezTo>
                <a:cubicBezTo>
                  <a:pt x="100" y="279"/>
                  <a:pt x="91" y="284"/>
                  <a:pt x="91" y="290"/>
                </a:cubicBezTo>
                <a:cubicBezTo>
                  <a:pt x="91" y="296"/>
                  <a:pt x="100" y="294"/>
                  <a:pt x="100" y="294"/>
                </a:cubicBezTo>
                <a:cubicBezTo>
                  <a:pt x="104" y="303"/>
                  <a:pt x="104" y="303"/>
                  <a:pt x="104" y="303"/>
                </a:cubicBezTo>
                <a:cubicBezTo>
                  <a:pt x="104" y="303"/>
                  <a:pt x="114" y="304"/>
                  <a:pt x="122" y="311"/>
                </a:cubicBezTo>
                <a:cubicBezTo>
                  <a:pt x="130" y="319"/>
                  <a:pt x="122" y="326"/>
                  <a:pt x="120" y="334"/>
                </a:cubicBezTo>
                <a:cubicBezTo>
                  <a:pt x="119" y="340"/>
                  <a:pt x="129" y="346"/>
                  <a:pt x="129" y="346"/>
                </a:cubicBezTo>
                <a:cubicBezTo>
                  <a:pt x="129" y="350"/>
                  <a:pt x="129" y="350"/>
                  <a:pt x="129" y="350"/>
                </a:cubicBezTo>
                <a:cubicBezTo>
                  <a:pt x="140" y="356"/>
                  <a:pt x="140" y="356"/>
                  <a:pt x="140" y="356"/>
                </a:cubicBezTo>
                <a:cubicBezTo>
                  <a:pt x="144" y="353"/>
                  <a:pt x="144" y="353"/>
                  <a:pt x="144" y="353"/>
                </a:cubicBezTo>
                <a:cubicBezTo>
                  <a:pt x="144" y="353"/>
                  <a:pt x="141" y="349"/>
                  <a:pt x="144" y="341"/>
                </a:cubicBezTo>
                <a:cubicBezTo>
                  <a:pt x="146" y="333"/>
                  <a:pt x="155" y="339"/>
                  <a:pt x="155" y="339"/>
                </a:cubicBezTo>
                <a:cubicBezTo>
                  <a:pt x="155" y="345"/>
                  <a:pt x="155" y="345"/>
                  <a:pt x="155" y="345"/>
                </a:cubicBezTo>
                <a:cubicBezTo>
                  <a:pt x="155" y="345"/>
                  <a:pt x="160" y="347"/>
                  <a:pt x="165" y="353"/>
                </a:cubicBezTo>
                <a:cubicBezTo>
                  <a:pt x="171" y="358"/>
                  <a:pt x="168" y="369"/>
                  <a:pt x="168" y="369"/>
                </a:cubicBezTo>
                <a:cubicBezTo>
                  <a:pt x="176" y="374"/>
                  <a:pt x="176" y="374"/>
                  <a:pt x="176" y="374"/>
                </a:cubicBezTo>
                <a:cubicBezTo>
                  <a:pt x="176" y="374"/>
                  <a:pt x="173" y="353"/>
                  <a:pt x="181" y="347"/>
                </a:cubicBezTo>
                <a:cubicBezTo>
                  <a:pt x="190" y="340"/>
                  <a:pt x="191" y="353"/>
                  <a:pt x="191" y="353"/>
                </a:cubicBezTo>
                <a:cubicBezTo>
                  <a:pt x="210" y="368"/>
                  <a:pt x="210" y="368"/>
                  <a:pt x="210" y="368"/>
                </a:cubicBezTo>
                <a:cubicBezTo>
                  <a:pt x="213" y="366"/>
                  <a:pt x="213" y="366"/>
                  <a:pt x="213" y="366"/>
                </a:cubicBezTo>
                <a:cubicBezTo>
                  <a:pt x="205" y="353"/>
                  <a:pt x="205" y="353"/>
                  <a:pt x="205" y="353"/>
                </a:cubicBezTo>
                <a:cubicBezTo>
                  <a:pt x="205" y="346"/>
                  <a:pt x="205" y="346"/>
                  <a:pt x="205" y="346"/>
                </a:cubicBezTo>
                <a:cubicBezTo>
                  <a:pt x="192" y="325"/>
                  <a:pt x="192" y="325"/>
                  <a:pt x="192" y="325"/>
                </a:cubicBezTo>
                <a:cubicBezTo>
                  <a:pt x="191" y="317"/>
                  <a:pt x="191" y="317"/>
                  <a:pt x="191" y="317"/>
                </a:cubicBezTo>
                <a:cubicBezTo>
                  <a:pt x="179" y="299"/>
                  <a:pt x="179" y="299"/>
                  <a:pt x="179" y="299"/>
                </a:cubicBezTo>
                <a:cubicBezTo>
                  <a:pt x="200" y="303"/>
                  <a:pt x="200" y="303"/>
                  <a:pt x="200" y="303"/>
                </a:cubicBezTo>
                <a:cubicBezTo>
                  <a:pt x="197" y="309"/>
                  <a:pt x="197" y="309"/>
                  <a:pt x="197" y="309"/>
                </a:cubicBezTo>
                <a:cubicBezTo>
                  <a:pt x="206" y="311"/>
                  <a:pt x="206" y="311"/>
                  <a:pt x="206" y="311"/>
                </a:cubicBezTo>
                <a:cubicBezTo>
                  <a:pt x="211" y="303"/>
                  <a:pt x="211" y="303"/>
                  <a:pt x="211" y="303"/>
                </a:cubicBezTo>
                <a:cubicBezTo>
                  <a:pt x="216" y="304"/>
                  <a:pt x="216" y="304"/>
                  <a:pt x="216" y="304"/>
                </a:cubicBezTo>
                <a:cubicBezTo>
                  <a:pt x="221" y="296"/>
                  <a:pt x="221" y="296"/>
                  <a:pt x="221" y="296"/>
                </a:cubicBezTo>
                <a:cubicBezTo>
                  <a:pt x="216" y="296"/>
                  <a:pt x="216" y="296"/>
                  <a:pt x="216" y="296"/>
                </a:cubicBezTo>
                <a:cubicBezTo>
                  <a:pt x="211" y="287"/>
                  <a:pt x="211" y="287"/>
                  <a:pt x="211" y="287"/>
                </a:cubicBezTo>
                <a:cubicBezTo>
                  <a:pt x="211" y="287"/>
                  <a:pt x="205" y="291"/>
                  <a:pt x="202" y="289"/>
                </a:cubicBezTo>
                <a:cubicBezTo>
                  <a:pt x="197" y="286"/>
                  <a:pt x="202" y="284"/>
                  <a:pt x="202" y="280"/>
                </a:cubicBezTo>
                <a:cubicBezTo>
                  <a:pt x="202" y="276"/>
                  <a:pt x="194" y="277"/>
                  <a:pt x="192" y="275"/>
                </a:cubicBezTo>
                <a:cubicBezTo>
                  <a:pt x="190" y="274"/>
                  <a:pt x="196" y="272"/>
                  <a:pt x="196" y="272"/>
                </a:cubicBezTo>
                <a:cubicBezTo>
                  <a:pt x="208" y="267"/>
                  <a:pt x="208" y="267"/>
                  <a:pt x="208" y="267"/>
                </a:cubicBezTo>
                <a:cubicBezTo>
                  <a:pt x="219" y="260"/>
                  <a:pt x="219" y="260"/>
                  <a:pt x="219" y="260"/>
                </a:cubicBezTo>
                <a:cubicBezTo>
                  <a:pt x="220" y="265"/>
                  <a:pt x="220" y="265"/>
                  <a:pt x="220" y="265"/>
                </a:cubicBezTo>
                <a:cubicBezTo>
                  <a:pt x="226" y="265"/>
                  <a:pt x="226" y="265"/>
                  <a:pt x="226" y="265"/>
                </a:cubicBezTo>
                <a:cubicBezTo>
                  <a:pt x="226" y="265"/>
                  <a:pt x="239" y="279"/>
                  <a:pt x="245" y="282"/>
                </a:cubicBezTo>
                <a:cubicBezTo>
                  <a:pt x="251" y="284"/>
                  <a:pt x="253" y="275"/>
                  <a:pt x="253" y="275"/>
                </a:cubicBezTo>
                <a:close/>
                <a:moveTo>
                  <a:pt x="247" y="72"/>
                </a:moveTo>
                <a:cubicBezTo>
                  <a:pt x="234" y="72"/>
                  <a:pt x="238" y="86"/>
                  <a:pt x="247" y="87"/>
                </a:cubicBezTo>
                <a:cubicBezTo>
                  <a:pt x="258" y="88"/>
                  <a:pt x="262" y="72"/>
                  <a:pt x="247" y="72"/>
                </a:cubicBezTo>
                <a:close/>
                <a:moveTo>
                  <a:pt x="288" y="89"/>
                </a:moveTo>
                <a:cubicBezTo>
                  <a:pt x="288" y="89"/>
                  <a:pt x="293" y="91"/>
                  <a:pt x="296" y="94"/>
                </a:cubicBezTo>
                <a:cubicBezTo>
                  <a:pt x="300" y="96"/>
                  <a:pt x="303" y="89"/>
                  <a:pt x="298" y="84"/>
                </a:cubicBezTo>
                <a:cubicBezTo>
                  <a:pt x="292" y="79"/>
                  <a:pt x="288" y="89"/>
                  <a:pt x="288" y="89"/>
                </a:cubicBezTo>
                <a:close/>
                <a:moveTo>
                  <a:pt x="274" y="125"/>
                </a:moveTo>
                <a:cubicBezTo>
                  <a:pt x="276" y="133"/>
                  <a:pt x="276" y="133"/>
                  <a:pt x="276" y="133"/>
                </a:cubicBezTo>
                <a:cubicBezTo>
                  <a:pt x="285" y="134"/>
                  <a:pt x="285" y="134"/>
                  <a:pt x="285" y="134"/>
                </a:cubicBezTo>
                <a:cubicBezTo>
                  <a:pt x="285" y="129"/>
                  <a:pt x="285" y="129"/>
                  <a:pt x="285" y="129"/>
                </a:cubicBezTo>
                <a:cubicBezTo>
                  <a:pt x="285" y="129"/>
                  <a:pt x="288" y="134"/>
                  <a:pt x="291" y="134"/>
                </a:cubicBezTo>
                <a:cubicBezTo>
                  <a:pt x="294" y="135"/>
                  <a:pt x="290" y="127"/>
                  <a:pt x="290" y="127"/>
                </a:cubicBezTo>
                <a:cubicBezTo>
                  <a:pt x="293" y="116"/>
                  <a:pt x="293" y="116"/>
                  <a:pt x="293" y="116"/>
                </a:cubicBezTo>
                <a:cubicBezTo>
                  <a:pt x="291" y="116"/>
                  <a:pt x="291" y="116"/>
                  <a:pt x="291" y="116"/>
                </a:cubicBezTo>
                <a:cubicBezTo>
                  <a:pt x="287" y="122"/>
                  <a:pt x="287" y="122"/>
                  <a:pt x="287" y="122"/>
                </a:cubicBezTo>
                <a:cubicBezTo>
                  <a:pt x="287" y="122"/>
                  <a:pt x="278" y="118"/>
                  <a:pt x="274" y="125"/>
                </a:cubicBezTo>
                <a:close/>
                <a:moveTo>
                  <a:pt x="322" y="160"/>
                </a:moveTo>
                <a:cubicBezTo>
                  <a:pt x="322" y="168"/>
                  <a:pt x="322" y="168"/>
                  <a:pt x="322" y="168"/>
                </a:cubicBezTo>
                <a:cubicBezTo>
                  <a:pt x="334" y="173"/>
                  <a:pt x="334" y="173"/>
                  <a:pt x="334" y="173"/>
                </a:cubicBezTo>
                <a:cubicBezTo>
                  <a:pt x="339" y="168"/>
                  <a:pt x="339" y="168"/>
                  <a:pt x="339" y="168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40" y="177"/>
                  <a:pt x="340" y="177"/>
                  <a:pt x="340" y="177"/>
                </a:cubicBezTo>
                <a:cubicBezTo>
                  <a:pt x="353" y="176"/>
                  <a:pt x="353" y="176"/>
                  <a:pt x="353" y="176"/>
                </a:cubicBezTo>
                <a:cubicBezTo>
                  <a:pt x="353" y="176"/>
                  <a:pt x="361" y="172"/>
                  <a:pt x="361" y="166"/>
                </a:cubicBezTo>
                <a:cubicBezTo>
                  <a:pt x="361" y="161"/>
                  <a:pt x="350" y="157"/>
                  <a:pt x="350" y="157"/>
                </a:cubicBezTo>
                <a:cubicBezTo>
                  <a:pt x="350" y="157"/>
                  <a:pt x="348" y="150"/>
                  <a:pt x="343" y="151"/>
                </a:cubicBezTo>
                <a:cubicBezTo>
                  <a:pt x="338" y="152"/>
                  <a:pt x="336" y="157"/>
                  <a:pt x="336" y="157"/>
                </a:cubicBezTo>
                <a:lnTo>
                  <a:pt x="322" y="160"/>
                </a:lnTo>
                <a:close/>
                <a:moveTo>
                  <a:pt x="274" y="154"/>
                </a:moveTo>
                <a:cubicBezTo>
                  <a:pt x="274" y="162"/>
                  <a:pt x="277" y="161"/>
                  <a:pt x="279" y="156"/>
                </a:cubicBezTo>
                <a:cubicBezTo>
                  <a:pt x="280" y="149"/>
                  <a:pt x="275" y="149"/>
                  <a:pt x="274" y="154"/>
                </a:cubicBezTo>
                <a:close/>
                <a:moveTo>
                  <a:pt x="214" y="193"/>
                </a:moveTo>
                <a:cubicBezTo>
                  <a:pt x="221" y="191"/>
                  <a:pt x="221" y="191"/>
                  <a:pt x="221" y="191"/>
                </a:cubicBezTo>
                <a:cubicBezTo>
                  <a:pt x="208" y="184"/>
                  <a:pt x="208" y="184"/>
                  <a:pt x="208" y="184"/>
                </a:cubicBezTo>
                <a:lnTo>
                  <a:pt x="214" y="193"/>
                </a:lnTo>
                <a:close/>
                <a:moveTo>
                  <a:pt x="202" y="191"/>
                </a:moveTo>
                <a:cubicBezTo>
                  <a:pt x="206" y="188"/>
                  <a:pt x="206" y="188"/>
                  <a:pt x="206" y="188"/>
                </a:cubicBezTo>
                <a:cubicBezTo>
                  <a:pt x="202" y="185"/>
                  <a:pt x="202" y="185"/>
                  <a:pt x="202" y="185"/>
                </a:cubicBezTo>
                <a:cubicBezTo>
                  <a:pt x="197" y="190"/>
                  <a:pt x="197" y="190"/>
                  <a:pt x="197" y="190"/>
                </a:cubicBezTo>
                <a:lnTo>
                  <a:pt x="202" y="191"/>
                </a:lnTo>
                <a:close/>
                <a:moveTo>
                  <a:pt x="222" y="185"/>
                </a:moveTo>
                <a:cubicBezTo>
                  <a:pt x="225" y="186"/>
                  <a:pt x="225" y="186"/>
                  <a:pt x="225" y="186"/>
                </a:cubicBezTo>
                <a:cubicBezTo>
                  <a:pt x="228" y="180"/>
                  <a:pt x="228" y="180"/>
                  <a:pt x="228" y="180"/>
                </a:cubicBezTo>
                <a:cubicBezTo>
                  <a:pt x="224" y="179"/>
                  <a:pt x="224" y="179"/>
                  <a:pt x="224" y="179"/>
                </a:cubicBezTo>
                <a:lnTo>
                  <a:pt x="222" y="185"/>
                </a:lnTo>
                <a:close/>
                <a:moveTo>
                  <a:pt x="236" y="193"/>
                </a:moveTo>
                <a:cubicBezTo>
                  <a:pt x="240" y="195"/>
                  <a:pt x="240" y="189"/>
                  <a:pt x="236" y="189"/>
                </a:cubicBezTo>
                <a:cubicBezTo>
                  <a:pt x="231" y="189"/>
                  <a:pt x="230" y="192"/>
                  <a:pt x="236" y="193"/>
                </a:cubicBezTo>
                <a:close/>
                <a:moveTo>
                  <a:pt x="268" y="198"/>
                </a:moveTo>
                <a:cubicBezTo>
                  <a:pt x="262" y="200"/>
                  <a:pt x="262" y="200"/>
                  <a:pt x="262" y="200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52" y="198"/>
                  <a:pt x="252" y="198"/>
                  <a:pt x="252" y="198"/>
                </a:cubicBezTo>
                <a:cubicBezTo>
                  <a:pt x="260" y="206"/>
                  <a:pt x="260" y="206"/>
                  <a:pt x="260" y="206"/>
                </a:cubicBezTo>
                <a:lnTo>
                  <a:pt x="268" y="198"/>
                </a:lnTo>
                <a:close/>
                <a:moveTo>
                  <a:pt x="350" y="220"/>
                </a:moveTo>
                <a:cubicBezTo>
                  <a:pt x="350" y="213"/>
                  <a:pt x="343" y="203"/>
                  <a:pt x="343" y="203"/>
                </a:cubicBezTo>
                <a:cubicBezTo>
                  <a:pt x="329" y="208"/>
                  <a:pt x="329" y="208"/>
                  <a:pt x="329" y="208"/>
                </a:cubicBezTo>
                <a:cubicBezTo>
                  <a:pt x="333" y="213"/>
                  <a:pt x="333" y="213"/>
                  <a:pt x="333" y="213"/>
                </a:cubicBezTo>
                <a:cubicBezTo>
                  <a:pt x="333" y="213"/>
                  <a:pt x="337" y="216"/>
                  <a:pt x="339" y="220"/>
                </a:cubicBezTo>
                <a:cubicBezTo>
                  <a:pt x="341" y="222"/>
                  <a:pt x="334" y="227"/>
                  <a:pt x="334" y="227"/>
                </a:cubicBezTo>
                <a:cubicBezTo>
                  <a:pt x="343" y="233"/>
                  <a:pt x="343" y="233"/>
                  <a:pt x="343" y="233"/>
                </a:cubicBezTo>
                <a:cubicBezTo>
                  <a:pt x="343" y="233"/>
                  <a:pt x="350" y="225"/>
                  <a:pt x="350" y="220"/>
                </a:cubicBezTo>
                <a:close/>
                <a:moveTo>
                  <a:pt x="318" y="206"/>
                </a:moveTo>
                <a:cubicBezTo>
                  <a:pt x="315" y="207"/>
                  <a:pt x="315" y="207"/>
                  <a:pt x="315" y="207"/>
                </a:cubicBezTo>
                <a:cubicBezTo>
                  <a:pt x="317" y="213"/>
                  <a:pt x="317" y="213"/>
                  <a:pt x="317" y="213"/>
                </a:cubicBezTo>
                <a:cubicBezTo>
                  <a:pt x="319" y="211"/>
                  <a:pt x="319" y="211"/>
                  <a:pt x="319" y="211"/>
                </a:cubicBezTo>
                <a:lnTo>
                  <a:pt x="318" y="206"/>
                </a:lnTo>
                <a:close/>
                <a:moveTo>
                  <a:pt x="355" y="207"/>
                </a:moveTo>
                <a:cubicBezTo>
                  <a:pt x="348" y="205"/>
                  <a:pt x="348" y="205"/>
                  <a:pt x="348" y="205"/>
                </a:cubicBezTo>
                <a:cubicBezTo>
                  <a:pt x="350" y="208"/>
                  <a:pt x="350" y="208"/>
                  <a:pt x="350" y="208"/>
                </a:cubicBezTo>
                <a:lnTo>
                  <a:pt x="355" y="207"/>
                </a:lnTo>
                <a:close/>
                <a:moveTo>
                  <a:pt x="295" y="267"/>
                </a:moveTo>
                <a:cubicBezTo>
                  <a:pt x="292" y="263"/>
                  <a:pt x="292" y="263"/>
                  <a:pt x="292" y="263"/>
                </a:cubicBezTo>
                <a:cubicBezTo>
                  <a:pt x="294" y="262"/>
                  <a:pt x="294" y="262"/>
                  <a:pt x="294" y="262"/>
                </a:cubicBezTo>
                <a:cubicBezTo>
                  <a:pt x="290" y="255"/>
                  <a:pt x="290" y="255"/>
                  <a:pt x="290" y="255"/>
                </a:cubicBezTo>
                <a:cubicBezTo>
                  <a:pt x="286" y="255"/>
                  <a:pt x="286" y="255"/>
                  <a:pt x="286" y="255"/>
                </a:cubicBezTo>
                <a:cubicBezTo>
                  <a:pt x="282" y="249"/>
                  <a:pt x="282" y="249"/>
                  <a:pt x="282" y="249"/>
                </a:cubicBezTo>
                <a:cubicBezTo>
                  <a:pt x="276" y="257"/>
                  <a:pt x="276" y="257"/>
                  <a:pt x="276" y="257"/>
                </a:cubicBezTo>
                <a:cubicBezTo>
                  <a:pt x="292" y="271"/>
                  <a:pt x="292" y="271"/>
                  <a:pt x="292" y="271"/>
                </a:cubicBezTo>
                <a:lnTo>
                  <a:pt x="295" y="267"/>
                </a:lnTo>
                <a:close/>
                <a:moveTo>
                  <a:pt x="295" y="273"/>
                </a:moveTo>
                <a:cubicBezTo>
                  <a:pt x="301" y="276"/>
                  <a:pt x="301" y="276"/>
                  <a:pt x="301" y="276"/>
                </a:cubicBezTo>
                <a:cubicBezTo>
                  <a:pt x="302" y="278"/>
                  <a:pt x="302" y="278"/>
                  <a:pt x="302" y="278"/>
                </a:cubicBezTo>
                <a:cubicBezTo>
                  <a:pt x="309" y="275"/>
                  <a:pt x="309" y="275"/>
                  <a:pt x="309" y="275"/>
                </a:cubicBezTo>
                <a:cubicBezTo>
                  <a:pt x="308" y="271"/>
                  <a:pt x="308" y="271"/>
                  <a:pt x="308" y="271"/>
                </a:cubicBezTo>
                <a:cubicBezTo>
                  <a:pt x="296" y="271"/>
                  <a:pt x="296" y="271"/>
                  <a:pt x="296" y="271"/>
                </a:cubicBezTo>
                <a:lnTo>
                  <a:pt x="295" y="273"/>
                </a:lnTo>
                <a:close/>
                <a:moveTo>
                  <a:pt x="298" y="288"/>
                </a:moveTo>
                <a:cubicBezTo>
                  <a:pt x="293" y="282"/>
                  <a:pt x="293" y="282"/>
                  <a:pt x="293" y="282"/>
                </a:cubicBezTo>
                <a:cubicBezTo>
                  <a:pt x="291" y="282"/>
                  <a:pt x="291" y="282"/>
                  <a:pt x="291" y="282"/>
                </a:cubicBezTo>
                <a:cubicBezTo>
                  <a:pt x="291" y="290"/>
                  <a:pt x="291" y="290"/>
                  <a:pt x="291" y="290"/>
                </a:cubicBezTo>
                <a:lnTo>
                  <a:pt x="298" y="288"/>
                </a:lnTo>
                <a:close/>
                <a:moveTo>
                  <a:pt x="284" y="273"/>
                </a:moveTo>
                <a:cubicBezTo>
                  <a:pt x="278" y="278"/>
                  <a:pt x="278" y="278"/>
                  <a:pt x="278" y="278"/>
                </a:cubicBezTo>
                <a:cubicBezTo>
                  <a:pt x="285" y="279"/>
                  <a:pt x="285" y="279"/>
                  <a:pt x="285" y="279"/>
                </a:cubicBezTo>
                <a:lnTo>
                  <a:pt x="284" y="273"/>
                </a:lnTo>
                <a:close/>
                <a:moveTo>
                  <a:pt x="315" y="278"/>
                </a:moveTo>
                <a:cubicBezTo>
                  <a:pt x="311" y="283"/>
                  <a:pt x="311" y="283"/>
                  <a:pt x="311" y="283"/>
                </a:cubicBezTo>
                <a:cubicBezTo>
                  <a:pt x="316" y="283"/>
                  <a:pt x="316" y="283"/>
                  <a:pt x="316" y="283"/>
                </a:cubicBezTo>
                <a:cubicBezTo>
                  <a:pt x="322" y="278"/>
                  <a:pt x="322" y="278"/>
                  <a:pt x="322" y="278"/>
                </a:cubicBezTo>
                <a:lnTo>
                  <a:pt x="315" y="278"/>
                </a:lnTo>
                <a:close/>
                <a:moveTo>
                  <a:pt x="322" y="310"/>
                </a:moveTo>
                <a:cubicBezTo>
                  <a:pt x="324" y="314"/>
                  <a:pt x="327" y="316"/>
                  <a:pt x="327" y="316"/>
                </a:cubicBezTo>
                <a:cubicBezTo>
                  <a:pt x="333" y="307"/>
                  <a:pt x="333" y="307"/>
                  <a:pt x="333" y="307"/>
                </a:cubicBezTo>
                <a:cubicBezTo>
                  <a:pt x="335" y="300"/>
                  <a:pt x="335" y="300"/>
                  <a:pt x="335" y="300"/>
                </a:cubicBezTo>
                <a:cubicBezTo>
                  <a:pt x="326" y="295"/>
                  <a:pt x="326" y="295"/>
                  <a:pt x="326" y="295"/>
                </a:cubicBezTo>
                <a:cubicBezTo>
                  <a:pt x="320" y="305"/>
                  <a:pt x="320" y="305"/>
                  <a:pt x="320" y="305"/>
                </a:cubicBezTo>
                <a:cubicBezTo>
                  <a:pt x="320" y="305"/>
                  <a:pt x="319" y="307"/>
                  <a:pt x="322" y="310"/>
                </a:cubicBezTo>
                <a:close/>
                <a:moveTo>
                  <a:pt x="310" y="303"/>
                </a:moveTo>
                <a:cubicBezTo>
                  <a:pt x="310" y="303"/>
                  <a:pt x="308" y="305"/>
                  <a:pt x="308" y="307"/>
                </a:cubicBezTo>
                <a:cubicBezTo>
                  <a:pt x="307" y="310"/>
                  <a:pt x="310" y="316"/>
                  <a:pt x="312" y="314"/>
                </a:cubicBezTo>
                <a:cubicBezTo>
                  <a:pt x="316" y="310"/>
                  <a:pt x="317" y="303"/>
                  <a:pt x="317" y="303"/>
                </a:cubicBezTo>
                <a:lnTo>
                  <a:pt x="310" y="303"/>
                </a:lnTo>
                <a:close/>
                <a:moveTo>
                  <a:pt x="306" y="309"/>
                </a:moveTo>
                <a:cubicBezTo>
                  <a:pt x="302" y="315"/>
                  <a:pt x="302" y="315"/>
                  <a:pt x="302" y="315"/>
                </a:cubicBezTo>
                <a:cubicBezTo>
                  <a:pt x="307" y="316"/>
                  <a:pt x="307" y="316"/>
                  <a:pt x="307" y="316"/>
                </a:cubicBezTo>
                <a:lnTo>
                  <a:pt x="306" y="309"/>
                </a:lnTo>
                <a:close/>
                <a:moveTo>
                  <a:pt x="290" y="320"/>
                </a:moveTo>
                <a:cubicBezTo>
                  <a:pt x="290" y="320"/>
                  <a:pt x="290" y="318"/>
                  <a:pt x="288" y="316"/>
                </a:cubicBezTo>
                <a:cubicBezTo>
                  <a:pt x="285" y="314"/>
                  <a:pt x="283" y="316"/>
                  <a:pt x="283" y="316"/>
                </a:cubicBezTo>
                <a:cubicBezTo>
                  <a:pt x="288" y="323"/>
                  <a:pt x="288" y="323"/>
                  <a:pt x="288" y="323"/>
                </a:cubicBezTo>
                <a:lnTo>
                  <a:pt x="290" y="320"/>
                </a:lnTo>
                <a:close/>
                <a:moveTo>
                  <a:pt x="271" y="311"/>
                </a:moveTo>
                <a:cubicBezTo>
                  <a:pt x="274" y="311"/>
                  <a:pt x="274" y="311"/>
                  <a:pt x="274" y="311"/>
                </a:cubicBezTo>
                <a:cubicBezTo>
                  <a:pt x="277" y="307"/>
                  <a:pt x="277" y="307"/>
                  <a:pt x="277" y="307"/>
                </a:cubicBezTo>
                <a:cubicBezTo>
                  <a:pt x="275" y="304"/>
                  <a:pt x="275" y="304"/>
                  <a:pt x="275" y="304"/>
                </a:cubicBezTo>
                <a:cubicBezTo>
                  <a:pt x="272" y="306"/>
                  <a:pt x="272" y="306"/>
                  <a:pt x="272" y="306"/>
                </a:cubicBezTo>
                <a:lnTo>
                  <a:pt x="271" y="311"/>
                </a:lnTo>
                <a:close/>
                <a:moveTo>
                  <a:pt x="270" y="294"/>
                </a:moveTo>
                <a:cubicBezTo>
                  <a:pt x="271" y="290"/>
                  <a:pt x="270" y="288"/>
                  <a:pt x="270" y="288"/>
                </a:cubicBezTo>
                <a:cubicBezTo>
                  <a:pt x="266" y="290"/>
                  <a:pt x="266" y="290"/>
                  <a:pt x="266" y="290"/>
                </a:cubicBezTo>
                <a:cubicBezTo>
                  <a:pt x="266" y="296"/>
                  <a:pt x="266" y="296"/>
                  <a:pt x="266" y="296"/>
                </a:cubicBezTo>
                <a:cubicBezTo>
                  <a:pt x="267" y="301"/>
                  <a:pt x="267" y="301"/>
                  <a:pt x="267" y="301"/>
                </a:cubicBezTo>
                <a:cubicBezTo>
                  <a:pt x="267" y="301"/>
                  <a:pt x="270" y="300"/>
                  <a:pt x="270" y="294"/>
                </a:cubicBezTo>
                <a:close/>
                <a:moveTo>
                  <a:pt x="260" y="275"/>
                </a:moveTo>
                <a:cubicBezTo>
                  <a:pt x="259" y="287"/>
                  <a:pt x="259" y="287"/>
                  <a:pt x="259" y="287"/>
                </a:cubicBezTo>
                <a:cubicBezTo>
                  <a:pt x="267" y="276"/>
                  <a:pt x="267" y="276"/>
                  <a:pt x="267" y="276"/>
                </a:cubicBezTo>
                <a:lnTo>
                  <a:pt x="260" y="275"/>
                </a:lnTo>
                <a:close/>
                <a:moveTo>
                  <a:pt x="366" y="261"/>
                </a:moveTo>
                <a:cubicBezTo>
                  <a:pt x="367" y="258"/>
                  <a:pt x="367" y="258"/>
                  <a:pt x="367" y="258"/>
                </a:cubicBezTo>
                <a:cubicBezTo>
                  <a:pt x="359" y="262"/>
                  <a:pt x="359" y="262"/>
                  <a:pt x="359" y="262"/>
                </a:cubicBezTo>
                <a:cubicBezTo>
                  <a:pt x="359" y="262"/>
                  <a:pt x="356" y="257"/>
                  <a:pt x="352" y="262"/>
                </a:cubicBezTo>
                <a:cubicBezTo>
                  <a:pt x="348" y="269"/>
                  <a:pt x="351" y="274"/>
                  <a:pt x="351" y="274"/>
                </a:cubicBezTo>
                <a:cubicBezTo>
                  <a:pt x="358" y="269"/>
                  <a:pt x="358" y="269"/>
                  <a:pt x="358" y="269"/>
                </a:cubicBezTo>
                <a:cubicBezTo>
                  <a:pt x="362" y="269"/>
                  <a:pt x="362" y="269"/>
                  <a:pt x="362" y="269"/>
                </a:cubicBezTo>
                <a:lnTo>
                  <a:pt x="366" y="261"/>
                </a:lnTo>
                <a:close/>
                <a:moveTo>
                  <a:pt x="381" y="255"/>
                </a:moveTo>
                <a:cubicBezTo>
                  <a:pt x="384" y="253"/>
                  <a:pt x="384" y="253"/>
                  <a:pt x="384" y="253"/>
                </a:cubicBezTo>
                <a:cubicBezTo>
                  <a:pt x="384" y="253"/>
                  <a:pt x="390" y="258"/>
                  <a:pt x="393" y="257"/>
                </a:cubicBezTo>
                <a:cubicBezTo>
                  <a:pt x="396" y="256"/>
                  <a:pt x="401" y="249"/>
                  <a:pt x="401" y="249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398" y="244"/>
                  <a:pt x="398" y="244"/>
                  <a:pt x="398" y="244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8" y="246"/>
                  <a:pt x="393" y="242"/>
                  <a:pt x="387" y="245"/>
                </a:cubicBezTo>
                <a:cubicBezTo>
                  <a:pt x="381" y="248"/>
                  <a:pt x="376" y="252"/>
                  <a:pt x="376" y="252"/>
                </a:cubicBezTo>
                <a:cubicBezTo>
                  <a:pt x="377" y="257"/>
                  <a:pt x="377" y="257"/>
                  <a:pt x="377" y="257"/>
                </a:cubicBezTo>
                <a:lnTo>
                  <a:pt x="381" y="255"/>
                </a:lnTo>
                <a:close/>
                <a:moveTo>
                  <a:pt x="373" y="258"/>
                </a:moveTo>
                <a:cubicBezTo>
                  <a:pt x="370" y="263"/>
                  <a:pt x="370" y="263"/>
                  <a:pt x="370" y="263"/>
                </a:cubicBezTo>
                <a:cubicBezTo>
                  <a:pt x="376" y="264"/>
                  <a:pt x="376" y="264"/>
                  <a:pt x="376" y="264"/>
                </a:cubicBezTo>
                <a:lnTo>
                  <a:pt x="373" y="258"/>
                </a:lnTo>
                <a:close/>
                <a:moveTo>
                  <a:pt x="377" y="276"/>
                </a:moveTo>
                <a:cubicBezTo>
                  <a:pt x="382" y="284"/>
                  <a:pt x="382" y="284"/>
                  <a:pt x="382" y="284"/>
                </a:cubicBezTo>
                <a:cubicBezTo>
                  <a:pt x="382" y="274"/>
                  <a:pt x="382" y="274"/>
                  <a:pt x="382" y="274"/>
                </a:cubicBezTo>
                <a:lnTo>
                  <a:pt x="377" y="276"/>
                </a:lnTo>
                <a:close/>
                <a:moveTo>
                  <a:pt x="398" y="264"/>
                </a:moveTo>
                <a:cubicBezTo>
                  <a:pt x="402" y="269"/>
                  <a:pt x="402" y="269"/>
                  <a:pt x="402" y="269"/>
                </a:cubicBezTo>
                <a:cubicBezTo>
                  <a:pt x="405" y="267"/>
                  <a:pt x="405" y="267"/>
                  <a:pt x="405" y="267"/>
                </a:cubicBezTo>
                <a:lnTo>
                  <a:pt x="398" y="264"/>
                </a:lnTo>
                <a:close/>
                <a:moveTo>
                  <a:pt x="387" y="278"/>
                </a:moveTo>
                <a:cubicBezTo>
                  <a:pt x="393" y="278"/>
                  <a:pt x="393" y="278"/>
                  <a:pt x="393" y="278"/>
                </a:cubicBezTo>
                <a:cubicBezTo>
                  <a:pt x="396" y="276"/>
                  <a:pt x="396" y="276"/>
                  <a:pt x="396" y="276"/>
                </a:cubicBezTo>
                <a:cubicBezTo>
                  <a:pt x="387" y="276"/>
                  <a:pt x="387" y="276"/>
                  <a:pt x="387" y="276"/>
                </a:cubicBezTo>
                <a:lnTo>
                  <a:pt x="387" y="278"/>
                </a:lnTo>
                <a:close/>
                <a:moveTo>
                  <a:pt x="393" y="285"/>
                </a:moveTo>
                <a:cubicBezTo>
                  <a:pt x="398" y="290"/>
                  <a:pt x="398" y="290"/>
                  <a:pt x="398" y="290"/>
                </a:cubicBezTo>
                <a:cubicBezTo>
                  <a:pt x="402" y="289"/>
                  <a:pt x="402" y="289"/>
                  <a:pt x="402" y="289"/>
                </a:cubicBezTo>
                <a:cubicBezTo>
                  <a:pt x="398" y="284"/>
                  <a:pt x="398" y="284"/>
                  <a:pt x="398" y="284"/>
                </a:cubicBezTo>
                <a:lnTo>
                  <a:pt x="393" y="285"/>
                </a:lnTo>
                <a:close/>
                <a:moveTo>
                  <a:pt x="410" y="292"/>
                </a:moveTo>
                <a:cubicBezTo>
                  <a:pt x="403" y="292"/>
                  <a:pt x="403" y="292"/>
                  <a:pt x="403" y="292"/>
                </a:cubicBezTo>
                <a:cubicBezTo>
                  <a:pt x="405" y="300"/>
                  <a:pt x="405" y="300"/>
                  <a:pt x="405" y="300"/>
                </a:cubicBezTo>
                <a:cubicBezTo>
                  <a:pt x="413" y="299"/>
                  <a:pt x="413" y="299"/>
                  <a:pt x="413" y="299"/>
                </a:cubicBezTo>
                <a:lnTo>
                  <a:pt x="410" y="292"/>
                </a:lnTo>
                <a:close/>
                <a:moveTo>
                  <a:pt x="430" y="301"/>
                </a:moveTo>
                <a:cubicBezTo>
                  <a:pt x="421" y="296"/>
                  <a:pt x="421" y="296"/>
                  <a:pt x="421" y="296"/>
                </a:cubicBezTo>
                <a:cubicBezTo>
                  <a:pt x="406" y="314"/>
                  <a:pt x="406" y="314"/>
                  <a:pt x="406" y="314"/>
                </a:cubicBezTo>
                <a:cubicBezTo>
                  <a:pt x="409" y="317"/>
                  <a:pt x="409" y="317"/>
                  <a:pt x="409" y="317"/>
                </a:cubicBezTo>
                <a:cubicBezTo>
                  <a:pt x="411" y="312"/>
                  <a:pt x="411" y="312"/>
                  <a:pt x="411" y="312"/>
                </a:cubicBezTo>
                <a:cubicBezTo>
                  <a:pt x="418" y="311"/>
                  <a:pt x="418" y="311"/>
                  <a:pt x="418" y="311"/>
                </a:cubicBezTo>
                <a:cubicBezTo>
                  <a:pt x="421" y="306"/>
                  <a:pt x="421" y="306"/>
                  <a:pt x="421" y="306"/>
                </a:cubicBezTo>
                <a:lnTo>
                  <a:pt x="430" y="301"/>
                </a:lnTo>
                <a:close/>
                <a:moveTo>
                  <a:pt x="328" y="330"/>
                </a:moveTo>
                <a:cubicBezTo>
                  <a:pt x="319" y="322"/>
                  <a:pt x="319" y="322"/>
                  <a:pt x="319" y="322"/>
                </a:cubicBezTo>
                <a:cubicBezTo>
                  <a:pt x="319" y="329"/>
                  <a:pt x="319" y="329"/>
                  <a:pt x="319" y="329"/>
                </a:cubicBezTo>
                <a:cubicBezTo>
                  <a:pt x="326" y="333"/>
                  <a:pt x="326" y="333"/>
                  <a:pt x="326" y="333"/>
                </a:cubicBezTo>
                <a:lnTo>
                  <a:pt x="328" y="330"/>
                </a:lnTo>
                <a:close/>
                <a:moveTo>
                  <a:pt x="354" y="306"/>
                </a:moveTo>
                <a:cubicBezTo>
                  <a:pt x="344" y="321"/>
                  <a:pt x="344" y="321"/>
                  <a:pt x="344" y="321"/>
                </a:cubicBezTo>
                <a:cubicBezTo>
                  <a:pt x="352" y="319"/>
                  <a:pt x="352" y="319"/>
                  <a:pt x="352" y="319"/>
                </a:cubicBezTo>
                <a:cubicBezTo>
                  <a:pt x="355" y="311"/>
                  <a:pt x="355" y="311"/>
                  <a:pt x="355" y="311"/>
                </a:cubicBezTo>
                <a:cubicBezTo>
                  <a:pt x="360" y="308"/>
                  <a:pt x="360" y="308"/>
                  <a:pt x="360" y="308"/>
                </a:cubicBezTo>
                <a:lnTo>
                  <a:pt x="354" y="306"/>
                </a:lnTo>
                <a:close/>
                <a:moveTo>
                  <a:pt x="378" y="333"/>
                </a:moveTo>
                <a:cubicBezTo>
                  <a:pt x="386" y="323"/>
                  <a:pt x="386" y="323"/>
                  <a:pt x="386" y="323"/>
                </a:cubicBezTo>
                <a:cubicBezTo>
                  <a:pt x="383" y="321"/>
                  <a:pt x="383" y="321"/>
                  <a:pt x="383" y="321"/>
                </a:cubicBezTo>
                <a:cubicBezTo>
                  <a:pt x="375" y="326"/>
                  <a:pt x="375" y="326"/>
                  <a:pt x="375" y="326"/>
                </a:cubicBezTo>
                <a:lnTo>
                  <a:pt x="378" y="333"/>
                </a:lnTo>
                <a:close/>
                <a:moveTo>
                  <a:pt x="231" y="176"/>
                </a:moveTo>
                <a:cubicBezTo>
                  <a:pt x="233" y="170"/>
                  <a:pt x="233" y="170"/>
                  <a:pt x="233" y="170"/>
                </a:cubicBezTo>
                <a:cubicBezTo>
                  <a:pt x="228" y="175"/>
                  <a:pt x="228" y="175"/>
                  <a:pt x="228" y="175"/>
                </a:cubicBezTo>
                <a:lnTo>
                  <a:pt x="231" y="176"/>
                </a:lnTo>
                <a:close/>
                <a:moveTo>
                  <a:pt x="211" y="268"/>
                </a:moveTo>
                <a:cubicBezTo>
                  <a:pt x="213" y="272"/>
                  <a:pt x="213" y="272"/>
                  <a:pt x="213" y="272"/>
                </a:cubicBezTo>
                <a:cubicBezTo>
                  <a:pt x="218" y="269"/>
                  <a:pt x="218" y="269"/>
                  <a:pt x="218" y="269"/>
                </a:cubicBezTo>
                <a:cubicBezTo>
                  <a:pt x="216" y="263"/>
                  <a:pt x="216" y="263"/>
                  <a:pt x="216" y="263"/>
                </a:cubicBezTo>
                <a:lnTo>
                  <a:pt x="211" y="268"/>
                </a:lnTo>
                <a:close/>
                <a:moveTo>
                  <a:pt x="222" y="278"/>
                </a:moveTo>
                <a:cubicBezTo>
                  <a:pt x="213" y="278"/>
                  <a:pt x="213" y="278"/>
                  <a:pt x="213" y="278"/>
                </a:cubicBezTo>
                <a:cubicBezTo>
                  <a:pt x="217" y="286"/>
                  <a:pt x="217" y="286"/>
                  <a:pt x="217" y="286"/>
                </a:cubicBezTo>
                <a:lnTo>
                  <a:pt x="222" y="278"/>
                </a:lnTo>
                <a:close/>
                <a:moveTo>
                  <a:pt x="200" y="382"/>
                </a:moveTo>
                <a:cubicBezTo>
                  <a:pt x="209" y="386"/>
                  <a:pt x="209" y="386"/>
                  <a:pt x="209" y="386"/>
                </a:cubicBezTo>
                <a:cubicBezTo>
                  <a:pt x="210" y="379"/>
                  <a:pt x="210" y="379"/>
                  <a:pt x="210" y="379"/>
                </a:cubicBezTo>
                <a:cubicBezTo>
                  <a:pt x="201" y="372"/>
                  <a:pt x="201" y="372"/>
                  <a:pt x="201" y="372"/>
                </a:cubicBezTo>
                <a:lnTo>
                  <a:pt x="200" y="382"/>
                </a:lnTo>
                <a:close/>
                <a:moveTo>
                  <a:pt x="283" y="333"/>
                </a:moveTo>
                <a:cubicBezTo>
                  <a:pt x="276" y="332"/>
                  <a:pt x="276" y="332"/>
                  <a:pt x="276" y="332"/>
                </a:cubicBezTo>
                <a:cubicBezTo>
                  <a:pt x="276" y="337"/>
                  <a:pt x="276" y="337"/>
                  <a:pt x="276" y="337"/>
                </a:cubicBezTo>
                <a:cubicBezTo>
                  <a:pt x="273" y="334"/>
                  <a:pt x="273" y="334"/>
                  <a:pt x="273" y="334"/>
                </a:cubicBezTo>
                <a:cubicBezTo>
                  <a:pt x="270" y="335"/>
                  <a:pt x="270" y="335"/>
                  <a:pt x="270" y="335"/>
                </a:cubicBezTo>
                <a:cubicBezTo>
                  <a:pt x="269" y="345"/>
                  <a:pt x="269" y="345"/>
                  <a:pt x="269" y="345"/>
                </a:cubicBezTo>
                <a:cubicBezTo>
                  <a:pt x="283" y="341"/>
                  <a:pt x="283" y="341"/>
                  <a:pt x="283" y="341"/>
                </a:cubicBezTo>
                <a:lnTo>
                  <a:pt x="283" y="333"/>
                </a:lnTo>
                <a:close/>
                <a:moveTo>
                  <a:pt x="263" y="327"/>
                </a:moveTo>
                <a:cubicBezTo>
                  <a:pt x="259" y="331"/>
                  <a:pt x="259" y="331"/>
                  <a:pt x="259" y="331"/>
                </a:cubicBezTo>
                <a:cubicBezTo>
                  <a:pt x="266" y="335"/>
                  <a:pt x="266" y="335"/>
                  <a:pt x="266" y="335"/>
                </a:cubicBezTo>
                <a:lnTo>
                  <a:pt x="263" y="327"/>
                </a:lnTo>
                <a:close/>
                <a:moveTo>
                  <a:pt x="311" y="327"/>
                </a:moveTo>
                <a:cubicBezTo>
                  <a:pt x="305" y="337"/>
                  <a:pt x="305" y="337"/>
                  <a:pt x="305" y="337"/>
                </a:cubicBezTo>
                <a:cubicBezTo>
                  <a:pt x="316" y="332"/>
                  <a:pt x="316" y="332"/>
                  <a:pt x="316" y="332"/>
                </a:cubicBezTo>
                <a:lnTo>
                  <a:pt x="311" y="327"/>
                </a:lnTo>
                <a:close/>
                <a:moveTo>
                  <a:pt x="337" y="350"/>
                </a:moveTo>
                <a:cubicBezTo>
                  <a:pt x="331" y="340"/>
                  <a:pt x="331" y="340"/>
                  <a:pt x="331" y="340"/>
                </a:cubicBezTo>
                <a:cubicBezTo>
                  <a:pt x="325" y="343"/>
                  <a:pt x="325" y="343"/>
                  <a:pt x="325" y="343"/>
                </a:cubicBezTo>
                <a:cubicBezTo>
                  <a:pt x="329" y="352"/>
                  <a:pt x="329" y="352"/>
                  <a:pt x="329" y="352"/>
                </a:cubicBezTo>
                <a:lnTo>
                  <a:pt x="337" y="350"/>
                </a:lnTo>
                <a:close/>
                <a:moveTo>
                  <a:pt x="349" y="349"/>
                </a:moveTo>
                <a:cubicBezTo>
                  <a:pt x="356" y="346"/>
                  <a:pt x="356" y="346"/>
                  <a:pt x="356" y="346"/>
                </a:cubicBezTo>
                <a:cubicBezTo>
                  <a:pt x="351" y="341"/>
                  <a:pt x="351" y="341"/>
                  <a:pt x="351" y="341"/>
                </a:cubicBezTo>
                <a:lnTo>
                  <a:pt x="349" y="349"/>
                </a:lnTo>
                <a:close/>
                <a:moveTo>
                  <a:pt x="304" y="339"/>
                </a:moveTo>
                <a:cubicBezTo>
                  <a:pt x="298" y="335"/>
                  <a:pt x="298" y="335"/>
                  <a:pt x="298" y="335"/>
                </a:cubicBezTo>
                <a:cubicBezTo>
                  <a:pt x="296" y="337"/>
                  <a:pt x="296" y="337"/>
                  <a:pt x="296" y="337"/>
                </a:cubicBezTo>
                <a:cubicBezTo>
                  <a:pt x="303" y="342"/>
                  <a:pt x="303" y="342"/>
                  <a:pt x="303" y="342"/>
                </a:cubicBezTo>
                <a:lnTo>
                  <a:pt x="304" y="339"/>
                </a:lnTo>
                <a:close/>
                <a:moveTo>
                  <a:pt x="63" y="291"/>
                </a:moveTo>
                <a:cubicBezTo>
                  <a:pt x="67" y="300"/>
                  <a:pt x="67" y="300"/>
                  <a:pt x="67" y="300"/>
                </a:cubicBezTo>
                <a:cubicBezTo>
                  <a:pt x="80" y="306"/>
                  <a:pt x="80" y="306"/>
                  <a:pt x="80" y="306"/>
                </a:cubicBezTo>
                <a:cubicBezTo>
                  <a:pt x="80" y="300"/>
                  <a:pt x="80" y="300"/>
                  <a:pt x="80" y="300"/>
                </a:cubicBezTo>
                <a:cubicBezTo>
                  <a:pt x="86" y="296"/>
                  <a:pt x="86" y="296"/>
                  <a:pt x="86" y="296"/>
                </a:cubicBezTo>
                <a:cubicBezTo>
                  <a:pt x="69" y="287"/>
                  <a:pt x="69" y="287"/>
                  <a:pt x="69" y="287"/>
                </a:cubicBezTo>
                <a:lnTo>
                  <a:pt x="63" y="291"/>
                </a:lnTo>
                <a:close/>
                <a:moveTo>
                  <a:pt x="43" y="268"/>
                </a:moveTo>
                <a:cubicBezTo>
                  <a:pt x="44" y="273"/>
                  <a:pt x="44" y="273"/>
                  <a:pt x="44" y="273"/>
                </a:cubicBezTo>
                <a:cubicBezTo>
                  <a:pt x="47" y="274"/>
                  <a:pt x="47" y="274"/>
                  <a:pt x="47" y="274"/>
                </a:cubicBezTo>
                <a:cubicBezTo>
                  <a:pt x="48" y="263"/>
                  <a:pt x="48" y="263"/>
                  <a:pt x="48" y="263"/>
                </a:cubicBezTo>
                <a:cubicBezTo>
                  <a:pt x="47" y="260"/>
                  <a:pt x="47" y="260"/>
                  <a:pt x="47" y="260"/>
                </a:cubicBezTo>
                <a:lnTo>
                  <a:pt x="43" y="268"/>
                </a:lnTo>
                <a:close/>
                <a:moveTo>
                  <a:pt x="69" y="279"/>
                </a:moveTo>
                <a:cubicBezTo>
                  <a:pt x="72" y="277"/>
                  <a:pt x="71" y="272"/>
                  <a:pt x="66" y="267"/>
                </a:cubicBezTo>
                <a:cubicBezTo>
                  <a:pt x="62" y="261"/>
                  <a:pt x="57" y="254"/>
                  <a:pt x="57" y="254"/>
                </a:cubicBezTo>
                <a:cubicBezTo>
                  <a:pt x="55" y="255"/>
                  <a:pt x="55" y="255"/>
                  <a:pt x="55" y="255"/>
                </a:cubicBezTo>
                <a:cubicBezTo>
                  <a:pt x="55" y="260"/>
                  <a:pt x="55" y="260"/>
                  <a:pt x="55" y="260"/>
                </a:cubicBezTo>
                <a:cubicBezTo>
                  <a:pt x="51" y="262"/>
                  <a:pt x="51" y="262"/>
                  <a:pt x="51" y="262"/>
                </a:cubicBezTo>
                <a:cubicBezTo>
                  <a:pt x="51" y="262"/>
                  <a:pt x="49" y="277"/>
                  <a:pt x="55" y="277"/>
                </a:cubicBezTo>
                <a:cubicBezTo>
                  <a:pt x="59" y="277"/>
                  <a:pt x="64" y="276"/>
                  <a:pt x="64" y="276"/>
                </a:cubicBezTo>
                <a:cubicBezTo>
                  <a:pt x="64" y="276"/>
                  <a:pt x="64" y="280"/>
                  <a:pt x="69" y="279"/>
                </a:cubicBezTo>
                <a:close/>
                <a:moveTo>
                  <a:pt x="67" y="263"/>
                </a:moveTo>
                <a:cubicBezTo>
                  <a:pt x="71" y="264"/>
                  <a:pt x="74" y="267"/>
                  <a:pt x="74" y="267"/>
                </a:cubicBezTo>
                <a:cubicBezTo>
                  <a:pt x="74" y="267"/>
                  <a:pt x="76" y="264"/>
                  <a:pt x="72" y="260"/>
                </a:cubicBezTo>
                <a:cubicBezTo>
                  <a:pt x="69" y="257"/>
                  <a:pt x="66" y="251"/>
                  <a:pt x="66" y="251"/>
                </a:cubicBezTo>
                <a:cubicBezTo>
                  <a:pt x="62" y="252"/>
                  <a:pt x="62" y="252"/>
                  <a:pt x="62" y="252"/>
                </a:cubicBezTo>
                <a:cubicBezTo>
                  <a:pt x="62" y="252"/>
                  <a:pt x="64" y="261"/>
                  <a:pt x="67" y="263"/>
                </a:cubicBezTo>
                <a:close/>
                <a:moveTo>
                  <a:pt x="18" y="190"/>
                </a:moveTo>
                <a:cubicBezTo>
                  <a:pt x="16" y="185"/>
                  <a:pt x="18" y="183"/>
                  <a:pt x="18" y="183"/>
                </a:cubicBezTo>
                <a:cubicBezTo>
                  <a:pt x="12" y="179"/>
                  <a:pt x="12" y="179"/>
                  <a:pt x="12" y="179"/>
                </a:cubicBezTo>
                <a:cubicBezTo>
                  <a:pt x="12" y="179"/>
                  <a:pt x="16" y="180"/>
                  <a:pt x="16" y="177"/>
                </a:cubicBezTo>
                <a:cubicBezTo>
                  <a:pt x="16" y="173"/>
                  <a:pt x="12" y="169"/>
                  <a:pt x="6" y="173"/>
                </a:cubicBezTo>
                <a:cubicBezTo>
                  <a:pt x="0" y="176"/>
                  <a:pt x="0" y="181"/>
                  <a:pt x="5" y="183"/>
                </a:cubicBezTo>
                <a:cubicBezTo>
                  <a:pt x="8" y="185"/>
                  <a:pt x="12" y="189"/>
                  <a:pt x="12" y="189"/>
                </a:cubicBezTo>
                <a:cubicBezTo>
                  <a:pt x="12" y="189"/>
                  <a:pt x="10" y="193"/>
                  <a:pt x="14" y="195"/>
                </a:cubicBezTo>
                <a:cubicBezTo>
                  <a:pt x="29" y="199"/>
                  <a:pt x="29" y="199"/>
                  <a:pt x="29" y="199"/>
                </a:cubicBezTo>
                <a:cubicBezTo>
                  <a:pt x="25" y="193"/>
                  <a:pt x="25" y="193"/>
                  <a:pt x="25" y="193"/>
                </a:cubicBezTo>
                <a:cubicBezTo>
                  <a:pt x="25" y="193"/>
                  <a:pt x="21" y="194"/>
                  <a:pt x="18" y="190"/>
                </a:cubicBezTo>
                <a:close/>
                <a:moveTo>
                  <a:pt x="392" y="415"/>
                </a:moveTo>
                <a:cubicBezTo>
                  <a:pt x="392" y="415"/>
                  <a:pt x="393" y="410"/>
                  <a:pt x="392" y="409"/>
                </a:cubicBezTo>
                <a:cubicBezTo>
                  <a:pt x="390" y="409"/>
                  <a:pt x="385" y="418"/>
                  <a:pt x="385" y="418"/>
                </a:cubicBezTo>
                <a:cubicBezTo>
                  <a:pt x="385" y="418"/>
                  <a:pt x="383" y="416"/>
                  <a:pt x="382" y="416"/>
                </a:cubicBezTo>
                <a:cubicBezTo>
                  <a:pt x="380" y="416"/>
                  <a:pt x="372" y="421"/>
                  <a:pt x="372" y="421"/>
                </a:cubicBezTo>
                <a:cubicBezTo>
                  <a:pt x="370" y="422"/>
                  <a:pt x="370" y="422"/>
                  <a:pt x="370" y="422"/>
                </a:cubicBezTo>
                <a:cubicBezTo>
                  <a:pt x="370" y="422"/>
                  <a:pt x="369" y="426"/>
                  <a:pt x="366" y="426"/>
                </a:cubicBezTo>
                <a:cubicBezTo>
                  <a:pt x="362" y="427"/>
                  <a:pt x="362" y="418"/>
                  <a:pt x="362" y="418"/>
                </a:cubicBezTo>
                <a:cubicBezTo>
                  <a:pt x="362" y="418"/>
                  <a:pt x="367" y="413"/>
                  <a:pt x="360" y="413"/>
                </a:cubicBezTo>
                <a:cubicBezTo>
                  <a:pt x="353" y="413"/>
                  <a:pt x="349" y="418"/>
                  <a:pt x="347" y="418"/>
                </a:cubicBezTo>
                <a:cubicBezTo>
                  <a:pt x="345" y="419"/>
                  <a:pt x="345" y="416"/>
                  <a:pt x="342" y="416"/>
                </a:cubicBezTo>
                <a:cubicBezTo>
                  <a:pt x="338" y="416"/>
                  <a:pt x="324" y="420"/>
                  <a:pt x="324" y="420"/>
                </a:cubicBezTo>
                <a:cubicBezTo>
                  <a:pt x="321" y="414"/>
                  <a:pt x="321" y="414"/>
                  <a:pt x="321" y="414"/>
                </a:cubicBezTo>
                <a:cubicBezTo>
                  <a:pt x="318" y="414"/>
                  <a:pt x="318" y="414"/>
                  <a:pt x="318" y="414"/>
                </a:cubicBezTo>
                <a:cubicBezTo>
                  <a:pt x="317" y="416"/>
                  <a:pt x="317" y="416"/>
                  <a:pt x="317" y="416"/>
                </a:cubicBezTo>
                <a:cubicBezTo>
                  <a:pt x="317" y="416"/>
                  <a:pt x="309" y="415"/>
                  <a:pt x="305" y="417"/>
                </a:cubicBezTo>
                <a:cubicBezTo>
                  <a:pt x="301" y="418"/>
                  <a:pt x="296" y="421"/>
                  <a:pt x="294" y="424"/>
                </a:cubicBezTo>
                <a:cubicBezTo>
                  <a:pt x="292" y="425"/>
                  <a:pt x="282" y="424"/>
                  <a:pt x="282" y="424"/>
                </a:cubicBezTo>
                <a:cubicBezTo>
                  <a:pt x="284" y="421"/>
                  <a:pt x="284" y="421"/>
                  <a:pt x="284" y="421"/>
                </a:cubicBezTo>
                <a:cubicBezTo>
                  <a:pt x="280" y="418"/>
                  <a:pt x="280" y="418"/>
                  <a:pt x="280" y="418"/>
                </a:cubicBezTo>
                <a:cubicBezTo>
                  <a:pt x="277" y="421"/>
                  <a:pt x="277" y="421"/>
                  <a:pt x="277" y="421"/>
                </a:cubicBezTo>
                <a:cubicBezTo>
                  <a:pt x="277" y="421"/>
                  <a:pt x="272" y="422"/>
                  <a:pt x="272" y="419"/>
                </a:cubicBezTo>
                <a:cubicBezTo>
                  <a:pt x="272" y="415"/>
                  <a:pt x="283" y="422"/>
                  <a:pt x="276" y="414"/>
                </a:cubicBezTo>
                <a:cubicBezTo>
                  <a:pt x="271" y="405"/>
                  <a:pt x="268" y="417"/>
                  <a:pt x="268" y="417"/>
                </a:cubicBezTo>
                <a:cubicBezTo>
                  <a:pt x="268" y="417"/>
                  <a:pt x="263" y="417"/>
                  <a:pt x="260" y="418"/>
                </a:cubicBezTo>
                <a:cubicBezTo>
                  <a:pt x="258" y="419"/>
                  <a:pt x="254" y="418"/>
                  <a:pt x="254" y="418"/>
                </a:cubicBezTo>
                <a:cubicBezTo>
                  <a:pt x="254" y="418"/>
                  <a:pt x="253" y="408"/>
                  <a:pt x="250" y="409"/>
                </a:cubicBezTo>
                <a:cubicBezTo>
                  <a:pt x="245" y="411"/>
                  <a:pt x="252" y="420"/>
                  <a:pt x="247" y="421"/>
                </a:cubicBezTo>
                <a:cubicBezTo>
                  <a:pt x="244" y="422"/>
                  <a:pt x="244" y="414"/>
                  <a:pt x="244" y="414"/>
                </a:cubicBezTo>
                <a:cubicBezTo>
                  <a:pt x="242" y="413"/>
                  <a:pt x="242" y="413"/>
                  <a:pt x="242" y="413"/>
                </a:cubicBezTo>
                <a:cubicBezTo>
                  <a:pt x="242" y="413"/>
                  <a:pt x="241" y="425"/>
                  <a:pt x="240" y="428"/>
                </a:cubicBezTo>
                <a:cubicBezTo>
                  <a:pt x="238" y="432"/>
                  <a:pt x="240" y="435"/>
                  <a:pt x="243" y="440"/>
                </a:cubicBezTo>
                <a:cubicBezTo>
                  <a:pt x="246" y="443"/>
                  <a:pt x="258" y="437"/>
                  <a:pt x="260" y="437"/>
                </a:cubicBezTo>
                <a:cubicBezTo>
                  <a:pt x="263" y="437"/>
                  <a:pt x="269" y="440"/>
                  <a:pt x="273" y="440"/>
                </a:cubicBezTo>
                <a:cubicBezTo>
                  <a:pt x="277" y="440"/>
                  <a:pt x="287" y="436"/>
                  <a:pt x="287" y="436"/>
                </a:cubicBezTo>
                <a:cubicBezTo>
                  <a:pt x="298" y="438"/>
                  <a:pt x="298" y="438"/>
                  <a:pt x="298" y="438"/>
                </a:cubicBezTo>
                <a:cubicBezTo>
                  <a:pt x="298" y="438"/>
                  <a:pt x="303" y="436"/>
                  <a:pt x="309" y="441"/>
                </a:cubicBezTo>
                <a:cubicBezTo>
                  <a:pt x="316" y="444"/>
                  <a:pt x="309" y="450"/>
                  <a:pt x="309" y="450"/>
                </a:cubicBezTo>
                <a:cubicBezTo>
                  <a:pt x="310" y="452"/>
                  <a:pt x="310" y="452"/>
                  <a:pt x="310" y="452"/>
                </a:cubicBezTo>
                <a:cubicBezTo>
                  <a:pt x="310" y="452"/>
                  <a:pt x="318" y="448"/>
                  <a:pt x="323" y="447"/>
                </a:cubicBezTo>
                <a:cubicBezTo>
                  <a:pt x="328" y="446"/>
                  <a:pt x="340" y="442"/>
                  <a:pt x="344" y="440"/>
                </a:cubicBezTo>
                <a:cubicBezTo>
                  <a:pt x="348" y="437"/>
                  <a:pt x="360" y="435"/>
                  <a:pt x="360" y="435"/>
                </a:cubicBezTo>
                <a:cubicBezTo>
                  <a:pt x="367" y="436"/>
                  <a:pt x="367" y="436"/>
                  <a:pt x="367" y="436"/>
                </a:cubicBezTo>
                <a:cubicBezTo>
                  <a:pt x="373" y="431"/>
                  <a:pt x="373" y="431"/>
                  <a:pt x="373" y="431"/>
                </a:cubicBezTo>
                <a:cubicBezTo>
                  <a:pt x="373" y="431"/>
                  <a:pt x="384" y="431"/>
                  <a:pt x="389" y="429"/>
                </a:cubicBezTo>
                <a:cubicBezTo>
                  <a:pt x="394" y="428"/>
                  <a:pt x="394" y="416"/>
                  <a:pt x="394" y="416"/>
                </a:cubicBezTo>
                <a:lnTo>
                  <a:pt x="392" y="415"/>
                </a:lnTo>
                <a:close/>
                <a:moveTo>
                  <a:pt x="482" y="322"/>
                </a:moveTo>
                <a:cubicBezTo>
                  <a:pt x="482" y="319"/>
                  <a:pt x="480" y="317"/>
                  <a:pt x="480" y="317"/>
                </a:cubicBezTo>
                <a:cubicBezTo>
                  <a:pt x="480" y="317"/>
                  <a:pt x="472" y="320"/>
                  <a:pt x="469" y="323"/>
                </a:cubicBezTo>
                <a:cubicBezTo>
                  <a:pt x="465" y="326"/>
                  <a:pt x="463" y="332"/>
                  <a:pt x="463" y="332"/>
                </a:cubicBezTo>
                <a:cubicBezTo>
                  <a:pt x="463" y="332"/>
                  <a:pt x="458" y="334"/>
                  <a:pt x="458" y="335"/>
                </a:cubicBezTo>
                <a:cubicBezTo>
                  <a:pt x="458" y="338"/>
                  <a:pt x="458" y="338"/>
                  <a:pt x="458" y="338"/>
                </a:cubicBezTo>
                <a:cubicBezTo>
                  <a:pt x="458" y="338"/>
                  <a:pt x="453" y="340"/>
                  <a:pt x="455" y="342"/>
                </a:cubicBezTo>
                <a:cubicBezTo>
                  <a:pt x="457" y="343"/>
                  <a:pt x="459" y="346"/>
                  <a:pt x="459" y="346"/>
                </a:cubicBezTo>
                <a:cubicBezTo>
                  <a:pt x="459" y="352"/>
                  <a:pt x="459" y="352"/>
                  <a:pt x="459" y="352"/>
                </a:cubicBezTo>
                <a:cubicBezTo>
                  <a:pt x="459" y="354"/>
                  <a:pt x="462" y="358"/>
                  <a:pt x="462" y="358"/>
                </a:cubicBezTo>
                <a:cubicBezTo>
                  <a:pt x="465" y="358"/>
                  <a:pt x="469" y="351"/>
                  <a:pt x="470" y="349"/>
                </a:cubicBezTo>
                <a:cubicBezTo>
                  <a:pt x="471" y="347"/>
                  <a:pt x="474" y="343"/>
                  <a:pt x="474" y="343"/>
                </a:cubicBezTo>
                <a:cubicBezTo>
                  <a:pt x="478" y="343"/>
                  <a:pt x="478" y="343"/>
                  <a:pt x="478" y="343"/>
                </a:cubicBezTo>
                <a:cubicBezTo>
                  <a:pt x="479" y="340"/>
                  <a:pt x="479" y="340"/>
                  <a:pt x="479" y="340"/>
                </a:cubicBezTo>
                <a:cubicBezTo>
                  <a:pt x="479" y="340"/>
                  <a:pt x="476" y="340"/>
                  <a:pt x="476" y="338"/>
                </a:cubicBezTo>
                <a:cubicBezTo>
                  <a:pt x="478" y="335"/>
                  <a:pt x="480" y="333"/>
                  <a:pt x="480" y="333"/>
                </a:cubicBezTo>
                <a:cubicBezTo>
                  <a:pt x="480" y="333"/>
                  <a:pt x="482" y="325"/>
                  <a:pt x="482" y="322"/>
                </a:cubicBezTo>
                <a:close/>
                <a:moveTo>
                  <a:pt x="448" y="337"/>
                </a:moveTo>
                <a:cubicBezTo>
                  <a:pt x="442" y="339"/>
                  <a:pt x="444" y="341"/>
                  <a:pt x="448" y="340"/>
                </a:cubicBezTo>
                <a:cubicBezTo>
                  <a:pt x="452" y="340"/>
                  <a:pt x="452" y="335"/>
                  <a:pt x="448" y="337"/>
                </a:cubicBezTo>
                <a:close/>
                <a:moveTo>
                  <a:pt x="459" y="310"/>
                </a:moveTo>
                <a:cubicBezTo>
                  <a:pt x="457" y="308"/>
                  <a:pt x="457" y="308"/>
                  <a:pt x="457" y="308"/>
                </a:cubicBezTo>
                <a:cubicBezTo>
                  <a:pt x="454" y="314"/>
                  <a:pt x="454" y="314"/>
                  <a:pt x="454" y="314"/>
                </a:cubicBezTo>
                <a:cubicBezTo>
                  <a:pt x="460" y="317"/>
                  <a:pt x="460" y="317"/>
                  <a:pt x="460" y="317"/>
                </a:cubicBezTo>
                <a:lnTo>
                  <a:pt x="459" y="310"/>
                </a:lnTo>
                <a:close/>
                <a:moveTo>
                  <a:pt x="432" y="325"/>
                </a:moveTo>
                <a:cubicBezTo>
                  <a:pt x="433" y="329"/>
                  <a:pt x="433" y="329"/>
                  <a:pt x="433" y="329"/>
                </a:cubicBezTo>
                <a:cubicBezTo>
                  <a:pt x="441" y="332"/>
                  <a:pt x="441" y="332"/>
                  <a:pt x="441" y="332"/>
                </a:cubicBezTo>
                <a:cubicBezTo>
                  <a:pt x="440" y="329"/>
                  <a:pt x="440" y="329"/>
                  <a:pt x="440" y="329"/>
                </a:cubicBezTo>
                <a:lnTo>
                  <a:pt x="432" y="325"/>
                </a:lnTo>
                <a:close/>
                <a:moveTo>
                  <a:pt x="422" y="322"/>
                </a:moveTo>
                <a:cubicBezTo>
                  <a:pt x="427" y="320"/>
                  <a:pt x="426" y="316"/>
                  <a:pt x="422" y="318"/>
                </a:cubicBezTo>
                <a:cubicBezTo>
                  <a:pt x="417" y="320"/>
                  <a:pt x="420" y="323"/>
                  <a:pt x="422" y="322"/>
                </a:cubicBezTo>
                <a:close/>
                <a:moveTo>
                  <a:pt x="435" y="364"/>
                </a:moveTo>
                <a:cubicBezTo>
                  <a:pt x="432" y="366"/>
                  <a:pt x="432" y="366"/>
                  <a:pt x="432" y="366"/>
                </a:cubicBezTo>
                <a:cubicBezTo>
                  <a:pt x="430" y="380"/>
                  <a:pt x="430" y="380"/>
                  <a:pt x="430" y="380"/>
                </a:cubicBezTo>
                <a:cubicBezTo>
                  <a:pt x="427" y="380"/>
                  <a:pt x="427" y="380"/>
                  <a:pt x="427" y="380"/>
                </a:cubicBezTo>
                <a:cubicBezTo>
                  <a:pt x="429" y="384"/>
                  <a:pt x="429" y="384"/>
                  <a:pt x="429" y="384"/>
                </a:cubicBezTo>
                <a:cubicBezTo>
                  <a:pt x="432" y="386"/>
                  <a:pt x="432" y="386"/>
                  <a:pt x="432" y="386"/>
                </a:cubicBezTo>
                <a:cubicBezTo>
                  <a:pt x="433" y="392"/>
                  <a:pt x="433" y="392"/>
                  <a:pt x="433" y="392"/>
                </a:cubicBezTo>
                <a:cubicBezTo>
                  <a:pt x="437" y="394"/>
                  <a:pt x="437" y="394"/>
                  <a:pt x="437" y="394"/>
                </a:cubicBezTo>
                <a:cubicBezTo>
                  <a:pt x="437" y="390"/>
                  <a:pt x="437" y="390"/>
                  <a:pt x="437" y="390"/>
                </a:cubicBezTo>
                <a:cubicBezTo>
                  <a:pt x="439" y="388"/>
                  <a:pt x="439" y="388"/>
                  <a:pt x="439" y="388"/>
                </a:cubicBezTo>
                <a:cubicBezTo>
                  <a:pt x="439" y="385"/>
                  <a:pt x="439" y="385"/>
                  <a:pt x="439" y="385"/>
                </a:cubicBezTo>
                <a:cubicBezTo>
                  <a:pt x="436" y="382"/>
                  <a:pt x="436" y="382"/>
                  <a:pt x="436" y="382"/>
                </a:cubicBezTo>
                <a:lnTo>
                  <a:pt x="435" y="364"/>
                </a:lnTo>
                <a:close/>
                <a:moveTo>
                  <a:pt x="434" y="362"/>
                </a:moveTo>
                <a:cubicBezTo>
                  <a:pt x="436" y="358"/>
                  <a:pt x="435" y="353"/>
                  <a:pt x="433" y="357"/>
                </a:cubicBezTo>
                <a:cubicBezTo>
                  <a:pt x="431" y="363"/>
                  <a:pt x="431" y="366"/>
                  <a:pt x="434" y="362"/>
                </a:cubicBezTo>
                <a:close/>
                <a:moveTo>
                  <a:pt x="420" y="398"/>
                </a:moveTo>
                <a:cubicBezTo>
                  <a:pt x="419" y="402"/>
                  <a:pt x="422" y="400"/>
                  <a:pt x="424" y="399"/>
                </a:cubicBezTo>
                <a:cubicBezTo>
                  <a:pt x="430" y="396"/>
                  <a:pt x="429" y="394"/>
                  <a:pt x="429" y="394"/>
                </a:cubicBezTo>
                <a:cubicBezTo>
                  <a:pt x="429" y="394"/>
                  <a:pt x="420" y="393"/>
                  <a:pt x="420" y="398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7" name="Freeform 161" descr="© INSCALE GmbH, 18.06.2010"/>
          <p:cNvSpPr>
            <a:spLocks noEditPoints="1"/>
          </p:cNvSpPr>
          <p:nvPr/>
        </p:nvSpPr>
        <p:spPr bwMode="auto">
          <a:xfrm>
            <a:off x="6487149" y="3766803"/>
            <a:ext cx="1709142" cy="1161281"/>
          </a:xfrm>
          <a:custGeom>
            <a:avLst/>
            <a:gdLst/>
            <a:ahLst/>
            <a:cxnLst>
              <a:cxn ang="0">
                <a:pos x="377" y="481"/>
              </a:cxn>
              <a:cxn ang="0">
                <a:pos x="283" y="108"/>
              </a:cxn>
              <a:cxn ang="0">
                <a:pos x="252" y="108"/>
              </a:cxn>
              <a:cxn ang="0">
                <a:pos x="219" y="110"/>
              </a:cxn>
              <a:cxn ang="0">
                <a:pos x="175" y="113"/>
              </a:cxn>
              <a:cxn ang="0">
                <a:pos x="116" y="113"/>
              </a:cxn>
              <a:cxn ang="0">
                <a:pos x="32" y="155"/>
              </a:cxn>
              <a:cxn ang="0">
                <a:pos x="55" y="201"/>
              </a:cxn>
              <a:cxn ang="0">
                <a:pos x="12" y="288"/>
              </a:cxn>
              <a:cxn ang="0">
                <a:pos x="9" y="330"/>
              </a:cxn>
              <a:cxn ang="0">
                <a:pos x="19" y="373"/>
              </a:cxn>
              <a:cxn ang="0">
                <a:pos x="46" y="385"/>
              </a:cxn>
              <a:cxn ang="0">
                <a:pos x="150" y="374"/>
              </a:cxn>
              <a:cxn ang="0">
                <a:pos x="214" y="330"/>
              </a:cxn>
              <a:cxn ang="0">
                <a:pos x="253" y="324"/>
              </a:cxn>
              <a:cxn ang="0">
                <a:pos x="281" y="335"/>
              </a:cxn>
              <a:cxn ang="0">
                <a:pos x="320" y="348"/>
              </a:cxn>
              <a:cxn ang="0">
                <a:pos x="343" y="377"/>
              </a:cxn>
              <a:cxn ang="0">
                <a:pos x="362" y="424"/>
              </a:cxn>
              <a:cxn ang="0">
                <a:pos x="334" y="462"/>
              </a:cxn>
              <a:cxn ang="0">
                <a:pos x="307" y="502"/>
              </a:cxn>
              <a:cxn ang="0">
                <a:pos x="363" y="493"/>
              </a:cxn>
              <a:cxn ang="0">
                <a:pos x="374" y="485"/>
              </a:cxn>
              <a:cxn ang="0">
                <a:pos x="375" y="481"/>
              </a:cxn>
              <a:cxn ang="0">
                <a:pos x="387" y="460"/>
              </a:cxn>
              <a:cxn ang="0">
                <a:pos x="400" y="441"/>
              </a:cxn>
              <a:cxn ang="0">
                <a:pos x="435" y="387"/>
              </a:cxn>
              <a:cxn ang="0">
                <a:pos x="456" y="390"/>
              </a:cxn>
              <a:cxn ang="0">
                <a:pos x="445" y="405"/>
              </a:cxn>
              <a:cxn ang="0">
                <a:pos x="530" y="390"/>
              </a:cxn>
              <a:cxn ang="0">
                <a:pos x="509" y="431"/>
              </a:cxn>
              <a:cxn ang="0">
                <a:pos x="521" y="450"/>
              </a:cxn>
              <a:cxn ang="0">
                <a:pos x="554" y="488"/>
              </a:cxn>
              <a:cxn ang="0">
                <a:pos x="629" y="441"/>
              </a:cxn>
              <a:cxn ang="0">
                <a:pos x="672" y="403"/>
              </a:cxn>
              <a:cxn ang="0">
                <a:pos x="608" y="419"/>
              </a:cxn>
              <a:cxn ang="0">
                <a:pos x="587" y="386"/>
              </a:cxn>
              <a:cxn ang="0">
                <a:pos x="554" y="388"/>
              </a:cxn>
              <a:cxn ang="0">
                <a:pos x="562" y="378"/>
              </a:cxn>
              <a:cxn ang="0">
                <a:pos x="588" y="379"/>
              </a:cxn>
              <a:cxn ang="0">
                <a:pos x="592" y="336"/>
              </a:cxn>
              <a:cxn ang="0">
                <a:pos x="657" y="308"/>
              </a:cxn>
              <a:cxn ang="0">
                <a:pos x="690" y="271"/>
              </a:cxn>
              <a:cxn ang="0">
                <a:pos x="755" y="190"/>
              </a:cxn>
              <a:cxn ang="0">
                <a:pos x="731" y="147"/>
              </a:cxn>
              <a:cxn ang="0">
                <a:pos x="734" y="101"/>
              </a:cxn>
              <a:cxn ang="0">
                <a:pos x="700" y="79"/>
              </a:cxn>
              <a:cxn ang="0">
                <a:pos x="674" y="84"/>
              </a:cxn>
              <a:cxn ang="0">
                <a:pos x="634" y="92"/>
              </a:cxn>
              <a:cxn ang="0">
                <a:pos x="599" y="69"/>
              </a:cxn>
              <a:cxn ang="0">
                <a:pos x="559" y="91"/>
              </a:cxn>
              <a:cxn ang="0">
                <a:pos x="503" y="68"/>
              </a:cxn>
              <a:cxn ang="0">
                <a:pos x="468" y="60"/>
              </a:cxn>
              <a:cxn ang="0">
                <a:pos x="454" y="30"/>
              </a:cxn>
              <a:cxn ang="0">
                <a:pos x="394" y="7"/>
              </a:cxn>
              <a:cxn ang="0">
                <a:pos x="348" y="50"/>
              </a:cxn>
            </a:cxnLst>
            <a:rect l="0" t="0" r="r" b="b"/>
            <a:pathLst>
              <a:path w="756" h="515">
                <a:moveTo>
                  <a:pt x="377" y="481"/>
                </a:moveTo>
                <a:cubicBezTo>
                  <a:pt x="381" y="480"/>
                  <a:pt x="381" y="480"/>
                  <a:pt x="381" y="480"/>
                </a:cubicBezTo>
                <a:cubicBezTo>
                  <a:pt x="386" y="473"/>
                  <a:pt x="386" y="473"/>
                  <a:pt x="386" y="473"/>
                </a:cubicBezTo>
                <a:cubicBezTo>
                  <a:pt x="390" y="466"/>
                  <a:pt x="390" y="466"/>
                  <a:pt x="390" y="466"/>
                </a:cubicBezTo>
                <a:cubicBezTo>
                  <a:pt x="384" y="471"/>
                  <a:pt x="384" y="471"/>
                  <a:pt x="384" y="471"/>
                </a:cubicBezTo>
                <a:lnTo>
                  <a:pt x="377" y="481"/>
                </a:lnTo>
                <a:close/>
                <a:moveTo>
                  <a:pt x="338" y="50"/>
                </a:moveTo>
                <a:cubicBezTo>
                  <a:pt x="338" y="50"/>
                  <a:pt x="336" y="56"/>
                  <a:pt x="325" y="57"/>
                </a:cubicBezTo>
                <a:cubicBezTo>
                  <a:pt x="314" y="58"/>
                  <a:pt x="313" y="77"/>
                  <a:pt x="312" y="90"/>
                </a:cubicBezTo>
                <a:cubicBezTo>
                  <a:pt x="311" y="104"/>
                  <a:pt x="321" y="106"/>
                  <a:pt x="318" y="111"/>
                </a:cubicBezTo>
                <a:cubicBezTo>
                  <a:pt x="314" y="116"/>
                  <a:pt x="308" y="106"/>
                  <a:pt x="303" y="101"/>
                </a:cubicBezTo>
                <a:cubicBezTo>
                  <a:pt x="296" y="94"/>
                  <a:pt x="283" y="108"/>
                  <a:pt x="283" y="108"/>
                </a:cubicBezTo>
                <a:cubicBezTo>
                  <a:pt x="280" y="105"/>
                  <a:pt x="280" y="105"/>
                  <a:pt x="280" y="105"/>
                </a:cubicBezTo>
                <a:cubicBezTo>
                  <a:pt x="271" y="109"/>
                  <a:pt x="271" y="109"/>
                  <a:pt x="271" y="109"/>
                </a:cubicBezTo>
                <a:cubicBezTo>
                  <a:pt x="271" y="109"/>
                  <a:pt x="271" y="117"/>
                  <a:pt x="266" y="117"/>
                </a:cubicBezTo>
                <a:cubicBezTo>
                  <a:pt x="260" y="118"/>
                  <a:pt x="260" y="105"/>
                  <a:pt x="260" y="105"/>
                </a:cubicBezTo>
                <a:cubicBezTo>
                  <a:pt x="254" y="102"/>
                  <a:pt x="254" y="102"/>
                  <a:pt x="254" y="102"/>
                </a:cubicBezTo>
                <a:cubicBezTo>
                  <a:pt x="252" y="108"/>
                  <a:pt x="252" y="108"/>
                  <a:pt x="252" y="108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3" y="110"/>
                  <a:pt x="244" y="118"/>
                  <a:pt x="239" y="119"/>
                </a:cubicBezTo>
                <a:cubicBezTo>
                  <a:pt x="234" y="120"/>
                  <a:pt x="236" y="111"/>
                  <a:pt x="236" y="111"/>
                </a:cubicBezTo>
                <a:cubicBezTo>
                  <a:pt x="227" y="113"/>
                  <a:pt x="227" y="113"/>
                  <a:pt x="227" y="113"/>
                </a:cubicBezTo>
                <a:cubicBezTo>
                  <a:pt x="224" y="118"/>
                  <a:pt x="224" y="118"/>
                  <a:pt x="224" y="118"/>
                </a:cubicBezTo>
                <a:cubicBezTo>
                  <a:pt x="219" y="110"/>
                  <a:pt x="219" y="110"/>
                  <a:pt x="219" y="110"/>
                </a:cubicBezTo>
                <a:cubicBezTo>
                  <a:pt x="210" y="118"/>
                  <a:pt x="210" y="118"/>
                  <a:pt x="210" y="118"/>
                </a:cubicBezTo>
                <a:cubicBezTo>
                  <a:pt x="202" y="118"/>
                  <a:pt x="202" y="118"/>
                  <a:pt x="202" y="118"/>
                </a:cubicBezTo>
                <a:cubicBezTo>
                  <a:pt x="202" y="118"/>
                  <a:pt x="205" y="126"/>
                  <a:pt x="202" y="126"/>
                </a:cubicBezTo>
                <a:cubicBezTo>
                  <a:pt x="198" y="126"/>
                  <a:pt x="197" y="120"/>
                  <a:pt x="197" y="120"/>
                </a:cubicBezTo>
                <a:cubicBezTo>
                  <a:pt x="197" y="120"/>
                  <a:pt x="193" y="119"/>
                  <a:pt x="185" y="121"/>
                </a:cubicBezTo>
                <a:cubicBezTo>
                  <a:pt x="177" y="123"/>
                  <a:pt x="180" y="118"/>
                  <a:pt x="175" y="113"/>
                </a:cubicBezTo>
                <a:cubicBezTo>
                  <a:pt x="170" y="106"/>
                  <a:pt x="164" y="118"/>
                  <a:pt x="164" y="118"/>
                </a:cubicBezTo>
                <a:cubicBezTo>
                  <a:pt x="153" y="113"/>
                  <a:pt x="153" y="113"/>
                  <a:pt x="153" y="113"/>
                </a:cubicBezTo>
                <a:cubicBezTo>
                  <a:pt x="146" y="117"/>
                  <a:pt x="146" y="117"/>
                  <a:pt x="146" y="117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22" y="111"/>
                  <a:pt x="116" y="113"/>
                </a:cubicBezTo>
                <a:cubicBezTo>
                  <a:pt x="111" y="115"/>
                  <a:pt x="108" y="118"/>
                  <a:pt x="99" y="117"/>
                </a:cubicBezTo>
                <a:cubicBezTo>
                  <a:pt x="91" y="116"/>
                  <a:pt x="90" y="117"/>
                  <a:pt x="81" y="121"/>
                </a:cubicBezTo>
                <a:cubicBezTo>
                  <a:pt x="73" y="125"/>
                  <a:pt x="67" y="122"/>
                  <a:pt x="60" y="127"/>
                </a:cubicBezTo>
                <a:cubicBezTo>
                  <a:pt x="52" y="132"/>
                  <a:pt x="60" y="139"/>
                  <a:pt x="51" y="145"/>
                </a:cubicBezTo>
                <a:cubicBezTo>
                  <a:pt x="43" y="151"/>
                  <a:pt x="42" y="146"/>
                  <a:pt x="37" y="146"/>
                </a:cubicBezTo>
                <a:cubicBezTo>
                  <a:pt x="32" y="146"/>
                  <a:pt x="32" y="153"/>
                  <a:pt x="32" y="155"/>
                </a:cubicBezTo>
                <a:cubicBezTo>
                  <a:pt x="33" y="158"/>
                  <a:pt x="35" y="162"/>
                  <a:pt x="35" y="166"/>
                </a:cubicBezTo>
                <a:cubicBezTo>
                  <a:pt x="35" y="172"/>
                  <a:pt x="40" y="173"/>
                  <a:pt x="44" y="177"/>
                </a:cubicBezTo>
                <a:cubicBezTo>
                  <a:pt x="48" y="180"/>
                  <a:pt x="50" y="185"/>
                  <a:pt x="52" y="188"/>
                </a:cubicBezTo>
                <a:cubicBezTo>
                  <a:pt x="55" y="192"/>
                  <a:pt x="63" y="195"/>
                  <a:pt x="63" y="195"/>
                </a:cubicBezTo>
                <a:cubicBezTo>
                  <a:pt x="60" y="198"/>
                  <a:pt x="60" y="198"/>
                  <a:pt x="60" y="198"/>
                </a:cubicBezTo>
                <a:cubicBezTo>
                  <a:pt x="60" y="198"/>
                  <a:pt x="56" y="199"/>
                  <a:pt x="55" y="201"/>
                </a:cubicBezTo>
                <a:cubicBezTo>
                  <a:pt x="54" y="203"/>
                  <a:pt x="58" y="204"/>
                  <a:pt x="61" y="205"/>
                </a:cubicBezTo>
                <a:cubicBezTo>
                  <a:pt x="64" y="208"/>
                  <a:pt x="64" y="216"/>
                  <a:pt x="61" y="224"/>
                </a:cubicBezTo>
                <a:cubicBezTo>
                  <a:pt x="58" y="231"/>
                  <a:pt x="47" y="228"/>
                  <a:pt x="47" y="228"/>
                </a:cubicBezTo>
                <a:cubicBezTo>
                  <a:pt x="47" y="228"/>
                  <a:pt x="37" y="246"/>
                  <a:pt x="33" y="249"/>
                </a:cubicBezTo>
                <a:cubicBezTo>
                  <a:pt x="30" y="253"/>
                  <a:pt x="29" y="264"/>
                  <a:pt x="25" y="271"/>
                </a:cubicBezTo>
                <a:cubicBezTo>
                  <a:pt x="22" y="278"/>
                  <a:pt x="12" y="288"/>
                  <a:pt x="12" y="288"/>
                </a:cubicBezTo>
                <a:cubicBezTo>
                  <a:pt x="12" y="288"/>
                  <a:pt x="18" y="295"/>
                  <a:pt x="18" y="300"/>
                </a:cubicBezTo>
                <a:cubicBezTo>
                  <a:pt x="19" y="305"/>
                  <a:pt x="18" y="308"/>
                  <a:pt x="19" y="311"/>
                </a:cubicBezTo>
                <a:cubicBezTo>
                  <a:pt x="21" y="314"/>
                  <a:pt x="29" y="316"/>
                  <a:pt x="29" y="316"/>
                </a:cubicBezTo>
                <a:cubicBezTo>
                  <a:pt x="28" y="322"/>
                  <a:pt x="28" y="322"/>
                  <a:pt x="28" y="322"/>
                </a:cubicBezTo>
                <a:cubicBezTo>
                  <a:pt x="14" y="318"/>
                  <a:pt x="14" y="318"/>
                  <a:pt x="14" y="318"/>
                </a:cubicBezTo>
                <a:cubicBezTo>
                  <a:pt x="9" y="330"/>
                  <a:pt x="9" y="330"/>
                  <a:pt x="9" y="330"/>
                </a:cubicBezTo>
                <a:cubicBezTo>
                  <a:pt x="8" y="343"/>
                  <a:pt x="8" y="343"/>
                  <a:pt x="8" y="343"/>
                </a:cubicBezTo>
                <a:cubicBezTo>
                  <a:pt x="8" y="343"/>
                  <a:pt x="0" y="351"/>
                  <a:pt x="0" y="355"/>
                </a:cubicBezTo>
                <a:cubicBezTo>
                  <a:pt x="0" y="359"/>
                  <a:pt x="2" y="366"/>
                  <a:pt x="2" y="366"/>
                </a:cubicBezTo>
                <a:cubicBezTo>
                  <a:pt x="2" y="366"/>
                  <a:pt x="6" y="366"/>
                  <a:pt x="8" y="368"/>
                </a:cubicBezTo>
                <a:cubicBezTo>
                  <a:pt x="10" y="369"/>
                  <a:pt x="13" y="374"/>
                  <a:pt x="13" y="374"/>
                </a:cubicBezTo>
                <a:cubicBezTo>
                  <a:pt x="13" y="374"/>
                  <a:pt x="16" y="373"/>
                  <a:pt x="19" y="373"/>
                </a:cubicBezTo>
                <a:cubicBezTo>
                  <a:pt x="22" y="374"/>
                  <a:pt x="22" y="377"/>
                  <a:pt x="24" y="379"/>
                </a:cubicBezTo>
                <a:cubicBezTo>
                  <a:pt x="26" y="383"/>
                  <a:pt x="28" y="379"/>
                  <a:pt x="35" y="381"/>
                </a:cubicBezTo>
                <a:cubicBezTo>
                  <a:pt x="43" y="383"/>
                  <a:pt x="37" y="388"/>
                  <a:pt x="37" y="388"/>
                </a:cubicBezTo>
                <a:cubicBezTo>
                  <a:pt x="40" y="389"/>
                  <a:pt x="40" y="389"/>
                  <a:pt x="40" y="389"/>
                </a:cubicBezTo>
                <a:cubicBezTo>
                  <a:pt x="42" y="384"/>
                  <a:pt x="42" y="384"/>
                  <a:pt x="42" y="384"/>
                </a:cubicBezTo>
                <a:cubicBezTo>
                  <a:pt x="46" y="385"/>
                  <a:pt x="46" y="385"/>
                  <a:pt x="46" y="385"/>
                </a:cubicBezTo>
                <a:cubicBezTo>
                  <a:pt x="46" y="385"/>
                  <a:pt x="45" y="374"/>
                  <a:pt x="50" y="374"/>
                </a:cubicBezTo>
                <a:cubicBezTo>
                  <a:pt x="57" y="374"/>
                  <a:pt x="51" y="384"/>
                  <a:pt x="64" y="383"/>
                </a:cubicBezTo>
                <a:cubicBezTo>
                  <a:pt x="76" y="382"/>
                  <a:pt x="99" y="381"/>
                  <a:pt x="99" y="381"/>
                </a:cubicBezTo>
                <a:cubicBezTo>
                  <a:pt x="99" y="381"/>
                  <a:pt x="108" y="374"/>
                  <a:pt x="113" y="376"/>
                </a:cubicBezTo>
                <a:cubicBezTo>
                  <a:pt x="117" y="377"/>
                  <a:pt x="127" y="390"/>
                  <a:pt x="137" y="388"/>
                </a:cubicBezTo>
                <a:cubicBezTo>
                  <a:pt x="146" y="385"/>
                  <a:pt x="134" y="378"/>
                  <a:pt x="150" y="374"/>
                </a:cubicBezTo>
                <a:cubicBezTo>
                  <a:pt x="165" y="370"/>
                  <a:pt x="182" y="361"/>
                  <a:pt x="182" y="361"/>
                </a:cubicBezTo>
                <a:cubicBezTo>
                  <a:pt x="182" y="361"/>
                  <a:pt x="186" y="340"/>
                  <a:pt x="202" y="339"/>
                </a:cubicBezTo>
                <a:cubicBezTo>
                  <a:pt x="202" y="336"/>
                  <a:pt x="202" y="336"/>
                  <a:pt x="202" y="336"/>
                </a:cubicBezTo>
                <a:cubicBezTo>
                  <a:pt x="205" y="336"/>
                  <a:pt x="205" y="336"/>
                  <a:pt x="205" y="336"/>
                </a:cubicBezTo>
                <a:cubicBezTo>
                  <a:pt x="205" y="336"/>
                  <a:pt x="198" y="329"/>
                  <a:pt x="204" y="328"/>
                </a:cubicBezTo>
                <a:cubicBezTo>
                  <a:pt x="210" y="326"/>
                  <a:pt x="211" y="330"/>
                  <a:pt x="214" y="330"/>
                </a:cubicBezTo>
                <a:cubicBezTo>
                  <a:pt x="217" y="330"/>
                  <a:pt x="215" y="324"/>
                  <a:pt x="215" y="324"/>
                </a:cubicBezTo>
                <a:cubicBezTo>
                  <a:pt x="222" y="327"/>
                  <a:pt x="222" y="327"/>
                  <a:pt x="222" y="327"/>
                </a:cubicBezTo>
                <a:cubicBezTo>
                  <a:pt x="226" y="322"/>
                  <a:pt x="226" y="322"/>
                  <a:pt x="226" y="322"/>
                </a:cubicBezTo>
                <a:cubicBezTo>
                  <a:pt x="234" y="323"/>
                  <a:pt x="234" y="323"/>
                  <a:pt x="234" y="323"/>
                </a:cubicBezTo>
                <a:cubicBezTo>
                  <a:pt x="234" y="323"/>
                  <a:pt x="231" y="314"/>
                  <a:pt x="240" y="318"/>
                </a:cubicBezTo>
                <a:cubicBezTo>
                  <a:pt x="247" y="320"/>
                  <a:pt x="253" y="324"/>
                  <a:pt x="253" y="324"/>
                </a:cubicBezTo>
                <a:cubicBezTo>
                  <a:pt x="259" y="324"/>
                  <a:pt x="259" y="324"/>
                  <a:pt x="259" y="324"/>
                </a:cubicBezTo>
                <a:cubicBezTo>
                  <a:pt x="261" y="329"/>
                  <a:pt x="261" y="329"/>
                  <a:pt x="261" y="329"/>
                </a:cubicBezTo>
                <a:cubicBezTo>
                  <a:pt x="273" y="325"/>
                  <a:pt x="273" y="325"/>
                  <a:pt x="273" y="325"/>
                </a:cubicBezTo>
                <a:cubicBezTo>
                  <a:pt x="272" y="331"/>
                  <a:pt x="272" y="331"/>
                  <a:pt x="272" y="331"/>
                </a:cubicBezTo>
                <a:cubicBezTo>
                  <a:pt x="276" y="330"/>
                  <a:pt x="276" y="330"/>
                  <a:pt x="276" y="330"/>
                </a:cubicBezTo>
                <a:cubicBezTo>
                  <a:pt x="281" y="335"/>
                  <a:pt x="281" y="335"/>
                  <a:pt x="281" y="335"/>
                </a:cubicBezTo>
                <a:cubicBezTo>
                  <a:pt x="281" y="335"/>
                  <a:pt x="278" y="328"/>
                  <a:pt x="281" y="328"/>
                </a:cubicBezTo>
                <a:cubicBezTo>
                  <a:pt x="285" y="328"/>
                  <a:pt x="295" y="329"/>
                  <a:pt x="295" y="329"/>
                </a:cubicBezTo>
                <a:cubicBezTo>
                  <a:pt x="301" y="338"/>
                  <a:pt x="301" y="338"/>
                  <a:pt x="301" y="338"/>
                </a:cubicBezTo>
                <a:cubicBezTo>
                  <a:pt x="308" y="337"/>
                  <a:pt x="308" y="337"/>
                  <a:pt x="308" y="337"/>
                </a:cubicBezTo>
                <a:cubicBezTo>
                  <a:pt x="311" y="332"/>
                  <a:pt x="311" y="332"/>
                  <a:pt x="311" y="332"/>
                </a:cubicBezTo>
                <a:cubicBezTo>
                  <a:pt x="311" y="332"/>
                  <a:pt x="320" y="343"/>
                  <a:pt x="320" y="348"/>
                </a:cubicBezTo>
                <a:cubicBezTo>
                  <a:pt x="320" y="355"/>
                  <a:pt x="318" y="361"/>
                  <a:pt x="318" y="361"/>
                </a:cubicBezTo>
                <a:cubicBezTo>
                  <a:pt x="322" y="368"/>
                  <a:pt x="322" y="368"/>
                  <a:pt x="322" y="368"/>
                </a:cubicBezTo>
                <a:cubicBezTo>
                  <a:pt x="322" y="368"/>
                  <a:pt x="326" y="367"/>
                  <a:pt x="327" y="368"/>
                </a:cubicBezTo>
                <a:cubicBezTo>
                  <a:pt x="328" y="369"/>
                  <a:pt x="336" y="374"/>
                  <a:pt x="336" y="374"/>
                </a:cubicBezTo>
                <a:cubicBezTo>
                  <a:pt x="339" y="369"/>
                  <a:pt x="339" y="369"/>
                  <a:pt x="339" y="369"/>
                </a:cubicBezTo>
                <a:cubicBezTo>
                  <a:pt x="343" y="377"/>
                  <a:pt x="343" y="377"/>
                  <a:pt x="343" y="377"/>
                </a:cubicBezTo>
                <a:cubicBezTo>
                  <a:pt x="343" y="377"/>
                  <a:pt x="341" y="393"/>
                  <a:pt x="349" y="394"/>
                </a:cubicBezTo>
                <a:cubicBezTo>
                  <a:pt x="355" y="395"/>
                  <a:pt x="359" y="391"/>
                  <a:pt x="362" y="398"/>
                </a:cubicBezTo>
                <a:cubicBezTo>
                  <a:pt x="367" y="403"/>
                  <a:pt x="362" y="419"/>
                  <a:pt x="367" y="420"/>
                </a:cubicBezTo>
                <a:cubicBezTo>
                  <a:pt x="371" y="421"/>
                  <a:pt x="378" y="424"/>
                  <a:pt x="378" y="424"/>
                </a:cubicBezTo>
                <a:cubicBezTo>
                  <a:pt x="367" y="430"/>
                  <a:pt x="367" y="430"/>
                  <a:pt x="367" y="430"/>
                </a:cubicBezTo>
                <a:cubicBezTo>
                  <a:pt x="367" y="430"/>
                  <a:pt x="365" y="424"/>
                  <a:pt x="362" y="424"/>
                </a:cubicBezTo>
                <a:cubicBezTo>
                  <a:pt x="360" y="424"/>
                  <a:pt x="362" y="431"/>
                  <a:pt x="358" y="432"/>
                </a:cubicBezTo>
                <a:cubicBezTo>
                  <a:pt x="354" y="433"/>
                  <a:pt x="346" y="426"/>
                  <a:pt x="346" y="426"/>
                </a:cubicBezTo>
                <a:cubicBezTo>
                  <a:pt x="346" y="426"/>
                  <a:pt x="343" y="435"/>
                  <a:pt x="340" y="435"/>
                </a:cubicBezTo>
                <a:cubicBezTo>
                  <a:pt x="337" y="435"/>
                  <a:pt x="342" y="417"/>
                  <a:pt x="326" y="430"/>
                </a:cubicBezTo>
                <a:cubicBezTo>
                  <a:pt x="321" y="435"/>
                  <a:pt x="334" y="448"/>
                  <a:pt x="334" y="448"/>
                </a:cubicBezTo>
                <a:cubicBezTo>
                  <a:pt x="334" y="462"/>
                  <a:pt x="334" y="462"/>
                  <a:pt x="334" y="462"/>
                </a:cubicBezTo>
                <a:cubicBezTo>
                  <a:pt x="325" y="468"/>
                  <a:pt x="325" y="468"/>
                  <a:pt x="325" y="468"/>
                </a:cubicBezTo>
                <a:cubicBezTo>
                  <a:pt x="328" y="473"/>
                  <a:pt x="328" y="473"/>
                  <a:pt x="328" y="473"/>
                </a:cubicBezTo>
                <a:cubicBezTo>
                  <a:pt x="317" y="485"/>
                  <a:pt x="317" y="485"/>
                  <a:pt x="317" y="485"/>
                </a:cubicBezTo>
                <a:cubicBezTo>
                  <a:pt x="317" y="485"/>
                  <a:pt x="325" y="494"/>
                  <a:pt x="322" y="497"/>
                </a:cubicBezTo>
                <a:cubicBezTo>
                  <a:pt x="319" y="501"/>
                  <a:pt x="310" y="499"/>
                  <a:pt x="310" y="499"/>
                </a:cubicBezTo>
                <a:cubicBezTo>
                  <a:pt x="307" y="502"/>
                  <a:pt x="307" y="502"/>
                  <a:pt x="307" y="502"/>
                </a:cubicBezTo>
                <a:cubicBezTo>
                  <a:pt x="312" y="504"/>
                  <a:pt x="312" y="504"/>
                  <a:pt x="312" y="504"/>
                </a:cubicBezTo>
                <a:cubicBezTo>
                  <a:pt x="312" y="504"/>
                  <a:pt x="311" y="510"/>
                  <a:pt x="322" y="512"/>
                </a:cubicBezTo>
                <a:cubicBezTo>
                  <a:pt x="334" y="515"/>
                  <a:pt x="337" y="514"/>
                  <a:pt x="337" y="514"/>
                </a:cubicBezTo>
                <a:cubicBezTo>
                  <a:pt x="337" y="507"/>
                  <a:pt x="337" y="507"/>
                  <a:pt x="337" y="507"/>
                </a:cubicBezTo>
                <a:cubicBezTo>
                  <a:pt x="342" y="507"/>
                  <a:pt x="342" y="507"/>
                  <a:pt x="342" y="507"/>
                </a:cubicBezTo>
                <a:cubicBezTo>
                  <a:pt x="342" y="507"/>
                  <a:pt x="354" y="492"/>
                  <a:pt x="363" y="493"/>
                </a:cubicBezTo>
                <a:cubicBezTo>
                  <a:pt x="374" y="495"/>
                  <a:pt x="378" y="504"/>
                  <a:pt x="378" y="504"/>
                </a:cubicBezTo>
                <a:cubicBezTo>
                  <a:pt x="378" y="505"/>
                  <a:pt x="378" y="505"/>
                  <a:pt x="378" y="505"/>
                </a:cubicBezTo>
                <a:cubicBezTo>
                  <a:pt x="379" y="503"/>
                  <a:pt x="382" y="500"/>
                  <a:pt x="381" y="497"/>
                </a:cubicBezTo>
                <a:cubicBezTo>
                  <a:pt x="379" y="494"/>
                  <a:pt x="376" y="490"/>
                  <a:pt x="376" y="490"/>
                </a:cubicBezTo>
                <a:cubicBezTo>
                  <a:pt x="371" y="489"/>
                  <a:pt x="371" y="489"/>
                  <a:pt x="371" y="489"/>
                </a:cubicBezTo>
                <a:cubicBezTo>
                  <a:pt x="374" y="485"/>
                  <a:pt x="374" y="485"/>
                  <a:pt x="374" y="485"/>
                </a:cubicBezTo>
                <a:cubicBezTo>
                  <a:pt x="373" y="484"/>
                  <a:pt x="373" y="484"/>
                  <a:pt x="373" y="484"/>
                </a:cubicBezTo>
                <a:cubicBezTo>
                  <a:pt x="369" y="484"/>
                  <a:pt x="369" y="484"/>
                  <a:pt x="369" y="484"/>
                </a:cubicBezTo>
                <a:cubicBezTo>
                  <a:pt x="366" y="468"/>
                  <a:pt x="366" y="468"/>
                  <a:pt x="366" y="468"/>
                </a:cubicBezTo>
                <a:cubicBezTo>
                  <a:pt x="369" y="467"/>
                  <a:pt x="369" y="467"/>
                  <a:pt x="369" y="467"/>
                </a:cubicBezTo>
                <a:cubicBezTo>
                  <a:pt x="371" y="474"/>
                  <a:pt x="371" y="474"/>
                  <a:pt x="371" y="474"/>
                </a:cubicBezTo>
                <a:cubicBezTo>
                  <a:pt x="375" y="481"/>
                  <a:pt x="375" y="481"/>
                  <a:pt x="375" y="481"/>
                </a:cubicBezTo>
                <a:cubicBezTo>
                  <a:pt x="378" y="477"/>
                  <a:pt x="378" y="477"/>
                  <a:pt x="378" y="477"/>
                </a:cubicBezTo>
                <a:cubicBezTo>
                  <a:pt x="377" y="472"/>
                  <a:pt x="377" y="472"/>
                  <a:pt x="377" y="472"/>
                </a:cubicBezTo>
                <a:cubicBezTo>
                  <a:pt x="383" y="471"/>
                  <a:pt x="383" y="471"/>
                  <a:pt x="383" y="471"/>
                </a:cubicBezTo>
                <a:cubicBezTo>
                  <a:pt x="379" y="463"/>
                  <a:pt x="379" y="463"/>
                  <a:pt x="379" y="463"/>
                </a:cubicBezTo>
                <a:cubicBezTo>
                  <a:pt x="387" y="464"/>
                  <a:pt x="387" y="464"/>
                  <a:pt x="387" y="464"/>
                </a:cubicBezTo>
                <a:cubicBezTo>
                  <a:pt x="387" y="460"/>
                  <a:pt x="387" y="460"/>
                  <a:pt x="387" y="460"/>
                </a:cubicBezTo>
                <a:cubicBezTo>
                  <a:pt x="390" y="463"/>
                  <a:pt x="390" y="463"/>
                  <a:pt x="390" y="463"/>
                </a:cubicBezTo>
                <a:cubicBezTo>
                  <a:pt x="402" y="449"/>
                  <a:pt x="402" y="449"/>
                  <a:pt x="402" y="449"/>
                </a:cubicBezTo>
                <a:cubicBezTo>
                  <a:pt x="394" y="439"/>
                  <a:pt x="394" y="439"/>
                  <a:pt x="394" y="439"/>
                </a:cubicBezTo>
                <a:cubicBezTo>
                  <a:pt x="394" y="439"/>
                  <a:pt x="378" y="437"/>
                  <a:pt x="381" y="432"/>
                </a:cubicBezTo>
                <a:cubicBezTo>
                  <a:pt x="382" y="427"/>
                  <a:pt x="388" y="429"/>
                  <a:pt x="388" y="429"/>
                </a:cubicBezTo>
                <a:cubicBezTo>
                  <a:pt x="400" y="441"/>
                  <a:pt x="400" y="441"/>
                  <a:pt x="400" y="441"/>
                </a:cubicBezTo>
                <a:cubicBezTo>
                  <a:pt x="407" y="419"/>
                  <a:pt x="407" y="419"/>
                  <a:pt x="407" y="419"/>
                </a:cubicBezTo>
                <a:cubicBezTo>
                  <a:pt x="407" y="410"/>
                  <a:pt x="407" y="410"/>
                  <a:pt x="407" y="410"/>
                </a:cubicBezTo>
                <a:cubicBezTo>
                  <a:pt x="421" y="405"/>
                  <a:pt x="421" y="405"/>
                  <a:pt x="421" y="405"/>
                </a:cubicBezTo>
                <a:cubicBezTo>
                  <a:pt x="425" y="388"/>
                  <a:pt x="425" y="388"/>
                  <a:pt x="425" y="388"/>
                </a:cubicBezTo>
                <a:cubicBezTo>
                  <a:pt x="426" y="394"/>
                  <a:pt x="426" y="394"/>
                  <a:pt x="426" y="394"/>
                </a:cubicBezTo>
                <a:cubicBezTo>
                  <a:pt x="435" y="387"/>
                  <a:pt x="435" y="387"/>
                  <a:pt x="435" y="387"/>
                </a:cubicBezTo>
                <a:cubicBezTo>
                  <a:pt x="435" y="387"/>
                  <a:pt x="437" y="388"/>
                  <a:pt x="441" y="386"/>
                </a:cubicBezTo>
                <a:cubicBezTo>
                  <a:pt x="447" y="385"/>
                  <a:pt x="447" y="367"/>
                  <a:pt x="447" y="367"/>
                </a:cubicBezTo>
                <a:cubicBezTo>
                  <a:pt x="447" y="367"/>
                  <a:pt x="447" y="381"/>
                  <a:pt x="453" y="381"/>
                </a:cubicBezTo>
                <a:cubicBezTo>
                  <a:pt x="459" y="381"/>
                  <a:pt x="470" y="384"/>
                  <a:pt x="470" y="384"/>
                </a:cubicBezTo>
                <a:cubicBezTo>
                  <a:pt x="457" y="387"/>
                  <a:pt x="457" y="387"/>
                  <a:pt x="457" y="387"/>
                </a:cubicBezTo>
                <a:cubicBezTo>
                  <a:pt x="456" y="390"/>
                  <a:pt x="456" y="390"/>
                  <a:pt x="456" y="390"/>
                </a:cubicBezTo>
                <a:cubicBezTo>
                  <a:pt x="443" y="391"/>
                  <a:pt x="443" y="391"/>
                  <a:pt x="443" y="391"/>
                </a:cubicBezTo>
                <a:cubicBezTo>
                  <a:pt x="437" y="393"/>
                  <a:pt x="437" y="393"/>
                  <a:pt x="437" y="393"/>
                </a:cubicBezTo>
                <a:cubicBezTo>
                  <a:pt x="442" y="395"/>
                  <a:pt x="442" y="395"/>
                  <a:pt x="442" y="395"/>
                </a:cubicBezTo>
                <a:cubicBezTo>
                  <a:pt x="447" y="394"/>
                  <a:pt x="447" y="394"/>
                  <a:pt x="447" y="394"/>
                </a:cubicBezTo>
                <a:cubicBezTo>
                  <a:pt x="447" y="394"/>
                  <a:pt x="463" y="392"/>
                  <a:pt x="459" y="395"/>
                </a:cubicBezTo>
                <a:cubicBezTo>
                  <a:pt x="456" y="400"/>
                  <a:pt x="445" y="405"/>
                  <a:pt x="445" y="405"/>
                </a:cubicBezTo>
                <a:cubicBezTo>
                  <a:pt x="451" y="407"/>
                  <a:pt x="451" y="407"/>
                  <a:pt x="451" y="407"/>
                </a:cubicBezTo>
                <a:cubicBezTo>
                  <a:pt x="451" y="407"/>
                  <a:pt x="459" y="402"/>
                  <a:pt x="464" y="404"/>
                </a:cubicBezTo>
                <a:cubicBezTo>
                  <a:pt x="467" y="406"/>
                  <a:pt x="472" y="411"/>
                  <a:pt x="482" y="410"/>
                </a:cubicBezTo>
                <a:cubicBezTo>
                  <a:pt x="490" y="408"/>
                  <a:pt x="499" y="402"/>
                  <a:pt x="504" y="400"/>
                </a:cubicBezTo>
                <a:cubicBezTo>
                  <a:pt x="510" y="398"/>
                  <a:pt x="526" y="398"/>
                  <a:pt x="526" y="398"/>
                </a:cubicBezTo>
                <a:cubicBezTo>
                  <a:pt x="530" y="390"/>
                  <a:pt x="530" y="390"/>
                  <a:pt x="530" y="390"/>
                </a:cubicBezTo>
                <a:cubicBezTo>
                  <a:pt x="536" y="401"/>
                  <a:pt x="536" y="401"/>
                  <a:pt x="536" y="401"/>
                </a:cubicBezTo>
                <a:cubicBezTo>
                  <a:pt x="542" y="402"/>
                  <a:pt x="542" y="402"/>
                  <a:pt x="542" y="402"/>
                </a:cubicBezTo>
                <a:cubicBezTo>
                  <a:pt x="540" y="409"/>
                  <a:pt x="540" y="409"/>
                  <a:pt x="540" y="409"/>
                </a:cubicBezTo>
                <a:cubicBezTo>
                  <a:pt x="521" y="418"/>
                  <a:pt x="521" y="418"/>
                  <a:pt x="521" y="418"/>
                </a:cubicBezTo>
                <a:cubicBezTo>
                  <a:pt x="520" y="423"/>
                  <a:pt x="520" y="423"/>
                  <a:pt x="520" y="423"/>
                </a:cubicBezTo>
                <a:cubicBezTo>
                  <a:pt x="509" y="431"/>
                  <a:pt x="509" y="431"/>
                  <a:pt x="509" y="431"/>
                </a:cubicBezTo>
                <a:cubicBezTo>
                  <a:pt x="509" y="431"/>
                  <a:pt x="512" y="436"/>
                  <a:pt x="509" y="437"/>
                </a:cubicBezTo>
                <a:cubicBezTo>
                  <a:pt x="507" y="439"/>
                  <a:pt x="503" y="440"/>
                  <a:pt x="503" y="440"/>
                </a:cubicBezTo>
                <a:cubicBezTo>
                  <a:pt x="496" y="455"/>
                  <a:pt x="496" y="455"/>
                  <a:pt x="496" y="455"/>
                </a:cubicBezTo>
                <a:cubicBezTo>
                  <a:pt x="507" y="455"/>
                  <a:pt x="507" y="455"/>
                  <a:pt x="507" y="455"/>
                </a:cubicBezTo>
                <a:cubicBezTo>
                  <a:pt x="507" y="455"/>
                  <a:pt x="510" y="449"/>
                  <a:pt x="514" y="449"/>
                </a:cubicBezTo>
                <a:cubicBezTo>
                  <a:pt x="517" y="448"/>
                  <a:pt x="521" y="450"/>
                  <a:pt x="521" y="450"/>
                </a:cubicBezTo>
                <a:cubicBezTo>
                  <a:pt x="524" y="444"/>
                  <a:pt x="524" y="444"/>
                  <a:pt x="524" y="444"/>
                </a:cubicBezTo>
                <a:cubicBezTo>
                  <a:pt x="524" y="444"/>
                  <a:pt x="522" y="451"/>
                  <a:pt x="530" y="454"/>
                </a:cubicBezTo>
                <a:cubicBezTo>
                  <a:pt x="536" y="458"/>
                  <a:pt x="537" y="452"/>
                  <a:pt x="543" y="453"/>
                </a:cubicBezTo>
                <a:cubicBezTo>
                  <a:pt x="550" y="454"/>
                  <a:pt x="555" y="464"/>
                  <a:pt x="556" y="471"/>
                </a:cubicBezTo>
                <a:cubicBezTo>
                  <a:pt x="557" y="479"/>
                  <a:pt x="558" y="487"/>
                  <a:pt x="558" y="487"/>
                </a:cubicBezTo>
                <a:cubicBezTo>
                  <a:pt x="554" y="488"/>
                  <a:pt x="554" y="488"/>
                  <a:pt x="554" y="488"/>
                </a:cubicBezTo>
                <a:cubicBezTo>
                  <a:pt x="555" y="493"/>
                  <a:pt x="555" y="493"/>
                  <a:pt x="555" y="493"/>
                </a:cubicBezTo>
                <a:cubicBezTo>
                  <a:pt x="555" y="493"/>
                  <a:pt x="564" y="500"/>
                  <a:pt x="573" y="498"/>
                </a:cubicBezTo>
                <a:cubicBezTo>
                  <a:pt x="583" y="496"/>
                  <a:pt x="594" y="485"/>
                  <a:pt x="597" y="480"/>
                </a:cubicBezTo>
                <a:cubicBezTo>
                  <a:pt x="599" y="473"/>
                  <a:pt x="596" y="468"/>
                  <a:pt x="606" y="460"/>
                </a:cubicBezTo>
                <a:cubicBezTo>
                  <a:pt x="616" y="451"/>
                  <a:pt x="618" y="450"/>
                  <a:pt x="623" y="451"/>
                </a:cubicBezTo>
                <a:cubicBezTo>
                  <a:pt x="629" y="453"/>
                  <a:pt x="627" y="446"/>
                  <a:pt x="629" y="441"/>
                </a:cubicBezTo>
                <a:cubicBezTo>
                  <a:pt x="631" y="438"/>
                  <a:pt x="635" y="438"/>
                  <a:pt x="635" y="438"/>
                </a:cubicBezTo>
                <a:cubicBezTo>
                  <a:pt x="635" y="438"/>
                  <a:pt x="631" y="424"/>
                  <a:pt x="638" y="424"/>
                </a:cubicBezTo>
                <a:cubicBezTo>
                  <a:pt x="646" y="424"/>
                  <a:pt x="647" y="432"/>
                  <a:pt x="655" y="429"/>
                </a:cubicBezTo>
                <a:cubicBezTo>
                  <a:pt x="665" y="425"/>
                  <a:pt x="663" y="421"/>
                  <a:pt x="665" y="421"/>
                </a:cubicBezTo>
                <a:cubicBezTo>
                  <a:pt x="668" y="420"/>
                  <a:pt x="680" y="418"/>
                  <a:pt x="679" y="414"/>
                </a:cubicBezTo>
                <a:cubicBezTo>
                  <a:pt x="678" y="409"/>
                  <a:pt x="671" y="406"/>
                  <a:pt x="672" y="403"/>
                </a:cubicBezTo>
                <a:cubicBezTo>
                  <a:pt x="674" y="400"/>
                  <a:pt x="681" y="398"/>
                  <a:pt x="680" y="393"/>
                </a:cubicBezTo>
                <a:cubicBezTo>
                  <a:pt x="678" y="390"/>
                  <a:pt x="669" y="390"/>
                  <a:pt x="662" y="392"/>
                </a:cubicBezTo>
                <a:cubicBezTo>
                  <a:pt x="655" y="395"/>
                  <a:pt x="655" y="402"/>
                  <a:pt x="652" y="403"/>
                </a:cubicBezTo>
                <a:cubicBezTo>
                  <a:pt x="650" y="405"/>
                  <a:pt x="646" y="400"/>
                  <a:pt x="643" y="403"/>
                </a:cubicBezTo>
                <a:cubicBezTo>
                  <a:pt x="639" y="406"/>
                  <a:pt x="639" y="417"/>
                  <a:pt x="633" y="418"/>
                </a:cubicBezTo>
                <a:cubicBezTo>
                  <a:pt x="625" y="419"/>
                  <a:pt x="608" y="419"/>
                  <a:pt x="608" y="419"/>
                </a:cubicBezTo>
                <a:cubicBezTo>
                  <a:pt x="608" y="419"/>
                  <a:pt x="614" y="411"/>
                  <a:pt x="608" y="405"/>
                </a:cubicBezTo>
                <a:cubicBezTo>
                  <a:pt x="603" y="399"/>
                  <a:pt x="590" y="400"/>
                  <a:pt x="590" y="400"/>
                </a:cubicBezTo>
                <a:cubicBezTo>
                  <a:pt x="588" y="395"/>
                  <a:pt x="588" y="395"/>
                  <a:pt x="588" y="395"/>
                </a:cubicBezTo>
                <a:cubicBezTo>
                  <a:pt x="583" y="401"/>
                  <a:pt x="583" y="401"/>
                  <a:pt x="583" y="401"/>
                </a:cubicBezTo>
                <a:cubicBezTo>
                  <a:pt x="590" y="388"/>
                  <a:pt x="590" y="388"/>
                  <a:pt x="590" y="388"/>
                </a:cubicBezTo>
                <a:cubicBezTo>
                  <a:pt x="587" y="386"/>
                  <a:pt x="587" y="386"/>
                  <a:pt x="587" y="386"/>
                </a:cubicBezTo>
                <a:cubicBezTo>
                  <a:pt x="579" y="397"/>
                  <a:pt x="579" y="397"/>
                  <a:pt x="579" y="397"/>
                </a:cubicBezTo>
                <a:cubicBezTo>
                  <a:pt x="579" y="397"/>
                  <a:pt x="584" y="386"/>
                  <a:pt x="583" y="386"/>
                </a:cubicBezTo>
                <a:cubicBezTo>
                  <a:pt x="581" y="387"/>
                  <a:pt x="576" y="389"/>
                  <a:pt x="576" y="389"/>
                </a:cubicBezTo>
                <a:cubicBezTo>
                  <a:pt x="576" y="389"/>
                  <a:pt x="571" y="387"/>
                  <a:pt x="568" y="387"/>
                </a:cubicBezTo>
                <a:cubicBezTo>
                  <a:pt x="564" y="387"/>
                  <a:pt x="562" y="391"/>
                  <a:pt x="562" y="391"/>
                </a:cubicBezTo>
                <a:cubicBezTo>
                  <a:pt x="554" y="388"/>
                  <a:pt x="554" y="388"/>
                  <a:pt x="554" y="388"/>
                </a:cubicBezTo>
                <a:cubicBezTo>
                  <a:pt x="554" y="388"/>
                  <a:pt x="549" y="392"/>
                  <a:pt x="542" y="388"/>
                </a:cubicBezTo>
                <a:cubicBezTo>
                  <a:pt x="536" y="384"/>
                  <a:pt x="538" y="381"/>
                  <a:pt x="542" y="379"/>
                </a:cubicBezTo>
                <a:cubicBezTo>
                  <a:pt x="547" y="379"/>
                  <a:pt x="553" y="385"/>
                  <a:pt x="553" y="385"/>
                </a:cubicBezTo>
                <a:cubicBezTo>
                  <a:pt x="556" y="378"/>
                  <a:pt x="556" y="378"/>
                  <a:pt x="556" y="378"/>
                </a:cubicBezTo>
                <a:cubicBezTo>
                  <a:pt x="553" y="372"/>
                  <a:pt x="553" y="372"/>
                  <a:pt x="553" y="372"/>
                </a:cubicBezTo>
                <a:cubicBezTo>
                  <a:pt x="562" y="378"/>
                  <a:pt x="562" y="378"/>
                  <a:pt x="562" y="378"/>
                </a:cubicBezTo>
                <a:cubicBezTo>
                  <a:pt x="572" y="377"/>
                  <a:pt x="572" y="377"/>
                  <a:pt x="572" y="377"/>
                </a:cubicBezTo>
                <a:cubicBezTo>
                  <a:pt x="574" y="385"/>
                  <a:pt x="574" y="385"/>
                  <a:pt x="574" y="385"/>
                </a:cubicBezTo>
                <a:cubicBezTo>
                  <a:pt x="578" y="385"/>
                  <a:pt x="578" y="385"/>
                  <a:pt x="578" y="385"/>
                </a:cubicBezTo>
                <a:cubicBezTo>
                  <a:pt x="578" y="371"/>
                  <a:pt x="578" y="371"/>
                  <a:pt x="578" y="371"/>
                </a:cubicBezTo>
                <a:cubicBezTo>
                  <a:pt x="582" y="379"/>
                  <a:pt x="582" y="379"/>
                  <a:pt x="582" y="379"/>
                </a:cubicBezTo>
                <a:cubicBezTo>
                  <a:pt x="588" y="379"/>
                  <a:pt x="588" y="379"/>
                  <a:pt x="588" y="379"/>
                </a:cubicBezTo>
                <a:cubicBezTo>
                  <a:pt x="583" y="367"/>
                  <a:pt x="583" y="367"/>
                  <a:pt x="583" y="367"/>
                </a:cubicBezTo>
                <a:cubicBezTo>
                  <a:pt x="583" y="367"/>
                  <a:pt x="592" y="369"/>
                  <a:pt x="595" y="361"/>
                </a:cubicBezTo>
                <a:cubicBezTo>
                  <a:pt x="597" y="353"/>
                  <a:pt x="594" y="348"/>
                  <a:pt x="594" y="348"/>
                </a:cubicBezTo>
                <a:cubicBezTo>
                  <a:pt x="602" y="353"/>
                  <a:pt x="602" y="353"/>
                  <a:pt x="602" y="353"/>
                </a:cubicBezTo>
                <a:cubicBezTo>
                  <a:pt x="603" y="350"/>
                  <a:pt x="603" y="350"/>
                  <a:pt x="603" y="350"/>
                </a:cubicBezTo>
                <a:cubicBezTo>
                  <a:pt x="592" y="336"/>
                  <a:pt x="592" y="336"/>
                  <a:pt x="592" y="336"/>
                </a:cubicBezTo>
                <a:cubicBezTo>
                  <a:pt x="592" y="336"/>
                  <a:pt x="600" y="344"/>
                  <a:pt x="606" y="343"/>
                </a:cubicBezTo>
                <a:cubicBezTo>
                  <a:pt x="613" y="342"/>
                  <a:pt x="615" y="323"/>
                  <a:pt x="622" y="323"/>
                </a:cubicBezTo>
                <a:cubicBezTo>
                  <a:pt x="629" y="323"/>
                  <a:pt x="636" y="323"/>
                  <a:pt x="638" y="321"/>
                </a:cubicBezTo>
                <a:cubicBezTo>
                  <a:pt x="640" y="319"/>
                  <a:pt x="641" y="314"/>
                  <a:pt x="641" y="314"/>
                </a:cubicBezTo>
                <a:cubicBezTo>
                  <a:pt x="649" y="306"/>
                  <a:pt x="649" y="306"/>
                  <a:pt x="649" y="306"/>
                </a:cubicBezTo>
                <a:cubicBezTo>
                  <a:pt x="657" y="308"/>
                  <a:pt x="657" y="308"/>
                  <a:pt x="657" y="308"/>
                </a:cubicBezTo>
                <a:cubicBezTo>
                  <a:pt x="658" y="305"/>
                  <a:pt x="658" y="305"/>
                  <a:pt x="658" y="305"/>
                </a:cubicBezTo>
                <a:cubicBezTo>
                  <a:pt x="657" y="299"/>
                  <a:pt x="657" y="299"/>
                  <a:pt x="657" y="299"/>
                </a:cubicBezTo>
                <a:cubicBezTo>
                  <a:pt x="669" y="288"/>
                  <a:pt x="669" y="288"/>
                  <a:pt x="669" y="288"/>
                </a:cubicBezTo>
                <a:cubicBezTo>
                  <a:pt x="669" y="288"/>
                  <a:pt x="676" y="288"/>
                  <a:pt x="678" y="285"/>
                </a:cubicBezTo>
                <a:cubicBezTo>
                  <a:pt x="680" y="282"/>
                  <a:pt x="674" y="273"/>
                  <a:pt x="681" y="272"/>
                </a:cubicBezTo>
                <a:cubicBezTo>
                  <a:pt x="687" y="269"/>
                  <a:pt x="690" y="271"/>
                  <a:pt x="690" y="271"/>
                </a:cubicBezTo>
                <a:cubicBezTo>
                  <a:pt x="690" y="271"/>
                  <a:pt x="706" y="267"/>
                  <a:pt x="707" y="263"/>
                </a:cubicBezTo>
                <a:cubicBezTo>
                  <a:pt x="709" y="259"/>
                  <a:pt x="706" y="253"/>
                  <a:pt x="702" y="246"/>
                </a:cubicBezTo>
                <a:cubicBezTo>
                  <a:pt x="698" y="240"/>
                  <a:pt x="698" y="227"/>
                  <a:pt x="704" y="224"/>
                </a:cubicBezTo>
                <a:cubicBezTo>
                  <a:pt x="711" y="220"/>
                  <a:pt x="716" y="217"/>
                  <a:pt x="716" y="214"/>
                </a:cubicBezTo>
                <a:cubicBezTo>
                  <a:pt x="715" y="210"/>
                  <a:pt x="714" y="205"/>
                  <a:pt x="721" y="202"/>
                </a:cubicBezTo>
                <a:cubicBezTo>
                  <a:pt x="729" y="200"/>
                  <a:pt x="756" y="197"/>
                  <a:pt x="755" y="190"/>
                </a:cubicBezTo>
                <a:cubicBezTo>
                  <a:pt x="755" y="184"/>
                  <a:pt x="750" y="180"/>
                  <a:pt x="750" y="180"/>
                </a:cubicBezTo>
                <a:cubicBezTo>
                  <a:pt x="753" y="177"/>
                  <a:pt x="753" y="177"/>
                  <a:pt x="753" y="177"/>
                </a:cubicBezTo>
                <a:cubicBezTo>
                  <a:pt x="752" y="163"/>
                  <a:pt x="752" y="163"/>
                  <a:pt x="752" y="163"/>
                </a:cubicBezTo>
                <a:cubicBezTo>
                  <a:pt x="747" y="162"/>
                  <a:pt x="747" y="162"/>
                  <a:pt x="747" y="162"/>
                </a:cubicBezTo>
                <a:cubicBezTo>
                  <a:pt x="747" y="162"/>
                  <a:pt x="751" y="154"/>
                  <a:pt x="744" y="150"/>
                </a:cubicBezTo>
                <a:cubicBezTo>
                  <a:pt x="737" y="146"/>
                  <a:pt x="731" y="147"/>
                  <a:pt x="731" y="147"/>
                </a:cubicBezTo>
                <a:cubicBezTo>
                  <a:pt x="731" y="132"/>
                  <a:pt x="731" y="132"/>
                  <a:pt x="731" y="132"/>
                </a:cubicBezTo>
                <a:cubicBezTo>
                  <a:pt x="740" y="129"/>
                  <a:pt x="740" y="129"/>
                  <a:pt x="740" y="129"/>
                </a:cubicBezTo>
                <a:cubicBezTo>
                  <a:pt x="740" y="124"/>
                  <a:pt x="740" y="124"/>
                  <a:pt x="740" y="124"/>
                </a:cubicBezTo>
                <a:cubicBezTo>
                  <a:pt x="723" y="125"/>
                  <a:pt x="723" y="125"/>
                  <a:pt x="723" y="125"/>
                </a:cubicBezTo>
                <a:cubicBezTo>
                  <a:pt x="723" y="119"/>
                  <a:pt x="723" y="119"/>
                  <a:pt x="723" y="119"/>
                </a:cubicBezTo>
                <a:cubicBezTo>
                  <a:pt x="723" y="119"/>
                  <a:pt x="736" y="109"/>
                  <a:pt x="734" y="101"/>
                </a:cubicBezTo>
                <a:cubicBezTo>
                  <a:pt x="731" y="92"/>
                  <a:pt x="725" y="89"/>
                  <a:pt x="725" y="89"/>
                </a:cubicBezTo>
                <a:cubicBezTo>
                  <a:pt x="725" y="78"/>
                  <a:pt x="725" y="78"/>
                  <a:pt x="725" y="78"/>
                </a:cubicBezTo>
                <a:cubicBezTo>
                  <a:pt x="719" y="78"/>
                  <a:pt x="719" y="78"/>
                  <a:pt x="719" y="78"/>
                </a:cubicBezTo>
                <a:cubicBezTo>
                  <a:pt x="717" y="85"/>
                  <a:pt x="717" y="85"/>
                  <a:pt x="717" y="85"/>
                </a:cubicBezTo>
                <a:cubicBezTo>
                  <a:pt x="717" y="85"/>
                  <a:pt x="711" y="87"/>
                  <a:pt x="706" y="85"/>
                </a:cubicBezTo>
                <a:cubicBezTo>
                  <a:pt x="702" y="83"/>
                  <a:pt x="700" y="79"/>
                  <a:pt x="700" y="79"/>
                </a:cubicBezTo>
                <a:cubicBezTo>
                  <a:pt x="693" y="79"/>
                  <a:pt x="693" y="79"/>
                  <a:pt x="693" y="79"/>
                </a:cubicBezTo>
                <a:cubicBezTo>
                  <a:pt x="691" y="83"/>
                  <a:pt x="691" y="83"/>
                  <a:pt x="691" y="83"/>
                </a:cubicBezTo>
                <a:cubicBezTo>
                  <a:pt x="691" y="83"/>
                  <a:pt x="686" y="84"/>
                  <a:pt x="685" y="82"/>
                </a:cubicBezTo>
                <a:cubicBezTo>
                  <a:pt x="684" y="79"/>
                  <a:pt x="681" y="75"/>
                  <a:pt x="681" y="75"/>
                </a:cubicBezTo>
                <a:cubicBezTo>
                  <a:pt x="676" y="76"/>
                  <a:pt x="676" y="76"/>
                  <a:pt x="676" y="76"/>
                </a:cubicBezTo>
                <a:cubicBezTo>
                  <a:pt x="674" y="84"/>
                  <a:pt x="674" y="84"/>
                  <a:pt x="674" y="84"/>
                </a:cubicBezTo>
                <a:cubicBezTo>
                  <a:pt x="666" y="84"/>
                  <a:pt x="666" y="84"/>
                  <a:pt x="666" y="84"/>
                </a:cubicBezTo>
                <a:cubicBezTo>
                  <a:pt x="656" y="78"/>
                  <a:pt x="656" y="78"/>
                  <a:pt x="656" y="78"/>
                </a:cubicBezTo>
                <a:cubicBezTo>
                  <a:pt x="652" y="84"/>
                  <a:pt x="652" y="84"/>
                  <a:pt x="652" y="84"/>
                </a:cubicBezTo>
                <a:cubicBezTo>
                  <a:pt x="637" y="79"/>
                  <a:pt x="637" y="79"/>
                  <a:pt x="637" y="79"/>
                </a:cubicBezTo>
                <a:cubicBezTo>
                  <a:pt x="637" y="89"/>
                  <a:pt x="637" y="89"/>
                  <a:pt x="637" y="89"/>
                </a:cubicBezTo>
                <a:cubicBezTo>
                  <a:pt x="634" y="92"/>
                  <a:pt x="634" y="92"/>
                  <a:pt x="634" y="92"/>
                </a:cubicBezTo>
                <a:cubicBezTo>
                  <a:pt x="629" y="89"/>
                  <a:pt x="629" y="89"/>
                  <a:pt x="629" y="89"/>
                </a:cubicBezTo>
                <a:cubicBezTo>
                  <a:pt x="619" y="89"/>
                  <a:pt x="619" y="89"/>
                  <a:pt x="619" y="89"/>
                </a:cubicBezTo>
                <a:cubicBezTo>
                  <a:pt x="609" y="79"/>
                  <a:pt x="609" y="79"/>
                  <a:pt x="609" y="79"/>
                </a:cubicBezTo>
                <a:cubicBezTo>
                  <a:pt x="608" y="75"/>
                  <a:pt x="608" y="75"/>
                  <a:pt x="608" y="75"/>
                </a:cubicBezTo>
                <a:cubicBezTo>
                  <a:pt x="603" y="74"/>
                  <a:pt x="603" y="74"/>
                  <a:pt x="603" y="74"/>
                </a:cubicBezTo>
                <a:cubicBezTo>
                  <a:pt x="599" y="69"/>
                  <a:pt x="599" y="69"/>
                  <a:pt x="599" y="69"/>
                </a:cubicBezTo>
                <a:cubicBezTo>
                  <a:pt x="589" y="80"/>
                  <a:pt x="589" y="80"/>
                  <a:pt x="589" y="80"/>
                </a:cubicBezTo>
                <a:cubicBezTo>
                  <a:pt x="589" y="80"/>
                  <a:pt x="578" y="84"/>
                  <a:pt x="576" y="87"/>
                </a:cubicBezTo>
                <a:cubicBezTo>
                  <a:pt x="575" y="91"/>
                  <a:pt x="572" y="98"/>
                  <a:pt x="572" y="98"/>
                </a:cubicBezTo>
                <a:cubicBezTo>
                  <a:pt x="567" y="96"/>
                  <a:pt x="567" y="96"/>
                  <a:pt x="567" y="96"/>
                </a:cubicBezTo>
                <a:cubicBezTo>
                  <a:pt x="566" y="91"/>
                  <a:pt x="566" y="91"/>
                  <a:pt x="566" y="91"/>
                </a:cubicBezTo>
                <a:cubicBezTo>
                  <a:pt x="559" y="91"/>
                  <a:pt x="559" y="91"/>
                  <a:pt x="559" y="91"/>
                </a:cubicBezTo>
                <a:cubicBezTo>
                  <a:pt x="559" y="91"/>
                  <a:pt x="559" y="95"/>
                  <a:pt x="556" y="95"/>
                </a:cubicBezTo>
                <a:cubicBezTo>
                  <a:pt x="553" y="95"/>
                  <a:pt x="553" y="88"/>
                  <a:pt x="548" y="89"/>
                </a:cubicBezTo>
                <a:cubicBezTo>
                  <a:pt x="542" y="90"/>
                  <a:pt x="541" y="92"/>
                  <a:pt x="535" y="96"/>
                </a:cubicBezTo>
                <a:cubicBezTo>
                  <a:pt x="530" y="101"/>
                  <a:pt x="514" y="89"/>
                  <a:pt x="514" y="89"/>
                </a:cubicBezTo>
                <a:cubicBezTo>
                  <a:pt x="516" y="84"/>
                  <a:pt x="516" y="84"/>
                  <a:pt x="516" y="84"/>
                </a:cubicBezTo>
                <a:cubicBezTo>
                  <a:pt x="503" y="68"/>
                  <a:pt x="503" y="68"/>
                  <a:pt x="503" y="68"/>
                </a:cubicBezTo>
                <a:cubicBezTo>
                  <a:pt x="503" y="68"/>
                  <a:pt x="506" y="60"/>
                  <a:pt x="505" y="60"/>
                </a:cubicBezTo>
                <a:cubicBezTo>
                  <a:pt x="504" y="60"/>
                  <a:pt x="500" y="59"/>
                  <a:pt x="500" y="59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3"/>
                  <a:pt x="494" y="54"/>
                  <a:pt x="489" y="54"/>
                </a:cubicBezTo>
                <a:cubicBezTo>
                  <a:pt x="484" y="54"/>
                  <a:pt x="474" y="64"/>
                  <a:pt x="474" y="64"/>
                </a:cubicBezTo>
                <a:cubicBezTo>
                  <a:pt x="468" y="60"/>
                  <a:pt x="468" y="60"/>
                  <a:pt x="468" y="60"/>
                </a:cubicBezTo>
                <a:cubicBezTo>
                  <a:pt x="454" y="63"/>
                  <a:pt x="454" y="63"/>
                  <a:pt x="454" y="63"/>
                </a:cubicBezTo>
                <a:cubicBezTo>
                  <a:pt x="455" y="56"/>
                  <a:pt x="455" y="56"/>
                  <a:pt x="455" y="56"/>
                </a:cubicBezTo>
                <a:cubicBezTo>
                  <a:pt x="450" y="56"/>
                  <a:pt x="450" y="56"/>
                  <a:pt x="450" y="56"/>
                </a:cubicBezTo>
                <a:cubicBezTo>
                  <a:pt x="450" y="56"/>
                  <a:pt x="452" y="48"/>
                  <a:pt x="447" y="45"/>
                </a:cubicBezTo>
                <a:cubicBezTo>
                  <a:pt x="442" y="41"/>
                  <a:pt x="439" y="40"/>
                  <a:pt x="439" y="40"/>
                </a:cubicBezTo>
                <a:cubicBezTo>
                  <a:pt x="439" y="40"/>
                  <a:pt x="457" y="36"/>
                  <a:pt x="454" y="30"/>
                </a:cubicBezTo>
                <a:cubicBezTo>
                  <a:pt x="451" y="26"/>
                  <a:pt x="439" y="25"/>
                  <a:pt x="435" y="20"/>
                </a:cubicBezTo>
                <a:cubicBezTo>
                  <a:pt x="431" y="14"/>
                  <a:pt x="431" y="7"/>
                  <a:pt x="431" y="7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6"/>
                  <a:pt x="423" y="0"/>
                  <a:pt x="415" y="0"/>
                </a:cubicBezTo>
                <a:cubicBezTo>
                  <a:pt x="407" y="1"/>
                  <a:pt x="407" y="7"/>
                  <a:pt x="407" y="7"/>
                </a:cubicBezTo>
                <a:cubicBezTo>
                  <a:pt x="394" y="7"/>
                  <a:pt x="394" y="7"/>
                  <a:pt x="394" y="7"/>
                </a:cubicBezTo>
                <a:cubicBezTo>
                  <a:pt x="394" y="7"/>
                  <a:pt x="388" y="19"/>
                  <a:pt x="384" y="20"/>
                </a:cubicBezTo>
                <a:cubicBezTo>
                  <a:pt x="379" y="21"/>
                  <a:pt x="362" y="20"/>
                  <a:pt x="362" y="20"/>
                </a:cubicBezTo>
                <a:cubicBezTo>
                  <a:pt x="362" y="20"/>
                  <a:pt x="363" y="35"/>
                  <a:pt x="358" y="38"/>
                </a:cubicBezTo>
                <a:cubicBezTo>
                  <a:pt x="355" y="41"/>
                  <a:pt x="348" y="40"/>
                  <a:pt x="344" y="40"/>
                </a:cubicBezTo>
                <a:cubicBezTo>
                  <a:pt x="352" y="46"/>
                  <a:pt x="352" y="46"/>
                  <a:pt x="352" y="46"/>
                </a:cubicBezTo>
                <a:cubicBezTo>
                  <a:pt x="348" y="50"/>
                  <a:pt x="348" y="50"/>
                  <a:pt x="348" y="50"/>
                </a:cubicBezTo>
                <a:lnTo>
                  <a:pt x="338" y="50"/>
                </a:ln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8" name="Freeform 162" descr="© INSCALE GmbH, 18.06.2010"/>
          <p:cNvSpPr>
            <a:spLocks noEditPoints="1"/>
          </p:cNvSpPr>
          <p:nvPr/>
        </p:nvSpPr>
        <p:spPr bwMode="auto">
          <a:xfrm>
            <a:off x="3265533" y="1544138"/>
            <a:ext cx="643074" cy="530693"/>
          </a:xfrm>
          <a:custGeom>
            <a:avLst/>
            <a:gdLst/>
            <a:ahLst/>
            <a:cxnLst>
              <a:cxn ang="0">
                <a:pos x="273" y="136"/>
              </a:cxn>
              <a:cxn ang="0">
                <a:pos x="262" y="113"/>
              </a:cxn>
              <a:cxn ang="0">
                <a:pos x="268" y="98"/>
              </a:cxn>
              <a:cxn ang="0">
                <a:pos x="252" y="81"/>
              </a:cxn>
              <a:cxn ang="0">
                <a:pos x="229" y="89"/>
              </a:cxn>
              <a:cxn ang="0">
                <a:pos x="206" y="89"/>
              </a:cxn>
              <a:cxn ang="0">
                <a:pos x="189" y="71"/>
              </a:cxn>
              <a:cxn ang="0">
                <a:pos x="178" y="102"/>
              </a:cxn>
              <a:cxn ang="0">
                <a:pos x="177" y="75"/>
              </a:cxn>
              <a:cxn ang="0">
                <a:pos x="170" y="63"/>
              </a:cxn>
              <a:cxn ang="0">
                <a:pos x="144" y="81"/>
              </a:cxn>
              <a:cxn ang="0">
                <a:pos x="141" y="52"/>
              </a:cxn>
              <a:cxn ang="0">
                <a:pos x="133" y="54"/>
              </a:cxn>
              <a:cxn ang="0">
                <a:pos x="115" y="81"/>
              </a:cxn>
              <a:cxn ang="0">
                <a:pos x="110" y="75"/>
              </a:cxn>
              <a:cxn ang="0">
                <a:pos x="95" y="81"/>
              </a:cxn>
              <a:cxn ang="0">
                <a:pos x="90" y="75"/>
              </a:cxn>
              <a:cxn ang="0">
                <a:pos x="92" y="54"/>
              </a:cxn>
              <a:cxn ang="0">
                <a:pos x="109" y="44"/>
              </a:cxn>
              <a:cxn ang="0">
                <a:pos x="104" y="23"/>
              </a:cxn>
              <a:cxn ang="0">
                <a:pos x="97" y="10"/>
              </a:cxn>
              <a:cxn ang="0">
                <a:pos x="81" y="5"/>
              </a:cxn>
              <a:cxn ang="0">
                <a:pos x="88" y="13"/>
              </a:cxn>
              <a:cxn ang="0">
                <a:pos x="87" y="29"/>
              </a:cxn>
              <a:cxn ang="0">
                <a:pos x="79" y="32"/>
              </a:cxn>
              <a:cxn ang="0">
                <a:pos x="73" y="27"/>
              </a:cxn>
              <a:cxn ang="0">
                <a:pos x="71" y="13"/>
              </a:cxn>
              <a:cxn ang="0">
                <a:pos x="53" y="22"/>
              </a:cxn>
              <a:cxn ang="0">
                <a:pos x="57" y="38"/>
              </a:cxn>
              <a:cxn ang="0">
                <a:pos x="38" y="23"/>
              </a:cxn>
              <a:cxn ang="0">
                <a:pos x="30" y="36"/>
              </a:cxn>
              <a:cxn ang="0">
                <a:pos x="30" y="49"/>
              </a:cxn>
              <a:cxn ang="0">
                <a:pos x="60" y="50"/>
              </a:cxn>
              <a:cxn ang="0">
                <a:pos x="72" y="64"/>
              </a:cxn>
              <a:cxn ang="0">
                <a:pos x="72" y="75"/>
              </a:cxn>
              <a:cxn ang="0">
                <a:pos x="69" y="87"/>
              </a:cxn>
              <a:cxn ang="0">
                <a:pos x="45" y="87"/>
              </a:cxn>
              <a:cxn ang="0">
                <a:pos x="31" y="83"/>
              </a:cxn>
              <a:cxn ang="0">
                <a:pos x="4" y="84"/>
              </a:cxn>
              <a:cxn ang="0">
                <a:pos x="34" y="97"/>
              </a:cxn>
              <a:cxn ang="0">
                <a:pos x="36" y="117"/>
              </a:cxn>
              <a:cxn ang="0">
                <a:pos x="48" y="121"/>
              </a:cxn>
              <a:cxn ang="0">
                <a:pos x="36" y="132"/>
              </a:cxn>
              <a:cxn ang="0">
                <a:pos x="36" y="141"/>
              </a:cxn>
              <a:cxn ang="0">
                <a:pos x="14" y="149"/>
              </a:cxn>
              <a:cxn ang="0">
                <a:pos x="0" y="154"/>
              </a:cxn>
              <a:cxn ang="0">
                <a:pos x="28" y="168"/>
              </a:cxn>
              <a:cxn ang="0">
                <a:pos x="45" y="177"/>
              </a:cxn>
              <a:cxn ang="0">
                <a:pos x="55" y="194"/>
              </a:cxn>
              <a:cxn ang="0">
                <a:pos x="79" y="224"/>
              </a:cxn>
              <a:cxn ang="0">
                <a:pos x="123" y="221"/>
              </a:cxn>
              <a:cxn ang="0">
                <a:pos x="155" y="227"/>
              </a:cxn>
              <a:cxn ang="0">
                <a:pos x="195" y="217"/>
              </a:cxn>
              <a:cxn ang="0">
                <a:pos x="212" y="218"/>
              </a:cxn>
              <a:cxn ang="0">
                <a:pos x="240" y="207"/>
              </a:cxn>
              <a:cxn ang="0">
                <a:pos x="243" y="194"/>
              </a:cxn>
              <a:cxn ang="0">
                <a:pos x="258" y="190"/>
              </a:cxn>
              <a:cxn ang="0">
                <a:pos x="263" y="183"/>
              </a:cxn>
              <a:cxn ang="0">
                <a:pos x="272" y="183"/>
              </a:cxn>
              <a:cxn ang="0">
                <a:pos x="278" y="173"/>
              </a:cxn>
              <a:cxn ang="0">
                <a:pos x="284" y="155"/>
              </a:cxn>
              <a:cxn ang="0">
                <a:pos x="50" y="205"/>
              </a:cxn>
            </a:cxnLst>
            <a:rect l="0" t="0" r="r" b="b"/>
            <a:pathLst>
              <a:path w="285" h="235">
                <a:moveTo>
                  <a:pt x="284" y="155"/>
                </a:moveTo>
                <a:cubicBezTo>
                  <a:pt x="280" y="156"/>
                  <a:pt x="280" y="156"/>
                  <a:pt x="280" y="156"/>
                </a:cubicBezTo>
                <a:cubicBezTo>
                  <a:pt x="280" y="153"/>
                  <a:pt x="280" y="153"/>
                  <a:pt x="280" y="153"/>
                </a:cubicBezTo>
                <a:cubicBezTo>
                  <a:pt x="279" y="153"/>
                  <a:pt x="279" y="153"/>
                  <a:pt x="279" y="153"/>
                </a:cubicBezTo>
                <a:cubicBezTo>
                  <a:pt x="281" y="150"/>
                  <a:pt x="281" y="150"/>
                  <a:pt x="281" y="150"/>
                </a:cubicBezTo>
                <a:cubicBezTo>
                  <a:pt x="280" y="149"/>
                  <a:pt x="280" y="149"/>
                  <a:pt x="280" y="149"/>
                </a:cubicBezTo>
                <a:cubicBezTo>
                  <a:pt x="280" y="149"/>
                  <a:pt x="275" y="147"/>
                  <a:pt x="272" y="143"/>
                </a:cubicBezTo>
                <a:cubicBezTo>
                  <a:pt x="270" y="139"/>
                  <a:pt x="273" y="136"/>
                  <a:pt x="273" y="136"/>
                </a:cubicBezTo>
                <a:cubicBezTo>
                  <a:pt x="260" y="133"/>
                  <a:pt x="260" y="133"/>
                  <a:pt x="260" y="133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59" y="130"/>
                  <a:pt x="259" y="130"/>
                  <a:pt x="259" y="130"/>
                </a:cubicBezTo>
                <a:cubicBezTo>
                  <a:pt x="259" y="130"/>
                  <a:pt x="260" y="128"/>
                  <a:pt x="262" y="128"/>
                </a:cubicBezTo>
                <a:cubicBezTo>
                  <a:pt x="264" y="127"/>
                  <a:pt x="265" y="127"/>
                  <a:pt x="269" y="124"/>
                </a:cubicBezTo>
                <a:cubicBezTo>
                  <a:pt x="273" y="122"/>
                  <a:pt x="272" y="116"/>
                  <a:pt x="271" y="115"/>
                </a:cubicBezTo>
                <a:cubicBezTo>
                  <a:pt x="270" y="113"/>
                  <a:pt x="268" y="115"/>
                  <a:pt x="265" y="115"/>
                </a:cubicBezTo>
                <a:cubicBezTo>
                  <a:pt x="264" y="115"/>
                  <a:pt x="262" y="113"/>
                  <a:pt x="262" y="113"/>
                </a:cubicBezTo>
                <a:cubicBezTo>
                  <a:pt x="262" y="113"/>
                  <a:pt x="263" y="112"/>
                  <a:pt x="263" y="110"/>
                </a:cubicBezTo>
                <a:cubicBezTo>
                  <a:pt x="263" y="108"/>
                  <a:pt x="260" y="107"/>
                  <a:pt x="260" y="107"/>
                </a:cubicBezTo>
                <a:cubicBezTo>
                  <a:pt x="260" y="107"/>
                  <a:pt x="269" y="106"/>
                  <a:pt x="270" y="105"/>
                </a:cubicBezTo>
                <a:cubicBezTo>
                  <a:pt x="271" y="102"/>
                  <a:pt x="271" y="99"/>
                  <a:pt x="271" y="99"/>
                </a:cubicBezTo>
                <a:cubicBezTo>
                  <a:pt x="284" y="97"/>
                  <a:pt x="284" y="97"/>
                  <a:pt x="284" y="97"/>
                </a:cubicBezTo>
                <a:cubicBezTo>
                  <a:pt x="284" y="97"/>
                  <a:pt x="280" y="96"/>
                  <a:pt x="278" y="96"/>
                </a:cubicBezTo>
                <a:cubicBezTo>
                  <a:pt x="277" y="95"/>
                  <a:pt x="279" y="94"/>
                  <a:pt x="276" y="93"/>
                </a:cubicBezTo>
                <a:cubicBezTo>
                  <a:pt x="274" y="92"/>
                  <a:pt x="270" y="97"/>
                  <a:pt x="268" y="98"/>
                </a:cubicBezTo>
                <a:cubicBezTo>
                  <a:pt x="264" y="99"/>
                  <a:pt x="265" y="96"/>
                  <a:pt x="262" y="97"/>
                </a:cubicBezTo>
                <a:cubicBezTo>
                  <a:pt x="258" y="97"/>
                  <a:pt x="259" y="101"/>
                  <a:pt x="258" y="102"/>
                </a:cubicBezTo>
                <a:cubicBezTo>
                  <a:pt x="257" y="102"/>
                  <a:pt x="256" y="99"/>
                  <a:pt x="256" y="97"/>
                </a:cubicBezTo>
                <a:cubicBezTo>
                  <a:pt x="255" y="96"/>
                  <a:pt x="253" y="95"/>
                  <a:pt x="253" y="95"/>
                </a:cubicBezTo>
                <a:cubicBezTo>
                  <a:pt x="254" y="93"/>
                  <a:pt x="254" y="93"/>
                  <a:pt x="254" y="93"/>
                </a:cubicBezTo>
                <a:cubicBezTo>
                  <a:pt x="252" y="92"/>
                  <a:pt x="252" y="92"/>
                  <a:pt x="252" y="92"/>
                </a:cubicBezTo>
                <a:cubicBezTo>
                  <a:pt x="252" y="92"/>
                  <a:pt x="255" y="90"/>
                  <a:pt x="256" y="86"/>
                </a:cubicBezTo>
                <a:cubicBezTo>
                  <a:pt x="258" y="84"/>
                  <a:pt x="252" y="81"/>
                  <a:pt x="252" y="81"/>
                </a:cubicBezTo>
                <a:cubicBezTo>
                  <a:pt x="252" y="81"/>
                  <a:pt x="255" y="79"/>
                  <a:pt x="253" y="74"/>
                </a:cubicBezTo>
                <a:cubicBezTo>
                  <a:pt x="251" y="69"/>
                  <a:pt x="245" y="74"/>
                  <a:pt x="245" y="74"/>
                </a:cubicBezTo>
                <a:cubicBezTo>
                  <a:pt x="245" y="74"/>
                  <a:pt x="242" y="69"/>
                  <a:pt x="240" y="69"/>
                </a:cubicBezTo>
                <a:cubicBezTo>
                  <a:pt x="238" y="69"/>
                  <a:pt x="238" y="75"/>
                  <a:pt x="238" y="77"/>
                </a:cubicBezTo>
                <a:cubicBezTo>
                  <a:pt x="238" y="79"/>
                  <a:pt x="236" y="80"/>
                  <a:pt x="236" y="80"/>
                </a:cubicBezTo>
                <a:cubicBezTo>
                  <a:pt x="236" y="80"/>
                  <a:pt x="236" y="86"/>
                  <a:pt x="235" y="89"/>
                </a:cubicBezTo>
                <a:cubicBezTo>
                  <a:pt x="232" y="90"/>
                  <a:pt x="230" y="90"/>
                  <a:pt x="230" y="90"/>
                </a:cubicBezTo>
                <a:cubicBezTo>
                  <a:pt x="229" y="89"/>
                  <a:pt x="229" y="89"/>
                  <a:pt x="229" y="89"/>
                </a:cubicBezTo>
                <a:cubicBezTo>
                  <a:pt x="226" y="89"/>
                  <a:pt x="226" y="89"/>
                  <a:pt x="226" y="89"/>
                </a:cubicBezTo>
                <a:cubicBezTo>
                  <a:pt x="226" y="89"/>
                  <a:pt x="224" y="90"/>
                  <a:pt x="223" y="91"/>
                </a:cubicBezTo>
                <a:cubicBezTo>
                  <a:pt x="222" y="91"/>
                  <a:pt x="219" y="89"/>
                  <a:pt x="219" y="89"/>
                </a:cubicBezTo>
                <a:cubicBezTo>
                  <a:pt x="220" y="84"/>
                  <a:pt x="220" y="84"/>
                  <a:pt x="220" y="84"/>
                </a:cubicBezTo>
                <a:cubicBezTo>
                  <a:pt x="220" y="84"/>
                  <a:pt x="217" y="81"/>
                  <a:pt x="214" y="82"/>
                </a:cubicBezTo>
                <a:cubicBezTo>
                  <a:pt x="210" y="82"/>
                  <a:pt x="210" y="84"/>
                  <a:pt x="210" y="86"/>
                </a:cubicBezTo>
                <a:cubicBezTo>
                  <a:pt x="209" y="87"/>
                  <a:pt x="206" y="87"/>
                  <a:pt x="206" y="87"/>
                </a:cubicBezTo>
                <a:cubicBezTo>
                  <a:pt x="206" y="89"/>
                  <a:pt x="206" y="89"/>
                  <a:pt x="206" y="89"/>
                </a:cubicBezTo>
                <a:cubicBezTo>
                  <a:pt x="203" y="93"/>
                  <a:pt x="203" y="93"/>
                  <a:pt x="203" y="93"/>
                </a:cubicBezTo>
                <a:cubicBezTo>
                  <a:pt x="203" y="93"/>
                  <a:pt x="202" y="91"/>
                  <a:pt x="199" y="90"/>
                </a:cubicBezTo>
                <a:cubicBezTo>
                  <a:pt x="198" y="89"/>
                  <a:pt x="197" y="90"/>
                  <a:pt x="197" y="90"/>
                </a:cubicBezTo>
                <a:cubicBezTo>
                  <a:pt x="196" y="80"/>
                  <a:pt x="196" y="80"/>
                  <a:pt x="196" y="80"/>
                </a:cubicBezTo>
                <a:cubicBezTo>
                  <a:pt x="195" y="79"/>
                  <a:pt x="195" y="79"/>
                  <a:pt x="195" y="79"/>
                </a:cubicBezTo>
                <a:cubicBezTo>
                  <a:pt x="195" y="76"/>
                  <a:pt x="195" y="76"/>
                  <a:pt x="195" y="76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89" y="71"/>
                  <a:pt x="189" y="71"/>
                  <a:pt x="189" y="71"/>
                </a:cubicBezTo>
                <a:cubicBezTo>
                  <a:pt x="189" y="71"/>
                  <a:pt x="184" y="71"/>
                  <a:pt x="183" y="78"/>
                </a:cubicBezTo>
                <a:cubicBezTo>
                  <a:pt x="181" y="84"/>
                  <a:pt x="183" y="85"/>
                  <a:pt x="183" y="8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1" y="87"/>
                  <a:pt x="181" y="87"/>
                  <a:pt x="181" y="87"/>
                </a:cubicBezTo>
                <a:cubicBezTo>
                  <a:pt x="183" y="87"/>
                  <a:pt x="183" y="87"/>
                  <a:pt x="183" y="87"/>
                </a:cubicBezTo>
                <a:cubicBezTo>
                  <a:pt x="182" y="93"/>
                  <a:pt x="182" y="93"/>
                  <a:pt x="182" y="93"/>
                </a:cubicBezTo>
                <a:cubicBezTo>
                  <a:pt x="178" y="99"/>
                  <a:pt x="178" y="99"/>
                  <a:pt x="178" y="99"/>
                </a:cubicBezTo>
                <a:cubicBezTo>
                  <a:pt x="178" y="102"/>
                  <a:pt x="178" y="102"/>
                  <a:pt x="178" y="102"/>
                </a:cubicBezTo>
                <a:cubicBezTo>
                  <a:pt x="176" y="105"/>
                  <a:pt x="176" y="105"/>
                  <a:pt x="176" y="105"/>
                </a:cubicBezTo>
                <a:cubicBezTo>
                  <a:pt x="177" y="102"/>
                  <a:pt x="177" y="102"/>
                  <a:pt x="177" y="102"/>
                </a:cubicBezTo>
                <a:cubicBezTo>
                  <a:pt x="177" y="98"/>
                  <a:pt x="177" y="98"/>
                  <a:pt x="177" y="98"/>
                </a:cubicBezTo>
                <a:cubicBezTo>
                  <a:pt x="177" y="98"/>
                  <a:pt x="177" y="96"/>
                  <a:pt x="178" y="95"/>
                </a:cubicBezTo>
                <a:cubicBezTo>
                  <a:pt x="179" y="94"/>
                  <a:pt x="179" y="92"/>
                  <a:pt x="179" y="92"/>
                </a:cubicBezTo>
                <a:cubicBezTo>
                  <a:pt x="178" y="83"/>
                  <a:pt x="178" y="83"/>
                  <a:pt x="178" y="83"/>
                </a:cubicBezTo>
                <a:cubicBezTo>
                  <a:pt x="178" y="83"/>
                  <a:pt x="175" y="81"/>
                  <a:pt x="175" y="80"/>
                </a:cubicBezTo>
                <a:cubicBezTo>
                  <a:pt x="175" y="78"/>
                  <a:pt x="177" y="77"/>
                  <a:pt x="177" y="75"/>
                </a:cubicBezTo>
                <a:cubicBezTo>
                  <a:pt x="178" y="74"/>
                  <a:pt x="177" y="71"/>
                  <a:pt x="177" y="71"/>
                </a:cubicBezTo>
                <a:cubicBezTo>
                  <a:pt x="178" y="69"/>
                  <a:pt x="178" y="69"/>
                  <a:pt x="178" y="69"/>
                </a:cubicBezTo>
                <a:cubicBezTo>
                  <a:pt x="177" y="67"/>
                  <a:pt x="177" y="67"/>
                  <a:pt x="177" y="67"/>
                </a:cubicBezTo>
                <a:cubicBezTo>
                  <a:pt x="175" y="67"/>
                  <a:pt x="175" y="67"/>
                  <a:pt x="175" y="67"/>
                </a:cubicBezTo>
                <a:cubicBezTo>
                  <a:pt x="176" y="65"/>
                  <a:pt x="176" y="65"/>
                  <a:pt x="176" y="65"/>
                </a:cubicBezTo>
                <a:cubicBezTo>
                  <a:pt x="175" y="64"/>
                  <a:pt x="175" y="64"/>
                  <a:pt x="175" y="64"/>
                </a:cubicBezTo>
                <a:cubicBezTo>
                  <a:pt x="172" y="66"/>
                  <a:pt x="172" y="66"/>
                  <a:pt x="172" y="66"/>
                </a:cubicBezTo>
                <a:cubicBezTo>
                  <a:pt x="172" y="66"/>
                  <a:pt x="173" y="63"/>
                  <a:pt x="170" y="63"/>
                </a:cubicBezTo>
                <a:cubicBezTo>
                  <a:pt x="167" y="62"/>
                  <a:pt x="166" y="66"/>
                  <a:pt x="164" y="66"/>
                </a:cubicBezTo>
                <a:cubicBezTo>
                  <a:pt x="162" y="67"/>
                  <a:pt x="161" y="65"/>
                  <a:pt x="159" y="64"/>
                </a:cubicBezTo>
                <a:cubicBezTo>
                  <a:pt x="156" y="64"/>
                  <a:pt x="155" y="67"/>
                  <a:pt x="155" y="68"/>
                </a:cubicBezTo>
                <a:cubicBezTo>
                  <a:pt x="154" y="69"/>
                  <a:pt x="153" y="68"/>
                  <a:pt x="150" y="70"/>
                </a:cubicBezTo>
                <a:cubicBezTo>
                  <a:pt x="149" y="73"/>
                  <a:pt x="151" y="76"/>
                  <a:pt x="150" y="79"/>
                </a:cubicBezTo>
                <a:cubicBezTo>
                  <a:pt x="149" y="82"/>
                  <a:pt x="145" y="83"/>
                  <a:pt x="145" y="83"/>
                </a:cubicBezTo>
                <a:cubicBezTo>
                  <a:pt x="145" y="81"/>
                  <a:pt x="145" y="81"/>
                  <a:pt x="145" y="81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1" y="80"/>
                  <a:pt x="141" y="80"/>
                  <a:pt x="141" y="80"/>
                </a:cubicBezTo>
                <a:cubicBezTo>
                  <a:pt x="141" y="80"/>
                  <a:pt x="143" y="75"/>
                  <a:pt x="143" y="73"/>
                </a:cubicBezTo>
                <a:cubicBezTo>
                  <a:pt x="144" y="71"/>
                  <a:pt x="141" y="69"/>
                  <a:pt x="141" y="69"/>
                </a:cubicBezTo>
                <a:cubicBezTo>
                  <a:pt x="141" y="69"/>
                  <a:pt x="141" y="66"/>
                  <a:pt x="142" y="64"/>
                </a:cubicBezTo>
                <a:cubicBezTo>
                  <a:pt x="142" y="59"/>
                  <a:pt x="142" y="59"/>
                  <a:pt x="142" y="59"/>
                </a:cubicBezTo>
                <a:cubicBezTo>
                  <a:pt x="142" y="59"/>
                  <a:pt x="143" y="57"/>
                  <a:pt x="143" y="54"/>
                </a:cubicBezTo>
                <a:cubicBezTo>
                  <a:pt x="143" y="53"/>
                  <a:pt x="141" y="52"/>
                  <a:pt x="141" y="52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9" y="53"/>
                  <a:pt x="139" y="53"/>
                  <a:pt x="139" y="53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5" y="52"/>
                  <a:pt x="135" y="52"/>
                  <a:pt x="135" y="52"/>
                </a:cubicBezTo>
                <a:cubicBezTo>
                  <a:pt x="134" y="53"/>
                  <a:pt x="134" y="53"/>
                  <a:pt x="134" y="53"/>
                </a:cubicBezTo>
                <a:cubicBezTo>
                  <a:pt x="134" y="52"/>
                  <a:pt x="134" y="52"/>
                  <a:pt x="134" y="52"/>
                </a:cubicBezTo>
                <a:cubicBezTo>
                  <a:pt x="133" y="52"/>
                  <a:pt x="133" y="52"/>
                  <a:pt x="133" y="52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31" y="57"/>
                  <a:pt x="131" y="57"/>
                  <a:pt x="131" y="57"/>
                </a:cubicBezTo>
                <a:cubicBezTo>
                  <a:pt x="131" y="59"/>
                  <a:pt x="131" y="59"/>
                  <a:pt x="131" y="59"/>
                </a:cubicBezTo>
                <a:cubicBezTo>
                  <a:pt x="131" y="59"/>
                  <a:pt x="130" y="63"/>
                  <a:pt x="128" y="66"/>
                </a:cubicBezTo>
                <a:cubicBezTo>
                  <a:pt x="126" y="70"/>
                  <a:pt x="126" y="76"/>
                  <a:pt x="126" y="76"/>
                </a:cubicBezTo>
                <a:cubicBezTo>
                  <a:pt x="123" y="79"/>
                  <a:pt x="123" y="79"/>
                  <a:pt x="123" y="79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5" y="81"/>
                  <a:pt x="115" y="81"/>
                  <a:pt x="115" y="81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15" y="82"/>
                  <a:pt x="114" y="85"/>
                  <a:pt x="112" y="85"/>
                </a:cubicBezTo>
                <a:cubicBezTo>
                  <a:pt x="110" y="84"/>
                  <a:pt x="113" y="79"/>
                  <a:pt x="113" y="79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5" y="74"/>
                  <a:pt x="115" y="74"/>
                  <a:pt x="115" y="74"/>
                </a:cubicBezTo>
                <a:cubicBezTo>
                  <a:pt x="113" y="71"/>
                  <a:pt x="113" y="71"/>
                  <a:pt x="113" y="71"/>
                </a:cubicBezTo>
                <a:cubicBezTo>
                  <a:pt x="110" y="73"/>
                  <a:pt x="110" y="73"/>
                  <a:pt x="110" y="73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4" y="75"/>
                  <a:pt x="102" y="77"/>
                  <a:pt x="102" y="77"/>
                </a:cubicBezTo>
                <a:cubicBezTo>
                  <a:pt x="102" y="77"/>
                  <a:pt x="101" y="78"/>
                  <a:pt x="100" y="80"/>
                </a:cubicBezTo>
                <a:cubicBezTo>
                  <a:pt x="99" y="82"/>
                  <a:pt x="98" y="89"/>
                  <a:pt x="98" y="89"/>
                </a:cubicBezTo>
                <a:cubicBezTo>
                  <a:pt x="96" y="87"/>
                  <a:pt x="96" y="87"/>
                  <a:pt x="96" y="87"/>
                </a:cubicBezTo>
                <a:cubicBezTo>
                  <a:pt x="97" y="83"/>
                  <a:pt x="97" y="83"/>
                  <a:pt x="97" y="83"/>
                </a:cubicBezTo>
                <a:cubicBezTo>
                  <a:pt x="98" y="80"/>
                  <a:pt x="98" y="80"/>
                  <a:pt x="98" y="80"/>
                </a:cubicBezTo>
                <a:cubicBezTo>
                  <a:pt x="95" y="81"/>
                  <a:pt x="95" y="81"/>
                  <a:pt x="95" y="81"/>
                </a:cubicBezTo>
                <a:cubicBezTo>
                  <a:pt x="94" y="86"/>
                  <a:pt x="94" y="86"/>
                  <a:pt x="94" y="86"/>
                </a:cubicBezTo>
                <a:cubicBezTo>
                  <a:pt x="94" y="86"/>
                  <a:pt x="92" y="89"/>
                  <a:pt x="91" y="90"/>
                </a:cubicBezTo>
                <a:cubicBezTo>
                  <a:pt x="90" y="91"/>
                  <a:pt x="90" y="95"/>
                  <a:pt x="90" y="95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2"/>
                  <a:pt x="89" y="89"/>
                </a:cubicBezTo>
                <a:cubicBezTo>
                  <a:pt x="89" y="85"/>
                  <a:pt x="93" y="82"/>
                  <a:pt x="93" y="82"/>
                </a:cubicBezTo>
                <a:cubicBezTo>
                  <a:pt x="94" y="76"/>
                  <a:pt x="94" y="76"/>
                  <a:pt x="94" y="76"/>
                </a:cubicBezTo>
                <a:cubicBezTo>
                  <a:pt x="90" y="75"/>
                  <a:pt x="90" y="75"/>
                  <a:pt x="90" y="75"/>
                </a:cubicBezTo>
                <a:cubicBezTo>
                  <a:pt x="94" y="74"/>
                  <a:pt x="94" y="74"/>
                  <a:pt x="94" y="74"/>
                </a:cubicBezTo>
                <a:cubicBezTo>
                  <a:pt x="96" y="69"/>
                  <a:pt x="96" y="69"/>
                  <a:pt x="96" y="69"/>
                </a:cubicBezTo>
                <a:cubicBezTo>
                  <a:pt x="92" y="68"/>
                  <a:pt x="92" y="68"/>
                  <a:pt x="92" y="68"/>
                </a:cubicBezTo>
                <a:cubicBezTo>
                  <a:pt x="95" y="67"/>
                  <a:pt x="95" y="67"/>
                  <a:pt x="95" y="67"/>
                </a:cubicBezTo>
                <a:cubicBezTo>
                  <a:pt x="96" y="65"/>
                  <a:pt x="96" y="65"/>
                  <a:pt x="96" y="65"/>
                </a:cubicBezTo>
                <a:cubicBezTo>
                  <a:pt x="96" y="65"/>
                  <a:pt x="92" y="64"/>
                  <a:pt x="91" y="62"/>
                </a:cubicBezTo>
                <a:cubicBezTo>
                  <a:pt x="90" y="60"/>
                  <a:pt x="91" y="60"/>
                  <a:pt x="92" y="59"/>
                </a:cubicBezTo>
                <a:cubicBezTo>
                  <a:pt x="92" y="54"/>
                  <a:pt x="92" y="54"/>
                  <a:pt x="92" y="54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4"/>
                  <a:pt x="93" y="59"/>
                  <a:pt x="94" y="60"/>
                </a:cubicBezTo>
                <a:cubicBezTo>
                  <a:pt x="94" y="62"/>
                  <a:pt x="97" y="62"/>
                  <a:pt x="98" y="62"/>
                </a:cubicBezTo>
                <a:cubicBezTo>
                  <a:pt x="100" y="62"/>
                  <a:pt x="99" y="59"/>
                  <a:pt x="99" y="59"/>
                </a:cubicBezTo>
                <a:cubicBezTo>
                  <a:pt x="99" y="59"/>
                  <a:pt x="101" y="60"/>
                  <a:pt x="107" y="54"/>
                </a:cubicBezTo>
                <a:cubicBezTo>
                  <a:pt x="112" y="49"/>
                  <a:pt x="101" y="47"/>
                  <a:pt x="102" y="46"/>
                </a:cubicBezTo>
                <a:cubicBezTo>
                  <a:pt x="102" y="44"/>
                  <a:pt x="109" y="46"/>
                  <a:pt x="109" y="46"/>
                </a:cubicBezTo>
                <a:cubicBezTo>
                  <a:pt x="109" y="44"/>
                  <a:pt x="109" y="44"/>
                  <a:pt x="109" y="44"/>
                </a:cubicBezTo>
                <a:cubicBezTo>
                  <a:pt x="107" y="42"/>
                  <a:pt x="107" y="42"/>
                  <a:pt x="107" y="42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6" y="38"/>
                  <a:pt x="106" y="38"/>
                  <a:pt x="106" y="38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02" y="37"/>
                  <a:pt x="105" y="35"/>
                  <a:pt x="106" y="33"/>
                </a:cubicBezTo>
                <a:cubicBezTo>
                  <a:pt x="107" y="30"/>
                  <a:pt x="104" y="30"/>
                  <a:pt x="102" y="28"/>
                </a:cubicBezTo>
                <a:cubicBezTo>
                  <a:pt x="101" y="26"/>
                  <a:pt x="104" y="23"/>
                  <a:pt x="104" y="23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98" y="19"/>
                  <a:pt x="98" y="19"/>
                  <a:pt x="98" y="19"/>
                </a:cubicBezTo>
                <a:cubicBezTo>
                  <a:pt x="98" y="19"/>
                  <a:pt x="99" y="17"/>
                  <a:pt x="100" y="16"/>
                </a:cubicBezTo>
                <a:cubicBezTo>
                  <a:pt x="102" y="14"/>
                  <a:pt x="98" y="12"/>
                  <a:pt x="98" y="12"/>
                </a:cubicBezTo>
                <a:cubicBezTo>
                  <a:pt x="100" y="7"/>
                  <a:pt x="100" y="7"/>
                  <a:pt x="100" y="7"/>
                </a:cubicBezTo>
                <a:cubicBezTo>
                  <a:pt x="99" y="5"/>
                  <a:pt x="99" y="5"/>
                  <a:pt x="99" y="5"/>
                </a:cubicBezTo>
                <a:cubicBezTo>
                  <a:pt x="97" y="10"/>
                  <a:pt x="97" y="10"/>
                  <a:pt x="97" y="10"/>
                </a:cubicBezTo>
                <a:cubicBezTo>
                  <a:pt x="95" y="5"/>
                  <a:pt x="95" y="5"/>
                  <a:pt x="95" y="5"/>
                </a:cubicBezTo>
                <a:cubicBezTo>
                  <a:pt x="93" y="6"/>
                  <a:pt x="93" y="6"/>
                  <a:pt x="93" y="6"/>
                </a:cubicBezTo>
                <a:cubicBezTo>
                  <a:pt x="89" y="0"/>
                  <a:pt x="89" y="0"/>
                  <a:pt x="89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3"/>
                  <a:pt x="87" y="3"/>
                  <a:pt x="87" y="3"/>
                </a:cubicBezTo>
                <a:cubicBezTo>
                  <a:pt x="83" y="1"/>
                  <a:pt x="83" y="1"/>
                  <a:pt x="83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82" y="1"/>
                  <a:pt x="83" y="5"/>
                  <a:pt x="81" y="5"/>
                </a:cubicBezTo>
                <a:cubicBezTo>
                  <a:pt x="80" y="6"/>
                  <a:pt x="79" y="3"/>
                  <a:pt x="79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6"/>
                  <a:pt x="80" y="8"/>
                </a:cubicBezTo>
                <a:cubicBezTo>
                  <a:pt x="83" y="11"/>
                  <a:pt x="87" y="8"/>
                  <a:pt x="87" y="8"/>
                </a:cubicBezTo>
                <a:cubicBezTo>
                  <a:pt x="85" y="11"/>
                  <a:pt x="85" y="11"/>
                  <a:pt x="85" y="11"/>
                </a:cubicBezTo>
                <a:cubicBezTo>
                  <a:pt x="87" y="11"/>
                  <a:pt x="87" y="11"/>
                  <a:pt x="87" y="11"/>
                </a:cubicBezTo>
                <a:cubicBezTo>
                  <a:pt x="91" y="10"/>
                  <a:pt x="91" y="10"/>
                  <a:pt x="91" y="10"/>
                </a:cubicBezTo>
                <a:cubicBezTo>
                  <a:pt x="88" y="13"/>
                  <a:pt x="88" y="13"/>
                  <a:pt x="88" y="13"/>
                </a:cubicBezTo>
                <a:cubicBezTo>
                  <a:pt x="89" y="15"/>
                  <a:pt x="89" y="15"/>
                  <a:pt x="89" y="15"/>
                </a:cubicBezTo>
                <a:cubicBezTo>
                  <a:pt x="92" y="15"/>
                  <a:pt x="92" y="15"/>
                  <a:pt x="92" y="15"/>
                </a:cubicBezTo>
                <a:cubicBezTo>
                  <a:pt x="91" y="16"/>
                  <a:pt x="91" y="16"/>
                  <a:pt x="91" y="16"/>
                </a:cubicBezTo>
                <a:cubicBezTo>
                  <a:pt x="91" y="16"/>
                  <a:pt x="92" y="19"/>
                  <a:pt x="91" y="18"/>
                </a:cubicBezTo>
                <a:cubicBezTo>
                  <a:pt x="89" y="17"/>
                  <a:pt x="87" y="17"/>
                  <a:pt x="85" y="15"/>
                </a:cubicBezTo>
                <a:cubicBezTo>
                  <a:pt x="84" y="13"/>
                  <a:pt x="81" y="13"/>
                  <a:pt x="79" y="14"/>
                </a:cubicBezTo>
                <a:cubicBezTo>
                  <a:pt x="76" y="16"/>
                  <a:pt x="81" y="22"/>
                  <a:pt x="82" y="23"/>
                </a:cubicBezTo>
                <a:cubicBezTo>
                  <a:pt x="83" y="24"/>
                  <a:pt x="87" y="29"/>
                  <a:pt x="87" y="29"/>
                </a:cubicBezTo>
                <a:cubicBezTo>
                  <a:pt x="87" y="29"/>
                  <a:pt x="84" y="30"/>
                  <a:pt x="83" y="31"/>
                </a:cubicBezTo>
                <a:cubicBezTo>
                  <a:pt x="82" y="32"/>
                  <a:pt x="83" y="34"/>
                  <a:pt x="82" y="37"/>
                </a:cubicBezTo>
                <a:cubicBezTo>
                  <a:pt x="82" y="41"/>
                  <a:pt x="78" y="43"/>
                  <a:pt x="78" y="43"/>
                </a:cubicBezTo>
                <a:cubicBezTo>
                  <a:pt x="77" y="42"/>
                  <a:pt x="77" y="42"/>
                  <a:pt x="77" y="42"/>
                </a:cubicBezTo>
                <a:cubicBezTo>
                  <a:pt x="77" y="42"/>
                  <a:pt x="80" y="38"/>
                  <a:pt x="80" y="34"/>
                </a:cubicBezTo>
                <a:cubicBezTo>
                  <a:pt x="80" y="31"/>
                  <a:pt x="75" y="38"/>
                  <a:pt x="75" y="38"/>
                </a:cubicBezTo>
                <a:cubicBezTo>
                  <a:pt x="75" y="37"/>
                  <a:pt x="75" y="37"/>
                  <a:pt x="75" y="37"/>
                </a:cubicBezTo>
                <a:cubicBezTo>
                  <a:pt x="79" y="32"/>
                  <a:pt x="79" y="32"/>
                  <a:pt x="79" y="32"/>
                </a:cubicBezTo>
                <a:cubicBezTo>
                  <a:pt x="78" y="29"/>
                  <a:pt x="78" y="29"/>
                  <a:pt x="78" y="29"/>
                </a:cubicBezTo>
                <a:cubicBezTo>
                  <a:pt x="79" y="27"/>
                  <a:pt x="79" y="27"/>
                  <a:pt x="79" y="27"/>
                </a:cubicBezTo>
                <a:cubicBezTo>
                  <a:pt x="77" y="27"/>
                  <a:pt x="77" y="27"/>
                  <a:pt x="77" y="27"/>
                </a:cubicBezTo>
                <a:cubicBezTo>
                  <a:pt x="72" y="33"/>
                  <a:pt x="72" y="33"/>
                  <a:pt x="72" y="33"/>
                </a:cubicBezTo>
                <a:cubicBezTo>
                  <a:pt x="74" y="29"/>
                  <a:pt x="74" y="29"/>
                  <a:pt x="74" y="29"/>
                </a:cubicBezTo>
                <a:cubicBezTo>
                  <a:pt x="73" y="29"/>
                  <a:pt x="73" y="29"/>
                  <a:pt x="73" y="29"/>
                </a:cubicBezTo>
                <a:cubicBezTo>
                  <a:pt x="71" y="30"/>
                  <a:pt x="71" y="30"/>
                  <a:pt x="71" y="30"/>
                </a:cubicBezTo>
                <a:cubicBezTo>
                  <a:pt x="73" y="27"/>
                  <a:pt x="73" y="27"/>
                  <a:pt x="73" y="27"/>
                </a:cubicBezTo>
                <a:cubicBezTo>
                  <a:pt x="72" y="26"/>
                  <a:pt x="72" y="26"/>
                  <a:pt x="72" y="26"/>
                </a:cubicBezTo>
                <a:cubicBezTo>
                  <a:pt x="68" y="27"/>
                  <a:pt x="68" y="27"/>
                  <a:pt x="68" y="27"/>
                </a:cubicBezTo>
                <a:cubicBezTo>
                  <a:pt x="73" y="22"/>
                  <a:pt x="73" y="22"/>
                  <a:pt x="73" y="22"/>
                </a:cubicBezTo>
                <a:cubicBezTo>
                  <a:pt x="73" y="20"/>
                  <a:pt x="73" y="20"/>
                  <a:pt x="73" y="20"/>
                </a:cubicBezTo>
                <a:cubicBezTo>
                  <a:pt x="73" y="20"/>
                  <a:pt x="69" y="22"/>
                  <a:pt x="68" y="21"/>
                </a:cubicBezTo>
                <a:cubicBezTo>
                  <a:pt x="68" y="20"/>
                  <a:pt x="72" y="19"/>
                  <a:pt x="72" y="19"/>
                </a:cubicBezTo>
                <a:cubicBezTo>
                  <a:pt x="71" y="16"/>
                  <a:pt x="71" y="16"/>
                  <a:pt x="71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1" y="13"/>
                  <a:pt x="68" y="10"/>
                  <a:pt x="64" y="10"/>
                </a:cubicBezTo>
                <a:cubicBezTo>
                  <a:pt x="60" y="11"/>
                  <a:pt x="65" y="14"/>
                  <a:pt x="65" y="14"/>
                </a:cubicBezTo>
                <a:cubicBezTo>
                  <a:pt x="65" y="14"/>
                  <a:pt x="63" y="13"/>
                  <a:pt x="61" y="13"/>
                </a:cubicBezTo>
                <a:cubicBezTo>
                  <a:pt x="60" y="13"/>
                  <a:pt x="59" y="13"/>
                  <a:pt x="61" y="16"/>
                </a:cubicBezTo>
                <a:cubicBezTo>
                  <a:pt x="62" y="20"/>
                  <a:pt x="63" y="21"/>
                  <a:pt x="62" y="21"/>
                </a:cubicBezTo>
                <a:cubicBezTo>
                  <a:pt x="61" y="22"/>
                  <a:pt x="60" y="20"/>
                  <a:pt x="59" y="18"/>
                </a:cubicBezTo>
                <a:cubicBezTo>
                  <a:pt x="58" y="15"/>
                  <a:pt x="56" y="13"/>
                  <a:pt x="53" y="14"/>
                </a:cubicBezTo>
                <a:cubicBezTo>
                  <a:pt x="50" y="16"/>
                  <a:pt x="53" y="21"/>
                  <a:pt x="53" y="22"/>
                </a:cubicBezTo>
                <a:cubicBezTo>
                  <a:pt x="55" y="24"/>
                  <a:pt x="52" y="24"/>
                  <a:pt x="52" y="24"/>
                </a:cubicBezTo>
                <a:cubicBezTo>
                  <a:pt x="55" y="27"/>
                  <a:pt x="55" y="27"/>
                  <a:pt x="55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1"/>
                  <a:pt x="50" y="23"/>
                  <a:pt x="47" y="21"/>
                </a:cubicBezTo>
                <a:cubicBezTo>
                  <a:pt x="45" y="20"/>
                  <a:pt x="45" y="29"/>
                  <a:pt x="48" y="32"/>
                </a:cubicBezTo>
                <a:cubicBezTo>
                  <a:pt x="51" y="36"/>
                  <a:pt x="58" y="36"/>
                  <a:pt x="58" y="36"/>
                </a:cubicBezTo>
                <a:cubicBezTo>
                  <a:pt x="57" y="38"/>
                  <a:pt x="57" y="38"/>
                  <a:pt x="57" y="38"/>
                </a:cubicBezTo>
                <a:cubicBezTo>
                  <a:pt x="48" y="36"/>
                  <a:pt x="48" y="36"/>
                  <a:pt x="48" y="36"/>
                </a:cubicBezTo>
                <a:cubicBezTo>
                  <a:pt x="49" y="39"/>
                  <a:pt x="49" y="39"/>
                  <a:pt x="49" y="39"/>
                </a:cubicBezTo>
                <a:cubicBezTo>
                  <a:pt x="52" y="42"/>
                  <a:pt x="52" y="42"/>
                  <a:pt x="52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7" y="41"/>
                  <a:pt x="47" y="41"/>
                  <a:pt x="47" y="41"/>
                </a:cubicBezTo>
                <a:cubicBezTo>
                  <a:pt x="44" y="42"/>
                  <a:pt x="44" y="42"/>
                  <a:pt x="44" y="42"/>
                </a:cubicBezTo>
                <a:cubicBezTo>
                  <a:pt x="44" y="42"/>
                  <a:pt x="45" y="41"/>
                  <a:pt x="46" y="37"/>
                </a:cubicBezTo>
                <a:cubicBezTo>
                  <a:pt x="46" y="34"/>
                  <a:pt x="38" y="23"/>
                  <a:pt x="38" y="23"/>
                </a:cubicBezTo>
                <a:cubicBezTo>
                  <a:pt x="38" y="23"/>
                  <a:pt x="35" y="26"/>
                  <a:pt x="35" y="29"/>
                </a:cubicBezTo>
                <a:cubicBezTo>
                  <a:pt x="35" y="32"/>
                  <a:pt x="38" y="37"/>
                  <a:pt x="38" y="3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41"/>
                  <a:pt x="36" y="43"/>
                  <a:pt x="36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2" y="43"/>
                  <a:pt x="32" y="39"/>
                  <a:pt x="32" y="38"/>
                </a:cubicBezTo>
                <a:cubicBezTo>
                  <a:pt x="32" y="37"/>
                  <a:pt x="30" y="38"/>
                  <a:pt x="30" y="36"/>
                </a:cubicBezTo>
                <a:cubicBezTo>
                  <a:pt x="30" y="34"/>
                  <a:pt x="30" y="31"/>
                  <a:pt x="27" y="30"/>
                </a:cubicBezTo>
                <a:cubicBezTo>
                  <a:pt x="24" y="29"/>
                  <a:pt x="23" y="33"/>
                  <a:pt x="22" y="34"/>
                </a:cubicBezTo>
                <a:cubicBezTo>
                  <a:pt x="20" y="35"/>
                  <a:pt x="18" y="35"/>
                  <a:pt x="17" y="36"/>
                </a:cubicBezTo>
                <a:cubicBezTo>
                  <a:pt x="16" y="37"/>
                  <a:pt x="19" y="37"/>
                  <a:pt x="23" y="38"/>
                </a:cubicBezTo>
                <a:cubicBezTo>
                  <a:pt x="25" y="38"/>
                  <a:pt x="25" y="41"/>
                  <a:pt x="26" y="42"/>
                </a:cubicBezTo>
                <a:cubicBezTo>
                  <a:pt x="29" y="45"/>
                  <a:pt x="29" y="45"/>
                  <a:pt x="29" y="45"/>
                </a:cubicBezTo>
                <a:cubicBezTo>
                  <a:pt x="27" y="47"/>
                  <a:pt x="27" y="47"/>
                  <a:pt x="27" y="47"/>
                </a:cubicBezTo>
                <a:cubicBezTo>
                  <a:pt x="27" y="47"/>
                  <a:pt x="26" y="48"/>
                  <a:pt x="30" y="49"/>
                </a:cubicBezTo>
                <a:cubicBezTo>
                  <a:pt x="33" y="51"/>
                  <a:pt x="36" y="48"/>
                  <a:pt x="41" y="49"/>
                </a:cubicBezTo>
                <a:cubicBezTo>
                  <a:pt x="45" y="50"/>
                  <a:pt x="46" y="52"/>
                  <a:pt x="48" y="52"/>
                </a:cubicBezTo>
                <a:cubicBezTo>
                  <a:pt x="49" y="52"/>
                  <a:pt x="51" y="48"/>
                  <a:pt x="51" y="48"/>
                </a:cubicBezTo>
                <a:cubicBezTo>
                  <a:pt x="51" y="50"/>
                  <a:pt x="51" y="50"/>
                  <a:pt x="51" y="50"/>
                </a:cubicBezTo>
                <a:cubicBezTo>
                  <a:pt x="53" y="52"/>
                  <a:pt x="53" y="52"/>
                  <a:pt x="53" y="52"/>
                </a:cubicBezTo>
                <a:cubicBezTo>
                  <a:pt x="58" y="49"/>
                  <a:pt x="58" y="49"/>
                  <a:pt x="58" y="49"/>
                </a:cubicBezTo>
                <a:cubicBezTo>
                  <a:pt x="58" y="52"/>
                  <a:pt x="58" y="52"/>
                  <a:pt x="58" y="52"/>
                </a:cubicBezTo>
                <a:cubicBezTo>
                  <a:pt x="60" y="50"/>
                  <a:pt x="60" y="50"/>
                  <a:pt x="60" y="50"/>
                </a:cubicBezTo>
                <a:cubicBezTo>
                  <a:pt x="63" y="51"/>
                  <a:pt x="63" y="51"/>
                  <a:pt x="63" y="51"/>
                </a:cubicBezTo>
                <a:cubicBezTo>
                  <a:pt x="61" y="58"/>
                  <a:pt x="61" y="58"/>
                  <a:pt x="61" y="58"/>
                </a:cubicBezTo>
                <a:cubicBezTo>
                  <a:pt x="64" y="55"/>
                  <a:pt x="64" y="55"/>
                  <a:pt x="64" y="55"/>
                </a:cubicBezTo>
                <a:cubicBezTo>
                  <a:pt x="65" y="57"/>
                  <a:pt x="65" y="57"/>
                  <a:pt x="65" y="57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62"/>
                  <a:pt x="66" y="62"/>
                  <a:pt x="66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2" y="64"/>
                  <a:pt x="72" y="64"/>
                  <a:pt x="72" y="64"/>
                </a:cubicBezTo>
                <a:cubicBezTo>
                  <a:pt x="67" y="64"/>
                  <a:pt x="67" y="64"/>
                  <a:pt x="67" y="64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6" y="66"/>
                  <a:pt x="77" y="68"/>
                </a:cubicBezTo>
                <a:cubicBezTo>
                  <a:pt x="78" y="70"/>
                  <a:pt x="77" y="71"/>
                  <a:pt x="77" y="71"/>
                </a:cubicBezTo>
                <a:cubicBezTo>
                  <a:pt x="82" y="74"/>
                  <a:pt x="82" y="74"/>
                  <a:pt x="82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64" y="75"/>
                  <a:pt x="58" y="76"/>
                </a:cubicBezTo>
                <a:cubicBezTo>
                  <a:pt x="50" y="76"/>
                  <a:pt x="56" y="79"/>
                  <a:pt x="56" y="79"/>
                </a:cubicBezTo>
                <a:cubicBezTo>
                  <a:pt x="52" y="80"/>
                  <a:pt x="52" y="80"/>
                  <a:pt x="52" y="80"/>
                </a:cubicBezTo>
                <a:cubicBezTo>
                  <a:pt x="57" y="82"/>
                  <a:pt x="57" y="82"/>
                  <a:pt x="57" y="82"/>
                </a:cubicBezTo>
                <a:cubicBezTo>
                  <a:pt x="57" y="85"/>
                  <a:pt x="57" y="85"/>
                  <a:pt x="57" y="85"/>
                </a:cubicBezTo>
                <a:cubicBezTo>
                  <a:pt x="58" y="86"/>
                  <a:pt x="60" y="85"/>
                  <a:pt x="60" y="85"/>
                </a:cubicBezTo>
                <a:cubicBezTo>
                  <a:pt x="60" y="85"/>
                  <a:pt x="61" y="90"/>
                  <a:pt x="62" y="90"/>
                </a:cubicBezTo>
                <a:cubicBezTo>
                  <a:pt x="64" y="90"/>
                  <a:pt x="69" y="87"/>
                  <a:pt x="69" y="87"/>
                </a:cubicBezTo>
                <a:cubicBezTo>
                  <a:pt x="69" y="87"/>
                  <a:pt x="72" y="86"/>
                  <a:pt x="73" y="89"/>
                </a:cubicBezTo>
                <a:cubicBezTo>
                  <a:pt x="74" y="92"/>
                  <a:pt x="66" y="93"/>
                  <a:pt x="66" y="93"/>
                </a:cubicBezTo>
                <a:cubicBezTo>
                  <a:pt x="65" y="96"/>
                  <a:pt x="65" y="96"/>
                  <a:pt x="65" y="96"/>
                </a:cubicBezTo>
                <a:cubicBezTo>
                  <a:pt x="62" y="96"/>
                  <a:pt x="62" y="96"/>
                  <a:pt x="62" y="96"/>
                </a:cubicBezTo>
                <a:cubicBezTo>
                  <a:pt x="60" y="96"/>
                  <a:pt x="59" y="92"/>
                  <a:pt x="59" y="92"/>
                </a:cubicBezTo>
                <a:cubicBezTo>
                  <a:pt x="59" y="92"/>
                  <a:pt x="58" y="91"/>
                  <a:pt x="57" y="92"/>
                </a:cubicBezTo>
                <a:cubicBezTo>
                  <a:pt x="55" y="92"/>
                  <a:pt x="55" y="89"/>
                  <a:pt x="51" y="86"/>
                </a:cubicBezTo>
                <a:cubicBezTo>
                  <a:pt x="48" y="84"/>
                  <a:pt x="45" y="87"/>
                  <a:pt x="45" y="87"/>
                </a:cubicBezTo>
                <a:cubicBezTo>
                  <a:pt x="46" y="83"/>
                  <a:pt x="46" y="83"/>
                  <a:pt x="46" y="83"/>
                </a:cubicBezTo>
                <a:cubicBezTo>
                  <a:pt x="44" y="81"/>
                  <a:pt x="44" y="81"/>
                  <a:pt x="44" y="81"/>
                </a:cubicBezTo>
                <a:cubicBezTo>
                  <a:pt x="40" y="82"/>
                  <a:pt x="40" y="82"/>
                  <a:pt x="40" y="82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0" y="85"/>
                  <a:pt x="38" y="85"/>
                </a:cubicBezTo>
                <a:cubicBezTo>
                  <a:pt x="36" y="85"/>
                  <a:pt x="36" y="84"/>
                  <a:pt x="35" y="82"/>
                </a:cubicBezTo>
                <a:cubicBezTo>
                  <a:pt x="34" y="81"/>
                  <a:pt x="33" y="83"/>
                  <a:pt x="31" y="85"/>
                </a:cubicBezTo>
                <a:cubicBezTo>
                  <a:pt x="29" y="87"/>
                  <a:pt x="30" y="83"/>
                  <a:pt x="31" y="83"/>
                </a:cubicBezTo>
                <a:cubicBezTo>
                  <a:pt x="32" y="82"/>
                  <a:pt x="32" y="80"/>
                  <a:pt x="30" y="80"/>
                </a:cubicBezTo>
                <a:cubicBezTo>
                  <a:pt x="28" y="79"/>
                  <a:pt x="28" y="83"/>
                  <a:pt x="26" y="83"/>
                </a:cubicBezTo>
                <a:cubicBezTo>
                  <a:pt x="24" y="83"/>
                  <a:pt x="25" y="81"/>
                  <a:pt x="2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16" y="81"/>
                  <a:pt x="14" y="81"/>
                </a:cubicBezTo>
                <a:cubicBezTo>
                  <a:pt x="12" y="80"/>
                  <a:pt x="13" y="76"/>
                  <a:pt x="9" y="76"/>
                </a:cubicBezTo>
                <a:cubicBezTo>
                  <a:pt x="4" y="76"/>
                  <a:pt x="3" y="81"/>
                  <a:pt x="4" y="84"/>
                </a:cubicBezTo>
                <a:cubicBezTo>
                  <a:pt x="4" y="89"/>
                  <a:pt x="8" y="90"/>
                  <a:pt x="10" y="90"/>
                </a:cubicBezTo>
                <a:cubicBezTo>
                  <a:pt x="12" y="90"/>
                  <a:pt x="11" y="87"/>
                  <a:pt x="13" y="86"/>
                </a:cubicBezTo>
                <a:cubicBezTo>
                  <a:pt x="15" y="86"/>
                  <a:pt x="16" y="89"/>
                  <a:pt x="17" y="90"/>
                </a:cubicBezTo>
                <a:cubicBezTo>
                  <a:pt x="18" y="90"/>
                  <a:pt x="19" y="89"/>
                  <a:pt x="19" y="89"/>
                </a:cubicBezTo>
                <a:cubicBezTo>
                  <a:pt x="27" y="95"/>
                  <a:pt x="27" y="95"/>
                  <a:pt x="27" y="95"/>
                </a:cubicBezTo>
                <a:cubicBezTo>
                  <a:pt x="29" y="95"/>
                  <a:pt x="29" y="95"/>
                  <a:pt x="29" y="95"/>
                </a:cubicBezTo>
                <a:cubicBezTo>
                  <a:pt x="32" y="98"/>
                  <a:pt x="32" y="98"/>
                  <a:pt x="32" y="98"/>
                </a:cubicBezTo>
                <a:cubicBezTo>
                  <a:pt x="33" y="98"/>
                  <a:pt x="33" y="97"/>
                  <a:pt x="34" y="97"/>
                </a:cubicBezTo>
                <a:cubicBezTo>
                  <a:pt x="36" y="98"/>
                  <a:pt x="35" y="99"/>
                  <a:pt x="36" y="100"/>
                </a:cubicBezTo>
                <a:cubicBezTo>
                  <a:pt x="38" y="101"/>
                  <a:pt x="40" y="99"/>
                  <a:pt x="41" y="100"/>
                </a:cubicBezTo>
                <a:cubicBezTo>
                  <a:pt x="43" y="102"/>
                  <a:pt x="41" y="103"/>
                  <a:pt x="41" y="103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36" y="110"/>
                  <a:pt x="36" y="110"/>
                  <a:pt x="36" y="110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35" y="122"/>
                  <a:pt x="35" y="122"/>
                  <a:pt x="35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6" y="122"/>
                  <a:pt x="36" y="124"/>
                  <a:pt x="39" y="124"/>
                </a:cubicBezTo>
                <a:cubicBezTo>
                  <a:pt x="40" y="124"/>
                  <a:pt x="42" y="122"/>
                  <a:pt x="42" y="122"/>
                </a:cubicBezTo>
                <a:cubicBezTo>
                  <a:pt x="43" y="123"/>
                  <a:pt x="43" y="123"/>
                  <a:pt x="43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48" y="125"/>
                  <a:pt x="48" y="125"/>
                  <a:pt x="48" y="125"/>
                </a:cubicBezTo>
                <a:cubicBezTo>
                  <a:pt x="44" y="125"/>
                  <a:pt x="44" y="125"/>
                  <a:pt x="44" y="125"/>
                </a:cubicBezTo>
                <a:cubicBezTo>
                  <a:pt x="42" y="125"/>
                  <a:pt x="38" y="128"/>
                  <a:pt x="38" y="128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2"/>
                  <a:pt x="41" y="132"/>
                  <a:pt x="41" y="132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33" y="134"/>
                  <a:pt x="33" y="134"/>
                  <a:pt x="33" y="134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43" y="136"/>
                  <a:pt x="43" y="136"/>
                  <a:pt x="43" y="136"/>
                </a:cubicBezTo>
                <a:cubicBezTo>
                  <a:pt x="43" y="136"/>
                  <a:pt x="45" y="133"/>
                  <a:pt x="49" y="136"/>
                </a:cubicBezTo>
                <a:cubicBezTo>
                  <a:pt x="52" y="137"/>
                  <a:pt x="50" y="140"/>
                  <a:pt x="50" y="140"/>
                </a:cubicBezTo>
                <a:cubicBezTo>
                  <a:pt x="47" y="137"/>
                  <a:pt x="47" y="137"/>
                  <a:pt x="47" y="137"/>
                </a:cubicBezTo>
                <a:cubicBezTo>
                  <a:pt x="47" y="137"/>
                  <a:pt x="44" y="138"/>
                  <a:pt x="41" y="138"/>
                </a:cubicBezTo>
                <a:cubicBezTo>
                  <a:pt x="38" y="138"/>
                  <a:pt x="36" y="138"/>
                  <a:pt x="36" y="141"/>
                </a:cubicBezTo>
                <a:cubicBezTo>
                  <a:pt x="35" y="143"/>
                  <a:pt x="38" y="147"/>
                  <a:pt x="38" y="147"/>
                </a:cubicBezTo>
                <a:cubicBezTo>
                  <a:pt x="33" y="148"/>
                  <a:pt x="33" y="148"/>
                  <a:pt x="33" y="148"/>
                </a:cubicBezTo>
                <a:cubicBezTo>
                  <a:pt x="31" y="145"/>
                  <a:pt x="31" y="145"/>
                  <a:pt x="31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23" y="150"/>
                  <a:pt x="23" y="150"/>
                  <a:pt x="23" y="150"/>
                </a:cubicBezTo>
                <a:cubicBezTo>
                  <a:pt x="23" y="150"/>
                  <a:pt x="22" y="149"/>
                  <a:pt x="19" y="149"/>
                </a:cubicBezTo>
                <a:cubicBezTo>
                  <a:pt x="17" y="148"/>
                  <a:pt x="15" y="149"/>
                  <a:pt x="14" y="149"/>
                </a:cubicBezTo>
                <a:cubicBezTo>
                  <a:pt x="12" y="149"/>
                  <a:pt x="10" y="147"/>
                  <a:pt x="10" y="147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9" y="140"/>
                  <a:pt x="9" y="140"/>
                  <a:pt x="9" y="140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48"/>
                  <a:pt x="4" y="148"/>
                  <a:pt x="4" y="148"/>
                </a:cubicBezTo>
                <a:cubicBezTo>
                  <a:pt x="2" y="149"/>
                  <a:pt x="2" y="149"/>
                  <a:pt x="2" y="149"/>
                </a:cubicBezTo>
                <a:cubicBezTo>
                  <a:pt x="2" y="152"/>
                  <a:pt x="2" y="152"/>
                  <a:pt x="2" y="152"/>
                </a:cubicBezTo>
                <a:cubicBezTo>
                  <a:pt x="0" y="154"/>
                  <a:pt x="0" y="154"/>
                  <a:pt x="0" y="154"/>
                </a:cubicBezTo>
                <a:cubicBezTo>
                  <a:pt x="4" y="157"/>
                  <a:pt x="4" y="157"/>
                  <a:pt x="4" y="157"/>
                </a:cubicBezTo>
                <a:cubicBezTo>
                  <a:pt x="7" y="157"/>
                  <a:pt x="7" y="157"/>
                  <a:pt x="7" y="157"/>
                </a:cubicBezTo>
                <a:cubicBezTo>
                  <a:pt x="9" y="158"/>
                  <a:pt x="9" y="158"/>
                  <a:pt x="9" y="158"/>
                </a:cubicBezTo>
                <a:cubicBezTo>
                  <a:pt x="11" y="157"/>
                  <a:pt x="11" y="157"/>
                  <a:pt x="11" y="157"/>
                </a:cubicBezTo>
                <a:cubicBezTo>
                  <a:pt x="11" y="157"/>
                  <a:pt x="12" y="159"/>
                  <a:pt x="13" y="160"/>
                </a:cubicBezTo>
                <a:cubicBezTo>
                  <a:pt x="14" y="161"/>
                  <a:pt x="19" y="163"/>
                  <a:pt x="19" y="163"/>
                </a:cubicBezTo>
                <a:cubicBezTo>
                  <a:pt x="19" y="163"/>
                  <a:pt x="24" y="163"/>
                  <a:pt x="26" y="164"/>
                </a:cubicBezTo>
                <a:cubicBezTo>
                  <a:pt x="28" y="165"/>
                  <a:pt x="28" y="168"/>
                  <a:pt x="28" y="168"/>
                </a:cubicBezTo>
                <a:cubicBezTo>
                  <a:pt x="35" y="171"/>
                  <a:pt x="35" y="171"/>
                  <a:pt x="35" y="171"/>
                </a:cubicBezTo>
                <a:cubicBezTo>
                  <a:pt x="36" y="170"/>
                  <a:pt x="36" y="170"/>
                  <a:pt x="36" y="170"/>
                </a:cubicBezTo>
                <a:cubicBezTo>
                  <a:pt x="41" y="170"/>
                  <a:pt x="41" y="170"/>
                  <a:pt x="41" y="170"/>
                </a:cubicBezTo>
                <a:cubicBezTo>
                  <a:pt x="39" y="166"/>
                  <a:pt x="39" y="166"/>
                  <a:pt x="39" y="166"/>
                </a:cubicBezTo>
                <a:cubicBezTo>
                  <a:pt x="39" y="166"/>
                  <a:pt x="42" y="165"/>
                  <a:pt x="44" y="166"/>
                </a:cubicBezTo>
                <a:cubicBezTo>
                  <a:pt x="46" y="168"/>
                  <a:pt x="41" y="169"/>
                  <a:pt x="41" y="169"/>
                </a:cubicBezTo>
                <a:cubicBezTo>
                  <a:pt x="41" y="169"/>
                  <a:pt x="42" y="170"/>
                  <a:pt x="43" y="172"/>
                </a:cubicBezTo>
                <a:cubicBezTo>
                  <a:pt x="43" y="174"/>
                  <a:pt x="43" y="175"/>
                  <a:pt x="45" y="177"/>
                </a:cubicBezTo>
                <a:cubicBezTo>
                  <a:pt x="47" y="178"/>
                  <a:pt x="47" y="181"/>
                  <a:pt x="47" y="181"/>
                </a:cubicBezTo>
                <a:cubicBezTo>
                  <a:pt x="52" y="179"/>
                  <a:pt x="52" y="179"/>
                  <a:pt x="52" y="179"/>
                </a:cubicBezTo>
                <a:cubicBezTo>
                  <a:pt x="52" y="179"/>
                  <a:pt x="51" y="183"/>
                  <a:pt x="50" y="183"/>
                </a:cubicBezTo>
                <a:cubicBezTo>
                  <a:pt x="49" y="184"/>
                  <a:pt x="49" y="184"/>
                  <a:pt x="49" y="184"/>
                </a:cubicBezTo>
                <a:cubicBezTo>
                  <a:pt x="50" y="189"/>
                  <a:pt x="50" y="189"/>
                  <a:pt x="50" y="189"/>
                </a:cubicBezTo>
                <a:cubicBezTo>
                  <a:pt x="51" y="189"/>
                  <a:pt x="51" y="189"/>
                  <a:pt x="51" y="189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5" y="194"/>
                  <a:pt x="55" y="194"/>
                  <a:pt x="55" y="194"/>
                </a:cubicBezTo>
                <a:cubicBezTo>
                  <a:pt x="53" y="196"/>
                  <a:pt x="53" y="196"/>
                  <a:pt x="53" y="196"/>
                </a:cubicBezTo>
                <a:cubicBezTo>
                  <a:pt x="53" y="196"/>
                  <a:pt x="55" y="202"/>
                  <a:pt x="56" y="204"/>
                </a:cubicBezTo>
                <a:cubicBezTo>
                  <a:pt x="58" y="206"/>
                  <a:pt x="60" y="205"/>
                  <a:pt x="61" y="205"/>
                </a:cubicBezTo>
                <a:cubicBezTo>
                  <a:pt x="62" y="205"/>
                  <a:pt x="64" y="208"/>
                  <a:pt x="65" y="208"/>
                </a:cubicBezTo>
                <a:cubicBezTo>
                  <a:pt x="66" y="209"/>
                  <a:pt x="67" y="208"/>
                  <a:pt x="67" y="208"/>
                </a:cubicBezTo>
                <a:cubicBezTo>
                  <a:pt x="67" y="211"/>
                  <a:pt x="67" y="211"/>
                  <a:pt x="67" y="211"/>
                </a:cubicBezTo>
                <a:cubicBezTo>
                  <a:pt x="67" y="211"/>
                  <a:pt x="72" y="216"/>
                  <a:pt x="74" y="218"/>
                </a:cubicBezTo>
                <a:cubicBezTo>
                  <a:pt x="76" y="220"/>
                  <a:pt x="79" y="224"/>
                  <a:pt x="79" y="224"/>
                </a:cubicBezTo>
                <a:cubicBezTo>
                  <a:pt x="79" y="224"/>
                  <a:pt x="83" y="224"/>
                  <a:pt x="85" y="226"/>
                </a:cubicBezTo>
                <a:cubicBezTo>
                  <a:pt x="89" y="229"/>
                  <a:pt x="91" y="229"/>
                  <a:pt x="91" y="229"/>
                </a:cubicBezTo>
                <a:cubicBezTo>
                  <a:pt x="91" y="229"/>
                  <a:pt x="99" y="232"/>
                  <a:pt x="106" y="233"/>
                </a:cubicBezTo>
                <a:cubicBezTo>
                  <a:pt x="112" y="235"/>
                  <a:pt x="118" y="227"/>
                  <a:pt x="118" y="227"/>
                </a:cubicBezTo>
                <a:cubicBezTo>
                  <a:pt x="117" y="226"/>
                  <a:pt x="117" y="226"/>
                  <a:pt x="117" y="226"/>
                </a:cubicBezTo>
                <a:cubicBezTo>
                  <a:pt x="123" y="226"/>
                  <a:pt x="123" y="226"/>
                  <a:pt x="123" y="226"/>
                </a:cubicBezTo>
                <a:cubicBezTo>
                  <a:pt x="120" y="224"/>
                  <a:pt x="120" y="224"/>
                  <a:pt x="120" y="224"/>
                </a:cubicBezTo>
                <a:cubicBezTo>
                  <a:pt x="120" y="224"/>
                  <a:pt x="120" y="221"/>
                  <a:pt x="123" y="221"/>
                </a:cubicBezTo>
                <a:cubicBezTo>
                  <a:pt x="127" y="221"/>
                  <a:pt x="126" y="224"/>
                  <a:pt x="126" y="224"/>
                </a:cubicBezTo>
                <a:cubicBezTo>
                  <a:pt x="133" y="223"/>
                  <a:pt x="133" y="223"/>
                  <a:pt x="133" y="223"/>
                </a:cubicBezTo>
                <a:cubicBezTo>
                  <a:pt x="133" y="225"/>
                  <a:pt x="133" y="225"/>
                  <a:pt x="133" y="225"/>
                </a:cubicBezTo>
                <a:cubicBezTo>
                  <a:pt x="142" y="225"/>
                  <a:pt x="142" y="225"/>
                  <a:pt x="142" y="225"/>
                </a:cubicBezTo>
                <a:cubicBezTo>
                  <a:pt x="144" y="225"/>
                  <a:pt x="148" y="228"/>
                  <a:pt x="148" y="228"/>
                </a:cubicBezTo>
                <a:cubicBezTo>
                  <a:pt x="153" y="224"/>
                  <a:pt x="153" y="224"/>
                  <a:pt x="153" y="224"/>
                </a:cubicBezTo>
                <a:cubicBezTo>
                  <a:pt x="153" y="228"/>
                  <a:pt x="153" y="228"/>
                  <a:pt x="153" y="228"/>
                </a:cubicBezTo>
                <a:cubicBezTo>
                  <a:pt x="155" y="227"/>
                  <a:pt x="155" y="227"/>
                  <a:pt x="155" y="227"/>
                </a:cubicBezTo>
                <a:cubicBezTo>
                  <a:pt x="161" y="226"/>
                  <a:pt x="161" y="226"/>
                  <a:pt x="161" y="226"/>
                </a:cubicBezTo>
                <a:cubicBezTo>
                  <a:pt x="159" y="228"/>
                  <a:pt x="159" y="228"/>
                  <a:pt x="159" y="228"/>
                </a:cubicBezTo>
                <a:cubicBezTo>
                  <a:pt x="160" y="229"/>
                  <a:pt x="160" y="229"/>
                  <a:pt x="160" y="229"/>
                </a:cubicBezTo>
                <a:cubicBezTo>
                  <a:pt x="160" y="229"/>
                  <a:pt x="172" y="222"/>
                  <a:pt x="177" y="220"/>
                </a:cubicBezTo>
                <a:cubicBezTo>
                  <a:pt x="181" y="219"/>
                  <a:pt x="193" y="218"/>
                  <a:pt x="193" y="218"/>
                </a:cubicBezTo>
                <a:cubicBezTo>
                  <a:pt x="192" y="216"/>
                  <a:pt x="192" y="216"/>
                  <a:pt x="192" y="216"/>
                </a:cubicBezTo>
                <a:cubicBezTo>
                  <a:pt x="195" y="216"/>
                  <a:pt x="195" y="216"/>
                  <a:pt x="195" y="216"/>
                </a:cubicBezTo>
                <a:cubicBezTo>
                  <a:pt x="195" y="217"/>
                  <a:pt x="195" y="217"/>
                  <a:pt x="195" y="217"/>
                </a:cubicBezTo>
                <a:cubicBezTo>
                  <a:pt x="200" y="217"/>
                  <a:pt x="200" y="217"/>
                  <a:pt x="200" y="217"/>
                </a:cubicBezTo>
                <a:cubicBezTo>
                  <a:pt x="207" y="220"/>
                  <a:pt x="207" y="220"/>
                  <a:pt x="207" y="220"/>
                </a:cubicBezTo>
                <a:cubicBezTo>
                  <a:pt x="207" y="219"/>
                  <a:pt x="207" y="219"/>
                  <a:pt x="207" y="219"/>
                </a:cubicBezTo>
                <a:cubicBezTo>
                  <a:pt x="203" y="216"/>
                  <a:pt x="203" y="216"/>
                  <a:pt x="203" y="216"/>
                </a:cubicBezTo>
                <a:cubicBezTo>
                  <a:pt x="206" y="211"/>
                  <a:pt x="206" y="211"/>
                  <a:pt x="206" y="211"/>
                </a:cubicBezTo>
                <a:cubicBezTo>
                  <a:pt x="206" y="211"/>
                  <a:pt x="207" y="215"/>
                  <a:pt x="209" y="216"/>
                </a:cubicBezTo>
                <a:cubicBezTo>
                  <a:pt x="210" y="217"/>
                  <a:pt x="208" y="218"/>
                  <a:pt x="208" y="218"/>
                </a:cubicBezTo>
                <a:cubicBezTo>
                  <a:pt x="208" y="218"/>
                  <a:pt x="210" y="217"/>
                  <a:pt x="212" y="218"/>
                </a:cubicBezTo>
                <a:cubicBezTo>
                  <a:pt x="213" y="219"/>
                  <a:pt x="212" y="222"/>
                  <a:pt x="212" y="222"/>
                </a:cubicBezTo>
                <a:cubicBezTo>
                  <a:pt x="214" y="222"/>
                  <a:pt x="214" y="222"/>
                  <a:pt x="214" y="222"/>
                </a:cubicBezTo>
                <a:cubicBezTo>
                  <a:pt x="216" y="221"/>
                  <a:pt x="216" y="219"/>
                  <a:pt x="216" y="219"/>
                </a:cubicBezTo>
                <a:cubicBezTo>
                  <a:pt x="216" y="219"/>
                  <a:pt x="221" y="218"/>
                  <a:pt x="223" y="217"/>
                </a:cubicBezTo>
                <a:cubicBezTo>
                  <a:pt x="225" y="216"/>
                  <a:pt x="226" y="212"/>
                  <a:pt x="228" y="213"/>
                </a:cubicBezTo>
                <a:cubicBezTo>
                  <a:pt x="229" y="213"/>
                  <a:pt x="227" y="216"/>
                  <a:pt x="227" y="216"/>
                </a:cubicBezTo>
                <a:cubicBezTo>
                  <a:pt x="230" y="217"/>
                  <a:pt x="230" y="217"/>
                  <a:pt x="230" y="217"/>
                </a:cubicBezTo>
                <a:cubicBezTo>
                  <a:pt x="240" y="207"/>
                  <a:pt x="240" y="207"/>
                  <a:pt x="240" y="207"/>
                </a:cubicBezTo>
                <a:cubicBezTo>
                  <a:pt x="236" y="208"/>
                  <a:pt x="236" y="208"/>
                  <a:pt x="236" y="208"/>
                </a:cubicBezTo>
                <a:cubicBezTo>
                  <a:pt x="236" y="205"/>
                  <a:pt x="236" y="205"/>
                  <a:pt x="236" y="205"/>
                </a:cubicBezTo>
                <a:cubicBezTo>
                  <a:pt x="240" y="205"/>
                  <a:pt x="240" y="205"/>
                  <a:pt x="240" y="205"/>
                </a:cubicBezTo>
                <a:cubicBezTo>
                  <a:pt x="240" y="202"/>
                  <a:pt x="240" y="202"/>
                  <a:pt x="240" y="202"/>
                </a:cubicBezTo>
                <a:cubicBezTo>
                  <a:pt x="243" y="206"/>
                  <a:pt x="243" y="206"/>
                  <a:pt x="243" y="206"/>
                </a:cubicBezTo>
                <a:cubicBezTo>
                  <a:pt x="245" y="204"/>
                  <a:pt x="245" y="204"/>
                  <a:pt x="245" y="204"/>
                </a:cubicBezTo>
                <a:cubicBezTo>
                  <a:pt x="243" y="201"/>
                  <a:pt x="243" y="201"/>
                  <a:pt x="243" y="201"/>
                </a:cubicBezTo>
                <a:cubicBezTo>
                  <a:pt x="243" y="201"/>
                  <a:pt x="242" y="193"/>
                  <a:pt x="243" y="194"/>
                </a:cubicBezTo>
                <a:cubicBezTo>
                  <a:pt x="244" y="194"/>
                  <a:pt x="244" y="199"/>
                  <a:pt x="245" y="201"/>
                </a:cubicBezTo>
                <a:cubicBezTo>
                  <a:pt x="245" y="204"/>
                  <a:pt x="254" y="202"/>
                  <a:pt x="254" y="202"/>
                </a:cubicBezTo>
                <a:cubicBezTo>
                  <a:pt x="254" y="200"/>
                  <a:pt x="254" y="200"/>
                  <a:pt x="254" y="200"/>
                </a:cubicBezTo>
                <a:cubicBezTo>
                  <a:pt x="260" y="199"/>
                  <a:pt x="260" y="199"/>
                  <a:pt x="260" y="199"/>
                </a:cubicBezTo>
                <a:cubicBezTo>
                  <a:pt x="258" y="195"/>
                  <a:pt x="258" y="195"/>
                  <a:pt x="258" y="195"/>
                </a:cubicBezTo>
                <a:cubicBezTo>
                  <a:pt x="262" y="197"/>
                  <a:pt x="262" y="197"/>
                  <a:pt x="262" y="197"/>
                </a:cubicBezTo>
                <a:cubicBezTo>
                  <a:pt x="264" y="195"/>
                  <a:pt x="264" y="195"/>
                  <a:pt x="264" y="195"/>
                </a:cubicBezTo>
                <a:cubicBezTo>
                  <a:pt x="258" y="190"/>
                  <a:pt x="258" y="190"/>
                  <a:pt x="258" y="190"/>
                </a:cubicBezTo>
                <a:cubicBezTo>
                  <a:pt x="259" y="189"/>
                  <a:pt x="261" y="191"/>
                  <a:pt x="262" y="192"/>
                </a:cubicBezTo>
                <a:cubicBezTo>
                  <a:pt x="263" y="193"/>
                  <a:pt x="268" y="193"/>
                  <a:pt x="268" y="193"/>
                </a:cubicBezTo>
                <a:cubicBezTo>
                  <a:pt x="268" y="191"/>
                  <a:pt x="268" y="191"/>
                  <a:pt x="268" y="191"/>
                </a:cubicBezTo>
                <a:cubicBezTo>
                  <a:pt x="268" y="191"/>
                  <a:pt x="265" y="191"/>
                  <a:pt x="264" y="190"/>
                </a:cubicBezTo>
                <a:cubicBezTo>
                  <a:pt x="263" y="190"/>
                  <a:pt x="264" y="189"/>
                  <a:pt x="263" y="187"/>
                </a:cubicBezTo>
                <a:cubicBezTo>
                  <a:pt x="263" y="186"/>
                  <a:pt x="257" y="181"/>
                  <a:pt x="257" y="181"/>
                </a:cubicBezTo>
                <a:cubicBezTo>
                  <a:pt x="262" y="183"/>
                  <a:pt x="262" y="183"/>
                  <a:pt x="262" y="183"/>
                </a:cubicBezTo>
                <a:cubicBezTo>
                  <a:pt x="263" y="183"/>
                  <a:pt x="263" y="183"/>
                  <a:pt x="263" y="183"/>
                </a:cubicBezTo>
                <a:cubicBezTo>
                  <a:pt x="263" y="183"/>
                  <a:pt x="265" y="189"/>
                  <a:pt x="269" y="190"/>
                </a:cubicBezTo>
                <a:cubicBezTo>
                  <a:pt x="273" y="191"/>
                  <a:pt x="273" y="187"/>
                  <a:pt x="273" y="187"/>
                </a:cubicBezTo>
                <a:cubicBezTo>
                  <a:pt x="276" y="187"/>
                  <a:pt x="276" y="187"/>
                  <a:pt x="276" y="187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8" y="181"/>
                  <a:pt x="278" y="181"/>
                  <a:pt x="278" y="181"/>
                </a:cubicBezTo>
                <a:cubicBezTo>
                  <a:pt x="277" y="180"/>
                  <a:pt x="277" y="180"/>
                  <a:pt x="277" y="180"/>
                </a:cubicBezTo>
                <a:cubicBezTo>
                  <a:pt x="273" y="184"/>
                  <a:pt x="273" y="184"/>
                  <a:pt x="273" y="184"/>
                </a:cubicBezTo>
                <a:cubicBezTo>
                  <a:pt x="272" y="183"/>
                  <a:pt x="272" y="183"/>
                  <a:pt x="272" y="183"/>
                </a:cubicBezTo>
                <a:cubicBezTo>
                  <a:pt x="273" y="181"/>
                  <a:pt x="273" y="181"/>
                  <a:pt x="273" y="181"/>
                </a:cubicBezTo>
                <a:cubicBezTo>
                  <a:pt x="272" y="180"/>
                  <a:pt x="272" y="180"/>
                  <a:pt x="272" y="180"/>
                </a:cubicBezTo>
                <a:cubicBezTo>
                  <a:pt x="276" y="178"/>
                  <a:pt x="276" y="178"/>
                  <a:pt x="276" y="178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1" y="177"/>
                  <a:pt x="271" y="177"/>
                  <a:pt x="271" y="177"/>
                </a:cubicBezTo>
                <a:cubicBezTo>
                  <a:pt x="269" y="174"/>
                  <a:pt x="269" y="174"/>
                  <a:pt x="269" y="174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4" y="175"/>
                  <a:pt x="278" y="176"/>
                  <a:pt x="278" y="173"/>
                </a:cubicBezTo>
                <a:cubicBezTo>
                  <a:pt x="279" y="170"/>
                  <a:pt x="269" y="170"/>
                  <a:pt x="269" y="170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74" y="169"/>
                  <a:pt x="274" y="169"/>
                  <a:pt x="274" y="169"/>
                </a:cubicBezTo>
                <a:cubicBezTo>
                  <a:pt x="276" y="169"/>
                  <a:pt x="275" y="165"/>
                  <a:pt x="275" y="165"/>
                </a:cubicBezTo>
                <a:cubicBezTo>
                  <a:pt x="275" y="165"/>
                  <a:pt x="277" y="166"/>
                  <a:pt x="279" y="166"/>
                </a:cubicBezTo>
                <a:cubicBezTo>
                  <a:pt x="281" y="166"/>
                  <a:pt x="281" y="162"/>
                  <a:pt x="281" y="162"/>
                </a:cubicBezTo>
                <a:cubicBezTo>
                  <a:pt x="284" y="160"/>
                  <a:pt x="284" y="160"/>
                  <a:pt x="284" y="160"/>
                </a:cubicBezTo>
                <a:cubicBezTo>
                  <a:pt x="285" y="160"/>
                  <a:pt x="284" y="155"/>
                  <a:pt x="284" y="155"/>
                </a:cubicBezTo>
                <a:close/>
                <a:moveTo>
                  <a:pt x="61" y="51"/>
                </a:moveTo>
                <a:cubicBezTo>
                  <a:pt x="60" y="51"/>
                  <a:pt x="60" y="51"/>
                  <a:pt x="60" y="51"/>
                </a:cubicBezTo>
                <a:cubicBezTo>
                  <a:pt x="56" y="57"/>
                  <a:pt x="56" y="57"/>
                  <a:pt x="56" y="57"/>
                </a:cubicBezTo>
                <a:cubicBezTo>
                  <a:pt x="59" y="59"/>
                  <a:pt x="59" y="59"/>
                  <a:pt x="59" y="59"/>
                </a:cubicBezTo>
                <a:lnTo>
                  <a:pt x="61" y="51"/>
                </a:lnTo>
                <a:close/>
                <a:moveTo>
                  <a:pt x="48" y="210"/>
                </a:moveTo>
                <a:cubicBezTo>
                  <a:pt x="52" y="208"/>
                  <a:pt x="52" y="208"/>
                  <a:pt x="52" y="208"/>
                </a:cubicBezTo>
                <a:cubicBezTo>
                  <a:pt x="50" y="205"/>
                  <a:pt x="50" y="205"/>
                  <a:pt x="50" y="205"/>
                </a:cubicBezTo>
                <a:lnTo>
                  <a:pt x="48" y="210"/>
                </a:lnTo>
                <a:close/>
                <a:moveTo>
                  <a:pt x="122" y="222"/>
                </a:moveTo>
                <a:cubicBezTo>
                  <a:pt x="122" y="222"/>
                  <a:pt x="121" y="225"/>
                  <a:pt x="124" y="224"/>
                </a:cubicBezTo>
                <a:cubicBezTo>
                  <a:pt x="126" y="224"/>
                  <a:pt x="125" y="221"/>
                  <a:pt x="122" y="222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9" name="Freeform 163" descr="© INSCALE GmbH, 18.06.2010"/>
          <p:cNvSpPr>
            <a:spLocks noEditPoints="1"/>
          </p:cNvSpPr>
          <p:nvPr/>
        </p:nvSpPr>
        <p:spPr bwMode="auto">
          <a:xfrm>
            <a:off x="4106837" y="2463485"/>
            <a:ext cx="117065" cy="138917"/>
          </a:xfrm>
          <a:custGeom>
            <a:avLst/>
            <a:gdLst/>
            <a:ahLst/>
            <a:cxnLst>
              <a:cxn ang="0">
                <a:pos x="7" y="13"/>
              </a:cxn>
              <a:cxn ang="0">
                <a:pos x="0" y="11"/>
              </a:cxn>
              <a:cxn ang="0">
                <a:pos x="32" y="30"/>
              </a:cxn>
              <a:cxn ang="0">
                <a:pos x="29" y="30"/>
              </a:cxn>
              <a:cxn ang="0">
                <a:pos x="21" y="22"/>
              </a:cxn>
              <a:cxn ang="0">
                <a:pos x="21" y="26"/>
              </a:cxn>
              <a:cxn ang="0">
                <a:pos x="19" y="40"/>
              </a:cxn>
              <a:cxn ang="0">
                <a:pos x="21" y="37"/>
              </a:cxn>
              <a:cxn ang="0">
                <a:pos x="20" y="30"/>
              </a:cxn>
              <a:cxn ang="0">
                <a:pos x="23" y="34"/>
              </a:cxn>
              <a:cxn ang="0">
                <a:pos x="28" y="36"/>
              </a:cxn>
              <a:cxn ang="0">
                <a:pos x="20" y="30"/>
              </a:cxn>
              <a:cxn ang="0">
                <a:pos x="19" y="16"/>
              </a:cxn>
              <a:cxn ang="0">
                <a:pos x="14" y="13"/>
              </a:cxn>
              <a:cxn ang="0">
                <a:pos x="10" y="11"/>
              </a:cxn>
              <a:cxn ang="0">
                <a:pos x="11" y="17"/>
              </a:cxn>
              <a:cxn ang="0">
                <a:pos x="27" y="21"/>
              </a:cxn>
              <a:cxn ang="0">
                <a:pos x="23" y="11"/>
              </a:cxn>
              <a:cxn ang="0">
                <a:pos x="19" y="6"/>
              </a:cxn>
              <a:cxn ang="0">
                <a:pos x="22" y="16"/>
              </a:cxn>
              <a:cxn ang="0">
                <a:pos x="27" y="30"/>
              </a:cxn>
              <a:cxn ang="0">
                <a:pos x="27" y="21"/>
              </a:cxn>
              <a:cxn ang="0">
                <a:pos x="28" y="15"/>
              </a:cxn>
              <a:cxn ang="0">
                <a:pos x="30" y="16"/>
              </a:cxn>
              <a:cxn ang="0">
                <a:pos x="34" y="14"/>
              </a:cxn>
              <a:cxn ang="0">
                <a:pos x="32" y="9"/>
              </a:cxn>
              <a:cxn ang="0">
                <a:pos x="28" y="6"/>
              </a:cxn>
              <a:cxn ang="0">
                <a:pos x="29" y="2"/>
              </a:cxn>
              <a:cxn ang="0">
                <a:pos x="24" y="10"/>
              </a:cxn>
              <a:cxn ang="0">
                <a:pos x="31" y="14"/>
              </a:cxn>
              <a:cxn ang="0">
                <a:pos x="30" y="20"/>
              </a:cxn>
              <a:cxn ang="0">
                <a:pos x="35" y="18"/>
              </a:cxn>
              <a:cxn ang="0">
                <a:pos x="31" y="14"/>
              </a:cxn>
              <a:cxn ang="0">
                <a:pos x="38" y="10"/>
              </a:cxn>
              <a:cxn ang="0">
                <a:pos x="37" y="14"/>
              </a:cxn>
              <a:cxn ang="0">
                <a:pos x="42" y="13"/>
              </a:cxn>
              <a:cxn ang="0">
                <a:pos x="38" y="5"/>
              </a:cxn>
              <a:cxn ang="0">
                <a:pos x="44" y="9"/>
              </a:cxn>
              <a:cxn ang="0">
                <a:pos x="42" y="1"/>
              </a:cxn>
              <a:cxn ang="0">
                <a:pos x="38" y="1"/>
              </a:cxn>
              <a:cxn ang="0">
                <a:pos x="36" y="8"/>
              </a:cxn>
              <a:cxn ang="0">
                <a:pos x="38" y="1"/>
              </a:cxn>
              <a:cxn ang="0">
                <a:pos x="32" y="2"/>
              </a:cxn>
              <a:cxn ang="0">
                <a:pos x="34" y="2"/>
              </a:cxn>
              <a:cxn ang="0">
                <a:pos x="45" y="14"/>
              </a:cxn>
              <a:cxn ang="0">
                <a:pos x="47" y="11"/>
              </a:cxn>
              <a:cxn ang="0">
                <a:pos x="48" y="9"/>
              </a:cxn>
              <a:cxn ang="0">
                <a:pos x="48" y="5"/>
              </a:cxn>
              <a:cxn ang="0">
                <a:pos x="48" y="5"/>
              </a:cxn>
              <a:cxn ang="0">
                <a:pos x="16" y="49"/>
              </a:cxn>
              <a:cxn ang="0">
                <a:pos x="14" y="45"/>
              </a:cxn>
              <a:cxn ang="0">
                <a:pos x="13" y="55"/>
              </a:cxn>
              <a:cxn ang="0">
                <a:pos x="18" y="62"/>
              </a:cxn>
              <a:cxn ang="0">
                <a:pos x="17" y="57"/>
              </a:cxn>
              <a:cxn ang="0">
                <a:pos x="19" y="53"/>
              </a:cxn>
            </a:cxnLst>
            <a:rect l="0" t="0" r="r" b="b"/>
            <a:pathLst>
              <a:path w="51" h="62">
                <a:moveTo>
                  <a:pt x="0" y="11"/>
                </a:moveTo>
                <a:cubicBezTo>
                  <a:pt x="7" y="13"/>
                  <a:pt x="7" y="13"/>
                  <a:pt x="7" y="13"/>
                </a:cubicBezTo>
                <a:cubicBezTo>
                  <a:pt x="6" y="10"/>
                  <a:pt x="6" y="10"/>
                  <a:pt x="6" y="10"/>
                </a:cubicBezTo>
                <a:lnTo>
                  <a:pt x="0" y="11"/>
                </a:lnTo>
                <a:close/>
                <a:moveTo>
                  <a:pt x="29" y="30"/>
                </a:moveTo>
                <a:cubicBezTo>
                  <a:pt x="32" y="30"/>
                  <a:pt x="32" y="30"/>
                  <a:pt x="32" y="30"/>
                </a:cubicBezTo>
                <a:cubicBezTo>
                  <a:pt x="30" y="24"/>
                  <a:pt x="30" y="24"/>
                  <a:pt x="30" y="24"/>
                </a:cubicBezTo>
                <a:lnTo>
                  <a:pt x="29" y="30"/>
                </a:lnTo>
                <a:close/>
                <a:moveTo>
                  <a:pt x="22" y="27"/>
                </a:moveTo>
                <a:cubicBezTo>
                  <a:pt x="21" y="22"/>
                  <a:pt x="21" y="22"/>
                  <a:pt x="21" y="22"/>
                </a:cubicBezTo>
                <a:cubicBezTo>
                  <a:pt x="19" y="23"/>
                  <a:pt x="19" y="23"/>
                  <a:pt x="19" y="23"/>
                </a:cubicBezTo>
                <a:cubicBezTo>
                  <a:pt x="21" y="26"/>
                  <a:pt x="21" y="26"/>
                  <a:pt x="21" y="26"/>
                </a:cubicBezTo>
                <a:lnTo>
                  <a:pt x="22" y="27"/>
                </a:lnTo>
                <a:close/>
                <a:moveTo>
                  <a:pt x="19" y="40"/>
                </a:moveTo>
                <a:cubicBezTo>
                  <a:pt x="21" y="39"/>
                  <a:pt x="21" y="39"/>
                  <a:pt x="21" y="39"/>
                </a:cubicBezTo>
                <a:cubicBezTo>
                  <a:pt x="21" y="37"/>
                  <a:pt x="21" y="37"/>
                  <a:pt x="21" y="37"/>
                </a:cubicBezTo>
                <a:lnTo>
                  <a:pt x="19" y="40"/>
                </a:lnTo>
                <a:close/>
                <a:moveTo>
                  <a:pt x="20" y="30"/>
                </a:moveTo>
                <a:cubicBezTo>
                  <a:pt x="20" y="34"/>
                  <a:pt x="20" y="34"/>
                  <a:pt x="20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4" y="40"/>
                  <a:pt x="24" y="40"/>
                  <a:pt x="24" y="40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6"/>
                  <a:pt x="27" y="34"/>
                  <a:pt x="24" y="32"/>
                </a:cubicBezTo>
                <a:cubicBezTo>
                  <a:pt x="23" y="31"/>
                  <a:pt x="20" y="30"/>
                  <a:pt x="20" y="30"/>
                </a:cubicBezTo>
                <a:close/>
                <a:moveTo>
                  <a:pt x="15" y="20"/>
                </a:moveTo>
                <a:cubicBezTo>
                  <a:pt x="18" y="19"/>
                  <a:pt x="19" y="16"/>
                  <a:pt x="19" y="16"/>
                </a:cubicBezTo>
                <a:cubicBezTo>
                  <a:pt x="16" y="10"/>
                  <a:pt x="16" y="10"/>
                  <a:pt x="16" y="10"/>
                </a:cubicBezTo>
                <a:cubicBezTo>
                  <a:pt x="14" y="13"/>
                  <a:pt x="14" y="13"/>
                  <a:pt x="14" y="13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2" y="13"/>
                  <a:pt x="11" y="14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2" y="20"/>
                  <a:pt x="15" y="20"/>
                </a:cubicBezTo>
                <a:close/>
                <a:moveTo>
                  <a:pt x="27" y="21"/>
                </a:moveTo>
                <a:cubicBezTo>
                  <a:pt x="27" y="21"/>
                  <a:pt x="28" y="19"/>
                  <a:pt x="27" y="18"/>
                </a:cubicBezTo>
                <a:cubicBezTo>
                  <a:pt x="26" y="17"/>
                  <a:pt x="23" y="11"/>
                  <a:pt x="23" y="11"/>
                </a:cubicBezTo>
                <a:cubicBezTo>
                  <a:pt x="23" y="11"/>
                  <a:pt x="23" y="3"/>
                  <a:pt x="21" y="3"/>
                </a:cubicBezTo>
                <a:cubicBezTo>
                  <a:pt x="20" y="3"/>
                  <a:pt x="19" y="6"/>
                  <a:pt x="19" y="6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4"/>
                  <a:pt x="22" y="13"/>
                  <a:pt x="22" y="16"/>
                </a:cubicBezTo>
                <a:cubicBezTo>
                  <a:pt x="22" y="19"/>
                  <a:pt x="23" y="25"/>
                  <a:pt x="24" y="26"/>
                </a:cubicBezTo>
                <a:cubicBezTo>
                  <a:pt x="26" y="26"/>
                  <a:pt x="27" y="30"/>
                  <a:pt x="27" y="30"/>
                </a:cubicBezTo>
                <a:cubicBezTo>
                  <a:pt x="27" y="30"/>
                  <a:pt x="29" y="26"/>
                  <a:pt x="29" y="24"/>
                </a:cubicBezTo>
                <a:cubicBezTo>
                  <a:pt x="28" y="22"/>
                  <a:pt x="27" y="21"/>
                  <a:pt x="27" y="21"/>
                </a:cubicBezTo>
                <a:close/>
                <a:moveTo>
                  <a:pt x="28" y="13"/>
                </a:moveTo>
                <a:cubicBezTo>
                  <a:pt x="28" y="15"/>
                  <a:pt x="28" y="15"/>
                  <a:pt x="28" y="15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4"/>
                  <a:pt x="30" y="14"/>
                  <a:pt x="30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2" y="9"/>
                  <a:pt x="32" y="9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2"/>
                  <a:pt x="29" y="2"/>
                  <a:pt x="29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10"/>
                  <a:pt x="24" y="10"/>
                  <a:pt x="24" y="10"/>
                </a:cubicBezTo>
                <a:lnTo>
                  <a:pt x="28" y="13"/>
                </a:lnTo>
                <a:close/>
                <a:moveTo>
                  <a:pt x="31" y="14"/>
                </a:moveTo>
                <a:cubicBezTo>
                  <a:pt x="32" y="17"/>
                  <a:pt x="32" y="17"/>
                  <a:pt x="32" y="17"/>
                </a:cubicBezTo>
                <a:cubicBezTo>
                  <a:pt x="30" y="20"/>
                  <a:pt x="30" y="20"/>
                  <a:pt x="30" y="20"/>
                </a:cubicBezTo>
                <a:cubicBezTo>
                  <a:pt x="32" y="21"/>
                  <a:pt x="32" y="21"/>
                  <a:pt x="32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3" y="15"/>
                  <a:pt x="33" y="15"/>
                  <a:pt x="33" y="15"/>
                </a:cubicBezTo>
                <a:lnTo>
                  <a:pt x="31" y="14"/>
                </a:lnTo>
                <a:close/>
                <a:moveTo>
                  <a:pt x="38" y="5"/>
                </a:moveTo>
                <a:cubicBezTo>
                  <a:pt x="38" y="10"/>
                  <a:pt x="38" y="10"/>
                  <a:pt x="38" y="10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4"/>
                  <a:pt x="37" y="14"/>
                  <a:pt x="37" y="14"/>
                </a:cubicBezTo>
                <a:cubicBezTo>
                  <a:pt x="40" y="16"/>
                  <a:pt x="40" y="16"/>
                  <a:pt x="40" y="16"/>
                </a:cubicBezTo>
                <a:cubicBezTo>
                  <a:pt x="42" y="13"/>
                  <a:pt x="42" y="13"/>
                  <a:pt x="42" y="13"/>
                </a:cubicBezTo>
                <a:cubicBezTo>
                  <a:pt x="39" y="5"/>
                  <a:pt x="39" y="5"/>
                  <a:pt x="39" y="5"/>
                </a:cubicBezTo>
                <a:lnTo>
                  <a:pt x="38" y="5"/>
                </a:lnTo>
                <a:close/>
                <a:moveTo>
                  <a:pt x="43" y="8"/>
                </a:moveTo>
                <a:cubicBezTo>
                  <a:pt x="44" y="9"/>
                  <a:pt x="44" y="9"/>
                  <a:pt x="44" y="9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1"/>
                  <a:pt x="42" y="1"/>
                  <a:pt x="42" y="1"/>
                </a:cubicBezTo>
                <a:lnTo>
                  <a:pt x="43" y="8"/>
                </a:lnTo>
                <a:close/>
                <a:moveTo>
                  <a:pt x="38" y="1"/>
                </a:moveTo>
                <a:cubicBezTo>
                  <a:pt x="36" y="2"/>
                  <a:pt x="36" y="2"/>
                  <a:pt x="36" y="2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7" y="8"/>
                  <a:pt x="37" y="8"/>
                </a:cubicBezTo>
                <a:lnTo>
                  <a:pt x="38" y="1"/>
                </a:lnTo>
                <a:close/>
                <a:moveTo>
                  <a:pt x="34" y="2"/>
                </a:moveTo>
                <a:cubicBezTo>
                  <a:pt x="32" y="2"/>
                  <a:pt x="32" y="2"/>
                  <a:pt x="32" y="2"/>
                </a:cubicBezTo>
                <a:cubicBezTo>
                  <a:pt x="34" y="9"/>
                  <a:pt x="34" y="9"/>
                  <a:pt x="34" y="9"/>
                </a:cubicBezTo>
                <a:lnTo>
                  <a:pt x="34" y="2"/>
                </a:lnTo>
                <a:close/>
                <a:moveTo>
                  <a:pt x="45" y="11"/>
                </a:moveTo>
                <a:cubicBezTo>
                  <a:pt x="45" y="14"/>
                  <a:pt x="45" y="14"/>
                  <a:pt x="45" y="14"/>
                </a:cubicBezTo>
                <a:cubicBezTo>
                  <a:pt x="47" y="15"/>
                  <a:pt x="47" y="15"/>
                  <a:pt x="47" y="15"/>
                </a:cubicBezTo>
                <a:cubicBezTo>
                  <a:pt x="47" y="11"/>
                  <a:pt x="47" y="11"/>
                  <a:pt x="47" y="11"/>
                </a:cubicBezTo>
                <a:cubicBezTo>
                  <a:pt x="49" y="10"/>
                  <a:pt x="49" y="10"/>
                  <a:pt x="49" y="10"/>
                </a:cubicBezTo>
                <a:cubicBezTo>
                  <a:pt x="48" y="9"/>
                  <a:pt x="48" y="9"/>
                  <a:pt x="48" y="9"/>
                </a:cubicBezTo>
                <a:lnTo>
                  <a:pt x="45" y="11"/>
                </a:lnTo>
                <a:close/>
                <a:moveTo>
                  <a:pt x="48" y="5"/>
                </a:moveTo>
                <a:cubicBezTo>
                  <a:pt x="45" y="6"/>
                  <a:pt x="48" y="7"/>
                  <a:pt x="48" y="7"/>
                </a:cubicBezTo>
                <a:cubicBezTo>
                  <a:pt x="50" y="7"/>
                  <a:pt x="51" y="4"/>
                  <a:pt x="48" y="5"/>
                </a:cubicBezTo>
                <a:close/>
                <a:moveTo>
                  <a:pt x="20" y="51"/>
                </a:moveTo>
                <a:cubicBezTo>
                  <a:pt x="18" y="50"/>
                  <a:pt x="16" y="50"/>
                  <a:pt x="16" y="49"/>
                </a:cubicBezTo>
                <a:cubicBezTo>
                  <a:pt x="16" y="48"/>
                  <a:pt x="17" y="47"/>
                  <a:pt x="17" y="46"/>
                </a:cubicBezTo>
                <a:cubicBezTo>
                  <a:pt x="17" y="45"/>
                  <a:pt x="15" y="42"/>
                  <a:pt x="14" y="45"/>
                </a:cubicBezTo>
                <a:cubicBezTo>
                  <a:pt x="13" y="47"/>
                  <a:pt x="14" y="53"/>
                  <a:pt x="14" y="53"/>
                </a:cubicBezTo>
                <a:cubicBezTo>
                  <a:pt x="13" y="55"/>
                  <a:pt x="13" y="55"/>
                  <a:pt x="13" y="55"/>
                </a:cubicBezTo>
                <a:cubicBezTo>
                  <a:pt x="17" y="62"/>
                  <a:pt x="17" y="62"/>
                  <a:pt x="17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9" y="58"/>
                  <a:pt x="19" y="58"/>
                  <a:pt x="19" y="58"/>
                </a:cubicBezTo>
                <a:cubicBezTo>
                  <a:pt x="17" y="57"/>
                  <a:pt x="17" y="57"/>
                  <a:pt x="17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53"/>
                  <a:pt x="21" y="53"/>
                  <a:pt x="20" y="5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0" name="Freeform 166" descr="© INSCALE GmbH, 18.06.2010"/>
          <p:cNvSpPr>
            <a:spLocks noEditPoints="1"/>
          </p:cNvSpPr>
          <p:nvPr/>
        </p:nvSpPr>
        <p:spPr bwMode="auto">
          <a:xfrm>
            <a:off x="7063106" y="4920280"/>
            <a:ext cx="2308513" cy="1292392"/>
          </a:xfrm>
          <a:custGeom>
            <a:avLst/>
            <a:gdLst/>
            <a:ahLst/>
            <a:cxnLst>
              <a:cxn ang="0">
                <a:pos x="24" y="340"/>
              </a:cxn>
              <a:cxn ang="0">
                <a:pos x="49" y="328"/>
              </a:cxn>
              <a:cxn ang="0">
                <a:pos x="102" y="283"/>
              </a:cxn>
              <a:cxn ang="0">
                <a:pos x="135" y="275"/>
              </a:cxn>
              <a:cxn ang="0">
                <a:pos x="103" y="241"/>
              </a:cxn>
              <a:cxn ang="0">
                <a:pos x="87" y="218"/>
              </a:cxn>
              <a:cxn ang="0">
                <a:pos x="55" y="215"/>
              </a:cxn>
              <a:cxn ang="0">
                <a:pos x="24" y="241"/>
              </a:cxn>
              <a:cxn ang="0">
                <a:pos x="29" y="264"/>
              </a:cxn>
              <a:cxn ang="0">
                <a:pos x="25" y="300"/>
              </a:cxn>
              <a:cxn ang="0">
                <a:pos x="41" y="327"/>
              </a:cxn>
              <a:cxn ang="0">
                <a:pos x="15" y="353"/>
              </a:cxn>
              <a:cxn ang="0">
                <a:pos x="973" y="186"/>
              </a:cxn>
              <a:cxn ang="0">
                <a:pos x="946" y="128"/>
              </a:cxn>
              <a:cxn ang="0">
                <a:pos x="942" y="68"/>
              </a:cxn>
              <a:cxn ang="0">
                <a:pos x="843" y="17"/>
              </a:cxn>
              <a:cxn ang="0">
                <a:pos x="789" y="14"/>
              </a:cxn>
              <a:cxn ang="0">
                <a:pos x="720" y="63"/>
              </a:cxn>
              <a:cxn ang="0">
                <a:pos x="587" y="131"/>
              </a:cxn>
              <a:cxn ang="0">
                <a:pos x="517" y="129"/>
              </a:cxn>
              <a:cxn ang="0">
                <a:pos x="448" y="131"/>
              </a:cxn>
              <a:cxn ang="0">
                <a:pos x="373" y="138"/>
              </a:cxn>
              <a:cxn ang="0">
                <a:pos x="276" y="207"/>
              </a:cxn>
              <a:cxn ang="0">
                <a:pos x="218" y="236"/>
              </a:cxn>
              <a:cxn ang="0">
                <a:pos x="157" y="262"/>
              </a:cxn>
              <a:cxn ang="0">
                <a:pos x="198" y="277"/>
              </a:cxn>
              <a:cxn ang="0">
                <a:pos x="151" y="303"/>
              </a:cxn>
              <a:cxn ang="0">
                <a:pos x="151" y="310"/>
              </a:cxn>
              <a:cxn ang="0">
                <a:pos x="97" y="314"/>
              </a:cxn>
              <a:cxn ang="0">
                <a:pos x="80" y="321"/>
              </a:cxn>
              <a:cxn ang="0">
                <a:pos x="37" y="357"/>
              </a:cxn>
              <a:cxn ang="0">
                <a:pos x="26" y="399"/>
              </a:cxn>
              <a:cxn ang="0">
                <a:pos x="66" y="411"/>
              </a:cxn>
              <a:cxn ang="0">
                <a:pos x="73" y="446"/>
              </a:cxn>
              <a:cxn ang="0">
                <a:pos x="79" y="459"/>
              </a:cxn>
              <a:cxn ang="0">
                <a:pos x="69" y="453"/>
              </a:cxn>
              <a:cxn ang="0">
                <a:pos x="71" y="478"/>
              </a:cxn>
              <a:cxn ang="0">
                <a:pos x="107" y="496"/>
              </a:cxn>
              <a:cxn ang="0">
                <a:pos x="110" y="510"/>
              </a:cxn>
              <a:cxn ang="0">
                <a:pos x="130" y="524"/>
              </a:cxn>
              <a:cxn ang="0">
                <a:pos x="128" y="540"/>
              </a:cxn>
              <a:cxn ang="0">
                <a:pos x="150" y="548"/>
              </a:cxn>
              <a:cxn ang="0">
                <a:pos x="147" y="554"/>
              </a:cxn>
              <a:cxn ang="0">
                <a:pos x="162" y="556"/>
              </a:cxn>
              <a:cxn ang="0">
                <a:pos x="175" y="543"/>
              </a:cxn>
              <a:cxn ang="0">
                <a:pos x="208" y="545"/>
              </a:cxn>
              <a:cxn ang="0">
                <a:pos x="221" y="551"/>
              </a:cxn>
              <a:cxn ang="0">
                <a:pos x="241" y="560"/>
              </a:cxn>
              <a:cxn ang="0">
                <a:pos x="315" y="546"/>
              </a:cxn>
              <a:cxn ang="0">
                <a:pos x="391" y="513"/>
              </a:cxn>
              <a:cxn ang="0">
                <a:pos x="563" y="456"/>
              </a:cxn>
              <a:cxn ang="0">
                <a:pos x="606" y="438"/>
              </a:cxn>
              <a:cxn ang="0">
                <a:pos x="631" y="472"/>
              </a:cxn>
              <a:cxn ang="0">
                <a:pos x="645" y="413"/>
              </a:cxn>
              <a:cxn ang="0">
                <a:pos x="707" y="377"/>
              </a:cxn>
              <a:cxn ang="0">
                <a:pos x="865" y="297"/>
              </a:cxn>
              <a:cxn ang="0">
                <a:pos x="910" y="253"/>
              </a:cxn>
              <a:cxn ang="0">
                <a:pos x="975" y="238"/>
              </a:cxn>
              <a:cxn ang="0">
                <a:pos x="1020" y="222"/>
              </a:cxn>
            </a:cxnLst>
            <a:rect l="0" t="0" r="r" b="b"/>
            <a:pathLst>
              <a:path w="1022" h="573">
                <a:moveTo>
                  <a:pt x="91" y="305"/>
                </a:moveTo>
                <a:cubicBezTo>
                  <a:pt x="82" y="306"/>
                  <a:pt x="85" y="312"/>
                  <a:pt x="91" y="310"/>
                </a:cubicBezTo>
                <a:cubicBezTo>
                  <a:pt x="100" y="308"/>
                  <a:pt x="101" y="304"/>
                  <a:pt x="91" y="305"/>
                </a:cubicBezTo>
                <a:close/>
                <a:moveTo>
                  <a:pt x="41" y="327"/>
                </a:moveTo>
                <a:cubicBezTo>
                  <a:pt x="24" y="340"/>
                  <a:pt x="24" y="340"/>
                  <a:pt x="24" y="340"/>
                </a:cubicBezTo>
                <a:cubicBezTo>
                  <a:pt x="30" y="347"/>
                  <a:pt x="30" y="347"/>
                  <a:pt x="30" y="347"/>
                </a:cubicBezTo>
                <a:cubicBezTo>
                  <a:pt x="26" y="360"/>
                  <a:pt x="26" y="360"/>
                  <a:pt x="26" y="360"/>
                </a:cubicBezTo>
                <a:cubicBezTo>
                  <a:pt x="33" y="355"/>
                  <a:pt x="33" y="355"/>
                  <a:pt x="33" y="355"/>
                </a:cubicBezTo>
                <a:cubicBezTo>
                  <a:pt x="35" y="347"/>
                  <a:pt x="35" y="347"/>
                  <a:pt x="35" y="347"/>
                </a:cubicBezTo>
                <a:cubicBezTo>
                  <a:pt x="49" y="328"/>
                  <a:pt x="49" y="328"/>
                  <a:pt x="49" y="328"/>
                </a:cubicBezTo>
                <a:cubicBezTo>
                  <a:pt x="64" y="318"/>
                  <a:pt x="64" y="318"/>
                  <a:pt x="64" y="318"/>
                </a:cubicBezTo>
                <a:cubicBezTo>
                  <a:pt x="77" y="302"/>
                  <a:pt x="77" y="302"/>
                  <a:pt x="77" y="302"/>
                </a:cubicBezTo>
                <a:cubicBezTo>
                  <a:pt x="77" y="302"/>
                  <a:pt x="79" y="294"/>
                  <a:pt x="80" y="290"/>
                </a:cubicBezTo>
                <a:cubicBezTo>
                  <a:pt x="81" y="287"/>
                  <a:pt x="93" y="283"/>
                  <a:pt x="93" y="283"/>
                </a:cubicBezTo>
                <a:cubicBezTo>
                  <a:pt x="93" y="283"/>
                  <a:pt x="100" y="284"/>
                  <a:pt x="102" y="283"/>
                </a:cubicBezTo>
                <a:cubicBezTo>
                  <a:pt x="105" y="283"/>
                  <a:pt x="106" y="275"/>
                  <a:pt x="113" y="274"/>
                </a:cubicBezTo>
                <a:cubicBezTo>
                  <a:pt x="120" y="273"/>
                  <a:pt x="132" y="274"/>
                  <a:pt x="132" y="274"/>
                </a:cubicBezTo>
                <a:cubicBezTo>
                  <a:pt x="132" y="270"/>
                  <a:pt x="132" y="270"/>
                  <a:pt x="132" y="270"/>
                </a:cubicBezTo>
                <a:cubicBezTo>
                  <a:pt x="135" y="270"/>
                  <a:pt x="135" y="270"/>
                  <a:pt x="135" y="270"/>
                </a:cubicBezTo>
                <a:cubicBezTo>
                  <a:pt x="135" y="275"/>
                  <a:pt x="135" y="275"/>
                  <a:pt x="135" y="275"/>
                </a:cubicBezTo>
                <a:cubicBezTo>
                  <a:pt x="135" y="275"/>
                  <a:pt x="140" y="275"/>
                  <a:pt x="149" y="272"/>
                </a:cubicBezTo>
                <a:cubicBezTo>
                  <a:pt x="157" y="268"/>
                  <a:pt x="153" y="258"/>
                  <a:pt x="153" y="258"/>
                </a:cubicBezTo>
                <a:cubicBezTo>
                  <a:pt x="155" y="253"/>
                  <a:pt x="155" y="253"/>
                  <a:pt x="155" y="253"/>
                </a:cubicBezTo>
                <a:cubicBezTo>
                  <a:pt x="155" y="253"/>
                  <a:pt x="143" y="253"/>
                  <a:pt x="133" y="251"/>
                </a:cubicBezTo>
                <a:cubicBezTo>
                  <a:pt x="123" y="250"/>
                  <a:pt x="112" y="246"/>
                  <a:pt x="103" y="241"/>
                </a:cubicBezTo>
                <a:cubicBezTo>
                  <a:pt x="95" y="237"/>
                  <a:pt x="101" y="233"/>
                  <a:pt x="100" y="229"/>
                </a:cubicBezTo>
                <a:cubicBezTo>
                  <a:pt x="99" y="226"/>
                  <a:pt x="93" y="223"/>
                  <a:pt x="93" y="223"/>
                </a:cubicBezTo>
                <a:cubicBezTo>
                  <a:pt x="96" y="221"/>
                  <a:pt x="96" y="221"/>
                  <a:pt x="96" y="221"/>
                </a:cubicBezTo>
                <a:cubicBezTo>
                  <a:pt x="93" y="215"/>
                  <a:pt x="93" y="215"/>
                  <a:pt x="93" y="215"/>
                </a:cubicBezTo>
                <a:cubicBezTo>
                  <a:pt x="87" y="218"/>
                  <a:pt x="87" y="218"/>
                  <a:pt x="87" y="218"/>
                </a:cubicBezTo>
                <a:cubicBezTo>
                  <a:pt x="84" y="218"/>
                  <a:pt x="84" y="218"/>
                  <a:pt x="84" y="218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77" y="220"/>
                  <a:pt x="77" y="220"/>
                  <a:pt x="77" y="220"/>
                </a:cubicBezTo>
                <a:cubicBezTo>
                  <a:pt x="77" y="220"/>
                  <a:pt x="72" y="224"/>
                  <a:pt x="67" y="224"/>
                </a:cubicBezTo>
                <a:cubicBezTo>
                  <a:pt x="63" y="223"/>
                  <a:pt x="58" y="217"/>
                  <a:pt x="55" y="215"/>
                </a:cubicBezTo>
                <a:cubicBezTo>
                  <a:pt x="51" y="215"/>
                  <a:pt x="49" y="221"/>
                  <a:pt x="49" y="221"/>
                </a:cubicBezTo>
                <a:cubicBezTo>
                  <a:pt x="49" y="221"/>
                  <a:pt x="48" y="218"/>
                  <a:pt x="46" y="219"/>
                </a:cubicBezTo>
                <a:cubicBezTo>
                  <a:pt x="44" y="221"/>
                  <a:pt x="44" y="224"/>
                  <a:pt x="38" y="228"/>
                </a:cubicBezTo>
                <a:cubicBezTo>
                  <a:pt x="34" y="233"/>
                  <a:pt x="28" y="229"/>
                  <a:pt x="23" y="230"/>
                </a:cubicBezTo>
                <a:cubicBezTo>
                  <a:pt x="20" y="233"/>
                  <a:pt x="25" y="237"/>
                  <a:pt x="24" y="241"/>
                </a:cubicBezTo>
                <a:cubicBezTo>
                  <a:pt x="22" y="244"/>
                  <a:pt x="17" y="241"/>
                  <a:pt x="15" y="243"/>
                </a:cubicBezTo>
                <a:cubicBezTo>
                  <a:pt x="12" y="245"/>
                  <a:pt x="14" y="250"/>
                  <a:pt x="14" y="250"/>
                </a:cubicBezTo>
                <a:cubicBezTo>
                  <a:pt x="21" y="252"/>
                  <a:pt x="21" y="252"/>
                  <a:pt x="21" y="252"/>
                </a:cubicBezTo>
                <a:cubicBezTo>
                  <a:pt x="28" y="255"/>
                  <a:pt x="28" y="255"/>
                  <a:pt x="28" y="255"/>
                </a:cubicBezTo>
                <a:cubicBezTo>
                  <a:pt x="28" y="255"/>
                  <a:pt x="28" y="261"/>
                  <a:pt x="29" y="264"/>
                </a:cubicBezTo>
                <a:cubicBezTo>
                  <a:pt x="30" y="266"/>
                  <a:pt x="36" y="271"/>
                  <a:pt x="34" y="273"/>
                </a:cubicBezTo>
                <a:cubicBezTo>
                  <a:pt x="32" y="275"/>
                  <a:pt x="26" y="274"/>
                  <a:pt x="26" y="274"/>
                </a:cubicBezTo>
                <a:cubicBezTo>
                  <a:pt x="19" y="281"/>
                  <a:pt x="19" y="281"/>
                  <a:pt x="19" y="281"/>
                </a:cubicBezTo>
                <a:cubicBezTo>
                  <a:pt x="20" y="290"/>
                  <a:pt x="20" y="290"/>
                  <a:pt x="20" y="290"/>
                </a:cubicBezTo>
                <a:cubicBezTo>
                  <a:pt x="20" y="290"/>
                  <a:pt x="28" y="296"/>
                  <a:pt x="25" y="300"/>
                </a:cubicBezTo>
                <a:cubicBezTo>
                  <a:pt x="23" y="305"/>
                  <a:pt x="13" y="316"/>
                  <a:pt x="13" y="316"/>
                </a:cubicBezTo>
                <a:cubicBezTo>
                  <a:pt x="13" y="316"/>
                  <a:pt x="14" y="322"/>
                  <a:pt x="18" y="324"/>
                </a:cubicBezTo>
                <a:cubicBezTo>
                  <a:pt x="22" y="328"/>
                  <a:pt x="39" y="320"/>
                  <a:pt x="39" y="320"/>
                </a:cubicBezTo>
                <a:cubicBezTo>
                  <a:pt x="39" y="320"/>
                  <a:pt x="50" y="314"/>
                  <a:pt x="52" y="318"/>
                </a:cubicBezTo>
                <a:cubicBezTo>
                  <a:pt x="53" y="321"/>
                  <a:pt x="41" y="327"/>
                  <a:pt x="41" y="327"/>
                </a:cubicBezTo>
                <a:close/>
                <a:moveTo>
                  <a:pt x="13" y="350"/>
                </a:moveTo>
                <a:cubicBezTo>
                  <a:pt x="13" y="350"/>
                  <a:pt x="0" y="354"/>
                  <a:pt x="0" y="361"/>
                </a:cubicBezTo>
                <a:cubicBezTo>
                  <a:pt x="0" y="361"/>
                  <a:pt x="2" y="364"/>
                  <a:pt x="8" y="361"/>
                </a:cubicBezTo>
                <a:cubicBezTo>
                  <a:pt x="15" y="357"/>
                  <a:pt x="18" y="355"/>
                  <a:pt x="18" y="355"/>
                </a:cubicBezTo>
                <a:cubicBezTo>
                  <a:pt x="15" y="353"/>
                  <a:pt x="15" y="353"/>
                  <a:pt x="15" y="353"/>
                </a:cubicBezTo>
                <a:lnTo>
                  <a:pt x="13" y="350"/>
                </a:lnTo>
                <a:close/>
                <a:moveTo>
                  <a:pt x="1019" y="210"/>
                </a:moveTo>
                <a:cubicBezTo>
                  <a:pt x="1015" y="206"/>
                  <a:pt x="1013" y="209"/>
                  <a:pt x="1004" y="209"/>
                </a:cubicBezTo>
                <a:cubicBezTo>
                  <a:pt x="997" y="209"/>
                  <a:pt x="1003" y="198"/>
                  <a:pt x="996" y="191"/>
                </a:cubicBezTo>
                <a:cubicBezTo>
                  <a:pt x="988" y="182"/>
                  <a:pt x="973" y="186"/>
                  <a:pt x="973" y="186"/>
                </a:cubicBezTo>
                <a:cubicBezTo>
                  <a:pt x="971" y="155"/>
                  <a:pt x="971" y="155"/>
                  <a:pt x="971" y="155"/>
                </a:cubicBezTo>
                <a:cubicBezTo>
                  <a:pt x="963" y="159"/>
                  <a:pt x="963" y="159"/>
                  <a:pt x="963" y="159"/>
                </a:cubicBezTo>
                <a:cubicBezTo>
                  <a:pt x="963" y="159"/>
                  <a:pt x="964" y="150"/>
                  <a:pt x="959" y="146"/>
                </a:cubicBezTo>
                <a:cubicBezTo>
                  <a:pt x="955" y="141"/>
                  <a:pt x="950" y="138"/>
                  <a:pt x="950" y="138"/>
                </a:cubicBezTo>
                <a:cubicBezTo>
                  <a:pt x="946" y="128"/>
                  <a:pt x="946" y="128"/>
                  <a:pt x="946" y="128"/>
                </a:cubicBezTo>
                <a:cubicBezTo>
                  <a:pt x="938" y="128"/>
                  <a:pt x="938" y="128"/>
                  <a:pt x="938" y="128"/>
                </a:cubicBezTo>
                <a:cubicBezTo>
                  <a:pt x="938" y="128"/>
                  <a:pt x="920" y="108"/>
                  <a:pt x="919" y="104"/>
                </a:cubicBezTo>
                <a:cubicBezTo>
                  <a:pt x="919" y="100"/>
                  <a:pt x="929" y="98"/>
                  <a:pt x="934" y="95"/>
                </a:cubicBezTo>
                <a:cubicBezTo>
                  <a:pt x="938" y="92"/>
                  <a:pt x="932" y="82"/>
                  <a:pt x="930" y="75"/>
                </a:cubicBezTo>
                <a:cubicBezTo>
                  <a:pt x="927" y="68"/>
                  <a:pt x="942" y="68"/>
                  <a:pt x="942" y="68"/>
                </a:cubicBezTo>
                <a:cubicBezTo>
                  <a:pt x="942" y="68"/>
                  <a:pt x="934" y="61"/>
                  <a:pt x="922" y="59"/>
                </a:cubicBezTo>
                <a:cubicBezTo>
                  <a:pt x="910" y="55"/>
                  <a:pt x="906" y="62"/>
                  <a:pt x="898" y="68"/>
                </a:cubicBezTo>
                <a:cubicBezTo>
                  <a:pt x="890" y="73"/>
                  <a:pt x="882" y="68"/>
                  <a:pt x="871" y="59"/>
                </a:cubicBezTo>
                <a:cubicBezTo>
                  <a:pt x="861" y="49"/>
                  <a:pt x="864" y="36"/>
                  <a:pt x="861" y="25"/>
                </a:cubicBezTo>
                <a:cubicBezTo>
                  <a:pt x="858" y="16"/>
                  <a:pt x="849" y="17"/>
                  <a:pt x="843" y="17"/>
                </a:cubicBezTo>
                <a:cubicBezTo>
                  <a:pt x="838" y="17"/>
                  <a:pt x="841" y="8"/>
                  <a:pt x="838" y="8"/>
                </a:cubicBezTo>
                <a:cubicBezTo>
                  <a:pt x="834" y="8"/>
                  <a:pt x="829" y="14"/>
                  <a:pt x="829" y="14"/>
                </a:cubicBezTo>
                <a:cubicBezTo>
                  <a:pt x="803" y="4"/>
                  <a:pt x="803" y="4"/>
                  <a:pt x="803" y="4"/>
                </a:cubicBezTo>
                <a:cubicBezTo>
                  <a:pt x="803" y="4"/>
                  <a:pt x="799" y="0"/>
                  <a:pt x="792" y="0"/>
                </a:cubicBezTo>
                <a:cubicBezTo>
                  <a:pt x="787" y="0"/>
                  <a:pt x="789" y="14"/>
                  <a:pt x="789" y="14"/>
                </a:cubicBezTo>
                <a:cubicBezTo>
                  <a:pt x="789" y="14"/>
                  <a:pt x="781" y="15"/>
                  <a:pt x="773" y="16"/>
                </a:cubicBezTo>
                <a:cubicBezTo>
                  <a:pt x="766" y="17"/>
                  <a:pt x="757" y="28"/>
                  <a:pt x="757" y="28"/>
                </a:cubicBezTo>
                <a:cubicBezTo>
                  <a:pt x="741" y="30"/>
                  <a:pt x="741" y="30"/>
                  <a:pt x="741" y="30"/>
                </a:cubicBezTo>
                <a:cubicBezTo>
                  <a:pt x="726" y="59"/>
                  <a:pt x="726" y="59"/>
                  <a:pt x="726" y="59"/>
                </a:cubicBezTo>
                <a:cubicBezTo>
                  <a:pt x="720" y="63"/>
                  <a:pt x="720" y="63"/>
                  <a:pt x="720" y="63"/>
                </a:cubicBezTo>
                <a:cubicBezTo>
                  <a:pt x="720" y="63"/>
                  <a:pt x="721" y="69"/>
                  <a:pt x="703" y="85"/>
                </a:cubicBezTo>
                <a:cubicBezTo>
                  <a:pt x="685" y="101"/>
                  <a:pt x="665" y="99"/>
                  <a:pt x="665" y="99"/>
                </a:cubicBezTo>
                <a:cubicBezTo>
                  <a:pt x="665" y="99"/>
                  <a:pt x="662" y="95"/>
                  <a:pt x="651" y="98"/>
                </a:cubicBezTo>
                <a:cubicBezTo>
                  <a:pt x="640" y="101"/>
                  <a:pt x="624" y="118"/>
                  <a:pt x="614" y="126"/>
                </a:cubicBezTo>
                <a:cubicBezTo>
                  <a:pt x="604" y="132"/>
                  <a:pt x="587" y="131"/>
                  <a:pt x="587" y="131"/>
                </a:cubicBezTo>
                <a:cubicBezTo>
                  <a:pt x="578" y="126"/>
                  <a:pt x="578" y="126"/>
                  <a:pt x="578" y="126"/>
                </a:cubicBezTo>
                <a:cubicBezTo>
                  <a:pt x="569" y="125"/>
                  <a:pt x="569" y="125"/>
                  <a:pt x="569" y="125"/>
                </a:cubicBezTo>
                <a:cubicBezTo>
                  <a:pt x="564" y="138"/>
                  <a:pt x="564" y="138"/>
                  <a:pt x="564" y="138"/>
                </a:cubicBezTo>
                <a:cubicBezTo>
                  <a:pt x="564" y="138"/>
                  <a:pt x="542" y="133"/>
                  <a:pt x="539" y="130"/>
                </a:cubicBezTo>
                <a:cubicBezTo>
                  <a:pt x="534" y="127"/>
                  <a:pt x="517" y="129"/>
                  <a:pt x="517" y="129"/>
                </a:cubicBezTo>
                <a:cubicBezTo>
                  <a:pt x="517" y="129"/>
                  <a:pt x="522" y="142"/>
                  <a:pt x="515" y="145"/>
                </a:cubicBezTo>
                <a:cubicBezTo>
                  <a:pt x="509" y="148"/>
                  <a:pt x="490" y="136"/>
                  <a:pt x="490" y="136"/>
                </a:cubicBezTo>
                <a:cubicBezTo>
                  <a:pt x="490" y="123"/>
                  <a:pt x="490" y="123"/>
                  <a:pt x="490" y="123"/>
                </a:cubicBezTo>
                <a:cubicBezTo>
                  <a:pt x="477" y="118"/>
                  <a:pt x="477" y="118"/>
                  <a:pt x="477" y="118"/>
                </a:cubicBezTo>
                <a:cubicBezTo>
                  <a:pt x="477" y="118"/>
                  <a:pt x="467" y="134"/>
                  <a:pt x="448" y="131"/>
                </a:cubicBezTo>
                <a:cubicBezTo>
                  <a:pt x="428" y="129"/>
                  <a:pt x="434" y="111"/>
                  <a:pt x="434" y="111"/>
                </a:cubicBezTo>
                <a:cubicBezTo>
                  <a:pt x="423" y="113"/>
                  <a:pt x="423" y="113"/>
                  <a:pt x="423" y="113"/>
                </a:cubicBezTo>
                <a:cubicBezTo>
                  <a:pt x="423" y="113"/>
                  <a:pt x="421" y="117"/>
                  <a:pt x="419" y="122"/>
                </a:cubicBezTo>
                <a:cubicBezTo>
                  <a:pt x="417" y="126"/>
                  <a:pt x="403" y="131"/>
                  <a:pt x="395" y="130"/>
                </a:cubicBezTo>
                <a:cubicBezTo>
                  <a:pt x="386" y="128"/>
                  <a:pt x="381" y="134"/>
                  <a:pt x="373" y="138"/>
                </a:cubicBezTo>
                <a:cubicBezTo>
                  <a:pt x="364" y="142"/>
                  <a:pt x="348" y="143"/>
                  <a:pt x="348" y="143"/>
                </a:cubicBezTo>
                <a:cubicBezTo>
                  <a:pt x="326" y="159"/>
                  <a:pt x="326" y="159"/>
                  <a:pt x="326" y="159"/>
                </a:cubicBezTo>
                <a:cubicBezTo>
                  <a:pt x="300" y="178"/>
                  <a:pt x="300" y="178"/>
                  <a:pt x="300" y="178"/>
                </a:cubicBezTo>
                <a:cubicBezTo>
                  <a:pt x="300" y="186"/>
                  <a:pt x="300" y="186"/>
                  <a:pt x="300" y="186"/>
                </a:cubicBezTo>
                <a:cubicBezTo>
                  <a:pt x="276" y="207"/>
                  <a:pt x="276" y="207"/>
                  <a:pt x="276" y="207"/>
                </a:cubicBezTo>
                <a:cubicBezTo>
                  <a:pt x="269" y="213"/>
                  <a:pt x="269" y="213"/>
                  <a:pt x="269" y="213"/>
                </a:cubicBezTo>
                <a:cubicBezTo>
                  <a:pt x="269" y="213"/>
                  <a:pt x="271" y="222"/>
                  <a:pt x="264" y="230"/>
                </a:cubicBezTo>
                <a:cubicBezTo>
                  <a:pt x="255" y="239"/>
                  <a:pt x="239" y="238"/>
                  <a:pt x="239" y="238"/>
                </a:cubicBezTo>
                <a:cubicBezTo>
                  <a:pt x="220" y="240"/>
                  <a:pt x="220" y="240"/>
                  <a:pt x="220" y="240"/>
                </a:cubicBezTo>
                <a:cubicBezTo>
                  <a:pt x="218" y="236"/>
                  <a:pt x="218" y="236"/>
                  <a:pt x="218" y="236"/>
                </a:cubicBezTo>
                <a:cubicBezTo>
                  <a:pt x="206" y="245"/>
                  <a:pt x="206" y="245"/>
                  <a:pt x="206" y="245"/>
                </a:cubicBezTo>
                <a:cubicBezTo>
                  <a:pt x="197" y="245"/>
                  <a:pt x="197" y="245"/>
                  <a:pt x="197" y="245"/>
                </a:cubicBezTo>
                <a:cubicBezTo>
                  <a:pt x="194" y="247"/>
                  <a:pt x="187" y="251"/>
                  <a:pt x="184" y="252"/>
                </a:cubicBezTo>
                <a:cubicBezTo>
                  <a:pt x="180" y="253"/>
                  <a:pt x="166" y="251"/>
                  <a:pt x="161" y="253"/>
                </a:cubicBezTo>
                <a:cubicBezTo>
                  <a:pt x="154" y="255"/>
                  <a:pt x="157" y="262"/>
                  <a:pt x="157" y="262"/>
                </a:cubicBezTo>
                <a:cubicBezTo>
                  <a:pt x="157" y="262"/>
                  <a:pt x="156" y="266"/>
                  <a:pt x="155" y="270"/>
                </a:cubicBezTo>
                <a:cubicBezTo>
                  <a:pt x="155" y="273"/>
                  <a:pt x="171" y="275"/>
                  <a:pt x="171" y="275"/>
                </a:cubicBezTo>
                <a:cubicBezTo>
                  <a:pt x="170" y="278"/>
                  <a:pt x="170" y="278"/>
                  <a:pt x="170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77" y="280"/>
                  <a:pt x="197" y="275"/>
                  <a:pt x="198" y="277"/>
                </a:cubicBezTo>
                <a:cubicBezTo>
                  <a:pt x="198" y="280"/>
                  <a:pt x="186" y="283"/>
                  <a:pt x="186" y="283"/>
                </a:cubicBezTo>
                <a:cubicBezTo>
                  <a:pt x="183" y="282"/>
                  <a:pt x="183" y="282"/>
                  <a:pt x="183" y="282"/>
                </a:cubicBezTo>
                <a:cubicBezTo>
                  <a:pt x="173" y="287"/>
                  <a:pt x="173" y="287"/>
                  <a:pt x="173" y="287"/>
                </a:cubicBezTo>
                <a:cubicBezTo>
                  <a:pt x="156" y="291"/>
                  <a:pt x="156" y="291"/>
                  <a:pt x="156" y="291"/>
                </a:cubicBezTo>
                <a:cubicBezTo>
                  <a:pt x="151" y="303"/>
                  <a:pt x="151" y="303"/>
                  <a:pt x="151" y="303"/>
                </a:cubicBezTo>
                <a:cubicBezTo>
                  <a:pt x="156" y="305"/>
                  <a:pt x="156" y="305"/>
                  <a:pt x="156" y="305"/>
                </a:cubicBezTo>
                <a:cubicBezTo>
                  <a:pt x="156" y="305"/>
                  <a:pt x="161" y="303"/>
                  <a:pt x="165" y="303"/>
                </a:cubicBezTo>
                <a:cubicBezTo>
                  <a:pt x="171" y="303"/>
                  <a:pt x="171" y="303"/>
                  <a:pt x="171" y="303"/>
                </a:cubicBezTo>
                <a:cubicBezTo>
                  <a:pt x="171" y="303"/>
                  <a:pt x="168" y="306"/>
                  <a:pt x="165" y="309"/>
                </a:cubicBezTo>
                <a:cubicBezTo>
                  <a:pt x="162" y="312"/>
                  <a:pt x="151" y="310"/>
                  <a:pt x="151" y="310"/>
                </a:cubicBezTo>
                <a:cubicBezTo>
                  <a:pt x="144" y="314"/>
                  <a:pt x="144" y="314"/>
                  <a:pt x="144" y="314"/>
                </a:cubicBezTo>
                <a:cubicBezTo>
                  <a:pt x="136" y="313"/>
                  <a:pt x="136" y="313"/>
                  <a:pt x="136" y="313"/>
                </a:cubicBezTo>
                <a:cubicBezTo>
                  <a:pt x="110" y="318"/>
                  <a:pt x="110" y="318"/>
                  <a:pt x="110" y="318"/>
                </a:cubicBezTo>
                <a:cubicBezTo>
                  <a:pt x="114" y="312"/>
                  <a:pt x="114" y="312"/>
                  <a:pt x="114" y="312"/>
                </a:cubicBezTo>
                <a:cubicBezTo>
                  <a:pt x="97" y="314"/>
                  <a:pt x="97" y="314"/>
                  <a:pt x="97" y="314"/>
                </a:cubicBezTo>
                <a:cubicBezTo>
                  <a:pt x="97" y="317"/>
                  <a:pt x="97" y="317"/>
                  <a:pt x="97" y="317"/>
                </a:cubicBezTo>
                <a:cubicBezTo>
                  <a:pt x="106" y="322"/>
                  <a:pt x="106" y="322"/>
                  <a:pt x="106" y="322"/>
                </a:cubicBezTo>
                <a:cubicBezTo>
                  <a:pt x="106" y="322"/>
                  <a:pt x="102" y="327"/>
                  <a:pt x="96" y="328"/>
                </a:cubicBezTo>
                <a:cubicBezTo>
                  <a:pt x="80" y="328"/>
                  <a:pt x="80" y="328"/>
                  <a:pt x="80" y="328"/>
                </a:cubicBezTo>
                <a:cubicBezTo>
                  <a:pt x="80" y="321"/>
                  <a:pt x="80" y="321"/>
                  <a:pt x="80" y="321"/>
                </a:cubicBezTo>
                <a:cubicBezTo>
                  <a:pt x="69" y="324"/>
                  <a:pt x="69" y="324"/>
                  <a:pt x="69" y="324"/>
                </a:cubicBezTo>
                <a:cubicBezTo>
                  <a:pt x="69" y="324"/>
                  <a:pt x="67" y="330"/>
                  <a:pt x="63" y="330"/>
                </a:cubicBezTo>
                <a:cubicBezTo>
                  <a:pt x="58" y="330"/>
                  <a:pt x="50" y="333"/>
                  <a:pt x="48" y="337"/>
                </a:cubicBezTo>
                <a:cubicBezTo>
                  <a:pt x="47" y="341"/>
                  <a:pt x="45" y="346"/>
                  <a:pt x="40" y="348"/>
                </a:cubicBezTo>
                <a:cubicBezTo>
                  <a:pt x="35" y="349"/>
                  <a:pt x="38" y="353"/>
                  <a:pt x="37" y="357"/>
                </a:cubicBezTo>
                <a:cubicBezTo>
                  <a:pt x="36" y="362"/>
                  <a:pt x="29" y="363"/>
                  <a:pt x="29" y="363"/>
                </a:cubicBezTo>
                <a:cubicBezTo>
                  <a:pt x="28" y="368"/>
                  <a:pt x="28" y="368"/>
                  <a:pt x="28" y="368"/>
                </a:cubicBezTo>
                <a:cubicBezTo>
                  <a:pt x="29" y="383"/>
                  <a:pt x="29" y="383"/>
                  <a:pt x="29" y="383"/>
                </a:cubicBezTo>
                <a:cubicBezTo>
                  <a:pt x="32" y="384"/>
                  <a:pt x="32" y="384"/>
                  <a:pt x="32" y="384"/>
                </a:cubicBezTo>
                <a:cubicBezTo>
                  <a:pt x="26" y="399"/>
                  <a:pt x="26" y="399"/>
                  <a:pt x="26" y="399"/>
                </a:cubicBezTo>
                <a:cubicBezTo>
                  <a:pt x="51" y="388"/>
                  <a:pt x="51" y="388"/>
                  <a:pt x="51" y="388"/>
                </a:cubicBezTo>
                <a:cubicBezTo>
                  <a:pt x="51" y="388"/>
                  <a:pt x="68" y="380"/>
                  <a:pt x="73" y="385"/>
                </a:cubicBezTo>
                <a:cubicBezTo>
                  <a:pt x="78" y="391"/>
                  <a:pt x="58" y="404"/>
                  <a:pt x="58" y="404"/>
                </a:cubicBezTo>
                <a:cubicBezTo>
                  <a:pt x="65" y="407"/>
                  <a:pt x="65" y="407"/>
                  <a:pt x="65" y="407"/>
                </a:cubicBezTo>
                <a:cubicBezTo>
                  <a:pt x="66" y="411"/>
                  <a:pt x="66" y="411"/>
                  <a:pt x="66" y="411"/>
                </a:cubicBezTo>
                <a:cubicBezTo>
                  <a:pt x="74" y="413"/>
                  <a:pt x="74" y="413"/>
                  <a:pt x="74" y="413"/>
                </a:cubicBezTo>
                <a:cubicBezTo>
                  <a:pt x="74" y="413"/>
                  <a:pt x="71" y="419"/>
                  <a:pt x="72" y="424"/>
                </a:cubicBezTo>
                <a:cubicBezTo>
                  <a:pt x="73" y="429"/>
                  <a:pt x="82" y="422"/>
                  <a:pt x="85" y="426"/>
                </a:cubicBezTo>
                <a:cubicBezTo>
                  <a:pt x="88" y="430"/>
                  <a:pt x="80" y="434"/>
                  <a:pt x="75" y="436"/>
                </a:cubicBezTo>
                <a:cubicBezTo>
                  <a:pt x="71" y="438"/>
                  <a:pt x="72" y="443"/>
                  <a:pt x="73" y="446"/>
                </a:cubicBezTo>
                <a:cubicBezTo>
                  <a:pt x="74" y="448"/>
                  <a:pt x="79" y="446"/>
                  <a:pt x="79" y="446"/>
                </a:cubicBezTo>
                <a:cubicBezTo>
                  <a:pt x="79" y="450"/>
                  <a:pt x="79" y="450"/>
                  <a:pt x="79" y="450"/>
                </a:cubicBezTo>
                <a:cubicBezTo>
                  <a:pt x="85" y="453"/>
                  <a:pt x="85" y="453"/>
                  <a:pt x="85" y="453"/>
                </a:cubicBezTo>
                <a:cubicBezTo>
                  <a:pt x="95" y="453"/>
                  <a:pt x="95" y="453"/>
                  <a:pt x="95" y="453"/>
                </a:cubicBezTo>
                <a:cubicBezTo>
                  <a:pt x="79" y="459"/>
                  <a:pt x="79" y="459"/>
                  <a:pt x="79" y="459"/>
                </a:cubicBezTo>
                <a:cubicBezTo>
                  <a:pt x="74" y="457"/>
                  <a:pt x="74" y="457"/>
                  <a:pt x="74" y="457"/>
                </a:cubicBezTo>
                <a:cubicBezTo>
                  <a:pt x="71" y="458"/>
                  <a:pt x="71" y="458"/>
                  <a:pt x="71" y="458"/>
                </a:cubicBezTo>
                <a:cubicBezTo>
                  <a:pt x="72" y="463"/>
                  <a:pt x="72" y="463"/>
                  <a:pt x="72" y="463"/>
                </a:cubicBezTo>
                <a:cubicBezTo>
                  <a:pt x="67" y="458"/>
                  <a:pt x="67" y="458"/>
                  <a:pt x="67" y="458"/>
                </a:cubicBezTo>
                <a:cubicBezTo>
                  <a:pt x="69" y="453"/>
                  <a:pt x="69" y="453"/>
                  <a:pt x="69" y="453"/>
                </a:cubicBezTo>
                <a:cubicBezTo>
                  <a:pt x="69" y="453"/>
                  <a:pt x="59" y="444"/>
                  <a:pt x="55" y="445"/>
                </a:cubicBezTo>
                <a:cubicBezTo>
                  <a:pt x="50" y="446"/>
                  <a:pt x="56" y="458"/>
                  <a:pt x="56" y="458"/>
                </a:cubicBezTo>
                <a:cubicBezTo>
                  <a:pt x="56" y="458"/>
                  <a:pt x="61" y="458"/>
                  <a:pt x="61" y="464"/>
                </a:cubicBezTo>
                <a:cubicBezTo>
                  <a:pt x="62" y="471"/>
                  <a:pt x="52" y="471"/>
                  <a:pt x="52" y="471"/>
                </a:cubicBezTo>
                <a:cubicBezTo>
                  <a:pt x="71" y="478"/>
                  <a:pt x="71" y="478"/>
                  <a:pt x="71" y="478"/>
                </a:cubicBezTo>
                <a:cubicBezTo>
                  <a:pt x="81" y="471"/>
                  <a:pt x="81" y="471"/>
                  <a:pt x="81" y="471"/>
                </a:cubicBezTo>
                <a:cubicBezTo>
                  <a:pt x="86" y="481"/>
                  <a:pt x="86" y="481"/>
                  <a:pt x="86" y="481"/>
                </a:cubicBezTo>
                <a:cubicBezTo>
                  <a:pt x="91" y="478"/>
                  <a:pt x="91" y="478"/>
                  <a:pt x="91" y="478"/>
                </a:cubicBezTo>
                <a:cubicBezTo>
                  <a:pt x="91" y="478"/>
                  <a:pt x="101" y="478"/>
                  <a:pt x="108" y="480"/>
                </a:cubicBezTo>
                <a:cubicBezTo>
                  <a:pt x="115" y="482"/>
                  <a:pt x="107" y="496"/>
                  <a:pt x="107" y="496"/>
                </a:cubicBezTo>
                <a:cubicBezTo>
                  <a:pt x="100" y="503"/>
                  <a:pt x="100" y="503"/>
                  <a:pt x="100" y="503"/>
                </a:cubicBezTo>
                <a:cubicBezTo>
                  <a:pt x="111" y="505"/>
                  <a:pt x="111" y="505"/>
                  <a:pt x="111" y="505"/>
                </a:cubicBezTo>
                <a:cubicBezTo>
                  <a:pt x="111" y="507"/>
                  <a:pt x="111" y="507"/>
                  <a:pt x="111" y="507"/>
                </a:cubicBezTo>
                <a:cubicBezTo>
                  <a:pt x="127" y="509"/>
                  <a:pt x="127" y="509"/>
                  <a:pt x="127" y="509"/>
                </a:cubicBezTo>
                <a:cubicBezTo>
                  <a:pt x="110" y="510"/>
                  <a:pt x="110" y="510"/>
                  <a:pt x="110" y="510"/>
                </a:cubicBezTo>
                <a:cubicBezTo>
                  <a:pt x="112" y="520"/>
                  <a:pt x="112" y="520"/>
                  <a:pt x="112" y="520"/>
                </a:cubicBezTo>
                <a:cubicBezTo>
                  <a:pt x="118" y="519"/>
                  <a:pt x="118" y="519"/>
                  <a:pt x="118" y="519"/>
                </a:cubicBezTo>
                <a:cubicBezTo>
                  <a:pt x="123" y="515"/>
                  <a:pt x="123" y="515"/>
                  <a:pt x="123" y="515"/>
                </a:cubicBezTo>
                <a:cubicBezTo>
                  <a:pt x="122" y="520"/>
                  <a:pt x="122" y="520"/>
                  <a:pt x="122" y="520"/>
                </a:cubicBezTo>
                <a:cubicBezTo>
                  <a:pt x="130" y="524"/>
                  <a:pt x="130" y="524"/>
                  <a:pt x="130" y="524"/>
                </a:cubicBezTo>
                <a:cubicBezTo>
                  <a:pt x="130" y="524"/>
                  <a:pt x="135" y="522"/>
                  <a:pt x="134" y="527"/>
                </a:cubicBezTo>
                <a:cubicBezTo>
                  <a:pt x="134" y="532"/>
                  <a:pt x="129" y="535"/>
                  <a:pt x="129" y="535"/>
                </a:cubicBezTo>
                <a:cubicBezTo>
                  <a:pt x="129" y="535"/>
                  <a:pt x="123" y="529"/>
                  <a:pt x="119" y="536"/>
                </a:cubicBezTo>
                <a:cubicBezTo>
                  <a:pt x="115" y="542"/>
                  <a:pt x="122" y="543"/>
                  <a:pt x="122" y="543"/>
                </a:cubicBezTo>
                <a:cubicBezTo>
                  <a:pt x="128" y="540"/>
                  <a:pt x="128" y="540"/>
                  <a:pt x="128" y="540"/>
                </a:cubicBezTo>
                <a:cubicBezTo>
                  <a:pt x="133" y="541"/>
                  <a:pt x="133" y="541"/>
                  <a:pt x="133" y="541"/>
                </a:cubicBezTo>
                <a:cubicBezTo>
                  <a:pt x="176" y="530"/>
                  <a:pt x="176" y="530"/>
                  <a:pt x="176" y="530"/>
                </a:cubicBezTo>
                <a:cubicBezTo>
                  <a:pt x="162" y="540"/>
                  <a:pt x="162" y="540"/>
                  <a:pt x="162" y="540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50" y="548"/>
                  <a:pt x="150" y="548"/>
                  <a:pt x="150" y="548"/>
                </a:cubicBezTo>
                <a:cubicBezTo>
                  <a:pt x="137" y="555"/>
                  <a:pt x="137" y="555"/>
                  <a:pt x="137" y="555"/>
                </a:cubicBezTo>
                <a:cubicBezTo>
                  <a:pt x="130" y="561"/>
                  <a:pt x="130" y="561"/>
                  <a:pt x="130" y="561"/>
                </a:cubicBezTo>
                <a:cubicBezTo>
                  <a:pt x="132" y="562"/>
                  <a:pt x="132" y="562"/>
                  <a:pt x="132" y="562"/>
                </a:cubicBezTo>
                <a:cubicBezTo>
                  <a:pt x="147" y="558"/>
                  <a:pt x="147" y="558"/>
                  <a:pt x="147" y="558"/>
                </a:cubicBezTo>
                <a:cubicBezTo>
                  <a:pt x="147" y="554"/>
                  <a:pt x="147" y="554"/>
                  <a:pt x="147" y="554"/>
                </a:cubicBezTo>
                <a:cubicBezTo>
                  <a:pt x="153" y="553"/>
                  <a:pt x="153" y="553"/>
                  <a:pt x="153" y="553"/>
                </a:cubicBezTo>
                <a:cubicBezTo>
                  <a:pt x="155" y="554"/>
                  <a:pt x="155" y="554"/>
                  <a:pt x="155" y="554"/>
                </a:cubicBezTo>
                <a:cubicBezTo>
                  <a:pt x="167" y="548"/>
                  <a:pt x="167" y="548"/>
                  <a:pt x="167" y="548"/>
                </a:cubicBezTo>
                <a:cubicBezTo>
                  <a:pt x="168" y="551"/>
                  <a:pt x="168" y="551"/>
                  <a:pt x="168" y="551"/>
                </a:cubicBezTo>
                <a:cubicBezTo>
                  <a:pt x="162" y="556"/>
                  <a:pt x="162" y="556"/>
                  <a:pt x="162" y="556"/>
                </a:cubicBezTo>
                <a:cubicBezTo>
                  <a:pt x="165" y="558"/>
                  <a:pt x="165" y="558"/>
                  <a:pt x="165" y="558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5" y="562"/>
                  <a:pt x="165" y="562"/>
                  <a:pt x="165" y="562"/>
                </a:cubicBezTo>
                <a:cubicBezTo>
                  <a:pt x="177" y="550"/>
                  <a:pt x="177" y="550"/>
                  <a:pt x="177" y="550"/>
                </a:cubicBezTo>
                <a:cubicBezTo>
                  <a:pt x="175" y="543"/>
                  <a:pt x="175" y="543"/>
                  <a:pt x="175" y="543"/>
                </a:cubicBezTo>
                <a:cubicBezTo>
                  <a:pt x="175" y="543"/>
                  <a:pt x="179" y="540"/>
                  <a:pt x="185" y="539"/>
                </a:cubicBezTo>
                <a:cubicBezTo>
                  <a:pt x="192" y="538"/>
                  <a:pt x="195" y="545"/>
                  <a:pt x="195" y="545"/>
                </a:cubicBezTo>
                <a:cubicBezTo>
                  <a:pt x="206" y="551"/>
                  <a:pt x="206" y="551"/>
                  <a:pt x="206" y="551"/>
                </a:cubicBezTo>
                <a:cubicBezTo>
                  <a:pt x="210" y="549"/>
                  <a:pt x="210" y="549"/>
                  <a:pt x="210" y="549"/>
                </a:cubicBezTo>
                <a:cubicBezTo>
                  <a:pt x="208" y="545"/>
                  <a:pt x="208" y="545"/>
                  <a:pt x="208" y="545"/>
                </a:cubicBezTo>
                <a:cubicBezTo>
                  <a:pt x="212" y="541"/>
                  <a:pt x="212" y="541"/>
                  <a:pt x="212" y="541"/>
                </a:cubicBezTo>
                <a:cubicBezTo>
                  <a:pt x="221" y="545"/>
                  <a:pt x="221" y="545"/>
                  <a:pt x="221" y="545"/>
                </a:cubicBezTo>
                <a:cubicBezTo>
                  <a:pt x="221" y="545"/>
                  <a:pt x="219" y="546"/>
                  <a:pt x="218" y="548"/>
                </a:cubicBezTo>
                <a:cubicBezTo>
                  <a:pt x="216" y="548"/>
                  <a:pt x="217" y="552"/>
                  <a:pt x="217" y="552"/>
                </a:cubicBezTo>
                <a:cubicBezTo>
                  <a:pt x="221" y="551"/>
                  <a:pt x="221" y="551"/>
                  <a:pt x="221" y="551"/>
                </a:cubicBezTo>
                <a:cubicBezTo>
                  <a:pt x="225" y="557"/>
                  <a:pt x="225" y="557"/>
                  <a:pt x="225" y="557"/>
                </a:cubicBezTo>
                <a:cubicBezTo>
                  <a:pt x="223" y="548"/>
                  <a:pt x="223" y="548"/>
                  <a:pt x="223" y="548"/>
                </a:cubicBezTo>
                <a:cubicBezTo>
                  <a:pt x="227" y="546"/>
                  <a:pt x="232" y="543"/>
                  <a:pt x="233" y="545"/>
                </a:cubicBezTo>
                <a:cubicBezTo>
                  <a:pt x="236" y="548"/>
                  <a:pt x="233" y="552"/>
                  <a:pt x="233" y="552"/>
                </a:cubicBezTo>
                <a:cubicBezTo>
                  <a:pt x="241" y="560"/>
                  <a:pt x="241" y="560"/>
                  <a:pt x="241" y="560"/>
                </a:cubicBezTo>
                <a:cubicBezTo>
                  <a:pt x="241" y="566"/>
                  <a:pt x="241" y="566"/>
                  <a:pt x="241" y="566"/>
                </a:cubicBezTo>
                <a:cubicBezTo>
                  <a:pt x="241" y="566"/>
                  <a:pt x="255" y="570"/>
                  <a:pt x="267" y="572"/>
                </a:cubicBezTo>
                <a:cubicBezTo>
                  <a:pt x="278" y="573"/>
                  <a:pt x="284" y="564"/>
                  <a:pt x="295" y="556"/>
                </a:cubicBezTo>
                <a:cubicBezTo>
                  <a:pt x="305" y="550"/>
                  <a:pt x="312" y="558"/>
                  <a:pt x="312" y="558"/>
                </a:cubicBezTo>
                <a:cubicBezTo>
                  <a:pt x="315" y="546"/>
                  <a:pt x="315" y="546"/>
                  <a:pt x="315" y="546"/>
                </a:cubicBezTo>
                <a:cubicBezTo>
                  <a:pt x="309" y="546"/>
                  <a:pt x="309" y="546"/>
                  <a:pt x="309" y="546"/>
                </a:cubicBezTo>
                <a:cubicBezTo>
                  <a:pt x="309" y="546"/>
                  <a:pt x="312" y="527"/>
                  <a:pt x="310" y="517"/>
                </a:cubicBezTo>
                <a:cubicBezTo>
                  <a:pt x="309" y="507"/>
                  <a:pt x="318" y="510"/>
                  <a:pt x="332" y="508"/>
                </a:cubicBezTo>
                <a:cubicBezTo>
                  <a:pt x="346" y="506"/>
                  <a:pt x="353" y="506"/>
                  <a:pt x="353" y="506"/>
                </a:cubicBezTo>
                <a:cubicBezTo>
                  <a:pt x="353" y="506"/>
                  <a:pt x="379" y="510"/>
                  <a:pt x="391" y="513"/>
                </a:cubicBezTo>
                <a:cubicBezTo>
                  <a:pt x="402" y="515"/>
                  <a:pt x="407" y="526"/>
                  <a:pt x="417" y="534"/>
                </a:cubicBezTo>
                <a:cubicBezTo>
                  <a:pt x="429" y="540"/>
                  <a:pt x="454" y="525"/>
                  <a:pt x="454" y="525"/>
                </a:cubicBezTo>
                <a:cubicBezTo>
                  <a:pt x="454" y="525"/>
                  <a:pt x="484" y="507"/>
                  <a:pt x="494" y="497"/>
                </a:cubicBezTo>
                <a:cubicBezTo>
                  <a:pt x="505" y="489"/>
                  <a:pt x="514" y="458"/>
                  <a:pt x="523" y="449"/>
                </a:cubicBezTo>
                <a:cubicBezTo>
                  <a:pt x="530" y="442"/>
                  <a:pt x="553" y="456"/>
                  <a:pt x="563" y="456"/>
                </a:cubicBezTo>
                <a:cubicBezTo>
                  <a:pt x="575" y="455"/>
                  <a:pt x="578" y="441"/>
                  <a:pt x="578" y="441"/>
                </a:cubicBezTo>
                <a:cubicBezTo>
                  <a:pt x="573" y="439"/>
                  <a:pt x="573" y="439"/>
                  <a:pt x="573" y="439"/>
                </a:cubicBezTo>
                <a:cubicBezTo>
                  <a:pt x="581" y="436"/>
                  <a:pt x="581" y="436"/>
                  <a:pt x="581" y="436"/>
                </a:cubicBezTo>
                <a:cubicBezTo>
                  <a:pt x="581" y="436"/>
                  <a:pt x="578" y="423"/>
                  <a:pt x="592" y="423"/>
                </a:cubicBezTo>
                <a:cubicBezTo>
                  <a:pt x="606" y="423"/>
                  <a:pt x="606" y="438"/>
                  <a:pt x="606" y="438"/>
                </a:cubicBezTo>
                <a:cubicBezTo>
                  <a:pt x="606" y="438"/>
                  <a:pt x="594" y="446"/>
                  <a:pt x="590" y="458"/>
                </a:cubicBezTo>
                <a:cubicBezTo>
                  <a:pt x="587" y="469"/>
                  <a:pt x="606" y="474"/>
                  <a:pt x="607" y="477"/>
                </a:cubicBezTo>
                <a:cubicBezTo>
                  <a:pt x="608" y="479"/>
                  <a:pt x="606" y="486"/>
                  <a:pt x="606" y="486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631" y="472"/>
                  <a:pt x="631" y="472"/>
                  <a:pt x="631" y="472"/>
                </a:cubicBezTo>
                <a:cubicBezTo>
                  <a:pt x="624" y="459"/>
                  <a:pt x="624" y="459"/>
                  <a:pt x="624" y="459"/>
                </a:cubicBezTo>
                <a:cubicBezTo>
                  <a:pt x="638" y="451"/>
                  <a:pt x="638" y="451"/>
                  <a:pt x="638" y="451"/>
                </a:cubicBezTo>
                <a:cubicBezTo>
                  <a:pt x="625" y="439"/>
                  <a:pt x="625" y="439"/>
                  <a:pt x="625" y="439"/>
                </a:cubicBezTo>
                <a:cubicBezTo>
                  <a:pt x="625" y="439"/>
                  <a:pt x="625" y="423"/>
                  <a:pt x="626" y="416"/>
                </a:cubicBezTo>
                <a:cubicBezTo>
                  <a:pt x="626" y="410"/>
                  <a:pt x="645" y="413"/>
                  <a:pt x="645" y="413"/>
                </a:cubicBezTo>
                <a:cubicBezTo>
                  <a:pt x="648" y="419"/>
                  <a:pt x="648" y="419"/>
                  <a:pt x="648" y="419"/>
                </a:cubicBezTo>
                <a:cubicBezTo>
                  <a:pt x="675" y="407"/>
                  <a:pt x="675" y="407"/>
                  <a:pt x="675" y="407"/>
                </a:cubicBezTo>
                <a:cubicBezTo>
                  <a:pt x="674" y="400"/>
                  <a:pt x="674" y="400"/>
                  <a:pt x="674" y="400"/>
                </a:cubicBezTo>
                <a:cubicBezTo>
                  <a:pt x="684" y="398"/>
                  <a:pt x="684" y="398"/>
                  <a:pt x="684" y="398"/>
                </a:cubicBezTo>
                <a:cubicBezTo>
                  <a:pt x="684" y="398"/>
                  <a:pt x="698" y="380"/>
                  <a:pt x="707" y="377"/>
                </a:cubicBezTo>
                <a:cubicBezTo>
                  <a:pt x="714" y="372"/>
                  <a:pt x="732" y="382"/>
                  <a:pt x="732" y="382"/>
                </a:cubicBezTo>
                <a:cubicBezTo>
                  <a:pt x="751" y="373"/>
                  <a:pt x="751" y="373"/>
                  <a:pt x="751" y="373"/>
                </a:cubicBezTo>
                <a:cubicBezTo>
                  <a:pt x="751" y="373"/>
                  <a:pt x="766" y="371"/>
                  <a:pt x="781" y="360"/>
                </a:cubicBezTo>
                <a:cubicBezTo>
                  <a:pt x="796" y="348"/>
                  <a:pt x="825" y="313"/>
                  <a:pt x="825" y="313"/>
                </a:cubicBezTo>
                <a:cubicBezTo>
                  <a:pt x="825" y="313"/>
                  <a:pt x="845" y="305"/>
                  <a:pt x="865" y="297"/>
                </a:cubicBezTo>
                <a:cubicBezTo>
                  <a:pt x="885" y="288"/>
                  <a:pt x="889" y="271"/>
                  <a:pt x="889" y="271"/>
                </a:cubicBezTo>
                <a:cubicBezTo>
                  <a:pt x="900" y="272"/>
                  <a:pt x="900" y="272"/>
                  <a:pt x="900" y="272"/>
                </a:cubicBezTo>
                <a:cubicBezTo>
                  <a:pt x="904" y="276"/>
                  <a:pt x="904" y="276"/>
                  <a:pt x="904" y="276"/>
                </a:cubicBezTo>
                <a:cubicBezTo>
                  <a:pt x="916" y="270"/>
                  <a:pt x="916" y="270"/>
                  <a:pt x="916" y="270"/>
                </a:cubicBezTo>
                <a:cubicBezTo>
                  <a:pt x="910" y="253"/>
                  <a:pt x="910" y="253"/>
                  <a:pt x="910" y="253"/>
                </a:cubicBezTo>
                <a:cubicBezTo>
                  <a:pt x="930" y="253"/>
                  <a:pt x="930" y="253"/>
                  <a:pt x="930" y="253"/>
                </a:cubicBezTo>
                <a:cubicBezTo>
                  <a:pt x="933" y="246"/>
                  <a:pt x="933" y="246"/>
                  <a:pt x="933" y="246"/>
                </a:cubicBezTo>
                <a:cubicBezTo>
                  <a:pt x="946" y="246"/>
                  <a:pt x="946" y="246"/>
                  <a:pt x="946" y="246"/>
                </a:cubicBezTo>
                <a:cubicBezTo>
                  <a:pt x="946" y="242"/>
                  <a:pt x="946" y="242"/>
                  <a:pt x="946" y="242"/>
                </a:cubicBezTo>
                <a:cubicBezTo>
                  <a:pt x="975" y="238"/>
                  <a:pt x="975" y="238"/>
                  <a:pt x="975" y="238"/>
                </a:cubicBezTo>
                <a:cubicBezTo>
                  <a:pt x="975" y="238"/>
                  <a:pt x="976" y="225"/>
                  <a:pt x="988" y="225"/>
                </a:cubicBezTo>
                <a:cubicBezTo>
                  <a:pt x="1000" y="225"/>
                  <a:pt x="995" y="240"/>
                  <a:pt x="995" y="240"/>
                </a:cubicBezTo>
                <a:cubicBezTo>
                  <a:pt x="1002" y="242"/>
                  <a:pt x="1002" y="242"/>
                  <a:pt x="1002" y="242"/>
                </a:cubicBezTo>
                <a:cubicBezTo>
                  <a:pt x="1002" y="242"/>
                  <a:pt x="1008" y="227"/>
                  <a:pt x="1011" y="223"/>
                </a:cubicBezTo>
                <a:cubicBezTo>
                  <a:pt x="1013" y="220"/>
                  <a:pt x="1020" y="222"/>
                  <a:pt x="1020" y="222"/>
                </a:cubicBezTo>
                <a:cubicBezTo>
                  <a:pt x="1020" y="222"/>
                  <a:pt x="1022" y="213"/>
                  <a:pt x="1019" y="210"/>
                </a:cubicBezTo>
                <a:close/>
              </a:path>
            </a:pathLst>
          </a:custGeom>
          <a:solidFill>
            <a:srgbClr val="00B05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1" name="Freeform 177" descr="© INSCALE GmbH, 18.06.2010"/>
          <p:cNvSpPr>
            <a:spLocks/>
          </p:cNvSpPr>
          <p:nvPr/>
        </p:nvSpPr>
        <p:spPr bwMode="auto">
          <a:xfrm>
            <a:off x="5658332" y="3698125"/>
            <a:ext cx="973977" cy="803843"/>
          </a:xfrm>
          <a:custGeom>
            <a:avLst/>
            <a:gdLst/>
            <a:ahLst/>
            <a:cxnLst>
              <a:cxn ang="0">
                <a:pos x="430" y="225"/>
              </a:cxn>
              <a:cxn ang="0">
                <a:pos x="402" y="196"/>
              </a:cxn>
              <a:cxn ang="0">
                <a:pos x="398" y="168"/>
              </a:cxn>
              <a:cxn ang="0">
                <a:pos x="390" y="146"/>
              </a:cxn>
              <a:cxn ang="0">
                <a:pos x="398" y="112"/>
              </a:cxn>
              <a:cxn ang="0">
                <a:pos x="393" y="84"/>
              </a:cxn>
              <a:cxn ang="0">
                <a:pos x="376" y="44"/>
              </a:cxn>
              <a:cxn ang="0">
                <a:pos x="364" y="17"/>
              </a:cxn>
              <a:cxn ang="0">
                <a:pos x="337" y="9"/>
              </a:cxn>
              <a:cxn ang="0">
                <a:pos x="224" y="18"/>
              </a:cxn>
              <a:cxn ang="0">
                <a:pos x="216" y="26"/>
              </a:cxn>
              <a:cxn ang="0">
                <a:pos x="204" y="33"/>
              </a:cxn>
              <a:cxn ang="0">
                <a:pos x="212" y="23"/>
              </a:cxn>
              <a:cxn ang="0">
                <a:pos x="211" y="22"/>
              </a:cxn>
              <a:cxn ang="0">
                <a:pos x="173" y="8"/>
              </a:cxn>
              <a:cxn ang="0">
                <a:pos x="175" y="5"/>
              </a:cxn>
              <a:cxn ang="0">
                <a:pos x="123" y="9"/>
              </a:cxn>
              <a:cxn ang="0">
                <a:pos x="88" y="30"/>
              </a:cxn>
              <a:cxn ang="0">
                <a:pos x="38" y="46"/>
              </a:cxn>
              <a:cxn ang="0">
                <a:pos x="6" y="60"/>
              </a:cxn>
              <a:cxn ang="0">
                <a:pos x="16" y="63"/>
              </a:cxn>
              <a:cxn ang="0">
                <a:pos x="24" y="58"/>
              </a:cxn>
              <a:cxn ang="0">
                <a:pos x="19" y="80"/>
              </a:cxn>
              <a:cxn ang="0">
                <a:pos x="22" y="88"/>
              </a:cxn>
              <a:cxn ang="0">
                <a:pos x="6" y="83"/>
              </a:cxn>
              <a:cxn ang="0">
                <a:pos x="2" y="124"/>
              </a:cxn>
              <a:cxn ang="0">
                <a:pos x="19" y="163"/>
              </a:cxn>
              <a:cxn ang="0">
                <a:pos x="24" y="195"/>
              </a:cxn>
              <a:cxn ang="0">
                <a:pos x="39" y="226"/>
              </a:cxn>
              <a:cxn ang="0">
                <a:pos x="36" y="261"/>
              </a:cxn>
              <a:cxn ang="0">
                <a:pos x="44" y="258"/>
              </a:cxn>
              <a:cxn ang="0">
                <a:pos x="58" y="264"/>
              </a:cxn>
              <a:cxn ang="0">
                <a:pos x="88" y="275"/>
              </a:cxn>
              <a:cxn ang="0">
                <a:pos x="109" y="280"/>
              </a:cxn>
              <a:cxn ang="0">
                <a:pos x="114" y="308"/>
              </a:cxn>
              <a:cxn ang="0">
                <a:pos x="134" y="302"/>
              </a:cxn>
              <a:cxn ang="0">
                <a:pos x="127" y="287"/>
              </a:cxn>
              <a:cxn ang="0">
                <a:pos x="162" y="293"/>
              </a:cxn>
              <a:cxn ang="0">
                <a:pos x="166" y="308"/>
              </a:cxn>
              <a:cxn ang="0">
                <a:pos x="176" y="309"/>
              </a:cxn>
              <a:cxn ang="0">
                <a:pos x="205" y="329"/>
              </a:cxn>
              <a:cxn ang="0">
                <a:pos x="221" y="340"/>
              </a:cxn>
              <a:cxn ang="0">
                <a:pos x="234" y="339"/>
              </a:cxn>
              <a:cxn ang="0">
                <a:pos x="248" y="341"/>
              </a:cxn>
              <a:cxn ang="0">
                <a:pos x="257" y="342"/>
              </a:cxn>
              <a:cxn ang="0">
                <a:pos x="265" y="353"/>
              </a:cxn>
              <a:cxn ang="0">
                <a:pos x="288" y="339"/>
              </a:cxn>
              <a:cxn ang="0">
                <a:pos x="314" y="337"/>
              </a:cxn>
              <a:cxn ang="0">
                <a:pos x="343" y="335"/>
              </a:cxn>
              <a:cxn ang="0">
                <a:pos x="381" y="348"/>
              </a:cxn>
              <a:cxn ang="0">
                <a:pos x="386" y="341"/>
              </a:cxn>
              <a:cxn ang="0">
                <a:pos x="392" y="301"/>
              </a:cxn>
              <a:cxn ang="0">
                <a:pos x="428" y="254"/>
              </a:cxn>
            </a:cxnLst>
            <a:rect l="0" t="0" r="r" b="b"/>
            <a:pathLst>
              <a:path w="431" h="356">
                <a:moveTo>
                  <a:pt x="422" y="231"/>
                </a:moveTo>
                <a:cubicBezTo>
                  <a:pt x="423" y="229"/>
                  <a:pt x="427" y="228"/>
                  <a:pt x="427" y="228"/>
                </a:cubicBezTo>
                <a:cubicBezTo>
                  <a:pt x="430" y="225"/>
                  <a:pt x="430" y="225"/>
                  <a:pt x="430" y="225"/>
                </a:cubicBezTo>
                <a:cubicBezTo>
                  <a:pt x="430" y="225"/>
                  <a:pt x="422" y="222"/>
                  <a:pt x="419" y="218"/>
                </a:cubicBezTo>
                <a:cubicBezTo>
                  <a:pt x="417" y="215"/>
                  <a:pt x="415" y="210"/>
                  <a:pt x="411" y="207"/>
                </a:cubicBezTo>
                <a:cubicBezTo>
                  <a:pt x="407" y="203"/>
                  <a:pt x="402" y="202"/>
                  <a:pt x="402" y="196"/>
                </a:cubicBezTo>
                <a:cubicBezTo>
                  <a:pt x="402" y="189"/>
                  <a:pt x="398" y="185"/>
                  <a:pt x="396" y="181"/>
                </a:cubicBezTo>
                <a:cubicBezTo>
                  <a:pt x="394" y="178"/>
                  <a:pt x="394" y="172"/>
                  <a:pt x="394" y="172"/>
                </a:cubicBezTo>
                <a:cubicBezTo>
                  <a:pt x="398" y="168"/>
                  <a:pt x="398" y="168"/>
                  <a:pt x="398" y="168"/>
                </a:cubicBezTo>
                <a:cubicBezTo>
                  <a:pt x="395" y="162"/>
                  <a:pt x="395" y="162"/>
                  <a:pt x="395" y="162"/>
                </a:cubicBezTo>
                <a:cubicBezTo>
                  <a:pt x="397" y="154"/>
                  <a:pt x="397" y="154"/>
                  <a:pt x="397" y="154"/>
                </a:cubicBezTo>
                <a:cubicBezTo>
                  <a:pt x="397" y="154"/>
                  <a:pt x="399" y="149"/>
                  <a:pt x="390" y="146"/>
                </a:cubicBezTo>
                <a:cubicBezTo>
                  <a:pt x="380" y="141"/>
                  <a:pt x="373" y="141"/>
                  <a:pt x="373" y="141"/>
                </a:cubicBezTo>
                <a:cubicBezTo>
                  <a:pt x="373" y="141"/>
                  <a:pt x="374" y="126"/>
                  <a:pt x="380" y="120"/>
                </a:cubicBezTo>
                <a:cubicBezTo>
                  <a:pt x="386" y="115"/>
                  <a:pt x="398" y="112"/>
                  <a:pt x="398" y="112"/>
                </a:cubicBezTo>
                <a:cubicBezTo>
                  <a:pt x="396" y="93"/>
                  <a:pt x="396" y="93"/>
                  <a:pt x="396" y="93"/>
                </a:cubicBezTo>
                <a:cubicBezTo>
                  <a:pt x="398" y="92"/>
                  <a:pt x="398" y="92"/>
                  <a:pt x="398" y="92"/>
                </a:cubicBezTo>
                <a:cubicBezTo>
                  <a:pt x="393" y="84"/>
                  <a:pt x="393" y="84"/>
                  <a:pt x="393" y="84"/>
                </a:cubicBezTo>
                <a:cubicBezTo>
                  <a:pt x="395" y="80"/>
                  <a:pt x="395" y="80"/>
                  <a:pt x="395" y="80"/>
                </a:cubicBezTo>
                <a:cubicBezTo>
                  <a:pt x="395" y="80"/>
                  <a:pt x="380" y="62"/>
                  <a:pt x="379" y="56"/>
                </a:cubicBezTo>
                <a:cubicBezTo>
                  <a:pt x="377" y="50"/>
                  <a:pt x="376" y="44"/>
                  <a:pt x="376" y="44"/>
                </a:cubicBezTo>
                <a:cubicBezTo>
                  <a:pt x="368" y="31"/>
                  <a:pt x="368" y="31"/>
                  <a:pt x="368" y="31"/>
                </a:cubicBezTo>
                <a:cubicBezTo>
                  <a:pt x="365" y="28"/>
                  <a:pt x="365" y="28"/>
                  <a:pt x="365" y="28"/>
                </a:cubicBezTo>
                <a:cubicBezTo>
                  <a:pt x="365" y="28"/>
                  <a:pt x="368" y="25"/>
                  <a:pt x="364" y="17"/>
                </a:cubicBezTo>
                <a:cubicBezTo>
                  <a:pt x="359" y="9"/>
                  <a:pt x="351" y="11"/>
                  <a:pt x="347" y="11"/>
                </a:cubicBezTo>
                <a:cubicBezTo>
                  <a:pt x="343" y="10"/>
                  <a:pt x="344" y="6"/>
                  <a:pt x="341" y="5"/>
                </a:cubicBezTo>
                <a:cubicBezTo>
                  <a:pt x="338" y="4"/>
                  <a:pt x="337" y="9"/>
                  <a:pt x="337" y="9"/>
                </a:cubicBezTo>
                <a:cubicBezTo>
                  <a:pt x="335" y="9"/>
                  <a:pt x="335" y="9"/>
                  <a:pt x="335" y="9"/>
                </a:cubicBezTo>
                <a:cubicBezTo>
                  <a:pt x="334" y="9"/>
                  <a:pt x="296" y="19"/>
                  <a:pt x="280" y="19"/>
                </a:cubicBezTo>
                <a:cubicBezTo>
                  <a:pt x="265" y="20"/>
                  <a:pt x="224" y="18"/>
                  <a:pt x="224" y="18"/>
                </a:cubicBezTo>
                <a:cubicBezTo>
                  <a:pt x="221" y="21"/>
                  <a:pt x="221" y="21"/>
                  <a:pt x="221" y="21"/>
                </a:cubicBezTo>
                <a:cubicBezTo>
                  <a:pt x="217" y="21"/>
                  <a:pt x="217" y="21"/>
                  <a:pt x="217" y="21"/>
                </a:cubicBezTo>
                <a:cubicBezTo>
                  <a:pt x="216" y="26"/>
                  <a:pt x="216" y="26"/>
                  <a:pt x="216" y="26"/>
                </a:cubicBezTo>
                <a:cubicBezTo>
                  <a:pt x="216" y="26"/>
                  <a:pt x="212" y="27"/>
                  <a:pt x="210" y="29"/>
                </a:cubicBezTo>
                <a:cubicBezTo>
                  <a:pt x="209" y="30"/>
                  <a:pt x="208" y="35"/>
                  <a:pt x="208" y="35"/>
                </a:cubicBezTo>
                <a:cubicBezTo>
                  <a:pt x="204" y="33"/>
                  <a:pt x="204" y="33"/>
                  <a:pt x="204" y="33"/>
                </a:cubicBezTo>
                <a:cubicBezTo>
                  <a:pt x="200" y="33"/>
                  <a:pt x="200" y="33"/>
                  <a:pt x="200" y="33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2" y="29"/>
                  <a:pt x="209" y="25"/>
                  <a:pt x="212" y="23"/>
                </a:cubicBezTo>
                <a:cubicBezTo>
                  <a:pt x="216" y="21"/>
                  <a:pt x="224" y="9"/>
                  <a:pt x="224" y="9"/>
                </a:cubicBezTo>
                <a:cubicBezTo>
                  <a:pt x="222" y="7"/>
                  <a:pt x="222" y="7"/>
                  <a:pt x="222" y="7"/>
                </a:cubicBezTo>
                <a:cubicBezTo>
                  <a:pt x="222" y="7"/>
                  <a:pt x="214" y="21"/>
                  <a:pt x="211" y="22"/>
                </a:cubicBezTo>
                <a:cubicBezTo>
                  <a:pt x="209" y="22"/>
                  <a:pt x="191" y="36"/>
                  <a:pt x="180" y="27"/>
                </a:cubicBezTo>
                <a:cubicBezTo>
                  <a:pt x="168" y="19"/>
                  <a:pt x="166" y="6"/>
                  <a:pt x="166" y="6"/>
                </a:cubicBezTo>
                <a:cubicBezTo>
                  <a:pt x="166" y="6"/>
                  <a:pt x="171" y="7"/>
                  <a:pt x="173" y="8"/>
                </a:cubicBezTo>
                <a:cubicBezTo>
                  <a:pt x="176" y="9"/>
                  <a:pt x="181" y="14"/>
                  <a:pt x="181" y="14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12"/>
                  <a:pt x="178" y="7"/>
                  <a:pt x="175" y="5"/>
                </a:cubicBezTo>
                <a:cubicBezTo>
                  <a:pt x="171" y="4"/>
                  <a:pt x="164" y="0"/>
                  <a:pt x="160" y="0"/>
                </a:cubicBezTo>
                <a:cubicBezTo>
                  <a:pt x="156" y="0"/>
                  <a:pt x="140" y="6"/>
                  <a:pt x="136" y="7"/>
                </a:cubicBezTo>
                <a:cubicBezTo>
                  <a:pt x="132" y="7"/>
                  <a:pt x="128" y="9"/>
                  <a:pt x="123" y="9"/>
                </a:cubicBezTo>
                <a:cubicBezTo>
                  <a:pt x="119" y="10"/>
                  <a:pt x="111" y="18"/>
                  <a:pt x="107" y="20"/>
                </a:cubicBezTo>
                <a:cubicBezTo>
                  <a:pt x="103" y="22"/>
                  <a:pt x="98" y="21"/>
                  <a:pt x="95" y="24"/>
                </a:cubicBezTo>
                <a:cubicBezTo>
                  <a:pt x="92" y="26"/>
                  <a:pt x="92" y="26"/>
                  <a:pt x="88" y="30"/>
                </a:cubicBezTo>
                <a:cubicBezTo>
                  <a:pt x="85" y="34"/>
                  <a:pt x="82" y="37"/>
                  <a:pt x="82" y="37"/>
                </a:cubicBezTo>
                <a:cubicBezTo>
                  <a:pt x="60" y="43"/>
                  <a:pt x="42" y="43"/>
                  <a:pt x="42" y="43"/>
                </a:cubicBezTo>
                <a:cubicBezTo>
                  <a:pt x="38" y="46"/>
                  <a:pt x="38" y="46"/>
                  <a:pt x="38" y="46"/>
                </a:cubicBezTo>
                <a:cubicBezTo>
                  <a:pt x="24" y="51"/>
                  <a:pt x="24" y="51"/>
                  <a:pt x="24" y="51"/>
                </a:cubicBezTo>
                <a:cubicBezTo>
                  <a:pt x="20" y="52"/>
                  <a:pt x="20" y="52"/>
                  <a:pt x="20" y="52"/>
                </a:cubicBezTo>
                <a:cubicBezTo>
                  <a:pt x="6" y="60"/>
                  <a:pt x="6" y="60"/>
                  <a:pt x="6" y="60"/>
                </a:cubicBezTo>
                <a:cubicBezTo>
                  <a:pt x="7" y="62"/>
                  <a:pt x="7" y="62"/>
                  <a:pt x="7" y="62"/>
                </a:cubicBezTo>
                <a:cubicBezTo>
                  <a:pt x="11" y="61"/>
                  <a:pt x="11" y="61"/>
                  <a:pt x="11" y="61"/>
                </a:cubicBezTo>
                <a:cubicBezTo>
                  <a:pt x="16" y="63"/>
                  <a:pt x="16" y="63"/>
                  <a:pt x="16" y="63"/>
                </a:cubicBezTo>
                <a:cubicBezTo>
                  <a:pt x="20" y="55"/>
                  <a:pt x="20" y="55"/>
                  <a:pt x="20" y="55"/>
                </a:cubicBezTo>
                <a:cubicBezTo>
                  <a:pt x="25" y="53"/>
                  <a:pt x="25" y="53"/>
                  <a:pt x="25" y="53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8"/>
                  <a:pt x="19" y="60"/>
                  <a:pt x="19" y="63"/>
                </a:cubicBezTo>
                <a:cubicBezTo>
                  <a:pt x="20" y="66"/>
                  <a:pt x="22" y="72"/>
                  <a:pt x="22" y="73"/>
                </a:cubicBezTo>
                <a:cubicBezTo>
                  <a:pt x="22" y="74"/>
                  <a:pt x="18" y="77"/>
                  <a:pt x="19" y="80"/>
                </a:cubicBezTo>
                <a:cubicBezTo>
                  <a:pt x="21" y="81"/>
                  <a:pt x="30" y="94"/>
                  <a:pt x="26" y="96"/>
                </a:cubicBezTo>
                <a:cubicBezTo>
                  <a:pt x="24" y="98"/>
                  <a:pt x="19" y="97"/>
                  <a:pt x="20" y="94"/>
                </a:cubicBezTo>
                <a:cubicBezTo>
                  <a:pt x="21" y="91"/>
                  <a:pt x="22" y="88"/>
                  <a:pt x="22" y="88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2" y="81"/>
                  <a:pt x="9" y="81"/>
                </a:cubicBezTo>
                <a:cubicBezTo>
                  <a:pt x="8" y="81"/>
                  <a:pt x="7" y="82"/>
                  <a:pt x="6" y="83"/>
                </a:cubicBezTo>
                <a:cubicBezTo>
                  <a:pt x="7" y="87"/>
                  <a:pt x="7" y="94"/>
                  <a:pt x="9" y="98"/>
                </a:cubicBezTo>
                <a:cubicBezTo>
                  <a:pt x="13" y="104"/>
                  <a:pt x="11" y="110"/>
                  <a:pt x="9" y="117"/>
                </a:cubicBezTo>
                <a:cubicBezTo>
                  <a:pt x="8" y="121"/>
                  <a:pt x="4" y="121"/>
                  <a:pt x="2" y="124"/>
                </a:cubicBezTo>
                <a:cubicBezTo>
                  <a:pt x="1" y="125"/>
                  <a:pt x="1" y="131"/>
                  <a:pt x="0" y="133"/>
                </a:cubicBezTo>
                <a:cubicBezTo>
                  <a:pt x="9" y="134"/>
                  <a:pt x="22" y="148"/>
                  <a:pt x="22" y="155"/>
                </a:cubicBezTo>
                <a:cubicBezTo>
                  <a:pt x="22" y="159"/>
                  <a:pt x="18" y="157"/>
                  <a:pt x="19" y="163"/>
                </a:cubicBezTo>
                <a:cubicBezTo>
                  <a:pt x="20" y="167"/>
                  <a:pt x="20" y="168"/>
                  <a:pt x="24" y="170"/>
                </a:cubicBezTo>
                <a:cubicBezTo>
                  <a:pt x="28" y="171"/>
                  <a:pt x="24" y="181"/>
                  <a:pt x="25" y="181"/>
                </a:cubicBezTo>
                <a:cubicBezTo>
                  <a:pt x="31" y="182"/>
                  <a:pt x="26" y="192"/>
                  <a:pt x="24" y="195"/>
                </a:cubicBezTo>
                <a:cubicBezTo>
                  <a:pt x="20" y="200"/>
                  <a:pt x="28" y="204"/>
                  <a:pt x="30" y="210"/>
                </a:cubicBezTo>
                <a:cubicBezTo>
                  <a:pt x="32" y="212"/>
                  <a:pt x="26" y="216"/>
                  <a:pt x="30" y="218"/>
                </a:cubicBezTo>
                <a:cubicBezTo>
                  <a:pt x="34" y="220"/>
                  <a:pt x="39" y="219"/>
                  <a:pt x="39" y="226"/>
                </a:cubicBezTo>
                <a:cubicBezTo>
                  <a:pt x="39" y="232"/>
                  <a:pt x="45" y="235"/>
                  <a:pt x="42" y="242"/>
                </a:cubicBezTo>
                <a:cubicBezTo>
                  <a:pt x="42" y="246"/>
                  <a:pt x="40" y="257"/>
                  <a:pt x="37" y="259"/>
                </a:cubicBezTo>
                <a:cubicBezTo>
                  <a:pt x="37" y="260"/>
                  <a:pt x="37" y="260"/>
                  <a:pt x="36" y="261"/>
                </a:cubicBezTo>
                <a:cubicBezTo>
                  <a:pt x="44" y="263"/>
                  <a:pt x="44" y="263"/>
                  <a:pt x="44" y="263"/>
                </a:cubicBezTo>
                <a:cubicBezTo>
                  <a:pt x="46" y="261"/>
                  <a:pt x="46" y="261"/>
                  <a:pt x="46" y="261"/>
                </a:cubicBezTo>
                <a:cubicBezTo>
                  <a:pt x="44" y="258"/>
                  <a:pt x="44" y="258"/>
                  <a:pt x="44" y="258"/>
                </a:cubicBezTo>
                <a:cubicBezTo>
                  <a:pt x="46" y="255"/>
                  <a:pt x="46" y="255"/>
                  <a:pt x="46" y="255"/>
                </a:cubicBezTo>
                <a:cubicBezTo>
                  <a:pt x="60" y="257"/>
                  <a:pt x="60" y="257"/>
                  <a:pt x="60" y="257"/>
                </a:cubicBezTo>
                <a:cubicBezTo>
                  <a:pt x="58" y="264"/>
                  <a:pt x="58" y="264"/>
                  <a:pt x="58" y="264"/>
                </a:cubicBezTo>
                <a:cubicBezTo>
                  <a:pt x="66" y="272"/>
                  <a:pt x="66" y="272"/>
                  <a:pt x="66" y="272"/>
                </a:cubicBezTo>
                <a:cubicBezTo>
                  <a:pt x="66" y="267"/>
                  <a:pt x="66" y="267"/>
                  <a:pt x="66" y="267"/>
                </a:cubicBezTo>
                <a:cubicBezTo>
                  <a:pt x="88" y="275"/>
                  <a:pt x="88" y="275"/>
                  <a:pt x="88" y="275"/>
                </a:cubicBezTo>
                <a:cubicBezTo>
                  <a:pt x="89" y="281"/>
                  <a:pt x="89" y="281"/>
                  <a:pt x="89" y="281"/>
                </a:cubicBezTo>
                <a:cubicBezTo>
                  <a:pt x="102" y="275"/>
                  <a:pt x="102" y="275"/>
                  <a:pt x="102" y="275"/>
                </a:cubicBezTo>
                <a:cubicBezTo>
                  <a:pt x="109" y="280"/>
                  <a:pt x="109" y="280"/>
                  <a:pt x="109" y="280"/>
                </a:cubicBezTo>
                <a:cubicBezTo>
                  <a:pt x="109" y="280"/>
                  <a:pt x="96" y="288"/>
                  <a:pt x="98" y="291"/>
                </a:cubicBezTo>
                <a:cubicBezTo>
                  <a:pt x="100" y="293"/>
                  <a:pt x="109" y="292"/>
                  <a:pt x="110" y="295"/>
                </a:cubicBezTo>
                <a:cubicBezTo>
                  <a:pt x="112" y="298"/>
                  <a:pt x="111" y="306"/>
                  <a:pt x="114" y="308"/>
                </a:cubicBezTo>
                <a:cubicBezTo>
                  <a:pt x="117" y="310"/>
                  <a:pt x="123" y="308"/>
                  <a:pt x="124" y="306"/>
                </a:cubicBezTo>
                <a:cubicBezTo>
                  <a:pt x="124" y="304"/>
                  <a:pt x="130" y="301"/>
                  <a:pt x="130" y="301"/>
                </a:cubicBezTo>
                <a:cubicBezTo>
                  <a:pt x="134" y="302"/>
                  <a:pt x="134" y="302"/>
                  <a:pt x="134" y="302"/>
                </a:cubicBezTo>
                <a:cubicBezTo>
                  <a:pt x="134" y="302"/>
                  <a:pt x="136" y="296"/>
                  <a:pt x="134" y="296"/>
                </a:cubicBezTo>
                <a:cubicBezTo>
                  <a:pt x="132" y="296"/>
                  <a:pt x="128" y="293"/>
                  <a:pt x="128" y="293"/>
                </a:cubicBezTo>
                <a:cubicBezTo>
                  <a:pt x="127" y="287"/>
                  <a:pt x="127" y="287"/>
                  <a:pt x="127" y="287"/>
                </a:cubicBezTo>
                <a:cubicBezTo>
                  <a:pt x="127" y="287"/>
                  <a:pt x="134" y="289"/>
                  <a:pt x="140" y="291"/>
                </a:cubicBezTo>
                <a:cubicBezTo>
                  <a:pt x="146" y="293"/>
                  <a:pt x="150" y="298"/>
                  <a:pt x="150" y="298"/>
                </a:cubicBezTo>
                <a:cubicBezTo>
                  <a:pt x="162" y="293"/>
                  <a:pt x="162" y="293"/>
                  <a:pt x="162" y="293"/>
                </a:cubicBezTo>
                <a:cubicBezTo>
                  <a:pt x="166" y="298"/>
                  <a:pt x="166" y="298"/>
                  <a:pt x="166" y="298"/>
                </a:cubicBezTo>
                <a:cubicBezTo>
                  <a:pt x="162" y="303"/>
                  <a:pt x="162" y="303"/>
                  <a:pt x="162" y="303"/>
                </a:cubicBezTo>
                <a:cubicBezTo>
                  <a:pt x="162" y="303"/>
                  <a:pt x="165" y="307"/>
                  <a:pt x="166" y="308"/>
                </a:cubicBezTo>
                <a:cubicBezTo>
                  <a:pt x="168" y="309"/>
                  <a:pt x="170" y="315"/>
                  <a:pt x="170" y="315"/>
                </a:cubicBezTo>
                <a:cubicBezTo>
                  <a:pt x="175" y="313"/>
                  <a:pt x="175" y="313"/>
                  <a:pt x="175" y="313"/>
                </a:cubicBezTo>
                <a:cubicBezTo>
                  <a:pt x="176" y="309"/>
                  <a:pt x="176" y="309"/>
                  <a:pt x="176" y="309"/>
                </a:cubicBezTo>
                <a:cubicBezTo>
                  <a:pt x="192" y="314"/>
                  <a:pt x="192" y="314"/>
                  <a:pt x="192" y="314"/>
                </a:cubicBezTo>
                <a:cubicBezTo>
                  <a:pt x="202" y="317"/>
                  <a:pt x="202" y="317"/>
                  <a:pt x="202" y="317"/>
                </a:cubicBezTo>
                <a:cubicBezTo>
                  <a:pt x="205" y="329"/>
                  <a:pt x="205" y="329"/>
                  <a:pt x="205" y="329"/>
                </a:cubicBezTo>
                <a:cubicBezTo>
                  <a:pt x="214" y="329"/>
                  <a:pt x="214" y="329"/>
                  <a:pt x="214" y="329"/>
                </a:cubicBezTo>
                <a:cubicBezTo>
                  <a:pt x="218" y="340"/>
                  <a:pt x="218" y="340"/>
                  <a:pt x="218" y="340"/>
                </a:cubicBezTo>
                <a:cubicBezTo>
                  <a:pt x="221" y="340"/>
                  <a:pt x="221" y="340"/>
                  <a:pt x="221" y="340"/>
                </a:cubicBezTo>
                <a:cubicBezTo>
                  <a:pt x="221" y="348"/>
                  <a:pt x="221" y="348"/>
                  <a:pt x="221" y="348"/>
                </a:cubicBezTo>
                <a:cubicBezTo>
                  <a:pt x="231" y="346"/>
                  <a:pt x="231" y="346"/>
                  <a:pt x="231" y="346"/>
                </a:cubicBezTo>
                <a:cubicBezTo>
                  <a:pt x="234" y="339"/>
                  <a:pt x="234" y="339"/>
                  <a:pt x="234" y="339"/>
                </a:cubicBezTo>
                <a:cubicBezTo>
                  <a:pt x="237" y="339"/>
                  <a:pt x="237" y="339"/>
                  <a:pt x="237" y="339"/>
                </a:cubicBezTo>
                <a:cubicBezTo>
                  <a:pt x="237" y="339"/>
                  <a:pt x="238" y="333"/>
                  <a:pt x="243" y="333"/>
                </a:cubicBezTo>
                <a:cubicBezTo>
                  <a:pt x="247" y="334"/>
                  <a:pt x="248" y="341"/>
                  <a:pt x="248" y="341"/>
                </a:cubicBezTo>
                <a:cubicBezTo>
                  <a:pt x="252" y="341"/>
                  <a:pt x="252" y="341"/>
                  <a:pt x="252" y="341"/>
                </a:cubicBezTo>
                <a:cubicBezTo>
                  <a:pt x="251" y="344"/>
                  <a:pt x="251" y="344"/>
                  <a:pt x="251" y="344"/>
                </a:cubicBezTo>
                <a:cubicBezTo>
                  <a:pt x="257" y="342"/>
                  <a:pt x="257" y="342"/>
                  <a:pt x="257" y="342"/>
                </a:cubicBezTo>
                <a:cubicBezTo>
                  <a:pt x="260" y="349"/>
                  <a:pt x="260" y="349"/>
                  <a:pt x="260" y="349"/>
                </a:cubicBezTo>
                <a:cubicBezTo>
                  <a:pt x="260" y="349"/>
                  <a:pt x="255" y="356"/>
                  <a:pt x="259" y="356"/>
                </a:cubicBezTo>
                <a:cubicBezTo>
                  <a:pt x="261" y="356"/>
                  <a:pt x="265" y="353"/>
                  <a:pt x="265" y="353"/>
                </a:cubicBezTo>
                <a:cubicBezTo>
                  <a:pt x="273" y="356"/>
                  <a:pt x="273" y="356"/>
                  <a:pt x="273" y="356"/>
                </a:cubicBezTo>
                <a:cubicBezTo>
                  <a:pt x="276" y="346"/>
                  <a:pt x="276" y="346"/>
                  <a:pt x="276" y="346"/>
                </a:cubicBezTo>
                <a:cubicBezTo>
                  <a:pt x="276" y="346"/>
                  <a:pt x="281" y="340"/>
                  <a:pt x="288" y="339"/>
                </a:cubicBezTo>
                <a:cubicBezTo>
                  <a:pt x="300" y="339"/>
                  <a:pt x="300" y="339"/>
                  <a:pt x="300" y="339"/>
                </a:cubicBezTo>
                <a:cubicBezTo>
                  <a:pt x="300" y="339"/>
                  <a:pt x="301" y="345"/>
                  <a:pt x="308" y="344"/>
                </a:cubicBezTo>
                <a:cubicBezTo>
                  <a:pt x="313" y="343"/>
                  <a:pt x="314" y="337"/>
                  <a:pt x="314" y="337"/>
                </a:cubicBezTo>
                <a:cubicBezTo>
                  <a:pt x="314" y="337"/>
                  <a:pt x="319" y="333"/>
                  <a:pt x="327" y="331"/>
                </a:cubicBezTo>
                <a:cubicBezTo>
                  <a:pt x="334" y="330"/>
                  <a:pt x="337" y="331"/>
                  <a:pt x="337" y="331"/>
                </a:cubicBezTo>
                <a:cubicBezTo>
                  <a:pt x="343" y="335"/>
                  <a:pt x="343" y="335"/>
                  <a:pt x="343" y="335"/>
                </a:cubicBezTo>
                <a:cubicBezTo>
                  <a:pt x="343" y="335"/>
                  <a:pt x="355" y="335"/>
                  <a:pt x="356" y="337"/>
                </a:cubicBezTo>
                <a:cubicBezTo>
                  <a:pt x="357" y="339"/>
                  <a:pt x="357" y="344"/>
                  <a:pt x="357" y="344"/>
                </a:cubicBezTo>
                <a:cubicBezTo>
                  <a:pt x="381" y="348"/>
                  <a:pt x="381" y="348"/>
                  <a:pt x="381" y="348"/>
                </a:cubicBezTo>
                <a:cubicBezTo>
                  <a:pt x="395" y="352"/>
                  <a:pt x="395" y="352"/>
                  <a:pt x="395" y="352"/>
                </a:cubicBezTo>
                <a:cubicBezTo>
                  <a:pt x="396" y="346"/>
                  <a:pt x="396" y="346"/>
                  <a:pt x="396" y="346"/>
                </a:cubicBezTo>
                <a:cubicBezTo>
                  <a:pt x="396" y="346"/>
                  <a:pt x="388" y="344"/>
                  <a:pt x="386" y="341"/>
                </a:cubicBezTo>
                <a:cubicBezTo>
                  <a:pt x="385" y="338"/>
                  <a:pt x="386" y="335"/>
                  <a:pt x="385" y="330"/>
                </a:cubicBezTo>
                <a:cubicBezTo>
                  <a:pt x="385" y="325"/>
                  <a:pt x="379" y="318"/>
                  <a:pt x="379" y="318"/>
                </a:cubicBezTo>
                <a:cubicBezTo>
                  <a:pt x="379" y="318"/>
                  <a:pt x="389" y="308"/>
                  <a:pt x="392" y="301"/>
                </a:cubicBezTo>
                <a:cubicBezTo>
                  <a:pt x="396" y="294"/>
                  <a:pt x="397" y="283"/>
                  <a:pt x="400" y="279"/>
                </a:cubicBezTo>
                <a:cubicBezTo>
                  <a:pt x="404" y="276"/>
                  <a:pt x="414" y="258"/>
                  <a:pt x="414" y="258"/>
                </a:cubicBezTo>
                <a:cubicBezTo>
                  <a:pt x="414" y="258"/>
                  <a:pt x="425" y="261"/>
                  <a:pt x="428" y="254"/>
                </a:cubicBezTo>
                <a:cubicBezTo>
                  <a:pt x="431" y="246"/>
                  <a:pt x="431" y="238"/>
                  <a:pt x="428" y="235"/>
                </a:cubicBezTo>
                <a:cubicBezTo>
                  <a:pt x="425" y="234"/>
                  <a:pt x="421" y="233"/>
                  <a:pt x="422" y="231"/>
                </a:cubicBez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2" name="Freeform 178" descr="© INSCALE GmbH, 18.06.2010"/>
          <p:cNvSpPr>
            <a:spLocks/>
          </p:cNvSpPr>
          <p:nvPr/>
        </p:nvSpPr>
        <p:spPr bwMode="auto">
          <a:xfrm>
            <a:off x="6232729" y="3389076"/>
            <a:ext cx="501036" cy="379289"/>
          </a:xfrm>
          <a:custGeom>
            <a:avLst/>
            <a:gdLst/>
            <a:ahLst/>
            <a:cxnLst>
              <a:cxn ang="0">
                <a:pos x="87" y="142"/>
              </a:cxn>
              <a:cxn ang="0">
                <a:pos x="110" y="154"/>
              </a:cxn>
              <a:cxn ang="0">
                <a:pos x="114" y="168"/>
              </a:cxn>
              <a:cxn ang="0">
                <a:pos x="127" y="163"/>
              </a:cxn>
              <a:cxn ang="0">
                <a:pos x="141" y="163"/>
              </a:cxn>
              <a:cxn ang="0">
                <a:pos x="155" y="158"/>
              </a:cxn>
              <a:cxn ang="0">
                <a:pos x="161" y="146"/>
              </a:cxn>
              <a:cxn ang="0">
                <a:pos x="175" y="136"/>
              </a:cxn>
              <a:cxn ang="0">
                <a:pos x="189" y="142"/>
              </a:cxn>
              <a:cxn ang="0">
                <a:pos x="188" y="129"/>
              </a:cxn>
              <a:cxn ang="0">
                <a:pos x="188" y="96"/>
              </a:cxn>
              <a:cxn ang="0">
                <a:pos x="203" y="74"/>
              </a:cxn>
              <a:cxn ang="0">
                <a:pos x="218" y="65"/>
              </a:cxn>
              <a:cxn ang="0">
                <a:pos x="207" y="58"/>
              </a:cxn>
              <a:cxn ang="0">
                <a:pos x="210" y="42"/>
              </a:cxn>
              <a:cxn ang="0">
                <a:pos x="197" y="33"/>
              </a:cxn>
              <a:cxn ang="0">
                <a:pos x="191" y="29"/>
              </a:cxn>
              <a:cxn ang="0">
                <a:pos x="169" y="15"/>
              </a:cxn>
              <a:cxn ang="0">
                <a:pos x="148" y="14"/>
              </a:cxn>
              <a:cxn ang="0">
                <a:pos x="137" y="0"/>
              </a:cxn>
              <a:cxn ang="0">
                <a:pos x="127" y="12"/>
              </a:cxn>
              <a:cxn ang="0">
                <a:pos x="120" y="12"/>
              </a:cxn>
              <a:cxn ang="0">
                <a:pos x="107" y="10"/>
              </a:cxn>
              <a:cxn ang="0">
                <a:pos x="90" y="15"/>
              </a:cxn>
              <a:cxn ang="0">
                <a:pos x="77" y="13"/>
              </a:cxn>
              <a:cxn ang="0">
                <a:pos x="71" y="18"/>
              </a:cxn>
              <a:cxn ang="0">
                <a:pos x="66" y="13"/>
              </a:cxn>
              <a:cxn ang="0">
                <a:pos x="54" y="15"/>
              </a:cxn>
              <a:cxn ang="0">
                <a:pos x="31" y="21"/>
              </a:cxn>
              <a:cxn ang="0">
                <a:pos x="23" y="24"/>
              </a:cxn>
              <a:cxn ang="0">
                <a:pos x="7" y="40"/>
              </a:cxn>
              <a:cxn ang="0">
                <a:pos x="4" y="40"/>
              </a:cxn>
              <a:cxn ang="0">
                <a:pos x="5" y="62"/>
              </a:cxn>
              <a:cxn ang="0">
                <a:pos x="6" y="72"/>
              </a:cxn>
              <a:cxn ang="0">
                <a:pos x="5" y="94"/>
              </a:cxn>
              <a:cxn ang="0">
                <a:pos x="9" y="86"/>
              </a:cxn>
              <a:cxn ang="0">
                <a:pos x="9" y="71"/>
              </a:cxn>
              <a:cxn ang="0">
                <a:pos x="14" y="87"/>
              </a:cxn>
              <a:cxn ang="0">
                <a:pos x="16" y="92"/>
              </a:cxn>
              <a:cxn ang="0">
                <a:pos x="24" y="100"/>
              </a:cxn>
              <a:cxn ang="0">
                <a:pos x="37" y="102"/>
              </a:cxn>
              <a:cxn ang="0">
                <a:pos x="48" y="107"/>
              </a:cxn>
              <a:cxn ang="0">
                <a:pos x="69" y="103"/>
              </a:cxn>
              <a:cxn ang="0">
                <a:pos x="77" y="120"/>
              </a:cxn>
              <a:cxn ang="0">
                <a:pos x="81" y="146"/>
              </a:cxn>
            </a:cxnLst>
            <a:rect l="0" t="0" r="r" b="b"/>
            <a:pathLst>
              <a:path w="222" h="168">
                <a:moveTo>
                  <a:pt x="83" y="146"/>
                </a:moveTo>
                <a:cubicBezTo>
                  <a:pt x="83" y="146"/>
                  <a:pt x="84" y="141"/>
                  <a:pt x="87" y="142"/>
                </a:cubicBezTo>
                <a:cubicBezTo>
                  <a:pt x="90" y="143"/>
                  <a:pt x="89" y="147"/>
                  <a:pt x="93" y="148"/>
                </a:cubicBezTo>
                <a:cubicBezTo>
                  <a:pt x="97" y="148"/>
                  <a:pt x="105" y="146"/>
                  <a:pt x="110" y="154"/>
                </a:cubicBezTo>
                <a:cubicBezTo>
                  <a:pt x="114" y="162"/>
                  <a:pt x="111" y="165"/>
                  <a:pt x="111" y="165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26" y="167"/>
                  <a:pt x="126" y="167"/>
                  <a:pt x="126" y="167"/>
                </a:cubicBezTo>
                <a:cubicBezTo>
                  <a:pt x="127" y="163"/>
                  <a:pt x="127" y="163"/>
                  <a:pt x="127" y="163"/>
                </a:cubicBezTo>
                <a:cubicBezTo>
                  <a:pt x="134" y="165"/>
                  <a:pt x="134" y="165"/>
                  <a:pt x="134" y="165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48" y="166"/>
                  <a:pt x="148" y="166"/>
                  <a:pt x="148" y="166"/>
                </a:cubicBezTo>
                <a:cubicBezTo>
                  <a:pt x="155" y="158"/>
                  <a:pt x="155" y="158"/>
                  <a:pt x="155" y="158"/>
                </a:cubicBezTo>
                <a:cubicBezTo>
                  <a:pt x="155" y="158"/>
                  <a:pt x="159" y="160"/>
                  <a:pt x="163" y="158"/>
                </a:cubicBezTo>
                <a:cubicBezTo>
                  <a:pt x="167" y="157"/>
                  <a:pt x="160" y="148"/>
                  <a:pt x="161" y="146"/>
                </a:cubicBezTo>
                <a:cubicBezTo>
                  <a:pt x="163" y="143"/>
                  <a:pt x="171" y="146"/>
                  <a:pt x="171" y="146"/>
                </a:cubicBezTo>
                <a:cubicBezTo>
                  <a:pt x="175" y="136"/>
                  <a:pt x="175" y="136"/>
                  <a:pt x="175" y="136"/>
                </a:cubicBezTo>
                <a:cubicBezTo>
                  <a:pt x="175" y="136"/>
                  <a:pt x="181" y="134"/>
                  <a:pt x="186" y="134"/>
                </a:cubicBezTo>
                <a:cubicBezTo>
                  <a:pt x="190" y="133"/>
                  <a:pt x="186" y="139"/>
                  <a:pt x="189" y="142"/>
                </a:cubicBezTo>
                <a:cubicBezTo>
                  <a:pt x="192" y="145"/>
                  <a:pt x="199" y="140"/>
                  <a:pt x="197" y="133"/>
                </a:cubicBezTo>
                <a:cubicBezTo>
                  <a:pt x="197" y="128"/>
                  <a:pt x="188" y="129"/>
                  <a:pt x="188" y="129"/>
                </a:cubicBezTo>
                <a:cubicBezTo>
                  <a:pt x="191" y="113"/>
                  <a:pt x="191" y="113"/>
                  <a:pt x="191" y="113"/>
                </a:cubicBezTo>
                <a:cubicBezTo>
                  <a:pt x="191" y="113"/>
                  <a:pt x="188" y="101"/>
                  <a:pt x="188" y="96"/>
                </a:cubicBezTo>
                <a:cubicBezTo>
                  <a:pt x="188" y="92"/>
                  <a:pt x="195" y="87"/>
                  <a:pt x="200" y="86"/>
                </a:cubicBezTo>
                <a:cubicBezTo>
                  <a:pt x="204" y="84"/>
                  <a:pt x="203" y="74"/>
                  <a:pt x="203" y="74"/>
                </a:cubicBezTo>
                <a:cubicBezTo>
                  <a:pt x="218" y="70"/>
                  <a:pt x="218" y="70"/>
                  <a:pt x="218" y="70"/>
                </a:cubicBezTo>
                <a:cubicBezTo>
                  <a:pt x="218" y="65"/>
                  <a:pt x="218" y="65"/>
                  <a:pt x="218" y="65"/>
                </a:cubicBezTo>
                <a:cubicBezTo>
                  <a:pt x="218" y="65"/>
                  <a:pt x="222" y="60"/>
                  <a:pt x="221" y="56"/>
                </a:cubicBezTo>
                <a:cubicBezTo>
                  <a:pt x="220" y="53"/>
                  <a:pt x="207" y="58"/>
                  <a:pt x="207" y="58"/>
                </a:cubicBezTo>
                <a:cubicBezTo>
                  <a:pt x="208" y="48"/>
                  <a:pt x="208" y="48"/>
                  <a:pt x="208" y="48"/>
                </a:cubicBezTo>
                <a:cubicBezTo>
                  <a:pt x="210" y="42"/>
                  <a:pt x="210" y="42"/>
                  <a:pt x="210" y="42"/>
                </a:cubicBezTo>
                <a:cubicBezTo>
                  <a:pt x="210" y="36"/>
                  <a:pt x="210" y="36"/>
                  <a:pt x="210" y="36"/>
                </a:cubicBezTo>
                <a:cubicBezTo>
                  <a:pt x="197" y="33"/>
                  <a:pt x="197" y="33"/>
                  <a:pt x="197" y="33"/>
                </a:cubicBezTo>
                <a:cubicBezTo>
                  <a:pt x="196" y="29"/>
                  <a:pt x="196" y="29"/>
                  <a:pt x="196" y="29"/>
                </a:cubicBezTo>
                <a:cubicBezTo>
                  <a:pt x="191" y="29"/>
                  <a:pt x="191" y="29"/>
                  <a:pt x="191" y="29"/>
                </a:cubicBezTo>
                <a:cubicBezTo>
                  <a:pt x="191" y="29"/>
                  <a:pt x="188" y="22"/>
                  <a:pt x="186" y="19"/>
                </a:cubicBezTo>
                <a:cubicBezTo>
                  <a:pt x="183" y="16"/>
                  <a:pt x="169" y="15"/>
                  <a:pt x="169" y="15"/>
                </a:cubicBezTo>
                <a:cubicBezTo>
                  <a:pt x="169" y="12"/>
                  <a:pt x="169" y="12"/>
                  <a:pt x="169" y="12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2" y="2"/>
                  <a:pt x="142" y="2"/>
                  <a:pt x="142" y="2"/>
                </a:cubicBezTo>
                <a:cubicBezTo>
                  <a:pt x="137" y="0"/>
                  <a:pt x="137" y="0"/>
                  <a:pt x="137" y="0"/>
                </a:cubicBezTo>
                <a:cubicBezTo>
                  <a:pt x="130" y="5"/>
                  <a:pt x="130" y="5"/>
                  <a:pt x="130" y="5"/>
                </a:cubicBezTo>
                <a:cubicBezTo>
                  <a:pt x="127" y="12"/>
                  <a:pt x="127" y="12"/>
                  <a:pt x="127" y="12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07" y="10"/>
                  <a:pt x="107" y="10"/>
                  <a:pt x="107" y="10"/>
                </a:cubicBezTo>
                <a:cubicBezTo>
                  <a:pt x="94" y="10"/>
                  <a:pt x="94" y="10"/>
                  <a:pt x="94" y="10"/>
                </a:cubicBezTo>
                <a:cubicBezTo>
                  <a:pt x="90" y="15"/>
                  <a:pt x="90" y="15"/>
                  <a:pt x="90" y="15"/>
                </a:cubicBezTo>
                <a:cubicBezTo>
                  <a:pt x="83" y="12"/>
                  <a:pt x="83" y="12"/>
                  <a:pt x="83" y="12"/>
                </a:cubicBezTo>
                <a:cubicBezTo>
                  <a:pt x="77" y="13"/>
                  <a:pt x="77" y="13"/>
                  <a:pt x="77" y="13"/>
                </a:cubicBezTo>
                <a:cubicBezTo>
                  <a:pt x="75" y="18"/>
                  <a:pt x="75" y="18"/>
                  <a:pt x="75" y="18"/>
                </a:cubicBezTo>
                <a:cubicBezTo>
                  <a:pt x="71" y="18"/>
                  <a:pt x="71" y="18"/>
                  <a:pt x="71" y="18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13"/>
                  <a:pt x="66" y="13"/>
                  <a:pt x="66" y="13"/>
                </a:cubicBezTo>
                <a:cubicBezTo>
                  <a:pt x="58" y="18"/>
                  <a:pt x="58" y="18"/>
                  <a:pt x="58" y="18"/>
                </a:cubicBezTo>
                <a:cubicBezTo>
                  <a:pt x="54" y="15"/>
                  <a:pt x="54" y="15"/>
                  <a:pt x="54" y="15"/>
                </a:cubicBezTo>
                <a:cubicBezTo>
                  <a:pt x="36" y="16"/>
                  <a:pt x="36" y="16"/>
                  <a:pt x="36" y="16"/>
                </a:cubicBezTo>
                <a:cubicBezTo>
                  <a:pt x="31" y="21"/>
                  <a:pt x="31" y="21"/>
                  <a:pt x="31" y="21"/>
                </a:cubicBezTo>
                <a:cubicBezTo>
                  <a:pt x="28" y="20"/>
                  <a:pt x="28" y="20"/>
                  <a:pt x="28" y="20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0" y="22"/>
                  <a:pt x="16" y="26"/>
                </a:cubicBezTo>
                <a:cubicBezTo>
                  <a:pt x="12" y="31"/>
                  <a:pt x="7" y="40"/>
                  <a:pt x="7" y="40"/>
                </a:cubicBezTo>
                <a:cubicBezTo>
                  <a:pt x="5" y="42"/>
                  <a:pt x="5" y="42"/>
                  <a:pt x="5" y="42"/>
                </a:cubicBezTo>
                <a:cubicBezTo>
                  <a:pt x="4" y="40"/>
                  <a:pt x="4" y="40"/>
                  <a:pt x="4" y="4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4" y="57"/>
                  <a:pt x="5" y="62"/>
                </a:cubicBezTo>
                <a:cubicBezTo>
                  <a:pt x="5" y="64"/>
                  <a:pt x="6" y="66"/>
                  <a:pt x="7" y="68"/>
                </a:cubicBezTo>
                <a:cubicBezTo>
                  <a:pt x="6" y="72"/>
                  <a:pt x="6" y="72"/>
                  <a:pt x="6" y="72"/>
                </a:cubicBezTo>
                <a:cubicBezTo>
                  <a:pt x="7" y="84"/>
                  <a:pt x="7" y="84"/>
                  <a:pt x="7" y="84"/>
                </a:cubicBezTo>
                <a:cubicBezTo>
                  <a:pt x="5" y="94"/>
                  <a:pt x="5" y="94"/>
                  <a:pt x="5" y="94"/>
                </a:cubicBezTo>
                <a:cubicBezTo>
                  <a:pt x="7" y="93"/>
                  <a:pt x="7" y="93"/>
                  <a:pt x="7" y="93"/>
                </a:cubicBezTo>
                <a:cubicBezTo>
                  <a:pt x="9" y="86"/>
                  <a:pt x="9" y="86"/>
                  <a:pt x="9" y="86"/>
                </a:cubicBezTo>
                <a:cubicBezTo>
                  <a:pt x="8" y="73"/>
                  <a:pt x="8" y="73"/>
                  <a:pt x="8" y="73"/>
                </a:cubicBezTo>
                <a:cubicBezTo>
                  <a:pt x="9" y="71"/>
                  <a:pt x="9" y="71"/>
                  <a:pt x="9" y="71"/>
                </a:cubicBezTo>
                <a:cubicBezTo>
                  <a:pt x="10" y="76"/>
                  <a:pt x="12" y="79"/>
                  <a:pt x="12" y="79"/>
                </a:cubicBezTo>
                <a:cubicBezTo>
                  <a:pt x="14" y="87"/>
                  <a:pt x="14" y="87"/>
                  <a:pt x="14" y="87"/>
                </a:cubicBezTo>
                <a:cubicBezTo>
                  <a:pt x="12" y="92"/>
                  <a:pt x="12" y="92"/>
                  <a:pt x="12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9" y="96"/>
                  <a:pt x="19" y="96"/>
                  <a:pt x="19" y="96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99"/>
                  <a:pt x="32" y="100"/>
                  <a:pt x="37" y="102"/>
                </a:cubicBezTo>
                <a:cubicBezTo>
                  <a:pt x="41" y="105"/>
                  <a:pt x="47" y="103"/>
                  <a:pt x="47" y="103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58" y="103"/>
                  <a:pt x="58" y="103"/>
                  <a:pt x="58" y="103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69" y="103"/>
                  <a:pt x="78" y="110"/>
                  <a:pt x="81" y="112"/>
                </a:cubicBezTo>
                <a:cubicBezTo>
                  <a:pt x="85" y="115"/>
                  <a:pt x="77" y="120"/>
                  <a:pt x="77" y="120"/>
                </a:cubicBezTo>
                <a:cubicBezTo>
                  <a:pt x="77" y="120"/>
                  <a:pt x="75" y="125"/>
                  <a:pt x="75" y="131"/>
                </a:cubicBezTo>
                <a:cubicBezTo>
                  <a:pt x="74" y="139"/>
                  <a:pt x="81" y="146"/>
                  <a:pt x="81" y="146"/>
                </a:cubicBezTo>
                <a:lnTo>
                  <a:pt x="83" y="146"/>
                </a:lnTo>
                <a:close/>
              </a:path>
            </a:pathLst>
          </a:custGeom>
          <a:solidFill>
            <a:srgbClr val="DDDDDD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3" name="Freeform 179" descr="© INSCALE GmbH, 18.06.2010"/>
          <p:cNvSpPr>
            <a:spLocks noEditPoints="1"/>
          </p:cNvSpPr>
          <p:nvPr/>
        </p:nvSpPr>
        <p:spPr bwMode="auto">
          <a:xfrm>
            <a:off x="3175003" y="5115387"/>
            <a:ext cx="1425065" cy="1175328"/>
          </a:xfrm>
          <a:custGeom>
            <a:avLst/>
            <a:gdLst/>
            <a:ahLst/>
            <a:cxnLst>
              <a:cxn ang="0">
                <a:pos x="482" y="410"/>
              </a:cxn>
              <a:cxn ang="0">
                <a:pos x="472" y="381"/>
              </a:cxn>
              <a:cxn ang="0">
                <a:pos x="474" y="395"/>
              </a:cxn>
              <a:cxn ang="0">
                <a:pos x="484" y="379"/>
              </a:cxn>
              <a:cxn ang="0">
                <a:pos x="576" y="333"/>
              </a:cxn>
              <a:cxn ang="0">
                <a:pos x="530" y="360"/>
              </a:cxn>
              <a:cxn ang="0">
                <a:pos x="560" y="372"/>
              </a:cxn>
              <a:cxn ang="0">
                <a:pos x="584" y="358"/>
              </a:cxn>
              <a:cxn ang="0">
                <a:pos x="575" y="348"/>
              </a:cxn>
              <a:cxn ang="0">
                <a:pos x="506" y="163"/>
              </a:cxn>
              <a:cxn ang="0">
                <a:pos x="494" y="147"/>
              </a:cxn>
              <a:cxn ang="0">
                <a:pos x="456" y="138"/>
              </a:cxn>
              <a:cxn ang="0">
                <a:pos x="417" y="128"/>
              </a:cxn>
              <a:cxn ang="0">
                <a:pos x="406" y="115"/>
              </a:cxn>
              <a:cxn ang="0">
                <a:pos x="369" y="104"/>
              </a:cxn>
              <a:cxn ang="0">
                <a:pos x="364" y="86"/>
              </a:cxn>
              <a:cxn ang="0">
                <a:pos x="297" y="75"/>
              </a:cxn>
              <a:cxn ang="0">
                <a:pos x="262" y="62"/>
              </a:cxn>
              <a:cxn ang="0">
                <a:pos x="178" y="37"/>
              </a:cxn>
              <a:cxn ang="0">
                <a:pos x="115" y="21"/>
              </a:cxn>
              <a:cxn ang="0">
                <a:pos x="89" y="10"/>
              </a:cxn>
              <a:cxn ang="0">
                <a:pos x="69" y="1"/>
              </a:cxn>
              <a:cxn ang="0">
                <a:pos x="62" y="17"/>
              </a:cxn>
              <a:cxn ang="0">
                <a:pos x="16" y="19"/>
              </a:cxn>
              <a:cxn ang="0">
                <a:pos x="5" y="37"/>
              </a:cxn>
              <a:cxn ang="0">
                <a:pos x="3" y="58"/>
              </a:cxn>
              <a:cxn ang="0">
                <a:pos x="14" y="69"/>
              </a:cxn>
              <a:cxn ang="0">
                <a:pos x="7" y="78"/>
              </a:cxn>
              <a:cxn ang="0">
                <a:pos x="11" y="87"/>
              </a:cxn>
              <a:cxn ang="0">
                <a:pos x="16" y="98"/>
              </a:cxn>
              <a:cxn ang="0">
                <a:pos x="41" y="107"/>
              </a:cxn>
              <a:cxn ang="0">
                <a:pos x="63" y="126"/>
              </a:cxn>
              <a:cxn ang="0">
                <a:pos x="100" y="128"/>
              </a:cxn>
              <a:cxn ang="0">
                <a:pos x="112" y="150"/>
              </a:cxn>
              <a:cxn ang="0">
                <a:pos x="90" y="185"/>
              </a:cxn>
              <a:cxn ang="0">
                <a:pos x="74" y="235"/>
              </a:cxn>
              <a:cxn ang="0">
                <a:pos x="59" y="270"/>
              </a:cxn>
              <a:cxn ang="0">
                <a:pos x="46" y="306"/>
              </a:cxn>
              <a:cxn ang="0">
                <a:pos x="34" y="364"/>
              </a:cxn>
              <a:cxn ang="0">
                <a:pos x="21" y="384"/>
              </a:cxn>
              <a:cxn ang="0">
                <a:pos x="23" y="428"/>
              </a:cxn>
              <a:cxn ang="0">
                <a:pos x="32" y="433"/>
              </a:cxn>
              <a:cxn ang="0">
                <a:pos x="50" y="466"/>
              </a:cxn>
              <a:cxn ang="0">
                <a:pos x="60" y="483"/>
              </a:cxn>
              <a:cxn ang="0">
                <a:pos x="72" y="507"/>
              </a:cxn>
              <a:cxn ang="0">
                <a:pos x="95" y="520"/>
              </a:cxn>
              <a:cxn ang="0">
                <a:pos x="141" y="498"/>
              </a:cxn>
              <a:cxn ang="0">
                <a:pos x="217" y="498"/>
              </a:cxn>
              <a:cxn ang="0">
                <a:pos x="284" y="500"/>
              </a:cxn>
              <a:cxn ang="0">
                <a:pos x="324" y="462"/>
              </a:cxn>
              <a:cxn ang="0">
                <a:pos x="359" y="455"/>
              </a:cxn>
              <a:cxn ang="0">
                <a:pos x="367" y="428"/>
              </a:cxn>
              <a:cxn ang="0">
                <a:pos x="404" y="403"/>
              </a:cxn>
              <a:cxn ang="0">
                <a:pos x="415" y="317"/>
              </a:cxn>
              <a:cxn ang="0">
                <a:pos x="453" y="277"/>
              </a:cxn>
              <a:cxn ang="0">
                <a:pos x="457" y="277"/>
              </a:cxn>
              <a:cxn ang="0">
                <a:pos x="484" y="248"/>
              </a:cxn>
              <a:cxn ang="0">
                <a:pos x="589" y="199"/>
              </a:cxn>
              <a:cxn ang="0">
                <a:pos x="590" y="174"/>
              </a:cxn>
              <a:cxn ang="0">
                <a:pos x="551" y="171"/>
              </a:cxn>
              <a:cxn ang="0">
                <a:pos x="519" y="161"/>
              </a:cxn>
              <a:cxn ang="0">
                <a:pos x="617" y="340"/>
              </a:cxn>
            </a:cxnLst>
            <a:rect l="0" t="0" r="r" b="b"/>
            <a:pathLst>
              <a:path w="631" h="522">
                <a:moveTo>
                  <a:pt x="476" y="401"/>
                </a:moveTo>
                <a:cubicBezTo>
                  <a:pt x="474" y="405"/>
                  <a:pt x="474" y="405"/>
                  <a:pt x="474" y="405"/>
                </a:cubicBezTo>
                <a:cubicBezTo>
                  <a:pt x="475" y="410"/>
                  <a:pt x="475" y="410"/>
                  <a:pt x="475" y="410"/>
                </a:cubicBezTo>
                <a:cubicBezTo>
                  <a:pt x="478" y="407"/>
                  <a:pt x="478" y="407"/>
                  <a:pt x="478" y="407"/>
                </a:cubicBezTo>
                <a:cubicBezTo>
                  <a:pt x="482" y="410"/>
                  <a:pt x="482" y="410"/>
                  <a:pt x="482" y="410"/>
                </a:cubicBezTo>
                <a:cubicBezTo>
                  <a:pt x="484" y="408"/>
                  <a:pt x="484" y="408"/>
                  <a:pt x="484" y="408"/>
                </a:cubicBezTo>
                <a:cubicBezTo>
                  <a:pt x="480" y="406"/>
                  <a:pt x="480" y="406"/>
                  <a:pt x="480" y="406"/>
                </a:cubicBezTo>
                <a:lnTo>
                  <a:pt x="476" y="401"/>
                </a:lnTo>
                <a:close/>
                <a:moveTo>
                  <a:pt x="484" y="379"/>
                </a:moveTo>
                <a:cubicBezTo>
                  <a:pt x="480" y="379"/>
                  <a:pt x="472" y="381"/>
                  <a:pt x="472" y="381"/>
                </a:cubicBezTo>
                <a:cubicBezTo>
                  <a:pt x="473" y="387"/>
                  <a:pt x="473" y="387"/>
                  <a:pt x="473" y="387"/>
                </a:cubicBezTo>
                <a:cubicBezTo>
                  <a:pt x="468" y="388"/>
                  <a:pt x="468" y="388"/>
                  <a:pt x="468" y="388"/>
                </a:cubicBezTo>
                <a:cubicBezTo>
                  <a:pt x="467" y="393"/>
                  <a:pt x="467" y="393"/>
                  <a:pt x="467" y="393"/>
                </a:cubicBezTo>
                <a:cubicBezTo>
                  <a:pt x="472" y="396"/>
                  <a:pt x="472" y="396"/>
                  <a:pt x="472" y="396"/>
                </a:cubicBezTo>
                <a:cubicBezTo>
                  <a:pt x="474" y="395"/>
                  <a:pt x="474" y="395"/>
                  <a:pt x="474" y="395"/>
                </a:cubicBezTo>
                <a:cubicBezTo>
                  <a:pt x="475" y="397"/>
                  <a:pt x="475" y="397"/>
                  <a:pt x="475" y="397"/>
                </a:cubicBezTo>
                <a:cubicBezTo>
                  <a:pt x="477" y="392"/>
                  <a:pt x="477" y="392"/>
                  <a:pt x="477" y="392"/>
                </a:cubicBezTo>
                <a:cubicBezTo>
                  <a:pt x="480" y="392"/>
                  <a:pt x="480" y="392"/>
                  <a:pt x="480" y="392"/>
                </a:cubicBezTo>
                <a:cubicBezTo>
                  <a:pt x="488" y="387"/>
                  <a:pt x="488" y="387"/>
                  <a:pt x="488" y="387"/>
                </a:cubicBezTo>
                <a:cubicBezTo>
                  <a:pt x="488" y="387"/>
                  <a:pt x="490" y="379"/>
                  <a:pt x="484" y="379"/>
                </a:cubicBezTo>
                <a:close/>
                <a:moveTo>
                  <a:pt x="575" y="348"/>
                </a:moveTo>
                <a:cubicBezTo>
                  <a:pt x="572" y="347"/>
                  <a:pt x="571" y="342"/>
                  <a:pt x="571" y="342"/>
                </a:cubicBezTo>
                <a:cubicBezTo>
                  <a:pt x="575" y="338"/>
                  <a:pt x="575" y="338"/>
                  <a:pt x="575" y="338"/>
                </a:cubicBezTo>
                <a:cubicBezTo>
                  <a:pt x="572" y="338"/>
                  <a:pt x="572" y="338"/>
                  <a:pt x="572" y="338"/>
                </a:cubicBezTo>
                <a:cubicBezTo>
                  <a:pt x="576" y="333"/>
                  <a:pt x="576" y="333"/>
                  <a:pt x="576" y="333"/>
                </a:cubicBezTo>
                <a:cubicBezTo>
                  <a:pt x="576" y="333"/>
                  <a:pt x="565" y="333"/>
                  <a:pt x="555" y="337"/>
                </a:cubicBezTo>
                <a:cubicBezTo>
                  <a:pt x="545" y="341"/>
                  <a:pt x="541" y="348"/>
                  <a:pt x="541" y="348"/>
                </a:cubicBezTo>
                <a:cubicBezTo>
                  <a:pt x="538" y="347"/>
                  <a:pt x="538" y="347"/>
                  <a:pt x="538" y="347"/>
                </a:cubicBezTo>
                <a:cubicBezTo>
                  <a:pt x="530" y="352"/>
                  <a:pt x="530" y="352"/>
                  <a:pt x="530" y="352"/>
                </a:cubicBezTo>
                <a:cubicBezTo>
                  <a:pt x="530" y="360"/>
                  <a:pt x="530" y="360"/>
                  <a:pt x="530" y="360"/>
                </a:cubicBezTo>
                <a:cubicBezTo>
                  <a:pt x="534" y="358"/>
                  <a:pt x="534" y="358"/>
                  <a:pt x="534" y="358"/>
                </a:cubicBezTo>
                <a:cubicBezTo>
                  <a:pt x="534" y="358"/>
                  <a:pt x="537" y="363"/>
                  <a:pt x="538" y="363"/>
                </a:cubicBezTo>
                <a:cubicBezTo>
                  <a:pt x="540" y="363"/>
                  <a:pt x="541" y="358"/>
                  <a:pt x="545" y="358"/>
                </a:cubicBezTo>
                <a:cubicBezTo>
                  <a:pt x="550" y="359"/>
                  <a:pt x="547" y="363"/>
                  <a:pt x="550" y="369"/>
                </a:cubicBezTo>
                <a:cubicBezTo>
                  <a:pt x="555" y="374"/>
                  <a:pt x="560" y="372"/>
                  <a:pt x="560" y="372"/>
                </a:cubicBezTo>
                <a:cubicBezTo>
                  <a:pt x="563" y="378"/>
                  <a:pt x="563" y="378"/>
                  <a:pt x="563" y="378"/>
                </a:cubicBezTo>
                <a:cubicBezTo>
                  <a:pt x="568" y="376"/>
                  <a:pt x="568" y="376"/>
                  <a:pt x="568" y="376"/>
                </a:cubicBezTo>
                <a:cubicBezTo>
                  <a:pt x="568" y="376"/>
                  <a:pt x="571" y="375"/>
                  <a:pt x="574" y="373"/>
                </a:cubicBezTo>
                <a:cubicBezTo>
                  <a:pt x="577" y="371"/>
                  <a:pt x="577" y="365"/>
                  <a:pt x="577" y="365"/>
                </a:cubicBezTo>
                <a:cubicBezTo>
                  <a:pt x="584" y="358"/>
                  <a:pt x="584" y="358"/>
                  <a:pt x="584" y="358"/>
                </a:cubicBezTo>
                <a:cubicBezTo>
                  <a:pt x="583" y="357"/>
                  <a:pt x="583" y="357"/>
                  <a:pt x="583" y="357"/>
                </a:cubicBezTo>
                <a:cubicBezTo>
                  <a:pt x="586" y="357"/>
                  <a:pt x="586" y="357"/>
                  <a:pt x="586" y="357"/>
                </a:cubicBezTo>
                <a:cubicBezTo>
                  <a:pt x="589" y="349"/>
                  <a:pt x="589" y="349"/>
                  <a:pt x="589" y="349"/>
                </a:cubicBezTo>
                <a:cubicBezTo>
                  <a:pt x="582" y="344"/>
                  <a:pt x="582" y="344"/>
                  <a:pt x="582" y="344"/>
                </a:cubicBezTo>
                <a:cubicBezTo>
                  <a:pt x="582" y="344"/>
                  <a:pt x="579" y="348"/>
                  <a:pt x="575" y="348"/>
                </a:cubicBezTo>
                <a:close/>
                <a:moveTo>
                  <a:pt x="520" y="161"/>
                </a:moveTo>
                <a:cubicBezTo>
                  <a:pt x="520" y="161"/>
                  <a:pt x="516" y="165"/>
                  <a:pt x="515" y="165"/>
                </a:cubicBezTo>
                <a:cubicBezTo>
                  <a:pt x="514" y="165"/>
                  <a:pt x="513" y="164"/>
                  <a:pt x="513" y="164"/>
                </a:cubicBezTo>
                <a:cubicBezTo>
                  <a:pt x="509" y="167"/>
                  <a:pt x="509" y="167"/>
                  <a:pt x="509" y="167"/>
                </a:cubicBezTo>
                <a:cubicBezTo>
                  <a:pt x="506" y="163"/>
                  <a:pt x="506" y="163"/>
                  <a:pt x="506" y="163"/>
                </a:cubicBezTo>
                <a:cubicBezTo>
                  <a:pt x="503" y="160"/>
                  <a:pt x="503" y="160"/>
                  <a:pt x="503" y="160"/>
                </a:cubicBezTo>
                <a:cubicBezTo>
                  <a:pt x="506" y="156"/>
                  <a:pt x="506" y="156"/>
                  <a:pt x="506" y="156"/>
                </a:cubicBezTo>
                <a:cubicBezTo>
                  <a:pt x="508" y="152"/>
                  <a:pt x="508" y="152"/>
                  <a:pt x="508" y="152"/>
                </a:cubicBezTo>
                <a:cubicBezTo>
                  <a:pt x="508" y="152"/>
                  <a:pt x="507" y="148"/>
                  <a:pt x="504" y="145"/>
                </a:cubicBezTo>
                <a:cubicBezTo>
                  <a:pt x="501" y="144"/>
                  <a:pt x="494" y="147"/>
                  <a:pt x="494" y="147"/>
                </a:cubicBezTo>
                <a:cubicBezTo>
                  <a:pt x="494" y="147"/>
                  <a:pt x="489" y="140"/>
                  <a:pt x="488" y="139"/>
                </a:cubicBezTo>
                <a:cubicBezTo>
                  <a:pt x="486" y="137"/>
                  <a:pt x="481" y="138"/>
                  <a:pt x="481" y="138"/>
                </a:cubicBezTo>
                <a:cubicBezTo>
                  <a:pt x="481" y="138"/>
                  <a:pt x="477" y="134"/>
                  <a:pt x="472" y="134"/>
                </a:cubicBezTo>
                <a:cubicBezTo>
                  <a:pt x="466" y="134"/>
                  <a:pt x="472" y="141"/>
                  <a:pt x="467" y="143"/>
                </a:cubicBezTo>
                <a:cubicBezTo>
                  <a:pt x="462" y="147"/>
                  <a:pt x="456" y="138"/>
                  <a:pt x="456" y="138"/>
                </a:cubicBezTo>
                <a:cubicBezTo>
                  <a:pt x="456" y="138"/>
                  <a:pt x="455" y="142"/>
                  <a:pt x="452" y="142"/>
                </a:cubicBezTo>
                <a:cubicBezTo>
                  <a:pt x="451" y="142"/>
                  <a:pt x="451" y="139"/>
                  <a:pt x="448" y="137"/>
                </a:cubicBezTo>
                <a:cubicBezTo>
                  <a:pt x="446" y="135"/>
                  <a:pt x="435" y="139"/>
                  <a:pt x="435" y="139"/>
                </a:cubicBezTo>
                <a:cubicBezTo>
                  <a:pt x="425" y="127"/>
                  <a:pt x="425" y="127"/>
                  <a:pt x="425" y="127"/>
                </a:cubicBezTo>
                <a:cubicBezTo>
                  <a:pt x="417" y="128"/>
                  <a:pt x="417" y="128"/>
                  <a:pt x="417" y="128"/>
                </a:cubicBezTo>
                <a:cubicBezTo>
                  <a:pt x="416" y="127"/>
                  <a:pt x="416" y="127"/>
                  <a:pt x="416" y="127"/>
                </a:cubicBezTo>
                <a:cubicBezTo>
                  <a:pt x="412" y="131"/>
                  <a:pt x="412" y="131"/>
                  <a:pt x="412" y="131"/>
                </a:cubicBezTo>
                <a:cubicBezTo>
                  <a:pt x="406" y="122"/>
                  <a:pt x="406" y="122"/>
                  <a:pt x="406" y="122"/>
                </a:cubicBezTo>
                <a:cubicBezTo>
                  <a:pt x="408" y="116"/>
                  <a:pt x="408" y="116"/>
                  <a:pt x="408" y="116"/>
                </a:cubicBezTo>
                <a:cubicBezTo>
                  <a:pt x="406" y="115"/>
                  <a:pt x="406" y="115"/>
                  <a:pt x="406" y="115"/>
                </a:cubicBezTo>
                <a:cubicBezTo>
                  <a:pt x="397" y="117"/>
                  <a:pt x="397" y="117"/>
                  <a:pt x="397" y="117"/>
                </a:cubicBezTo>
                <a:cubicBezTo>
                  <a:pt x="380" y="106"/>
                  <a:pt x="380" y="106"/>
                  <a:pt x="380" y="106"/>
                </a:cubicBezTo>
                <a:cubicBezTo>
                  <a:pt x="380" y="102"/>
                  <a:pt x="380" y="102"/>
                  <a:pt x="380" y="102"/>
                </a:cubicBezTo>
                <a:cubicBezTo>
                  <a:pt x="375" y="108"/>
                  <a:pt x="375" y="108"/>
                  <a:pt x="375" y="108"/>
                </a:cubicBezTo>
                <a:cubicBezTo>
                  <a:pt x="375" y="108"/>
                  <a:pt x="371" y="107"/>
                  <a:pt x="369" y="104"/>
                </a:cubicBezTo>
                <a:cubicBezTo>
                  <a:pt x="367" y="102"/>
                  <a:pt x="370" y="101"/>
                  <a:pt x="374" y="100"/>
                </a:cubicBezTo>
                <a:cubicBezTo>
                  <a:pt x="377" y="100"/>
                  <a:pt x="376" y="91"/>
                  <a:pt x="376" y="91"/>
                </a:cubicBezTo>
                <a:cubicBezTo>
                  <a:pt x="370" y="89"/>
                  <a:pt x="370" y="89"/>
                  <a:pt x="370" y="89"/>
                </a:cubicBezTo>
                <a:cubicBezTo>
                  <a:pt x="370" y="89"/>
                  <a:pt x="367" y="91"/>
                  <a:pt x="365" y="90"/>
                </a:cubicBezTo>
                <a:cubicBezTo>
                  <a:pt x="363" y="89"/>
                  <a:pt x="364" y="86"/>
                  <a:pt x="364" y="86"/>
                </a:cubicBezTo>
                <a:cubicBezTo>
                  <a:pt x="360" y="86"/>
                  <a:pt x="360" y="86"/>
                  <a:pt x="360" y="86"/>
                </a:cubicBezTo>
                <a:cubicBezTo>
                  <a:pt x="360" y="86"/>
                  <a:pt x="357" y="81"/>
                  <a:pt x="358" y="81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335" y="84"/>
                  <a:pt x="314" y="70"/>
                  <a:pt x="306" y="70"/>
                </a:cubicBezTo>
                <a:cubicBezTo>
                  <a:pt x="300" y="71"/>
                  <a:pt x="297" y="75"/>
                  <a:pt x="297" y="75"/>
                </a:cubicBezTo>
                <a:cubicBezTo>
                  <a:pt x="286" y="66"/>
                  <a:pt x="286" y="66"/>
                  <a:pt x="286" y="66"/>
                </a:cubicBezTo>
                <a:cubicBezTo>
                  <a:pt x="280" y="66"/>
                  <a:pt x="280" y="66"/>
                  <a:pt x="280" y="66"/>
                </a:cubicBezTo>
                <a:cubicBezTo>
                  <a:pt x="281" y="62"/>
                  <a:pt x="281" y="62"/>
                  <a:pt x="281" y="62"/>
                </a:cubicBezTo>
                <a:cubicBezTo>
                  <a:pt x="276" y="59"/>
                  <a:pt x="276" y="59"/>
                  <a:pt x="276" y="59"/>
                </a:cubicBezTo>
                <a:cubicBezTo>
                  <a:pt x="262" y="62"/>
                  <a:pt x="262" y="62"/>
                  <a:pt x="262" y="62"/>
                </a:cubicBezTo>
                <a:cubicBezTo>
                  <a:pt x="265" y="59"/>
                  <a:pt x="265" y="59"/>
                  <a:pt x="265" y="59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31" y="59"/>
                  <a:pt x="231" y="59"/>
                  <a:pt x="231" y="59"/>
                </a:cubicBezTo>
                <a:cubicBezTo>
                  <a:pt x="197" y="42"/>
                  <a:pt x="197" y="42"/>
                  <a:pt x="197" y="42"/>
                </a:cubicBezTo>
                <a:cubicBezTo>
                  <a:pt x="178" y="37"/>
                  <a:pt x="178" y="37"/>
                  <a:pt x="178" y="37"/>
                </a:cubicBezTo>
                <a:cubicBezTo>
                  <a:pt x="178" y="37"/>
                  <a:pt x="177" y="29"/>
                  <a:pt x="171" y="28"/>
                </a:cubicBezTo>
                <a:cubicBezTo>
                  <a:pt x="166" y="27"/>
                  <a:pt x="161" y="31"/>
                  <a:pt x="161" y="31"/>
                </a:cubicBezTo>
                <a:cubicBezTo>
                  <a:pt x="152" y="26"/>
                  <a:pt x="152" y="26"/>
                  <a:pt x="152" y="26"/>
                </a:cubicBezTo>
                <a:cubicBezTo>
                  <a:pt x="136" y="27"/>
                  <a:pt x="136" y="27"/>
                  <a:pt x="136" y="27"/>
                </a:cubicBezTo>
                <a:cubicBezTo>
                  <a:pt x="115" y="21"/>
                  <a:pt x="115" y="21"/>
                  <a:pt x="115" y="21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8"/>
                  <a:pt x="99" y="8"/>
                  <a:pt x="96" y="7"/>
                </a:cubicBezTo>
                <a:cubicBezTo>
                  <a:pt x="92" y="6"/>
                  <a:pt x="89" y="10"/>
                  <a:pt x="89" y="10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2"/>
                  <a:pt x="83" y="2"/>
                  <a:pt x="83" y="2"/>
                </a:cubicBezTo>
                <a:cubicBezTo>
                  <a:pt x="75" y="5"/>
                  <a:pt x="75" y="5"/>
                  <a:pt x="75" y="5"/>
                </a:cubicBezTo>
                <a:cubicBezTo>
                  <a:pt x="79" y="0"/>
                  <a:pt x="79" y="0"/>
                  <a:pt x="79" y="0"/>
                </a:cubicBezTo>
                <a:cubicBezTo>
                  <a:pt x="69" y="1"/>
                  <a:pt x="69" y="1"/>
                  <a:pt x="69" y="1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5"/>
                  <a:pt x="63" y="5"/>
                  <a:pt x="57" y="8"/>
                </a:cubicBezTo>
                <a:cubicBezTo>
                  <a:pt x="53" y="11"/>
                  <a:pt x="55" y="14"/>
                  <a:pt x="55" y="14"/>
                </a:cubicBezTo>
                <a:cubicBezTo>
                  <a:pt x="54" y="17"/>
                  <a:pt x="54" y="17"/>
                  <a:pt x="54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55" y="24"/>
                  <a:pt x="55" y="24"/>
                  <a:pt x="55" y="24"/>
                </a:cubicBezTo>
                <a:cubicBezTo>
                  <a:pt x="52" y="18"/>
                  <a:pt x="52" y="18"/>
                  <a:pt x="52" y="18"/>
                </a:cubicBezTo>
                <a:cubicBezTo>
                  <a:pt x="33" y="19"/>
                  <a:pt x="33" y="19"/>
                  <a:pt x="33" y="19"/>
                </a:cubicBezTo>
                <a:cubicBezTo>
                  <a:pt x="24" y="14"/>
                  <a:pt x="24" y="14"/>
                  <a:pt x="24" y="14"/>
                </a:cubicBezTo>
                <a:cubicBezTo>
                  <a:pt x="16" y="19"/>
                  <a:pt x="16" y="19"/>
                  <a:pt x="16" y="19"/>
                </a:cubicBezTo>
                <a:cubicBezTo>
                  <a:pt x="6" y="22"/>
                  <a:pt x="6" y="22"/>
                  <a:pt x="6" y="22"/>
                </a:cubicBezTo>
                <a:cubicBezTo>
                  <a:pt x="8" y="25"/>
                  <a:pt x="8" y="25"/>
                  <a:pt x="8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0" y="38"/>
                  <a:pt x="0" y="38"/>
                  <a:pt x="0" y="38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48"/>
                  <a:pt x="5" y="48"/>
                  <a:pt x="5" y="48"/>
                </a:cubicBezTo>
                <a:cubicBezTo>
                  <a:pt x="16" y="45"/>
                  <a:pt x="16" y="45"/>
                  <a:pt x="16" y="45"/>
                </a:cubicBezTo>
                <a:cubicBezTo>
                  <a:pt x="15" y="50"/>
                  <a:pt x="15" y="50"/>
                  <a:pt x="15" y="50"/>
                </a:cubicBezTo>
                <a:cubicBezTo>
                  <a:pt x="8" y="52"/>
                  <a:pt x="8" y="52"/>
                  <a:pt x="8" y="52"/>
                </a:cubicBezTo>
                <a:cubicBezTo>
                  <a:pt x="3" y="58"/>
                  <a:pt x="3" y="58"/>
                  <a:pt x="3" y="58"/>
                </a:cubicBezTo>
                <a:cubicBezTo>
                  <a:pt x="6" y="63"/>
                  <a:pt x="6" y="63"/>
                  <a:pt x="6" y="63"/>
                </a:cubicBezTo>
                <a:cubicBezTo>
                  <a:pt x="22" y="56"/>
                  <a:pt x="22" y="56"/>
                  <a:pt x="22" y="56"/>
                </a:cubicBezTo>
                <a:cubicBezTo>
                  <a:pt x="17" y="62"/>
                  <a:pt x="17" y="62"/>
                  <a:pt x="17" y="62"/>
                </a:cubicBezTo>
                <a:cubicBezTo>
                  <a:pt x="13" y="63"/>
                  <a:pt x="13" y="63"/>
                  <a:pt x="13" y="63"/>
                </a:cubicBezTo>
                <a:cubicBezTo>
                  <a:pt x="14" y="69"/>
                  <a:pt x="14" y="69"/>
                  <a:pt x="14" y="69"/>
                </a:cubicBezTo>
                <a:cubicBezTo>
                  <a:pt x="8" y="68"/>
                  <a:pt x="8" y="68"/>
                  <a:pt x="8" y="68"/>
                </a:cubicBezTo>
                <a:cubicBezTo>
                  <a:pt x="11" y="75"/>
                  <a:pt x="11" y="75"/>
                  <a:pt x="11" y="75"/>
                </a:cubicBezTo>
                <a:cubicBezTo>
                  <a:pt x="19" y="75"/>
                  <a:pt x="19" y="75"/>
                  <a:pt x="19" y="75"/>
                </a:cubicBezTo>
                <a:cubicBezTo>
                  <a:pt x="15" y="78"/>
                  <a:pt x="15" y="78"/>
                  <a:pt x="15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8" y="82"/>
                  <a:pt x="8" y="82"/>
                  <a:pt x="8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9" y="80"/>
                  <a:pt x="19" y="80"/>
                  <a:pt x="19" y="80"/>
                </a:cubicBezTo>
                <a:cubicBezTo>
                  <a:pt x="20" y="81"/>
                  <a:pt x="20" y="81"/>
                  <a:pt x="20" y="81"/>
                </a:cubicBezTo>
                <a:cubicBezTo>
                  <a:pt x="11" y="87"/>
                  <a:pt x="11" y="87"/>
                  <a:pt x="11" y="87"/>
                </a:cubicBezTo>
                <a:cubicBezTo>
                  <a:pt x="5" y="92"/>
                  <a:pt x="5" y="92"/>
                  <a:pt x="5" y="92"/>
                </a:cubicBezTo>
                <a:cubicBezTo>
                  <a:pt x="2" y="107"/>
                  <a:pt x="2" y="107"/>
                  <a:pt x="2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16" y="98"/>
                  <a:pt x="16" y="98"/>
                  <a:pt x="16" y="98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39" y="97"/>
                  <a:pt x="39" y="97"/>
                  <a:pt x="39" y="97"/>
                </a:cubicBezTo>
                <a:cubicBezTo>
                  <a:pt x="37" y="103"/>
                  <a:pt x="37" y="103"/>
                  <a:pt x="37" y="103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41" y="107"/>
                  <a:pt x="26" y="113"/>
                  <a:pt x="34" y="120"/>
                </a:cubicBezTo>
                <a:cubicBezTo>
                  <a:pt x="42" y="127"/>
                  <a:pt x="46" y="118"/>
                  <a:pt x="46" y="118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63" y="126"/>
                  <a:pt x="63" y="126"/>
                  <a:pt x="63" y="126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8" y="124"/>
                  <a:pt x="72" y="131"/>
                  <a:pt x="78" y="128"/>
                </a:cubicBezTo>
                <a:cubicBezTo>
                  <a:pt x="84" y="127"/>
                  <a:pt x="82" y="121"/>
                  <a:pt x="85" y="121"/>
                </a:cubicBezTo>
                <a:cubicBezTo>
                  <a:pt x="89" y="121"/>
                  <a:pt x="90" y="125"/>
                  <a:pt x="90" y="125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4" y="125"/>
                  <a:pt x="104" y="125"/>
                  <a:pt x="104" y="125"/>
                </a:cubicBezTo>
                <a:cubicBezTo>
                  <a:pt x="104" y="127"/>
                  <a:pt x="104" y="127"/>
                  <a:pt x="104" y="127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111" y="141"/>
                  <a:pt x="111" y="141"/>
                  <a:pt x="111" y="141"/>
                </a:cubicBezTo>
                <a:cubicBezTo>
                  <a:pt x="111" y="141"/>
                  <a:pt x="108" y="150"/>
                  <a:pt x="112" y="150"/>
                </a:cubicBezTo>
                <a:cubicBezTo>
                  <a:pt x="116" y="150"/>
                  <a:pt x="124" y="150"/>
                  <a:pt x="124" y="154"/>
                </a:cubicBezTo>
                <a:cubicBezTo>
                  <a:pt x="123" y="159"/>
                  <a:pt x="116" y="168"/>
                  <a:pt x="116" y="168"/>
                </a:cubicBezTo>
                <a:cubicBezTo>
                  <a:pt x="116" y="168"/>
                  <a:pt x="106" y="175"/>
                  <a:pt x="104" y="175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83" y="185"/>
                  <a:pt x="83" y="185"/>
                  <a:pt x="83" y="185"/>
                </a:cubicBezTo>
                <a:cubicBezTo>
                  <a:pt x="86" y="197"/>
                  <a:pt x="86" y="197"/>
                  <a:pt x="86" y="197"/>
                </a:cubicBezTo>
                <a:cubicBezTo>
                  <a:pt x="78" y="222"/>
                  <a:pt x="78" y="222"/>
                  <a:pt x="78" y="222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74" y="235"/>
                  <a:pt x="74" y="235"/>
                  <a:pt x="74" y="235"/>
                </a:cubicBezTo>
                <a:cubicBezTo>
                  <a:pt x="74" y="235"/>
                  <a:pt x="67" y="234"/>
                  <a:pt x="67" y="239"/>
                </a:cubicBezTo>
                <a:cubicBezTo>
                  <a:pt x="67" y="244"/>
                  <a:pt x="71" y="251"/>
                  <a:pt x="71" y="251"/>
                </a:cubicBezTo>
                <a:cubicBezTo>
                  <a:pt x="66" y="262"/>
                  <a:pt x="66" y="262"/>
                  <a:pt x="66" y="262"/>
                </a:cubicBezTo>
                <a:cubicBezTo>
                  <a:pt x="63" y="262"/>
                  <a:pt x="63" y="262"/>
                  <a:pt x="63" y="262"/>
                </a:cubicBezTo>
                <a:cubicBezTo>
                  <a:pt x="59" y="270"/>
                  <a:pt x="59" y="270"/>
                  <a:pt x="59" y="270"/>
                </a:cubicBezTo>
                <a:cubicBezTo>
                  <a:pt x="32" y="265"/>
                  <a:pt x="32" y="265"/>
                  <a:pt x="32" y="265"/>
                </a:cubicBezTo>
                <a:cubicBezTo>
                  <a:pt x="38" y="280"/>
                  <a:pt x="38" y="280"/>
                  <a:pt x="38" y="280"/>
                </a:cubicBezTo>
                <a:cubicBezTo>
                  <a:pt x="38" y="280"/>
                  <a:pt x="42" y="278"/>
                  <a:pt x="42" y="280"/>
                </a:cubicBezTo>
                <a:cubicBezTo>
                  <a:pt x="42" y="283"/>
                  <a:pt x="39" y="287"/>
                  <a:pt x="39" y="287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56" y="304"/>
                  <a:pt x="54" y="310"/>
                </a:cubicBezTo>
                <a:cubicBezTo>
                  <a:pt x="52" y="316"/>
                  <a:pt x="44" y="325"/>
                  <a:pt x="44" y="325"/>
                </a:cubicBezTo>
                <a:cubicBezTo>
                  <a:pt x="34" y="328"/>
                  <a:pt x="34" y="328"/>
                  <a:pt x="34" y="328"/>
                </a:cubicBezTo>
                <a:cubicBezTo>
                  <a:pt x="25" y="345"/>
                  <a:pt x="25" y="345"/>
                  <a:pt x="25" y="345"/>
                </a:cubicBezTo>
                <a:cubicBezTo>
                  <a:pt x="34" y="364"/>
                  <a:pt x="34" y="364"/>
                  <a:pt x="34" y="364"/>
                </a:cubicBezTo>
                <a:cubicBezTo>
                  <a:pt x="43" y="364"/>
                  <a:pt x="43" y="364"/>
                  <a:pt x="43" y="364"/>
                </a:cubicBezTo>
                <a:cubicBezTo>
                  <a:pt x="41" y="368"/>
                  <a:pt x="41" y="368"/>
                  <a:pt x="41" y="368"/>
                </a:cubicBezTo>
                <a:cubicBezTo>
                  <a:pt x="38" y="375"/>
                  <a:pt x="38" y="375"/>
                  <a:pt x="38" y="375"/>
                </a:cubicBezTo>
                <a:cubicBezTo>
                  <a:pt x="23" y="376"/>
                  <a:pt x="23" y="376"/>
                  <a:pt x="23" y="376"/>
                </a:cubicBezTo>
                <a:cubicBezTo>
                  <a:pt x="21" y="384"/>
                  <a:pt x="21" y="384"/>
                  <a:pt x="21" y="384"/>
                </a:cubicBezTo>
                <a:cubicBezTo>
                  <a:pt x="21" y="384"/>
                  <a:pt x="14" y="386"/>
                  <a:pt x="10" y="392"/>
                </a:cubicBezTo>
                <a:cubicBezTo>
                  <a:pt x="6" y="397"/>
                  <a:pt x="4" y="401"/>
                  <a:pt x="4" y="401"/>
                </a:cubicBezTo>
                <a:cubicBezTo>
                  <a:pt x="6" y="408"/>
                  <a:pt x="6" y="408"/>
                  <a:pt x="6" y="408"/>
                </a:cubicBezTo>
                <a:cubicBezTo>
                  <a:pt x="6" y="425"/>
                  <a:pt x="6" y="425"/>
                  <a:pt x="6" y="425"/>
                </a:cubicBezTo>
                <a:cubicBezTo>
                  <a:pt x="23" y="428"/>
                  <a:pt x="23" y="428"/>
                  <a:pt x="23" y="428"/>
                </a:cubicBezTo>
                <a:cubicBezTo>
                  <a:pt x="26" y="432"/>
                  <a:pt x="26" y="432"/>
                  <a:pt x="26" y="432"/>
                </a:cubicBezTo>
                <a:cubicBezTo>
                  <a:pt x="29" y="428"/>
                  <a:pt x="29" y="428"/>
                  <a:pt x="29" y="428"/>
                </a:cubicBezTo>
                <a:cubicBezTo>
                  <a:pt x="36" y="425"/>
                  <a:pt x="36" y="425"/>
                  <a:pt x="36" y="425"/>
                </a:cubicBezTo>
                <a:cubicBezTo>
                  <a:pt x="33" y="429"/>
                  <a:pt x="33" y="429"/>
                  <a:pt x="33" y="429"/>
                </a:cubicBezTo>
                <a:cubicBezTo>
                  <a:pt x="32" y="433"/>
                  <a:pt x="32" y="433"/>
                  <a:pt x="32" y="433"/>
                </a:cubicBezTo>
                <a:cubicBezTo>
                  <a:pt x="32" y="433"/>
                  <a:pt x="38" y="439"/>
                  <a:pt x="43" y="443"/>
                </a:cubicBezTo>
                <a:cubicBezTo>
                  <a:pt x="50" y="449"/>
                  <a:pt x="54" y="462"/>
                  <a:pt x="54" y="462"/>
                </a:cubicBezTo>
                <a:cubicBezTo>
                  <a:pt x="55" y="458"/>
                  <a:pt x="55" y="458"/>
                  <a:pt x="55" y="458"/>
                </a:cubicBezTo>
                <a:cubicBezTo>
                  <a:pt x="55" y="458"/>
                  <a:pt x="57" y="463"/>
                  <a:pt x="55" y="465"/>
                </a:cubicBezTo>
                <a:cubicBezTo>
                  <a:pt x="53" y="466"/>
                  <a:pt x="50" y="466"/>
                  <a:pt x="50" y="466"/>
                </a:cubicBezTo>
                <a:cubicBezTo>
                  <a:pt x="51" y="473"/>
                  <a:pt x="51" y="473"/>
                  <a:pt x="51" y="473"/>
                </a:cubicBezTo>
                <a:cubicBezTo>
                  <a:pt x="55" y="473"/>
                  <a:pt x="55" y="473"/>
                  <a:pt x="55" y="473"/>
                </a:cubicBezTo>
                <a:cubicBezTo>
                  <a:pt x="55" y="478"/>
                  <a:pt x="55" y="478"/>
                  <a:pt x="55" y="478"/>
                </a:cubicBezTo>
                <a:cubicBezTo>
                  <a:pt x="58" y="478"/>
                  <a:pt x="58" y="478"/>
                  <a:pt x="58" y="478"/>
                </a:cubicBezTo>
                <a:cubicBezTo>
                  <a:pt x="60" y="483"/>
                  <a:pt x="60" y="483"/>
                  <a:pt x="60" y="483"/>
                </a:cubicBezTo>
                <a:cubicBezTo>
                  <a:pt x="58" y="485"/>
                  <a:pt x="58" y="485"/>
                  <a:pt x="58" y="485"/>
                </a:cubicBezTo>
                <a:cubicBezTo>
                  <a:pt x="56" y="481"/>
                  <a:pt x="56" y="481"/>
                  <a:pt x="56" y="481"/>
                </a:cubicBezTo>
                <a:cubicBezTo>
                  <a:pt x="54" y="481"/>
                  <a:pt x="54" y="481"/>
                  <a:pt x="54" y="481"/>
                </a:cubicBezTo>
                <a:cubicBezTo>
                  <a:pt x="63" y="505"/>
                  <a:pt x="63" y="505"/>
                  <a:pt x="63" y="505"/>
                </a:cubicBezTo>
                <a:cubicBezTo>
                  <a:pt x="72" y="507"/>
                  <a:pt x="72" y="507"/>
                  <a:pt x="72" y="507"/>
                </a:cubicBezTo>
                <a:cubicBezTo>
                  <a:pt x="75" y="515"/>
                  <a:pt x="75" y="515"/>
                  <a:pt x="75" y="515"/>
                </a:cubicBezTo>
                <a:cubicBezTo>
                  <a:pt x="83" y="519"/>
                  <a:pt x="83" y="519"/>
                  <a:pt x="83" y="519"/>
                </a:cubicBezTo>
                <a:cubicBezTo>
                  <a:pt x="84" y="522"/>
                  <a:pt x="84" y="522"/>
                  <a:pt x="84" y="522"/>
                </a:cubicBezTo>
                <a:cubicBezTo>
                  <a:pt x="89" y="519"/>
                  <a:pt x="89" y="519"/>
                  <a:pt x="89" y="519"/>
                </a:cubicBezTo>
                <a:cubicBezTo>
                  <a:pt x="95" y="520"/>
                  <a:pt x="95" y="520"/>
                  <a:pt x="95" y="520"/>
                </a:cubicBezTo>
                <a:cubicBezTo>
                  <a:pt x="95" y="520"/>
                  <a:pt x="95" y="516"/>
                  <a:pt x="96" y="515"/>
                </a:cubicBezTo>
                <a:cubicBezTo>
                  <a:pt x="98" y="513"/>
                  <a:pt x="101" y="517"/>
                  <a:pt x="101" y="517"/>
                </a:cubicBezTo>
                <a:cubicBezTo>
                  <a:pt x="113" y="502"/>
                  <a:pt x="113" y="502"/>
                  <a:pt x="113" y="502"/>
                </a:cubicBezTo>
                <a:cubicBezTo>
                  <a:pt x="129" y="499"/>
                  <a:pt x="129" y="499"/>
                  <a:pt x="129" y="499"/>
                </a:cubicBezTo>
                <a:cubicBezTo>
                  <a:pt x="129" y="499"/>
                  <a:pt x="133" y="502"/>
                  <a:pt x="141" y="498"/>
                </a:cubicBezTo>
                <a:cubicBezTo>
                  <a:pt x="150" y="494"/>
                  <a:pt x="154" y="490"/>
                  <a:pt x="154" y="490"/>
                </a:cubicBezTo>
                <a:cubicBezTo>
                  <a:pt x="165" y="491"/>
                  <a:pt x="165" y="491"/>
                  <a:pt x="165" y="491"/>
                </a:cubicBezTo>
                <a:cubicBezTo>
                  <a:pt x="191" y="493"/>
                  <a:pt x="191" y="493"/>
                  <a:pt x="191" y="493"/>
                </a:cubicBezTo>
                <a:cubicBezTo>
                  <a:pt x="206" y="499"/>
                  <a:pt x="206" y="499"/>
                  <a:pt x="206" y="499"/>
                </a:cubicBezTo>
                <a:cubicBezTo>
                  <a:pt x="217" y="498"/>
                  <a:pt x="217" y="498"/>
                  <a:pt x="217" y="498"/>
                </a:cubicBezTo>
                <a:cubicBezTo>
                  <a:pt x="243" y="505"/>
                  <a:pt x="243" y="505"/>
                  <a:pt x="243" y="505"/>
                </a:cubicBezTo>
                <a:cubicBezTo>
                  <a:pt x="249" y="505"/>
                  <a:pt x="249" y="505"/>
                  <a:pt x="249" y="505"/>
                </a:cubicBezTo>
                <a:cubicBezTo>
                  <a:pt x="249" y="505"/>
                  <a:pt x="252" y="497"/>
                  <a:pt x="262" y="498"/>
                </a:cubicBezTo>
                <a:cubicBezTo>
                  <a:pt x="272" y="499"/>
                  <a:pt x="273" y="509"/>
                  <a:pt x="273" y="509"/>
                </a:cubicBezTo>
                <a:cubicBezTo>
                  <a:pt x="284" y="500"/>
                  <a:pt x="284" y="500"/>
                  <a:pt x="284" y="500"/>
                </a:cubicBezTo>
                <a:cubicBezTo>
                  <a:pt x="291" y="497"/>
                  <a:pt x="291" y="497"/>
                  <a:pt x="291" y="497"/>
                </a:cubicBezTo>
                <a:cubicBezTo>
                  <a:pt x="297" y="480"/>
                  <a:pt x="297" y="480"/>
                  <a:pt x="297" y="480"/>
                </a:cubicBezTo>
                <a:cubicBezTo>
                  <a:pt x="312" y="469"/>
                  <a:pt x="312" y="469"/>
                  <a:pt x="312" y="469"/>
                </a:cubicBezTo>
                <a:cubicBezTo>
                  <a:pt x="316" y="469"/>
                  <a:pt x="316" y="469"/>
                  <a:pt x="316" y="469"/>
                </a:cubicBezTo>
                <a:cubicBezTo>
                  <a:pt x="316" y="469"/>
                  <a:pt x="319" y="462"/>
                  <a:pt x="324" y="462"/>
                </a:cubicBezTo>
                <a:cubicBezTo>
                  <a:pt x="329" y="460"/>
                  <a:pt x="334" y="466"/>
                  <a:pt x="334" y="466"/>
                </a:cubicBezTo>
                <a:cubicBezTo>
                  <a:pt x="334" y="466"/>
                  <a:pt x="340" y="463"/>
                  <a:pt x="341" y="463"/>
                </a:cubicBezTo>
                <a:cubicBezTo>
                  <a:pt x="343" y="463"/>
                  <a:pt x="345" y="465"/>
                  <a:pt x="345" y="465"/>
                </a:cubicBezTo>
                <a:cubicBezTo>
                  <a:pt x="360" y="463"/>
                  <a:pt x="360" y="463"/>
                  <a:pt x="360" y="463"/>
                </a:cubicBezTo>
                <a:cubicBezTo>
                  <a:pt x="359" y="455"/>
                  <a:pt x="359" y="455"/>
                  <a:pt x="359" y="455"/>
                </a:cubicBezTo>
                <a:cubicBezTo>
                  <a:pt x="355" y="459"/>
                  <a:pt x="355" y="459"/>
                  <a:pt x="355" y="459"/>
                </a:cubicBezTo>
                <a:cubicBezTo>
                  <a:pt x="351" y="454"/>
                  <a:pt x="351" y="454"/>
                  <a:pt x="351" y="454"/>
                </a:cubicBezTo>
                <a:cubicBezTo>
                  <a:pt x="358" y="440"/>
                  <a:pt x="358" y="440"/>
                  <a:pt x="358" y="440"/>
                </a:cubicBezTo>
                <a:cubicBezTo>
                  <a:pt x="363" y="439"/>
                  <a:pt x="363" y="439"/>
                  <a:pt x="363" y="439"/>
                </a:cubicBezTo>
                <a:cubicBezTo>
                  <a:pt x="363" y="439"/>
                  <a:pt x="365" y="432"/>
                  <a:pt x="367" y="428"/>
                </a:cubicBezTo>
                <a:cubicBezTo>
                  <a:pt x="369" y="425"/>
                  <a:pt x="373" y="426"/>
                  <a:pt x="373" y="426"/>
                </a:cubicBezTo>
                <a:cubicBezTo>
                  <a:pt x="375" y="418"/>
                  <a:pt x="375" y="418"/>
                  <a:pt x="375" y="418"/>
                </a:cubicBezTo>
                <a:cubicBezTo>
                  <a:pt x="379" y="419"/>
                  <a:pt x="379" y="419"/>
                  <a:pt x="379" y="419"/>
                </a:cubicBezTo>
                <a:cubicBezTo>
                  <a:pt x="389" y="408"/>
                  <a:pt x="389" y="408"/>
                  <a:pt x="389" y="408"/>
                </a:cubicBezTo>
                <a:cubicBezTo>
                  <a:pt x="404" y="403"/>
                  <a:pt x="404" y="403"/>
                  <a:pt x="404" y="403"/>
                </a:cubicBezTo>
                <a:cubicBezTo>
                  <a:pt x="413" y="395"/>
                  <a:pt x="413" y="395"/>
                  <a:pt x="413" y="395"/>
                </a:cubicBezTo>
                <a:cubicBezTo>
                  <a:pt x="413" y="389"/>
                  <a:pt x="413" y="389"/>
                  <a:pt x="413" y="389"/>
                </a:cubicBezTo>
                <a:cubicBezTo>
                  <a:pt x="413" y="389"/>
                  <a:pt x="407" y="389"/>
                  <a:pt x="402" y="385"/>
                </a:cubicBezTo>
                <a:cubicBezTo>
                  <a:pt x="398" y="381"/>
                  <a:pt x="392" y="347"/>
                  <a:pt x="392" y="347"/>
                </a:cubicBezTo>
                <a:cubicBezTo>
                  <a:pt x="415" y="317"/>
                  <a:pt x="415" y="317"/>
                  <a:pt x="415" y="317"/>
                </a:cubicBezTo>
                <a:cubicBezTo>
                  <a:pt x="416" y="309"/>
                  <a:pt x="416" y="309"/>
                  <a:pt x="416" y="309"/>
                </a:cubicBezTo>
                <a:cubicBezTo>
                  <a:pt x="420" y="310"/>
                  <a:pt x="420" y="310"/>
                  <a:pt x="420" y="310"/>
                </a:cubicBezTo>
                <a:cubicBezTo>
                  <a:pt x="436" y="293"/>
                  <a:pt x="436" y="293"/>
                  <a:pt x="436" y="293"/>
                </a:cubicBezTo>
                <a:cubicBezTo>
                  <a:pt x="436" y="293"/>
                  <a:pt x="444" y="281"/>
                  <a:pt x="447" y="279"/>
                </a:cubicBezTo>
                <a:cubicBezTo>
                  <a:pt x="450" y="276"/>
                  <a:pt x="453" y="277"/>
                  <a:pt x="453" y="277"/>
                </a:cubicBezTo>
                <a:cubicBezTo>
                  <a:pt x="452" y="279"/>
                  <a:pt x="452" y="279"/>
                  <a:pt x="452" y="279"/>
                </a:cubicBezTo>
                <a:cubicBezTo>
                  <a:pt x="449" y="279"/>
                  <a:pt x="449" y="279"/>
                  <a:pt x="449" y="279"/>
                </a:cubicBezTo>
                <a:cubicBezTo>
                  <a:pt x="449" y="281"/>
                  <a:pt x="449" y="281"/>
                  <a:pt x="449" y="281"/>
                </a:cubicBezTo>
                <a:cubicBezTo>
                  <a:pt x="452" y="282"/>
                  <a:pt x="452" y="282"/>
                  <a:pt x="452" y="282"/>
                </a:cubicBezTo>
                <a:cubicBezTo>
                  <a:pt x="457" y="277"/>
                  <a:pt x="457" y="277"/>
                  <a:pt x="457" y="277"/>
                </a:cubicBezTo>
                <a:cubicBezTo>
                  <a:pt x="457" y="277"/>
                  <a:pt x="462" y="276"/>
                  <a:pt x="464" y="274"/>
                </a:cubicBezTo>
                <a:cubicBezTo>
                  <a:pt x="465" y="273"/>
                  <a:pt x="457" y="266"/>
                  <a:pt x="457" y="266"/>
                </a:cubicBezTo>
                <a:cubicBezTo>
                  <a:pt x="472" y="251"/>
                  <a:pt x="472" y="251"/>
                  <a:pt x="472" y="251"/>
                </a:cubicBezTo>
                <a:cubicBezTo>
                  <a:pt x="481" y="251"/>
                  <a:pt x="481" y="251"/>
                  <a:pt x="481" y="251"/>
                </a:cubicBezTo>
                <a:cubicBezTo>
                  <a:pt x="484" y="248"/>
                  <a:pt x="484" y="248"/>
                  <a:pt x="484" y="248"/>
                </a:cubicBezTo>
                <a:cubicBezTo>
                  <a:pt x="484" y="248"/>
                  <a:pt x="499" y="245"/>
                  <a:pt x="506" y="245"/>
                </a:cubicBezTo>
                <a:cubicBezTo>
                  <a:pt x="511" y="245"/>
                  <a:pt x="524" y="245"/>
                  <a:pt x="530" y="242"/>
                </a:cubicBezTo>
                <a:cubicBezTo>
                  <a:pt x="537" y="238"/>
                  <a:pt x="533" y="236"/>
                  <a:pt x="541" y="232"/>
                </a:cubicBezTo>
                <a:cubicBezTo>
                  <a:pt x="549" y="227"/>
                  <a:pt x="575" y="221"/>
                  <a:pt x="581" y="216"/>
                </a:cubicBezTo>
                <a:cubicBezTo>
                  <a:pt x="588" y="211"/>
                  <a:pt x="590" y="202"/>
                  <a:pt x="589" y="199"/>
                </a:cubicBezTo>
                <a:cubicBezTo>
                  <a:pt x="589" y="196"/>
                  <a:pt x="586" y="192"/>
                  <a:pt x="587" y="189"/>
                </a:cubicBezTo>
                <a:cubicBezTo>
                  <a:pt x="588" y="186"/>
                  <a:pt x="592" y="189"/>
                  <a:pt x="594" y="187"/>
                </a:cubicBezTo>
                <a:cubicBezTo>
                  <a:pt x="597" y="186"/>
                  <a:pt x="597" y="182"/>
                  <a:pt x="597" y="182"/>
                </a:cubicBezTo>
                <a:cubicBezTo>
                  <a:pt x="591" y="179"/>
                  <a:pt x="591" y="179"/>
                  <a:pt x="591" y="179"/>
                </a:cubicBezTo>
                <a:cubicBezTo>
                  <a:pt x="590" y="174"/>
                  <a:pt x="590" y="174"/>
                  <a:pt x="590" y="174"/>
                </a:cubicBezTo>
                <a:cubicBezTo>
                  <a:pt x="583" y="174"/>
                  <a:pt x="583" y="174"/>
                  <a:pt x="583" y="174"/>
                </a:cubicBezTo>
                <a:cubicBezTo>
                  <a:pt x="583" y="174"/>
                  <a:pt x="582" y="171"/>
                  <a:pt x="576" y="169"/>
                </a:cubicBezTo>
                <a:cubicBezTo>
                  <a:pt x="568" y="168"/>
                  <a:pt x="565" y="178"/>
                  <a:pt x="563" y="178"/>
                </a:cubicBezTo>
                <a:cubicBezTo>
                  <a:pt x="558" y="178"/>
                  <a:pt x="558" y="178"/>
                  <a:pt x="558" y="178"/>
                </a:cubicBezTo>
                <a:cubicBezTo>
                  <a:pt x="558" y="178"/>
                  <a:pt x="555" y="175"/>
                  <a:pt x="551" y="171"/>
                </a:cubicBezTo>
                <a:cubicBezTo>
                  <a:pt x="547" y="167"/>
                  <a:pt x="540" y="174"/>
                  <a:pt x="535" y="174"/>
                </a:cubicBezTo>
                <a:cubicBezTo>
                  <a:pt x="531" y="174"/>
                  <a:pt x="530" y="170"/>
                  <a:pt x="530" y="170"/>
                </a:cubicBezTo>
                <a:cubicBezTo>
                  <a:pt x="530" y="170"/>
                  <a:pt x="532" y="164"/>
                  <a:pt x="532" y="163"/>
                </a:cubicBezTo>
                <a:cubicBezTo>
                  <a:pt x="532" y="161"/>
                  <a:pt x="526" y="166"/>
                  <a:pt x="526" y="166"/>
                </a:cubicBezTo>
                <a:cubicBezTo>
                  <a:pt x="519" y="161"/>
                  <a:pt x="519" y="161"/>
                  <a:pt x="519" y="161"/>
                </a:cubicBezTo>
                <a:lnTo>
                  <a:pt x="520" y="161"/>
                </a:lnTo>
                <a:close/>
                <a:moveTo>
                  <a:pt x="622" y="329"/>
                </a:moveTo>
                <a:cubicBezTo>
                  <a:pt x="616" y="328"/>
                  <a:pt x="607" y="333"/>
                  <a:pt x="607" y="333"/>
                </a:cubicBezTo>
                <a:cubicBezTo>
                  <a:pt x="608" y="339"/>
                  <a:pt x="608" y="339"/>
                  <a:pt x="608" y="339"/>
                </a:cubicBezTo>
                <a:cubicBezTo>
                  <a:pt x="608" y="339"/>
                  <a:pt x="613" y="339"/>
                  <a:pt x="617" y="340"/>
                </a:cubicBezTo>
                <a:cubicBezTo>
                  <a:pt x="621" y="340"/>
                  <a:pt x="624" y="345"/>
                  <a:pt x="624" y="345"/>
                </a:cubicBezTo>
                <a:cubicBezTo>
                  <a:pt x="630" y="347"/>
                  <a:pt x="630" y="347"/>
                  <a:pt x="630" y="347"/>
                </a:cubicBezTo>
                <a:cubicBezTo>
                  <a:pt x="631" y="341"/>
                  <a:pt x="631" y="341"/>
                  <a:pt x="631" y="341"/>
                </a:cubicBezTo>
                <a:cubicBezTo>
                  <a:pt x="631" y="341"/>
                  <a:pt x="627" y="331"/>
                  <a:pt x="622" y="329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4" name="Freeform 180" descr="© INSCALE GmbH, 18.06.2010"/>
          <p:cNvSpPr>
            <a:spLocks noEditPoints="1"/>
          </p:cNvSpPr>
          <p:nvPr/>
        </p:nvSpPr>
        <p:spPr bwMode="auto">
          <a:xfrm>
            <a:off x="4910680" y="4854723"/>
            <a:ext cx="1331414" cy="1529644"/>
          </a:xfrm>
          <a:custGeom>
            <a:avLst/>
            <a:gdLst/>
            <a:ahLst/>
            <a:cxnLst>
              <a:cxn ang="0">
                <a:pos x="173" y="282"/>
              </a:cxn>
              <a:cxn ang="0">
                <a:pos x="150" y="269"/>
              </a:cxn>
              <a:cxn ang="0">
                <a:pos x="126" y="392"/>
              </a:cxn>
              <a:cxn ang="0">
                <a:pos x="63" y="407"/>
              </a:cxn>
              <a:cxn ang="0">
                <a:pos x="70" y="460"/>
              </a:cxn>
              <a:cxn ang="0">
                <a:pos x="73" y="519"/>
              </a:cxn>
              <a:cxn ang="0">
                <a:pos x="104" y="525"/>
              </a:cxn>
              <a:cxn ang="0">
                <a:pos x="140" y="458"/>
              </a:cxn>
              <a:cxn ang="0">
                <a:pos x="70" y="394"/>
              </a:cxn>
              <a:cxn ang="0">
                <a:pos x="271" y="599"/>
              </a:cxn>
              <a:cxn ang="0">
                <a:pos x="263" y="595"/>
              </a:cxn>
              <a:cxn ang="0">
                <a:pos x="549" y="402"/>
              </a:cxn>
              <a:cxn ang="0">
                <a:pos x="489" y="378"/>
              </a:cxn>
              <a:cxn ang="0">
                <a:pos x="432" y="333"/>
              </a:cxn>
              <a:cxn ang="0">
                <a:pos x="363" y="300"/>
              </a:cxn>
              <a:cxn ang="0">
                <a:pos x="327" y="230"/>
              </a:cxn>
              <a:cxn ang="0">
                <a:pos x="278" y="141"/>
              </a:cxn>
              <a:cxn ang="0">
                <a:pos x="286" y="106"/>
              </a:cxn>
              <a:cxn ang="0">
                <a:pos x="329" y="91"/>
              </a:cxn>
              <a:cxn ang="0">
                <a:pos x="319" y="59"/>
              </a:cxn>
              <a:cxn ang="0">
                <a:pos x="290" y="34"/>
              </a:cxn>
              <a:cxn ang="0">
                <a:pos x="262" y="2"/>
              </a:cxn>
              <a:cxn ang="0">
                <a:pos x="206" y="26"/>
              </a:cxn>
              <a:cxn ang="0">
                <a:pos x="172" y="38"/>
              </a:cxn>
              <a:cxn ang="0">
                <a:pos x="163" y="60"/>
              </a:cxn>
              <a:cxn ang="0">
                <a:pos x="128" y="41"/>
              </a:cxn>
              <a:cxn ang="0">
                <a:pos x="115" y="79"/>
              </a:cxn>
              <a:cxn ang="0">
                <a:pos x="93" y="60"/>
              </a:cxn>
              <a:cxn ang="0">
                <a:pos x="72" y="54"/>
              </a:cxn>
              <a:cxn ang="0">
                <a:pos x="33" y="75"/>
              </a:cxn>
              <a:cxn ang="0">
                <a:pos x="10" y="126"/>
              </a:cxn>
              <a:cxn ang="0">
                <a:pos x="14" y="178"/>
              </a:cxn>
              <a:cxn ang="0">
                <a:pos x="76" y="195"/>
              </a:cxn>
              <a:cxn ang="0">
                <a:pos x="168" y="211"/>
              </a:cxn>
              <a:cxn ang="0">
                <a:pos x="201" y="286"/>
              </a:cxn>
              <a:cxn ang="0">
                <a:pos x="246" y="333"/>
              </a:cxn>
              <a:cxn ang="0">
                <a:pos x="303" y="375"/>
              </a:cxn>
              <a:cxn ang="0">
                <a:pos x="359" y="410"/>
              </a:cxn>
              <a:cxn ang="0">
                <a:pos x="375" y="423"/>
              </a:cxn>
              <a:cxn ang="0">
                <a:pos x="404" y="437"/>
              </a:cxn>
              <a:cxn ang="0">
                <a:pos x="449" y="464"/>
              </a:cxn>
              <a:cxn ang="0">
                <a:pos x="457" y="544"/>
              </a:cxn>
              <a:cxn ang="0">
                <a:pos x="475" y="588"/>
              </a:cxn>
              <a:cxn ang="0">
                <a:pos x="522" y="501"/>
              </a:cxn>
              <a:cxn ang="0">
                <a:pos x="492" y="456"/>
              </a:cxn>
              <a:cxn ang="0">
                <a:pos x="523" y="425"/>
              </a:cxn>
              <a:cxn ang="0">
                <a:pos x="589" y="436"/>
              </a:cxn>
              <a:cxn ang="0">
                <a:pos x="280" y="207"/>
              </a:cxn>
              <a:cxn ang="0">
                <a:pos x="421" y="580"/>
              </a:cxn>
              <a:cxn ang="0">
                <a:pos x="384" y="589"/>
              </a:cxn>
              <a:cxn ang="0">
                <a:pos x="327" y="579"/>
              </a:cxn>
              <a:cxn ang="0">
                <a:pos x="294" y="583"/>
              </a:cxn>
              <a:cxn ang="0">
                <a:pos x="295" y="622"/>
              </a:cxn>
              <a:cxn ang="0">
                <a:pos x="384" y="656"/>
              </a:cxn>
              <a:cxn ang="0">
                <a:pos x="427" y="662"/>
              </a:cxn>
              <a:cxn ang="0">
                <a:pos x="427" y="634"/>
              </a:cxn>
              <a:cxn ang="0">
                <a:pos x="446" y="568"/>
              </a:cxn>
            </a:cxnLst>
            <a:rect l="0" t="0" r="r" b="b"/>
            <a:pathLst>
              <a:path w="589" h="678">
                <a:moveTo>
                  <a:pt x="173" y="282"/>
                </a:moveTo>
                <a:cubicBezTo>
                  <a:pt x="161" y="283"/>
                  <a:pt x="161" y="283"/>
                  <a:pt x="161" y="283"/>
                </a:cubicBezTo>
                <a:cubicBezTo>
                  <a:pt x="162" y="289"/>
                  <a:pt x="162" y="289"/>
                  <a:pt x="162" y="289"/>
                </a:cubicBezTo>
                <a:cubicBezTo>
                  <a:pt x="172" y="285"/>
                  <a:pt x="172" y="285"/>
                  <a:pt x="172" y="285"/>
                </a:cubicBezTo>
                <a:cubicBezTo>
                  <a:pt x="178" y="288"/>
                  <a:pt x="178" y="288"/>
                  <a:pt x="178" y="288"/>
                </a:cubicBezTo>
                <a:cubicBezTo>
                  <a:pt x="179" y="281"/>
                  <a:pt x="179" y="281"/>
                  <a:pt x="179" y="281"/>
                </a:cubicBezTo>
                <a:cubicBezTo>
                  <a:pt x="177" y="279"/>
                  <a:pt x="177" y="279"/>
                  <a:pt x="177" y="279"/>
                </a:cubicBezTo>
                <a:lnTo>
                  <a:pt x="173" y="282"/>
                </a:lnTo>
                <a:close/>
                <a:moveTo>
                  <a:pt x="201" y="310"/>
                </a:moveTo>
                <a:cubicBezTo>
                  <a:pt x="196" y="311"/>
                  <a:pt x="200" y="315"/>
                  <a:pt x="200" y="315"/>
                </a:cubicBezTo>
                <a:cubicBezTo>
                  <a:pt x="203" y="315"/>
                  <a:pt x="205" y="310"/>
                  <a:pt x="201" y="310"/>
                </a:cubicBezTo>
                <a:close/>
                <a:moveTo>
                  <a:pt x="158" y="294"/>
                </a:moveTo>
                <a:cubicBezTo>
                  <a:pt x="154" y="297"/>
                  <a:pt x="159" y="300"/>
                  <a:pt x="159" y="300"/>
                </a:cubicBezTo>
                <a:cubicBezTo>
                  <a:pt x="164" y="299"/>
                  <a:pt x="163" y="291"/>
                  <a:pt x="158" y="294"/>
                </a:cubicBezTo>
                <a:close/>
                <a:moveTo>
                  <a:pt x="151" y="265"/>
                </a:moveTo>
                <a:cubicBezTo>
                  <a:pt x="147" y="265"/>
                  <a:pt x="150" y="269"/>
                  <a:pt x="150" y="269"/>
                </a:cubicBezTo>
                <a:cubicBezTo>
                  <a:pt x="154" y="268"/>
                  <a:pt x="154" y="264"/>
                  <a:pt x="151" y="265"/>
                </a:cubicBezTo>
                <a:close/>
                <a:moveTo>
                  <a:pt x="142" y="408"/>
                </a:moveTo>
                <a:cubicBezTo>
                  <a:pt x="136" y="402"/>
                  <a:pt x="136" y="402"/>
                  <a:pt x="136" y="402"/>
                </a:cubicBezTo>
                <a:cubicBezTo>
                  <a:pt x="138" y="396"/>
                  <a:pt x="138" y="396"/>
                  <a:pt x="138" y="396"/>
                </a:cubicBezTo>
                <a:cubicBezTo>
                  <a:pt x="134" y="395"/>
                  <a:pt x="134" y="395"/>
                  <a:pt x="134" y="395"/>
                </a:cubicBezTo>
                <a:cubicBezTo>
                  <a:pt x="134" y="392"/>
                  <a:pt x="134" y="392"/>
                  <a:pt x="134" y="392"/>
                </a:cubicBezTo>
                <a:cubicBezTo>
                  <a:pt x="132" y="389"/>
                  <a:pt x="132" y="389"/>
                  <a:pt x="132" y="389"/>
                </a:cubicBezTo>
                <a:cubicBezTo>
                  <a:pt x="126" y="392"/>
                  <a:pt x="126" y="392"/>
                  <a:pt x="126" y="392"/>
                </a:cubicBezTo>
                <a:cubicBezTo>
                  <a:pt x="126" y="392"/>
                  <a:pt x="125" y="389"/>
                  <a:pt x="121" y="386"/>
                </a:cubicBezTo>
                <a:cubicBezTo>
                  <a:pt x="118" y="383"/>
                  <a:pt x="113" y="382"/>
                  <a:pt x="113" y="382"/>
                </a:cubicBezTo>
                <a:cubicBezTo>
                  <a:pt x="113" y="390"/>
                  <a:pt x="113" y="390"/>
                  <a:pt x="113" y="390"/>
                </a:cubicBezTo>
                <a:cubicBezTo>
                  <a:pt x="106" y="389"/>
                  <a:pt x="106" y="389"/>
                  <a:pt x="106" y="389"/>
                </a:cubicBezTo>
                <a:cubicBezTo>
                  <a:pt x="106" y="389"/>
                  <a:pt x="91" y="407"/>
                  <a:pt x="80" y="408"/>
                </a:cubicBezTo>
                <a:cubicBezTo>
                  <a:pt x="67" y="410"/>
                  <a:pt x="65" y="400"/>
                  <a:pt x="65" y="400"/>
                </a:cubicBezTo>
                <a:cubicBezTo>
                  <a:pt x="59" y="401"/>
                  <a:pt x="59" y="401"/>
                  <a:pt x="59" y="401"/>
                </a:cubicBezTo>
                <a:cubicBezTo>
                  <a:pt x="63" y="407"/>
                  <a:pt x="63" y="407"/>
                  <a:pt x="63" y="407"/>
                </a:cubicBezTo>
                <a:cubicBezTo>
                  <a:pt x="60" y="415"/>
                  <a:pt x="60" y="415"/>
                  <a:pt x="60" y="415"/>
                </a:cubicBezTo>
                <a:cubicBezTo>
                  <a:pt x="60" y="415"/>
                  <a:pt x="58" y="421"/>
                  <a:pt x="59" y="425"/>
                </a:cubicBezTo>
                <a:cubicBezTo>
                  <a:pt x="61" y="429"/>
                  <a:pt x="67" y="426"/>
                  <a:pt x="67" y="426"/>
                </a:cubicBezTo>
                <a:cubicBezTo>
                  <a:pt x="73" y="431"/>
                  <a:pt x="73" y="431"/>
                  <a:pt x="73" y="431"/>
                </a:cubicBezTo>
                <a:cubicBezTo>
                  <a:pt x="72" y="440"/>
                  <a:pt x="72" y="440"/>
                  <a:pt x="72" y="440"/>
                </a:cubicBezTo>
                <a:cubicBezTo>
                  <a:pt x="76" y="443"/>
                  <a:pt x="76" y="443"/>
                  <a:pt x="76" y="443"/>
                </a:cubicBezTo>
                <a:cubicBezTo>
                  <a:pt x="75" y="458"/>
                  <a:pt x="75" y="458"/>
                  <a:pt x="75" y="458"/>
                </a:cubicBezTo>
                <a:cubicBezTo>
                  <a:pt x="70" y="460"/>
                  <a:pt x="70" y="460"/>
                  <a:pt x="70" y="460"/>
                </a:cubicBezTo>
                <a:cubicBezTo>
                  <a:pt x="73" y="472"/>
                  <a:pt x="73" y="472"/>
                  <a:pt x="73" y="472"/>
                </a:cubicBezTo>
                <a:cubicBezTo>
                  <a:pt x="73" y="472"/>
                  <a:pt x="77" y="471"/>
                  <a:pt x="80" y="473"/>
                </a:cubicBezTo>
                <a:cubicBezTo>
                  <a:pt x="82" y="475"/>
                  <a:pt x="77" y="483"/>
                  <a:pt x="77" y="483"/>
                </a:cubicBezTo>
                <a:cubicBezTo>
                  <a:pt x="74" y="478"/>
                  <a:pt x="74" y="478"/>
                  <a:pt x="74" y="478"/>
                </a:cubicBezTo>
                <a:cubicBezTo>
                  <a:pt x="69" y="504"/>
                  <a:pt x="69" y="504"/>
                  <a:pt x="69" y="504"/>
                </a:cubicBezTo>
                <a:cubicBezTo>
                  <a:pt x="73" y="509"/>
                  <a:pt x="73" y="509"/>
                  <a:pt x="73" y="509"/>
                </a:cubicBezTo>
                <a:cubicBezTo>
                  <a:pt x="69" y="515"/>
                  <a:pt x="69" y="515"/>
                  <a:pt x="69" y="515"/>
                </a:cubicBezTo>
                <a:cubicBezTo>
                  <a:pt x="69" y="515"/>
                  <a:pt x="73" y="518"/>
                  <a:pt x="73" y="519"/>
                </a:cubicBezTo>
                <a:cubicBezTo>
                  <a:pt x="73" y="521"/>
                  <a:pt x="68" y="520"/>
                  <a:pt x="68" y="520"/>
                </a:cubicBezTo>
                <a:cubicBezTo>
                  <a:pt x="66" y="523"/>
                  <a:pt x="66" y="523"/>
                  <a:pt x="66" y="523"/>
                </a:cubicBezTo>
                <a:cubicBezTo>
                  <a:pt x="71" y="531"/>
                  <a:pt x="71" y="531"/>
                  <a:pt x="71" y="531"/>
                </a:cubicBezTo>
                <a:cubicBezTo>
                  <a:pt x="71" y="531"/>
                  <a:pt x="74" y="525"/>
                  <a:pt x="76" y="525"/>
                </a:cubicBezTo>
                <a:cubicBezTo>
                  <a:pt x="79" y="525"/>
                  <a:pt x="81" y="536"/>
                  <a:pt x="81" y="536"/>
                </a:cubicBezTo>
                <a:cubicBezTo>
                  <a:pt x="81" y="536"/>
                  <a:pt x="85" y="534"/>
                  <a:pt x="87" y="534"/>
                </a:cubicBezTo>
                <a:cubicBezTo>
                  <a:pt x="89" y="534"/>
                  <a:pt x="93" y="535"/>
                  <a:pt x="93" y="535"/>
                </a:cubicBezTo>
                <a:cubicBezTo>
                  <a:pt x="104" y="525"/>
                  <a:pt x="104" y="525"/>
                  <a:pt x="104" y="525"/>
                </a:cubicBezTo>
                <a:cubicBezTo>
                  <a:pt x="103" y="521"/>
                  <a:pt x="103" y="521"/>
                  <a:pt x="103" y="521"/>
                </a:cubicBezTo>
                <a:cubicBezTo>
                  <a:pt x="103" y="521"/>
                  <a:pt x="105" y="517"/>
                  <a:pt x="113" y="516"/>
                </a:cubicBezTo>
                <a:cubicBezTo>
                  <a:pt x="119" y="516"/>
                  <a:pt x="123" y="520"/>
                  <a:pt x="123" y="520"/>
                </a:cubicBezTo>
                <a:cubicBezTo>
                  <a:pt x="131" y="523"/>
                  <a:pt x="131" y="523"/>
                  <a:pt x="131" y="523"/>
                </a:cubicBezTo>
                <a:cubicBezTo>
                  <a:pt x="134" y="511"/>
                  <a:pt x="134" y="511"/>
                  <a:pt x="134" y="511"/>
                </a:cubicBezTo>
                <a:cubicBezTo>
                  <a:pt x="137" y="508"/>
                  <a:pt x="137" y="508"/>
                  <a:pt x="137" y="508"/>
                </a:cubicBezTo>
                <a:cubicBezTo>
                  <a:pt x="134" y="501"/>
                  <a:pt x="134" y="501"/>
                  <a:pt x="134" y="501"/>
                </a:cubicBezTo>
                <a:cubicBezTo>
                  <a:pt x="140" y="458"/>
                  <a:pt x="140" y="458"/>
                  <a:pt x="140" y="458"/>
                </a:cubicBezTo>
                <a:cubicBezTo>
                  <a:pt x="140" y="458"/>
                  <a:pt x="136" y="452"/>
                  <a:pt x="137" y="446"/>
                </a:cubicBezTo>
                <a:cubicBezTo>
                  <a:pt x="137" y="440"/>
                  <a:pt x="148" y="430"/>
                  <a:pt x="148" y="430"/>
                </a:cubicBezTo>
                <a:cubicBezTo>
                  <a:pt x="138" y="412"/>
                  <a:pt x="138" y="412"/>
                  <a:pt x="138" y="412"/>
                </a:cubicBezTo>
                <a:lnTo>
                  <a:pt x="142" y="408"/>
                </a:lnTo>
                <a:close/>
                <a:moveTo>
                  <a:pt x="63" y="515"/>
                </a:moveTo>
                <a:cubicBezTo>
                  <a:pt x="55" y="516"/>
                  <a:pt x="63" y="520"/>
                  <a:pt x="63" y="520"/>
                </a:cubicBezTo>
                <a:cubicBezTo>
                  <a:pt x="70" y="520"/>
                  <a:pt x="71" y="514"/>
                  <a:pt x="63" y="515"/>
                </a:cubicBezTo>
                <a:close/>
                <a:moveTo>
                  <a:pt x="70" y="394"/>
                </a:moveTo>
                <a:cubicBezTo>
                  <a:pt x="75" y="390"/>
                  <a:pt x="71" y="383"/>
                  <a:pt x="68" y="390"/>
                </a:cubicBezTo>
                <a:cubicBezTo>
                  <a:pt x="65" y="396"/>
                  <a:pt x="70" y="394"/>
                  <a:pt x="70" y="394"/>
                </a:cubicBezTo>
                <a:close/>
                <a:moveTo>
                  <a:pt x="261" y="671"/>
                </a:moveTo>
                <a:cubicBezTo>
                  <a:pt x="255" y="666"/>
                  <a:pt x="256" y="671"/>
                  <a:pt x="256" y="671"/>
                </a:cubicBezTo>
                <a:cubicBezTo>
                  <a:pt x="256" y="675"/>
                  <a:pt x="256" y="675"/>
                  <a:pt x="256" y="675"/>
                </a:cubicBezTo>
                <a:cubicBezTo>
                  <a:pt x="264" y="678"/>
                  <a:pt x="266" y="675"/>
                  <a:pt x="261" y="671"/>
                </a:cubicBezTo>
                <a:close/>
                <a:moveTo>
                  <a:pt x="277" y="598"/>
                </a:moveTo>
                <a:cubicBezTo>
                  <a:pt x="271" y="597"/>
                  <a:pt x="271" y="599"/>
                  <a:pt x="271" y="599"/>
                </a:cubicBezTo>
                <a:cubicBezTo>
                  <a:pt x="274" y="600"/>
                  <a:pt x="274" y="600"/>
                  <a:pt x="274" y="600"/>
                </a:cubicBezTo>
                <a:cubicBezTo>
                  <a:pt x="277" y="601"/>
                  <a:pt x="281" y="598"/>
                  <a:pt x="277" y="598"/>
                </a:cubicBezTo>
                <a:close/>
                <a:moveTo>
                  <a:pt x="413" y="564"/>
                </a:moveTo>
                <a:cubicBezTo>
                  <a:pt x="415" y="564"/>
                  <a:pt x="418" y="562"/>
                  <a:pt x="413" y="562"/>
                </a:cubicBezTo>
                <a:cubicBezTo>
                  <a:pt x="409" y="562"/>
                  <a:pt x="413" y="564"/>
                  <a:pt x="413" y="564"/>
                </a:cubicBezTo>
                <a:close/>
                <a:moveTo>
                  <a:pt x="263" y="595"/>
                </a:moveTo>
                <a:cubicBezTo>
                  <a:pt x="261" y="595"/>
                  <a:pt x="261" y="598"/>
                  <a:pt x="261" y="598"/>
                </a:cubicBezTo>
                <a:cubicBezTo>
                  <a:pt x="264" y="599"/>
                  <a:pt x="265" y="596"/>
                  <a:pt x="263" y="595"/>
                </a:cubicBezTo>
                <a:close/>
                <a:moveTo>
                  <a:pt x="589" y="436"/>
                </a:moveTo>
                <a:cubicBezTo>
                  <a:pt x="585" y="435"/>
                  <a:pt x="585" y="435"/>
                  <a:pt x="585" y="435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3" y="416"/>
                  <a:pt x="573" y="416"/>
                  <a:pt x="573" y="416"/>
                </a:cubicBezTo>
                <a:cubicBezTo>
                  <a:pt x="567" y="417"/>
                  <a:pt x="567" y="417"/>
                  <a:pt x="567" y="417"/>
                </a:cubicBezTo>
                <a:cubicBezTo>
                  <a:pt x="560" y="410"/>
                  <a:pt x="560" y="410"/>
                  <a:pt x="560" y="410"/>
                </a:cubicBezTo>
                <a:cubicBezTo>
                  <a:pt x="560" y="410"/>
                  <a:pt x="562" y="407"/>
                  <a:pt x="558" y="405"/>
                </a:cubicBezTo>
                <a:cubicBezTo>
                  <a:pt x="552" y="402"/>
                  <a:pt x="549" y="402"/>
                  <a:pt x="549" y="402"/>
                </a:cubicBezTo>
                <a:cubicBezTo>
                  <a:pt x="543" y="398"/>
                  <a:pt x="543" y="398"/>
                  <a:pt x="543" y="398"/>
                </a:cubicBezTo>
                <a:cubicBezTo>
                  <a:pt x="540" y="399"/>
                  <a:pt x="540" y="399"/>
                  <a:pt x="540" y="399"/>
                </a:cubicBezTo>
                <a:cubicBezTo>
                  <a:pt x="528" y="394"/>
                  <a:pt x="528" y="394"/>
                  <a:pt x="528" y="394"/>
                </a:cubicBezTo>
                <a:cubicBezTo>
                  <a:pt x="525" y="390"/>
                  <a:pt x="525" y="390"/>
                  <a:pt x="525" y="390"/>
                </a:cubicBezTo>
                <a:cubicBezTo>
                  <a:pt x="516" y="386"/>
                  <a:pt x="516" y="386"/>
                  <a:pt x="516" y="386"/>
                </a:cubicBezTo>
                <a:cubicBezTo>
                  <a:pt x="513" y="383"/>
                  <a:pt x="513" y="383"/>
                  <a:pt x="513" y="383"/>
                </a:cubicBezTo>
                <a:cubicBezTo>
                  <a:pt x="492" y="377"/>
                  <a:pt x="492" y="377"/>
                  <a:pt x="492" y="377"/>
                </a:cubicBezTo>
                <a:cubicBezTo>
                  <a:pt x="489" y="378"/>
                  <a:pt x="489" y="378"/>
                  <a:pt x="489" y="378"/>
                </a:cubicBezTo>
                <a:cubicBezTo>
                  <a:pt x="472" y="369"/>
                  <a:pt x="472" y="369"/>
                  <a:pt x="472" y="369"/>
                </a:cubicBezTo>
                <a:cubicBezTo>
                  <a:pt x="467" y="369"/>
                  <a:pt x="467" y="369"/>
                  <a:pt x="467" y="369"/>
                </a:cubicBezTo>
                <a:cubicBezTo>
                  <a:pt x="467" y="369"/>
                  <a:pt x="450" y="361"/>
                  <a:pt x="448" y="357"/>
                </a:cubicBezTo>
                <a:cubicBezTo>
                  <a:pt x="447" y="352"/>
                  <a:pt x="451" y="349"/>
                  <a:pt x="454" y="347"/>
                </a:cubicBezTo>
                <a:cubicBezTo>
                  <a:pt x="458" y="345"/>
                  <a:pt x="462" y="341"/>
                  <a:pt x="462" y="341"/>
                </a:cubicBezTo>
                <a:cubicBezTo>
                  <a:pt x="461" y="334"/>
                  <a:pt x="461" y="334"/>
                  <a:pt x="461" y="334"/>
                </a:cubicBezTo>
                <a:cubicBezTo>
                  <a:pt x="461" y="334"/>
                  <a:pt x="457" y="330"/>
                  <a:pt x="452" y="330"/>
                </a:cubicBezTo>
                <a:cubicBezTo>
                  <a:pt x="448" y="329"/>
                  <a:pt x="437" y="332"/>
                  <a:pt x="432" y="333"/>
                </a:cubicBezTo>
                <a:cubicBezTo>
                  <a:pt x="407" y="333"/>
                  <a:pt x="407" y="333"/>
                  <a:pt x="407" y="333"/>
                </a:cubicBezTo>
                <a:cubicBezTo>
                  <a:pt x="405" y="331"/>
                  <a:pt x="405" y="331"/>
                  <a:pt x="405" y="331"/>
                </a:cubicBezTo>
                <a:cubicBezTo>
                  <a:pt x="390" y="323"/>
                  <a:pt x="390" y="323"/>
                  <a:pt x="390" y="323"/>
                </a:cubicBezTo>
                <a:cubicBezTo>
                  <a:pt x="388" y="318"/>
                  <a:pt x="388" y="318"/>
                  <a:pt x="388" y="318"/>
                </a:cubicBezTo>
                <a:cubicBezTo>
                  <a:pt x="380" y="316"/>
                  <a:pt x="380" y="316"/>
                  <a:pt x="380" y="316"/>
                </a:cubicBezTo>
                <a:cubicBezTo>
                  <a:pt x="371" y="306"/>
                  <a:pt x="371" y="306"/>
                  <a:pt x="371" y="306"/>
                </a:cubicBezTo>
                <a:cubicBezTo>
                  <a:pt x="366" y="304"/>
                  <a:pt x="366" y="304"/>
                  <a:pt x="366" y="304"/>
                </a:cubicBezTo>
                <a:cubicBezTo>
                  <a:pt x="363" y="300"/>
                  <a:pt x="363" y="300"/>
                  <a:pt x="363" y="300"/>
                </a:cubicBezTo>
                <a:cubicBezTo>
                  <a:pt x="356" y="296"/>
                  <a:pt x="356" y="296"/>
                  <a:pt x="356" y="296"/>
                </a:cubicBezTo>
                <a:cubicBezTo>
                  <a:pt x="350" y="285"/>
                  <a:pt x="350" y="285"/>
                  <a:pt x="350" y="285"/>
                </a:cubicBezTo>
                <a:cubicBezTo>
                  <a:pt x="350" y="278"/>
                  <a:pt x="350" y="278"/>
                  <a:pt x="350" y="278"/>
                </a:cubicBezTo>
                <a:cubicBezTo>
                  <a:pt x="346" y="273"/>
                  <a:pt x="346" y="273"/>
                  <a:pt x="346" y="273"/>
                </a:cubicBezTo>
                <a:cubicBezTo>
                  <a:pt x="346" y="273"/>
                  <a:pt x="346" y="262"/>
                  <a:pt x="343" y="257"/>
                </a:cubicBezTo>
                <a:cubicBezTo>
                  <a:pt x="341" y="252"/>
                  <a:pt x="332" y="235"/>
                  <a:pt x="332" y="235"/>
                </a:cubicBezTo>
                <a:cubicBezTo>
                  <a:pt x="333" y="233"/>
                  <a:pt x="333" y="233"/>
                  <a:pt x="333" y="233"/>
                </a:cubicBezTo>
                <a:cubicBezTo>
                  <a:pt x="327" y="230"/>
                  <a:pt x="327" y="230"/>
                  <a:pt x="327" y="230"/>
                </a:cubicBezTo>
                <a:cubicBezTo>
                  <a:pt x="318" y="227"/>
                  <a:pt x="318" y="227"/>
                  <a:pt x="318" y="227"/>
                </a:cubicBezTo>
                <a:cubicBezTo>
                  <a:pt x="297" y="209"/>
                  <a:pt x="297" y="209"/>
                  <a:pt x="297" y="209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71" y="189"/>
                  <a:pt x="271" y="189"/>
                  <a:pt x="271" y="189"/>
                </a:cubicBezTo>
                <a:cubicBezTo>
                  <a:pt x="268" y="164"/>
                  <a:pt x="268" y="164"/>
                  <a:pt x="268" y="164"/>
                </a:cubicBezTo>
                <a:cubicBezTo>
                  <a:pt x="265" y="160"/>
                  <a:pt x="265" y="160"/>
                  <a:pt x="265" y="160"/>
                </a:cubicBezTo>
                <a:cubicBezTo>
                  <a:pt x="270" y="148"/>
                  <a:pt x="270" y="148"/>
                  <a:pt x="270" y="148"/>
                </a:cubicBezTo>
                <a:cubicBezTo>
                  <a:pt x="270" y="148"/>
                  <a:pt x="277" y="146"/>
                  <a:pt x="278" y="141"/>
                </a:cubicBezTo>
                <a:cubicBezTo>
                  <a:pt x="279" y="136"/>
                  <a:pt x="269" y="134"/>
                  <a:pt x="269" y="134"/>
                </a:cubicBezTo>
                <a:cubicBezTo>
                  <a:pt x="269" y="134"/>
                  <a:pt x="269" y="129"/>
                  <a:pt x="267" y="127"/>
                </a:cubicBezTo>
                <a:cubicBezTo>
                  <a:pt x="266" y="124"/>
                  <a:pt x="261" y="121"/>
                  <a:pt x="261" y="121"/>
                </a:cubicBezTo>
                <a:cubicBezTo>
                  <a:pt x="261" y="121"/>
                  <a:pt x="265" y="118"/>
                  <a:pt x="266" y="117"/>
                </a:cubicBezTo>
                <a:cubicBezTo>
                  <a:pt x="268" y="116"/>
                  <a:pt x="267" y="111"/>
                  <a:pt x="267" y="111"/>
                </a:cubicBezTo>
                <a:cubicBezTo>
                  <a:pt x="271" y="109"/>
                  <a:pt x="271" y="109"/>
                  <a:pt x="271" y="109"/>
                </a:cubicBezTo>
                <a:cubicBezTo>
                  <a:pt x="271" y="111"/>
                  <a:pt x="271" y="111"/>
                  <a:pt x="271" y="111"/>
                </a:cubicBezTo>
                <a:cubicBezTo>
                  <a:pt x="271" y="111"/>
                  <a:pt x="281" y="109"/>
                  <a:pt x="286" y="106"/>
                </a:cubicBezTo>
                <a:cubicBezTo>
                  <a:pt x="293" y="102"/>
                  <a:pt x="296" y="97"/>
                  <a:pt x="296" y="97"/>
                </a:cubicBezTo>
                <a:cubicBezTo>
                  <a:pt x="303" y="97"/>
                  <a:pt x="303" y="97"/>
                  <a:pt x="303" y="97"/>
                </a:cubicBezTo>
                <a:cubicBezTo>
                  <a:pt x="306" y="94"/>
                  <a:pt x="306" y="94"/>
                  <a:pt x="306" y="94"/>
                </a:cubicBezTo>
                <a:cubicBezTo>
                  <a:pt x="302" y="93"/>
                  <a:pt x="302" y="93"/>
                  <a:pt x="302" y="93"/>
                </a:cubicBezTo>
                <a:cubicBezTo>
                  <a:pt x="305" y="89"/>
                  <a:pt x="305" y="89"/>
                  <a:pt x="305" y="89"/>
                </a:cubicBezTo>
                <a:cubicBezTo>
                  <a:pt x="323" y="93"/>
                  <a:pt x="323" y="93"/>
                  <a:pt x="323" y="93"/>
                </a:cubicBezTo>
                <a:cubicBezTo>
                  <a:pt x="322" y="90"/>
                  <a:pt x="322" y="90"/>
                  <a:pt x="322" y="90"/>
                </a:cubicBezTo>
                <a:cubicBezTo>
                  <a:pt x="322" y="90"/>
                  <a:pt x="326" y="90"/>
                  <a:pt x="329" y="91"/>
                </a:cubicBezTo>
                <a:cubicBezTo>
                  <a:pt x="332" y="91"/>
                  <a:pt x="334" y="99"/>
                  <a:pt x="334" y="99"/>
                </a:cubicBezTo>
                <a:cubicBezTo>
                  <a:pt x="334" y="99"/>
                  <a:pt x="339" y="96"/>
                  <a:pt x="339" y="92"/>
                </a:cubicBezTo>
                <a:cubicBezTo>
                  <a:pt x="339" y="86"/>
                  <a:pt x="327" y="86"/>
                  <a:pt x="327" y="86"/>
                </a:cubicBezTo>
                <a:cubicBezTo>
                  <a:pt x="327" y="86"/>
                  <a:pt x="331" y="75"/>
                  <a:pt x="330" y="73"/>
                </a:cubicBezTo>
                <a:cubicBezTo>
                  <a:pt x="329" y="70"/>
                  <a:pt x="321" y="76"/>
                  <a:pt x="321" y="76"/>
                </a:cubicBezTo>
                <a:cubicBezTo>
                  <a:pt x="320" y="70"/>
                  <a:pt x="320" y="70"/>
                  <a:pt x="320" y="70"/>
                </a:cubicBezTo>
                <a:cubicBezTo>
                  <a:pt x="320" y="70"/>
                  <a:pt x="330" y="65"/>
                  <a:pt x="330" y="61"/>
                </a:cubicBezTo>
                <a:cubicBezTo>
                  <a:pt x="329" y="55"/>
                  <a:pt x="319" y="59"/>
                  <a:pt x="319" y="59"/>
                </a:cubicBezTo>
                <a:cubicBezTo>
                  <a:pt x="316" y="53"/>
                  <a:pt x="316" y="53"/>
                  <a:pt x="316" y="53"/>
                </a:cubicBezTo>
                <a:cubicBezTo>
                  <a:pt x="326" y="44"/>
                  <a:pt x="326" y="44"/>
                  <a:pt x="326" y="44"/>
                </a:cubicBezTo>
                <a:cubicBezTo>
                  <a:pt x="331" y="44"/>
                  <a:pt x="331" y="44"/>
                  <a:pt x="331" y="44"/>
                </a:cubicBezTo>
                <a:cubicBezTo>
                  <a:pt x="332" y="43"/>
                  <a:pt x="331" y="39"/>
                  <a:pt x="330" y="38"/>
                </a:cubicBezTo>
                <a:cubicBezTo>
                  <a:pt x="315" y="35"/>
                  <a:pt x="315" y="35"/>
                  <a:pt x="315" y="35"/>
                </a:cubicBezTo>
                <a:cubicBezTo>
                  <a:pt x="309" y="37"/>
                  <a:pt x="309" y="37"/>
                  <a:pt x="309" y="37"/>
                </a:cubicBezTo>
                <a:cubicBezTo>
                  <a:pt x="306" y="34"/>
                  <a:pt x="306" y="34"/>
                  <a:pt x="306" y="34"/>
                </a:cubicBezTo>
                <a:cubicBezTo>
                  <a:pt x="290" y="34"/>
                  <a:pt x="290" y="34"/>
                  <a:pt x="290" y="34"/>
                </a:cubicBezTo>
                <a:cubicBezTo>
                  <a:pt x="288" y="31"/>
                  <a:pt x="288" y="31"/>
                  <a:pt x="288" y="31"/>
                </a:cubicBezTo>
                <a:cubicBezTo>
                  <a:pt x="271" y="30"/>
                  <a:pt x="271" y="30"/>
                  <a:pt x="271" y="30"/>
                </a:cubicBezTo>
                <a:cubicBezTo>
                  <a:pt x="268" y="22"/>
                  <a:pt x="268" y="22"/>
                  <a:pt x="268" y="22"/>
                </a:cubicBezTo>
                <a:cubicBezTo>
                  <a:pt x="265" y="21"/>
                  <a:pt x="265" y="21"/>
                  <a:pt x="265" y="21"/>
                </a:cubicBezTo>
                <a:cubicBezTo>
                  <a:pt x="265" y="21"/>
                  <a:pt x="266" y="17"/>
                  <a:pt x="264" y="16"/>
                </a:cubicBezTo>
                <a:cubicBezTo>
                  <a:pt x="262" y="15"/>
                  <a:pt x="260" y="17"/>
                  <a:pt x="260" y="17"/>
                </a:cubicBezTo>
                <a:cubicBezTo>
                  <a:pt x="257" y="8"/>
                  <a:pt x="257" y="8"/>
                  <a:pt x="257" y="8"/>
                </a:cubicBezTo>
                <a:cubicBezTo>
                  <a:pt x="257" y="8"/>
                  <a:pt x="264" y="4"/>
                  <a:pt x="262" y="2"/>
                </a:cubicBezTo>
                <a:cubicBezTo>
                  <a:pt x="260" y="0"/>
                  <a:pt x="254" y="6"/>
                  <a:pt x="254" y="6"/>
                </a:cubicBezTo>
                <a:cubicBezTo>
                  <a:pt x="250" y="4"/>
                  <a:pt x="250" y="4"/>
                  <a:pt x="250" y="4"/>
                </a:cubicBezTo>
                <a:cubicBezTo>
                  <a:pt x="241" y="13"/>
                  <a:pt x="241" y="13"/>
                  <a:pt x="241" y="13"/>
                </a:cubicBezTo>
                <a:cubicBezTo>
                  <a:pt x="227" y="7"/>
                  <a:pt x="227" y="7"/>
                  <a:pt x="227" y="7"/>
                </a:cubicBezTo>
                <a:cubicBezTo>
                  <a:pt x="224" y="12"/>
                  <a:pt x="224" y="12"/>
                  <a:pt x="224" y="12"/>
                </a:cubicBezTo>
                <a:cubicBezTo>
                  <a:pt x="224" y="12"/>
                  <a:pt x="222" y="11"/>
                  <a:pt x="213" y="12"/>
                </a:cubicBezTo>
                <a:cubicBezTo>
                  <a:pt x="204" y="13"/>
                  <a:pt x="210" y="21"/>
                  <a:pt x="210" y="21"/>
                </a:cubicBezTo>
                <a:cubicBezTo>
                  <a:pt x="206" y="26"/>
                  <a:pt x="206" y="26"/>
                  <a:pt x="206" y="26"/>
                </a:cubicBezTo>
                <a:cubicBezTo>
                  <a:pt x="194" y="23"/>
                  <a:pt x="194" y="23"/>
                  <a:pt x="194" y="23"/>
                </a:cubicBezTo>
                <a:cubicBezTo>
                  <a:pt x="194" y="23"/>
                  <a:pt x="194" y="19"/>
                  <a:pt x="190" y="17"/>
                </a:cubicBezTo>
                <a:cubicBezTo>
                  <a:pt x="187" y="16"/>
                  <a:pt x="185" y="20"/>
                  <a:pt x="185" y="20"/>
                </a:cubicBezTo>
                <a:cubicBezTo>
                  <a:pt x="182" y="20"/>
                  <a:pt x="182" y="20"/>
                  <a:pt x="182" y="20"/>
                </a:cubicBezTo>
                <a:cubicBezTo>
                  <a:pt x="179" y="34"/>
                  <a:pt x="179" y="34"/>
                  <a:pt x="179" y="34"/>
                </a:cubicBezTo>
                <a:cubicBezTo>
                  <a:pt x="182" y="34"/>
                  <a:pt x="182" y="34"/>
                  <a:pt x="182" y="34"/>
                </a:cubicBezTo>
                <a:cubicBezTo>
                  <a:pt x="182" y="41"/>
                  <a:pt x="182" y="41"/>
                  <a:pt x="182" y="41"/>
                </a:cubicBezTo>
                <a:cubicBezTo>
                  <a:pt x="172" y="38"/>
                  <a:pt x="172" y="38"/>
                  <a:pt x="172" y="38"/>
                </a:cubicBezTo>
                <a:cubicBezTo>
                  <a:pt x="171" y="32"/>
                  <a:pt x="171" y="32"/>
                  <a:pt x="171" y="32"/>
                </a:cubicBezTo>
                <a:cubicBezTo>
                  <a:pt x="171" y="32"/>
                  <a:pt x="169" y="31"/>
                  <a:pt x="163" y="37"/>
                </a:cubicBezTo>
                <a:cubicBezTo>
                  <a:pt x="157" y="43"/>
                  <a:pt x="163" y="47"/>
                  <a:pt x="163" y="47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8" y="48"/>
                  <a:pt x="168" y="48"/>
                  <a:pt x="168" y="48"/>
                </a:cubicBezTo>
                <a:cubicBezTo>
                  <a:pt x="165" y="53"/>
                  <a:pt x="165" y="53"/>
                  <a:pt x="165" y="53"/>
                </a:cubicBezTo>
                <a:cubicBezTo>
                  <a:pt x="165" y="60"/>
                  <a:pt x="165" y="60"/>
                  <a:pt x="165" y="60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59" y="54"/>
                  <a:pt x="159" y="54"/>
                  <a:pt x="159" y="54"/>
                </a:cubicBezTo>
                <a:cubicBezTo>
                  <a:pt x="157" y="50"/>
                  <a:pt x="157" y="50"/>
                  <a:pt x="157" y="50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48" y="52"/>
                  <a:pt x="145" y="57"/>
                  <a:pt x="139" y="54"/>
                </a:cubicBezTo>
                <a:cubicBezTo>
                  <a:pt x="134" y="51"/>
                  <a:pt x="135" y="41"/>
                  <a:pt x="135" y="41"/>
                </a:cubicBezTo>
                <a:cubicBezTo>
                  <a:pt x="132" y="43"/>
                  <a:pt x="132" y="43"/>
                  <a:pt x="132" y="43"/>
                </a:cubicBezTo>
                <a:cubicBezTo>
                  <a:pt x="128" y="41"/>
                  <a:pt x="128" y="41"/>
                  <a:pt x="128" y="41"/>
                </a:cubicBezTo>
                <a:cubicBezTo>
                  <a:pt x="125" y="46"/>
                  <a:pt x="125" y="46"/>
                  <a:pt x="125" y="46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8" y="48"/>
                  <a:pt x="128" y="51"/>
                  <a:pt x="125" y="57"/>
                </a:cubicBezTo>
                <a:cubicBezTo>
                  <a:pt x="123" y="62"/>
                  <a:pt x="117" y="66"/>
                  <a:pt x="117" y="66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3" y="77"/>
                  <a:pt x="113" y="77"/>
                  <a:pt x="113" y="77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10" y="83"/>
                  <a:pt x="110" y="83"/>
                  <a:pt x="110" y="83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4" y="71"/>
                  <a:pt x="104" y="71"/>
                  <a:pt x="104" y="71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4" y="66"/>
                  <a:pt x="104" y="66"/>
                  <a:pt x="104" y="66"/>
                </a:cubicBezTo>
                <a:cubicBezTo>
                  <a:pt x="104" y="66"/>
                  <a:pt x="99" y="67"/>
                  <a:pt x="96" y="65"/>
                </a:cubicBezTo>
                <a:cubicBezTo>
                  <a:pt x="92" y="63"/>
                  <a:pt x="93" y="61"/>
                  <a:pt x="93" y="60"/>
                </a:cubicBezTo>
                <a:cubicBezTo>
                  <a:pt x="93" y="59"/>
                  <a:pt x="89" y="58"/>
                  <a:pt x="87" y="54"/>
                </a:cubicBezTo>
                <a:cubicBezTo>
                  <a:pt x="85" y="51"/>
                  <a:pt x="91" y="45"/>
                  <a:pt x="91" y="45"/>
                </a:cubicBezTo>
                <a:cubicBezTo>
                  <a:pt x="87" y="43"/>
                  <a:pt x="87" y="43"/>
                  <a:pt x="87" y="43"/>
                </a:cubicBezTo>
                <a:cubicBezTo>
                  <a:pt x="80" y="45"/>
                  <a:pt x="80" y="45"/>
                  <a:pt x="80" y="45"/>
                </a:cubicBezTo>
                <a:cubicBezTo>
                  <a:pt x="82" y="48"/>
                  <a:pt x="82" y="48"/>
                  <a:pt x="82" y="48"/>
                </a:cubicBezTo>
                <a:cubicBezTo>
                  <a:pt x="76" y="52"/>
                  <a:pt x="76" y="52"/>
                  <a:pt x="76" y="52"/>
                </a:cubicBezTo>
                <a:cubicBezTo>
                  <a:pt x="74" y="51"/>
                  <a:pt x="74" y="51"/>
                  <a:pt x="74" y="51"/>
                </a:cubicBezTo>
                <a:cubicBezTo>
                  <a:pt x="72" y="54"/>
                  <a:pt x="72" y="54"/>
                  <a:pt x="72" y="54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2" y="65"/>
                  <a:pt x="69" y="66"/>
                </a:cubicBezTo>
                <a:cubicBezTo>
                  <a:pt x="67" y="67"/>
                  <a:pt x="68" y="70"/>
                  <a:pt x="67" y="71"/>
                </a:cubicBezTo>
                <a:cubicBezTo>
                  <a:pt x="66" y="73"/>
                  <a:pt x="63" y="73"/>
                  <a:pt x="61" y="73"/>
                </a:cubicBezTo>
                <a:cubicBezTo>
                  <a:pt x="60" y="73"/>
                  <a:pt x="61" y="77"/>
                  <a:pt x="57" y="77"/>
                </a:cubicBezTo>
                <a:cubicBezTo>
                  <a:pt x="54" y="77"/>
                  <a:pt x="47" y="71"/>
                  <a:pt x="46" y="71"/>
                </a:cubicBezTo>
                <a:cubicBezTo>
                  <a:pt x="43" y="71"/>
                  <a:pt x="42" y="76"/>
                  <a:pt x="39" y="76"/>
                </a:cubicBezTo>
                <a:cubicBezTo>
                  <a:pt x="36" y="77"/>
                  <a:pt x="35" y="76"/>
                  <a:pt x="33" y="75"/>
                </a:cubicBezTo>
                <a:cubicBezTo>
                  <a:pt x="32" y="75"/>
                  <a:pt x="32" y="78"/>
                  <a:pt x="27" y="79"/>
                </a:cubicBezTo>
                <a:cubicBezTo>
                  <a:pt x="25" y="79"/>
                  <a:pt x="23" y="78"/>
                  <a:pt x="23" y="77"/>
                </a:cubicBezTo>
                <a:cubicBezTo>
                  <a:pt x="21" y="80"/>
                  <a:pt x="15" y="79"/>
                  <a:pt x="11" y="84"/>
                </a:cubicBezTo>
                <a:cubicBezTo>
                  <a:pt x="8" y="91"/>
                  <a:pt x="19" y="92"/>
                  <a:pt x="19" y="92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19" y="106"/>
                  <a:pt x="21" y="104"/>
                  <a:pt x="24" y="106"/>
                </a:cubicBezTo>
                <a:cubicBezTo>
                  <a:pt x="26" y="108"/>
                  <a:pt x="26" y="109"/>
                  <a:pt x="24" y="116"/>
                </a:cubicBezTo>
                <a:cubicBezTo>
                  <a:pt x="23" y="123"/>
                  <a:pt x="10" y="126"/>
                  <a:pt x="10" y="126"/>
                </a:cubicBezTo>
                <a:cubicBezTo>
                  <a:pt x="6" y="125"/>
                  <a:pt x="6" y="125"/>
                  <a:pt x="6" y="125"/>
                </a:cubicBezTo>
                <a:cubicBezTo>
                  <a:pt x="6" y="125"/>
                  <a:pt x="1" y="126"/>
                  <a:pt x="1" y="131"/>
                </a:cubicBezTo>
                <a:cubicBezTo>
                  <a:pt x="0" y="138"/>
                  <a:pt x="5" y="132"/>
                  <a:pt x="5" y="132"/>
                </a:cubicBezTo>
                <a:cubicBezTo>
                  <a:pt x="5" y="132"/>
                  <a:pt x="5" y="133"/>
                  <a:pt x="8" y="141"/>
                </a:cubicBezTo>
                <a:cubicBezTo>
                  <a:pt x="10" y="147"/>
                  <a:pt x="17" y="143"/>
                  <a:pt x="17" y="143"/>
                </a:cubicBezTo>
                <a:cubicBezTo>
                  <a:pt x="18" y="155"/>
                  <a:pt x="18" y="155"/>
                  <a:pt x="18" y="155"/>
                </a:cubicBezTo>
                <a:cubicBezTo>
                  <a:pt x="18" y="155"/>
                  <a:pt x="17" y="158"/>
                  <a:pt x="14" y="159"/>
                </a:cubicBezTo>
                <a:cubicBezTo>
                  <a:pt x="11" y="161"/>
                  <a:pt x="8" y="170"/>
                  <a:pt x="14" y="178"/>
                </a:cubicBezTo>
                <a:cubicBezTo>
                  <a:pt x="18" y="187"/>
                  <a:pt x="23" y="190"/>
                  <a:pt x="30" y="192"/>
                </a:cubicBezTo>
                <a:cubicBezTo>
                  <a:pt x="35" y="194"/>
                  <a:pt x="43" y="190"/>
                  <a:pt x="46" y="190"/>
                </a:cubicBezTo>
                <a:cubicBezTo>
                  <a:pt x="47" y="190"/>
                  <a:pt x="49" y="192"/>
                  <a:pt x="47" y="200"/>
                </a:cubicBezTo>
                <a:cubicBezTo>
                  <a:pt x="43" y="208"/>
                  <a:pt x="36" y="209"/>
                  <a:pt x="36" y="209"/>
                </a:cubicBezTo>
                <a:cubicBezTo>
                  <a:pt x="40" y="218"/>
                  <a:pt x="40" y="218"/>
                  <a:pt x="40" y="218"/>
                </a:cubicBezTo>
                <a:cubicBezTo>
                  <a:pt x="40" y="218"/>
                  <a:pt x="51" y="218"/>
                  <a:pt x="57" y="216"/>
                </a:cubicBezTo>
                <a:cubicBezTo>
                  <a:pt x="63" y="213"/>
                  <a:pt x="71" y="208"/>
                  <a:pt x="71" y="208"/>
                </a:cubicBezTo>
                <a:cubicBezTo>
                  <a:pt x="71" y="208"/>
                  <a:pt x="73" y="200"/>
                  <a:pt x="76" y="195"/>
                </a:cubicBezTo>
                <a:cubicBezTo>
                  <a:pt x="79" y="191"/>
                  <a:pt x="89" y="180"/>
                  <a:pt x="97" y="177"/>
                </a:cubicBezTo>
                <a:cubicBezTo>
                  <a:pt x="104" y="175"/>
                  <a:pt x="116" y="180"/>
                  <a:pt x="116" y="180"/>
                </a:cubicBezTo>
                <a:cubicBezTo>
                  <a:pt x="118" y="184"/>
                  <a:pt x="118" y="184"/>
                  <a:pt x="118" y="184"/>
                </a:cubicBezTo>
                <a:cubicBezTo>
                  <a:pt x="122" y="183"/>
                  <a:pt x="122" y="183"/>
                  <a:pt x="122" y="183"/>
                </a:cubicBezTo>
                <a:cubicBezTo>
                  <a:pt x="133" y="189"/>
                  <a:pt x="133" y="189"/>
                  <a:pt x="133" y="189"/>
                </a:cubicBezTo>
                <a:cubicBezTo>
                  <a:pt x="149" y="199"/>
                  <a:pt x="149" y="199"/>
                  <a:pt x="149" y="199"/>
                </a:cubicBezTo>
                <a:cubicBezTo>
                  <a:pt x="152" y="197"/>
                  <a:pt x="152" y="197"/>
                  <a:pt x="152" y="197"/>
                </a:cubicBezTo>
                <a:cubicBezTo>
                  <a:pt x="168" y="211"/>
                  <a:pt x="168" y="211"/>
                  <a:pt x="168" y="211"/>
                </a:cubicBezTo>
                <a:cubicBezTo>
                  <a:pt x="168" y="217"/>
                  <a:pt x="168" y="217"/>
                  <a:pt x="168" y="217"/>
                </a:cubicBezTo>
                <a:cubicBezTo>
                  <a:pt x="171" y="238"/>
                  <a:pt x="171" y="238"/>
                  <a:pt x="171" y="238"/>
                </a:cubicBezTo>
                <a:cubicBezTo>
                  <a:pt x="171" y="238"/>
                  <a:pt x="179" y="248"/>
                  <a:pt x="182" y="257"/>
                </a:cubicBezTo>
                <a:cubicBezTo>
                  <a:pt x="186" y="267"/>
                  <a:pt x="179" y="271"/>
                  <a:pt x="179" y="271"/>
                </a:cubicBezTo>
                <a:cubicBezTo>
                  <a:pt x="182" y="275"/>
                  <a:pt x="182" y="275"/>
                  <a:pt x="182" y="275"/>
                </a:cubicBezTo>
                <a:cubicBezTo>
                  <a:pt x="182" y="275"/>
                  <a:pt x="188" y="273"/>
                  <a:pt x="192" y="275"/>
                </a:cubicBezTo>
                <a:cubicBezTo>
                  <a:pt x="198" y="278"/>
                  <a:pt x="192" y="284"/>
                  <a:pt x="192" y="284"/>
                </a:cubicBezTo>
                <a:cubicBezTo>
                  <a:pt x="201" y="286"/>
                  <a:pt x="201" y="286"/>
                  <a:pt x="201" y="286"/>
                </a:cubicBezTo>
                <a:cubicBezTo>
                  <a:pt x="212" y="298"/>
                  <a:pt x="212" y="298"/>
                  <a:pt x="212" y="298"/>
                </a:cubicBezTo>
                <a:cubicBezTo>
                  <a:pt x="217" y="303"/>
                  <a:pt x="217" y="303"/>
                  <a:pt x="217" y="303"/>
                </a:cubicBezTo>
                <a:cubicBezTo>
                  <a:pt x="217" y="303"/>
                  <a:pt x="214" y="303"/>
                  <a:pt x="211" y="306"/>
                </a:cubicBezTo>
                <a:cubicBezTo>
                  <a:pt x="208" y="310"/>
                  <a:pt x="215" y="312"/>
                  <a:pt x="215" y="312"/>
                </a:cubicBezTo>
                <a:cubicBezTo>
                  <a:pt x="216" y="306"/>
                  <a:pt x="216" y="306"/>
                  <a:pt x="216" y="306"/>
                </a:cubicBezTo>
                <a:cubicBezTo>
                  <a:pt x="220" y="306"/>
                  <a:pt x="220" y="306"/>
                  <a:pt x="220" y="306"/>
                </a:cubicBezTo>
                <a:cubicBezTo>
                  <a:pt x="220" y="306"/>
                  <a:pt x="227" y="310"/>
                  <a:pt x="233" y="314"/>
                </a:cubicBezTo>
                <a:cubicBezTo>
                  <a:pt x="240" y="318"/>
                  <a:pt x="246" y="333"/>
                  <a:pt x="246" y="333"/>
                </a:cubicBezTo>
                <a:cubicBezTo>
                  <a:pt x="250" y="332"/>
                  <a:pt x="250" y="332"/>
                  <a:pt x="250" y="332"/>
                </a:cubicBezTo>
                <a:cubicBezTo>
                  <a:pt x="252" y="334"/>
                  <a:pt x="252" y="334"/>
                  <a:pt x="252" y="334"/>
                </a:cubicBezTo>
                <a:cubicBezTo>
                  <a:pt x="252" y="334"/>
                  <a:pt x="257" y="335"/>
                  <a:pt x="263" y="341"/>
                </a:cubicBezTo>
                <a:cubicBezTo>
                  <a:pt x="267" y="345"/>
                  <a:pt x="266" y="351"/>
                  <a:pt x="266" y="351"/>
                </a:cubicBezTo>
                <a:cubicBezTo>
                  <a:pt x="266" y="351"/>
                  <a:pt x="273" y="353"/>
                  <a:pt x="277" y="356"/>
                </a:cubicBezTo>
                <a:cubicBezTo>
                  <a:pt x="280" y="359"/>
                  <a:pt x="286" y="369"/>
                  <a:pt x="286" y="369"/>
                </a:cubicBezTo>
                <a:cubicBezTo>
                  <a:pt x="290" y="369"/>
                  <a:pt x="290" y="369"/>
                  <a:pt x="290" y="369"/>
                </a:cubicBezTo>
                <a:cubicBezTo>
                  <a:pt x="290" y="369"/>
                  <a:pt x="300" y="373"/>
                  <a:pt x="303" y="375"/>
                </a:cubicBezTo>
                <a:cubicBezTo>
                  <a:pt x="305" y="376"/>
                  <a:pt x="309" y="383"/>
                  <a:pt x="309" y="383"/>
                </a:cubicBezTo>
                <a:cubicBezTo>
                  <a:pt x="310" y="384"/>
                  <a:pt x="310" y="384"/>
                  <a:pt x="310" y="384"/>
                </a:cubicBezTo>
                <a:cubicBezTo>
                  <a:pt x="310" y="384"/>
                  <a:pt x="314" y="380"/>
                  <a:pt x="319" y="378"/>
                </a:cubicBezTo>
                <a:cubicBezTo>
                  <a:pt x="325" y="377"/>
                  <a:pt x="335" y="383"/>
                  <a:pt x="335" y="383"/>
                </a:cubicBezTo>
                <a:cubicBezTo>
                  <a:pt x="335" y="383"/>
                  <a:pt x="338" y="377"/>
                  <a:pt x="346" y="384"/>
                </a:cubicBezTo>
                <a:cubicBezTo>
                  <a:pt x="353" y="391"/>
                  <a:pt x="354" y="398"/>
                  <a:pt x="354" y="398"/>
                </a:cubicBezTo>
                <a:cubicBezTo>
                  <a:pt x="354" y="398"/>
                  <a:pt x="359" y="400"/>
                  <a:pt x="360" y="402"/>
                </a:cubicBezTo>
                <a:cubicBezTo>
                  <a:pt x="361" y="405"/>
                  <a:pt x="359" y="410"/>
                  <a:pt x="359" y="410"/>
                </a:cubicBezTo>
                <a:cubicBezTo>
                  <a:pt x="361" y="411"/>
                  <a:pt x="361" y="411"/>
                  <a:pt x="361" y="411"/>
                </a:cubicBezTo>
                <a:cubicBezTo>
                  <a:pt x="362" y="408"/>
                  <a:pt x="362" y="408"/>
                  <a:pt x="362" y="408"/>
                </a:cubicBezTo>
                <a:cubicBezTo>
                  <a:pt x="367" y="410"/>
                  <a:pt x="367" y="410"/>
                  <a:pt x="367" y="410"/>
                </a:cubicBezTo>
                <a:cubicBezTo>
                  <a:pt x="371" y="406"/>
                  <a:pt x="371" y="406"/>
                  <a:pt x="371" y="406"/>
                </a:cubicBezTo>
                <a:cubicBezTo>
                  <a:pt x="378" y="413"/>
                  <a:pt x="378" y="413"/>
                  <a:pt x="378" y="413"/>
                </a:cubicBezTo>
                <a:cubicBezTo>
                  <a:pt x="381" y="414"/>
                  <a:pt x="381" y="414"/>
                  <a:pt x="381" y="414"/>
                </a:cubicBezTo>
                <a:cubicBezTo>
                  <a:pt x="372" y="422"/>
                  <a:pt x="372" y="422"/>
                  <a:pt x="372" y="422"/>
                </a:cubicBezTo>
                <a:cubicBezTo>
                  <a:pt x="375" y="423"/>
                  <a:pt x="375" y="423"/>
                  <a:pt x="375" y="423"/>
                </a:cubicBezTo>
                <a:cubicBezTo>
                  <a:pt x="381" y="420"/>
                  <a:pt x="381" y="420"/>
                  <a:pt x="381" y="420"/>
                </a:cubicBezTo>
                <a:cubicBezTo>
                  <a:pt x="384" y="421"/>
                  <a:pt x="384" y="421"/>
                  <a:pt x="384" y="421"/>
                </a:cubicBezTo>
                <a:cubicBezTo>
                  <a:pt x="388" y="419"/>
                  <a:pt x="388" y="419"/>
                  <a:pt x="388" y="419"/>
                </a:cubicBezTo>
                <a:cubicBezTo>
                  <a:pt x="391" y="420"/>
                  <a:pt x="391" y="420"/>
                  <a:pt x="391" y="420"/>
                </a:cubicBezTo>
                <a:cubicBezTo>
                  <a:pt x="395" y="416"/>
                  <a:pt x="395" y="416"/>
                  <a:pt x="395" y="416"/>
                </a:cubicBezTo>
                <a:cubicBezTo>
                  <a:pt x="395" y="416"/>
                  <a:pt x="400" y="420"/>
                  <a:pt x="404" y="424"/>
                </a:cubicBezTo>
                <a:cubicBezTo>
                  <a:pt x="408" y="428"/>
                  <a:pt x="408" y="437"/>
                  <a:pt x="408" y="437"/>
                </a:cubicBezTo>
                <a:cubicBezTo>
                  <a:pt x="404" y="437"/>
                  <a:pt x="404" y="437"/>
                  <a:pt x="404" y="437"/>
                </a:cubicBezTo>
                <a:cubicBezTo>
                  <a:pt x="404" y="444"/>
                  <a:pt x="404" y="444"/>
                  <a:pt x="404" y="444"/>
                </a:cubicBezTo>
                <a:cubicBezTo>
                  <a:pt x="413" y="448"/>
                  <a:pt x="413" y="448"/>
                  <a:pt x="413" y="448"/>
                </a:cubicBezTo>
                <a:cubicBezTo>
                  <a:pt x="413" y="448"/>
                  <a:pt x="416" y="448"/>
                  <a:pt x="419" y="449"/>
                </a:cubicBezTo>
                <a:cubicBezTo>
                  <a:pt x="423" y="451"/>
                  <a:pt x="425" y="456"/>
                  <a:pt x="425" y="456"/>
                </a:cubicBezTo>
                <a:cubicBezTo>
                  <a:pt x="429" y="459"/>
                  <a:pt x="429" y="459"/>
                  <a:pt x="429" y="459"/>
                </a:cubicBezTo>
                <a:cubicBezTo>
                  <a:pt x="429" y="459"/>
                  <a:pt x="435" y="452"/>
                  <a:pt x="440" y="452"/>
                </a:cubicBezTo>
                <a:cubicBezTo>
                  <a:pt x="444" y="451"/>
                  <a:pt x="445" y="459"/>
                  <a:pt x="445" y="459"/>
                </a:cubicBezTo>
                <a:cubicBezTo>
                  <a:pt x="449" y="464"/>
                  <a:pt x="449" y="464"/>
                  <a:pt x="449" y="464"/>
                </a:cubicBezTo>
                <a:cubicBezTo>
                  <a:pt x="449" y="464"/>
                  <a:pt x="452" y="478"/>
                  <a:pt x="456" y="484"/>
                </a:cubicBezTo>
                <a:cubicBezTo>
                  <a:pt x="459" y="489"/>
                  <a:pt x="462" y="490"/>
                  <a:pt x="465" y="498"/>
                </a:cubicBezTo>
                <a:cubicBezTo>
                  <a:pt x="468" y="505"/>
                  <a:pt x="469" y="518"/>
                  <a:pt x="469" y="518"/>
                </a:cubicBezTo>
                <a:cubicBezTo>
                  <a:pt x="473" y="523"/>
                  <a:pt x="473" y="523"/>
                  <a:pt x="473" y="523"/>
                </a:cubicBezTo>
                <a:cubicBezTo>
                  <a:pt x="473" y="523"/>
                  <a:pt x="475" y="523"/>
                  <a:pt x="476" y="527"/>
                </a:cubicBezTo>
                <a:cubicBezTo>
                  <a:pt x="477" y="532"/>
                  <a:pt x="473" y="537"/>
                  <a:pt x="473" y="537"/>
                </a:cubicBezTo>
                <a:cubicBezTo>
                  <a:pt x="465" y="537"/>
                  <a:pt x="465" y="537"/>
                  <a:pt x="465" y="537"/>
                </a:cubicBezTo>
                <a:cubicBezTo>
                  <a:pt x="465" y="537"/>
                  <a:pt x="458" y="542"/>
                  <a:pt x="457" y="544"/>
                </a:cubicBezTo>
                <a:cubicBezTo>
                  <a:pt x="454" y="548"/>
                  <a:pt x="461" y="550"/>
                  <a:pt x="462" y="552"/>
                </a:cubicBezTo>
                <a:cubicBezTo>
                  <a:pt x="464" y="554"/>
                  <a:pt x="461" y="555"/>
                  <a:pt x="459" y="559"/>
                </a:cubicBezTo>
                <a:cubicBezTo>
                  <a:pt x="456" y="564"/>
                  <a:pt x="457" y="568"/>
                  <a:pt x="457" y="568"/>
                </a:cubicBezTo>
                <a:cubicBezTo>
                  <a:pt x="448" y="573"/>
                  <a:pt x="448" y="573"/>
                  <a:pt x="448" y="573"/>
                </a:cubicBezTo>
                <a:cubicBezTo>
                  <a:pt x="450" y="579"/>
                  <a:pt x="450" y="579"/>
                  <a:pt x="450" y="579"/>
                </a:cubicBezTo>
                <a:cubicBezTo>
                  <a:pt x="450" y="579"/>
                  <a:pt x="449" y="586"/>
                  <a:pt x="452" y="590"/>
                </a:cubicBezTo>
                <a:cubicBezTo>
                  <a:pt x="457" y="595"/>
                  <a:pt x="464" y="590"/>
                  <a:pt x="464" y="590"/>
                </a:cubicBezTo>
                <a:cubicBezTo>
                  <a:pt x="464" y="590"/>
                  <a:pt x="470" y="590"/>
                  <a:pt x="475" y="588"/>
                </a:cubicBezTo>
                <a:cubicBezTo>
                  <a:pt x="479" y="587"/>
                  <a:pt x="478" y="571"/>
                  <a:pt x="482" y="567"/>
                </a:cubicBezTo>
                <a:cubicBezTo>
                  <a:pt x="486" y="563"/>
                  <a:pt x="494" y="558"/>
                  <a:pt x="497" y="556"/>
                </a:cubicBezTo>
                <a:cubicBezTo>
                  <a:pt x="500" y="553"/>
                  <a:pt x="495" y="541"/>
                  <a:pt x="495" y="535"/>
                </a:cubicBezTo>
                <a:cubicBezTo>
                  <a:pt x="494" y="528"/>
                  <a:pt x="508" y="523"/>
                  <a:pt x="511" y="522"/>
                </a:cubicBezTo>
                <a:cubicBezTo>
                  <a:pt x="515" y="521"/>
                  <a:pt x="519" y="522"/>
                  <a:pt x="523" y="521"/>
                </a:cubicBezTo>
                <a:cubicBezTo>
                  <a:pt x="526" y="520"/>
                  <a:pt x="526" y="514"/>
                  <a:pt x="526" y="514"/>
                </a:cubicBezTo>
                <a:cubicBezTo>
                  <a:pt x="521" y="507"/>
                  <a:pt x="521" y="507"/>
                  <a:pt x="521" y="507"/>
                </a:cubicBezTo>
                <a:cubicBezTo>
                  <a:pt x="522" y="501"/>
                  <a:pt x="522" y="501"/>
                  <a:pt x="522" y="501"/>
                </a:cubicBezTo>
                <a:cubicBezTo>
                  <a:pt x="519" y="498"/>
                  <a:pt x="519" y="498"/>
                  <a:pt x="519" y="498"/>
                </a:cubicBezTo>
                <a:cubicBezTo>
                  <a:pt x="521" y="490"/>
                  <a:pt x="521" y="490"/>
                  <a:pt x="521" y="490"/>
                </a:cubicBezTo>
                <a:cubicBezTo>
                  <a:pt x="512" y="483"/>
                  <a:pt x="512" y="483"/>
                  <a:pt x="512" y="483"/>
                </a:cubicBezTo>
                <a:cubicBezTo>
                  <a:pt x="509" y="483"/>
                  <a:pt x="509" y="483"/>
                  <a:pt x="509" y="483"/>
                </a:cubicBezTo>
                <a:cubicBezTo>
                  <a:pt x="502" y="475"/>
                  <a:pt x="502" y="475"/>
                  <a:pt x="502" y="475"/>
                </a:cubicBezTo>
                <a:cubicBezTo>
                  <a:pt x="502" y="475"/>
                  <a:pt x="496" y="477"/>
                  <a:pt x="489" y="476"/>
                </a:cubicBezTo>
                <a:cubicBezTo>
                  <a:pt x="482" y="475"/>
                  <a:pt x="486" y="464"/>
                  <a:pt x="486" y="464"/>
                </a:cubicBezTo>
                <a:cubicBezTo>
                  <a:pt x="486" y="464"/>
                  <a:pt x="491" y="458"/>
                  <a:pt x="492" y="456"/>
                </a:cubicBezTo>
                <a:cubicBezTo>
                  <a:pt x="494" y="453"/>
                  <a:pt x="491" y="449"/>
                  <a:pt x="491" y="449"/>
                </a:cubicBezTo>
                <a:cubicBezTo>
                  <a:pt x="495" y="444"/>
                  <a:pt x="495" y="444"/>
                  <a:pt x="495" y="444"/>
                </a:cubicBezTo>
                <a:cubicBezTo>
                  <a:pt x="498" y="436"/>
                  <a:pt x="498" y="436"/>
                  <a:pt x="498" y="436"/>
                </a:cubicBezTo>
                <a:cubicBezTo>
                  <a:pt x="498" y="436"/>
                  <a:pt x="503" y="424"/>
                  <a:pt x="507" y="422"/>
                </a:cubicBezTo>
                <a:cubicBezTo>
                  <a:pt x="509" y="420"/>
                  <a:pt x="516" y="417"/>
                  <a:pt x="516" y="417"/>
                </a:cubicBezTo>
                <a:cubicBezTo>
                  <a:pt x="518" y="421"/>
                  <a:pt x="518" y="421"/>
                  <a:pt x="518" y="421"/>
                </a:cubicBezTo>
                <a:cubicBezTo>
                  <a:pt x="523" y="422"/>
                  <a:pt x="523" y="422"/>
                  <a:pt x="523" y="422"/>
                </a:cubicBezTo>
                <a:cubicBezTo>
                  <a:pt x="523" y="425"/>
                  <a:pt x="523" y="425"/>
                  <a:pt x="523" y="425"/>
                </a:cubicBezTo>
                <a:cubicBezTo>
                  <a:pt x="523" y="425"/>
                  <a:pt x="533" y="430"/>
                  <a:pt x="538" y="430"/>
                </a:cubicBezTo>
                <a:cubicBezTo>
                  <a:pt x="542" y="431"/>
                  <a:pt x="545" y="428"/>
                  <a:pt x="545" y="428"/>
                </a:cubicBezTo>
                <a:cubicBezTo>
                  <a:pt x="545" y="428"/>
                  <a:pt x="550" y="429"/>
                  <a:pt x="556" y="432"/>
                </a:cubicBezTo>
                <a:cubicBezTo>
                  <a:pt x="562" y="437"/>
                  <a:pt x="562" y="446"/>
                  <a:pt x="562" y="451"/>
                </a:cubicBezTo>
                <a:cubicBezTo>
                  <a:pt x="563" y="455"/>
                  <a:pt x="575" y="456"/>
                  <a:pt x="575" y="456"/>
                </a:cubicBezTo>
                <a:cubicBezTo>
                  <a:pt x="575" y="456"/>
                  <a:pt x="580" y="460"/>
                  <a:pt x="583" y="458"/>
                </a:cubicBezTo>
                <a:cubicBezTo>
                  <a:pt x="587" y="456"/>
                  <a:pt x="582" y="446"/>
                  <a:pt x="582" y="446"/>
                </a:cubicBezTo>
                <a:lnTo>
                  <a:pt x="589" y="436"/>
                </a:lnTo>
                <a:close/>
                <a:moveTo>
                  <a:pt x="280" y="207"/>
                </a:moveTo>
                <a:cubicBezTo>
                  <a:pt x="279" y="208"/>
                  <a:pt x="278" y="213"/>
                  <a:pt x="278" y="213"/>
                </a:cubicBezTo>
                <a:cubicBezTo>
                  <a:pt x="278" y="213"/>
                  <a:pt x="274" y="216"/>
                  <a:pt x="273" y="215"/>
                </a:cubicBezTo>
                <a:cubicBezTo>
                  <a:pt x="271" y="214"/>
                  <a:pt x="271" y="214"/>
                  <a:pt x="271" y="214"/>
                </a:cubicBezTo>
                <a:cubicBezTo>
                  <a:pt x="271" y="210"/>
                  <a:pt x="271" y="210"/>
                  <a:pt x="271" y="210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7"/>
                  <a:pt x="278" y="206"/>
                </a:cubicBezTo>
                <a:cubicBezTo>
                  <a:pt x="281" y="205"/>
                  <a:pt x="280" y="206"/>
                  <a:pt x="280" y="207"/>
                </a:cubicBezTo>
                <a:close/>
                <a:moveTo>
                  <a:pt x="412" y="554"/>
                </a:moveTo>
                <a:cubicBezTo>
                  <a:pt x="409" y="551"/>
                  <a:pt x="409" y="556"/>
                  <a:pt x="409" y="556"/>
                </a:cubicBezTo>
                <a:cubicBezTo>
                  <a:pt x="412" y="559"/>
                  <a:pt x="416" y="557"/>
                  <a:pt x="412" y="554"/>
                </a:cubicBezTo>
                <a:close/>
                <a:moveTo>
                  <a:pt x="446" y="568"/>
                </a:moveTo>
                <a:cubicBezTo>
                  <a:pt x="445" y="567"/>
                  <a:pt x="445" y="567"/>
                  <a:pt x="445" y="567"/>
                </a:cubicBezTo>
                <a:cubicBezTo>
                  <a:pt x="445" y="567"/>
                  <a:pt x="434" y="574"/>
                  <a:pt x="432" y="574"/>
                </a:cubicBezTo>
                <a:cubicBezTo>
                  <a:pt x="430" y="574"/>
                  <a:pt x="427" y="572"/>
                  <a:pt x="427" y="572"/>
                </a:cubicBezTo>
                <a:cubicBezTo>
                  <a:pt x="427" y="572"/>
                  <a:pt x="423" y="579"/>
                  <a:pt x="421" y="580"/>
                </a:cubicBezTo>
                <a:cubicBezTo>
                  <a:pt x="419" y="580"/>
                  <a:pt x="418" y="579"/>
                  <a:pt x="418" y="579"/>
                </a:cubicBezTo>
                <a:cubicBezTo>
                  <a:pt x="414" y="578"/>
                  <a:pt x="414" y="578"/>
                  <a:pt x="414" y="578"/>
                </a:cubicBezTo>
                <a:cubicBezTo>
                  <a:pt x="411" y="577"/>
                  <a:pt x="411" y="577"/>
                  <a:pt x="411" y="577"/>
                </a:cubicBezTo>
                <a:cubicBezTo>
                  <a:pt x="411" y="577"/>
                  <a:pt x="409" y="580"/>
                  <a:pt x="408" y="580"/>
                </a:cubicBezTo>
                <a:cubicBezTo>
                  <a:pt x="405" y="579"/>
                  <a:pt x="403" y="578"/>
                  <a:pt x="403" y="578"/>
                </a:cubicBezTo>
                <a:cubicBezTo>
                  <a:pt x="403" y="578"/>
                  <a:pt x="397" y="583"/>
                  <a:pt x="395" y="585"/>
                </a:cubicBezTo>
                <a:cubicBezTo>
                  <a:pt x="393" y="586"/>
                  <a:pt x="388" y="586"/>
                  <a:pt x="388" y="586"/>
                </a:cubicBezTo>
                <a:cubicBezTo>
                  <a:pt x="384" y="589"/>
                  <a:pt x="384" y="589"/>
                  <a:pt x="384" y="589"/>
                </a:cubicBezTo>
                <a:cubicBezTo>
                  <a:pt x="370" y="590"/>
                  <a:pt x="370" y="590"/>
                  <a:pt x="370" y="590"/>
                </a:cubicBezTo>
                <a:cubicBezTo>
                  <a:pt x="370" y="590"/>
                  <a:pt x="368" y="588"/>
                  <a:pt x="365" y="588"/>
                </a:cubicBezTo>
                <a:cubicBezTo>
                  <a:pt x="362" y="588"/>
                  <a:pt x="355" y="594"/>
                  <a:pt x="352" y="594"/>
                </a:cubicBezTo>
                <a:cubicBezTo>
                  <a:pt x="348" y="594"/>
                  <a:pt x="341" y="589"/>
                  <a:pt x="341" y="589"/>
                </a:cubicBezTo>
                <a:cubicBezTo>
                  <a:pt x="339" y="585"/>
                  <a:pt x="339" y="585"/>
                  <a:pt x="339" y="585"/>
                </a:cubicBezTo>
                <a:cubicBezTo>
                  <a:pt x="339" y="585"/>
                  <a:pt x="332" y="587"/>
                  <a:pt x="331" y="586"/>
                </a:cubicBezTo>
                <a:cubicBezTo>
                  <a:pt x="330" y="584"/>
                  <a:pt x="331" y="581"/>
                  <a:pt x="331" y="581"/>
                </a:cubicBezTo>
                <a:cubicBezTo>
                  <a:pt x="327" y="579"/>
                  <a:pt x="327" y="579"/>
                  <a:pt x="327" y="579"/>
                </a:cubicBezTo>
                <a:cubicBezTo>
                  <a:pt x="316" y="581"/>
                  <a:pt x="316" y="581"/>
                  <a:pt x="316" y="581"/>
                </a:cubicBezTo>
                <a:cubicBezTo>
                  <a:pt x="314" y="583"/>
                  <a:pt x="314" y="583"/>
                  <a:pt x="314" y="583"/>
                </a:cubicBezTo>
                <a:cubicBezTo>
                  <a:pt x="315" y="587"/>
                  <a:pt x="315" y="587"/>
                  <a:pt x="315" y="587"/>
                </a:cubicBezTo>
                <a:cubicBezTo>
                  <a:pt x="306" y="591"/>
                  <a:pt x="306" y="591"/>
                  <a:pt x="306" y="591"/>
                </a:cubicBezTo>
                <a:cubicBezTo>
                  <a:pt x="301" y="588"/>
                  <a:pt x="301" y="588"/>
                  <a:pt x="301" y="588"/>
                </a:cubicBezTo>
                <a:cubicBezTo>
                  <a:pt x="301" y="588"/>
                  <a:pt x="301" y="585"/>
                  <a:pt x="299" y="583"/>
                </a:cubicBezTo>
                <a:cubicBezTo>
                  <a:pt x="296" y="581"/>
                  <a:pt x="294" y="581"/>
                  <a:pt x="294" y="581"/>
                </a:cubicBezTo>
                <a:cubicBezTo>
                  <a:pt x="294" y="583"/>
                  <a:pt x="294" y="583"/>
                  <a:pt x="294" y="583"/>
                </a:cubicBezTo>
                <a:cubicBezTo>
                  <a:pt x="294" y="583"/>
                  <a:pt x="297" y="584"/>
                  <a:pt x="297" y="585"/>
                </a:cubicBezTo>
                <a:cubicBezTo>
                  <a:pt x="296" y="586"/>
                  <a:pt x="288" y="588"/>
                  <a:pt x="288" y="588"/>
                </a:cubicBezTo>
                <a:cubicBezTo>
                  <a:pt x="284" y="595"/>
                  <a:pt x="284" y="595"/>
                  <a:pt x="284" y="595"/>
                </a:cubicBezTo>
                <a:cubicBezTo>
                  <a:pt x="285" y="602"/>
                  <a:pt x="285" y="602"/>
                  <a:pt x="285" y="602"/>
                </a:cubicBezTo>
                <a:cubicBezTo>
                  <a:pt x="282" y="606"/>
                  <a:pt x="282" y="606"/>
                  <a:pt x="282" y="606"/>
                </a:cubicBezTo>
                <a:cubicBezTo>
                  <a:pt x="285" y="616"/>
                  <a:pt x="285" y="616"/>
                  <a:pt x="285" y="616"/>
                </a:cubicBezTo>
                <a:cubicBezTo>
                  <a:pt x="292" y="615"/>
                  <a:pt x="292" y="615"/>
                  <a:pt x="292" y="615"/>
                </a:cubicBezTo>
                <a:cubicBezTo>
                  <a:pt x="295" y="622"/>
                  <a:pt x="295" y="622"/>
                  <a:pt x="295" y="622"/>
                </a:cubicBezTo>
                <a:cubicBezTo>
                  <a:pt x="295" y="622"/>
                  <a:pt x="303" y="620"/>
                  <a:pt x="310" y="622"/>
                </a:cubicBezTo>
                <a:cubicBezTo>
                  <a:pt x="312" y="624"/>
                  <a:pt x="313" y="625"/>
                  <a:pt x="315" y="626"/>
                </a:cubicBezTo>
                <a:cubicBezTo>
                  <a:pt x="319" y="627"/>
                  <a:pt x="321" y="626"/>
                  <a:pt x="321" y="626"/>
                </a:cubicBezTo>
                <a:cubicBezTo>
                  <a:pt x="321" y="626"/>
                  <a:pt x="333" y="638"/>
                  <a:pt x="335" y="638"/>
                </a:cubicBezTo>
                <a:cubicBezTo>
                  <a:pt x="337" y="638"/>
                  <a:pt x="341" y="637"/>
                  <a:pt x="343" y="640"/>
                </a:cubicBezTo>
                <a:cubicBezTo>
                  <a:pt x="344" y="641"/>
                  <a:pt x="346" y="644"/>
                  <a:pt x="350" y="646"/>
                </a:cubicBezTo>
                <a:cubicBezTo>
                  <a:pt x="354" y="649"/>
                  <a:pt x="362" y="650"/>
                  <a:pt x="366" y="650"/>
                </a:cubicBezTo>
                <a:cubicBezTo>
                  <a:pt x="370" y="650"/>
                  <a:pt x="381" y="650"/>
                  <a:pt x="384" y="656"/>
                </a:cubicBezTo>
                <a:cubicBezTo>
                  <a:pt x="388" y="660"/>
                  <a:pt x="391" y="667"/>
                  <a:pt x="392" y="668"/>
                </a:cubicBezTo>
                <a:cubicBezTo>
                  <a:pt x="394" y="669"/>
                  <a:pt x="398" y="667"/>
                  <a:pt x="401" y="669"/>
                </a:cubicBezTo>
                <a:cubicBezTo>
                  <a:pt x="403" y="672"/>
                  <a:pt x="404" y="673"/>
                  <a:pt x="404" y="673"/>
                </a:cubicBezTo>
                <a:cubicBezTo>
                  <a:pt x="404" y="673"/>
                  <a:pt x="411" y="672"/>
                  <a:pt x="414" y="672"/>
                </a:cubicBezTo>
                <a:cubicBezTo>
                  <a:pt x="416" y="672"/>
                  <a:pt x="419" y="674"/>
                  <a:pt x="419" y="674"/>
                </a:cubicBezTo>
                <a:cubicBezTo>
                  <a:pt x="420" y="673"/>
                  <a:pt x="420" y="673"/>
                  <a:pt x="420" y="673"/>
                </a:cubicBezTo>
                <a:cubicBezTo>
                  <a:pt x="420" y="673"/>
                  <a:pt x="426" y="677"/>
                  <a:pt x="427" y="675"/>
                </a:cubicBezTo>
                <a:cubicBezTo>
                  <a:pt x="428" y="673"/>
                  <a:pt x="425" y="669"/>
                  <a:pt x="427" y="662"/>
                </a:cubicBezTo>
                <a:cubicBezTo>
                  <a:pt x="430" y="654"/>
                  <a:pt x="436" y="652"/>
                  <a:pt x="436" y="652"/>
                </a:cubicBezTo>
                <a:cubicBezTo>
                  <a:pt x="436" y="649"/>
                  <a:pt x="436" y="649"/>
                  <a:pt x="436" y="649"/>
                </a:cubicBezTo>
                <a:cubicBezTo>
                  <a:pt x="434" y="649"/>
                  <a:pt x="434" y="649"/>
                  <a:pt x="434" y="649"/>
                </a:cubicBezTo>
                <a:cubicBezTo>
                  <a:pt x="434" y="646"/>
                  <a:pt x="434" y="646"/>
                  <a:pt x="434" y="646"/>
                </a:cubicBezTo>
                <a:cubicBezTo>
                  <a:pt x="429" y="640"/>
                  <a:pt x="429" y="640"/>
                  <a:pt x="429" y="640"/>
                </a:cubicBezTo>
                <a:cubicBezTo>
                  <a:pt x="431" y="638"/>
                  <a:pt x="431" y="638"/>
                  <a:pt x="431" y="638"/>
                </a:cubicBezTo>
                <a:cubicBezTo>
                  <a:pt x="429" y="633"/>
                  <a:pt x="429" y="633"/>
                  <a:pt x="429" y="633"/>
                </a:cubicBezTo>
                <a:cubicBezTo>
                  <a:pt x="427" y="634"/>
                  <a:pt x="427" y="634"/>
                  <a:pt x="427" y="634"/>
                </a:cubicBezTo>
                <a:cubicBezTo>
                  <a:pt x="427" y="634"/>
                  <a:pt x="423" y="631"/>
                  <a:pt x="423" y="626"/>
                </a:cubicBezTo>
                <a:cubicBezTo>
                  <a:pt x="423" y="620"/>
                  <a:pt x="425" y="618"/>
                  <a:pt x="425" y="618"/>
                </a:cubicBezTo>
                <a:cubicBezTo>
                  <a:pt x="428" y="603"/>
                  <a:pt x="428" y="603"/>
                  <a:pt x="428" y="603"/>
                </a:cubicBezTo>
                <a:cubicBezTo>
                  <a:pt x="428" y="603"/>
                  <a:pt x="436" y="590"/>
                  <a:pt x="440" y="585"/>
                </a:cubicBezTo>
                <a:cubicBezTo>
                  <a:pt x="444" y="580"/>
                  <a:pt x="445" y="575"/>
                  <a:pt x="445" y="575"/>
                </a:cubicBezTo>
                <a:cubicBezTo>
                  <a:pt x="445" y="573"/>
                  <a:pt x="445" y="573"/>
                  <a:pt x="445" y="573"/>
                </a:cubicBezTo>
                <a:cubicBezTo>
                  <a:pt x="448" y="569"/>
                  <a:pt x="448" y="569"/>
                  <a:pt x="448" y="569"/>
                </a:cubicBezTo>
                <a:lnTo>
                  <a:pt x="446" y="568"/>
                </a:lnTo>
                <a:close/>
                <a:moveTo>
                  <a:pt x="405" y="550"/>
                </a:moveTo>
                <a:cubicBezTo>
                  <a:pt x="401" y="550"/>
                  <a:pt x="404" y="553"/>
                  <a:pt x="404" y="553"/>
                </a:cubicBezTo>
                <a:cubicBezTo>
                  <a:pt x="407" y="554"/>
                  <a:pt x="410" y="550"/>
                  <a:pt x="405" y="550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5" name="Freeform 181" descr="© INSCALE GmbH, 18.06.2010"/>
          <p:cNvSpPr>
            <a:spLocks/>
          </p:cNvSpPr>
          <p:nvPr/>
        </p:nvSpPr>
        <p:spPr bwMode="auto">
          <a:xfrm>
            <a:off x="5524098" y="5318299"/>
            <a:ext cx="24974" cy="23413"/>
          </a:xfrm>
          <a:custGeom>
            <a:avLst/>
            <a:gdLst/>
            <a:ahLst/>
            <a:cxnLst>
              <a:cxn ang="0">
                <a:pos x="2" y="10"/>
              </a:cxn>
              <a:cxn ang="0">
                <a:pos x="7" y="8"/>
              </a:cxn>
              <a:cxn ang="0">
                <a:pos x="9" y="2"/>
              </a:cxn>
              <a:cxn ang="0">
                <a:pos x="7" y="1"/>
              </a:cxn>
              <a:cxn ang="0">
                <a:pos x="4" y="4"/>
              </a:cxn>
              <a:cxn ang="0">
                <a:pos x="0" y="5"/>
              </a:cxn>
              <a:cxn ang="0">
                <a:pos x="0" y="9"/>
              </a:cxn>
              <a:cxn ang="0">
                <a:pos x="2" y="10"/>
              </a:cxn>
            </a:cxnLst>
            <a:rect l="0" t="0" r="r" b="b"/>
            <a:pathLst>
              <a:path w="10" h="11">
                <a:moveTo>
                  <a:pt x="2" y="10"/>
                </a:moveTo>
                <a:cubicBezTo>
                  <a:pt x="3" y="11"/>
                  <a:pt x="7" y="8"/>
                  <a:pt x="7" y="8"/>
                </a:cubicBezTo>
                <a:cubicBezTo>
                  <a:pt x="7" y="8"/>
                  <a:pt x="8" y="3"/>
                  <a:pt x="9" y="2"/>
                </a:cubicBezTo>
                <a:cubicBezTo>
                  <a:pt x="9" y="1"/>
                  <a:pt x="10" y="0"/>
                  <a:pt x="7" y="1"/>
                </a:cubicBezTo>
                <a:cubicBezTo>
                  <a:pt x="4" y="2"/>
                  <a:pt x="4" y="4"/>
                  <a:pt x="4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0" y="9"/>
                  <a:pt x="0" y="9"/>
                </a:cubicBezTo>
                <a:lnTo>
                  <a:pt x="2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6" name="Freeform 182" descr="© INSCALE GmbH, 18.06.2010"/>
          <p:cNvSpPr>
            <a:spLocks/>
          </p:cNvSpPr>
          <p:nvPr/>
        </p:nvSpPr>
        <p:spPr bwMode="auto">
          <a:xfrm>
            <a:off x="4311309" y="5452533"/>
            <a:ext cx="45265" cy="39022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13" y="3"/>
              </a:cxn>
              <a:cxn ang="0">
                <a:pos x="9" y="0"/>
              </a:cxn>
              <a:cxn ang="0">
                <a:pos x="5" y="2"/>
              </a:cxn>
              <a:cxn ang="0">
                <a:pos x="3" y="6"/>
              </a:cxn>
              <a:cxn ang="0">
                <a:pos x="0" y="10"/>
              </a:cxn>
              <a:cxn ang="0">
                <a:pos x="3" y="13"/>
              </a:cxn>
              <a:cxn ang="0">
                <a:pos x="6" y="17"/>
              </a:cxn>
              <a:cxn ang="0">
                <a:pos x="10" y="14"/>
              </a:cxn>
              <a:cxn ang="0">
                <a:pos x="12" y="15"/>
              </a:cxn>
              <a:cxn ang="0">
                <a:pos x="17" y="11"/>
              </a:cxn>
              <a:cxn ang="0">
                <a:pos x="20" y="5"/>
              </a:cxn>
              <a:cxn ang="0">
                <a:pos x="15" y="2"/>
              </a:cxn>
            </a:cxnLst>
            <a:rect l="0" t="0" r="r" b="b"/>
            <a:pathLst>
              <a:path w="20" h="17">
                <a:moveTo>
                  <a:pt x="15" y="2"/>
                </a:moveTo>
                <a:cubicBezTo>
                  <a:pt x="13" y="3"/>
                  <a:pt x="13" y="3"/>
                  <a:pt x="13" y="3"/>
                </a:cubicBezTo>
                <a:cubicBezTo>
                  <a:pt x="9" y="0"/>
                  <a:pt x="9" y="0"/>
                  <a:pt x="9" y="0"/>
                </a:cubicBezTo>
                <a:cubicBezTo>
                  <a:pt x="5" y="2"/>
                  <a:pt x="5" y="2"/>
                  <a:pt x="5" y="2"/>
                </a:cubicBezTo>
                <a:cubicBezTo>
                  <a:pt x="3" y="6"/>
                  <a:pt x="3" y="6"/>
                  <a:pt x="3" y="6"/>
                </a:cubicBezTo>
                <a:cubicBezTo>
                  <a:pt x="0" y="10"/>
                  <a:pt x="0" y="10"/>
                  <a:pt x="0" y="10"/>
                </a:cubicBezTo>
                <a:cubicBezTo>
                  <a:pt x="3" y="13"/>
                  <a:pt x="3" y="13"/>
                  <a:pt x="3" y="13"/>
                </a:cubicBezTo>
                <a:cubicBezTo>
                  <a:pt x="6" y="17"/>
                  <a:pt x="6" y="17"/>
                  <a:pt x="6" y="1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1" y="15"/>
                  <a:pt x="12" y="15"/>
                </a:cubicBezTo>
                <a:cubicBezTo>
                  <a:pt x="13" y="15"/>
                  <a:pt x="17" y="11"/>
                  <a:pt x="17" y="11"/>
                </a:cubicBezTo>
                <a:cubicBezTo>
                  <a:pt x="20" y="5"/>
                  <a:pt x="20" y="5"/>
                  <a:pt x="20" y="5"/>
                </a:cubicBezTo>
                <a:lnTo>
                  <a:pt x="15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7" name="Freeform 183" descr="© INSCALE GmbH, 18.06.2010"/>
          <p:cNvSpPr>
            <a:spLocks noEditPoints="1"/>
          </p:cNvSpPr>
          <p:nvPr/>
        </p:nvSpPr>
        <p:spPr bwMode="auto">
          <a:xfrm>
            <a:off x="4898193" y="3671591"/>
            <a:ext cx="860034" cy="1161281"/>
          </a:xfrm>
          <a:custGeom>
            <a:avLst/>
            <a:gdLst/>
            <a:ahLst/>
            <a:cxnLst>
              <a:cxn ang="0">
                <a:pos x="296" y="88"/>
              </a:cxn>
              <a:cxn ang="0">
                <a:pos x="316" y="94"/>
              </a:cxn>
              <a:cxn ang="0">
                <a:pos x="301" y="195"/>
              </a:cxn>
              <a:cxn ang="0">
                <a:pos x="291" y="184"/>
              </a:cxn>
              <a:cxn ang="0">
                <a:pos x="772" y="96"/>
              </a:cxn>
              <a:cxn ang="0">
                <a:pos x="777" y="96"/>
              </a:cxn>
              <a:cxn ang="0">
                <a:pos x="793" y="138"/>
              </a:cxn>
              <a:cxn ang="0">
                <a:pos x="821" y="130"/>
              </a:cxn>
              <a:cxn ang="0">
                <a:pos x="775" y="70"/>
              </a:cxn>
              <a:cxn ang="0">
                <a:pos x="783" y="91"/>
              </a:cxn>
              <a:cxn ang="0">
                <a:pos x="847" y="179"/>
              </a:cxn>
              <a:cxn ang="0">
                <a:pos x="834" y="171"/>
              </a:cxn>
              <a:cxn ang="0">
                <a:pos x="596" y="180"/>
              </a:cxn>
              <a:cxn ang="0">
                <a:pos x="550" y="109"/>
              </a:cxn>
              <a:cxn ang="0">
                <a:pos x="749" y="104"/>
              </a:cxn>
              <a:cxn ang="0">
                <a:pos x="146" y="231"/>
              </a:cxn>
              <a:cxn ang="0">
                <a:pos x="210" y="221"/>
              </a:cxn>
              <a:cxn ang="0">
                <a:pos x="972" y="618"/>
              </a:cxn>
              <a:cxn ang="0">
                <a:pos x="928" y="434"/>
              </a:cxn>
              <a:cxn ang="0">
                <a:pos x="853" y="221"/>
              </a:cxn>
              <a:cxn ang="0">
                <a:pos x="788" y="151"/>
              </a:cxn>
              <a:cxn ang="0">
                <a:pos x="689" y="130"/>
              </a:cxn>
              <a:cxn ang="0">
                <a:pos x="656" y="158"/>
              </a:cxn>
              <a:cxn ang="0">
                <a:pos x="575" y="200"/>
              </a:cxn>
              <a:cxn ang="0">
                <a:pos x="550" y="161"/>
              </a:cxn>
              <a:cxn ang="0">
                <a:pos x="464" y="130"/>
              </a:cxn>
              <a:cxn ang="0">
                <a:pos x="397" y="47"/>
              </a:cxn>
              <a:cxn ang="0">
                <a:pos x="348" y="94"/>
              </a:cxn>
              <a:cxn ang="0">
                <a:pos x="332" y="158"/>
              </a:cxn>
              <a:cxn ang="0">
                <a:pos x="384" y="221"/>
              </a:cxn>
              <a:cxn ang="0">
                <a:pos x="272" y="255"/>
              </a:cxn>
              <a:cxn ang="0">
                <a:pos x="174" y="231"/>
              </a:cxn>
              <a:cxn ang="0">
                <a:pos x="148" y="374"/>
              </a:cxn>
              <a:cxn ang="0">
                <a:pos x="102" y="532"/>
              </a:cxn>
              <a:cxn ang="0">
                <a:pos x="37" y="590"/>
              </a:cxn>
              <a:cxn ang="0">
                <a:pos x="24" y="709"/>
              </a:cxn>
              <a:cxn ang="0">
                <a:pos x="21" y="841"/>
              </a:cxn>
              <a:cxn ang="0">
                <a:pos x="76" y="992"/>
              </a:cxn>
              <a:cxn ang="0">
                <a:pos x="153" y="1005"/>
              </a:cxn>
              <a:cxn ang="0">
                <a:pos x="195" y="1104"/>
              </a:cxn>
              <a:cxn ang="0">
                <a:pos x="213" y="1285"/>
              </a:cxn>
              <a:cxn ang="0">
                <a:pos x="283" y="1249"/>
              </a:cxn>
              <a:cxn ang="0">
                <a:pos x="417" y="1285"/>
              </a:cxn>
              <a:cxn ang="0">
                <a:pos x="503" y="1291"/>
              </a:cxn>
              <a:cxn ang="0">
                <a:pos x="599" y="1306"/>
              </a:cxn>
              <a:cxn ang="0">
                <a:pos x="762" y="1267"/>
              </a:cxn>
              <a:cxn ang="0">
                <a:pos x="757" y="1189"/>
              </a:cxn>
              <a:cxn ang="0">
                <a:pos x="824" y="1031"/>
              </a:cxn>
              <a:cxn ang="0">
                <a:pos x="720" y="880"/>
              </a:cxn>
              <a:cxn ang="0">
                <a:pos x="736" y="800"/>
              </a:cxn>
              <a:cxn ang="0">
                <a:pos x="902" y="712"/>
              </a:cxn>
              <a:cxn ang="0">
                <a:pos x="967" y="704"/>
              </a:cxn>
              <a:cxn ang="0">
                <a:pos x="138" y="234"/>
              </a:cxn>
              <a:cxn ang="0">
                <a:pos x="239" y="216"/>
              </a:cxn>
              <a:cxn ang="0">
                <a:pos x="278" y="68"/>
              </a:cxn>
              <a:cxn ang="0">
                <a:pos x="280" y="49"/>
              </a:cxn>
              <a:cxn ang="0">
                <a:pos x="291" y="26"/>
              </a:cxn>
              <a:cxn ang="0">
                <a:pos x="296" y="0"/>
              </a:cxn>
              <a:cxn ang="0">
                <a:pos x="265" y="229"/>
              </a:cxn>
              <a:cxn ang="0">
                <a:pos x="241" y="151"/>
              </a:cxn>
            </a:cxnLst>
            <a:rect l="0" t="0" r="r" b="b"/>
            <a:pathLst>
              <a:path w="987" h="1337">
                <a:moveTo>
                  <a:pt x="285" y="1267"/>
                </a:moveTo>
                <a:cubicBezTo>
                  <a:pt x="293" y="1267"/>
                  <a:pt x="293" y="1267"/>
                  <a:pt x="293" y="1267"/>
                </a:cubicBezTo>
                <a:cubicBezTo>
                  <a:pt x="293" y="1262"/>
                  <a:pt x="293" y="1262"/>
                  <a:pt x="293" y="1262"/>
                </a:cubicBezTo>
                <a:cubicBezTo>
                  <a:pt x="288" y="1262"/>
                  <a:pt x="288" y="1262"/>
                  <a:pt x="288" y="1262"/>
                </a:cubicBezTo>
                <a:cubicBezTo>
                  <a:pt x="285" y="1267"/>
                  <a:pt x="285" y="1267"/>
                  <a:pt x="285" y="1267"/>
                </a:cubicBezTo>
                <a:close/>
                <a:moveTo>
                  <a:pt x="296" y="94"/>
                </a:moveTo>
                <a:cubicBezTo>
                  <a:pt x="298" y="91"/>
                  <a:pt x="298" y="88"/>
                  <a:pt x="296" y="88"/>
                </a:cubicBezTo>
                <a:cubicBezTo>
                  <a:pt x="283" y="91"/>
                  <a:pt x="301" y="96"/>
                  <a:pt x="296" y="94"/>
                </a:cubicBezTo>
                <a:close/>
                <a:moveTo>
                  <a:pt x="319" y="101"/>
                </a:moveTo>
                <a:cubicBezTo>
                  <a:pt x="322" y="101"/>
                  <a:pt x="322" y="99"/>
                  <a:pt x="322" y="99"/>
                </a:cubicBezTo>
                <a:cubicBezTo>
                  <a:pt x="319" y="99"/>
                  <a:pt x="316" y="101"/>
                  <a:pt x="319" y="101"/>
                </a:cubicBezTo>
                <a:close/>
                <a:moveTo>
                  <a:pt x="316" y="94"/>
                </a:moveTo>
                <a:cubicBezTo>
                  <a:pt x="319" y="91"/>
                  <a:pt x="322" y="91"/>
                  <a:pt x="319" y="86"/>
                </a:cubicBezTo>
                <a:cubicBezTo>
                  <a:pt x="314" y="83"/>
                  <a:pt x="298" y="101"/>
                  <a:pt x="316" y="94"/>
                </a:cubicBezTo>
                <a:close/>
                <a:moveTo>
                  <a:pt x="314" y="68"/>
                </a:moveTo>
                <a:cubicBezTo>
                  <a:pt x="311" y="70"/>
                  <a:pt x="309" y="70"/>
                  <a:pt x="306" y="70"/>
                </a:cubicBezTo>
                <a:cubicBezTo>
                  <a:pt x="311" y="78"/>
                  <a:pt x="311" y="70"/>
                  <a:pt x="314" y="68"/>
                </a:cubicBezTo>
                <a:close/>
                <a:moveTo>
                  <a:pt x="296" y="83"/>
                </a:moveTo>
                <a:cubicBezTo>
                  <a:pt x="296" y="81"/>
                  <a:pt x="293" y="81"/>
                  <a:pt x="293" y="83"/>
                </a:cubicBezTo>
                <a:cubicBezTo>
                  <a:pt x="293" y="88"/>
                  <a:pt x="296" y="83"/>
                  <a:pt x="296" y="83"/>
                </a:cubicBezTo>
                <a:close/>
                <a:moveTo>
                  <a:pt x="301" y="195"/>
                </a:moveTo>
                <a:cubicBezTo>
                  <a:pt x="306" y="195"/>
                  <a:pt x="301" y="192"/>
                  <a:pt x="301" y="192"/>
                </a:cubicBezTo>
                <a:cubicBezTo>
                  <a:pt x="296" y="192"/>
                  <a:pt x="296" y="195"/>
                  <a:pt x="301" y="195"/>
                </a:cubicBezTo>
                <a:close/>
                <a:moveTo>
                  <a:pt x="301" y="101"/>
                </a:moveTo>
                <a:cubicBezTo>
                  <a:pt x="301" y="104"/>
                  <a:pt x="306" y="101"/>
                  <a:pt x="306" y="101"/>
                </a:cubicBezTo>
                <a:cubicBezTo>
                  <a:pt x="306" y="96"/>
                  <a:pt x="301" y="99"/>
                  <a:pt x="301" y="101"/>
                </a:cubicBezTo>
                <a:close/>
                <a:moveTo>
                  <a:pt x="296" y="187"/>
                </a:moveTo>
                <a:cubicBezTo>
                  <a:pt x="298" y="184"/>
                  <a:pt x="291" y="184"/>
                  <a:pt x="291" y="184"/>
                </a:cubicBezTo>
                <a:cubicBezTo>
                  <a:pt x="288" y="182"/>
                  <a:pt x="293" y="200"/>
                  <a:pt x="296" y="187"/>
                </a:cubicBezTo>
                <a:close/>
                <a:moveTo>
                  <a:pt x="298" y="107"/>
                </a:moveTo>
                <a:cubicBezTo>
                  <a:pt x="298" y="107"/>
                  <a:pt x="298" y="104"/>
                  <a:pt x="296" y="101"/>
                </a:cubicBezTo>
                <a:cubicBezTo>
                  <a:pt x="291" y="96"/>
                  <a:pt x="293" y="109"/>
                  <a:pt x="298" y="107"/>
                </a:cubicBezTo>
                <a:close/>
                <a:moveTo>
                  <a:pt x="772" y="96"/>
                </a:moveTo>
                <a:cubicBezTo>
                  <a:pt x="765" y="91"/>
                  <a:pt x="765" y="99"/>
                  <a:pt x="759" y="101"/>
                </a:cubicBezTo>
                <a:cubicBezTo>
                  <a:pt x="762" y="101"/>
                  <a:pt x="767" y="99"/>
                  <a:pt x="772" y="96"/>
                </a:cubicBezTo>
                <a:close/>
                <a:moveTo>
                  <a:pt x="845" y="135"/>
                </a:moveTo>
                <a:cubicBezTo>
                  <a:pt x="842" y="132"/>
                  <a:pt x="842" y="132"/>
                  <a:pt x="840" y="135"/>
                </a:cubicBezTo>
                <a:cubicBezTo>
                  <a:pt x="840" y="140"/>
                  <a:pt x="842" y="135"/>
                  <a:pt x="845" y="135"/>
                </a:cubicBezTo>
                <a:close/>
                <a:moveTo>
                  <a:pt x="759" y="75"/>
                </a:moveTo>
                <a:cubicBezTo>
                  <a:pt x="752" y="68"/>
                  <a:pt x="754" y="96"/>
                  <a:pt x="754" y="99"/>
                </a:cubicBezTo>
                <a:cubicBezTo>
                  <a:pt x="757" y="94"/>
                  <a:pt x="759" y="75"/>
                  <a:pt x="759" y="75"/>
                </a:cubicBezTo>
                <a:close/>
                <a:moveTo>
                  <a:pt x="777" y="96"/>
                </a:moveTo>
                <a:cubicBezTo>
                  <a:pt x="777" y="99"/>
                  <a:pt x="762" y="101"/>
                  <a:pt x="765" y="104"/>
                </a:cubicBezTo>
                <a:cubicBezTo>
                  <a:pt x="765" y="107"/>
                  <a:pt x="775" y="101"/>
                  <a:pt x="775" y="107"/>
                </a:cubicBezTo>
                <a:cubicBezTo>
                  <a:pt x="775" y="112"/>
                  <a:pt x="777" y="117"/>
                  <a:pt x="767" y="117"/>
                </a:cubicBezTo>
                <a:cubicBezTo>
                  <a:pt x="759" y="117"/>
                  <a:pt x="759" y="125"/>
                  <a:pt x="762" y="127"/>
                </a:cubicBezTo>
                <a:cubicBezTo>
                  <a:pt x="765" y="130"/>
                  <a:pt x="780" y="135"/>
                  <a:pt x="783" y="135"/>
                </a:cubicBezTo>
                <a:cubicBezTo>
                  <a:pt x="785" y="138"/>
                  <a:pt x="783" y="138"/>
                  <a:pt x="783" y="138"/>
                </a:cubicBezTo>
                <a:cubicBezTo>
                  <a:pt x="785" y="140"/>
                  <a:pt x="793" y="140"/>
                  <a:pt x="793" y="138"/>
                </a:cubicBezTo>
                <a:cubicBezTo>
                  <a:pt x="793" y="132"/>
                  <a:pt x="788" y="138"/>
                  <a:pt x="788" y="132"/>
                </a:cubicBezTo>
                <a:cubicBezTo>
                  <a:pt x="788" y="127"/>
                  <a:pt x="798" y="127"/>
                  <a:pt x="793" y="122"/>
                </a:cubicBezTo>
                <a:cubicBezTo>
                  <a:pt x="796" y="122"/>
                  <a:pt x="816" y="117"/>
                  <a:pt x="816" y="120"/>
                </a:cubicBezTo>
                <a:cubicBezTo>
                  <a:pt x="816" y="120"/>
                  <a:pt x="809" y="122"/>
                  <a:pt x="809" y="125"/>
                </a:cubicBezTo>
                <a:cubicBezTo>
                  <a:pt x="814" y="122"/>
                  <a:pt x="816" y="122"/>
                  <a:pt x="819" y="122"/>
                </a:cubicBezTo>
                <a:cubicBezTo>
                  <a:pt x="814" y="127"/>
                  <a:pt x="814" y="127"/>
                  <a:pt x="814" y="127"/>
                </a:cubicBezTo>
                <a:cubicBezTo>
                  <a:pt x="816" y="127"/>
                  <a:pt x="821" y="130"/>
                  <a:pt x="821" y="130"/>
                </a:cubicBezTo>
                <a:cubicBezTo>
                  <a:pt x="821" y="127"/>
                  <a:pt x="827" y="120"/>
                  <a:pt x="827" y="120"/>
                </a:cubicBezTo>
                <a:cubicBezTo>
                  <a:pt x="827" y="112"/>
                  <a:pt x="806" y="107"/>
                  <a:pt x="806" y="101"/>
                </a:cubicBezTo>
                <a:cubicBezTo>
                  <a:pt x="803" y="91"/>
                  <a:pt x="829" y="70"/>
                  <a:pt x="798" y="81"/>
                </a:cubicBezTo>
                <a:cubicBezTo>
                  <a:pt x="796" y="81"/>
                  <a:pt x="788" y="75"/>
                  <a:pt x="788" y="68"/>
                </a:cubicBezTo>
                <a:cubicBezTo>
                  <a:pt x="788" y="65"/>
                  <a:pt x="798" y="60"/>
                  <a:pt x="788" y="60"/>
                </a:cubicBezTo>
                <a:cubicBezTo>
                  <a:pt x="783" y="60"/>
                  <a:pt x="757" y="78"/>
                  <a:pt x="765" y="83"/>
                </a:cubicBezTo>
                <a:cubicBezTo>
                  <a:pt x="767" y="86"/>
                  <a:pt x="775" y="70"/>
                  <a:pt x="775" y="70"/>
                </a:cubicBezTo>
                <a:cubicBezTo>
                  <a:pt x="780" y="68"/>
                  <a:pt x="775" y="83"/>
                  <a:pt x="775" y="83"/>
                </a:cubicBezTo>
                <a:cubicBezTo>
                  <a:pt x="780" y="83"/>
                  <a:pt x="783" y="75"/>
                  <a:pt x="785" y="75"/>
                </a:cubicBezTo>
                <a:cubicBezTo>
                  <a:pt x="785" y="75"/>
                  <a:pt x="798" y="88"/>
                  <a:pt x="798" y="86"/>
                </a:cubicBezTo>
                <a:cubicBezTo>
                  <a:pt x="798" y="109"/>
                  <a:pt x="790" y="83"/>
                  <a:pt x="788" y="83"/>
                </a:cubicBezTo>
                <a:cubicBezTo>
                  <a:pt x="785" y="86"/>
                  <a:pt x="788" y="88"/>
                  <a:pt x="785" y="88"/>
                </a:cubicBezTo>
                <a:cubicBezTo>
                  <a:pt x="785" y="88"/>
                  <a:pt x="788" y="81"/>
                  <a:pt x="785" y="81"/>
                </a:cubicBezTo>
                <a:cubicBezTo>
                  <a:pt x="780" y="78"/>
                  <a:pt x="780" y="88"/>
                  <a:pt x="783" y="91"/>
                </a:cubicBezTo>
                <a:cubicBezTo>
                  <a:pt x="780" y="88"/>
                  <a:pt x="762" y="81"/>
                  <a:pt x="762" y="88"/>
                </a:cubicBezTo>
                <a:cubicBezTo>
                  <a:pt x="762" y="94"/>
                  <a:pt x="775" y="91"/>
                  <a:pt x="777" y="96"/>
                </a:cubicBezTo>
                <a:close/>
                <a:moveTo>
                  <a:pt x="834" y="171"/>
                </a:moveTo>
                <a:cubicBezTo>
                  <a:pt x="837" y="174"/>
                  <a:pt x="840" y="174"/>
                  <a:pt x="840" y="177"/>
                </a:cubicBezTo>
                <a:cubicBezTo>
                  <a:pt x="842" y="169"/>
                  <a:pt x="860" y="171"/>
                  <a:pt x="858" y="187"/>
                </a:cubicBezTo>
                <a:cubicBezTo>
                  <a:pt x="850" y="184"/>
                  <a:pt x="853" y="187"/>
                  <a:pt x="847" y="187"/>
                </a:cubicBezTo>
                <a:cubicBezTo>
                  <a:pt x="847" y="179"/>
                  <a:pt x="847" y="179"/>
                  <a:pt x="847" y="179"/>
                </a:cubicBezTo>
                <a:cubicBezTo>
                  <a:pt x="842" y="187"/>
                  <a:pt x="850" y="195"/>
                  <a:pt x="837" y="203"/>
                </a:cubicBezTo>
                <a:cubicBezTo>
                  <a:pt x="847" y="203"/>
                  <a:pt x="847" y="203"/>
                  <a:pt x="847" y="203"/>
                </a:cubicBezTo>
                <a:cubicBezTo>
                  <a:pt x="850" y="203"/>
                  <a:pt x="878" y="192"/>
                  <a:pt x="881" y="203"/>
                </a:cubicBezTo>
                <a:cubicBezTo>
                  <a:pt x="878" y="192"/>
                  <a:pt x="873" y="179"/>
                  <a:pt x="863" y="174"/>
                </a:cubicBezTo>
                <a:cubicBezTo>
                  <a:pt x="850" y="171"/>
                  <a:pt x="840" y="151"/>
                  <a:pt x="829" y="148"/>
                </a:cubicBezTo>
                <a:cubicBezTo>
                  <a:pt x="829" y="148"/>
                  <a:pt x="832" y="169"/>
                  <a:pt x="830" y="173"/>
                </a:cubicBezTo>
                <a:cubicBezTo>
                  <a:pt x="831" y="173"/>
                  <a:pt x="834" y="176"/>
                  <a:pt x="834" y="171"/>
                </a:cubicBezTo>
                <a:close/>
                <a:moveTo>
                  <a:pt x="829" y="174"/>
                </a:moveTo>
                <a:cubicBezTo>
                  <a:pt x="829" y="174"/>
                  <a:pt x="830" y="174"/>
                  <a:pt x="830" y="173"/>
                </a:cubicBezTo>
                <a:cubicBezTo>
                  <a:pt x="829" y="173"/>
                  <a:pt x="829" y="174"/>
                  <a:pt x="829" y="174"/>
                </a:cubicBezTo>
                <a:close/>
                <a:moveTo>
                  <a:pt x="585" y="188"/>
                </a:moveTo>
                <a:cubicBezTo>
                  <a:pt x="588" y="193"/>
                  <a:pt x="590" y="188"/>
                  <a:pt x="593" y="188"/>
                </a:cubicBezTo>
                <a:cubicBezTo>
                  <a:pt x="590" y="190"/>
                  <a:pt x="590" y="190"/>
                  <a:pt x="593" y="190"/>
                </a:cubicBezTo>
                <a:cubicBezTo>
                  <a:pt x="593" y="190"/>
                  <a:pt x="598" y="180"/>
                  <a:pt x="596" y="180"/>
                </a:cubicBezTo>
                <a:cubicBezTo>
                  <a:pt x="596" y="180"/>
                  <a:pt x="580" y="185"/>
                  <a:pt x="585" y="188"/>
                </a:cubicBezTo>
                <a:close/>
                <a:moveTo>
                  <a:pt x="322" y="70"/>
                </a:moveTo>
                <a:cubicBezTo>
                  <a:pt x="316" y="78"/>
                  <a:pt x="322" y="75"/>
                  <a:pt x="322" y="75"/>
                </a:cubicBezTo>
                <a:cubicBezTo>
                  <a:pt x="322" y="75"/>
                  <a:pt x="327" y="65"/>
                  <a:pt x="322" y="70"/>
                </a:cubicBezTo>
                <a:close/>
                <a:moveTo>
                  <a:pt x="560" y="109"/>
                </a:moveTo>
                <a:cubicBezTo>
                  <a:pt x="568" y="117"/>
                  <a:pt x="573" y="120"/>
                  <a:pt x="581" y="120"/>
                </a:cubicBezTo>
                <a:cubicBezTo>
                  <a:pt x="581" y="101"/>
                  <a:pt x="547" y="86"/>
                  <a:pt x="550" y="109"/>
                </a:cubicBezTo>
                <a:cubicBezTo>
                  <a:pt x="552" y="112"/>
                  <a:pt x="555" y="112"/>
                  <a:pt x="560" y="109"/>
                </a:cubicBezTo>
                <a:close/>
                <a:moveTo>
                  <a:pt x="301" y="86"/>
                </a:moveTo>
                <a:cubicBezTo>
                  <a:pt x="301" y="86"/>
                  <a:pt x="311" y="88"/>
                  <a:pt x="306" y="83"/>
                </a:cubicBezTo>
                <a:cubicBezTo>
                  <a:pt x="306" y="83"/>
                  <a:pt x="301" y="83"/>
                  <a:pt x="301" y="81"/>
                </a:cubicBezTo>
                <a:cubicBezTo>
                  <a:pt x="296" y="83"/>
                  <a:pt x="298" y="86"/>
                  <a:pt x="301" y="86"/>
                </a:cubicBezTo>
                <a:close/>
                <a:moveTo>
                  <a:pt x="757" y="101"/>
                </a:moveTo>
                <a:cubicBezTo>
                  <a:pt x="749" y="104"/>
                  <a:pt x="749" y="104"/>
                  <a:pt x="749" y="104"/>
                </a:cubicBezTo>
                <a:cubicBezTo>
                  <a:pt x="749" y="104"/>
                  <a:pt x="754" y="107"/>
                  <a:pt x="757" y="101"/>
                </a:cubicBezTo>
                <a:close/>
                <a:moveTo>
                  <a:pt x="190" y="221"/>
                </a:moveTo>
                <a:cubicBezTo>
                  <a:pt x="187" y="221"/>
                  <a:pt x="190" y="226"/>
                  <a:pt x="190" y="226"/>
                </a:cubicBezTo>
                <a:cubicBezTo>
                  <a:pt x="192" y="226"/>
                  <a:pt x="195" y="223"/>
                  <a:pt x="190" y="221"/>
                </a:cubicBezTo>
                <a:close/>
                <a:moveTo>
                  <a:pt x="158" y="229"/>
                </a:moveTo>
                <a:cubicBezTo>
                  <a:pt x="156" y="223"/>
                  <a:pt x="143" y="231"/>
                  <a:pt x="138" y="231"/>
                </a:cubicBezTo>
                <a:cubicBezTo>
                  <a:pt x="146" y="231"/>
                  <a:pt x="146" y="231"/>
                  <a:pt x="146" y="231"/>
                </a:cubicBezTo>
                <a:cubicBezTo>
                  <a:pt x="148" y="231"/>
                  <a:pt x="153" y="231"/>
                  <a:pt x="158" y="229"/>
                </a:cubicBezTo>
                <a:close/>
                <a:moveTo>
                  <a:pt x="174" y="226"/>
                </a:moveTo>
                <a:cubicBezTo>
                  <a:pt x="179" y="226"/>
                  <a:pt x="184" y="229"/>
                  <a:pt x="184" y="223"/>
                </a:cubicBezTo>
                <a:cubicBezTo>
                  <a:pt x="184" y="216"/>
                  <a:pt x="158" y="226"/>
                  <a:pt x="161" y="229"/>
                </a:cubicBezTo>
                <a:cubicBezTo>
                  <a:pt x="164" y="229"/>
                  <a:pt x="171" y="226"/>
                  <a:pt x="174" y="226"/>
                </a:cubicBezTo>
                <a:close/>
                <a:moveTo>
                  <a:pt x="197" y="226"/>
                </a:moveTo>
                <a:cubicBezTo>
                  <a:pt x="200" y="226"/>
                  <a:pt x="208" y="221"/>
                  <a:pt x="210" y="221"/>
                </a:cubicBezTo>
                <a:cubicBezTo>
                  <a:pt x="210" y="218"/>
                  <a:pt x="208" y="216"/>
                  <a:pt x="200" y="218"/>
                </a:cubicBezTo>
                <a:cubicBezTo>
                  <a:pt x="202" y="218"/>
                  <a:pt x="190" y="226"/>
                  <a:pt x="197" y="226"/>
                </a:cubicBezTo>
                <a:close/>
                <a:moveTo>
                  <a:pt x="234" y="218"/>
                </a:moveTo>
                <a:cubicBezTo>
                  <a:pt x="236" y="216"/>
                  <a:pt x="223" y="216"/>
                  <a:pt x="223" y="216"/>
                </a:cubicBezTo>
                <a:cubicBezTo>
                  <a:pt x="223" y="216"/>
                  <a:pt x="213" y="216"/>
                  <a:pt x="215" y="221"/>
                </a:cubicBezTo>
                <a:cubicBezTo>
                  <a:pt x="221" y="223"/>
                  <a:pt x="228" y="218"/>
                  <a:pt x="234" y="218"/>
                </a:cubicBezTo>
                <a:close/>
                <a:moveTo>
                  <a:pt x="972" y="618"/>
                </a:moveTo>
                <a:cubicBezTo>
                  <a:pt x="972" y="600"/>
                  <a:pt x="959" y="603"/>
                  <a:pt x="948" y="597"/>
                </a:cubicBezTo>
                <a:cubicBezTo>
                  <a:pt x="938" y="592"/>
                  <a:pt x="954" y="582"/>
                  <a:pt x="948" y="577"/>
                </a:cubicBezTo>
                <a:cubicBezTo>
                  <a:pt x="943" y="561"/>
                  <a:pt x="923" y="551"/>
                  <a:pt x="933" y="538"/>
                </a:cubicBezTo>
                <a:cubicBezTo>
                  <a:pt x="938" y="530"/>
                  <a:pt x="951" y="504"/>
                  <a:pt x="935" y="501"/>
                </a:cubicBezTo>
                <a:cubicBezTo>
                  <a:pt x="933" y="501"/>
                  <a:pt x="943" y="475"/>
                  <a:pt x="933" y="473"/>
                </a:cubicBezTo>
                <a:cubicBezTo>
                  <a:pt x="923" y="467"/>
                  <a:pt x="923" y="465"/>
                  <a:pt x="920" y="455"/>
                </a:cubicBezTo>
                <a:cubicBezTo>
                  <a:pt x="917" y="439"/>
                  <a:pt x="928" y="444"/>
                  <a:pt x="928" y="434"/>
                </a:cubicBezTo>
                <a:cubicBezTo>
                  <a:pt x="928" y="416"/>
                  <a:pt x="894" y="379"/>
                  <a:pt x="871" y="377"/>
                </a:cubicBezTo>
                <a:cubicBezTo>
                  <a:pt x="873" y="371"/>
                  <a:pt x="873" y="356"/>
                  <a:pt x="876" y="353"/>
                </a:cubicBezTo>
                <a:cubicBezTo>
                  <a:pt x="881" y="345"/>
                  <a:pt x="891" y="345"/>
                  <a:pt x="894" y="335"/>
                </a:cubicBezTo>
                <a:cubicBezTo>
                  <a:pt x="899" y="317"/>
                  <a:pt x="904" y="301"/>
                  <a:pt x="894" y="286"/>
                </a:cubicBezTo>
                <a:cubicBezTo>
                  <a:pt x="884" y="268"/>
                  <a:pt x="891" y="239"/>
                  <a:pt x="873" y="229"/>
                </a:cubicBezTo>
                <a:cubicBezTo>
                  <a:pt x="873" y="226"/>
                  <a:pt x="881" y="223"/>
                  <a:pt x="878" y="221"/>
                </a:cubicBezTo>
                <a:cubicBezTo>
                  <a:pt x="876" y="218"/>
                  <a:pt x="863" y="223"/>
                  <a:pt x="853" y="221"/>
                </a:cubicBezTo>
                <a:cubicBezTo>
                  <a:pt x="850" y="221"/>
                  <a:pt x="842" y="216"/>
                  <a:pt x="840" y="213"/>
                </a:cubicBezTo>
                <a:cubicBezTo>
                  <a:pt x="837" y="210"/>
                  <a:pt x="829" y="208"/>
                  <a:pt x="834" y="200"/>
                </a:cubicBezTo>
                <a:cubicBezTo>
                  <a:pt x="845" y="190"/>
                  <a:pt x="834" y="195"/>
                  <a:pt x="834" y="184"/>
                </a:cubicBezTo>
                <a:cubicBezTo>
                  <a:pt x="834" y="174"/>
                  <a:pt x="824" y="182"/>
                  <a:pt x="827" y="166"/>
                </a:cubicBezTo>
                <a:cubicBezTo>
                  <a:pt x="829" y="161"/>
                  <a:pt x="821" y="161"/>
                  <a:pt x="821" y="153"/>
                </a:cubicBezTo>
                <a:cubicBezTo>
                  <a:pt x="821" y="148"/>
                  <a:pt x="796" y="166"/>
                  <a:pt x="796" y="166"/>
                </a:cubicBezTo>
                <a:cubicBezTo>
                  <a:pt x="796" y="166"/>
                  <a:pt x="788" y="153"/>
                  <a:pt x="788" y="151"/>
                </a:cubicBezTo>
                <a:cubicBezTo>
                  <a:pt x="788" y="151"/>
                  <a:pt x="759" y="138"/>
                  <a:pt x="757" y="132"/>
                </a:cubicBezTo>
                <a:cubicBezTo>
                  <a:pt x="757" y="127"/>
                  <a:pt x="749" y="109"/>
                  <a:pt x="749" y="107"/>
                </a:cubicBezTo>
                <a:cubicBezTo>
                  <a:pt x="746" y="112"/>
                  <a:pt x="736" y="112"/>
                  <a:pt x="736" y="120"/>
                </a:cubicBezTo>
                <a:cubicBezTo>
                  <a:pt x="739" y="130"/>
                  <a:pt x="723" y="120"/>
                  <a:pt x="726" y="120"/>
                </a:cubicBezTo>
                <a:cubicBezTo>
                  <a:pt x="720" y="122"/>
                  <a:pt x="713" y="117"/>
                  <a:pt x="708" y="125"/>
                </a:cubicBezTo>
                <a:cubicBezTo>
                  <a:pt x="697" y="120"/>
                  <a:pt x="692" y="143"/>
                  <a:pt x="695" y="143"/>
                </a:cubicBezTo>
                <a:cubicBezTo>
                  <a:pt x="676" y="143"/>
                  <a:pt x="695" y="130"/>
                  <a:pt x="689" y="130"/>
                </a:cubicBezTo>
                <a:cubicBezTo>
                  <a:pt x="687" y="127"/>
                  <a:pt x="702" y="120"/>
                  <a:pt x="708" y="120"/>
                </a:cubicBezTo>
                <a:cubicBezTo>
                  <a:pt x="705" y="120"/>
                  <a:pt x="718" y="112"/>
                  <a:pt x="718" y="112"/>
                </a:cubicBezTo>
                <a:cubicBezTo>
                  <a:pt x="726" y="112"/>
                  <a:pt x="741" y="117"/>
                  <a:pt x="744" y="107"/>
                </a:cubicBezTo>
                <a:cubicBezTo>
                  <a:pt x="741" y="112"/>
                  <a:pt x="726" y="109"/>
                  <a:pt x="715" y="107"/>
                </a:cubicBezTo>
                <a:cubicBezTo>
                  <a:pt x="708" y="107"/>
                  <a:pt x="697" y="96"/>
                  <a:pt x="697" y="112"/>
                </a:cubicBezTo>
                <a:cubicBezTo>
                  <a:pt x="697" y="120"/>
                  <a:pt x="682" y="122"/>
                  <a:pt x="676" y="127"/>
                </a:cubicBezTo>
                <a:cubicBezTo>
                  <a:pt x="669" y="140"/>
                  <a:pt x="664" y="158"/>
                  <a:pt x="656" y="158"/>
                </a:cubicBezTo>
                <a:cubicBezTo>
                  <a:pt x="648" y="158"/>
                  <a:pt x="640" y="164"/>
                  <a:pt x="632" y="164"/>
                </a:cubicBezTo>
                <a:cubicBezTo>
                  <a:pt x="625" y="164"/>
                  <a:pt x="622" y="158"/>
                  <a:pt x="617" y="161"/>
                </a:cubicBezTo>
                <a:cubicBezTo>
                  <a:pt x="614" y="161"/>
                  <a:pt x="594" y="177"/>
                  <a:pt x="596" y="179"/>
                </a:cubicBezTo>
                <a:cubicBezTo>
                  <a:pt x="604" y="182"/>
                  <a:pt x="607" y="171"/>
                  <a:pt x="612" y="171"/>
                </a:cubicBezTo>
                <a:cubicBezTo>
                  <a:pt x="609" y="171"/>
                  <a:pt x="596" y="190"/>
                  <a:pt x="596" y="192"/>
                </a:cubicBezTo>
                <a:cubicBezTo>
                  <a:pt x="594" y="208"/>
                  <a:pt x="594" y="200"/>
                  <a:pt x="586" y="200"/>
                </a:cubicBezTo>
                <a:cubicBezTo>
                  <a:pt x="575" y="200"/>
                  <a:pt x="575" y="200"/>
                  <a:pt x="575" y="200"/>
                </a:cubicBezTo>
                <a:cubicBezTo>
                  <a:pt x="578" y="200"/>
                  <a:pt x="570" y="187"/>
                  <a:pt x="568" y="184"/>
                </a:cubicBezTo>
                <a:cubicBezTo>
                  <a:pt x="565" y="184"/>
                  <a:pt x="550" y="184"/>
                  <a:pt x="547" y="187"/>
                </a:cubicBezTo>
                <a:cubicBezTo>
                  <a:pt x="537" y="195"/>
                  <a:pt x="531" y="192"/>
                  <a:pt x="547" y="203"/>
                </a:cubicBezTo>
                <a:cubicBezTo>
                  <a:pt x="534" y="195"/>
                  <a:pt x="521" y="221"/>
                  <a:pt x="511" y="221"/>
                </a:cubicBezTo>
                <a:cubicBezTo>
                  <a:pt x="506" y="221"/>
                  <a:pt x="534" y="200"/>
                  <a:pt x="534" y="200"/>
                </a:cubicBezTo>
                <a:cubicBezTo>
                  <a:pt x="534" y="187"/>
                  <a:pt x="531" y="190"/>
                  <a:pt x="524" y="179"/>
                </a:cubicBezTo>
                <a:cubicBezTo>
                  <a:pt x="524" y="179"/>
                  <a:pt x="547" y="161"/>
                  <a:pt x="550" y="161"/>
                </a:cubicBezTo>
                <a:cubicBezTo>
                  <a:pt x="563" y="153"/>
                  <a:pt x="555" y="148"/>
                  <a:pt x="555" y="140"/>
                </a:cubicBezTo>
                <a:cubicBezTo>
                  <a:pt x="555" y="122"/>
                  <a:pt x="560" y="132"/>
                  <a:pt x="563" y="122"/>
                </a:cubicBezTo>
                <a:cubicBezTo>
                  <a:pt x="565" y="117"/>
                  <a:pt x="550" y="125"/>
                  <a:pt x="547" y="125"/>
                </a:cubicBezTo>
                <a:cubicBezTo>
                  <a:pt x="547" y="125"/>
                  <a:pt x="542" y="120"/>
                  <a:pt x="531" y="130"/>
                </a:cubicBezTo>
                <a:cubicBezTo>
                  <a:pt x="521" y="138"/>
                  <a:pt x="521" y="130"/>
                  <a:pt x="508" y="125"/>
                </a:cubicBezTo>
                <a:cubicBezTo>
                  <a:pt x="503" y="120"/>
                  <a:pt x="493" y="117"/>
                  <a:pt x="485" y="112"/>
                </a:cubicBezTo>
                <a:cubicBezTo>
                  <a:pt x="469" y="107"/>
                  <a:pt x="474" y="130"/>
                  <a:pt x="464" y="130"/>
                </a:cubicBezTo>
                <a:cubicBezTo>
                  <a:pt x="467" y="109"/>
                  <a:pt x="467" y="109"/>
                  <a:pt x="467" y="109"/>
                </a:cubicBezTo>
                <a:cubicBezTo>
                  <a:pt x="467" y="99"/>
                  <a:pt x="443" y="109"/>
                  <a:pt x="438" y="107"/>
                </a:cubicBezTo>
                <a:cubicBezTo>
                  <a:pt x="446" y="109"/>
                  <a:pt x="459" y="78"/>
                  <a:pt x="449" y="68"/>
                </a:cubicBezTo>
                <a:cubicBezTo>
                  <a:pt x="456" y="75"/>
                  <a:pt x="449" y="57"/>
                  <a:pt x="449" y="57"/>
                </a:cubicBezTo>
                <a:cubicBezTo>
                  <a:pt x="449" y="44"/>
                  <a:pt x="441" y="55"/>
                  <a:pt x="438" y="55"/>
                </a:cubicBezTo>
                <a:cubicBezTo>
                  <a:pt x="428" y="57"/>
                  <a:pt x="415" y="39"/>
                  <a:pt x="410" y="39"/>
                </a:cubicBezTo>
                <a:cubicBezTo>
                  <a:pt x="410" y="36"/>
                  <a:pt x="397" y="47"/>
                  <a:pt x="397" y="47"/>
                </a:cubicBezTo>
                <a:cubicBezTo>
                  <a:pt x="394" y="31"/>
                  <a:pt x="392" y="42"/>
                  <a:pt x="384" y="47"/>
                </a:cubicBezTo>
                <a:cubicBezTo>
                  <a:pt x="373" y="49"/>
                  <a:pt x="376" y="36"/>
                  <a:pt x="371" y="36"/>
                </a:cubicBezTo>
                <a:cubicBezTo>
                  <a:pt x="355" y="31"/>
                  <a:pt x="342" y="26"/>
                  <a:pt x="327" y="29"/>
                </a:cubicBezTo>
                <a:cubicBezTo>
                  <a:pt x="319" y="29"/>
                  <a:pt x="319" y="21"/>
                  <a:pt x="314" y="31"/>
                </a:cubicBezTo>
                <a:cubicBezTo>
                  <a:pt x="311" y="39"/>
                  <a:pt x="324" y="55"/>
                  <a:pt x="322" y="57"/>
                </a:cubicBezTo>
                <a:cubicBezTo>
                  <a:pt x="322" y="55"/>
                  <a:pt x="332" y="83"/>
                  <a:pt x="332" y="83"/>
                </a:cubicBezTo>
                <a:cubicBezTo>
                  <a:pt x="332" y="83"/>
                  <a:pt x="350" y="88"/>
                  <a:pt x="348" y="94"/>
                </a:cubicBezTo>
                <a:cubicBezTo>
                  <a:pt x="342" y="99"/>
                  <a:pt x="329" y="91"/>
                  <a:pt x="329" y="101"/>
                </a:cubicBezTo>
                <a:cubicBezTo>
                  <a:pt x="332" y="112"/>
                  <a:pt x="348" y="99"/>
                  <a:pt x="348" y="99"/>
                </a:cubicBezTo>
                <a:cubicBezTo>
                  <a:pt x="348" y="99"/>
                  <a:pt x="342" y="109"/>
                  <a:pt x="337" y="117"/>
                </a:cubicBezTo>
                <a:cubicBezTo>
                  <a:pt x="337" y="117"/>
                  <a:pt x="309" y="112"/>
                  <a:pt x="314" y="120"/>
                </a:cubicBezTo>
                <a:cubicBezTo>
                  <a:pt x="316" y="120"/>
                  <a:pt x="316" y="122"/>
                  <a:pt x="316" y="122"/>
                </a:cubicBezTo>
                <a:cubicBezTo>
                  <a:pt x="283" y="135"/>
                  <a:pt x="342" y="143"/>
                  <a:pt x="342" y="132"/>
                </a:cubicBezTo>
                <a:cubicBezTo>
                  <a:pt x="342" y="143"/>
                  <a:pt x="324" y="140"/>
                  <a:pt x="332" y="158"/>
                </a:cubicBezTo>
                <a:cubicBezTo>
                  <a:pt x="332" y="161"/>
                  <a:pt x="340" y="164"/>
                  <a:pt x="342" y="169"/>
                </a:cubicBezTo>
                <a:cubicBezTo>
                  <a:pt x="353" y="182"/>
                  <a:pt x="337" y="174"/>
                  <a:pt x="332" y="179"/>
                </a:cubicBezTo>
                <a:cubicBezTo>
                  <a:pt x="329" y="182"/>
                  <a:pt x="335" y="187"/>
                  <a:pt x="337" y="190"/>
                </a:cubicBezTo>
                <a:cubicBezTo>
                  <a:pt x="340" y="210"/>
                  <a:pt x="358" y="200"/>
                  <a:pt x="371" y="203"/>
                </a:cubicBezTo>
                <a:cubicBezTo>
                  <a:pt x="381" y="205"/>
                  <a:pt x="386" y="213"/>
                  <a:pt x="392" y="223"/>
                </a:cubicBezTo>
                <a:cubicBezTo>
                  <a:pt x="397" y="234"/>
                  <a:pt x="412" y="265"/>
                  <a:pt x="428" y="262"/>
                </a:cubicBezTo>
                <a:cubicBezTo>
                  <a:pt x="405" y="265"/>
                  <a:pt x="392" y="242"/>
                  <a:pt x="384" y="221"/>
                </a:cubicBezTo>
                <a:cubicBezTo>
                  <a:pt x="376" y="192"/>
                  <a:pt x="350" y="221"/>
                  <a:pt x="332" y="213"/>
                </a:cubicBezTo>
                <a:cubicBezTo>
                  <a:pt x="309" y="203"/>
                  <a:pt x="314" y="200"/>
                  <a:pt x="298" y="226"/>
                </a:cubicBezTo>
                <a:cubicBezTo>
                  <a:pt x="291" y="242"/>
                  <a:pt x="311" y="255"/>
                  <a:pt x="306" y="262"/>
                </a:cubicBezTo>
                <a:cubicBezTo>
                  <a:pt x="306" y="265"/>
                  <a:pt x="293" y="286"/>
                  <a:pt x="296" y="286"/>
                </a:cubicBezTo>
                <a:cubicBezTo>
                  <a:pt x="291" y="286"/>
                  <a:pt x="296" y="268"/>
                  <a:pt x="296" y="268"/>
                </a:cubicBezTo>
                <a:cubicBezTo>
                  <a:pt x="298" y="257"/>
                  <a:pt x="296" y="260"/>
                  <a:pt x="285" y="257"/>
                </a:cubicBezTo>
                <a:cubicBezTo>
                  <a:pt x="280" y="255"/>
                  <a:pt x="278" y="239"/>
                  <a:pt x="272" y="255"/>
                </a:cubicBezTo>
                <a:cubicBezTo>
                  <a:pt x="267" y="265"/>
                  <a:pt x="272" y="262"/>
                  <a:pt x="278" y="262"/>
                </a:cubicBezTo>
                <a:cubicBezTo>
                  <a:pt x="280" y="262"/>
                  <a:pt x="275" y="281"/>
                  <a:pt x="275" y="281"/>
                </a:cubicBezTo>
                <a:cubicBezTo>
                  <a:pt x="270" y="291"/>
                  <a:pt x="265" y="275"/>
                  <a:pt x="257" y="273"/>
                </a:cubicBezTo>
                <a:cubicBezTo>
                  <a:pt x="254" y="273"/>
                  <a:pt x="244" y="270"/>
                  <a:pt x="257" y="265"/>
                </a:cubicBezTo>
                <a:cubicBezTo>
                  <a:pt x="272" y="257"/>
                  <a:pt x="247" y="229"/>
                  <a:pt x="239" y="229"/>
                </a:cubicBezTo>
                <a:cubicBezTo>
                  <a:pt x="226" y="226"/>
                  <a:pt x="210" y="234"/>
                  <a:pt x="197" y="234"/>
                </a:cubicBezTo>
                <a:cubicBezTo>
                  <a:pt x="192" y="234"/>
                  <a:pt x="184" y="231"/>
                  <a:pt x="174" y="231"/>
                </a:cubicBezTo>
                <a:cubicBezTo>
                  <a:pt x="164" y="231"/>
                  <a:pt x="151" y="249"/>
                  <a:pt x="156" y="257"/>
                </a:cubicBezTo>
                <a:cubicBezTo>
                  <a:pt x="153" y="257"/>
                  <a:pt x="156" y="260"/>
                  <a:pt x="153" y="262"/>
                </a:cubicBezTo>
                <a:cubicBezTo>
                  <a:pt x="148" y="257"/>
                  <a:pt x="151" y="260"/>
                  <a:pt x="146" y="257"/>
                </a:cubicBezTo>
                <a:cubicBezTo>
                  <a:pt x="148" y="268"/>
                  <a:pt x="146" y="281"/>
                  <a:pt x="143" y="291"/>
                </a:cubicBezTo>
                <a:cubicBezTo>
                  <a:pt x="169" y="294"/>
                  <a:pt x="161" y="296"/>
                  <a:pt x="164" y="314"/>
                </a:cubicBezTo>
                <a:cubicBezTo>
                  <a:pt x="164" y="322"/>
                  <a:pt x="158" y="335"/>
                  <a:pt x="158" y="343"/>
                </a:cubicBezTo>
                <a:cubicBezTo>
                  <a:pt x="161" y="353"/>
                  <a:pt x="153" y="366"/>
                  <a:pt x="148" y="374"/>
                </a:cubicBezTo>
                <a:cubicBezTo>
                  <a:pt x="140" y="384"/>
                  <a:pt x="148" y="405"/>
                  <a:pt x="135" y="410"/>
                </a:cubicBezTo>
                <a:cubicBezTo>
                  <a:pt x="127" y="413"/>
                  <a:pt x="96" y="395"/>
                  <a:pt x="109" y="418"/>
                </a:cubicBezTo>
                <a:cubicBezTo>
                  <a:pt x="86" y="429"/>
                  <a:pt x="122" y="455"/>
                  <a:pt x="130" y="436"/>
                </a:cubicBezTo>
                <a:cubicBezTo>
                  <a:pt x="146" y="452"/>
                  <a:pt x="127" y="467"/>
                  <a:pt x="140" y="475"/>
                </a:cubicBezTo>
                <a:cubicBezTo>
                  <a:pt x="135" y="478"/>
                  <a:pt x="117" y="496"/>
                  <a:pt x="117" y="496"/>
                </a:cubicBezTo>
                <a:cubicBezTo>
                  <a:pt x="107" y="496"/>
                  <a:pt x="102" y="501"/>
                  <a:pt x="96" y="509"/>
                </a:cubicBezTo>
                <a:cubicBezTo>
                  <a:pt x="117" y="509"/>
                  <a:pt x="107" y="535"/>
                  <a:pt x="102" y="532"/>
                </a:cubicBezTo>
                <a:cubicBezTo>
                  <a:pt x="89" y="522"/>
                  <a:pt x="78" y="540"/>
                  <a:pt x="68" y="538"/>
                </a:cubicBezTo>
                <a:cubicBezTo>
                  <a:pt x="68" y="543"/>
                  <a:pt x="68" y="543"/>
                  <a:pt x="68" y="543"/>
                </a:cubicBezTo>
                <a:cubicBezTo>
                  <a:pt x="60" y="538"/>
                  <a:pt x="45" y="532"/>
                  <a:pt x="34" y="532"/>
                </a:cubicBezTo>
                <a:cubicBezTo>
                  <a:pt x="37" y="535"/>
                  <a:pt x="37" y="540"/>
                  <a:pt x="39" y="543"/>
                </a:cubicBezTo>
                <a:cubicBezTo>
                  <a:pt x="32" y="538"/>
                  <a:pt x="26" y="540"/>
                  <a:pt x="19" y="540"/>
                </a:cubicBezTo>
                <a:cubicBezTo>
                  <a:pt x="19" y="540"/>
                  <a:pt x="26" y="566"/>
                  <a:pt x="26" y="561"/>
                </a:cubicBezTo>
                <a:cubicBezTo>
                  <a:pt x="26" y="571"/>
                  <a:pt x="32" y="582"/>
                  <a:pt x="37" y="590"/>
                </a:cubicBezTo>
                <a:cubicBezTo>
                  <a:pt x="42" y="597"/>
                  <a:pt x="42" y="610"/>
                  <a:pt x="42" y="621"/>
                </a:cubicBezTo>
                <a:cubicBezTo>
                  <a:pt x="42" y="634"/>
                  <a:pt x="21" y="636"/>
                  <a:pt x="26" y="657"/>
                </a:cubicBezTo>
                <a:cubicBezTo>
                  <a:pt x="34" y="655"/>
                  <a:pt x="34" y="655"/>
                  <a:pt x="34" y="655"/>
                </a:cubicBezTo>
                <a:cubicBezTo>
                  <a:pt x="32" y="667"/>
                  <a:pt x="16" y="665"/>
                  <a:pt x="13" y="678"/>
                </a:cubicBezTo>
                <a:cubicBezTo>
                  <a:pt x="11" y="675"/>
                  <a:pt x="11" y="673"/>
                  <a:pt x="8" y="670"/>
                </a:cubicBezTo>
                <a:cubicBezTo>
                  <a:pt x="0" y="673"/>
                  <a:pt x="0" y="680"/>
                  <a:pt x="3" y="686"/>
                </a:cubicBezTo>
                <a:cubicBezTo>
                  <a:pt x="21" y="680"/>
                  <a:pt x="21" y="699"/>
                  <a:pt x="24" y="709"/>
                </a:cubicBezTo>
                <a:cubicBezTo>
                  <a:pt x="19" y="709"/>
                  <a:pt x="16" y="712"/>
                  <a:pt x="11" y="717"/>
                </a:cubicBezTo>
                <a:cubicBezTo>
                  <a:pt x="13" y="727"/>
                  <a:pt x="29" y="748"/>
                  <a:pt x="39" y="751"/>
                </a:cubicBezTo>
                <a:cubicBezTo>
                  <a:pt x="37" y="753"/>
                  <a:pt x="29" y="758"/>
                  <a:pt x="29" y="761"/>
                </a:cubicBezTo>
                <a:cubicBezTo>
                  <a:pt x="29" y="777"/>
                  <a:pt x="39" y="766"/>
                  <a:pt x="45" y="774"/>
                </a:cubicBezTo>
                <a:cubicBezTo>
                  <a:pt x="47" y="777"/>
                  <a:pt x="55" y="797"/>
                  <a:pt x="52" y="802"/>
                </a:cubicBezTo>
                <a:cubicBezTo>
                  <a:pt x="47" y="805"/>
                  <a:pt x="34" y="808"/>
                  <a:pt x="29" y="815"/>
                </a:cubicBezTo>
                <a:cubicBezTo>
                  <a:pt x="24" y="821"/>
                  <a:pt x="21" y="834"/>
                  <a:pt x="21" y="841"/>
                </a:cubicBezTo>
                <a:cubicBezTo>
                  <a:pt x="21" y="860"/>
                  <a:pt x="32" y="886"/>
                  <a:pt x="45" y="883"/>
                </a:cubicBezTo>
                <a:cubicBezTo>
                  <a:pt x="47" y="896"/>
                  <a:pt x="63" y="886"/>
                  <a:pt x="60" y="906"/>
                </a:cubicBezTo>
                <a:cubicBezTo>
                  <a:pt x="57" y="909"/>
                  <a:pt x="45" y="922"/>
                  <a:pt x="42" y="925"/>
                </a:cubicBezTo>
                <a:cubicBezTo>
                  <a:pt x="37" y="927"/>
                  <a:pt x="39" y="935"/>
                  <a:pt x="39" y="940"/>
                </a:cubicBezTo>
                <a:cubicBezTo>
                  <a:pt x="37" y="953"/>
                  <a:pt x="47" y="945"/>
                  <a:pt x="60" y="956"/>
                </a:cubicBezTo>
                <a:cubicBezTo>
                  <a:pt x="63" y="958"/>
                  <a:pt x="63" y="966"/>
                  <a:pt x="57" y="969"/>
                </a:cubicBezTo>
                <a:cubicBezTo>
                  <a:pt x="60" y="966"/>
                  <a:pt x="76" y="995"/>
                  <a:pt x="76" y="992"/>
                </a:cubicBezTo>
                <a:cubicBezTo>
                  <a:pt x="78" y="997"/>
                  <a:pt x="73" y="1000"/>
                  <a:pt x="81" y="1002"/>
                </a:cubicBezTo>
                <a:cubicBezTo>
                  <a:pt x="89" y="1002"/>
                  <a:pt x="94" y="1002"/>
                  <a:pt x="89" y="995"/>
                </a:cubicBezTo>
                <a:cubicBezTo>
                  <a:pt x="96" y="995"/>
                  <a:pt x="109" y="997"/>
                  <a:pt x="109" y="1002"/>
                </a:cubicBezTo>
                <a:cubicBezTo>
                  <a:pt x="112" y="1021"/>
                  <a:pt x="114" y="1005"/>
                  <a:pt x="120" y="1005"/>
                </a:cubicBezTo>
                <a:cubicBezTo>
                  <a:pt x="120" y="1005"/>
                  <a:pt x="135" y="1013"/>
                  <a:pt x="140" y="1013"/>
                </a:cubicBezTo>
                <a:cubicBezTo>
                  <a:pt x="143" y="1013"/>
                  <a:pt x="143" y="1010"/>
                  <a:pt x="151" y="1008"/>
                </a:cubicBezTo>
                <a:cubicBezTo>
                  <a:pt x="151" y="1008"/>
                  <a:pt x="146" y="1005"/>
                  <a:pt x="153" y="1005"/>
                </a:cubicBezTo>
                <a:cubicBezTo>
                  <a:pt x="156" y="1005"/>
                  <a:pt x="158" y="1008"/>
                  <a:pt x="161" y="1008"/>
                </a:cubicBezTo>
                <a:cubicBezTo>
                  <a:pt x="156" y="1008"/>
                  <a:pt x="166" y="1021"/>
                  <a:pt x="169" y="1021"/>
                </a:cubicBezTo>
                <a:cubicBezTo>
                  <a:pt x="174" y="1023"/>
                  <a:pt x="200" y="1036"/>
                  <a:pt x="202" y="1031"/>
                </a:cubicBezTo>
                <a:cubicBezTo>
                  <a:pt x="210" y="1023"/>
                  <a:pt x="234" y="1041"/>
                  <a:pt x="241" y="1044"/>
                </a:cubicBezTo>
                <a:cubicBezTo>
                  <a:pt x="231" y="1049"/>
                  <a:pt x="234" y="1065"/>
                  <a:pt x="228" y="1073"/>
                </a:cubicBezTo>
                <a:cubicBezTo>
                  <a:pt x="223" y="1078"/>
                  <a:pt x="210" y="1075"/>
                  <a:pt x="208" y="1086"/>
                </a:cubicBezTo>
                <a:cubicBezTo>
                  <a:pt x="195" y="1104"/>
                  <a:pt x="195" y="1104"/>
                  <a:pt x="195" y="1104"/>
                </a:cubicBezTo>
                <a:cubicBezTo>
                  <a:pt x="182" y="1143"/>
                  <a:pt x="182" y="1143"/>
                  <a:pt x="182" y="1143"/>
                </a:cubicBezTo>
                <a:cubicBezTo>
                  <a:pt x="184" y="1150"/>
                  <a:pt x="179" y="1161"/>
                  <a:pt x="171" y="1169"/>
                </a:cubicBezTo>
                <a:cubicBezTo>
                  <a:pt x="166" y="1176"/>
                  <a:pt x="166" y="1208"/>
                  <a:pt x="164" y="1213"/>
                </a:cubicBezTo>
                <a:cubicBezTo>
                  <a:pt x="156" y="1234"/>
                  <a:pt x="151" y="1262"/>
                  <a:pt x="161" y="1278"/>
                </a:cubicBezTo>
                <a:cubicBezTo>
                  <a:pt x="164" y="1278"/>
                  <a:pt x="169" y="1280"/>
                  <a:pt x="171" y="1280"/>
                </a:cubicBezTo>
                <a:cubicBezTo>
                  <a:pt x="169" y="1280"/>
                  <a:pt x="166" y="1280"/>
                  <a:pt x="166" y="1283"/>
                </a:cubicBezTo>
                <a:cubicBezTo>
                  <a:pt x="174" y="1291"/>
                  <a:pt x="187" y="1275"/>
                  <a:pt x="213" y="1285"/>
                </a:cubicBezTo>
                <a:cubicBezTo>
                  <a:pt x="223" y="1291"/>
                  <a:pt x="228" y="1275"/>
                  <a:pt x="241" y="1278"/>
                </a:cubicBezTo>
                <a:cubicBezTo>
                  <a:pt x="249" y="1278"/>
                  <a:pt x="252" y="1288"/>
                  <a:pt x="267" y="1283"/>
                </a:cubicBezTo>
                <a:cubicBezTo>
                  <a:pt x="267" y="1275"/>
                  <a:pt x="272" y="1273"/>
                  <a:pt x="275" y="1280"/>
                </a:cubicBezTo>
                <a:cubicBezTo>
                  <a:pt x="293" y="1267"/>
                  <a:pt x="270" y="1273"/>
                  <a:pt x="267" y="1270"/>
                </a:cubicBezTo>
                <a:cubicBezTo>
                  <a:pt x="262" y="1267"/>
                  <a:pt x="257" y="1273"/>
                  <a:pt x="257" y="1265"/>
                </a:cubicBezTo>
                <a:cubicBezTo>
                  <a:pt x="254" y="1254"/>
                  <a:pt x="270" y="1249"/>
                  <a:pt x="275" y="1247"/>
                </a:cubicBezTo>
                <a:cubicBezTo>
                  <a:pt x="275" y="1247"/>
                  <a:pt x="280" y="1244"/>
                  <a:pt x="283" y="1249"/>
                </a:cubicBezTo>
                <a:cubicBezTo>
                  <a:pt x="291" y="1244"/>
                  <a:pt x="293" y="1257"/>
                  <a:pt x="298" y="1267"/>
                </a:cubicBezTo>
                <a:cubicBezTo>
                  <a:pt x="301" y="1265"/>
                  <a:pt x="301" y="1257"/>
                  <a:pt x="301" y="1254"/>
                </a:cubicBezTo>
                <a:cubicBezTo>
                  <a:pt x="306" y="1262"/>
                  <a:pt x="309" y="1270"/>
                  <a:pt x="314" y="1273"/>
                </a:cubicBezTo>
                <a:cubicBezTo>
                  <a:pt x="316" y="1273"/>
                  <a:pt x="327" y="1265"/>
                  <a:pt x="335" y="1267"/>
                </a:cubicBezTo>
                <a:cubicBezTo>
                  <a:pt x="342" y="1270"/>
                  <a:pt x="353" y="1273"/>
                  <a:pt x="360" y="1275"/>
                </a:cubicBezTo>
                <a:cubicBezTo>
                  <a:pt x="379" y="1280"/>
                  <a:pt x="381" y="1291"/>
                  <a:pt x="402" y="1293"/>
                </a:cubicBezTo>
                <a:cubicBezTo>
                  <a:pt x="412" y="1293"/>
                  <a:pt x="407" y="1280"/>
                  <a:pt x="417" y="1285"/>
                </a:cubicBezTo>
                <a:cubicBezTo>
                  <a:pt x="420" y="1285"/>
                  <a:pt x="433" y="1296"/>
                  <a:pt x="441" y="1304"/>
                </a:cubicBezTo>
                <a:cubicBezTo>
                  <a:pt x="449" y="1311"/>
                  <a:pt x="446" y="1311"/>
                  <a:pt x="451" y="1324"/>
                </a:cubicBezTo>
                <a:cubicBezTo>
                  <a:pt x="451" y="1322"/>
                  <a:pt x="459" y="1317"/>
                  <a:pt x="461" y="1319"/>
                </a:cubicBezTo>
                <a:cubicBezTo>
                  <a:pt x="469" y="1322"/>
                  <a:pt x="459" y="1335"/>
                  <a:pt x="459" y="1337"/>
                </a:cubicBezTo>
                <a:cubicBezTo>
                  <a:pt x="469" y="1335"/>
                  <a:pt x="493" y="1324"/>
                  <a:pt x="495" y="1311"/>
                </a:cubicBezTo>
                <a:cubicBezTo>
                  <a:pt x="495" y="1299"/>
                  <a:pt x="485" y="1291"/>
                  <a:pt x="495" y="1286"/>
                </a:cubicBezTo>
                <a:cubicBezTo>
                  <a:pt x="493" y="1288"/>
                  <a:pt x="498" y="1303"/>
                  <a:pt x="503" y="1291"/>
                </a:cubicBezTo>
                <a:cubicBezTo>
                  <a:pt x="508" y="1285"/>
                  <a:pt x="542" y="1293"/>
                  <a:pt x="539" y="1293"/>
                </a:cubicBezTo>
                <a:cubicBezTo>
                  <a:pt x="544" y="1296"/>
                  <a:pt x="542" y="1298"/>
                  <a:pt x="539" y="1304"/>
                </a:cubicBezTo>
                <a:cubicBezTo>
                  <a:pt x="544" y="1306"/>
                  <a:pt x="550" y="1311"/>
                  <a:pt x="550" y="1319"/>
                </a:cubicBezTo>
                <a:cubicBezTo>
                  <a:pt x="563" y="1319"/>
                  <a:pt x="573" y="1317"/>
                  <a:pt x="581" y="1311"/>
                </a:cubicBezTo>
                <a:cubicBezTo>
                  <a:pt x="578" y="1319"/>
                  <a:pt x="578" y="1319"/>
                  <a:pt x="578" y="1319"/>
                </a:cubicBezTo>
                <a:cubicBezTo>
                  <a:pt x="588" y="1317"/>
                  <a:pt x="591" y="1306"/>
                  <a:pt x="604" y="1311"/>
                </a:cubicBezTo>
                <a:cubicBezTo>
                  <a:pt x="604" y="1309"/>
                  <a:pt x="599" y="1306"/>
                  <a:pt x="599" y="1306"/>
                </a:cubicBezTo>
                <a:cubicBezTo>
                  <a:pt x="604" y="1298"/>
                  <a:pt x="619" y="1288"/>
                  <a:pt x="625" y="1285"/>
                </a:cubicBezTo>
                <a:cubicBezTo>
                  <a:pt x="635" y="1283"/>
                  <a:pt x="648" y="1283"/>
                  <a:pt x="656" y="1280"/>
                </a:cubicBezTo>
                <a:cubicBezTo>
                  <a:pt x="661" y="1280"/>
                  <a:pt x="689" y="1283"/>
                  <a:pt x="692" y="1280"/>
                </a:cubicBezTo>
                <a:cubicBezTo>
                  <a:pt x="700" y="1273"/>
                  <a:pt x="679" y="1267"/>
                  <a:pt x="697" y="1254"/>
                </a:cubicBezTo>
                <a:cubicBezTo>
                  <a:pt x="697" y="1270"/>
                  <a:pt x="697" y="1270"/>
                  <a:pt x="697" y="1270"/>
                </a:cubicBezTo>
                <a:cubicBezTo>
                  <a:pt x="710" y="1265"/>
                  <a:pt x="718" y="1270"/>
                  <a:pt x="731" y="1278"/>
                </a:cubicBezTo>
                <a:cubicBezTo>
                  <a:pt x="741" y="1285"/>
                  <a:pt x="744" y="1257"/>
                  <a:pt x="762" y="1267"/>
                </a:cubicBezTo>
                <a:cubicBezTo>
                  <a:pt x="759" y="1270"/>
                  <a:pt x="757" y="1285"/>
                  <a:pt x="759" y="1288"/>
                </a:cubicBezTo>
                <a:cubicBezTo>
                  <a:pt x="762" y="1293"/>
                  <a:pt x="785" y="1304"/>
                  <a:pt x="790" y="1298"/>
                </a:cubicBezTo>
                <a:cubicBezTo>
                  <a:pt x="793" y="1293"/>
                  <a:pt x="796" y="1273"/>
                  <a:pt x="796" y="1270"/>
                </a:cubicBezTo>
                <a:cubicBezTo>
                  <a:pt x="790" y="1262"/>
                  <a:pt x="788" y="1257"/>
                  <a:pt x="775" y="1262"/>
                </a:cubicBezTo>
                <a:cubicBezTo>
                  <a:pt x="777" y="1244"/>
                  <a:pt x="790" y="1241"/>
                  <a:pt x="780" y="1226"/>
                </a:cubicBezTo>
                <a:cubicBezTo>
                  <a:pt x="775" y="1215"/>
                  <a:pt x="767" y="1215"/>
                  <a:pt x="765" y="1208"/>
                </a:cubicBezTo>
                <a:cubicBezTo>
                  <a:pt x="762" y="1202"/>
                  <a:pt x="746" y="1195"/>
                  <a:pt x="757" y="1189"/>
                </a:cubicBezTo>
                <a:cubicBezTo>
                  <a:pt x="767" y="1187"/>
                  <a:pt x="780" y="1166"/>
                  <a:pt x="785" y="1163"/>
                </a:cubicBezTo>
                <a:cubicBezTo>
                  <a:pt x="793" y="1161"/>
                  <a:pt x="801" y="1158"/>
                  <a:pt x="809" y="1158"/>
                </a:cubicBezTo>
                <a:cubicBezTo>
                  <a:pt x="827" y="1158"/>
                  <a:pt x="834" y="1125"/>
                  <a:pt x="829" y="1114"/>
                </a:cubicBezTo>
                <a:cubicBezTo>
                  <a:pt x="840" y="1109"/>
                  <a:pt x="847" y="1109"/>
                  <a:pt x="863" y="1119"/>
                </a:cubicBezTo>
                <a:cubicBezTo>
                  <a:pt x="868" y="1112"/>
                  <a:pt x="873" y="1099"/>
                  <a:pt x="873" y="1086"/>
                </a:cubicBezTo>
                <a:cubicBezTo>
                  <a:pt x="871" y="1070"/>
                  <a:pt x="858" y="1060"/>
                  <a:pt x="850" y="1047"/>
                </a:cubicBezTo>
                <a:cubicBezTo>
                  <a:pt x="842" y="1034"/>
                  <a:pt x="827" y="1052"/>
                  <a:pt x="824" y="1031"/>
                </a:cubicBezTo>
                <a:cubicBezTo>
                  <a:pt x="824" y="1021"/>
                  <a:pt x="809" y="1018"/>
                  <a:pt x="801" y="1018"/>
                </a:cubicBezTo>
                <a:cubicBezTo>
                  <a:pt x="798" y="1018"/>
                  <a:pt x="775" y="984"/>
                  <a:pt x="757" y="982"/>
                </a:cubicBezTo>
                <a:cubicBezTo>
                  <a:pt x="746" y="979"/>
                  <a:pt x="733" y="956"/>
                  <a:pt x="731" y="948"/>
                </a:cubicBezTo>
                <a:cubicBezTo>
                  <a:pt x="726" y="940"/>
                  <a:pt x="726" y="930"/>
                  <a:pt x="720" y="922"/>
                </a:cubicBezTo>
                <a:cubicBezTo>
                  <a:pt x="718" y="919"/>
                  <a:pt x="708" y="919"/>
                  <a:pt x="708" y="909"/>
                </a:cubicBezTo>
                <a:cubicBezTo>
                  <a:pt x="715" y="899"/>
                  <a:pt x="715" y="899"/>
                  <a:pt x="715" y="899"/>
                </a:cubicBezTo>
                <a:cubicBezTo>
                  <a:pt x="718" y="899"/>
                  <a:pt x="720" y="886"/>
                  <a:pt x="720" y="880"/>
                </a:cubicBezTo>
                <a:cubicBezTo>
                  <a:pt x="718" y="880"/>
                  <a:pt x="715" y="878"/>
                  <a:pt x="713" y="878"/>
                </a:cubicBezTo>
                <a:cubicBezTo>
                  <a:pt x="718" y="867"/>
                  <a:pt x="695" y="862"/>
                  <a:pt x="689" y="854"/>
                </a:cubicBezTo>
                <a:cubicBezTo>
                  <a:pt x="682" y="844"/>
                  <a:pt x="671" y="828"/>
                  <a:pt x="671" y="815"/>
                </a:cubicBezTo>
                <a:cubicBezTo>
                  <a:pt x="676" y="815"/>
                  <a:pt x="676" y="815"/>
                  <a:pt x="676" y="815"/>
                </a:cubicBezTo>
                <a:cubicBezTo>
                  <a:pt x="679" y="821"/>
                  <a:pt x="695" y="841"/>
                  <a:pt x="697" y="841"/>
                </a:cubicBezTo>
                <a:cubicBezTo>
                  <a:pt x="700" y="839"/>
                  <a:pt x="708" y="815"/>
                  <a:pt x="713" y="808"/>
                </a:cubicBezTo>
                <a:cubicBezTo>
                  <a:pt x="718" y="805"/>
                  <a:pt x="720" y="792"/>
                  <a:pt x="736" y="800"/>
                </a:cubicBezTo>
                <a:cubicBezTo>
                  <a:pt x="736" y="800"/>
                  <a:pt x="746" y="795"/>
                  <a:pt x="749" y="795"/>
                </a:cubicBezTo>
                <a:cubicBezTo>
                  <a:pt x="757" y="790"/>
                  <a:pt x="775" y="805"/>
                  <a:pt x="777" y="782"/>
                </a:cubicBezTo>
                <a:cubicBezTo>
                  <a:pt x="783" y="784"/>
                  <a:pt x="788" y="782"/>
                  <a:pt x="793" y="777"/>
                </a:cubicBezTo>
                <a:cubicBezTo>
                  <a:pt x="801" y="764"/>
                  <a:pt x="809" y="758"/>
                  <a:pt x="809" y="758"/>
                </a:cubicBezTo>
                <a:cubicBezTo>
                  <a:pt x="821" y="771"/>
                  <a:pt x="827" y="745"/>
                  <a:pt x="837" y="740"/>
                </a:cubicBezTo>
                <a:cubicBezTo>
                  <a:pt x="842" y="738"/>
                  <a:pt x="863" y="727"/>
                  <a:pt x="871" y="727"/>
                </a:cubicBezTo>
                <a:cubicBezTo>
                  <a:pt x="878" y="727"/>
                  <a:pt x="889" y="717"/>
                  <a:pt x="902" y="712"/>
                </a:cubicBezTo>
                <a:cubicBezTo>
                  <a:pt x="910" y="706"/>
                  <a:pt x="917" y="712"/>
                  <a:pt x="917" y="701"/>
                </a:cubicBezTo>
                <a:cubicBezTo>
                  <a:pt x="917" y="699"/>
                  <a:pt x="904" y="693"/>
                  <a:pt x="902" y="693"/>
                </a:cubicBezTo>
                <a:cubicBezTo>
                  <a:pt x="902" y="691"/>
                  <a:pt x="904" y="683"/>
                  <a:pt x="907" y="680"/>
                </a:cubicBezTo>
                <a:cubicBezTo>
                  <a:pt x="915" y="686"/>
                  <a:pt x="948" y="683"/>
                  <a:pt x="933" y="704"/>
                </a:cubicBezTo>
                <a:cubicBezTo>
                  <a:pt x="935" y="704"/>
                  <a:pt x="943" y="704"/>
                  <a:pt x="946" y="701"/>
                </a:cubicBezTo>
                <a:cubicBezTo>
                  <a:pt x="933" y="717"/>
                  <a:pt x="948" y="712"/>
                  <a:pt x="956" y="717"/>
                </a:cubicBezTo>
                <a:cubicBezTo>
                  <a:pt x="964" y="722"/>
                  <a:pt x="964" y="706"/>
                  <a:pt x="967" y="704"/>
                </a:cubicBezTo>
                <a:cubicBezTo>
                  <a:pt x="974" y="699"/>
                  <a:pt x="979" y="670"/>
                  <a:pt x="979" y="660"/>
                </a:cubicBezTo>
                <a:cubicBezTo>
                  <a:pt x="987" y="642"/>
                  <a:pt x="972" y="634"/>
                  <a:pt x="972" y="618"/>
                </a:cubicBezTo>
                <a:close/>
                <a:moveTo>
                  <a:pt x="322" y="174"/>
                </a:moveTo>
                <a:cubicBezTo>
                  <a:pt x="322" y="169"/>
                  <a:pt x="322" y="169"/>
                  <a:pt x="322" y="169"/>
                </a:cubicBezTo>
                <a:cubicBezTo>
                  <a:pt x="322" y="169"/>
                  <a:pt x="319" y="166"/>
                  <a:pt x="319" y="171"/>
                </a:cubicBezTo>
                <a:cubicBezTo>
                  <a:pt x="319" y="177"/>
                  <a:pt x="322" y="174"/>
                  <a:pt x="322" y="174"/>
                </a:cubicBezTo>
                <a:close/>
                <a:moveTo>
                  <a:pt x="138" y="234"/>
                </a:moveTo>
                <a:cubicBezTo>
                  <a:pt x="135" y="231"/>
                  <a:pt x="130" y="234"/>
                  <a:pt x="135" y="239"/>
                </a:cubicBezTo>
                <a:cubicBezTo>
                  <a:pt x="138" y="242"/>
                  <a:pt x="138" y="234"/>
                  <a:pt x="138" y="234"/>
                </a:cubicBezTo>
                <a:close/>
                <a:moveTo>
                  <a:pt x="329" y="86"/>
                </a:moveTo>
                <a:cubicBezTo>
                  <a:pt x="329" y="88"/>
                  <a:pt x="324" y="86"/>
                  <a:pt x="329" y="88"/>
                </a:cubicBezTo>
                <a:cubicBezTo>
                  <a:pt x="335" y="88"/>
                  <a:pt x="335" y="88"/>
                  <a:pt x="329" y="86"/>
                </a:cubicBezTo>
                <a:close/>
                <a:moveTo>
                  <a:pt x="247" y="218"/>
                </a:moveTo>
                <a:cubicBezTo>
                  <a:pt x="252" y="213"/>
                  <a:pt x="228" y="216"/>
                  <a:pt x="239" y="216"/>
                </a:cubicBezTo>
                <a:cubicBezTo>
                  <a:pt x="241" y="218"/>
                  <a:pt x="244" y="218"/>
                  <a:pt x="247" y="218"/>
                </a:cubicBezTo>
                <a:close/>
                <a:moveTo>
                  <a:pt x="244" y="148"/>
                </a:moveTo>
                <a:cubicBezTo>
                  <a:pt x="247" y="148"/>
                  <a:pt x="247" y="145"/>
                  <a:pt x="244" y="145"/>
                </a:cubicBezTo>
                <a:cubicBezTo>
                  <a:pt x="244" y="145"/>
                  <a:pt x="241" y="148"/>
                  <a:pt x="244" y="148"/>
                </a:cubicBezTo>
                <a:close/>
                <a:moveTo>
                  <a:pt x="288" y="78"/>
                </a:moveTo>
                <a:cubicBezTo>
                  <a:pt x="288" y="75"/>
                  <a:pt x="283" y="57"/>
                  <a:pt x="285" y="57"/>
                </a:cubicBezTo>
                <a:cubicBezTo>
                  <a:pt x="283" y="57"/>
                  <a:pt x="280" y="65"/>
                  <a:pt x="278" y="68"/>
                </a:cubicBezTo>
                <a:cubicBezTo>
                  <a:pt x="278" y="68"/>
                  <a:pt x="285" y="83"/>
                  <a:pt x="288" y="78"/>
                </a:cubicBezTo>
                <a:close/>
                <a:moveTo>
                  <a:pt x="288" y="213"/>
                </a:moveTo>
                <a:cubicBezTo>
                  <a:pt x="291" y="210"/>
                  <a:pt x="288" y="208"/>
                  <a:pt x="288" y="208"/>
                </a:cubicBezTo>
                <a:cubicBezTo>
                  <a:pt x="283" y="208"/>
                  <a:pt x="283" y="213"/>
                  <a:pt x="288" y="213"/>
                </a:cubicBezTo>
                <a:close/>
                <a:moveTo>
                  <a:pt x="280" y="55"/>
                </a:moveTo>
                <a:cubicBezTo>
                  <a:pt x="280" y="52"/>
                  <a:pt x="280" y="52"/>
                  <a:pt x="280" y="52"/>
                </a:cubicBezTo>
                <a:cubicBezTo>
                  <a:pt x="280" y="49"/>
                  <a:pt x="280" y="49"/>
                  <a:pt x="280" y="49"/>
                </a:cubicBezTo>
                <a:cubicBezTo>
                  <a:pt x="280" y="42"/>
                  <a:pt x="280" y="42"/>
                  <a:pt x="280" y="42"/>
                </a:cubicBezTo>
                <a:cubicBezTo>
                  <a:pt x="280" y="42"/>
                  <a:pt x="280" y="36"/>
                  <a:pt x="283" y="36"/>
                </a:cubicBezTo>
                <a:cubicBezTo>
                  <a:pt x="283" y="31"/>
                  <a:pt x="283" y="31"/>
                  <a:pt x="283" y="31"/>
                </a:cubicBezTo>
                <a:cubicBezTo>
                  <a:pt x="285" y="31"/>
                  <a:pt x="285" y="29"/>
                  <a:pt x="285" y="29"/>
                </a:cubicBezTo>
                <a:cubicBezTo>
                  <a:pt x="285" y="31"/>
                  <a:pt x="285" y="36"/>
                  <a:pt x="288" y="36"/>
                </a:cubicBezTo>
                <a:cubicBezTo>
                  <a:pt x="291" y="36"/>
                  <a:pt x="296" y="36"/>
                  <a:pt x="298" y="31"/>
                </a:cubicBezTo>
                <a:cubicBezTo>
                  <a:pt x="298" y="29"/>
                  <a:pt x="293" y="29"/>
                  <a:pt x="291" y="26"/>
                </a:cubicBezTo>
                <a:cubicBezTo>
                  <a:pt x="288" y="26"/>
                  <a:pt x="288" y="21"/>
                  <a:pt x="288" y="21"/>
                </a:cubicBezTo>
                <a:cubicBezTo>
                  <a:pt x="288" y="16"/>
                  <a:pt x="288" y="16"/>
                  <a:pt x="288" y="16"/>
                </a:cubicBezTo>
                <a:cubicBezTo>
                  <a:pt x="288" y="16"/>
                  <a:pt x="288" y="13"/>
                  <a:pt x="291" y="10"/>
                </a:cubicBezTo>
                <a:cubicBezTo>
                  <a:pt x="291" y="10"/>
                  <a:pt x="293" y="8"/>
                  <a:pt x="296" y="8"/>
                </a:cubicBezTo>
                <a:cubicBezTo>
                  <a:pt x="296" y="5"/>
                  <a:pt x="293" y="3"/>
                  <a:pt x="293" y="3"/>
                </a:cubicBezTo>
                <a:cubicBezTo>
                  <a:pt x="298" y="3"/>
                  <a:pt x="298" y="3"/>
                  <a:pt x="298" y="3"/>
                </a:cubicBezTo>
                <a:cubicBezTo>
                  <a:pt x="298" y="3"/>
                  <a:pt x="298" y="0"/>
                  <a:pt x="296" y="0"/>
                </a:cubicBezTo>
                <a:cubicBezTo>
                  <a:pt x="291" y="0"/>
                  <a:pt x="291" y="3"/>
                  <a:pt x="291" y="3"/>
                </a:cubicBezTo>
                <a:cubicBezTo>
                  <a:pt x="288" y="5"/>
                  <a:pt x="285" y="13"/>
                  <a:pt x="283" y="18"/>
                </a:cubicBezTo>
                <a:cubicBezTo>
                  <a:pt x="280" y="23"/>
                  <a:pt x="278" y="36"/>
                  <a:pt x="278" y="36"/>
                </a:cubicBezTo>
                <a:cubicBezTo>
                  <a:pt x="278" y="44"/>
                  <a:pt x="278" y="44"/>
                  <a:pt x="278" y="44"/>
                </a:cubicBezTo>
                <a:cubicBezTo>
                  <a:pt x="278" y="52"/>
                  <a:pt x="278" y="52"/>
                  <a:pt x="278" y="52"/>
                </a:cubicBezTo>
                <a:cubicBezTo>
                  <a:pt x="278" y="55"/>
                  <a:pt x="280" y="55"/>
                  <a:pt x="280" y="55"/>
                </a:cubicBezTo>
                <a:close/>
                <a:moveTo>
                  <a:pt x="265" y="229"/>
                </a:moveTo>
                <a:cubicBezTo>
                  <a:pt x="267" y="229"/>
                  <a:pt x="275" y="223"/>
                  <a:pt x="267" y="223"/>
                </a:cubicBezTo>
                <a:cubicBezTo>
                  <a:pt x="267" y="223"/>
                  <a:pt x="257" y="229"/>
                  <a:pt x="265" y="229"/>
                </a:cubicBezTo>
                <a:close/>
                <a:moveTo>
                  <a:pt x="252" y="223"/>
                </a:moveTo>
                <a:cubicBezTo>
                  <a:pt x="254" y="223"/>
                  <a:pt x="254" y="221"/>
                  <a:pt x="252" y="221"/>
                </a:cubicBezTo>
                <a:cubicBezTo>
                  <a:pt x="252" y="221"/>
                  <a:pt x="249" y="223"/>
                  <a:pt x="252" y="223"/>
                </a:cubicBezTo>
                <a:close/>
                <a:moveTo>
                  <a:pt x="241" y="143"/>
                </a:moveTo>
                <a:cubicBezTo>
                  <a:pt x="239" y="145"/>
                  <a:pt x="239" y="148"/>
                  <a:pt x="241" y="151"/>
                </a:cubicBezTo>
                <a:lnTo>
                  <a:pt x="241" y="143"/>
                </a:lnTo>
                <a:close/>
              </a:path>
            </a:pathLst>
          </a:custGeom>
          <a:solidFill>
            <a:srgbClr val="00B05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grpSp>
        <p:nvGrpSpPr>
          <p:cNvPr id="48" name="Group 193"/>
          <p:cNvGrpSpPr>
            <a:grpSpLocks/>
          </p:cNvGrpSpPr>
          <p:nvPr/>
        </p:nvGrpSpPr>
        <p:grpSpPr bwMode="auto">
          <a:xfrm>
            <a:off x="6204633" y="4942132"/>
            <a:ext cx="491671" cy="636832"/>
            <a:chOff x="3572" y="2576"/>
            <a:chExt cx="315" cy="408"/>
          </a:xfrm>
          <a:solidFill>
            <a:schemeClr val="bg1">
              <a:lumMod val="85000"/>
            </a:schemeClr>
          </a:solidFill>
        </p:grpSpPr>
        <p:sp>
          <p:nvSpPr>
            <p:cNvPr id="49" name="Freeform 185" descr="© INSCALE GmbH, 18.06.2010"/>
            <p:cNvSpPr>
              <a:spLocks/>
            </p:cNvSpPr>
            <p:nvPr/>
          </p:nvSpPr>
          <p:spPr bwMode="auto">
            <a:xfrm>
              <a:off x="3573" y="2826"/>
              <a:ext cx="126" cy="15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9" y="9"/>
                </a:cxn>
                <a:cxn ang="0">
                  <a:pos x="44" y="9"/>
                </a:cxn>
                <a:cxn ang="0">
                  <a:pos x="34" y="2"/>
                </a:cxn>
                <a:cxn ang="0">
                  <a:pos x="32" y="13"/>
                </a:cxn>
                <a:cxn ang="0">
                  <a:pos x="49" y="36"/>
                </a:cxn>
                <a:cxn ang="0">
                  <a:pos x="30" y="32"/>
                </a:cxn>
                <a:cxn ang="0">
                  <a:pos x="13" y="43"/>
                </a:cxn>
                <a:cxn ang="0">
                  <a:pos x="15" y="70"/>
                </a:cxn>
                <a:cxn ang="0">
                  <a:pos x="2" y="78"/>
                </a:cxn>
                <a:cxn ang="0">
                  <a:pos x="3" y="108"/>
                </a:cxn>
                <a:cxn ang="0">
                  <a:pos x="9" y="108"/>
                </a:cxn>
                <a:cxn ang="0">
                  <a:pos x="9" y="127"/>
                </a:cxn>
                <a:cxn ang="0">
                  <a:pos x="0" y="133"/>
                </a:cxn>
                <a:cxn ang="0">
                  <a:pos x="0" y="144"/>
                </a:cxn>
                <a:cxn ang="0">
                  <a:pos x="7" y="148"/>
                </a:cxn>
                <a:cxn ang="0">
                  <a:pos x="19" y="136"/>
                </a:cxn>
                <a:cxn ang="0">
                  <a:pos x="28" y="138"/>
                </a:cxn>
                <a:cxn ang="0">
                  <a:pos x="25" y="159"/>
                </a:cxn>
                <a:cxn ang="0">
                  <a:pos x="34" y="165"/>
                </a:cxn>
                <a:cxn ang="0">
                  <a:pos x="47" y="163"/>
                </a:cxn>
                <a:cxn ang="0">
                  <a:pos x="49" y="170"/>
                </a:cxn>
                <a:cxn ang="0">
                  <a:pos x="72" y="189"/>
                </a:cxn>
                <a:cxn ang="0">
                  <a:pos x="72" y="199"/>
                </a:cxn>
                <a:cxn ang="0">
                  <a:pos x="82" y="205"/>
                </a:cxn>
                <a:cxn ang="0">
                  <a:pos x="93" y="208"/>
                </a:cxn>
                <a:cxn ang="0">
                  <a:pos x="91" y="193"/>
                </a:cxn>
                <a:cxn ang="0">
                  <a:pos x="87" y="174"/>
                </a:cxn>
                <a:cxn ang="0">
                  <a:pos x="82" y="172"/>
                </a:cxn>
                <a:cxn ang="0">
                  <a:pos x="116" y="106"/>
                </a:cxn>
                <a:cxn ang="0">
                  <a:pos x="121" y="108"/>
                </a:cxn>
                <a:cxn ang="0">
                  <a:pos x="121" y="121"/>
                </a:cxn>
                <a:cxn ang="0">
                  <a:pos x="135" y="129"/>
                </a:cxn>
                <a:cxn ang="0">
                  <a:pos x="145" y="122"/>
                </a:cxn>
                <a:cxn ang="0">
                  <a:pos x="140" y="116"/>
                </a:cxn>
                <a:cxn ang="0">
                  <a:pos x="130" y="96"/>
                </a:cxn>
                <a:cxn ang="0">
                  <a:pos x="138" y="90"/>
                </a:cxn>
                <a:cxn ang="0">
                  <a:pos x="146" y="90"/>
                </a:cxn>
                <a:cxn ang="0">
                  <a:pos x="153" y="92"/>
                </a:cxn>
                <a:cxn ang="0">
                  <a:pos x="158" y="83"/>
                </a:cxn>
                <a:cxn ang="0">
                  <a:pos x="164" y="78"/>
                </a:cxn>
                <a:cxn ang="0">
                  <a:pos x="166" y="66"/>
                </a:cxn>
                <a:cxn ang="0">
                  <a:pos x="153" y="63"/>
                </a:cxn>
                <a:cxn ang="0">
                  <a:pos x="120" y="47"/>
                </a:cxn>
                <a:cxn ang="0">
                  <a:pos x="109" y="43"/>
                </a:cxn>
                <a:cxn ang="0">
                  <a:pos x="94" y="30"/>
                </a:cxn>
                <a:cxn ang="0">
                  <a:pos x="78" y="19"/>
                </a:cxn>
                <a:cxn ang="0">
                  <a:pos x="66" y="10"/>
                </a:cxn>
                <a:cxn ang="0">
                  <a:pos x="60" y="0"/>
                </a:cxn>
              </a:cxnLst>
              <a:rect l="0" t="0" r="r" b="b"/>
              <a:pathLst>
                <a:path w="166" h="208">
                  <a:moveTo>
                    <a:pt x="60" y="0"/>
                  </a:moveTo>
                  <a:cubicBezTo>
                    <a:pt x="59" y="9"/>
                    <a:pt x="59" y="9"/>
                    <a:pt x="59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53" y="30"/>
                    <a:pt x="49" y="36"/>
                  </a:cubicBezTo>
                  <a:cubicBezTo>
                    <a:pt x="44" y="42"/>
                    <a:pt x="36" y="32"/>
                    <a:pt x="30" y="32"/>
                  </a:cubicBezTo>
                  <a:cubicBezTo>
                    <a:pt x="21" y="32"/>
                    <a:pt x="15" y="40"/>
                    <a:pt x="13" y="43"/>
                  </a:cubicBezTo>
                  <a:cubicBezTo>
                    <a:pt x="9" y="49"/>
                    <a:pt x="19" y="66"/>
                    <a:pt x="15" y="70"/>
                  </a:cubicBezTo>
                  <a:cubicBezTo>
                    <a:pt x="11" y="72"/>
                    <a:pt x="6" y="72"/>
                    <a:pt x="2" y="78"/>
                  </a:cubicBezTo>
                  <a:cubicBezTo>
                    <a:pt x="0" y="83"/>
                    <a:pt x="3" y="108"/>
                    <a:pt x="3" y="108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9" y="170"/>
                    <a:pt x="49" y="170"/>
                    <a:pt x="49" y="170"/>
                  </a:cubicBezTo>
                  <a:cubicBezTo>
                    <a:pt x="72" y="189"/>
                    <a:pt x="72" y="189"/>
                    <a:pt x="72" y="189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82" y="205"/>
                    <a:pt x="82" y="205"/>
                    <a:pt x="82" y="205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87" y="174"/>
                    <a:pt x="87" y="174"/>
                    <a:pt x="87" y="174"/>
                  </a:cubicBezTo>
                  <a:cubicBezTo>
                    <a:pt x="82" y="172"/>
                    <a:pt x="82" y="172"/>
                    <a:pt x="82" y="172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21" y="108"/>
                    <a:pt x="121" y="108"/>
                    <a:pt x="121" y="108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53" y="92"/>
                    <a:pt x="153" y="92"/>
                    <a:pt x="153" y="92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DDDDDD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grpSp>
          <p:nvGrpSpPr>
            <p:cNvPr id="50" name="Group 192"/>
            <p:cNvGrpSpPr>
              <a:grpSpLocks/>
            </p:cNvGrpSpPr>
            <p:nvPr/>
          </p:nvGrpSpPr>
          <p:grpSpPr bwMode="auto">
            <a:xfrm>
              <a:off x="3572" y="2576"/>
              <a:ext cx="315" cy="406"/>
              <a:chOff x="3572" y="2576"/>
              <a:chExt cx="315" cy="406"/>
            </a:xfrm>
            <a:grpFill/>
          </p:grpSpPr>
          <p:sp>
            <p:nvSpPr>
              <p:cNvPr id="51" name="Freeform 187" descr="© INSCALE GmbH, 18.06.2010"/>
              <p:cNvSpPr>
                <a:spLocks/>
              </p:cNvSpPr>
              <p:nvPr/>
            </p:nvSpPr>
            <p:spPr bwMode="auto">
              <a:xfrm>
                <a:off x="3572" y="2576"/>
                <a:ext cx="315" cy="354"/>
              </a:xfrm>
              <a:custGeom>
                <a:avLst/>
                <a:gdLst/>
                <a:ahLst/>
                <a:cxnLst>
                  <a:cxn ang="0">
                    <a:pos x="137" y="108"/>
                  </a:cxn>
                  <a:cxn ang="0">
                    <a:pos x="136" y="89"/>
                  </a:cxn>
                  <a:cxn ang="0">
                    <a:pos x="134" y="77"/>
                  </a:cxn>
                  <a:cxn ang="0">
                    <a:pos x="135" y="65"/>
                  </a:cxn>
                  <a:cxn ang="0">
                    <a:pos x="128" y="58"/>
                  </a:cxn>
                  <a:cxn ang="0">
                    <a:pos x="105" y="65"/>
                  </a:cxn>
                  <a:cxn ang="0">
                    <a:pos x="96" y="56"/>
                  </a:cxn>
                  <a:cxn ang="0">
                    <a:pos x="94" y="41"/>
                  </a:cxn>
                  <a:cxn ang="0">
                    <a:pos x="77" y="38"/>
                  </a:cxn>
                  <a:cxn ang="0">
                    <a:pos x="65" y="24"/>
                  </a:cxn>
                  <a:cxn ang="0">
                    <a:pos x="57" y="11"/>
                  </a:cxn>
                  <a:cxn ang="0">
                    <a:pos x="50" y="9"/>
                  </a:cxn>
                  <a:cxn ang="0">
                    <a:pos x="31" y="5"/>
                  </a:cxn>
                  <a:cxn ang="0">
                    <a:pos x="11" y="14"/>
                  </a:cxn>
                  <a:cxn ang="0">
                    <a:pos x="0" y="19"/>
                  </a:cxn>
                  <a:cxn ang="0">
                    <a:pos x="8" y="33"/>
                  </a:cxn>
                  <a:cxn ang="0">
                    <a:pos x="14" y="48"/>
                  </a:cxn>
                  <a:cxn ang="0">
                    <a:pos x="14" y="50"/>
                  </a:cxn>
                  <a:cxn ang="0">
                    <a:pos x="24" y="64"/>
                  </a:cxn>
                  <a:cxn ang="0">
                    <a:pos x="15" y="82"/>
                  </a:cxn>
                  <a:cxn ang="0">
                    <a:pos x="24" y="92"/>
                  </a:cxn>
                  <a:cxn ang="0">
                    <a:pos x="21" y="106"/>
                  </a:cxn>
                  <a:cxn ang="0">
                    <a:pos x="24" y="124"/>
                  </a:cxn>
                  <a:cxn ang="0">
                    <a:pos x="31" y="132"/>
                  </a:cxn>
                  <a:cxn ang="0">
                    <a:pos x="47" y="143"/>
                  </a:cxn>
                  <a:cxn ang="0">
                    <a:pos x="64" y="155"/>
                  </a:cxn>
                  <a:cxn ang="0">
                    <a:pos x="65" y="158"/>
                  </a:cxn>
                  <a:cxn ang="0">
                    <a:pos x="73" y="154"/>
                  </a:cxn>
                  <a:cxn ang="0">
                    <a:pos x="77" y="145"/>
                  </a:cxn>
                  <a:cxn ang="0">
                    <a:pos x="78" y="138"/>
                  </a:cxn>
                  <a:cxn ang="0">
                    <a:pos x="83" y="134"/>
                  </a:cxn>
                  <a:cxn ang="0">
                    <a:pos x="83" y="140"/>
                  </a:cxn>
                  <a:cxn ang="0">
                    <a:pos x="88" y="141"/>
                  </a:cxn>
                  <a:cxn ang="0">
                    <a:pos x="90" y="143"/>
                  </a:cxn>
                  <a:cxn ang="0">
                    <a:pos x="98" y="146"/>
                  </a:cxn>
                  <a:cxn ang="0">
                    <a:pos x="102" y="150"/>
                  </a:cxn>
                  <a:cxn ang="0">
                    <a:pos x="107" y="154"/>
                  </a:cxn>
                  <a:cxn ang="0">
                    <a:pos x="112" y="156"/>
                  </a:cxn>
                  <a:cxn ang="0">
                    <a:pos x="118" y="161"/>
                  </a:cxn>
                  <a:cxn ang="0">
                    <a:pos x="116" y="170"/>
                  </a:cxn>
                  <a:cxn ang="0">
                    <a:pos x="114" y="176"/>
                  </a:cxn>
                  <a:cxn ang="0">
                    <a:pos x="125" y="172"/>
                  </a:cxn>
                  <a:cxn ang="0">
                    <a:pos x="140" y="170"/>
                  </a:cxn>
                  <a:cxn ang="0">
                    <a:pos x="143" y="150"/>
                  </a:cxn>
                  <a:cxn ang="0">
                    <a:pos x="150" y="142"/>
                  </a:cxn>
                  <a:cxn ang="0">
                    <a:pos x="150" y="119"/>
                  </a:cxn>
                </a:cxnLst>
                <a:rect l="0" t="0" r="r" b="b"/>
                <a:pathLst>
                  <a:path w="158" h="177">
                    <a:moveTo>
                      <a:pt x="150" y="119"/>
                    </a:moveTo>
                    <a:cubicBezTo>
                      <a:pt x="148" y="117"/>
                      <a:pt x="139" y="115"/>
                      <a:pt x="139" y="115"/>
                    </a:cubicBezTo>
                    <a:cubicBezTo>
                      <a:pt x="137" y="108"/>
                      <a:pt x="137" y="108"/>
                      <a:pt x="137" y="108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32" y="91"/>
                      <a:pt x="132" y="91"/>
                      <a:pt x="132" y="91"/>
                    </a:cubicBezTo>
                    <a:cubicBezTo>
                      <a:pt x="132" y="91"/>
                      <a:pt x="135" y="90"/>
                      <a:pt x="136" y="89"/>
                    </a:cubicBezTo>
                    <a:cubicBezTo>
                      <a:pt x="137" y="87"/>
                      <a:pt x="137" y="83"/>
                      <a:pt x="137" y="83"/>
                    </a:cubicBezTo>
                    <a:cubicBezTo>
                      <a:pt x="137" y="83"/>
                      <a:pt x="140" y="80"/>
                      <a:pt x="139" y="77"/>
                    </a:cubicBezTo>
                    <a:cubicBezTo>
                      <a:pt x="138" y="74"/>
                      <a:pt x="134" y="77"/>
                      <a:pt x="134" y="77"/>
                    </a:cubicBezTo>
                    <a:cubicBezTo>
                      <a:pt x="132" y="69"/>
                      <a:pt x="132" y="69"/>
                      <a:pt x="132" y="69"/>
                    </a:cubicBezTo>
                    <a:cubicBezTo>
                      <a:pt x="134" y="69"/>
                      <a:pt x="134" y="69"/>
                      <a:pt x="134" y="69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38" y="66"/>
                      <a:pt x="138" y="66"/>
                      <a:pt x="138" y="66"/>
                    </a:cubicBezTo>
                    <a:cubicBezTo>
                      <a:pt x="139" y="63"/>
                      <a:pt x="139" y="63"/>
                      <a:pt x="139" y="63"/>
                    </a:cubicBezTo>
                    <a:cubicBezTo>
                      <a:pt x="139" y="63"/>
                      <a:pt x="135" y="60"/>
                      <a:pt x="128" y="58"/>
                    </a:cubicBezTo>
                    <a:cubicBezTo>
                      <a:pt x="123" y="58"/>
                      <a:pt x="122" y="71"/>
                      <a:pt x="119" y="71"/>
                    </a:cubicBezTo>
                    <a:cubicBezTo>
                      <a:pt x="116" y="72"/>
                      <a:pt x="116" y="65"/>
                      <a:pt x="113" y="64"/>
                    </a:cubicBezTo>
                    <a:cubicBezTo>
                      <a:pt x="111" y="62"/>
                      <a:pt x="108" y="67"/>
                      <a:pt x="105" y="65"/>
                    </a:cubicBezTo>
                    <a:cubicBezTo>
                      <a:pt x="102" y="65"/>
                      <a:pt x="100" y="61"/>
                      <a:pt x="99" y="60"/>
                    </a:cubicBezTo>
                    <a:cubicBezTo>
                      <a:pt x="97" y="60"/>
                      <a:pt x="90" y="58"/>
                      <a:pt x="90" y="58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7" y="53"/>
                      <a:pt x="97" y="53"/>
                      <a:pt x="97" y="53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2"/>
                      <a:pt x="94" y="46"/>
                      <a:pt x="94" y="41"/>
                    </a:cubicBezTo>
                    <a:cubicBezTo>
                      <a:pt x="93" y="35"/>
                      <a:pt x="84" y="39"/>
                      <a:pt x="84" y="39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6"/>
                      <a:pt x="63" y="19"/>
                      <a:pt x="61" y="19"/>
                    </a:cubicBezTo>
                    <a:cubicBezTo>
                      <a:pt x="58" y="19"/>
                      <a:pt x="57" y="11"/>
                      <a:pt x="57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2" y="0"/>
                      <a:pt x="31" y="5"/>
                      <a:pt x="31" y="5"/>
                    </a:cubicBezTo>
                    <a:cubicBezTo>
                      <a:pt x="31" y="5"/>
                      <a:pt x="28" y="3"/>
                      <a:pt x="26" y="3"/>
                    </a:cubicBezTo>
                    <a:cubicBezTo>
                      <a:pt x="24" y="3"/>
                      <a:pt x="21" y="6"/>
                      <a:pt x="19" y="8"/>
                    </a:cubicBezTo>
                    <a:cubicBezTo>
                      <a:pt x="17" y="11"/>
                      <a:pt x="11" y="14"/>
                      <a:pt x="11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4" y="24"/>
                      <a:pt x="4" y="24"/>
                    </a:cubicBezTo>
                    <a:cubicBezTo>
                      <a:pt x="4" y="28"/>
                      <a:pt x="0" y="32"/>
                      <a:pt x="2" y="33"/>
                    </a:cubicBezTo>
                    <a:cubicBezTo>
                      <a:pt x="5" y="37"/>
                      <a:pt x="5" y="33"/>
                      <a:pt x="8" y="33"/>
                    </a:cubicBezTo>
                    <a:cubicBezTo>
                      <a:pt x="12" y="33"/>
                      <a:pt x="11" y="37"/>
                      <a:pt x="6" y="39"/>
                    </a:cubicBezTo>
                    <a:cubicBezTo>
                      <a:pt x="2" y="40"/>
                      <a:pt x="6" y="43"/>
                      <a:pt x="6" y="43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66"/>
                      <a:pt x="21" y="73"/>
                      <a:pt x="19" y="75"/>
                    </a:cubicBezTo>
                    <a:cubicBezTo>
                      <a:pt x="18" y="78"/>
                      <a:pt x="15" y="82"/>
                      <a:pt x="15" y="82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16" y="85"/>
                      <a:pt x="13" y="90"/>
                      <a:pt x="15" y="91"/>
                    </a:cubicBezTo>
                    <a:cubicBezTo>
                      <a:pt x="18" y="92"/>
                      <a:pt x="24" y="92"/>
                      <a:pt x="24" y="9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6"/>
                      <a:pt x="31" y="106"/>
                    </a:cubicBezTo>
                    <a:cubicBezTo>
                      <a:pt x="27" y="106"/>
                      <a:pt x="21" y="106"/>
                      <a:pt x="21" y="106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7" y="114"/>
                      <a:pt x="37" y="122"/>
                      <a:pt x="32" y="124"/>
                    </a:cubicBezTo>
                    <a:cubicBezTo>
                      <a:pt x="28" y="128"/>
                      <a:pt x="24" y="124"/>
                      <a:pt x="24" y="124"/>
                    </a:cubicBezTo>
                    <a:cubicBezTo>
                      <a:pt x="24" y="125"/>
                      <a:pt x="24" y="125"/>
                      <a:pt x="24" y="125"/>
                    </a:cubicBezTo>
                    <a:cubicBezTo>
                      <a:pt x="26" y="129"/>
                      <a:pt x="26" y="129"/>
                      <a:pt x="26" y="129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7" y="143"/>
                      <a:pt x="47" y="143"/>
                      <a:pt x="47" y="143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4" y="155"/>
                      <a:pt x="64" y="155"/>
                      <a:pt x="64" y="155"/>
                    </a:cubicBezTo>
                    <a:cubicBezTo>
                      <a:pt x="61" y="156"/>
                      <a:pt x="61" y="156"/>
                      <a:pt x="61" y="156"/>
                    </a:cubicBezTo>
                    <a:cubicBezTo>
                      <a:pt x="61" y="157"/>
                      <a:pt x="61" y="157"/>
                      <a:pt x="61" y="158"/>
                    </a:cubicBezTo>
                    <a:cubicBezTo>
                      <a:pt x="65" y="158"/>
                      <a:pt x="65" y="158"/>
                      <a:pt x="65" y="158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69" y="158"/>
                      <a:pt x="71" y="157"/>
                      <a:pt x="71" y="157"/>
                    </a:cubicBezTo>
                    <a:cubicBezTo>
                      <a:pt x="72" y="156"/>
                      <a:pt x="72" y="155"/>
                      <a:pt x="73" y="154"/>
                    </a:cubicBezTo>
                    <a:cubicBezTo>
                      <a:pt x="73" y="154"/>
                      <a:pt x="72" y="153"/>
                      <a:pt x="73" y="152"/>
                    </a:cubicBezTo>
                    <a:cubicBezTo>
                      <a:pt x="74" y="151"/>
                      <a:pt x="76" y="149"/>
                      <a:pt x="76" y="149"/>
                    </a:cubicBezTo>
                    <a:cubicBezTo>
                      <a:pt x="76" y="149"/>
                      <a:pt x="77" y="145"/>
                      <a:pt x="77" y="145"/>
                    </a:cubicBezTo>
                    <a:cubicBezTo>
                      <a:pt x="76" y="144"/>
                      <a:pt x="76" y="143"/>
                      <a:pt x="75" y="143"/>
                    </a:cubicBezTo>
                    <a:cubicBezTo>
                      <a:pt x="75" y="142"/>
                      <a:pt x="76" y="139"/>
                      <a:pt x="76" y="139"/>
                    </a:cubicBezTo>
                    <a:cubicBezTo>
                      <a:pt x="76" y="139"/>
                      <a:pt x="77" y="138"/>
                      <a:pt x="78" y="138"/>
                    </a:cubicBezTo>
                    <a:cubicBezTo>
                      <a:pt x="79" y="137"/>
                      <a:pt x="80" y="138"/>
                      <a:pt x="81" y="138"/>
                    </a:cubicBezTo>
                    <a:cubicBezTo>
                      <a:pt x="81" y="138"/>
                      <a:pt x="82" y="135"/>
                      <a:pt x="82" y="135"/>
                    </a:cubicBezTo>
                    <a:cubicBezTo>
                      <a:pt x="82" y="136"/>
                      <a:pt x="82" y="134"/>
                      <a:pt x="83" y="134"/>
                    </a:cubicBezTo>
                    <a:cubicBezTo>
                      <a:pt x="84" y="134"/>
                      <a:pt x="84" y="136"/>
                      <a:pt x="84" y="136"/>
                    </a:cubicBezTo>
                    <a:cubicBezTo>
                      <a:pt x="84" y="136"/>
                      <a:pt x="85" y="137"/>
                      <a:pt x="85" y="138"/>
                    </a:cubicBezTo>
                    <a:cubicBezTo>
                      <a:pt x="84" y="139"/>
                      <a:pt x="83" y="140"/>
                      <a:pt x="83" y="140"/>
                    </a:cubicBezTo>
                    <a:cubicBezTo>
                      <a:pt x="83" y="140"/>
                      <a:pt x="84" y="141"/>
                      <a:pt x="84" y="141"/>
                    </a:cubicBezTo>
                    <a:cubicBezTo>
                      <a:pt x="85" y="141"/>
                      <a:pt x="85" y="141"/>
                      <a:pt x="85" y="141"/>
                    </a:cubicBezTo>
                    <a:cubicBezTo>
                      <a:pt x="88" y="141"/>
                      <a:pt x="88" y="141"/>
                      <a:pt x="88" y="141"/>
                    </a:cubicBezTo>
                    <a:cubicBezTo>
                      <a:pt x="88" y="141"/>
                      <a:pt x="88" y="142"/>
                      <a:pt x="88" y="142"/>
                    </a:cubicBezTo>
                    <a:cubicBezTo>
                      <a:pt x="89" y="142"/>
                      <a:pt x="89" y="142"/>
                      <a:pt x="90" y="143"/>
                    </a:cubicBezTo>
                    <a:cubicBezTo>
                      <a:pt x="90" y="143"/>
                      <a:pt x="90" y="143"/>
                      <a:pt x="90" y="143"/>
                    </a:cubicBezTo>
                    <a:cubicBezTo>
                      <a:pt x="91" y="144"/>
                      <a:pt x="93" y="143"/>
                      <a:pt x="94" y="143"/>
                    </a:cubicBezTo>
                    <a:cubicBezTo>
                      <a:pt x="95" y="143"/>
                      <a:pt x="95" y="145"/>
                      <a:pt x="95" y="145"/>
                    </a:cubicBezTo>
                    <a:cubicBezTo>
                      <a:pt x="95" y="145"/>
                      <a:pt x="97" y="145"/>
                      <a:pt x="98" y="146"/>
                    </a:cubicBezTo>
                    <a:cubicBezTo>
                      <a:pt x="98" y="146"/>
                      <a:pt x="98" y="149"/>
                      <a:pt x="98" y="149"/>
                    </a:cubicBezTo>
                    <a:cubicBezTo>
                      <a:pt x="98" y="149"/>
                      <a:pt x="99" y="150"/>
                      <a:pt x="100" y="150"/>
                    </a:cubicBezTo>
                    <a:cubicBezTo>
                      <a:pt x="101" y="150"/>
                      <a:pt x="102" y="150"/>
                      <a:pt x="102" y="150"/>
                    </a:cubicBezTo>
                    <a:cubicBezTo>
                      <a:pt x="102" y="150"/>
                      <a:pt x="103" y="152"/>
                      <a:pt x="103" y="152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07" y="154"/>
                      <a:pt x="107" y="154"/>
                      <a:pt x="107" y="154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11" y="155"/>
                      <a:pt x="111" y="155"/>
                      <a:pt x="111" y="155"/>
                    </a:cubicBezTo>
                    <a:cubicBezTo>
                      <a:pt x="112" y="156"/>
                      <a:pt x="112" y="156"/>
                      <a:pt x="112" y="156"/>
                    </a:cubicBezTo>
                    <a:cubicBezTo>
                      <a:pt x="114" y="157"/>
                      <a:pt x="114" y="157"/>
                      <a:pt x="114" y="157"/>
                    </a:cubicBezTo>
                    <a:cubicBezTo>
                      <a:pt x="114" y="157"/>
                      <a:pt x="116" y="157"/>
                      <a:pt x="117" y="158"/>
                    </a:cubicBezTo>
                    <a:cubicBezTo>
                      <a:pt x="117" y="158"/>
                      <a:pt x="118" y="161"/>
                      <a:pt x="118" y="161"/>
                    </a:cubicBezTo>
                    <a:cubicBezTo>
                      <a:pt x="118" y="161"/>
                      <a:pt x="119" y="163"/>
                      <a:pt x="119" y="163"/>
                    </a:cubicBezTo>
                    <a:cubicBezTo>
                      <a:pt x="119" y="164"/>
                      <a:pt x="118" y="166"/>
                      <a:pt x="118" y="166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70"/>
                      <a:pt x="115" y="172"/>
                      <a:pt x="115" y="172"/>
                    </a:cubicBezTo>
                    <a:cubicBezTo>
                      <a:pt x="115" y="173"/>
                      <a:pt x="114" y="174"/>
                      <a:pt x="114" y="174"/>
                    </a:cubicBezTo>
                    <a:cubicBezTo>
                      <a:pt x="114" y="174"/>
                      <a:pt x="114" y="175"/>
                      <a:pt x="114" y="176"/>
                    </a:cubicBezTo>
                    <a:cubicBezTo>
                      <a:pt x="114" y="176"/>
                      <a:pt x="113" y="176"/>
                      <a:pt x="112" y="177"/>
                    </a:cubicBezTo>
                    <a:cubicBezTo>
                      <a:pt x="114" y="177"/>
                      <a:pt x="115" y="177"/>
                      <a:pt x="116" y="177"/>
                    </a:cubicBezTo>
                    <a:cubicBezTo>
                      <a:pt x="120" y="177"/>
                      <a:pt x="125" y="172"/>
                      <a:pt x="125" y="172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37" y="168"/>
                      <a:pt x="137" y="168"/>
                      <a:pt x="137" y="168"/>
                    </a:cubicBezTo>
                    <a:cubicBezTo>
                      <a:pt x="140" y="170"/>
                      <a:pt x="140" y="170"/>
                      <a:pt x="140" y="170"/>
                    </a:cubicBezTo>
                    <a:cubicBezTo>
                      <a:pt x="146" y="162"/>
                      <a:pt x="146" y="162"/>
                      <a:pt x="146" y="162"/>
                    </a:cubicBezTo>
                    <a:cubicBezTo>
                      <a:pt x="140" y="156"/>
                      <a:pt x="140" y="156"/>
                      <a:pt x="140" y="156"/>
                    </a:cubicBezTo>
                    <a:cubicBezTo>
                      <a:pt x="143" y="150"/>
                      <a:pt x="143" y="150"/>
                      <a:pt x="143" y="150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6"/>
                      <a:pt x="142" y="144"/>
                    </a:cubicBezTo>
                    <a:cubicBezTo>
                      <a:pt x="145" y="141"/>
                      <a:pt x="148" y="143"/>
                      <a:pt x="150" y="142"/>
                    </a:cubicBezTo>
                    <a:cubicBezTo>
                      <a:pt x="151" y="141"/>
                      <a:pt x="152" y="139"/>
                      <a:pt x="152" y="139"/>
                    </a:cubicBezTo>
                    <a:cubicBezTo>
                      <a:pt x="158" y="128"/>
                      <a:pt x="158" y="128"/>
                      <a:pt x="158" y="128"/>
                    </a:cubicBezTo>
                    <a:cubicBezTo>
                      <a:pt x="158" y="128"/>
                      <a:pt x="155" y="121"/>
                      <a:pt x="150" y="119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" name="Freeform 188" descr="© INSCALE GmbH, 18.06.2010"/>
              <p:cNvSpPr>
                <a:spLocks/>
              </p:cNvSpPr>
              <p:nvPr/>
            </p:nvSpPr>
            <p:spPr bwMode="auto">
              <a:xfrm>
                <a:off x="3674" y="2844"/>
                <a:ext cx="136" cy="138"/>
              </a:xfrm>
              <a:custGeom>
                <a:avLst/>
                <a:gdLst/>
                <a:ahLst/>
                <a:cxnLst>
                  <a:cxn ang="0">
                    <a:pos x="63" y="40"/>
                  </a:cxn>
                  <a:cxn ang="0">
                    <a:pos x="65" y="36"/>
                  </a:cxn>
                  <a:cxn ang="0">
                    <a:pos x="68" y="29"/>
                  </a:cxn>
                  <a:cxn ang="0">
                    <a:pos x="66" y="24"/>
                  </a:cxn>
                  <a:cxn ang="0">
                    <a:pos x="61" y="22"/>
                  </a:cxn>
                  <a:cxn ang="0">
                    <a:pos x="59" y="21"/>
                  </a:cxn>
                  <a:cxn ang="0">
                    <a:pos x="54" y="19"/>
                  </a:cxn>
                  <a:cxn ang="0">
                    <a:pos x="51" y="16"/>
                  </a:cxn>
                  <a:cxn ang="0">
                    <a:pos x="47" y="15"/>
                  </a:cxn>
                  <a:cxn ang="0">
                    <a:pos x="44" y="11"/>
                  </a:cxn>
                  <a:cxn ang="0">
                    <a:pos x="39" y="9"/>
                  </a:cxn>
                  <a:cxn ang="0">
                    <a:pos x="37" y="8"/>
                  </a:cxn>
                  <a:cxn ang="0">
                    <a:pos x="34" y="7"/>
                  </a:cxn>
                  <a:cxn ang="0">
                    <a:pos x="32" y="6"/>
                  </a:cxn>
                  <a:cxn ang="0">
                    <a:pos x="33" y="2"/>
                  </a:cxn>
                  <a:cxn ang="0">
                    <a:pos x="31" y="1"/>
                  </a:cxn>
                  <a:cxn ang="0">
                    <a:pos x="27" y="4"/>
                  </a:cxn>
                  <a:cxn ang="0">
                    <a:pos x="24" y="9"/>
                  </a:cxn>
                  <a:cxn ang="0">
                    <a:pos x="25" y="15"/>
                  </a:cxn>
                  <a:cxn ang="0">
                    <a:pos x="22" y="20"/>
                  </a:cxn>
                  <a:cxn ang="0">
                    <a:pos x="18" y="24"/>
                  </a:cxn>
                  <a:cxn ang="0">
                    <a:pos x="10" y="24"/>
                  </a:cxn>
                  <a:cxn ang="0">
                    <a:pos x="6" y="25"/>
                  </a:cxn>
                  <a:cxn ang="0">
                    <a:pos x="0" y="27"/>
                  </a:cxn>
                  <a:cxn ang="0">
                    <a:pos x="5" y="37"/>
                  </a:cxn>
                  <a:cxn ang="0">
                    <a:pos x="12" y="38"/>
                  </a:cxn>
                  <a:cxn ang="0">
                    <a:pos x="26" y="48"/>
                  </a:cxn>
                  <a:cxn ang="0">
                    <a:pos x="29" y="69"/>
                  </a:cxn>
                  <a:cxn ang="0">
                    <a:pos x="35" y="55"/>
                  </a:cxn>
                  <a:cxn ang="0">
                    <a:pos x="46" y="47"/>
                  </a:cxn>
                  <a:cxn ang="0">
                    <a:pos x="58" y="43"/>
                  </a:cxn>
                  <a:cxn ang="0">
                    <a:pos x="63" y="42"/>
                  </a:cxn>
                </a:cxnLst>
                <a:rect l="0" t="0" r="r" b="b"/>
                <a:pathLst>
                  <a:path w="68" h="69">
                    <a:moveTo>
                      <a:pt x="63" y="42"/>
                    </a:moveTo>
                    <a:cubicBezTo>
                      <a:pt x="63" y="41"/>
                      <a:pt x="63" y="40"/>
                      <a:pt x="63" y="40"/>
                    </a:cubicBezTo>
                    <a:cubicBezTo>
                      <a:pt x="63" y="40"/>
                      <a:pt x="64" y="39"/>
                      <a:pt x="64" y="38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2"/>
                      <a:pt x="68" y="30"/>
                      <a:pt x="68" y="29"/>
                    </a:cubicBezTo>
                    <a:cubicBezTo>
                      <a:pt x="68" y="29"/>
                      <a:pt x="67" y="27"/>
                      <a:pt x="67" y="27"/>
                    </a:cubicBezTo>
                    <a:cubicBezTo>
                      <a:pt x="67" y="27"/>
                      <a:pt x="66" y="24"/>
                      <a:pt x="66" y="24"/>
                    </a:cubicBezTo>
                    <a:cubicBezTo>
                      <a:pt x="65" y="23"/>
                      <a:pt x="63" y="23"/>
                      <a:pt x="63" y="23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8"/>
                      <a:pt x="51" y="16"/>
                      <a:pt x="51" y="16"/>
                    </a:cubicBezTo>
                    <a:cubicBezTo>
                      <a:pt x="51" y="16"/>
                      <a:pt x="50" y="16"/>
                      <a:pt x="49" y="16"/>
                    </a:cubicBezTo>
                    <a:cubicBezTo>
                      <a:pt x="48" y="16"/>
                      <a:pt x="47" y="15"/>
                      <a:pt x="47" y="15"/>
                    </a:cubicBezTo>
                    <a:cubicBezTo>
                      <a:pt x="47" y="15"/>
                      <a:pt x="47" y="12"/>
                      <a:pt x="47" y="12"/>
                    </a:cubicBezTo>
                    <a:cubicBezTo>
                      <a:pt x="46" y="11"/>
                      <a:pt x="44" y="11"/>
                      <a:pt x="44" y="11"/>
                    </a:cubicBezTo>
                    <a:cubicBezTo>
                      <a:pt x="44" y="11"/>
                      <a:pt x="44" y="9"/>
                      <a:pt x="43" y="9"/>
                    </a:cubicBezTo>
                    <a:cubicBezTo>
                      <a:pt x="42" y="9"/>
                      <a:pt x="40" y="10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8" y="8"/>
                      <a:pt x="38" y="8"/>
                      <a:pt x="37" y="8"/>
                    </a:cubicBezTo>
                    <a:cubicBezTo>
                      <a:pt x="37" y="8"/>
                      <a:pt x="37" y="7"/>
                      <a:pt x="37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2" y="6"/>
                      <a:pt x="32" y="6"/>
                    </a:cubicBezTo>
                    <a:cubicBezTo>
                      <a:pt x="32" y="6"/>
                      <a:pt x="33" y="5"/>
                      <a:pt x="34" y="4"/>
                    </a:cubicBezTo>
                    <a:cubicBezTo>
                      <a:pt x="34" y="3"/>
                      <a:pt x="33" y="2"/>
                      <a:pt x="33" y="2"/>
                    </a:cubicBezTo>
                    <a:cubicBezTo>
                      <a:pt x="33" y="2"/>
                      <a:pt x="33" y="0"/>
                      <a:pt x="32" y="0"/>
                    </a:cubicBezTo>
                    <a:cubicBezTo>
                      <a:pt x="31" y="0"/>
                      <a:pt x="31" y="2"/>
                      <a:pt x="31" y="1"/>
                    </a:cubicBezTo>
                    <a:cubicBezTo>
                      <a:pt x="31" y="1"/>
                      <a:pt x="30" y="4"/>
                      <a:pt x="30" y="4"/>
                    </a:cubicBezTo>
                    <a:cubicBezTo>
                      <a:pt x="29" y="4"/>
                      <a:pt x="28" y="3"/>
                      <a:pt x="27" y="4"/>
                    </a:cubicBezTo>
                    <a:cubicBezTo>
                      <a:pt x="26" y="4"/>
                      <a:pt x="25" y="5"/>
                      <a:pt x="25" y="5"/>
                    </a:cubicBezTo>
                    <a:cubicBezTo>
                      <a:pt x="25" y="5"/>
                      <a:pt x="24" y="8"/>
                      <a:pt x="24" y="9"/>
                    </a:cubicBezTo>
                    <a:cubicBezTo>
                      <a:pt x="25" y="9"/>
                      <a:pt x="25" y="10"/>
                      <a:pt x="26" y="11"/>
                    </a:cubicBezTo>
                    <a:cubicBezTo>
                      <a:pt x="26" y="11"/>
                      <a:pt x="25" y="15"/>
                      <a:pt x="25" y="15"/>
                    </a:cubicBezTo>
                    <a:cubicBezTo>
                      <a:pt x="25" y="15"/>
                      <a:pt x="23" y="17"/>
                      <a:pt x="22" y="18"/>
                    </a:cubicBezTo>
                    <a:cubicBezTo>
                      <a:pt x="21" y="19"/>
                      <a:pt x="22" y="20"/>
                      <a:pt x="22" y="20"/>
                    </a:cubicBezTo>
                    <a:cubicBezTo>
                      <a:pt x="21" y="21"/>
                      <a:pt x="21" y="22"/>
                      <a:pt x="20" y="23"/>
                    </a:cubicBezTo>
                    <a:cubicBezTo>
                      <a:pt x="20" y="23"/>
                      <a:pt x="18" y="24"/>
                      <a:pt x="18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11" y="36"/>
                      <a:pt x="12" y="38"/>
                    </a:cubicBezTo>
                    <a:cubicBezTo>
                      <a:pt x="14" y="40"/>
                      <a:pt x="15" y="45"/>
                      <a:pt x="15" y="45"/>
                    </a:cubicBezTo>
                    <a:cubicBezTo>
                      <a:pt x="15" y="45"/>
                      <a:pt x="23" y="46"/>
                      <a:pt x="26" y="48"/>
                    </a:cubicBezTo>
                    <a:cubicBezTo>
                      <a:pt x="28" y="52"/>
                      <a:pt x="31" y="59"/>
                      <a:pt x="31" y="59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3" y="58"/>
                      <a:pt x="35" y="55"/>
                    </a:cubicBezTo>
                    <a:cubicBezTo>
                      <a:pt x="37" y="51"/>
                      <a:pt x="42" y="51"/>
                      <a:pt x="42" y="51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8" y="43"/>
                      <a:pt x="60" y="43"/>
                      <a:pt x="61" y="43"/>
                    </a:cubicBezTo>
                    <a:cubicBezTo>
                      <a:pt x="62" y="42"/>
                      <a:pt x="63" y="42"/>
                      <a:pt x="63" y="42"/>
                    </a:cubicBezTo>
                    <a:close/>
                  </a:path>
                </a:pathLst>
              </a:custGeom>
              <a:solidFill>
                <a:srgbClr val="DDDDDD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53" name="Textfeld 64"/>
          <p:cNvSpPr txBox="1"/>
          <p:nvPr/>
        </p:nvSpPr>
        <p:spPr>
          <a:xfrm>
            <a:off x="6028275" y="6337869"/>
            <a:ext cx="668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2C2C2"/>
                </a:solidFill>
              </a:rPr>
              <a:t>Malta</a:t>
            </a:r>
            <a:endParaRPr lang="de-DE" sz="1400" b="1" dirty="0">
              <a:solidFill>
                <a:srgbClr val="C2C2C2"/>
              </a:solidFill>
            </a:endParaRPr>
          </a:p>
        </p:txBody>
      </p:sp>
      <p:cxnSp>
        <p:nvCxnSpPr>
          <p:cNvPr id="54" name="Gerade Verbindung 66"/>
          <p:cNvCxnSpPr/>
          <p:nvPr/>
        </p:nvCxnSpPr>
        <p:spPr>
          <a:xfrm>
            <a:off x="5815843" y="6483417"/>
            <a:ext cx="212432" cy="11210"/>
          </a:xfrm>
          <a:prstGeom prst="line">
            <a:avLst/>
          </a:prstGeom>
          <a:ln>
            <a:solidFill>
              <a:srgbClr val="C2C2C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Freeform 146" descr="© INSCALE GmbH, 18.06.2010"/>
          <p:cNvSpPr>
            <a:spLocks noEditPoints="1"/>
          </p:cNvSpPr>
          <p:nvPr/>
        </p:nvSpPr>
        <p:spPr bwMode="auto">
          <a:xfrm>
            <a:off x="5640985" y="4921120"/>
            <a:ext cx="632148" cy="580640"/>
          </a:xfrm>
          <a:custGeom>
            <a:avLst/>
            <a:gdLst/>
            <a:ahLst/>
            <a:cxnLst>
              <a:cxn ang="0">
                <a:pos x="260" y="53"/>
              </a:cxn>
              <a:cxn ang="0">
                <a:pos x="248" y="34"/>
              </a:cxn>
              <a:cxn ang="0">
                <a:pos x="195" y="44"/>
              </a:cxn>
              <a:cxn ang="0">
                <a:pos x="157" y="12"/>
              </a:cxn>
              <a:cxn ang="0">
                <a:pos x="127" y="1"/>
              </a:cxn>
              <a:cxn ang="0">
                <a:pos x="97" y="28"/>
              </a:cxn>
              <a:cxn ang="0">
                <a:pos x="80" y="58"/>
              </a:cxn>
              <a:cxn ang="0">
                <a:pos x="89" y="72"/>
              </a:cxn>
              <a:cxn ang="0">
                <a:pos x="67" y="75"/>
              </a:cxn>
              <a:cxn ang="0">
                <a:pos x="50" y="66"/>
              </a:cxn>
              <a:cxn ang="0">
                <a:pos x="27" y="75"/>
              </a:cxn>
              <a:cxn ang="0">
                <a:pos x="2" y="77"/>
              </a:cxn>
              <a:cxn ang="0">
                <a:pos x="11" y="98"/>
              </a:cxn>
              <a:cxn ang="0">
                <a:pos x="26" y="119"/>
              </a:cxn>
              <a:cxn ang="0">
                <a:pos x="62" y="95"/>
              </a:cxn>
              <a:cxn ang="0">
                <a:pos x="102" y="151"/>
              </a:cxn>
              <a:cxn ang="0">
                <a:pos x="99" y="176"/>
              </a:cxn>
              <a:cxn ang="0">
                <a:pos x="144" y="197"/>
              </a:cxn>
              <a:cxn ang="0">
                <a:pos x="210" y="235"/>
              </a:cxn>
              <a:cxn ang="0">
                <a:pos x="182" y="229"/>
              </a:cxn>
              <a:cxn ang="0">
                <a:pos x="231" y="249"/>
              </a:cxn>
              <a:cxn ang="0">
                <a:pos x="248" y="248"/>
              </a:cxn>
              <a:cxn ang="0">
                <a:pos x="210" y="221"/>
              </a:cxn>
              <a:cxn ang="0">
                <a:pos x="161" y="176"/>
              </a:cxn>
              <a:cxn ang="0">
                <a:pos x="123" y="129"/>
              </a:cxn>
              <a:cxn ang="0">
                <a:pos x="109" y="90"/>
              </a:cxn>
              <a:cxn ang="0">
                <a:pos x="159" y="87"/>
              </a:cxn>
              <a:cxn ang="0">
                <a:pos x="206" y="92"/>
              </a:cxn>
              <a:cxn ang="0">
                <a:pos x="233" y="85"/>
              </a:cxn>
              <a:cxn ang="0">
                <a:pos x="267" y="94"/>
              </a:cxn>
              <a:cxn ang="0">
                <a:pos x="280" y="74"/>
              </a:cxn>
              <a:cxn ang="0">
                <a:pos x="60" y="102"/>
              </a:cxn>
              <a:cxn ang="0">
                <a:pos x="50" y="97"/>
              </a:cxn>
              <a:cxn ang="0">
                <a:pos x="56" y="107"/>
              </a:cxn>
              <a:cxn ang="0">
                <a:pos x="47" y="115"/>
              </a:cxn>
              <a:cxn ang="0">
                <a:pos x="40" y="95"/>
              </a:cxn>
              <a:cxn ang="0">
                <a:pos x="41" y="111"/>
              </a:cxn>
              <a:cxn ang="0">
                <a:pos x="51" y="140"/>
              </a:cxn>
              <a:cxn ang="0">
                <a:pos x="49" y="130"/>
              </a:cxn>
              <a:cxn ang="0">
                <a:pos x="37" y="130"/>
              </a:cxn>
              <a:cxn ang="0">
                <a:pos x="70" y="131"/>
              </a:cxn>
              <a:cxn ang="0">
                <a:pos x="76" y="143"/>
              </a:cxn>
              <a:cxn ang="0">
                <a:pos x="63" y="121"/>
              </a:cxn>
              <a:cxn ang="0">
                <a:pos x="59" y="121"/>
              </a:cxn>
              <a:cxn ang="0">
                <a:pos x="75" y="165"/>
              </a:cxn>
              <a:cxn ang="0">
                <a:pos x="79" y="169"/>
              </a:cxn>
              <a:cxn ang="0">
                <a:pos x="169" y="208"/>
              </a:cxn>
              <a:cxn ang="0">
                <a:pos x="144" y="209"/>
              </a:cxn>
              <a:cxn ang="0">
                <a:pos x="136" y="206"/>
              </a:cxn>
              <a:cxn ang="0">
                <a:pos x="163" y="219"/>
              </a:cxn>
              <a:cxn ang="0">
                <a:pos x="153" y="218"/>
              </a:cxn>
              <a:cxn ang="0">
                <a:pos x="182" y="222"/>
              </a:cxn>
              <a:cxn ang="0">
                <a:pos x="135" y="227"/>
              </a:cxn>
              <a:cxn ang="0">
                <a:pos x="169" y="233"/>
              </a:cxn>
              <a:cxn ang="0">
                <a:pos x="160" y="235"/>
              </a:cxn>
              <a:cxn ang="0">
                <a:pos x="186" y="235"/>
              </a:cxn>
              <a:cxn ang="0">
                <a:pos x="213" y="246"/>
              </a:cxn>
              <a:cxn ang="0">
                <a:pos x="71" y="155"/>
              </a:cxn>
              <a:cxn ang="0">
                <a:pos x="63" y="153"/>
              </a:cxn>
              <a:cxn ang="0">
                <a:pos x="77" y="153"/>
              </a:cxn>
              <a:cxn ang="0">
                <a:pos x="61" y="143"/>
              </a:cxn>
              <a:cxn ang="0">
                <a:pos x="91" y="182"/>
              </a:cxn>
              <a:cxn ang="0">
                <a:pos x="81" y="164"/>
              </a:cxn>
            </a:cxnLst>
            <a:rect l="0" t="0" r="r" b="b"/>
            <a:pathLst>
              <a:path w="280" h="257">
                <a:moveTo>
                  <a:pt x="269" y="74"/>
                </a:moveTo>
                <a:cubicBezTo>
                  <a:pt x="258" y="67"/>
                  <a:pt x="258" y="67"/>
                  <a:pt x="258" y="67"/>
                </a:cubicBezTo>
                <a:cubicBezTo>
                  <a:pt x="258" y="67"/>
                  <a:pt x="253" y="63"/>
                  <a:pt x="258" y="61"/>
                </a:cubicBezTo>
                <a:cubicBezTo>
                  <a:pt x="264" y="59"/>
                  <a:pt x="266" y="53"/>
                  <a:pt x="260" y="53"/>
                </a:cubicBezTo>
                <a:cubicBezTo>
                  <a:pt x="256" y="54"/>
                  <a:pt x="256" y="59"/>
                  <a:pt x="253" y="54"/>
                </a:cubicBezTo>
                <a:cubicBezTo>
                  <a:pt x="250" y="51"/>
                  <a:pt x="255" y="46"/>
                  <a:pt x="255" y="41"/>
                </a:cubicBezTo>
                <a:cubicBezTo>
                  <a:pt x="255" y="40"/>
                  <a:pt x="253" y="37"/>
                  <a:pt x="250" y="34"/>
                </a:cubicBezTo>
                <a:cubicBezTo>
                  <a:pt x="248" y="34"/>
                  <a:pt x="248" y="34"/>
                  <a:pt x="248" y="34"/>
                </a:cubicBezTo>
                <a:cubicBezTo>
                  <a:pt x="241" y="35"/>
                  <a:pt x="241" y="35"/>
                  <a:pt x="241" y="35"/>
                </a:cubicBezTo>
                <a:cubicBezTo>
                  <a:pt x="234" y="45"/>
                  <a:pt x="234" y="45"/>
                  <a:pt x="234" y="45"/>
                </a:cubicBezTo>
                <a:cubicBezTo>
                  <a:pt x="234" y="45"/>
                  <a:pt x="223" y="46"/>
                  <a:pt x="218" y="46"/>
                </a:cubicBezTo>
                <a:cubicBezTo>
                  <a:pt x="213" y="46"/>
                  <a:pt x="195" y="44"/>
                  <a:pt x="195" y="44"/>
                </a:cubicBezTo>
                <a:cubicBezTo>
                  <a:pt x="195" y="44"/>
                  <a:pt x="194" y="38"/>
                  <a:pt x="190" y="36"/>
                </a:cubicBezTo>
                <a:cubicBezTo>
                  <a:pt x="186" y="34"/>
                  <a:pt x="179" y="35"/>
                  <a:pt x="179" y="35"/>
                </a:cubicBezTo>
                <a:cubicBezTo>
                  <a:pt x="161" y="20"/>
                  <a:pt x="161" y="20"/>
                  <a:pt x="161" y="20"/>
                </a:cubicBezTo>
                <a:cubicBezTo>
                  <a:pt x="161" y="20"/>
                  <a:pt x="159" y="15"/>
                  <a:pt x="157" y="12"/>
                </a:cubicBezTo>
                <a:cubicBezTo>
                  <a:pt x="155" y="9"/>
                  <a:pt x="148" y="11"/>
                  <a:pt x="148" y="11"/>
                </a:cubicBezTo>
                <a:cubicBezTo>
                  <a:pt x="146" y="6"/>
                  <a:pt x="146" y="6"/>
                  <a:pt x="146" y="6"/>
                </a:cubicBezTo>
                <a:cubicBezTo>
                  <a:pt x="140" y="3"/>
                  <a:pt x="140" y="3"/>
                  <a:pt x="140" y="3"/>
                </a:cubicBezTo>
                <a:cubicBezTo>
                  <a:pt x="140" y="3"/>
                  <a:pt x="131" y="0"/>
                  <a:pt x="127" y="1"/>
                </a:cubicBezTo>
                <a:cubicBezTo>
                  <a:pt x="124" y="1"/>
                  <a:pt x="127" y="12"/>
                  <a:pt x="127" y="12"/>
                </a:cubicBezTo>
                <a:cubicBezTo>
                  <a:pt x="127" y="12"/>
                  <a:pt x="121" y="9"/>
                  <a:pt x="119" y="9"/>
                </a:cubicBezTo>
                <a:cubicBezTo>
                  <a:pt x="116" y="9"/>
                  <a:pt x="119" y="16"/>
                  <a:pt x="119" y="16"/>
                </a:cubicBezTo>
                <a:cubicBezTo>
                  <a:pt x="119" y="16"/>
                  <a:pt x="100" y="24"/>
                  <a:pt x="97" y="28"/>
                </a:cubicBezTo>
                <a:cubicBezTo>
                  <a:pt x="94" y="32"/>
                  <a:pt x="104" y="36"/>
                  <a:pt x="104" y="36"/>
                </a:cubicBezTo>
                <a:cubicBezTo>
                  <a:pt x="102" y="49"/>
                  <a:pt x="102" y="49"/>
                  <a:pt x="102" y="49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82" y="54"/>
                  <a:pt x="80" y="58"/>
                </a:cubicBezTo>
                <a:cubicBezTo>
                  <a:pt x="78" y="62"/>
                  <a:pt x="88" y="58"/>
                  <a:pt x="88" y="58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61"/>
                  <a:pt x="88" y="64"/>
                  <a:pt x="86" y="66"/>
                </a:cubicBezTo>
                <a:cubicBezTo>
                  <a:pt x="83" y="68"/>
                  <a:pt x="89" y="72"/>
                  <a:pt x="89" y="72"/>
                </a:cubicBezTo>
                <a:cubicBezTo>
                  <a:pt x="89" y="72"/>
                  <a:pt x="86" y="77"/>
                  <a:pt x="79" y="77"/>
                </a:cubicBezTo>
                <a:cubicBezTo>
                  <a:pt x="73" y="77"/>
                  <a:pt x="75" y="74"/>
                  <a:pt x="75" y="74"/>
                </a:cubicBezTo>
                <a:cubicBezTo>
                  <a:pt x="75" y="74"/>
                  <a:pt x="70" y="70"/>
                  <a:pt x="67" y="70"/>
                </a:cubicBezTo>
                <a:cubicBezTo>
                  <a:pt x="66" y="70"/>
                  <a:pt x="67" y="75"/>
                  <a:pt x="67" y="75"/>
                </a:cubicBezTo>
                <a:cubicBezTo>
                  <a:pt x="57" y="71"/>
                  <a:pt x="57" y="71"/>
                  <a:pt x="57" y="71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2"/>
                  <a:pt x="50" y="62"/>
                </a:cubicBezTo>
                <a:cubicBezTo>
                  <a:pt x="49" y="63"/>
                  <a:pt x="50" y="66"/>
                  <a:pt x="50" y="66"/>
                </a:cubicBezTo>
                <a:cubicBezTo>
                  <a:pt x="48" y="67"/>
                  <a:pt x="48" y="67"/>
                  <a:pt x="48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30" y="77"/>
                  <a:pt x="30" y="77"/>
                  <a:pt x="30" y="77"/>
                </a:cubicBezTo>
                <a:cubicBezTo>
                  <a:pt x="27" y="75"/>
                  <a:pt x="27" y="75"/>
                  <a:pt x="27" y="75"/>
                </a:cubicBezTo>
                <a:cubicBezTo>
                  <a:pt x="20" y="80"/>
                  <a:pt x="20" y="80"/>
                  <a:pt x="20" y="80"/>
                </a:cubicBezTo>
                <a:cubicBezTo>
                  <a:pt x="14" y="76"/>
                  <a:pt x="14" y="76"/>
                  <a:pt x="14" y="76"/>
                </a:cubicBezTo>
                <a:cubicBezTo>
                  <a:pt x="14" y="76"/>
                  <a:pt x="10" y="80"/>
                  <a:pt x="9" y="80"/>
                </a:cubicBezTo>
                <a:cubicBezTo>
                  <a:pt x="7" y="80"/>
                  <a:pt x="2" y="77"/>
                  <a:pt x="2" y="77"/>
                </a:cubicBezTo>
                <a:cubicBezTo>
                  <a:pt x="0" y="80"/>
                  <a:pt x="0" y="80"/>
                  <a:pt x="0" y="80"/>
                </a:cubicBezTo>
                <a:cubicBezTo>
                  <a:pt x="4" y="83"/>
                  <a:pt x="4" y="83"/>
                  <a:pt x="4" y="83"/>
                </a:cubicBezTo>
                <a:cubicBezTo>
                  <a:pt x="7" y="97"/>
                  <a:pt x="7" y="97"/>
                  <a:pt x="7" y="97"/>
                </a:cubicBezTo>
                <a:cubicBezTo>
                  <a:pt x="11" y="98"/>
                  <a:pt x="11" y="98"/>
                  <a:pt x="11" y="98"/>
                </a:cubicBezTo>
                <a:cubicBezTo>
                  <a:pt x="7" y="100"/>
                  <a:pt x="7" y="100"/>
                  <a:pt x="7" y="100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6" y="119"/>
                  <a:pt x="26" y="119"/>
                  <a:pt x="26" y="119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7" y="107"/>
                  <a:pt x="30" y="111"/>
                  <a:pt x="33" y="110"/>
                </a:cubicBezTo>
                <a:cubicBezTo>
                  <a:pt x="37" y="108"/>
                  <a:pt x="34" y="88"/>
                  <a:pt x="39" y="85"/>
                </a:cubicBezTo>
                <a:cubicBezTo>
                  <a:pt x="43" y="82"/>
                  <a:pt x="62" y="95"/>
                  <a:pt x="62" y="95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70" y="108"/>
                  <a:pt x="64" y="121"/>
                  <a:pt x="70" y="126"/>
                </a:cubicBezTo>
                <a:cubicBezTo>
                  <a:pt x="74" y="131"/>
                  <a:pt x="88" y="146"/>
                  <a:pt x="88" y="146"/>
                </a:cubicBezTo>
                <a:cubicBezTo>
                  <a:pt x="88" y="146"/>
                  <a:pt x="98" y="150"/>
                  <a:pt x="102" y="151"/>
                </a:cubicBezTo>
                <a:cubicBezTo>
                  <a:pt x="104" y="153"/>
                  <a:pt x="108" y="158"/>
                  <a:pt x="108" y="158"/>
                </a:cubicBezTo>
                <a:cubicBezTo>
                  <a:pt x="108" y="158"/>
                  <a:pt x="93" y="153"/>
                  <a:pt x="91" y="151"/>
                </a:cubicBezTo>
                <a:cubicBezTo>
                  <a:pt x="89" y="151"/>
                  <a:pt x="82" y="154"/>
                  <a:pt x="82" y="154"/>
                </a:cubicBezTo>
                <a:cubicBezTo>
                  <a:pt x="82" y="154"/>
                  <a:pt x="90" y="173"/>
                  <a:pt x="99" y="176"/>
                </a:cubicBezTo>
                <a:cubicBezTo>
                  <a:pt x="108" y="179"/>
                  <a:pt x="123" y="190"/>
                  <a:pt x="123" y="190"/>
                </a:cubicBezTo>
                <a:cubicBezTo>
                  <a:pt x="123" y="190"/>
                  <a:pt x="120" y="195"/>
                  <a:pt x="123" y="198"/>
                </a:cubicBezTo>
                <a:cubicBezTo>
                  <a:pt x="127" y="202"/>
                  <a:pt x="131" y="201"/>
                  <a:pt x="131" y="201"/>
                </a:cubicBezTo>
                <a:cubicBezTo>
                  <a:pt x="144" y="197"/>
                  <a:pt x="144" y="197"/>
                  <a:pt x="144" y="197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169" y="204"/>
                  <a:pt x="173" y="213"/>
                  <a:pt x="180" y="217"/>
                </a:cubicBezTo>
                <a:cubicBezTo>
                  <a:pt x="187" y="219"/>
                  <a:pt x="195" y="225"/>
                  <a:pt x="200" y="228"/>
                </a:cubicBezTo>
                <a:cubicBezTo>
                  <a:pt x="203" y="232"/>
                  <a:pt x="210" y="235"/>
                  <a:pt x="210" y="235"/>
                </a:cubicBezTo>
                <a:cubicBezTo>
                  <a:pt x="210" y="235"/>
                  <a:pt x="202" y="233"/>
                  <a:pt x="200" y="232"/>
                </a:cubicBezTo>
                <a:cubicBezTo>
                  <a:pt x="197" y="230"/>
                  <a:pt x="194" y="228"/>
                  <a:pt x="192" y="228"/>
                </a:cubicBezTo>
                <a:cubicBezTo>
                  <a:pt x="189" y="227"/>
                  <a:pt x="176" y="225"/>
                  <a:pt x="176" y="225"/>
                </a:cubicBezTo>
                <a:cubicBezTo>
                  <a:pt x="176" y="225"/>
                  <a:pt x="180" y="229"/>
                  <a:pt x="182" y="229"/>
                </a:cubicBezTo>
                <a:cubicBezTo>
                  <a:pt x="185" y="230"/>
                  <a:pt x="197" y="235"/>
                  <a:pt x="197" y="235"/>
                </a:cubicBezTo>
                <a:cubicBezTo>
                  <a:pt x="212" y="241"/>
                  <a:pt x="212" y="241"/>
                  <a:pt x="212" y="241"/>
                </a:cubicBezTo>
                <a:cubicBezTo>
                  <a:pt x="214" y="239"/>
                  <a:pt x="214" y="239"/>
                  <a:pt x="214" y="239"/>
                </a:cubicBezTo>
                <a:cubicBezTo>
                  <a:pt x="231" y="249"/>
                  <a:pt x="231" y="249"/>
                  <a:pt x="231" y="249"/>
                </a:cubicBezTo>
                <a:cubicBezTo>
                  <a:pt x="236" y="249"/>
                  <a:pt x="236" y="249"/>
                  <a:pt x="236" y="249"/>
                </a:cubicBezTo>
                <a:cubicBezTo>
                  <a:pt x="239" y="251"/>
                  <a:pt x="239" y="251"/>
                  <a:pt x="239" y="251"/>
                </a:cubicBezTo>
                <a:cubicBezTo>
                  <a:pt x="251" y="257"/>
                  <a:pt x="251" y="257"/>
                  <a:pt x="251" y="257"/>
                </a:cubicBezTo>
                <a:cubicBezTo>
                  <a:pt x="251" y="257"/>
                  <a:pt x="253" y="248"/>
                  <a:pt x="248" y="248"/>
                </a:cubicBezTo>
                <a:cubicBezTo>
                  <a:pt x="244" y="246"/>
                  <a:pt x="242" y="249"/>
                  <a:pt x="242" y="249"/>
                </a:cubicBezTo>
                <a:cubicBezTo>
                  <a:pt x="220" y="230"/>
                  <a:pt x="220" y="230"/>
                  <a:pt x="220" y="230"/>
                </a:cubicBezTo>
                <a:cubicBezTo>
                  <a:pt x="212" y="232"/>
                  <a:pt x="212" y="232"/>
                  <a:pt x="212" y="232"/>
                </a:cubicBezTo>
                <a:cubicBezTo>
                  <a:pt x="212" y="232"/>
                  <a:pt x="215" y="226"/>
                  <a:pt x="210" y="221"/>
                </a:cubicBezTo>
                <a:cubicBezTo>
                  <a:pt x="204" y="216"/>
                  <a:pt x="191" y="210"/>
                  <a:pt x="190" y="206"/>
                </a:cubicBezTo>
                <a:cubicBezTo>
                  <a:pt x="189" y="201"/>
                  <a:pt x="190" y="197"/>
                  <a:pt x="190" y="197"/>
                </a:cubicBezTo>
                <a:cubicBezTo>
                  <a:pt x="178" y="191"/>
                  <a:pt x="178" y="191"/>
                  <a:pt x="178" y="191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59" y="173"/>
                  <a:pt x="159" y="173"/>
                  <a:pt x="159" y="173"/>
                </a:cubicBezTo>
                <a:cubicBezTo>
                  <a:pt x="159" y="173"/>
                  <a:pt x="146" y="164"/>
                  <a:pt x="140" y="157"/>
                </a:cubicBezTo>
                <a:cubicBezTo>
                  <a:pt x="132" y="149"/>
                  <a:pt x="133" y="144"/>
                  <a:pt x="131" y="139"/>
                </a:cubicBezTo>
                <a:cubicBezTo>
                  <a:pt x="128" y="132"/>
                  <a:pt x="123" y="129"/>
                  <a:pt x="123" y="129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20" y="118"/>
                  <a:pt x="120" y="118"/>
                  <a:pt x="120" y="118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0" y="117"/>
                  <a:pt x="102" y="93"/>
                  <a:pt x="109" y="90"/>
                </a:cubicBezTo>
                <a:cubicBezTo>
                  <a:pt x="116" y="85"/>
                  <a:pt x="120" y="90"/>
                  <a:pt x="123" y="93"/>
                </a:cubicBezTo>
                <a:cubicBezTo>
                  <a:pt x="126" y="96"/>
                  <a:pt x="132" y="102"/>
                  <a:pt x="136" y="100"/>
                </a:cubicBezTo>
                <a:cubicBezTo>
                  <a:pt x="140" y="99"/>
                  <a:pt x="140" y="86"/>
                  <a:pt x="144" y="85"/>
                </a:cubicBezTo>
                <a:cubicBezTo>
                  <a:pt x="148" y="85"/>
                  <a:pt x="159" y="87"/>
                  <a:pt x="159" y="87"/>
                </a:cubicBezTo>
                <a:cubicBezTo>
                  <a:pt x="164" y="81"/>
                  <a:pt x="164" y="81"/>
                  <a:pt x="164" y="81"/>
                </a:cubicBezTo>
                <a:cubicBezTo>
                  <a:pt x="164" y="81"/>
                  <a:pt x="172" y="88"/>
                  <a:pt x="176" y="88"/>
                </a:cubicBezTo>
                <a:cubicBezTo>
                  <a:pt x="198" y="88"/>
                  <a:pt x="198" y="88"/>
                  <a:pt x="198" y="88"/>
                </a:cubicBezTo>
                <a:cubicBezTo>
                  <a:pt x="198" y="88"/>
                  <a:pt x="203" y="92"/>
                  <a:pt x="206" y="92"/>
                </a:cubicBezTo>
                <a:cubicBezTo>
                  <a:pt x="210" y="92"/>
                  <a:pt x="214" y="84"/>
                  <a:pt x="214" y="84"/>
                </a:cubicBezTo>
                <a:cubicBezTo>
                  <a:pt x="214" y="84"/>
                  <a:pt x="219" y="90"/>
                  <a:pt x="222" y="90"/>
                </a:cubicBezTo>
                <a:cubicBezTo>
                  <a:pt x="225" y="90"/>
                  <a:pt x="225" y="84"/>
                  <a:pt x="225" y="84"/>
                </a:cubicBezTo>
                <a:cubicBezTo>
                  <a:pt x="233" y="85"/>
                  <a:pt x="233" y="85"/>
                  <a:pt x="233" y="8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41" y="86"/>
                  <a:pt x="247" y="87"/>
                </a:cubicBezTo>
                <a:cubicBezTo>
                  <a:pt x="253" y="90"/>
                  <a:pt x="251" y="99"/>
                  <a:pt x="256" y="99"/>
                </a:cubicBezTo>
                <a:cubicBezTo>
                  <a:pt x="262" y="99"/>
                  <a:pt x="267" y="94"/>
                  <a:pt x="267" y="94"/>
                </a:cubicBezTo>
                <a:cubicBezTo>
                  <a:pt x="264" y="82"/>
                  <a:pt x="264" y="82"/>
                  <a:pt x="264" y="82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80" y="77"/>
                  <a:pt x="280" y="77"/>
                  <a:pt x="280" y="77"/>
                </a:cubicBezTo>
                <a:cubicBezTo>
                  <a:pt x="280" y="74"/>
                  <a:pt x="280" y="74"/>
                  <a:pt x="280" y="74"/>
                </a:cubicBezTo>
                <a:lnTo>
                  <a:pt x="269" y="74"/>
                </a:lnTo>
                <a:close/>
                <a:moveTo>
                  <a:pt x="60" y="109"/>
                </a:moveTo>
                <a:cubicBezTo>
                  <a:pt x="64" y="106"/>
                  <a:pt x="64" y="106"/>
                  <a:pt x="64" y="106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58" y="98"/>
                  <a:pt x="58" y="98"/>
                  <a:pt x="58" y="98"/>
                </a:cubicBezTo>
                <a:cubicBezTo>
                  <a:pt x="53" y="94"/>
                  <a:pt x="53" y="94"/>
                  <a:pt x="53" y="94"/>
                </a:cubicBezTo>
                <a:cubicBezTo>
                  <a:pt x="49" y="92"/>
                  <a:pt x="49" y="92"/>
                  <a:pt x="49" y="92"/>
                </a:cubicBezTo>
                <a:cubicBezTo>
                  <a:pt x="50" y="97"/>
                  <a:pt x="50" y="97"/>
                  <a:pt x="50" y="97"/>
                </a:cubicBezTo>
                <a:cubicBezTo>
                  <a:pt x="46" y="101"/>
                  <a:pt x="46" y="101"/>
                  <a:pt x="46" y="101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6" y="107"/>
                  <a:pt x="56" y="107"/>
                  <a:pt x="56" y="107"/>
                </a:cubicBezTo>
                <a:lnTo>
                  <a:pt x="60" y="109"/>
                </a:lnTo>
                <a:close/>
                <a:moveTo>
                  <a:pt x="53" y="129"/>
                </a:moveTo>
                <a:cubicBezTo>
                  <a:pt x="49" y="126"/>
                  <a:pt x="49" y="126"/>
                  <a:pt x="49" y="126"/>
                </a:cubicBezTo>
                <a:cubicBezTo>
                  <a:pt x="47" y="115"/>
                  <a:pt x="47" y="115"/>
                  <a:pt x="47" y="115"/>
                </a:cubicBezTo>
                <a:cubicBezTo>
                  <a:pt x="47" y="115"/>
                  <a:pt x="50" y="112"/>
                  <a:pt x="48" y="110"/>
                </a:cubicBezTo>
                <a:cubicBezTo>
                  <a:pt x="47" y="108"/>
                  <a:pt x="45" y="106"/>
                  <a:pt x="44" y="102"/>
                </a:cubicBezTo>
                <a:cubicBezTo>
                  <a:pt x="44" y="100"/>
                  <a:pt x="43" y="95"/>
                  <a:pt x="43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8" y="100"/>
                  <a:pt x="42" y="106"/>
                  <a:pt x="44" y="107"/>
                </a:cubicBezTo>
                <a:cubicBezTo>
                  <a:pt x="45" y="109"/>
                  <a:pt x="44" y="112"/>
                  <a:pt x="44" y="112"/>
                </a:cubicBezTo>
                <a:cubicBezTo>
                  <a:pt x="41" y="111"/>
                  <a:pt x="41" y="111"/>
                  <a:pt x="41" y="111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51" y="140"/>
                  <a:pt x="51" y="140"/>
                  <a:pt x="51" y="140"/>
                </a:cubicBezTo>
                <a:cubicBezTo>
                  <a:pt x="53" y="138"/>
                  <a:pt x="53" y="138"/>
                  <a:pt x="53" y="138"/>
                </a:cubicBezTo>
                <a:cubicBezTo>
                  <a:pt x="47" y="132"/>
                  <a:pt x="47" y="132"/>
                  <a:pt x="47" y="132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9" y="130"/>
                  <a:pt x="49" y="130"/>
                  <a:pt x="49" y="130"/>
                </a:cubicBezTo>
                <a:lnTo>
                  <a:pt x="53" y="129"/>
                </a:lnTo>
                <a:close/>
                <a:moveTo>
                  <a:pt x="37" y="130"/>
                </a:moveTo>
                <a:cubicBezTo>
                  <a:pt x="37" y="133"/>
                  <a:pt x="40" y="129"/>
                  <a:pt x="40" y="129"/>
                </a:cubicBezTo>
                <a:cubicBezTo>
                  <a:pt x="40" y="125"/>
                  <a:pt x="37" y="127"/>
                  <a:pt x="37" y="130"/>
                </a:cubicBezTo>
                <a:close/>
                <a:moveTo>
                  <a:pt x="86" y="147"/>
                </a:moveTo>
                <a:cubicBezTo>
                  <a:pt x="78" y="140"/>
                  <a:pt x="78" y="140"/>
                  <a:pt x="78" y="140"/>
                </a:cubicBezTo>
                <a:cubicBezTo>
                  <a:pt x="74" y="139"/>
                  <a:pt x="74" y="139"/>
                  <a:pt x="74" y="139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2" y="127"/>
                  <a:pt x="62" y="127"/>
                  <a:pt x="62" y="127"/>
                </a:cubicBezTo>
                <a:cubicBezTo>
                  <a:pt x="72" y="140"/>
                  <a:pt x="72" y="140"/>
                  <a:pt x="72" y="140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82" y="149"/>
                  <a:pt x="82" y="149"/>
                  <a:pt x="82" y="149"/>
                </a:cubicBezTo>
                <a:lnTo>
                  <a:pt x="86" y="147"/>
                </a:lnTo>
                <a:close/>
                <a:moveTo>
                  <a:pt x="59" y="121"/>
                </a:moveTo>
                <a:cubicBezTo>
                  <a:pt x="63" y="121"/>
                  <a:pt x="63" y="121"/>
                  <a:pt x="63" y="121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60" y="117"/>
                  <a:pt x="60" y="117"/>
                  <a:pt x="60" y="117"/>
                </a:cubicBezTo>
                <a:lnTo>
                  <a:pt x="59" y="121"/>
                </a:lnTo>
                <a:close/>
                <a:moveTo>
                  <a:pt x="77" y="165"/>
                </a:moveTo>
                <a:cubicBezTo>
                  <a:pt x="72" y="160"/>
                  <a:pt x="72" y="160"/>
                  <a:pt x="72" y="160"/>
                </a:cubicBezTo>
                <a:cubicBezTo>
                  <a:pt x="69" y="160"/>
                  <a:pt x="69" y="160"/>
                  <a:pt x="69" y="160"/>
                </a:cubicBezTo>
                <a:cubicBezTo>
                  <a:pt x="75" y="165"/>
                  <a:pt x="75" y="165"/>
                  <a:pt x="75" y="165"/>
                </a:cubicBezTo>
                <a:cubicBezTo>
                  <a:pt x="78" y="170"/>
                  <a:pt x="78" y="170"/>
                  <a:pt x="78" y="170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6" y="174"/>
                  <a:pt x="86" y="174"/>
                  <a:pt x="86" y="174"/>
                </a:cubicBezTo>
                <a:cubicBezTo>
                  <a:pt x="79" y="169"/>
                  <a:pt x="79" y="169"/>
                  <a:pt x="79" y="169"/>
                </a:cubicBezTo>
                <a:lnTo>
                  <a:pt x="77" y="165"/>
                </a:lnTo>
                <a:close/>
                <a:moveTo>
                  <a:pt x="162" y="212"/>
                </a:moveTo>
                <a:cubicBezTo>
                  <a:pt x="168" y="210"/>
                  <a:pt x="168" y="210"/>
                  <a:pt x="168" y="210"/>
                </a:cubicBezTo>
                <a:cubicBezTo>
                  <a:pt x="169" y="208"/>
                  <a:pt x="169" y="208"/>
                  <a:pt x="169" y="208"/>
                </a:cubicBezTo>
                <a:cubicBezTo>
                  <a:pt x="163" y="207"/>
                  <a:pt x="163" y="207"/>
                  <a:pt x="163" y="207"/>
                </a:cubicBezTo>
                <a:cubicBezTo>
                  <a:pt x="148" y="205"/>
                  <a:pt x="148" y="205"/>
                  <a:pt x="148" y="205"/>
                </a:cubicBezTo>
                <a:cubicBezTo>
                  <a:pt x="148" y="208"/>
                  <a:pt x="148" y="208"/>
                  <a:pt x="148" y="208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59" y="214"/>
                  <a:pt x="159" y="214"/>
                  <a:pt x="159" y="214"/>
                </a:cubicBezTo>
                <a:lnTo>
                  <a:pt x="162" y="212"/>
                </a:lnTo>
                <a:close/>
                <a:moveTo>
                  <a:pt x="141" y="204"/>
                </a:moveTo>
                <a:cubicBezTo>
                  <a:pt x="133" y="202"/>
                  <a:pt x="136" y="206"/>
                  <a:pt x="136" y="206"/>
                </a:cubicBezTo>
                <a:cubicBezTo>
                  <a:pt x="140" y="208"/>
                  <a:pt x="147" y="206"/>
                  <a:pt x="141" y="204"/>
                </a:cubicBezTo>
                <a:close/>
                <a:moveTo>
                  <a:pt x="182" y="222"/>
                </a:moveTo>
                <a:cubicBezTo>
                  <a:pt x="180" y="220"/>
                  <a:pt x="180" y="220"/>
                  <a:pt x="180" y="220"/>
                </a:cubicBezTo>
                <a:cubicBezTo>
                  <a:pt x="163" y="219"/>
                  <a:pt x="163" y="219"/>
                  <a:pt x="163" y="219"/>
                </a:cubicBezTo>
                <a:cubicBezTo>
                  <a:pt x="161" y="217"/>
                  <a:pt x="161" y="217"/>
                  <a:pt x="161" y="217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2" y="216"/>
                  <a:pt x="152" y="216"/>
                  <a:pt x="152" y="216"/>
                </a:cubicBezTo>
                <a:cubicBezTo>
                  <a:pt x="153" y="218"/>
                  <a:pt x="153" y="218"/>
                  <a:pt x="153" y="218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46" y="221"/>
                  <a:pt x="146" y="221"/>
                  <a:pt x="146" y="221"/>
                </a:cubicBezTo>
                <a:cubicBezTo>
                  <a:pt x="159" y="223"/>
                  <a:pt x="159" y="223"/>
                  <a:pt x="159" y="223"/>
                </a:cubicBezTo>
                <a:lnTo>
                  <a:pt x="182" y="222"/>
                </a:lnTo>
                <a:close/>
                <a:moveTo>
                  <a:pt x="135" y="227"/>
                </a:moveTo>
                <a:cubicBezTo>
                  <a:pt x="129" y="229"/>
                  <a:pt x="129" y="229"/>
                  <a:pt x="129" y="229"/>
                </a:cubicBezTo>
                <a:cubicBezTo>
                  <a:pt x="129" y="229"/>
                  <a:pt x="131" y="232"/>
                  <a:pt x="138" y="230"/>
                </a:cubicBezTo>
                <a:cubicBezTo>
                  <a:pt x="144" y="228"/>
                  <a:pt x="143" y="225"/>
                  <a:pt x="135" y="227"/>
                </a:cubicBezTo>
                <a:close/>
                <a:moveTo>
                  <a:pt x="170" y="243"/>
                </a:moveTo>
                <a:cubicBezTo>
                  <a:pt x="170" y="243"/>
                  <a:pt x="163" y="248"/>
                  <a:pt x="171" y="246"/>
                </a:cubicBezTo>
                <a:cubicBezTo>
                  <a:pt x="177" y="246"/>
                  <a:pt x="179" y="243"/>
                  <a:pt x="170" y="243"/>
                </a:cubicBezTo>
                <a:close/>
                <a:moveTo>
                  <a:pt x="169" y="233"/>
                </a:moveTo>
                <a:cubicBezTo>
                  <a:pt x="160" y="229"/>
                  <a:pt x="160" y="229"/>
                  <a:pt x="160" y="229"/>
                </a:cubicBezTo>
                <a:cubicBezTo>
                  <a:pt x="159" y="232"/>
                  <a:pt x="159" y="232"/>
                  <a:pt x="159" y="232"/>
                </a:cubicBezTo>
                <a:cubicBezTo>
                  <a:pt x="162" y="233"/>
                  <a:pt x="162" y="233"/>
                  <a:pt x="162" y="233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9" y="237"/>
                  <a:pt x="169" y="237"/>
                  <a:pt x="169" y="237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84" y="236"/>
                  <a:pt x="184" y="236"/>
                  <a:pt x="184" y="236"/>
                </a:cubicBezTo>
                <a:cubicBezTo>
                  <a:pt x="186" y="235"/>
                  <a:pt x="186" y="235"/>
                  <a:pt x="186" y="235"/>
                </a:cubicBezTo>
                <a:cubicBezTo>
                  <a:pt x="176" y="230"/>
                  <a:pt x="176" y="230"/>
                  <a:pt x="176" y="230"/>
                </a:cubicBezTo>
                <a:lnTo>
                  <a:pt x="169" y="233"/>
                </a:lnTo>
                <a:close/>
                <a:moveTo>
                  <a:pt x="194" y="243"/>
                </a:moveTo>
                <a:cubicBezTo>
                  <a:pt x="213" y="246"/>
                  <a:pt x="213" y="246"/>
                  <a:pt x="213" y="246"/>
                </a:cubicBezTo>
                <a:cubicBezTo>
                  <a:pt x="213" y="244"/>
                  <a:pt x="213" y="244"/>
                  <a:pt x="213" y="244"/>
                </a:cubicBezTo>
                <a:cubicBezTo>
                  <a:pt x="195" y="240"/>
                  <a:pt x="195" y="240"/>
                  <a:pt x="195" y="240"/>
                </a:cubicBezTo>
                <a:lnTo>
                  <a:pt x="194" y="243"/>
                </a:lnTo>
                <a:close/>
                <a:moveTo>
                  <a:pt x="71" y="155"/>
                </a:moveTo>
                <a:cubicBezTo>
                  <a:pt x="67" y="153"/>
                  <a:pt x="65" y="156"/>
                  <a:pt x="65" y="156"/>
                </a:cubicBezTo>
                <a:cubicBezTo>
                  <a:pt x="71" y="158"/>
                  <a:pt x="74" y="157"/>
                  <a:pt x="71" y="155"/>
                </a:cubicBezTo>
                <a:close/>
                <a:moveTo>
                  <a:pt x="65" y="150"/>
                </a:moveTo>
                <a:cubicBezTo>
                  <a:pt x="62" y="150"/>
                  <a:pt x="60" y="151"/>
                  <a:pt x="63" y="153"/>
                </a:cubicBezTo>
                <a:cubicBezTo>
                  <a:pt x="63" y="153"/>
                  <a:pt x="67" y="151"/>
                  <a:pt x="65" y="150"/>
                </a:cubicBezTo>
                <a:close/>
                <a:moveTo>
                  <a:pt x="77" y="153"/>
                </a:moveTo>
                <a:cubicBezTo>
                  <a:pt x="80" y="153"/>
                  <a:pt x="84" y="149"/>
                  <a:pt x="79" y="149"/>
                </a:cubicBezTo>
                <a:cubicBezTo>
                  <a:pt x="75" y="148"/>
                  <a:pt x="77" y="153"/>
                  <a:pt x="77" y="153"/>
                </a:cubicBezTo>
                <a:close/>
                <a:moveTo>
                  <a:pt x="65" y="146"/>
                </a:moveTo>
                <a:cubicBezTo>
                  <a:pt x="69" y="147"/>
                  <a:pt x="71" y="145"/>
                  <a:pt x="67" y="144"/>
                </a:cubicBezTo>
                <a:cubicBezTo>
                  <a:pt x="65" y="143"/>
                  <a:pt x="65" y="146"/>
                  <a:pt x="65" y="146"/>
                </a:cubicBezTo>
                <a:close/>
                <a:moveTo>
                  <a:pt x="61" y="143"/>
                </a:moveTo>
                <a:cubicBezTo>
                  <a:pt x="60" y="142"/>
                  <a:pt x="57" y="145"/>
                  <a:pt x="59" y="146"/>
                </a:cubicBezTo>
                <a:cubicBezTo>
                  <a:pt x="59" y="146"/>
                  <a:pt x="63" y="144"/>
                  <a:pt x="61" y="143"/>
                </a:cubicBezTo>
                <a:close/>
                <a:moveTo>
                  <a:pt x="91" y="179"/>
                </a:moveTo>
                <a:cubicBezTo>
                  <a:pt x="88" y="178"/>
                  <a:pt x="91" y="182"/>
                  <a:pt x="91" y="182"/>
                </a:cubicBezTo>
                <a:cubicBezTo>
                  <a:pt x="96" y="185"/>
                  <a:pt x="95" y="181"/>
                  <a:pt x="91" y="179"/>
                </a:cubicBezTo>
                <a:close/>
                <a:moveTo>
                  <a:pt x="81" y="164"/>
                </a:moveTo>
                <a:cubicBezTo>
                  <a:pt x="88" y="171"/>
                  <a:pt x="88" y="167"/>
                  <a:pt x="83" y="163"/>
                </a:cubicBezTo>
                <a:cubicBezTo>
                  <a:pt x="78" y="158"/>
                  <a:pt x="81" y="164"/>
                  <a:pt x="81" y="164"/>
                </a:cubicBezTo>
                <a:close/>
              </a:path>
            </a:pathLst>
          </a:custGeom>
          <a:solidFill>
            <a:srgbClr val="0070C0"/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nl-NL"/>
          </a:p>
        </p:txBody>
      </p:sp>
      <p:graphicFrame>
        <p:nvGraphicFramePr>
          <p:cNvPr id="56" name="Marcador de Posição de Conteúdo 10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09260746"/>
              </p:ext>
            </p:extLst>
          </p:nvPr>
        </p:nvGraphicFramePr>
        <p:xfrm>
          <a:off x="9698293" y="5318299"/>
          <a:ext cx="2407276" cy="1295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" name="Nota de aviso em forma de nuvem 56"/>
          <p:cNvSpPr/>
          <p:nvPr/>
        </p:nvSpPr>
        <p:spPr>
          <a:xfrm>
            <a:off x="6719457" y="429490"/>
            <a:ext cx="5458688" cy="3411005"/>
          </a:xfrm>
          <a:prstGeom prst="cloudCallout">
            <a:avLst>
              <a:gd name="adj1" fmla="val -58850"/>
              <a:gd name="adj2" fmla="val 54589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8" name="Picture 2" descr="Ho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7409" y="1150528"/>
            <a:ext cx="1722120" cy="76200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Par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4476" y="2585752"/>
            <a:ext cx="1441783" cy="450928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log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62" r="63172" b="24117"/>
          <a:stretch/>
        </p:blipFill>
        <p:spPr bwMode="auto">
          <a:xfrm>
            <a:off x="8314326" y="2682559"/>
            <a:ext cx="1406150" cy="669799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Imagem 60"/>
          <p:cNvPicPr>
            <a:picLocks noChangeAspect="1"/>
          </p:cNvPicPr>
          <p:nvPr/>
        </p:nvPicPr>
        <p:blipFill rotWithShape="1">
          <a:blip r:embed="rId10" cstate="print"/>
          <a:srcRect r="75581"/>
          <a:stretch/>
        </p:blipFill>
        <p:spPr>
          <a:xfrm>
            <a:off x="7071200" y="2177842"/>
            <a:ext cx="1659025" cy="969264"/>
          </a:xfrm>
          <a:prstGeom prst="rect">
            <a:avLst/>
          </a:prstGeom>
          <a:ln w="28575">
            <a:noFill/>
          </a:ln>
        </p:spPr>
      </p:pic>
      <p:pic>
        <p:nvPicPr>
          <p:cNvPr id="62" name="Picture 2" descr="http://www.esens.eu/fileadmin/templates/e-sens_site/img/e-sens_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716" y="1586913"/>
            <a:ext cx="1879287" cy="74634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Marcador de Posição de Conteúdo 7"/>
          <p:cNvSpPr txBox="1">
            <a:spLocks/>
          </p:cNvSpPr>
          <p:nvPr/>
        </p:nvSpPr>
        <p:spPr>
          <a:xfrm>
            <a:off x="1143000" y="1427200"/>
            <a:ext cx="2799946" cy="485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\"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\"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\"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\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\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900" dirty="0" smtClean="0"/>
          </a:p>
          <a:p>
            <a:r>
              <a:rPr lang="en-GB" sz="3900" b="1" dirty="0" smtClean="0"/>
              <a:t>Challenges</a:t>
            </a:r>
            <a:br>
              <a:rPr lang="en-GB" sz="3900" b="1" dirty="0" smtClean="0"/>
            </a:br>
            <a:r>
              <a:rPr lang="en-GB" sz="3900" b="1" dirty="0" smtClean="0"/>
              <a:t>ahead!</a:t>
            </a:r>
          </a:p>
        </p:txBody>
      </p:sp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3991" y="729241"/>
            <a:ext cx="207168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72694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462</Words>
  <Application>Microsoft Office PowerPoint</Application>
  <PresentationFormat>Custom</PresentationFormat>
  <Paragraphs>166</Paragraphs>
  <Slides>14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do Office</vt:lpstr>
      <vt:lpstr>OpenNPC</vt:lpstr>
      <vt:lpstr>OpenNCP - Solution Usage</vt:lpstr>
      <vt:lpstr>OpenNCP - Solution Usage</vt:lpstr>
      <vt:lpstr>Slide 4</vt:lpstr>
      <vt:lpstr>Community – raison d’être</vt:lpstr>
      <vt:lpstr>Slide 6</vt:lpstr>
      <vt:lpstr>Community – vision</vt:lpstr>
      <vt:lpstr>Community Governance Model</vt:lpstr>
      <vt:lpstr>Community</vt:lpstr>
      <vt:lpstr>Technology Evolution – Why?</vt:lpstr>
      <vt:lpstr>Technology Evolution - Drivers</vt:lpstr>
      <vt:lpstr>Technology Evolution - Resources</vt:lpstr>
      <vt:lpstr>Building it together</vt:lpstr>
      <vt:lpstr>Technology Evolution - 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Licinio Mano</dc:creator>
  <cp:lastModifiedBy>Isabel Cruz</cp:lastModifiedBy>
  <cp:revision>26</cp:revision>
  <dcterms:created xsi:type="dcterms:W3CDTF">2014-05-11T21:16:22Z</dcterms:created>
  <dcterms:modified xsi:type="dcterms:W3CDTF">2014-07-10T10:20:17Z</dcterms:modified>
</cp:coreProperties>
</file>